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9" r:id="rId2"/>
  </p:sldMasterIdLst>
  <p:notesMasterIdLst>
    <p:notesMasterId r:id="rId58"/>
  </p:notesMasterIdLst>
  <p:sldIdLst>
    <p:sldId id="305" r:id="rId3"/>
    <p:sldId id="1159" r:id="rId4"/>
    <p:sldId id="1122" r:id="rId5"/>
    <p:sldId id="1158" r:id="rId6"/>
    <p:sldId id="1123" r:id="rId7"/>
    <p:sldId id="1070" r:id="rId8"/>
    <p:sldId id="1124" r:id="rId9"/>
    <p:sldId id="1067" r:id="rId10"/>
    <p:sldId id="1160" r:id="rId11"/>
    <p:sldId id="1125" r:id="rId12"/>
    <p:sldId id="1084" r:id="rId13"/>
    <p:sldId id="1132" r:id="rId14"/>
    <p:sldId id="1155" r:id="rId15"/>
    <p:sldId id="1085" r:id="rId16"/>
    <p:sldId id="1117" r:id="rId17"/>
    <p:sldId id="1119" r:id="rId18"/>
    <p:sldId id="1118" r:id="rId19"/>
    <p:sldId id="1120" r:id="rId20"/>
    <p:sldId id="1143" r:id="rId21"/>
    <p:sldId id="1114" r:id="rId22"/>
    <p:sldId id="1115" r:id="rId23"/>
    <p:sldId id="1116" r:id="rId24"/>
    <p:sldId id="1153" r:id="rId25"/>
    <p:sldId id="1161" r:id="rId26"/>
    <p:sldId id="1087" r:id="rId27"/>
    <p:sldId id="1133" r:id="rId28"/>
    <p:sldId id="263" r:id="rId29"/>
    <p:sldId id="1150" r:id="rId30"/>
    <p:sldId id="1089" r:id="rId31"/>
    <p:sldId id="1090" r:id="rId32"/>
    <p:sldId id="1091" r:id="rId33"/>
    <p:sldId id="1162" r:id="rId34"/>
    <p:sldId id="1092" r:id="rId35"/>
    <p:sldId id="1135" r:id="rId36"/>
    <p:sldId id="1146" r:id="rId37"/>
    <p:sldId id="1094" r:id="rId38"/>
    <p:sldId id="1152" r:id="rId39"/>
    <p:sldId id="1163" r:id="rId40"/>
    <p:sldId id="1096" r:id="rId41"/>
    <p:sldId id="1097" r:id="rId42"/>
    <p:sldId id="1098" r:id="rId43"/>
    <p:sldId id="272" r:id="rId44"/>
    <p:sldId id="1100" r:id="rId45"/>
    <p:sldId id="273" r:id="rId46"/>
    <p:sldId id="1136" r:id="rId47"/>
    <p:sldId id="1137" r:id="rId48"/>
    <p:sldId id="1148" r:id="rId49"/>
    <p:sldId id="267" r:id="rId50"/>
    <p:sldId id="268" r:id="rId51"/>
    <p:sldId id="1141" r:id="rId52"/>
    <p:sldId id="1164" r:id="rId53"/>
    <p:sldId id="1142" r:id="rId54"/>
    <p:sldId id="1156" r:id="rId55"/>
    <p:sldId id="1157" r:id="rId56"/>
    <p:sldId id="1121" r:id="rId57"/>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51" autoAdjust="0"/>
    <p:restoredTop sz="94660"/>
  </p:normalViewPr>
  <p:slideViewPr>
    <p:cSldViewPr snapToGrid="0">
      <p:cViewPr varScale="1">
        <p:scale>
          <a:sx n="48" d="100"/>
          <a:sy n="48" d="100"/>
        </p:scale>
        <p:origin x="38" y="8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USUARIO\Desktop\TESIS%20CIVIL\SENSORES\ESPECTROS%20T&#201;RMICOS.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USUARIO\Desktop\TESIS%20CIVIL\SENSORES\Resumen%20de%20mediciones.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USUARIO\Desktop\TESIS%20CIVIL\SENSORES\Resumen%20de%20mediciones.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USUARIO\Desktop\TESIS%20CIVIL\SENSORES\Resumen%20de%20mediciones.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USUARIO\Desktop\TESIS%20CIVIL\SENSORES\Resumen%20de%20mediciones.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USUARIO\Desktop\TESIS%20CIVIL\SENSORES\Resumen%20de%20mediciones.xlsx" TargetMode="External"/><Relationship Id="rId2" Type="http://schemas.microsoft.com/office/2011/relationships/chartColorStyle" Target="colors14.xml"/><Relationship Id="rId1" Type="http://schemas.microsoft.com/office/2011/relationships/chartStyle" Target="style14.xml"/></Relationships>
</file>

<file path=ppt/charts/_rels/chart2.xml.rels><?xml version="1.0" encoding="UTF-8" standalone="yes"?>
<Relationships xmlns="http://schemas.openxmlformats.org/package/2006/relationships"><Relationship Id="rId3" Type="http://schemas.openxmlformats.org/officeDocument/2006/relationships/oleObject" Target="file:///C:\Users\USUARIO\Desktop\TESIS%20CIVIL\SENSORES\ESPECTROS%20T&#201;RMICO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USUARIO\Desktop\TESIS%20CIVIL\SENSORES\Resumen%20de%20medicione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USUARIO\Desktop\TESIS%20CIVIL\SENSORES\Resumen%20de%20medicione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USUARIO\Desktop\TESIS%20CIVIL\SENSORES\Resumen%20de%20medicione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USUARIO\Desktop\TESIS%20CIVIL\SENSORES\Resumen%20de%20mediciones.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USUARIO\Desktop\TESIS%20CIVIL\SENSORES\Resumen%20de%20mediciones.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USUARIO\Desktop\TESIS%20CIVIL\SENSORES\Resumen%20de%20mediciones.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USUARIO\Desktop\TESIS%20CIVIL\SENSORES\Resumen%20de%20mediciones.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S" dirty="0"/>
              <a:t>ESPECTROS TÉRMICOS </a:t>
            </a:r>
            <a:r>
              <a:rPr lang="es-ES" baseline="0" dirty="0"/>
              <a:t>DIARIO DE MEZCLA ASFÁLTICA CERRADA </a:t>
            </a:r>
            <a:endParaRPr lang="es-E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scatterChart>
        <c:scatterStyle val="smoothMarker"/>
        <c:varyColors val="0"/>
        <c:ser>
          <c:idx val="0"/>
          <c:order val="0"/>
          <c:tx>
            <c:strRef>
              <c:f>'RESUMEN M.A.C'!$B$1:$B$3</c:f>
              <c:strCache>
                <c:ptCount val="3"/>
                <c:pt idx="0">
                  <c:v>TEMPERATURA</c:v>
                </c:pt>
                <c:pt idx="1">
                  <c:v>SEPTIEMBRE</c:v>
                </c:pt>
                <c:pt idx="2">
                  <c:v>M CERRADA</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'RESUMEN M.A.C'!$A$4:$A$278</c:f>
              <c:numCache>
                <c:formatCode>0.00</c:formatCode>
                <c:ptCount val="275"/>
                <c:pt idx="0">
                  <c:v>0</c:v>
                </c:pt>
                <c:pt idx="1">
                  <c:v>0.08</c:v>
                </c:pt>
                <c:pt idx="2">
                  <c:v>0.16</c:v>
                </c:pt>
                <c:pt idx="3">
                  <c:v>0.24</c:v>
                </c:pt>
                <c:pt idx="4">
                  <c:v>0.32</c:v>
                </c:pt>
                <c:pt idx="5">
                  <c:v>0.4</c:v>
                </c:pt>
                <c:pt idx="6">
                  <c:v>0.48</c:v>
                </c:pt>
                <c:pt idx="7">
                  <c:v>0.56000000000000005</c:v>
                </c:pt>
                <c:pt idx="8">
                  <c:v>0.64</c:v>
                </c:pt>
                <c:pt idx="9">
                  <c:v>0.72</c:v>
                </c:pt>
                <c:pt idx="10">
                  <c:v>0.8</c:v>
                </c:pt>
                <c:pt idx="11">
                  <c:v>0.88</c:v>
                </c:pt>
                <c:pt idx="12">
                  <c:v>0.96</c:v>
                </c:pt>
                <c:pt idx="13">
                  <c:v>1.04</c:v>
                </c:pt>
                <c:pt idx="14">
                  <c:v>1.1200000000000001</c:v>
                </c:pt>
                <c:pt idx="15">
                  <c:v>1.2</c:v>
                </c:pt>
                <c:pt idx="16">
                  <c:v>1.28</c:v>
                </c:pt>
                <c:pt idx="17">
                  <c:v>1.36</c:v>
                </c:pt>
                <c:pt idx="18">
                  <c:v>1.44</c:v>
                </c:pt>
                <c:pt idx="19">
                  <c:v>1.52</c:v>
                </c:pt>
                <c:pt idx="20">
                  <c:v>1.6</c:v>
                </c:pt>
                <c:pt idx="21">
                  <c:v>1.68</c:v>
                </c:pt>
                <c:pt idx="22">
                  <c:v>1.76</c:v>
                </c:pt>
                <c:pt idx="23">
                  <c:v>1.84</c:v>
                </c:pt>
                <c:pt idx="24">
                  <c:v>1.92</c:v>
                </c:pt>
                <c:pt idx="25">
                  <c:v>2</c:v>
                </c:pt>
                <c:pt idx="26">
                  <c:v>2.08</c:v>
                </c:pt>
                <c:pt idx="27">
                  <c:v>2.16</c:v>
                </c:pt>
                <c:pt idx="28">
                  <c:v>2.2400000000000002</c:v>
                </c:pt>
                <c:pt idx="29">
                  <c:v>2.3199999999999998</c:v>
                </c:pt>
                <c:pt idx="30">
                  <c:v>2.4</c:v>
                </c:pt>
                <c:pt idx="31">
                  <c:v>2.48</c:v>
                </c:pt>
                <c:pt idx="32">
                  <c:v>2.56</c:v>
                </c:pt>
                <c:pt idx="33">
                  <c:v>2.64</c:v>
                </c:pt>
                <c:pt idx="34">
                  <c:v>2.72</c:v>
                </c:pt>
                <c:pt idx="35">
                  <c:v>2.8</c:v>
                </c:pt>
                <c:pt idx="36">
                  <c:v>2.88</c:v>
                </c:pt>
                <c:pt idx="37">
                  <c:v>2.96</c:v>
                </c:pt>
                <c:pt idx="38">
                  <c:v>3.04</c:v>
                </c:pt>
                <c:pt idx="39">
                  <c:v>3.12</c:v>
                </c:pt>
                <c:pt idx="40">
                  <c:v>3.2</c:v>
                </c:pt>
                <c:pt idx="41">
                  <c:v>3.28</c:v>
                </c:pt>
                <c:pt idx="42">
                  <c:v>3.36</c:v>
                </c:pt>
                <c:pt idx="43">
                  <c:v>3.44</c:v>
                </c:pt>
                <c:pt idx="44">
                  <c:v>3.52</c:v>
                </c:pt>
                <c:pt idx="45">
                  <c:v>3.6</c:v>
                </c:pt>
                <c:pt idx="46">
                  <c:v>3.68</c:v>
                </c:pt>
                <c:pt idx="47">
                  <c:v>3.76</c:v>
                </c:pt>
                <c:pt idx="48">
                  <c:v>3.84</c:v>
                </c:pt>
                <c:pt idx="49">
                  <c:v>3.92</c:v>
                </c:pt>
                <c:pt idx="50">
                  <c:v>4</c:v>
                </c:pt>
                <c:pt idx="51">
                  <c:v>4.08</c:v>
                </c:pt>
                <c:pt idx="52">
                  <c:v>4.16</c:v>
                </c:pt>
                <c:pt idx="53">
                  <c:v>4.24</c:v>
                </c:pt>
                <c:pt idx="54">
                  <c:v>4.32</c:v>
                </c:pt>
                <c:pt idx="55">
                  <c:v>4.4000000000000004</c:v>
                </c:pt>
                <c:pt idx="56">
                  <c:v>4.4800000000000004</c:v>
                </c:pt>
                <c:pt idx="57">
                  <c:v>4.5599999999999996</c:v>
                </c:pt>
                <c:pt idx="58">
                  <c:v>4.6399999999999997</c:v>
                </c:pt>
                <c:pt idx="59">
                  <c:v>4.72</c:v>
                </c:pt>
                <c:pt idx="60">
                  <c:v>4.8</c:v>
                </c:pt>
                <c:pt idx="61">
                  <c:v>4.88</c:v>
                </c:pt>
                <c:pt idx="62">
                  <c:v>4.96</c:v>
                </c:pt>
                <c:pt idx="63">
                  <c:v>5.04</c:v>
                </c:pt>
                <c:pt idx="64">
                  <c:v>5.12</c:v>
                </c:pt>
                <c:pt idx="65">
                  <c:v>5.2</c:v>
                </c:pt>
                <c:pt idx="66">
                  <c:v>5.28</c:v>
                </c:pt>
                <c:pt idx="67">
                  <c:v>5.36</c:v>
                </c:pt>
                <c:pt idx="68">
                  <c:v>5.44</c:v>
                </c:pt>
                <c:pt idx="69">
                  <c:v>5.52</c:v>
                </c:pt>
                <c:pt idx="70">
                  <c:v>5.6</c:v>
                </c:pt>
                <c:pt idx="71">
                  <c:v>5.68</c:v>
                </c:pt>
                <c:pt idx="72">
                  <c:v>5.76</c:v>
                </c:pt>
                <c:pt idx="73">
                  <c:v>5.84</c:v>
                </c:pt>
                <c:pt idx="74">
                  <c:v>5.92</c:v>
                </c:pt>
                <c:pt idx="75">
                  <c:v>6</c:v>
                </c:pt>
                <c:pt idx="76">
                  <c:v>6.08</c:v>
                </c:pt>
                <c:pt idx="77">
                  <c:v>6.16</c:v>
                </c:pt>
                <c:pt idx="78">
                  <c:v>6.24</c:v>
                </c:pt>
                <c:pt idx="79">
                  <c:v>6.32</c:v>
                </c:pt>
                <c:pt idx="80">
                  <c:v>6.4</c:v>
                </c:pt>
                <c:pt idx="81">
                  <c:v>6.48</c:v>
                </c:pt>
                <c:pt idx="82">
                  <c:v>6.56</c:v>
                </c:pt>
                <c:pt idx="83">
                  <c:v>6.64</c:v>
                </c:pt>
                <c:pt idx="84">
                  <c:v>6.72</c:v>
                </c:pt>
                <c:pt idx="85">
                  <c:v>6.8</c:v>
                </c:pt>
                <c:pt idx="86">
                  <c:v>6.88</c:v>
                </c:pt>
                <c:pt idx="87">
                  <c:v>6.96</c:v>
                </c:pt>
                <c:pt idx="88">
                  <c:v>7.04</c:v>
                </c:pt>
                <c:pt idx="89">
                  <c:v>7.12</c:v>
                </c:pt>
                <c:pt idx="90">
                  <c:v>7.2</c:v>
                </c:pt>
                <c:pt idx="91">
                  <c:v>7.28</c:v>
                </c:pt>
                <c:pt idx="92">
                  <c:v>7.36</c:v>
                </c:pt>
                <c:pt idx="93">
                  <c:v>7.44</c:v>
                </c:pt>
                <c:pt idx="94">
                  <c:v>7.52</c:v>
                </c:pt>
                <c:pt idx="95">
                  <c:v>7.6</c:v>
                </c:pt>
                <c:pt idx="96">
                  <c:v>7.68</c:v>
                </c:pt>
                <c:pt idx="97">
                  <c:v>7.76</c:v>
                </c:pt>
                <c:pt idx="98">
                  <c:v>7.84</c:v>
                </c:pt>
                <c:pt idx="99">
                  <c:v>7.92</c:v>
                </c:pt>
                <c:pt idx="100">
                  <c:v>8</c:v>
                </c:pt>
                <c:pt idx="101">
                  <c:v>8.08</c:v>
                </c:pt>
                <c:pt idx="102">
                  <c:v>8.16</c:v>
                </c:pt>
                <c:pt idx="103">
                  <c:v>8.24</c:v>
                </c:pt>
                <c:pt idx="104">
                  <c:v>8.32</c:v>
                </c:pt>
                <c:pt idx="105">
                  <c:v>8.4</c:v>
                </c:pt>
                <c:pt idx="106">
                  <c:v>8.48</c:v>
                </c:pt>
                <c:pt idx="107">
                  <c:v>8.56</c:v>
                </c:pt>
                <c:pt idx="108">
                  <c:v>8.64</c:v>
                </c:pt>
                <c:pt idx="109">
                  <c:v>8.7200000000000006</c:v>
                </c:pt>
                <c:pt idx="110">
                  <c:v>8.8000000000000007</c:v>
                </c:pt>
                <c:pt idx="111">
                  <c:v>8.8800000000000008</c:v>
                </c:pt>
                <c:pt idx="112">
                  <c:v>8.9600000000000009</c:v>
                </c:pt>
                <c:pt idx="113">
                  <c:v>9.0399999999999991</c:v>
                </c:pt>
                <c:pt idx="114">
                  <c:v>9.1199999999999992</c:v>
                </c:pt>
                <c:pt idx="115">
                  <c:v>9.1999999999999993</c:v>
                </c:pt>
                <c:pt idx="116">
                  <c:v>9.2799999999999994</c:v>
                </c:pt>
                <c:pt idx="117">
                  <c:v>9.36</c:v>
                </c:pt>
                <c:pt idx="118">
                  <c:v>9.44</c:v>
                </c:pt>
                <c:pt idx="119">
                  <c:v>9.52</c:v>
                </c:pt>
                <c:pt idx="120">
                  <c:v>9.6</c:v>
                </c:pt>
                <c:pt idx="121">
                  <c:v>9.68</c:v>
                </c:pt>
                <c:pt idx="122">
                  <c:v>9.76</c:v>
                </c:pt>
                <c:pt idx="123">
                  <c:v>9.84</c:v>
                </c:pt>
                <c:pt idx="124">
                  <c:v>9.92</c:v>
                </c:pt>
                <c:pt idx="125">
                  <c:v>10</c:v>
                </c:pt>
                <c:pt idx="126">
                  <c:v>10.08</c:v>
                </c:pt>
                <c:pt idx="127">
                  <c:v>10.16</c:v>
                </c:pt>
                <c:pt idx="128">
                  <c:v>10.24</c:v>
                </c:pt>
                <c:pt idx="129">
                  <c:v>10.32</c:v>
                </c:pt>
                <c:pt idx="130">
                  <c:v>10.4</c:v>
                </c:pt>
                <c:pt idx="131">
                  <c:v>10.48</c:v>
                </c:pt>
                <c:pt idx="132">
                  <c:v>10.56</c:v>
                </c:pt>
                <c:pt idx="133">
                  <c:v>10.64</c:v>
                </c:pt>
                <c:pt idx="134">
                  <c:v>10.72</c:v>
                </c:pt>
                <c:pt idx="135">
                  <c:v>10.8</c:v>
                </c:pt>
                <c:pt idx="136">
                  <c:v>10.88</c:v>
                </c:pt>
                <c:pt idx="137">
                  <c:v>10.96</c:v>
                </c:pt>
                <c:pt idx="138">
                  <c:v>11.04</c:v>
                </c:pt>
                <c:pt idx="139">
                  <c:v>11.12</c:v>
                </c:pt>
                <c:pt idx="140">
                  <c:v>11.2</c:v>
                </c:pt>
                <c:pt idx="141">
                  <c:v>11.28</c:v>
                </c:pt>
                <c:pt idx="142">
                  <c:v>11.36</c:v>
                </c:pt>
                <c:pt idx="143">
                  <c:v>11.44</c:v>
                </c:pt>
                <c:pt idx="144">
                  <c:v>11.52</c:v>
                </c:pt>
                <c:pt idx="145">
                  <c:v>11.6</c:v>
                </c:pt>
                <c:pt idx="146">
                  <c:v>11.68</c:v>
                </c:pt>
                <c:pt idx="147">
                  <c:v>11.76</c:v>
                </c:pt>
                <c:pt idx="148">
                  <c:v>11.84</c:v>
                </c:pt>
                <c:pt idx="149">
                  <c:v>11.92</c:v>
                </c:pt>
                <c:pt idx="150">
                  <c:v>12</c:v>
                </c:pt>
                <c:pt idx="151">
                  <c:v>12.08</c:v>
                </c:pt>
                <c:pt idx="152">
                  <c:v>12.16</c:v>
                </c:pt>
                <c:pt idx="153">
                  <c:v>12.24</c:v>
                </c:pt>
                <c:pt idx="154">
                  <c:v>12.32</c:v>
                </c:pt>
                <c:pt idx="155">
                  <c:v>12.4</c:v>
                </c:pt>
                <c:pt idx="156">
                  <c:v>12.48</c:v>
                </c:pt>
                <c:pt idx="157">
                  <c:v>12.56</c:v>
                </c:pt>
                <c:pt idx="158">
                  <c:v>12.64</c:v>
                </c:pt>
                <c:pt idx="159">
                  <c:v>12.72</c:v>
                </c:pt>
                <c:pt idx="160">
                  <c:v>12.8</c:v>
                </c:pt>
                <c:pt idx="161">
                  <c:v>12.88</c:v>
                </c:pt>
                <c:pt idx="162">
                  <c:v>12.96</c:v>
                </c:pt>
                <c:pt idx="163">
                  <c:v>13.04</c:v>
                </c:pt>
                <c:pt idx="164">
                  <c:v>13.12</c:v>
                </c:pt>
                <c:pt idx="165">
                  <c:v>13.2</c:v>
                </c:pt>
                <c:pt idx="166">
                  <c:v>13.28</c:v>
                </c:pt>
                <c:pt idx="167">
                  <c:v>13.36</c:v>
                </c:pt>
                <c:pt idx="168">
                  <c:v>13.44</c:v>
                </c:pt>
                <c:pt idx="169">
                  <c:v>13.52</c:v>
                </c:pt>
                <c:pt idx="170">
                  <c:v>13.6</c:v>
                </c:pt>
                <c:pt idx="171">
                  <c:v>13.68</c:v>
                </c:pt>
                <c:pt idx="172">
                  <c:v>13.76</c:v>
                </c:pt>
                <c:pt idx="173">
                  <c:v>13.84</c:v>
                </c:pt>
                <c:pt idx="174">
                  <c:v>13.92</c:v>
                </c:pt>
                <c:pt idx="175">
                  <c:v>14</c:v>
                </c:pt>
                <c:pt idx="176">
                  <c:v>14.08</c:v>
                </c:pt>
                <c:pt idx="177">
                  <c:v>14.16</c:v>
                </c:pt>
                <c:pt idx="178">
                  <c:v>14.24</c:v>
                </c:pt>
                <c:pt idx="179">
                  <c:v>14.32</c:v>
                </c:pt>
                <c:pt idx="180">
                  <c:v>14.4</c:v>
                </c:pt>
                <c:pt idx="181">
                  <c:v>14.48</c:v>
                </c:pt>
                <c:pt idx="182">
                  <c:v>14.56</c:v>
                </c:pt>
                <c:pt idx="183">
                  <c:v>14.64</c:v>
                </c:pt>
                <c:pt idx="184">
                  <c:v>14.72</c:v>
                </c:pt>
                <c:pt idx="185">
                  <c:v>14.8</c:v>
                </c:pt>
                <c:pt idx="186">
                  <c:v>14.88</c:v>
                </c:pt>
                <c:pt idx="187">
                  <c:v>14.96</c:v>
                </c:pt>
                <c:pt idx="188">
                  <c:v>15.04</c:v>
                </c:pt>
                <c:pt idx="189">
                  <c:v>15.12</c:v>
                </c:pt>
                <c:pt idx="190">
                  <c:v>15.2</c:v>
                </c:pt>
                <c:pt idx="191">
                  <c:v>15.28</c:v>
                </c:pt>
                <c:pt idx="192">
                  <c:v>15.36</c:v>
                </c:pt>
                <c:pt idx="193">
                  <c:v>15.44</c:v>
                </c:pt>
                <c:pt idx="194">
                  <c:v>15.52</c:v>
                </c:pt>
                <c:pt idx="195">
                  <c:v>15.6</c:v>
                </c:pt>
                <c:pt idx="196">
                  <c:v>15.68</c:v>
                </c:pt>
                <c:pt idx="197">
                  <c:v>15.76</c:v>
                </c:pt>
                <c:pt idx="198">
                  <c:v>15.84</c:v>
                </c:pt>
                <c:pt idx="199">
                  <c:v>15.92</c:v>
                </c:pt>
                <c:pt idx="200">
                  <c:v>16</c:v>
                </c:pt>
                <c:pt idx="201">
                  <c:v>16.079999999999998</c:v>
                </c:pt>
                <c:pt idx="202">
                  <c:v>16.16</c:v>
                </c:pt>
                <c:pt idx="203">
                  <c:v>16.239999999999998</c:v>
                </c:pt>
                <c:pt idx="204">
                  <c:v>16.32</c:v>
                </c:pt>
                <c:pt idx="205">
                  <c:v>16.399999999999999</c:v>
                </c:pt>
                <c:pt idx="206">
                  <c:v>16.48</c:v>
                </c:pt>
                <c:pt idx="207">
                  <c:v>16.559999999999999</c:v>
                </c:pt>
                <c:pt idx="208">
                  <c:v>16.64</c:v>
                </c:pt>
                <c:pt idx="209">
                  <c:v>16.72</c:v>
                </c:pt>
                <c:pt idx="210">
                  <c:v>16.8</c:v>
                </c:pt>
                <c:pt idx="211">
                  <c:v>16.88</c:v>
                </c:pt>
                <c:pt idx="212">
                  <c:v>16.96</c:v>
                </c:pt>
                <c:pt idx="213">
                  <c:v>17.04</c:v>
                </c:pt>
                <c:pt idx="214">
                  <c:v>17.12</c:v>
                </c:pt>
                <c:pt idx="215">
                  <c:v>17.2</c:v>
                </c:pt>
                <c:pt idx="216">
                  <c:v>17.28</c:v>
                </c:pt>
                <c:pt idx="217">
                  <c:v>17.36</c:v>
                </c:pt>
                <c:pt idx="218">
                  <c:v>17.440000000000001</c:v>
                </c:pt>
                <c:pt idx="219">
                  <c:v>17.52</c:v>
                </c:pt>
                <c:pt idx="220">
                  <c:v>17.600000000000001</c:v>
                </c:pt>
                <c:pt idx="221">
                  <c:v>17.68</c:v>
                </c:pt>
                <c:pt idx="222">
                  <c:v>17.760000000000002</c:v>
                </c:pt>
                <c:pt idx="223">
                  <c:v>17.84</c:v>
                </c:pt>
                <c:pt idx="224">
                  <c:v>17.920000000000002</c:v>
                </c:pt>
                <c:pt idx="225">
                  <c:v>18</c:v>
                </c:pt>
                <c:pt idx="226">
                  <c:v>18.079999999999998</c:v>
                </c:pt>
                <c:pt idx="227">
                  <c:v>18.16</c:v>
                </c:pt>
                <c:pt idx="228">
                  <c:v>18.239999999999998</c:v>
                </c:pt>
                <c:pt idx="229">
                  <c:v>18.32</c:v>
                </c:pt>
                <c:pt idx="230">
                  <c:v>18.399999999999999</c:v>
                </c:pt>
                <c:pt idx="231">
                  <c:v>18.48</c:v>
                </c:pt>
                <c:pt idx="232">
                  <c:v>18.559999999999999</c:v>
                </c:pt>
                <c:pt idx="233">
                  <c:v>18.64</c:v>
                </c:pt>
                <c:pt idx="234">
                  <c:v>18.72</c:v>
                </c:pt>
                <c:pt idx="235">
                  <c:v>18.8</c:v>
                </c:pt>
                <c:pt idx="236">
                  <c:v>18.88</c:v>
                </c:pt>
                <c:pt idx="237">
                  <c:v>18.96</c:v>
                </c:pt>
                <c:pt idx="238">
                  <c:v>19.04</c:v>
                </c:pt>
                <c:pt idx="239">
                  <c:v>19.12</c:v>
                </c:pt>
                <c:pt idx="240">
                  <c:v>19.2</c:v>
                </c:pt>
                <c:pt idx="241">
                  <c:v>19.28</c:v>
                </c:pt>
                <c:pt idx="242">
                  <c:v>19.36</c:v>
                </c:pt>
                <c:pt idx="243">
                  <c:v>19.440000000000001</c:v>
                </c:pt>
                <c:pt idx="244">
                  <c:v>19.52</c:v>
                </c:pt>
                <c:pt idx="245">
                  <c:v>19.600000000000001</c:v>
                </c:pt>
                <c:pt idx="246">
                  <c:v>19.68</c:v>
                </c:pt>
                <c:pt idx="247">
                  <c:v>19.760000000000002</c:v>
                </c:pt>
                <c:pt idx="248">
                  <c:v>19.84</c:v>
                </c:pt>
                <c:pt idx="249">
                  <c:v>19.920000000000002</c:v>
                </c:pt>
                <c:pt idx="250">
                  <c:v>20</c:v>
                </c:pt>
                <c:pt idx="251">
                  <c:v>20.079999999999998</c:v>
                </c:pt>
                <c:pt idx="252">
                  <c:v>20.16</c:v>
                </c:pt>
                <c:pt idx="253">
                  <c:v>20.239999999999998</c:v>
                </c:pt>
                <c:pt idx="254">
                  <c:v>20.32</c:v>
                </c:pt>
                <c:pt idx="255">
                  <c:v>20.399999999999999</c:v>
                </c:pt>
                <c:pt idx="256">
                  <c:v>20.48</c:v>
                </c:pt>
                <c:pt idx="257">
                  <c:v>20.56</c:v>
                </c:pt>
                <c:pt idx="258">
                  <c:v>20.64</c:v>
                </c:pt>
                <c:pt idx="259">
                  <c:v>20.72</c:v>
                </c:pt>
                <c:pt idx="260">
                  <c:v>20.8</c:v>
                </c:pt>
                <c:pt idx="261">
                  <c:v>20.88</c:v>
                </c:pt>
                <c:pt idx="262">
                  <c:v>20.96</c:v>
                </c:pt>
                <c:pt idx="263">
                  <c:v>21.04</c:v>
                </c:pt>
                <c:pt idx="264">
                  <c:v>21.12</c:v>
                </c:pt>
                <c:pt idx="265">
                  <c:v>21.2</c:v>
                </c:pt>
                <c:pt idx="266">
                  <c:v>21.28</c:v>
                </c:pt>
                <c:pt idx="267">
                  <c:v>21.36</c:v>
                </c:pt>
                <c:pt idx="268">
                  <c:v>21.44</c:v>
                </c:pt>
                <c:pt idx="269">
                  <c:v>21.52</c:v>
                </c:pt>
                <c:pt idx="270">
                  <c:v>21.6</c:v>
                </c:pt>
                <c:pt idx="271">
                  <c:v>21.68</c:v>
                </c:pt>
                <c:pt idx="272">
                  <c:v>21.76</c:v>
                </c:pt>
                <c:pt idx="273">
                  <c:v>21.84</c:v>
                </c:pt>
                <c:pt idx="274">
                  <c:v>21.92</c:v>
                </c:pt>
              </c:numCache>
            </c:numRef>
          </c:xVal>
          <c:yVal>
            <c:numRef>
              <c:f>'RESUMEN M.A.C'!$B$4:$B$278</c:f>
              <c:numCache>
                <c:formatCode>General</c:formatCode>
                <c:ptCount val="275"/>
                <c:pt idx="0">
                  <c:v>19.077500000000001</c:v>
                </c:pt>
                <c:pt idx="1">
                  <c:v>18.982500000000002</c:v>
                </c:pt>
                <c:pt idx="2">
                  <c:v>18.897500000000001</c:v>
                </c:pt>
                <c:pt idx="3">
                  <c:v>18.8125</c:v>
                </c:pt>
                <c:pt idx="4">
                  <c:v>18.752500000000001</c:v>
                </c:pt>
                <c:pt idx="5">
                  <c:v>18.662499999999998</c:v>
                </c:pt>
                <c:pt idx="6">
                  <c:v>18.572499999999998</c:v>
                </c:pt>
                <c:pt idx="7">
                  <c:v>18.502500000000001</c:v>
                </c:pt>
                <c:pt idx="8">
                  <c:v>18.427499999999998</c:v>
                </c:pt>
                <c:pt idx="9">
                  <c:v>18.3675</c:v>
                </c:pt>
                <c:pt idx="10">
                  <c:v>18.252500000000001</c:v>
                </c:pt>
                <c:pt idx="11">
                  <c:v>18.1875</c:v>
                </c:pt>
                <c:pt idx="12">
                  <c:v>18.1175</c:v>
                </c:pt>
                <c:pt idx="13">
                  <c:v>18.047499999999999</c:v>
                </c:pt>
                <c:pt idx="14">
                  <c:v>17.987500000000001</c:v>
                </c:pt>
                <c:pt idx="15">
                  <c:v>17.917499999999997</c:v>
                </c:pt>
                <c:pt idx="16">
                  <c:v>17.835000000000001</c:v>
                </c:pt>
                <c:pt idx="17">
                  <c:v>17.7575</c:v>
                </c:pt>
                <c:pt idx="18">
                  <c:v>17.692499999999999</c:v>
                </c:pt>
                <c:pt idx="19">
                  <c:v>17.6175</c:v>
                </c:pt>
                <c:pt idx="20">
                  <c:v>17.5425</c:v>
                </c:pt>
                <c:pt idx="21">
                  <c:v>17.477499999999999</c:v>
                </c:pt>
                <c:pt idx="22">
                  <c:v>17.397500000000001</c:v>
                </c:pt>
                <c:pt idx="23">
                  <c:v>17.302500000000002</c:v>
                </c:pt>
                <c:pt idx="24">
                  <c:v>17.2425</c:v>
                </c:pt>
                <c:pt idx="25">
                  <c:v>17.152499999999996</c:v>
                </c:pt>
                <c:pt idx="26">
                  <c:v>17.057499999999997</c:v>
                </c:pt>
                <c:pt idx="27">
                  <c:v>16.9925</c:v>
                </c:pt>
                <c:pt idx="28">
                  <c:v>16.907499999999999</c:v>
                </c:pt>
                <c:pt idx="29">
                  <c:v>16.84</c:v>
                </c:pt>
                <c:pt idx="30">
                  <c:v>16.737500000000001</c:v>
                </c:pt>
                <c:pt idx="31">
                  <c:v>16.657499999999999</c:v>
                </c:pt>
                <c:pt idx="32">
                  <c:v>16.59</c:v>
                </c:pt>
                <c:pt idx="33">
                  <c:v>16.482500000000002</c:v>
                </c:pt>
                <c:pt idx="34">
                  <c:v>16.4175</c:v>
                </c:pt>
                <c:pt idx="35">
                  <c:v>16.335000000000001</c:v>
                </c:pt>
                <c:pt idx="36">
                  <c:v>16.262499999999999</c:v>
                </c:pt>
                <c:pt idx="37">
                  <c:v>16.1675</c:v>
                </c:pt>
                <c:pt idx="38">
                  <c:v>16.1325</c:v>
                </c:pt>
                <c:pt idx="39">
                  <c:v>16.037500000000001</c:v>
                </c:pt>
                <c:pt idx="40">
                  <c:v>15.977499999999999</c:v>
                </c:pt>
                <c:pt idx="41">
                  <c:v>15.927499999999998</c:v>
                </c:pt>
                <c:pt idx="42">
                  <c:v>15.862500000000001</c:v>
                </c:pt>
                <c:pt idx="43">
                  <c:v>15.7925</c:v>
                </c:pt>
                <c:pt idx="44">
                  <c:v>15.7325</c:v>
                </c:pt>
                <c:pt idx="45">
                  <c:v>15.647500000000001</c:v>
                </c:pt>
                <c:pt idx="46">
                  <c:v>15.6075</c:v>
                </c:pt>
                <c:pt idx="47">
                  <c:v>15.522500000000001</c:v>
                </c:pt>
                <c:pt idx="48">
                  <c:v>15.452500000000001</c:v>
                </c:pt>
                <c:pt idx="49">
                  <c:v>15.392499999999998</c:v>
                </c:pt>
                <c:pt idx="50">
                  <c:v>15.3025</c:v>
                </c:pt>
                <c:pt idx="51">
                  <c:v>15.2425</c:v>
                </c:pt>
                <c:pt idx="52">
                  <c:v>15.172499999999999</c:v>
                </c:pt>
                <c:pt idx="53">
                  <c:v>15.1075</c:v>
                </c:pt>
                <c:pt idx="54">
                  <c:v>15.047499999999999</c:v>
                </c:pt>
                <c:pt idx="55">
                  <c:v>14.982500000000002</c:v>
                </c:pt>
                <c:pt idx="56">
                  <c:v>14.897500000000001</c:v>
                </c:pt>
                <c:pt idx="57">
                  <c:v>14.8575</c:v>
                </c:pt>
                <c:pt idx="58">
                  <c:v>14.782499999999999</c:v>
                </c:pt>
                <c:pt idx="59">
                  <c:v>14.732500000000002</c:v>
                </c:pt>
                <c:pt idx="60">
                  <c:v>14.662500000000001</c:v>
                </c:pt>
                <c:pt idx="61">
                  <c:v>14.5975</c:v>
                </c:pt>
                <c:pt idx="62">
                  <c:v>14.532499999999999</c:v>
                </c:pt>
                <c:pt idx="63">
                  <c:v>14.477499999999999</c:v>
                </c:pt>
                <c:pt idx="64">
                  <c:v>14.4025</c:v>
                </c:pt>
                <c:pt idx="65">
                  <c:v>14.3475</c:v>
                </c:pt>
                <c:pt idx="66">
                  <c:v>14.305</c:v>
                </c:pt>
                <c:pt idx="67">
                  <c:v>14.237500000000001</c:v>
                </c:pt>
                <c:pt idx="68">
                  <c:v>14.1775</c:v>
                </c:pt>
                <c:pt idx="69">
                  <c:v>14.127500000000001</c:v>
                </c:pt>
                <c:pt idx="70">
                  <c:v>14.065</c:v>
                </c:pt>
                <c:pt idx="71">
                  <c:v>14.0075</c:v>
                </c:pt>
                <c:pt idx="72">
                  <c:v>13.947500000000002</c:v>
                </c:pt>
                <c:pt idx="73">
                  <c:v>13.8925</c:v>
                </c:pt>
                <c:pt idx="74">
                  <c:v>13.8575</c:v>
                </c:pt>
                <c:pt idx="75">
                  <c:v>13.8325</c:v>
                </c:pt>
                <c:pt idx="76">
                  <c:v>13.780000000000001</c:v>
                </c:pt>
                <c:pt idx="77">
                  <c:v>13.754999999999999</c:v>
                </c:pt>
                <c:pt idx="78">
                  <c:v>13.73</c:v>
                </c:pt>
                <c:pt idx="79">
                  <c:v>13.715</c:v>
                </c:pt>
                <c:pt idx="80">
                  <c:v>13.690000000000001</c:v>
                </c:pt>
                <c:pt idx="81">
                  <c:v>13.675000000000001</c:v>
                </c:pt>
                <c:pt idx="82">
                  <c:v>13.670000000000002</c:v>
                </c:pt>
                <c:pt idx="83">
                  <c:v>13.7675</c:v>
                </c:pt>
                <c:pt idx="84">
                  <c:v>13.879999999999999</c:v>
                </c:pt>
                <c:pt idx="85">
                  <c:v>14.002500000000001</c:v>
                </c:pt>
                <c:pt idx="86">
                  <c:v>14.157499999999999</c:v>
                </c:pt>
                <c:pt idx="87">
                  <c:v>14.335000000000001</c:v>
                </c:pt>
                <c:pt idx="88">
                  <c:v>14.547499999999999</c:v>
                </c:pt>
                <c:pt idx="89">
                  <c:v>14.760000000000002</c:v>
                </c:pt>
                <c:pt idx="90">
                  <c:v>15.022500000000001</c:v>
                </c:pt>
                <c:pt idx="91">
                  <c:v>15.282499999999999</c:v>
                </c:pt>
                <c:pt idx="92">
                  <c:v>15.557500000000001</c:v>
                </c:pt>
                <c:pt idx="93">
                  <c:v>15.86</c:v>
                </c:pt>
                <c:pt idx="94">
                  <c:v>16.1875</c:v>
                </c:pt>
                <c:pt idx="95">
                  <c:v>16.502500000000001</c:v>
                </c:pt>
                <c:pt idx="96">
                  <c:v>16.844999999999999</c:v>
                </c:pt>
                <c:pt idx="97">
                  <c:v>17.207500000000003</c:v>
                </c:pt>
                <c:pt idx="98">
                  <c:v>17.577500000000001</c:v>
                </c:pt>
                <c:pt idx="99">
                  <c:v>17.97</c:v>
                </c:pt>
                <c:pt idx="100">
                  <c:v>18.3475</c:v>
                </c:pt>
                <c:pt idx="101">
                  <c:v>18.75</c:v>
                </c:pt>
                <c:pt idx="102">
                  <c:v>19.145</c:v>
                </c:pt>
                <c:pt idx="103">
                  <c:v>19.577500000000001</c:v>
                </c:pt>
                <c:pt idx="104">
                  <c:v>19.990000000000002</c:v>
                </c:pt>
                <c:pt idx="105">
                  <c:v>20.405000000000001</c:v>
                </c:pt>
                <c:pt idx="106">
                  <c:v>20.8325</c:v>
                </c:pt>
                <c:pt idx="107">
                  <c:v>21.272500000000001</c:v>
                </c:pt>
                <c:pt idx="108">
                  <c:v>21.71</c:v>
                </c:pt>
                <c:pt idx="109">
                  <c:v>22.145</c:v>
                </c:pt>
                <c:pt idx="110">
                  <c:v>22.572499999999998</c:v>
                </c:pt>
                <c:pt idx="111">
                  <c:v>23.012499999999999</c:v>
                </c:pt>
                <c:pt idx="112">
                  <c:v>23.44</c:v>
                </c:pt>
                <c:pt idx="113">
                  <c:v>23.895</c:v>
                </c:pt>
                <c:pt idx="114">
                  <c:v>24.35</c:v>
                </c:pt>
                <c:pt idx="115">
                  <c:v>24.855</c:v>
                </c:pt>
                <c:pt idx="116">
                  <c:v>25.335000000000001</c:v>
                </c:pt>
                <c:pt idx="117">
                  <c:v>25.777500000000003</c:v>
                </c:pt>
                <c:pt idx="118">
                  <c:v>26.1875</c:v>
                </c:pt>
                <c:pt idx="119">
                  <c:v>26.630000000000003</c:v>
                </c:pt>
                <c:pt idx="120">
                  <c:v>27.024999999999999</c:v>
                </c:pt>
                <c:pt idx="121">
                  <c:v>27.452500000000001</c:v>
                </c:pt>
                <c:pt idx="122">
                  <c:v>27.887499999999999</c:v>
                </c:pt>
                <c:pt idx="123">
                  <c:v>28.322499999999998</c:v>
                </c:pt>
                <c:pt idx="124">
                  <c:v>28.77</c:v>
                </c:pt>
                <c:pt idx="125">
                  <c:v>29.22</c:v>
                </c:pt>
                <c:pt idx="126">
                  <c:v>29.6525</c:v>
                </c:pt>
                <c:pt idx="127">
                  <c:v>30.072499999999998</c:v>
                </c:pt>
                <c:pt idx="128">
                  <c:v>30.5</c:v>
                </c:pt>
                <c:pt idx="129">
                  <c:v>30.897500000000001</c:v>
                </c:pt>
                <c:pt idx="130">
                  <c:v>31.2925</c:v>
                </c:pt>
                <c:pt idx="131">
                  <c:v>31.685000000000002</c:v>
                </c:pt>
                <c:pt idx="132">
                  <c:v>32.107500000000002</c:v>
                </c:pt>
                <c:pt idx="133">
                  <c:v>32.53</c:v>
                </c:pt>
                <c:pt idx="134">
                  <c:v>32.887500000000003</c:v>
                </c:pt>
                <c:pt idx="135">
                  <c:v>33.26</c:v>
                </c:pt>
                <c:pt idx="136">
                  <c:v>33.622500000000002</c:v>
                </c:pt>
                <c:pt idx="137">
                  <c:v>33.97</c:v>
                </c:pt>
                <c:pt idx="138">
                  <c:v>34.299999999999997</c:v>
                </c:pt>
                <c:pt idx="139">
                  <c:v>34.615000000000002</c:v>
                </c:pt>
                <c:pt idx="140">
                  <c:v>34.975000000000001</c:v>
                </c:pt>
                <c:pt idx="141">
                  <c:v>35.327500000000001</c:v>
                </c:pt>
                <c:pt idx="142">
                  <c:v>35.652500000000003</c:v>
                </c:pt>
                <c:pt idx="143">
                  <c:v>35.962500000000006</c:v>
                </c:pt>
                <c:pt idx="144">
                  <c:v>36.292500000000004</c:v>
                </c:pt>
                <c:pt idx="145">
                  <c:v>36.572500000000005</c:v>
                </c:pt>
                <c:pt idx="146">
                  <c:v>36.897500000000008</c:v>
                </c:pt>
                <c:pt idx="147">
                  <c:v>37.182500000000005</c:v>
                </c:pt>
                <c:pt idx="148">
                  <c:v>37.447500000000005</c:v>
                </c:pt>
                <c:pt idx="149">
                  <c:v>37.677499999999995</c:v>
                </c:pt>
                <c:pt idx="150">
                  <c:v>37.9375</c:v>
                </c:pt>
                <c:pt idx="151">
                  <c:v>38.207499999999996</c:v>
                </c:pt>
                <c:pt idx="152">
                  <c:v>38.510000000000005</c:v>
                </c:pt>
                <c:pt idx="153">
                  <c:v>38.805</c:v>
                </c:pt>
                <c:pt idx="154">
                  <c:v>39.075000000000003</c:v>
                </c:pt>
                <c:pt idx="155">
                  <c:v>39.320000000000007</c:v>
                </c:pt>
                <c:pt idx="156">
                  <c:v>39.512500000000003</c:v>
                </c:pt>
                <c:pt idx="157">
                  <c:v>39.712499999999999</c:v>
                </c:pt>
                <c:pt idx="158">
                  <c:v>39.912500000000001</c:v>
                </c:pt>
                <c:pt idx="159">
                  <c:v>40.077500000000001</c:v>
                </c:pt>
                <c:pt idx="160">
                  <c:v>40.247500000000002</c:v>
                </c:pt>
                <c:pt idx="161">
                  <c:v>40.412500000000001</c:v>
                </c:pt>
                <c:pt idx="162">
                  <c:v>40.625</c:v>
                </c:pt>
                <c:pt idx="163">
                  <c:v>40.795000000000002</c:v>
                </c:pt>
                <c:pt idx="164">
                  <c:v>40.879999999999995</c:v>
                </c:pt>
                <c:pt idx="165">
                  <c:v>40.982500000000002</c:v>
                </c:pt>
                <c:pt idx="166">
                  <c:v>41.127499999999998</c:v>
                </c:pt>
                <c:pt idx="167">
                  <c:v>41.17</c:v>
                </c:pt>
                <c:pt idx="168">
                  <c:v>41.234999999999999</c:v>
                </c:pt>
                <c:pt idx="169">
                  <c:v>41.222499999999997</c:v>
                </c:pt>
                <c:pt idx="170">
                  <c:v>41.137500000000003</c:v>
                </c:pt>
                <c:pt idx="171">
                  <c:v>41.11</c:v>
                </c:pt>
                <c:pt idx="172">
                  <c:v>41.040000000000006</c:v>
                </c:pt>
                <c:pt idx="173">
                  <c:v>40.972500000000004</c:v>
                </c:pt>
                <c:pt idx="174">
                  <c:v>40.870000000000005</c:v>
                </c:pt>
                <c:pt idx="175">
                  <c:v>40.777500000000003</c:v>
                </c:pt>
                <c:pt idx="176">
                  <c:v>40.647500000000001</c:v>
                </c:pt>
                <c:pt idx="177">
                  <c:v>40.522500000000001</c:v>
                </c:pt>
                <c:pt idx="178">
                  <c:v>40.367500000000007</c:v>
                </c:pt>
                <c:pt idx="179">
                  <c:v>40.162500000000001</c:v>
                </c:pt>
                <c:pt idx="180">
                  <c:v>39.950000000000003</c:v>
                </c:pt>
                <c:pt idx="181">
                  <c:v>39.752499999999998</c:v>
                </c:pt>
                <c:pt idx="182">
                  <c:v>39.487499999999997</c:v>
                </c:pt>
                <c:pt idx="183">
                  <c:v>39.282499999999999</c:v>
                </c:pt>
                <c:pt idx="184">
                  <c:v>39.094999999999999</c:v>
                </c:pt>
                <c:pt idx="185">
                  <c:v>38.885000000000005</c:v>
                </c:pt>
                <c:pt idx="186">
                  <c:v>38.717500000000001</c:v>
                </c:pt>
                <c:pt idx="187">
                  <c:v>38.542500000000004</c:v>
                </c:pt>
                <c:pt idx="188">
                  <c:v>38.327500000000001</c:v>
                </c:pt>
                <c:pt idx="189">
                  <c:v>38.105000000000004</c:v>
                </c:pt>
                <c:pt idx="190">
                  <c:v>37.909999999999997</c:v>
                </c:pt>
                <c:pt idx="191">
                  <c:v>37.672499999999999</c:v>
                </c:pt>
                <c:pt idx="192">
                  <c:v>37.424999999999997</c:v>
                </c:pt>
                <c:pt idx="193">
                  <c:v>37.21</c:v>
                </c:pt>
                <c:pt idx="194">
                  <c:v>36.950000000000003</c:v>
                </c:pt>
                <c:pt idx="195">
                  <c:v>36.662500000000001</c:v>
                </c:pt>
                <c:pt idx="196">
                  <c:v>36.382500000000007</c:v>
                </c:pt>
                <c:pt idx="197">
                  <c:v>36.077500000000001</c:v>
                </c:pt>
                <c:pt idx="198">
                  <c:v>35.745000000000005</c:v>
                </c:pt>
                <c:pt idx="199">
                  <c:v>35.375</c:v>
                </c:pt>
                <c:pt idx="200">
                  <c:v>35.052500000000002</c:v>
                </c:pt>
                <c:pt idx="201">
                  <c:v>34.71</c:v>
                </c:pt>
                <c:pt idx="202">
                  <c:v>34.362500000000004</c:v>
                </c:pt>
                <c:pt idx="203">
                  <c:v>34.012500000000003</c:v>
                </c:pt>
                <c:pt idx="204">
                  <c:v>33.652500000000003</c:v>
                </c:pt>
                <c:pt idx="205">
                  <c:v>33.284999999999997</c:v>
                </c:pt>
                <c:pt idx="206">
                  <c:v>32.902500000000003</c:v>
                </c:pt>
                <c:pt idx="207">
                  <c:v>32.545000000000002</c:v>
                </c:pt>
                <c:pt idx="208">
                  <c:v>32.155000000000001</c:v>
                </c:pt>
                <c:pt idx="209">
                  <c:v>31.81</c:v>
                </c:pt>
                <c:pt idx="210">
                  <c:v>31.447500000000002</c:v>
                </c:pt>
                <c:pt idx="211">
                  <c:v>31.0975</c:v>
                </c:pt>
                <c:pt idx="212">
                  <c:v>30.785</c:v>
                </c:pt>
                <c:pt idx="213">
                  <c:v>30.475000000000001</c:v>
                </c:pt>
                <c:pt idx="214">
                  <c:v>30.175000000000001</c:v>
                </c:pt>
                <c:pt idx="215">
                  <c:v>29.877499999999998</c:v>
                </c:pt>
                <c:pt idx="216">
                  <c:v>29.590000000000003</c:v>
                </c:pt>
                <c:pt idx="217">
                  <c:v>29.310000000000002</c:v>
                </c:pt>
                <c:pt idx="218">
                  <c:v>29.05</c:v>
                </c:pt>
                <c:pt idx="219">
                  <c:v>28.802500000000002</c:v>
                </c:pt>
                <c:pt idx="220">
                  <c:v>28.5425</c:v>
                </c:pt>
                <c:pt idx="221">
                  <c:v>28.297499999999999</c:v>
                </c:pt>
                <c:pt idx="222">
                  <c:v>28.024999999999999</c:v>
                </c:pt>
                <c:pt idx="223">
                  <c:v>27.805</c:v>
                </c:pt>
                <c:pt idx="224">
                  <c:v>27.587499999999999</c:v>
                </c:pt>
                <c:pt idx="225">
                  <c:v>27.352499999999999</c:v>
                </c:pt>
                <c:pt idx="226">
                  <c:v>27.1525</c:v>
                </c:pt>
                <c:pt idx="227">
                  <c:v>26.924999999999997</c:v>
                </c:pt>
                <c:pt idx="228">
                  <c:v>26.725000000000001</c:v>
                </c:pt>
                <c:pt idx="229">
                  <c:v>26.53</c:v>
                </c:pt>
                <c:pt idx="230">
                  <c:v>26.314999999999998</c:v>
                </c:pt>
                <c:pt idx="231">
                  <c:v>26.130000000000003</c:v>
                </c:pt>
                <c:pt idx="232">
                  <c:v>25.954999999999998</c:v>
                </c:pt>
                <c:pt idx="233">
                  <c:v>25.770000000000003</c:v>
                </c:pt>
                <c:pt idx="234">
                  <c:v>25.5825</c:v>
                </c:pt>
                <c:pt idx="235">
                  <c:v>25.395</c:v>
                </c:pt>
                <c:pt idx="236">
                  <c:v>25.225000000000001</c:v>
                </c:pt>
                <c:pt idx="237">
                  <c:v>25.047499999999999</c:v>
                </c:pt>
                <c:pt idx="238">
                  <c:v>24.862500000000001</c:v>
                </c:pt>
                <c:pt idx="239">
                  <c:v>24.704999999999998</c:v>
                </c:pt>
                <c:pt idx="240">
                  <c:v>24.547499999999999</c:v>
                </c:pt>
                <c:pt idx="241">
                  <c:v>24.405000000000001</c:v>
                </c:pt>
                <c:pt idx="242">
                  <c:v>24.267499999999998</c:v>
                </c:pt>
                <c:pt idx="243">
                  <c:v>24.11</c:v>
                </c:pt>
                <c:pt idx="244">
                  <c:v>23.975000000000001</c:v>
                </c:pt>
                <c:pt idx="245">
                  <c:v>23.844999999999999</c:v>
                </c:pt>
                <c:pt idx="246">
                  <c:v>23.69</c:v>
                </c:pt>
                <c:pt idx="247">
                  <c:v>23.567500000000003</c:v>
                </c:pt>
                <c:pt idx="248">
                  <c:v>23.450000000000003</c:v>
                </c:pt>
                <c:pt idx="249">
                  <c:v>23.302500000000002</c:v>
                </c:pt>
                <c:pt idx="250">
                  <c:v>23.18</c:v>
                </c:pt>
                <c:pt idx="251">
                  <c:v>23.052500000000002</c:v>
                </c:pt>
                <c:pt idx="252">
                  <c:v>22.925000000000001</c:v>
                </c:pt>
                <c:pt idx="253">
                  <c:v>22.802500000000002</c:v>
                </c:pt>
                <c:pt idx="254">
                  <c:v>22.717500000000001</c:v>
                </c:pt>
                <c:pt idx="255">
                  <c:v>22.59</c:v>
                </c:pt>
                <c:pt idx="256">
                  <c:v>22.4575</c:v>
                </c:pt>
                <c:pt idx="257">
                  <c:v>22.36</c:v>
                </c:pt>
                <c:pt idx="258">
                  <c:v>22.284999999999997</c:v>
                </c:pt>
                <c:pt idx="259">
                  <c:v>22.164999999999999</c:v>
                </c:pt>
                <c:pt idx="260">
                  <c:v>22.08</c:v>
                </c:pt>
                <c:pt idx="261">
                  <c:v>21.994999999999997</c:v>
                </c:pt>
                <c:pt idx="262">
                  <c:v>21.914999999999999</c:v>
                </c:pt>
                <c:pt idx="263">
                  <c:v>21.855</c:v>
                </c:pt>
                <c:pt idx="264">
                  <c:v>21.765000000000001</c:v>
                </c:pt>
                <c:pt idx="265">
                  <c:v>21.67</c:v>
                </c:pt>
                <c:pt idx="266">
                  <c:v>21.615000000000002</c:v>
                </c:pt>
                <c:pt idx="267">
                  <c:v>21.535</c:v>
                </c:pt>
                <c:pt idx="268">
                  <c:v>21.4725</c:v>
                </c:pt>
                <c:pt idx="269">
                  <c:v>21.4025</c:v>
                </c:pt>
                <c:pt idx="270">
                  <c:v>21.357499999999998</c:v>
                </c:pt>
                <c:pt idx="271">
                  <c:v>21.285</c:v>
                </c:pt>
                <c:pt idx="272">
                  <c:v>21.232500000000002</c:v>
                </c:pt>
                <c:pt idx="273">
                  <c:v>21.192500000000003</c:v>
                </c:pt>
                <c:pt idx="274">
                  <c:v>21.127499999999998</c:v>
                </c:pt>
              </c:numCache>
            </c:numRef>
          </c:yVal>
          <c:smooth val="1"/>
          <c:extLst>
            <c:ext xmlns:c16="http://schemas.microsoft.com/office/drawing/2014/chart" uri="{C3380CC4-5D6E-409C-BE32-E72D297353CC}">
              <c16:uniqueId val="{00000000-877F-463E-9CFC-776168D747DD}"/>
            </c:ext>
          </c:extLst>
        </c:ser>
        <c:ser>
          <c:idx val="1"/>
          <c:order val="1"/>
          <c:tx>
            <c:strRef>
              <c:f>'RESUMEN M.A.C'!$C$1:$C$3</c:f>
              <c:strCache>
                <c:ptCount val="3"/>
                <c:pt idx="0">
                  <c:v>TEMPERATURA</c:v>
                </c:pt>
                <c:pt idx="1">
                  <c:v>OCTUBRE</c:v>
                </c:pt>
                <c:pt idx="2">
                  <c:v>M CERRADA</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'RESUMEN M.A.C'!$A$4:$A$278</c:f>
              <c:numCache>
                <c:formatCode>0.00</c:formatCode>
                <c:ptCount val="275"/>
                <c:pt idx="0">
                  <c:v>0</c:v>
                </c:pt>
                <c:pt idx="1">
                  <c:v>0.08</c:v>
                </c:pt>
                <c:pt idx="2">
                  <c:v>0.16</c:v>
                </c:pt>
                <c:pt idx="3">
                  <c:v>0.24</c:v>
                </c:pt>
                <c:pt idx="4">
                  <c:v>0.32</c:v>
                </c:pt>
                <c:pt idx="5">
                  <c:v>0.4</c:v>
                </c:pt>
                <c:pt idx="6">
                  <c:v>0.48</c:v>
                </c:pt>
                <c:pt idx="7">
                  <c:v>0.56000000000000005</c:v>
                </c:pt>
                <c:pt idx="8">
                  <c:v>0.64</c:v>
                </c:pt>
                <c:pt idx="9">
                  <c:v>0.72</c:v>
                </c:pt>
                <c:pt idx="10">
                  <c:v>0.8</c:v>
                </c:pt>
                <c:pt idx="11">
                  <c:v>0.88</c:v>
                </c:pt>
                <c:pt idx="12">
                  <c:v>0.96</c:v>
                </c:pt>
                <c:pt idx="13">
                  <c:v>1.04</c:v>
                </c:pt>
                <c:pt idx="14">
                  <c:v>1.1200000000000001</c:v>
                </c:pt>
                <c:pt idx="15">
                  <c:v>1.2</c:v>
                </c:pt>
                <c:pt idx="16">
                  <c:v>1.28</c:v>
                </c:pt>
                <c:pt idx="17">
                  <c:v>1.36</c:v>
                </c:pt>
                <c:pt idx="18">
                  <c:v>1.44</c:v>
                </c:pt>
                <c:pt idx="19">
                  <c:v>1.52</c:v>
                </c:pt>
                <c:pt idx="20">
                  <c:v>1.6</c:v>
                </c:pt>
                <c:pt idx="21">
                  <c:v>1.68</c:v>
                </c:pt>
                <c:pt idx="22">
                  <c:v>1.76</c:v>
                </c:pt>
                <c:pt idx="23">
                  <c:v>1.84</c:v>
                </c:pt>
                <c:pt idx="24">
                  <c:v>1.92</c:v>
                </c:pt>
                <c:pt idx="25">
                  <c:v>2</c:v>
                </c:pt>
                <c:pt idx="26">
                  <c:v>2.08</c:v>
                </c:pt>
                <c:pt idx="27">
                  <c:v>2.16</c:v>
                </c:pt>
                <c:pt idx="28">
                  <c:v>2.2400000000000002</c:v>
                </c:pt>
                <c:pt idx="29">
                  <c:v>2.3199999999999998</c:v>
                </c:pt>
                <c:pt idx="30">
                  <c:v>2.4</c:v>
                </c:pt>
                <c:pt idx="31">
                  <c:v>2.48</c:v>
                </c:pt>
                <c:pt idx="32">
                  <c:v>2.56</c:v>
                </c:pt>
                <c:pt idx="33">
                  <c:v>2.64</c:v>
                </c:pt>
                <c:pt idx="34">
                  <c:v>2.72</c:v>
                </c:pt>
                <c:pt idx="35">
                  <c:v>2.8</c:v>
                </c:pt>
                <c:pt idx="36">
                  <c:v>2.88</c:v>
                </c:pt>
                <c:pt idx="37">
                  <c:v>2.96</c:v>
                </c:pt>
                <c:pt idx="38">
                  <c:v>3.04</c:v>
                </c:pt>
                <c:pt idx="39">
                  <c:v>3.12</c:v>
                </c:pt>
                <c:pt idx="40">
                  <c:v>3.2</c:v>
                </c:pt>
                <c:pt idx="41">
                  <c:v>3.28</c:v>
                </c:pt>
                <c:pt idx="42">
                  <c:v>3.36</c:v>
                </c:pt>
                <c:pt idx="43">
                  <c:v>3.44</c:v>
                </c:pt>
                <c:pt idx="44">
                  <c:v>3.52</c:v>
                </c:pt>
                <c:pt idx="45">
                  <c:v>3.6</c:v>
                </c:pt>
                <c:pt idx="46">
                  <c:v>3.68</c:v>
                </c:pt>
                <c:pt idx="47">
                  <c:v>3.76</c:v>
                </c:pt>
                <c:pt idx="48">
                  <c:v>3.84</c:v>
                </c:pt>
                <c:pt idx="49">
                  <c:v>3.92</c:v>
                </c:pt>
                <c:pt idx="50">
                  <c:v>4</c:v>
                </c:pt>
                <c:pt idx="51">
                  <c:v>4.08</c:v>
                </c:pt>
                <c:pt idx="52">
                  <c:v>4.16</c:v>
                </c:pt>
                <c:pt idx="53">
                  <c:v>4.24</c:v>
                </c:pt>
                <c:pt idx="54">
                  <c:v>4.32</c:v>
                </c:pt>
                <c:pt idx="55">
                  <c:v>4.4000000000000004</c:v>
                </c:pt>
                <c:pt idx="56">
                  <c:v>4.4800000000000004</c:v>
                </c:pt>
                <c:pt idx="57">
                  <c:v>4.5599999999999996</c:v>
                </c:pt>
                <c:pt idx="58">
                  <c:v>4.6399999999999997</c:v>
                </c:pt>
                <c:pt idx="59">
                  <c:v>4.72</c:v>
                </c:pt>
                <c:pt idx="60">
                  <c:v>4.8</c:v>
                </c:pt>
                <c:pt idx="61">
                  <c:v>4.88</c:v>
                </c:pt>
                <c:pt idx="62">
                  <c:v>4.96</c:v>
                </c:pt>
                <c:pt idx="63">
                  <c:v>5.04</c:v>
                </c:pt>
                <c:pt idx="64">
                  <c:v>5.12</c:v>
                </c:pt>
                <c:pt idx="65">
                  <c:v>5.2</c:v>
                </c:pt>
                <c:pt idx="66">
                  <c:v>5.28</c:v>
                </c:pt>
                <c:pt idx="67">
                  <c:v>5.36</c:v>
                </c:pt>
                <c:pt idx="68">
                  <c:v>5.44</c:v>
                </c:pt>
                <c:pt idx="69">
                  <c:v>5.52</c:v>
                </c:pt>
                <c:pt idx="70">
                  <c:v>5.6</c:v>
                </c:pt>
                <c:pt idx="71">
                  <c:v>5.68</c:v>
                </c:pt>
                <c:pt idx="72">
                  <c:v>5.76</c:v>
                </c:pt>
                <c:pt idx="73">
                  <c:v>5.84</c:v>
                </c:pt>
                <c:pt idx="74">
                  <c:v>5.92</c:v>
                </c:pt>
                <c:pt idx="75">
                  <c:v>6</c:v>
                </c:pt>
                <c:pt idx="76">
                  <c:v>6.08</c:v>
                </c:pt>
                <c:pt idx="77">
                  <c:v>6.16</c:v>
                </c:pt>
                <c:pt idx="78">
                  <c:v>6.24</c:v>
                </c:pt>
                <c:pt idx="79">
                  <c:v>6.32</c:v>
                </c:pt>
                <c:pt idx="80">
                  <c:v>6.4</c:v>
                </c:pt>
                <c:pt idx="81">
                  <c:v>6.48</c:v>
                </c:pt>
                <c:pt idx="82">
                  <c:v>6.56</c:v>
                </c:pt>
                <c:pt idx="83">
                  <c:v>6.64</c:v>
                </c:pt>
                <c:pt idx="84">
                  <c:v>6.72</c:v>
                </c:pt>
                <c:pt idx="85">
                  <c:v>6.8</c:v>
                </c:pt>
                <c:pt idx="86">
                  <c:v>6.88</c:v>
                </c:pt>
                <c:pt idx="87">
                  <c:v>6.96</c:v>
                </c:pt>
                <c:pt idx="88">
                  <c:v>7.04</c:v>
                </c:pt>
                <c:pt idx="89">
                  <c:v>7.12</c:v>
                </c:pt>
                <c:pt idx="90">
                  <c:v>7.2</c:v>
                </c:pt>
                <c:pt idx="91">
                  <c:v>7.28</c:v>
                </c:pt>
                <c:pt idx="92">
                  <c:v>7.36</c:v>
                </c:pt>
                <c:pt idx="93">
                  <c:v>7.44</c:v>
                </c:pt>
                <c:pt idx="94">
                  <c:v>7.52</c:v>
                </c:pt>
                <c:pt idx="95">
                  <c:v>7.6</c:v>
                </c:pt>
                <c:pt idx="96">
                  <c:v>7.68</c:v>
                </c:pt>
                <c:pt idx="97">
                  <c:v>7.76</c:v>
                </c:pt>
                <c:pt idx="98">
                  <c:v>7.84</c:v>
                </c:pt>
                <c:pt idx="99">
                  <c:v>7.92</c:v>
                </c:pt>
                <c:pt idx="100">
                  <c:v>8</c:v>
                </c:pt>
                <c:pt idx="101">
                  <c:v>8.08</c:v>
                </c:pt>
                <c:pt idx="102">
                  <c:v>8.16</c:v>
                </c:pt>
                <c:pt idx="103">
                  <c:v>8.24</c:v>
                </c:pt>
                <c:pt idx="104">
                  <c:v>8.32</c:v>
                </c:pt>
                <c:pt idx="105">
                  <c:v>8.4</c:v>
                </c:pt>
                <c:pt idx="106">
                  <c:v>8.48</c:v>
                </c:pt>
                <c:pt idx="107">
                  <c:v>8.56</c:v>
                </c:pt>
                <c:pt idx="108">
                  <c:v>8.64</c:v>
                </c:pt>
                <c:pt idx="109">
                  <c:v>8.7200000000000006</c:v>
                </c:pt>
                <c:pt idx="110">
                  <c:v>8.8000000000000007</c:v>
                </c:pt>
                <c:pt idx="111">
                  <c:v>8.8800000000000008</c:v>
                </c:pt>
                <c:pt idx="112">
                  <c:v>8.9600000000000009</c:v>
                </c:pt>
                <c:pt idx="113">
                  <c:v>9.0399999999999991</c:v>
                </c:pt>
                <c:pt idx="114">
                  <c:v>9.1199999999999992</c:v>
                </c:pt>
                <c:pt idx="115">
                  <c:v>9.1999999999999993</c:v>
                </c:pt>
                <c:pt idx="116">
                  <c:v>9.2799999999999994</c:v>
                </c:pt>
                <c:pt idx="117">
                  <c:v>9.36</c:v>
                </c:pt>
                <c:pt idx="118">
                  <c:v>9.44</c:v>
                </c:pt>
                <c:pt idx="119">
                  <c:v>9.52</c:v>
                </c:pt>
                <c:pt idx="120">
                  <c:v>9.6</c:v>
                </c:pt>
                <c:pt idx="121">
                  <c:v>9.68</c:v>
                </c:pt>
                <c:pt idx="122">
                  <c:v>9.76</c:v>
                </c:pt>
                <c:pt idx="123">
                  <c:v>9.84</c:v>
                </c:pt>
                <c:pt idx="124">
                  <c:v>9.92</c:v>
                </c:pt>
                <c:pt idx="125">
                  <c:v>10</c:v>
                </c:pt>
                <c:pt idx="126">
                  <c:v>10.08</c:v>
                </c:pt>
                <c:pt idx="127">
                  <c:v>10.16</c:v>
                </c:pt>
                <c:pt idx="128">
                  <c:v>10.24</c:v>
                </c:pt>
                <c:pt idx="129">
                  <c:v>10.32</c:v>
                </c:pt>
                <c:pt idx="130">
                  <c:v>10.4</c:v>
                </c:pt>
                <c:pt idx="131">
                  <c:v>10.48</c:v>
                </c:pt>
                <c:pt idx="132">
                  <c:v>10.56</c:v>
                </c:pt>
                <c:pt idx="133">
                  <c:v>10.64</c:v>
                </c:pt>
                <c:pt idx="134">
                  <c:v>10.72</c:v>
                </c:pt>
                <c:pt idx="135">
                  <c:v>10.8</c:v>
                </c:pt>
                <c:pt idx="136">
                  <c:v>10.88</c:v>
                </c:pt>
                <c:pt idx="137">
                  <c:v>10.96</c:v>
                </c:pt>
                <c:pt idx="138">
                  <c:v>11.04</c:v>
                </c:pt>
                <c:pt idx="139">
                  <c:v>11.12</c:v>
                </c:pt>
                <c:pt idx="140">
                  <c:v>11.2</c:v>
                </c:pt>
                <c:pt idx="141">
                  <c:v>11.28</c:v>
                </c:pt>
                <c:pt idx="142">
                  <c:v>11.36</c:v>
                </c:pt>
                <c:pt idx="143">
                  <c:v>11.44</c:v>
                </c:pt>
                <c:pt idx="144">
                  <c:v>11.52</c:v>
                </c:pt>
                <c:pt idx="145">
                  <c:v>11.6</c:v>
                </c:pt>
                <c:pt idx="146">
                  <c:v>11.68</c:v>
                </c:pt>
                <c:pt idx="147">
                  <c:v>11.76</c:v>
                </c:pt>
                <c:pt idx="148">
                  <c:v>11.84</c:v>
                </c:pt>
                <c:pt idx="149">
                  <c:v>11.92</c:v>
                </c:pt>
                <c:pt idx="150">
                  <c:v>12</c:v>
                </c:pt>
                <c:pt idx="151">
                  <c:v>12.08</c:v>
                </c:pt>
                <c:pt idx="152">
                  <c:v>12.16</c:v>
                </c:pt>
                <c:pt idx="153">
                  <c:v>12.24</c:v>
                </c:pt>
                <c:pt idx="154">
                  <c:v>12.32</c:v>
                </c:pt>
                <c:pt idx="155">
                  <c:v>12.4</c:v>
                </c:pt>
                <c:pt idx="156">
                  <c:v>12.48</c:v>
                </c:pt>
                <c:pt idx="157">
                  <c:v>12.56</c:v>
                </c:pt>
                <c:pt idx="158">
                  <c:v>12.64</c:v>
                </c:pt>
                <c:pt idx="159">
                  <c:v>12.72</c:v>
                </c:pt>
                <c:pt idx="160">
                  <c:v>12.8</c:v>
                </c:pt>
                <c:pt idx="161">
                  <c:v>12.88</c:v>
                </c:pt>
                <c:pt idx="162">
                  <c:v>12.96</c:v>
                </c:pt>
                <c:pt idx="163">
                  <c:v>13.04</c:v>
                </c:pt>
                <c:pt idx="164">
                  <c:v>13.12</c:v>
                </c:pt>
                <c:pt idx="165">
                  <c:v>13.2</c:v>
                </c:pt>
                <c:pt idx="166">
                  <c:v>13.28</c:v>
                </c:pt>
                <c:pt idx="167">
                  <c:v>13.36</c:v>
                </c:pt>
                <c:pt idx="168">
                  <c:v>13.44</c:v>
                </c:pt>
                <c:pt idx="169">
                  <c:v>13.52</c:v>
                </c:pt>
                <c:pt idx="170">
                  <c:v>13.6</c:v>
                </c:pt>
                <c:pt idx="171">
                  <c:v>13.68</c:v>
                </c:pt>
                <c:pt idx="172">
                  <c:v>13.76</c:v>
                </c:pt>
                <c:pt idx="173">
                  <c:v>13.84</c:v>
                </c:pt>
                <c:pt idx="174">
                  <c:v>13.92</c:v>
                </c:pt>
                <c:pt idx="175">
                  <c:v>14</c:v>
                </c:pt>
                <c:pt idx="176">
                  <c:v>14.08</c:v>
                </c:pt>
                <c:pt idx="177">
                  <c:v>14.16</c:v>
                </c:pt>
                <c:pt idx="178">
                  <c:v>14.24</c:v>
                </c:pt>
                <c:pt idx="179">
                  <c:v>14.32</c:v>
                </c:pt>
                <c:pt idx="180">
                  <c:v>14.4</c:v>
                </c:pt>
                <c:pt idx="181">
                  <c:v>14.48</c:v>
                </c:pt>
                <c:pt idx="182">
                  <c:v>14.56</c:v>
                </c:pt>
                <c:pt idx="183">
                  <c:v>14.64</c:v>
                </c:pt>
                <c:pt idx="184">
                  <c:v>14.72</c:v>
                </c:pt>
                <c:pt idx="185">
                  <c:v>14.8</c:v>
                </c:pt>
                <c:pt idx="186">
                  <c:v>14.88</c:v>
                </c:pt>
                <c:pt idx="187">
                  <c:v>14.96</c:v>
                </c:pt>
                <c:pt idx="188">
                  <c:v>15.04</c:v>
                </c:pt>
                <c:pt idx="189">
                  <c:v>15.12</c:v>
                </c:pt>
                <c:pt idx="190">
                  <c:v>15.2</c:v>
                </c:pt>
                <c:pt idx="191">
                  <c:v>15.28</c:v>
                </c:pt>
                <c:pt idx="192">
                  <c:v>15.36</c:v>
                </c:pt>
                <c:pt idx="193">
                  <c:v>15.44</c:v>
                </c:pt>
                <c:pt idx="194">
                  <c:v>15.52</c:v>
                </c:pt>
                <c:pt idx="195">
                  <c:v>15.6</c:v>
                </c:pt>
                <c:pt idx="196">
                  <c:v>15.68</c:v>
                </c:pt>
                <c:pt idx="197">
                  <c:v>15.76</c:v>
                </c:pt>
                <c:pt idx="198">
                  <c:v>15.84</c:v>
                </c:pt>
                <c:pt idx="199">
                  <c:v>15.92</c:v>
                </c:pt>
                <c:pt idx="200">
                  <c:v>16</c:v>
                </c:pt>
                <c:pt idx="201">
                  <c:v>16.079999999999998</c:v>
                </c:pt>
                <c:pt idx="202">
                  <c:v>16.16</c:v>
                </c:pt>
                <c:pt idx="203">
                  <c:v>16.239999999999998</c:v>
                </c:pt>
                <c:pt idx="204">
                  <c:v>16.32</c:v>
                </c:pt>
                <c:pt idx="205">
                  <c:v>16.399999999999999</c:v>
                </c:pt>
                <c:pt idx="206">
                  <c:v>16.48</c:v>
                </c:pt>
                <c:pt idx="207">
                  <c:v>16.559999999999999</c:v>
                </c:pt>
                <c:pt idx="208">
                  <c:v>16.64</c:v>
                </c:pt>
                <c:pt idx="209">
                  <c:v>16.72</c:v>
                </c:pt>
                <c:pt idx="210">
                  <c:v>16.8</c:v>
                </c:pt>
                <c:pt idx="211">
                  <c:v>16.88</c:v>
                </c:pt>
                <c:pt idx="212">
                  <c:v>16.96</c:v>
                </c:pt>
                <c:pt idx="213">
                  <c:v>17.04</c:v>
                </c:pt>
                <c:pt idx="214">
                  <c:v>17.12</c:v>
                </c:pt>
                <c:pt idx="215">
                  <c:v>17.2</c:v>
                </c:pt>
                <c:pt idx="216">
                  <c:v>17.28</c:v>
                </c:pt>
                <c:pt idx="217">
                  <c:v>17.36</c:v>
                </c:pt>
                <c:pt idx="218">
                  <c:v>17.440000000000001</c:v>
                </c:pt>
                <c:pt idx="219">
                  <c:v>17.52</c:v>
                </c:pt>
                <c:pt idx="220">
                  <c:v>17.600000000000001</c:v>
                </c:pt>
                <c:pt idx="221">
                  <c:v>17.68</c:v>
                </c:pt>
                <c:pt idx="222">
                  <c:v>17.760000000000002</c:v>
                </c:pt>
                <c:pt idx="223">
                  <c:v>17.84</c:v>
                </c:pt>
                <c:pt idx="224">
                  <c:v>17.920000000000002</c:v>
                </c:pt>
                <c:pt idx="225">
                  <c:v>18</c:v>
                </c:pt>
                <c:pt idx="226">
                  <c:v>18.079999999999998</c:v>
                </c:pt>
                <c:pt idx="227">
                  <c:v>18.16</c:v>
                </c:pt>
                <c:pt idx="228">
                  <c:v>18.239999999999998</c:v>
                </c:pt>
                <c:pt idx="229">
                  <c:v>18.32</c:v>
                </c:pt>
                <c:pt idx="230">
                  <c:v>18.399999999999999</c:v>
                </c:pt>
                <c:pt idx="231">
                  <c:v>18.48</c:v>
                </c:pt>
                <c:pt idx="232">
                  <c:v>18.559999999999999</c:v>
                </c:pt>
                <c:pt idx="233">
                  <c:v>18.64</c:v>
                </c:pt>
                <c:pt idx="234">
                  <c:v>18.72</c:v>
                </c:pt>
                <c:pt idx="235">
                  <c:v>18.8</c:v>
                </c:pt>
                <c:pt idx="236">
                  <c:v>18.88</c:v>
                </c:pt>
                <c:pt idx="237">
                  <c:v>18.96</c:v>
                </c:pt>
                <c:pt idx="238">
                  <c:v>19.04</c:v>
                </c:pt>
                <c:pt idx="239">
                  <c:v>19.12</c:v>
                </c:pt>
                <c:pt idx="240">
                  <c:v>19.2</c:v>
                </c:pt>
                <c:pt idx="241">
                  <c:v>19.28</c:v>
                </c:pt>
                <c:pt idx="242">
                  <c:v>19.36</c:v>
                </c:pt>
                <c:pt idx="243">
                  <c:v>19.440000000000001</c:v>
                </c:pt>
                <c:pt idx="244">
                  <c:v>19.52</c:v>
                </c:pt>
                <c:pt idx="245">
                  <c:v>19.600000000000001</c:v>
                </c:pt>
                <c:pt idx="246">
                  <c:v>19.68</c:v>
                </c:pt>
                <c:pt idx="247">
                  <c:v>19.760000000000002</c:v>
                </c:pt>
                <c:pt idx="248">
                  <c:v>19.84</c:v>
                </c:pt>
                <c:pt idx="249">
                  <c:v>19.920000000000002</c:v>
                </c:pt>
                <c:pt idx="250">
                  <c:v>20</c:v>
                </c:pt>
                <c:pt idx="251">
                  <c:v>20.079999999999998</c:v>
                </c:pt>
                <c:pt idx="252">
                  <c:v>20.16</c:v>
                </c:pt>
                <c:pt idx="253">
                  <c:v>20.239999999999998</c:v>
                </c:pt>
                <c:pt idx="254">
                  <c:v>20.32</c:v>
                </c:pt>
                <c:pt idx="255">
                  <c:v>20.399999999999999</c:v>
                </c:pt>
                <c:pt idx="256">
                  <c:v>20.48</c:v>
                </c:pt>
                <c:pt idx="257">
                  <c:v>20.56</c:v>
                </c:pt>
                <c:pt idx="258">
                  <c:v>20.64</c:v>
                </c:pt>
                <c:pt idx="259">
                  <c:v>20.72</c:v>
                </c:pt>
                <c:pt idx="260">
                  <c:v>20.8</c:v>
                </c:pt>
                <c:pt idx="261">
                  <c:v>20.88</c:v>
                </c:pt>
                <c:pt idx="262">
                  <c:v>20.96</c:v>
                </c:pt>
                <c:pt idx="263">
                  <c:v>21.04</c:v>
                </c:pt>
                <c:pt idx="264">
                  <c:v>21.12</c:v>
                </c:pt>
                <c:pt idx="265">
                  <c:v>21.2</c:v>
                </c:pt>
                <c:pt idx="266">
                  <c:v>21.28</c:v>
                </c:pt>
                <c:pt idx="267">
                  <c:v>21.36</c:v>
                </c:pt>
                <c:pt idx="268">
                  <c:v>21.44</c:v>
                </c:pt>
                <c:pt idx="269">
                  <c:v>21.52</c:v>
                </c:pt>
                <c:pt idx="270">
                  <c:v>21.6</c:v>
                </c:pt>
                <c:pt idx="271">
                  <c:v>21.68</c:v>
                </c:pt>
                <c:pt idx="272">
                  <c:v>21.76</c:v>
                </c:pt>
                <c:pt idx="273">
                  <c:v>21.84</c:v>
                </c:pt>
                <c:pt idx="274">
                  <c:v>21.92</c:v>
                </c:pt>
              </c:numCache>
            </c:numRef>
          </c:xVal>
          <c:yVal>
            <c:numRef>
              <c:f>'RESUMEN M.A.C'!$C$4:$C$278</c:f>
              <c:numCache>
                <c:formatCode>General</c:formatCode>
                <c:ptCount val="275"/>
                <c:pt idx="0">
                  <c:v>20.9025</c:v>
                </c:pt>
                <c:pt idx="1">
                  <c:v>20.8675</c:v>
                </c:pt>
                <c:pt idx="2">
                  <c:v>20.795000000000002</c:v>
                </c:pt>
                <c:pt idx="3">
                  <c:v>20.7225</c:v>
                </c:pt>
                <c:pt idx="4">
                  <c:v>20.662500000000001</c:v>
                </c:pt>
                <c:pt idx="5">
                  <c:v>20.6</c:v>
                </c:pt>
                <c:pt idx="6">
                  <c:v>20.555</c:v>
                </c:pt>
                <c:pt idx="7">
                  <c:v>20.4925</c:v>
                </c:pt>
                <c:pt idx="8">
                  <c:v>20.4375</c:v>
                </c:pt>
                <c:pt idx="9">
                  <c:v>20.372499999999999</c:v>
                </c:pt>
                <c:pt idx="10">
                  <c:v>20.329999999999998</c:v>
                </c:pt>
                <c:pt idx="11">
                  <c:v>20.272500000000001</c:v>
                </c:pt>
                <c:pt idx="12">
                  <c:v>20.237500000000001</c:v>
                </c:pt>
                <c:pt idx="13">
                  <c:v>20.182499999999997</c:v>
                </c:pt>
                <c:pt idx="14">
                  <c:v>20.137499999999999</c:v>
                </c:pt>
                <c:pt idx="15">
                  <c:v>20.079999999999998</c:v>
                </c:pt>
                <c:pt idx="16">
                  <c:v>20.012500000000003</c:v>
                </c:pt>
                <c:pt idx="17">
                  <c:v>19.987500000000001</c:v>
                </c:pt>
                <c:pt idx="18">
                  <c:v>19.9375</c:v>
                </c:pt>
                <c:pt idx="19">
                  <c:v>19.877499999999998</c:v>
                </c:pt>
                <c:pt idx="20">
                  <c:v>19.82</c:v>
                </c:pt>
                <c:pt idx="21">
                  <c:v>19.7575</c:v>
                </c:pt>
                <c:pt idx="22">
                  <c:v>19.7075</c:v>
                </c:pt>
                <c:pt idx="23">
                  <c:v>19.637499999999999</c:v>
                </c:pt>
                <c:pt idx="24">
                  <c:v>19.574999999999999</c:v>
                </c:pt>
                <c:pt idx="25">
                  <c:v>19.545000000000002</c:v>
                </c:pt>
                <c:pt idx="26">
                  <c:v>19.502500000000001</c:v>
                </c:pt>
                <c:pt idx="27">
                  <c:v>19.452500000000001</c:v>
                </c:pt>
                <c:pt idx="28">
                  <c:v>19.407499999999999</c:v>
                </c:pt>
                <c:pt idx="29">
                  <c:v>19.372499999999999</c:v>
                </c:pt>
                <c:pt idx="30">
                  <c:v>19.337499999999999</c:v>
                </c:pt>
                <c:pt idx="31">
                  <c:v>19.282499999999999</c:v>
                </c:pt>
                <c:pt idx="32">
                  <c:v>19.262499999999999</c:v>
                </c:pt>
                <c:pt idx="33">
                  <c:v>19.202500000000001</c:v>
                </c:pt>
                <c:pt idx="34">
                  <c:v>19.1525</c:v>
                </c:pt>
                <c:pt idx="35">
                  <c:v>19.112499999999997</c:v>
                </c:pt>
                <c:pt idx="36">
                  <c:v>19.055</c:v>
                </c:pt>
                <c:pt idx="37">
                  <c:v>18.982500000000002</c:v>
                </c:pt>
                <c:pt idx="38">
                  <c:v>18.9575</c:v>
                </c:pt>
                <c:pt idx="39">
                  <c:v>18.892499999999998</c:v>
                </c:pt>
                <c:pt idx="40">
                  <c:v>18.835000000000001</c:v>
                </c:pt>
                <c:pt idx="41">
                  <c:v>18.785</c:v>
                </c:pt>
                <c:pt idx="42">
                  <c:v>18.727499999999999</c:v>
                </c:pt>
                <c:pt idx="43">
                  <c:v>18.677500000000002</c:v>
                </c:pt>
                <c:pt idx="44">
                  <c:v>18.642499999999998</c:v>
                </c:pt>
                <c:pt idx="45">
                  <c:v>18.575000000000003</c:v>
                </c:pt>
                <c:pt idx="46">
                  <c:v>18.55</c:v>
                </c:pt>
                <c:pt idx="47">
                  <c:v>18.524999999999999</c:v>
                </c:pt>
                <c:pt idx="48">
                  <c:v>18.487499999999997</c:v>
                </c:pt>
                <c:pt idx="49">
                  <c:v>18.457500000000003</c:v>
                </c:pt>
                <c:pt idx="50">
                  <c:v>18.4025</c:v>
                </c:pt>
                <c:pt idx="51">
                  <c:v>18.377499999999998</c:v>
                </c:pt>
                <c:pt idx="52">
                  <c:v>18.310000000000002</c:v>
                </c:pt>
                <c:pt idx="53">
                  <c:v>18.265000000000001</c:v>
                </c:pt>
                <c:pt idx="54">
                  <c:v>18.192500000000003</c:v>
                </c:pt>
                <c:pt idx="55">
                  <c:v>18.142499999999998</c:v>
                </c:pt>
                <c:pt idx="56">
                  <c:v>18.074999999999999</c:v>
                </c:pt>
                <c:pt idx="57">
                  <c:v>18.015000000000001</c:v>
                </c:pt>
                <c:pt idx="58">
                  <c:v>17.954999999999998</c:v>
                </c:pt>
                <c:pt idx="59">
                  <c:v>17.880000000000003</c:v>
                </c:pt>
                <c:pt idx="60">
                  <c:v>17.835000000000001</c:v>
                </c:pt>
                <c:pt idx="61">
                  <c:v>17.77</c:v>
                </c:pt>
                <c:pt idx="62">
                  <c:v>17.715</c:v>
                </c:pt>
                <c:pt idx="63">
                  <c:v>17.6675</c:v>
                </c:pt>
                <c:pt idx="64">
                  <c:v>17.6525</c:v>
                </c:pt>
                <c:pt idx="65">
                  <c:v>17.622499999999999</c:v>
                </c:pt>
                <c:pt idx="66">
                  <c:v>17.585000000000001</c:v>
                </c:pt>
                <c:pt idx="67">
                  <c:v>17.535</c:v>
                </c:pt>
                <c:pt idx="68">
                  <c:v>17.48</c:v>
                </c:pt>
                <c:pt idx="69">
                  <c:v>17.422499999999999</c:v>
                </c:pt>
                <c:pt idx="70">
                  <c:v>17.37</c:v>
                </c:pt>
                <c:pt idx="71">
                  <c:v>17.32</c:v>
                </c:pt>
                <c:pt idx="72">
                  <c:v>17.28</c:v>
                </c:pt>
                <c:pt idx="73">
                  <c:v>17.22</c:v>
                </c:pt>
                <c:pt idx="74">
                  <c:v>17.177500000000002</c:v>
                </c:pt>
                <c:pt idx="75">
                  <c:v>17.157499999999999</c:v>
                </c:pt>
                <c:pt idx="76">
                  <c:v>17.122499999999999</c:v>
                </c:pt>
                <c:pt idx="77">
                  <c:v>17.094999999999999</c:v>
                </c:pt>
                <c:pt idx="78">
                  <c:v>17.055</c:v>
                </c:pt>
                <c:pt idx="79">
                  <c:v>17.0625</c:v>
                </c:pt>
                <c:pt idx="80">
                  <c:v>17.067499999999999</c:v>
                </c:pt>
                <c:pt idx="81">
                  <c:v>17.077500000000001</c:v>
                </c:pt>
                <c:pt idx="82">
                  <c:v>17.107500000000002</c:v>
                </c:pt>
                <c:pt idx="83">
                  <c:v>17.155000000000001</c:v>
                </c:pt>
                <c:pt idx="84">
                  <c:v>17.200000000000003</c:v>
                </c:pt>
                <c:pt idx="85">
                  <c:v>17.297499999999999</c:v>
                </c:pt>
                <c:pt idx="86">
                  <c:v>17.425000000000001</c:v>
                </c:pt>
                <c:pt idx="87">
                  <c:v>17.555</c:v>
                </c:pt>
                <c:pt idx="88">
                  <c:v>17.702500000000001</c:v>
                </c:pt>
                <c:pt idx="89">
                  <c:v>17.887499999999999</c:v>
                </c:pt>
                <c:pt idx="90">
                  <c:v>18.075000000000003</c:v>
                </c:pt>
                <c:pt idx="91">
                  <c:v>18.317499999999999</c:v>
                </c:pt>
                <c:pt idx="92">
                  <c:v>18.555</c:v>
                </c:pt>
                <c:pt idx="93">
                  <c:v>18.817499999999999</c:v>
                </c:pt>
                <c:pt idx="94">
                  <c:v>19.112500000000001</c:v>
                </c:pt>
                <c:pt idx="95">
                  <c:v>19.375</c:v>
                </c:pt>
                <c:pt idx="96">
                  <c:v>19.649999999999999</c:v>
                </c:pt>
                <c:pt idx="97">
                  <c:v>19.932499999999997</c:v>
                </c:pt>
                <c:pt idx="98">
                  <c:v>20.237499999999997</c:v>
                </c:pt>
                <c:pt idx="99">
                  <c:v>20.574999999999999</c:v>
                </c:pt>
                <c:pt idx="100">
                  <c:v>20.907499999999999</c:v>
                </c:pt>
                <c:pt idx="101">
                  <c:v>21.217500000000001</c:v>
                </c:pt>
                <c:pt idx="102">
                  <c:v>21.517499999999998</c:v>
                </c:pt>
                <c:pt idx="103">
                  <c:v>21.83</c:v>
                </c:pt>
                <c:pt idx="104">
                  <c:v>22.0825</c:v>
                </c:pt>
                <c:pt idx="105">
                  <c:v>22.262499999999999</c:v>
                </c:pt>
                <c:pt idx="106">
                  <c:v>22.467500000000001</c:v>
                </c:pt>
                <c:pt idx="107">
                  <c:v>22.71</c:v>
                </c:pt>
                <c:pt idx="108">
                  <c:v>22.964999999999996</c:v>
                </c:pt>
                <c:pt idx="109">
                  <c:v>23.22</c:v>
                </c:pt>
                <c:pt idx="110">
                  <c:v>23.442500000000003</c:v>
                </c:pt>
                <c:pt idx="111">
                  <c:v>23.732500000000002</c:v>
                </c:pt>
                <c:pt idx="112">
                  <c:v>24.055</c:v>
                </c:pt>
                <c:pt idx="113">
                  <c:v>24.4175</c:v>
                </c:pt>
                <c:pt idx="114">
                  <c:v>24.792499999999997</c:v>
                </c:pt>
                <c:pt idx="115">
                  <c:v>25.147500000000001</c:v>
                </c:pt>
                <c:pt idx="116">
                  <c:v>25.52</c:v>
                </c:pt>
                <c:pt idx="117">
                  <c:v>25.897500000000001</c:v>
                </c:pt>
                <c:pt idx="118">
                  <c:v>26.3125</c:v>
                </c:pt>
                <c:pt idx="119">
                  <c:v>26.72</c:v>
                </c:pt>
                <c:pt idx="120">
                  <c:v>27.16</c:v>
                </c:pt>
                <c:pt idx="121">
                  <c:v>27.61</c:v>
                </c:pt>
                <c:pt idx="122">
                  <c:v>28.04</c:v>
                </c:pt>
                <c:pt idx="123">
                  <c:v>28.455000000000002</c:v>
                </c:pt>
                <c:pt idx="124">
                  <c:v>28.864999999999998</c:v>
                </c:pt>
                <c:pt idx="125">
                  <c:v>29.2775</c:v>
                </c:pt>
                <c:pt idx="126">
                  <c:v>29.702500000000001</c:v>
                </c:pt>
                <c:pt idx="127">
                  <c:v>30.085000000000001</c:v>
                </c:pt>
                <c:pt idx="128">
                  <c:v>30.5</c:v>
                </c:pt>
                <c:pt idx="129">
                  <c:v>30.897500000000001</c:v>
                </c:pt>
                <c:pt idx="130">
                  <c:v>31.2925</c:v>
                </c:pt>
                <c:pt idx="131">
                  <c:v>31.6675</c:v>
                </c:pt>
                <c:pt idx="132">
                  <c:v>32.03</c:v>
                </c:pt>
                <c:pt idx="133">
                  <c:v>32.397500000000001</c:v>
                </c:pt>
                <c:pt idx="134">
                  <c:v>32.79</c:v>
                </c:pt>
                <c:pt idx="135">
                  <c:v>33.185000000000002</c:v>
                </c:pt>
                <c:pt idx="136">
                  <c:v>33.592500000000001</c:v>
                </c:pt>
                <c:pt idx="137">
                  <c:v>33.967500000000001</c:v>
                </c:pt>
                <c:pt idx="138">
                  <c:v>34.282499999999999</c:v>
                </c:pt>
                <c:pt idx="139">
                  <c:v>34.557500000000005</c:v>
                </c:pt>
                <c:pt idx="140">
                  <c:v>34.900000000000006</c:v>
                </c:pt>
                <c:pt idx="141">
                  <c:v>35.222499999999997</c:v>
                </c:pt>
                <c:pt idx="142">
                  <c:v>35.557500000000005</c:v>
                </c:pt>
                <c:pt idx="143">
                  <c:v>35.910000000000004</c:v>
                </c:pt>
                <c:pt idx="144">
                  <c:v>36.195000000000007</c:v>
                </c:pt>
                <c:pt idx="145">
                  <c:v>36.502499999999998</c:v>
                </c:pt>
                <c:pt idx="146">
                  <c:v>36.825000000000003</c:v>
                </c:pt>
                <c:pt idx="147">
                  <c:v>37.155000000000001</c:v>
                </c:pt>
                <c:pt idx="148">
                  <c:v>37.465000000000003</c:v>
                </c:pt>
                <c:pt idx="149">
                  <c:v>37.72</c:v>
                </c:pt>
                <c:pt idx="150">
                  <c:v>37.965000000000003</c:v>
                </c:pt>
                <c:pt idx="151">
                  <c:v>38.19</c:v>
                </c:pt>
                <c:pt idx="152">
                  <c:v>38.435000000000002</c:v>
                </c:pt>
                <c:pt idx="153">
                  <c:v>38.6175</c:v>
                </c:pt>
                <c:pt idx="154">
                  <c:v>38.847500000000004</c:v>
                </c:pt>
                <c:pt idx="155">
                  <c:v>39.077500000000001</c:v>
                </c:pt>
                <c:pt idx="156">
                  <c:v>39.275000000000006</c:v>
                </c:pt>
                <c:pt idx="157">
                  <c:v>39.457500000000003</c:v>
                </c:pt>
                <c:pt idx="158">
                  <c:v>39.6325</c:v>
                </c:pt>
                <c:pt idx="159">
                  <c:v>39.747500000000002</c:v>
                </c:pt>
                <c:pt idx="160">
                  <c:v>39.892499999999998</c:v>
                </c:pt>
                <c:pt idx="161">
                  <c:v>40.017499999999998</c:v>
                </c:pt>
                <c:pt idx="162">
                  <c:v>40.125</c:v>
                </c:pt>
                <c:pt idx="163">
                  <c:v>40.21</c:v>
                </c:pt>
                <c:pt idx="164">
                  <c:v>40.232500000000002</c:v>
                </c:pt>
                <c:pt idx="165">
                  <c:v>40.245000000000005</c:v>
                </c:pt>
                <c:pt idx="166">
                  <c:v>40.152500000000003</c:v>
                </c:pt>
                <c:pt idx="167">
                  <c:v>40.040000000000006</c:v>
                </c:pt>
                <c:pt idx="168">
                  <c:v>39.962500000000006</c:v>
                </c:pt>
                <c:pt idx="169">
                  <c:v>39.957500000000003</c:v>
                </c:pt>
                <c:pt idx="170">
                  <c:v>40.010000000000005</c:v>
                </c:pt>
                <c:pt idx="171">
                  <c:v>40.064999999999998</c:v>
                </c:pt>
                <c:pt idx="172">
                  <c:v>40.142499999999998</c:v>
                </c:pt>
                <c:pt idx="173">
                  <c:v>40.234999999999999</c:v>
                </c:pt>
                <c:pt idx="174">
                  <c:v>40.215000000000003</c:v>
                </c:pt>
                <c:pt idx="175">
                  <c:v>40.1</c:v>
                </c:pt>
                <c:pt idx="176">
                  <c:v>39.887500000000003</c:v>
                </c:pt>
                <c:pt idx="177">
                  <c:v>39.722499999999997</c:v>
                </c:pt>
                <c:pt idx="178">
                  <c:v>39.519999999999996</c:v>
                </c:pt>
                <c:pt idx="179">
                  <c:v>39.382500000000007</c:v>
                </c:pt>
                <c:pt idx="180">
                  <c:v>39.120000000000005</c:v>
                </c:pt>
                <c:pt idx="181">
                  <c:v>38.790000000000006</c:v>
                </c:pt>
                <c:pt idx="182">
                  <c:v>38.525000000000006</c:v>
                </c:pt>
                <c:pt idx="183">
                  <c:v>38.347499999999997</c:v>
                </c:pt>
                <c:pt idx="184">
                  <c:v>38.230000000000004</c:v>
                </c:pt>
                <c:pt idx="185">
                  <c:v>38.03</c:v>
                </c:pt>
                <c:pt idx="186">
                  <c:v>37.772500000000001</c:v>
                </c:pt>
                <c:pt idx="187">
                  <c:v>37.540000000000006</c:v>
                </c:pt>
                <c:pt idx="188">
                  <c:v>37.402500000000003</c:v>
                </c:pt>
                <c:pt idx="189">
                  <c:v>37.230000000000004</c:v>
                </c:pt>
                <c:pt idx="190">
                  <c:v>36.962500000000006</c:v>
                </c:pt>
                <c:pt idx="191">
                  <c:v>36.615000000000002</c:v>
                </c:pt>
                <c:pt idx="192">
                  <c:v>36.2575</c:v>
                </c:pt>
                <c:pt idx="193">
                  <c:v>35.957499999999996</c:v>
                </c:pt>
                <c:pt idx="194">
                  <c:v>35.747500000000002</c:v>
                </c:pt>
                <c:pt idx="195">
                  <c:v>35.507500000000007</c:v>
                </c:pt>
                <c:pt idx="196">
                  <c:v>35.282499999999999</c:v>
                </c:pt>
                <c:pt idx="197">
                  <c:v>35.04</c:v>
                </c:pt>
                <c:pt idx="198">
                  <c:v>34.787500000000001</c:v>
                </c:pt>
                <c:pt idx="199">
                  <c:v>34.512500000000003</c:v>
                </c:pt>
                <c:pt idx="200">
                  <c:v>34.232500000000002</c:v>
                </c:pt>
                <c:pt idx="201">
                  <c:v>33.980000000000004</c:v>
                </c:pt>
                <c:pt idx="202">
                  <c:v>33.659999999999997</c:v>
                </c:pt>
                <c:pt idx="203">
                  <c:v>33.297499999999999</c:v>
                </c:pt>
                <c:pt idx="204">
                  <c:v>32.960000000000008</c:v>
                </c:pt>
                <c:pt idx="205">
                  <c:v>32.64</c:v>
                </c:pt>
                <c:pt idx="206">
                  <c:v>32.292500000000004</c:v>
                </c:pt>
                <c:pt idx="207">
                  <c:v>31.975000000000001</c:v>
                </c:pt>
                <c:pt idx="208">
                  <c:v>31.672499999999999</c:v>
                </c:pt>
                <c:pt idx="209">
                  <c:v>31.3675</c:v>
                </c:pt>
                <c:pt idx="210">
                  <c:v>31.049999999999997</c:v>
                </c:pt>
                <c:pt idx="211">
                  <c:v>30.76</c:v>
                </c:pt>
                <c:pt idx="212">
                  <c:v>30.475000000000001</c:v>
                </c:pt>
                <c:pt idx="213">
                  <c:v>30.225000000000001</c:v>
                </c:pt>
                <c:pt idx="214">
                  <c:v>29.96</c:v>
                </c:pt>
                <c:pt idx="215">
                  <c:v>29.717500000000001</c:v>
                </c:pt>
                <c:pt idx="216">
                  <c:v>29.454999999999998</c:v>
                </c:pt>
                <c:pt idx="217">
                  <c:v>29.23</c:v>
                </c:pt>
                <c:pt idx="218">
                  <c:v>28.97</c:v>
                </c:pt>
                <c:pt idx="219">
                  <c:v>28.689999999999998</c:v>
                </c:pt>
                <c:pt idx="220">
                  <c:v>28.47</c:v>
                </c:pt>
                <c:pt idx="221">
                  <c:v>28.240000000000002</c:v>
                </c:pt>
                <c:pt idx="222">
                  <c:v>28.005000000000003</c:v>
                </c:pt>
                <c:pt idx="223">
                  <c:v>27.759999999999998</c:v>
                </c:pt>
                <c:pt idx="224">
                  <c:v>27.567499999999999</c:v>
                </c:pt>
                <c:pt idx="225">
                  <c:v>27.377500000000001</c:v>
                </c:pt>
                <c:pt idx="226">
                  <c:v>27.184999999999999</c:v>
                </c:pt>
                <c:pt idx="227">
                  <c:v>26.995000000000001</c:v>
                </c:pt>
                <c:pt idx="228">
                  <c:v>26.807499999999997</c:v>
                </c:pt>
                <c:pt idx="229">
                  <c:v>26.65</c:v>
                </c:pt>
                <c:pt idx="230">
                  <c:v>26.5275</c:v>
                </c:pt>
                <c:pt idx="231">
                  <c:v>26.354999999999997</c:v>
                </c:pt>
                <c:pt idx="232">
                  <c:v>26.234999999999999</c:v>
                </c:pt>
                <c:pt idx="233">
                  <c:v>26.089999999999996</c:v>
                </c:pt>
                <c:pt idx="234">
                  <c:v>25.965</c:v>
                </c:pt>
                <c:pt idx="235">
                  <c:v>25.869999999999997</c:v>
                </c:pt>
                <c:pt idx="236">
                  <c:v>25.7425</c:v>
                </c:pt>
                <c:pt idx="237">
                  <c:v>25.65</c:v>
                </c:pt>
                <c:pt idx="238">
                  <c:v>25.544999999999998</c:v>
                </c:pt>
                <c:pt idx="239">
                  <c:v>25.405000000000001</c:v>
                </c:pt>
                <c:pt idx="240">
                  <c:v>25.314999999999998</c:v>
                </c:pt>
                <c:pt idx="241">
                  <c:v>25.174999999999997</c:v>
                </c:pt>
                <c:pt idx="242">
                  <c:v>25.06</c:v>
                </c:pt>
                <c:pt idx="243">
                  <c:v>24.935000000000002</c:v>
                </c:pt>
                <c:pt idx="244">
                  <c:v>24.79</c:v>
                </c:pt>
                <c:pt idx="245">
                  <c:v>24.664999999999999</c:v>
                </c:pt>
                <c:pt idx="246">
                  <c:v>24.545000000000002</c:v>
                </c:pt>
                <c:pt idx="247">
                  <c:v>24.412499999999998</c:v>
                </c:pt>
                <c:pt idx="248">
                  <c:v>24.295000000000002</c:v>
                </c:pt>
                <c:pt idx="249">
                  <c:v>24.125</c:v>
                </c:pt>
                <c:pt idx="250">
                  <c:v>24.017500000000002</c:v>
                </c:pt>
                <c:pt idx="251">
                  <c:v>23.902499999999996</c:v>
                </c:pt>
                <c:pt idx="252">
                  <c:v>23.772500000000001</c:v>
                </c:pt>
                <c:pt idx="253">
                  <c:v>23.652499999999996</c:v>
                </c:pt>
                <c:pt idx="254">
                  <c:v>23.549999999999997</c:v>
                </c:pt>
                <c:pt idx="255">
                  <c:v>23.452500000000001</c:v>
                </c:pt>
                <c:pt idx="256">
                  <c:v>23.372499999999999</c:v>
                </c:pt>
                <c:pt idx="257">
                  <c:v>23.3</c:v>
                </c:pt>
                <c:pt idx="258">
                  <c:v>23.254999999999999</c:v>
                </c:pt>
                <c:pt idx="259">
                  <c:v>23.204999999999998</c:v>
                </c:pt>
                <c:pt idx="260">
                  <c:v>23.1525</c:v>
                </c:pt>
                <c:pt idx="261">
                  <c:v>23.107500000000002</c:v>
                </c:pt>
                <c:pt idx="262">
                  <c:v>23.055</c:v>
                </c:pt>
                <c:pt idx="263">
                  <c:v>23.009999999999998</c:v>
                </c:pt>
                <c:pt idx="264">
                  <c:v>22.954999999999998</c:v>
                </c:pt>
                <c:pt idx="265">
                  <c:v>22.855</c:v>
                </c:pt>
                <c:pt idx="266">
                  <c:v>22.744999999999997</c:v>
                </c:pt>
                <c:pt idx="267">
                  <c:v>22.637499999999999</c:v>
                </c:pt>
                <c:pt idx="268">
                  <c:v>22.509999999999998</c:v>
                </c:pt>
                <c:pt idx="269">
                  <c:v>22.4025</c:v>
                </c:pt>
                <c:pt idx="270">
                  <c:v>22.267500000000002</c:v>
                </c:pt>
                <c:pt idx="271">
                  <c:v>22.147500000000001</c:v>
                </c:pt>
                <c:pt idx="272">
                  <c:v>22.0275</c:v>
                </c:pt>
                <c:pt idx="273">
                  <c:v>21.917499999999997</c:v>
                </c:pt>
                <c:pt idx="274">
                  <c:v>21.837499999999999</c:v>
                </c:pt>
              </c:numCache>
            </c:numRef>
          </c:yVal>
          <c:smooth val="1"/>
          <c:extLst>
            <c:ext xmlns:c16="http://schemas.microsoft.com/office/drawing/2014/chart" uri="{C3380CC4-5D6E-409C-BE32-E72D297353CC}">
              <c16:uniqueId val="{00000001-877F-463E-9CFC-776168D747DD}"/>
            </c:ext>
          </c:extLst>
        </c:ser>
        <c:ser>
          <c:idx val="2"/>
          <c:order val="2"/>
          <c:tx>
            <c:strRef>
              <c:f>'RESUMEN M.A.C'!$D$1:$D$3</c:f>
              <c:strCache>
                <c:ptCount val="3"/>
                <c:pt idx="0">
                  <c:v>TEMPERATURA</c:v>
                </c:pt>
                <c:pt idx="1">
                  <c:v>NOVIEMBRE</c:v>
                </c:pt>
                <c:pt idx="2">
                  <c:v>M CERRADA</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'RESUMEN M.A.C'!$A$4:$A$278</c:f>
              <c:numCache>
                <c:formatCode>0.00</c:formatCode>
                <c:ptCount val="275"/>
                <c:pt idx="0">
                  <c:v>0</c:v>
                </c:pt>
                <c:pt idx="1">
                  <c:v>0.08</c:v>
                </c:pt>
                <c:pt idx="2">
                  <c:v>0.16</c:v>
                </c:pt>
                <c:pt idx="3">
                  <c:v>0.24</c:v>
                </c:pt>
                <c:pt idx="4">
                  <c:v>0.32</c:v>
                </c:pt>
                <c:pt idx="5">
                  <c:v>0.4</c:v>
                </c:pt>
                <c:pt idx="6">
                  <c:v>0.48</c:v>
                </c:pt>
                <c:pt idx="7">
                  <c:v>0.56000000000000005</c:v>
                </c:pt>
                <c:pt idx="8">
                  <c:v>0.64</c:v>
                </c:pt>
                <c:pt idx="9">
                  <c:v>0.72</c:v>
                </c:pt>
                <c:pt idx="10">
                  <c:v>0.8</c:v>
                </c:pt>
                <c:pt idx="11">
                  <c:v>0.88</c:v>
                </c:pt>
                <c:pt idx="12">
                  <c:v>0.96</c:v>
                </c:pt>
                <c:pt idx="13">
                  <c:v>1.04</c:v>
                </c:pt>
                <c:pt idx="14">
                  <c:v>1.1200000000000001</c:v>
                </c:pt>
                <c:pt idx="15">
                  <c:v>1.2</c:v>
                </c:pt>
                <c:pt idx="16">
                  <c:v>1.28</c:v>
                </c:pt>
                <c:pt idx="17">
                  <c:v>1.36</c:v>
                </c:pt>
                <c:pt idx="18">
                  <c:v>1.44</c:v>
                </c:pt>
                <c:pt idx="19">
                  <c:v>1.52</c:v>
                </c:pt>
                <c:pt idx="20">
                  <c:v>1.6</c:v>
                </c:pt>
                <c:pt idx="21">
                  <c:v>1.68</c:v>
                </c:pt>
                <c:pt idx="22">
                  <c:v>1.76</c:v>
                </c:pt>
                <c:pt idx="23">
                  <c:v>1.84</c:v>
                </c:pt>
                <c:pt idx="24">
                  <c:v>1.92</c:v>
                </c:pt>
                <c:pt idx="25">
                  <c:v>2</c:v>
                </c:pt>
                <c:pt idx="26">
                  <c:v>2.08</c:v>
                </c:pt>
                <c:pt idx="27">
                  <c:v>2.16</c:v>
                </c:pt>
                <c:pt idx="28">
                  <c:v>2.2400000000000002</c:v>
                </c:pt>
                <c:pt idx="29">
                  <c:v>2.3199999999999998</c:v>
                </c:pt>
                <c:pt idx="30">
                  <c:v>2.4</c:v>
                </c:pt>
                <c:pt idx="31">
                  <c:v>2.48</c:v>
                </c:pt>
                <c:pt idx="32">
                  <c:v>2.56</c:v>
                </c:pt>
                <c:pt idx="33">
                  <c:v>2.64</c:v>
                </c:pt>
                <c:pt idx="34">
                  <c:v>2.72</c:v>
                </c:pt>
                <c:pt idx="35">
                  <c:v>2.8</c:v>
                </c:pt>
                <c:pt idx="36">
                  <c:v>2.88</c:v>
                </c:pt>
                <c:pt idx="37">
                  <c:v>2.96</c:v>
                </c:pt>
                <c:pt idx="38">
                  <c:v>3.04</c:v>
                </c:pt>
                <c:pt idx="39">
                  <c:v>3.12</c:v>
                </c:pt>
                <c:pt idx="40">
                  <c:v>3.2</c:v>
                </c:pt>
                <c:pt idx="41">
                  <c:v>3.28</c:v>
                </c:pt>
                <c:pt idx="42">
                  <c:v>3.36</c:v>
                </c:pt>
                <c:pt idx="43">
                  <c:v>3.44</c:v>
                </c:pt>
                <c:pt idx="44">
                  <c:v>3.52</c:v>
                </c:pt>
                <c:pt idx="45">
                  <c:v>3.6</c:v>
                </c:pt>
                <c:pt idx="46">
                  <c:v>3.68</c:v>
                </c:pt>
                <c:pt idx="47">
                  <c:v>3.76</c:v>
                </c:pt>
                <c:pt idx="48">
                  <c:v>3.84</c:v>
                </c:pt>
                <c:pt idx="49">
                  <c:v>3.92</c:v>
                </c:pt>
                <c:pt idx="50">
                  <c:v>4</c:v>
                </c:pt>
                <c:pt idx="51">
                  <c:v>4.08</c:v>
                </c:pt>
                <c:pt idx="52">
                  <c:v>4.16</c:v>
                </c:pt>
                <c:pt idx="53">
                  <c:v>4.24</c:v>
                </c:pt>
                <c:pt idx="54">
                  <c:v>4.32</c:v>
                </c:pt>
                <c:pt idx="55">
                  <c:v>4.4000000000000004</c:v>
                </c:pt>
                <c:pt idx="56">
                  <c:v>4.4800000000000004</c:v>
                </c:pt>
                <c:pt idx="57">
                  <c:v>4.5599999999999996</c:v>
                </c:pt>
                <c:pt idx="58">
                  <c:v>4.6399999999999997</c:v>
                </c:pt>
                <c:pt idx="59">
                  <c:v>4.72</c:v>
                </c:pt>
                <c:pt idx="60">
                  <c:v>4.8</c:v>
                </c:pt>
                <c:pt idx="61">
                  <c:v>4.88</c:v>
                </c:pt>
                <c:pt idx="62">
                  <c:v>4.96</c:v>
                </c:pt>
                <c:pt idx="63">
                  <c:v>5.04</c:v>
                </c:pt>
                <c:pt idx="64">
                  <c:v>5.12</c:v>
                </c:pt>
                <c:pt idx="65">
                  <c:v>5.2</c:v>
                </c:pt>
                <c:pt idx="66">
                  <c:v>5.28</c:v>
                </c:pt>
                <c:pt idx="67">
                  <c:v>5.36</c:v>
                </c:pt>
                <c:pt idx="68">
                  <c:v>5.44</c:v>
                </c:pt>
                <c:pt idx="69">
                  <c:v>5.52</c:v>
                </c:pt>
                <c:pt idx="70">
                  <c:v>5.6</c:v>
                </c:pt>
                <c:pt idx="71">
                  <c:v>5.68</c:v>
                </c:pt>
                <c:pt idx="72">
                  <c:v>5.76</c:v>
                </c:pt>
                <c:pt idx="73">
                  <c:v>5.84</c:v>
                </c:pt>
                <c:pt idx="74">
                  <c:v>5.92</c:v>
                </c:pt>
                <c:pt idx="75">
                  <c:v>6</c:v>
                </c:pt>
                <c:pt idx="76">
                  <c:v>6.08</c:v>
                </c:pt>
                <c:pt idx="77">
                  <c:v>6.16</c:v>
                </c:pt>
                <c:pt idx="78">
                  <c:v>6.24</c:v>
                </c:pt>
                <c:pt idx="79">
                  <c:v>6.32</c:v>
                </c:pt>
                <c:pt idx="80">
                  <c:v>6.4</c:v>
                </c:pt>
                <c:pt idx="81">
                  <c:v>6.48</c:v>
                </c:pt>
                <c:pt idx="82">
                  <c:v>6.56</c:v>
                </c:pt>
                <c:pt idx="83">
                  <c:v>6.64</c:v>
                </c:pt>
                <c:pt idx="84">
                  <c:v>6.72</c:v>
                </c:pt>
                <c:pt idx="85">
                  <c:v>6.8</c:v>
                </c:pt>
                <c:pt idx="86">
                  <c:v>6.88</c:v>
                </c:pt>
                <c:pt idx="87">
                  <c:v>6.96</c:v>
                </c:pt>
                <c:pt idx="88">
                  <c:v>7.04</c:v>
                </c:pt>
                <c:pt idx="89">
                  <c:v>7.12</c:v>
                </c:pt>
                <c:pt idx="90">
                  <c:v>7.2</c:v>
                </c:pt>
                <c:pt idx="91">
                  <c:v>7.28</c:v>
                </c:pt>
                <c:pt idx="92">
                  <c:v>7.36</c:v>
                </c:pt>
                <c:pt idx="93">
                  <c:v>7.44</c:v>
                </c:pt>
                <c:pt idx="94">
                  <c:v>7.52</c:v>
                </c:pt>
                <c:pt idx="95">
                  <c:v>7.6</c:v>
                </c:pt>
                <c:pt idx="96">
                  <c:v>7.68</c:v>
                </c:pt>
                <c:pt idx="97">
                  <c:v>7.76</c:v>
                </c:pt>
                <c:pt idx="98">
                  <c:v>7.84</c:v>
                </c:pt>
                <c:pt idx="99">
                  <c:v>7.92</c:v>
                </c:pt>
                <c:pt idx="100">
                  <c:v>8</c:v>
                </c:pt>
                <c:pt idx="101">
                  <c:v>8.08</c:v>
                </c:pt>
                <c:pt idx="102">
                  <c:v>8.16</c:v>
                </c:pt>
                <c:pt idx="103">
                  <c:v>8.24</c:v>
                </c:pt>
                <c:pt idx="104">
                  <c:v>8.32</c:v>
                </c:pt>
                <c:pt idx="105">
                  <c:v>8.4</c:v>
                </c:pt>
                <c:pt idx="106">
                  <c:v>8.48</c:v>
                </c:pt>
                <c:pt idx="107">
                  <c:v>8.56</c:v>
                </c:pt>
                <c:pt idx="108">
                  <c:v>8.64</c:v>
                </c:pt>
                <c:pt idx="109">
                  <c:v>8.7200000000000006</c:v>
                </c:pt>
                <c:pt idx="110">
                  <c:v>8.8000000000000007</c:v>
                </c:pt>
                <c:pt idx="111">
                  <c:v>8.8800000000000008</c:v>
                </c:pt>
                <c:pt idx="112">
                  <c:v>8.9600000000000009</c:v>
                </c:pt>
                <c:pt idx="113">
                  <c:v>9.0399999999999991</c:v>
                </c:pt>
                <c:pt idx="114">
                  <c:v>9.1199999999999992</c:v>
                </c:pt>
                <c:pt idx="115">
                  <c:v>9.1999999999999993</c:v>
                </c:pt>
                <c:pt idx="116">
                  <c:v>9.2799999999999994</c:v>
                </c:pt>
                <c:pt idx="117">
                  <c:v>9.36</c:v>
                </c:pt>
                <c:pt idx="118">
                  <c:v>9.44</c:v>
                </c:pt>
                <c:pt idx="119">
                  <c:v>9.52</c:v>
                </c:pt>
                <c:pt idx="120">
                  <c:v>9.6</c:v>
                </c:pt>
                <c:pt idx="121">
                  <c:v>9.68</c:v>
                </c:pt>
                <c:pt idx="122">
                  <c:v>9.76</c:v>
                </c:pt>
                <c:pt idx="123">
                  <c:v>9.84</c:v>
                </c:pt>
                <c:pt idx="124">
                  <c:v>9.92</c:v>
                </c:pt>
                <c:pt idx="125">
                  <c:v>10</c:v>
                </c:pt>
                <c:pt idx="126">
                  <c:v>10.08</c:v>
                </c:pt>
                <c:pt idx="127">
                  <c:v>10.16</c:v>
                </c:pt>
                <c:pt idx="128">
                  <c:v>10.24</c:v>
                </c:pt>
                <c:pt idx="129">
                  <c:v>10.32</c:v>
                </c:pt>
                <c:pt idx="130">
                  <c:v>10.4</c:v>
                </c:pt>
                <c:pt idx="131">
                  <c:v>10.48</c:v>
                </c:pt>
                <c:pt idx="132">
                  <c:v>10.56</c:v>
                </c:pt>
                <c:pt idx="133">
                  <c:v>10.64</c:v>
                </c:pt>
                <c:pt idx="134">
                  <c:v>10.72</c:v>
                </c:pt>
                <c:pt idx="135">
                  <c:v>10.8</c:v>
                </c:pt>
                <c:pt idx="136">
                  <c:v>10.88</c:v>
                </c:pt>
                <c:pt idx="137">
                  <c:v>10.96</c:v>
                </c:pt>
                <c:pt idx="138">
                  <c:v>11.04</c:v>
                </c:pt>
                <c:pt idx="139">
                  <c:v>11.12</c:v>
                </c:pt>
                <c:pt idx="140">
                  <c:v>11.2</c:v>
                </c:pt>
                <c:pt idx="141">
                  <c:v>11.28</c:v>
                </c:pt>
                <c:pt idx="142">
                  <c:v>11.36</c:v>
                </c:pt>
                <c:pt idx="143">
                  <c:v>11.44</c:v>
                </c:pt>
                <c:pt idx="144">
                  <c:v>11.52</c:v>
                </c:pt>
                <c:pt idx="145">
                  <c:v>11.6</c:v>
                </c:pt>
                <c:pt idx="146">
                  <c:v>11.68</c:v>
                </c:pt>
                <c:pt idx="147">
                  <c:v>11.76</c:v>
                </c:pt>
                <c:pt idx="148">
                  <c:v>11.84</c:v>
                </c:pt>
                <c:pt idx="149">
                  <c:v>11.92</c:v>
                </c:pt>
                <c:pt idx="150">
                  <c:v>12</c:v>
                </c:pt>
                <c:pt idx="151">
                  <c:v>12.08</c:v>
                </c:pt>
                <c:pt idx="152">
                  <c:v>12.16</c:v>
                </c:pt>
                <c:pt idx="153">
                  <c:v>12.24</c:v>
                </c:pt>
                <c:pt idx="154">
                  <c:v>12.32</c:v>
                </c:pt>
                <c:pt idx="155">
                  <c:v>12.4</c:v>
                </c:pt>
                <c:pt idx="156">
                  <c:v>12.48</c:v>
                </c:pt>
                <c:pt idx="157">
                  <c:v>12.56</c:v>
                </c:pt>
                <c:pt idx="158">
                  <c:v>12.64</c:v>
                </c:pt>
                <c:pt idx="159">
                  <c:v>12.72</c:v>
                </c:pt>
                <c:pt idx="160">
                  <c:v>12.8</c:v>
                </c:pt>
                <c:pt idx="161">
                  <c:v>12.88</c:v>
                </c:pt>
                <c:pt idx="162">
                  <c:v>12.96</c:v>
                </c:pt>
                <c:pt idx="163">
                  <c:v>13.04</c:v>
                </c:pt>
                <c:pt idx="164">
                  <c:v>13.12</c:v>
                </c:pt>
                <c:pt idx="165">
                  <c:v>13.2</c:v>
                </c:pt>
                <c:pt idx="166">
                  <c:v>13.28</c:v>
                </c:pt>
                <c:pt idx="167">
                  <c:v>13.36</c:v>
                </c:pt>
                <c:pt idx="168">
                  <c:v>13.44</c:v>
                </c:pt>
                <c:pt idx="169">
                  <c:v>13.52</c:v>
                </c:pt>
                <c:pt idx="170">
                  <c:v>13.6</c:v>
                </c:pt>
                <c:pt idx="171">
                  <c:v>13.68</c:v>
                </c:pt>
                <c:pt idx="172">
                  <c:v>13.76</c:v>
                </c:pt>
                <c:pt idx="173">
                  <c:v>13.84</c:v>
                </c:pt>
                <c:pt idx="174">
                  <c:v>13.92</c:v>
                </c:pt>
                <c:pt idx="175">
                  <c:v>14</c:v>
                </c:pt>
                <c:pt idx="176">
                  <c:v>14.08</c:v>
                </c:pt>
                <c:pt idx="177">
                  <c:v>14.16</c:v>
                </c:pt>
                <c:pt idx="178">
                  <c:v>14.24</c:v>
                </c:pt>
                <c:pt idx="179">
                  <c:v>14.32</c:v>
                </c:pt>
                <c:pt idx="180">
                  <c:v>14.4</c:v>
                </c:pt>
                <c:pt idx="181">
                  <c:v>14.48</c:v>
                </c:pt>
                <c:pt idx="182">
                  <c:v>14.56</c:v>
                </c:pt>
                <c:pt idx="183">
                  <c:v>14.64</c:v>
                </c:pt>
                <c:pt idx="184">
                  <c:v>14.72</c:v>
                </c:pt>
                <c:pt idx="185">
                  <c:v>14.8</c:v>
                </c:pt>
                <c:pt idx="186">
                  <c:v>14.88</c:v>
                </c:pt>
                <c:pt idx="187">
                  <c:v>14.96</c:v>
                </c:pt>
                <c:pt idx="188">
                  <c:v>15.04</c:v>
                </c:pt>
                <c:pt idx="189">
                  <c:v>15.12</c:v>
                </c:pt>
                <c:pt idx="190">
                  <c:v>15.2</c:v>
                </c:pt>
                <c:pt idx="191">
                  <c:v>15.28</c:v>
                </c:pt>
                <c:pt idx="192">
                  <c:v>15.36</c:v>
                </c:pt>
                <c:pt idx="193">
                  <c:v>15.44</c:v>
                </c:pt>
                <c:pt idx="194">
                  <c:v>15.52</c:v>
                </c:pt>
                <c:pt idx="195">
                  <c:v>15.6</c:v>
                </c:pt>
                <c:pt idx="196">
                  <c:v>15.68</c:v>
                </c:pt>
                <c:pt idx="197">
                  <c:v>15.76</c:v>
                </c:pt>
                <c:pt idx="198">
                  <c:v>15.84</c:v>
                </c:pt>
                <c:pt idx="199">
                  <c:v>15.92</c:v>
                </c:pt>
                <c:pt idx="200">
                  <c:v>16</c:v>
                </c:pt>
                <c:pt idx="201">
                  <c:v>16.079999999999998</c:v>
                </c:pt>
                <c:pt idx="202">
                  <c:v>16.16</c:v>
                </c:pt>
                <c:pt idx="203">
                  <c:v>16.239999999999998</c:v>
                </c:pt>
                <c:pt idx="204">
                  <c:v>16.32</c:v>
                </c:pt>
                <c:pt idx="205">
                  <c:v>16.399999999999999</c:v>
                </c:pt>
                <c:pt idx="206">
                  <c:v>16.48</c:v>
                </c:pt>
                <c:pt idx="207">
                  <c:v>16.559999999999999</c:v>
                </c:pt>
                <c:pt idx="208">
                  <c:v>16.64</c:v>
                </c:pt>
                <c:pt idx="209">
                  <c:v>16.72</c:v>
                </c:pt>
                <c:pt idx="210">
                  <c:v>16.8</c:v>
                </c:pt>
                <c:pt idx="211">
                  <c:v>16.88</c:v>
                </c:pt>
                <c:pt idx="212">
                  <c:v>16.96</c:v>
                </c:pt>
                <c:pt idx="213">
                  <c:v>17.04</c:v>
                </c:pt>
                <c:pt idx="214">
                  <c:v>17.12</c:v>
                </c:pt>
                <c:pt idx="215">
                  <c:v>17.2</c:v>
                </c:pt>
                <c:pt idx="216">
                  <c:v>17.28</c:v>
                </c:pt>
                <c:pt idx="217">
                  <c:v>17.36</c:v>
                </c:pt>
                <c:pt idx="218">
                  <c:v>17.440000000000001</c:v>
                </c:pt>
                <c:pt idx="219">
                  <c:v>17.52</c:v>
                </c:pt>
                <c:pt idx="220">
                  <c:v>17.600000000000001</c:v>
                </c:pt>
                <c:pt idx="221">
                  <c:v>17.68</c:v>
                </c:pt>
                <c:pt idx="222">
                  <c:v>17.760000000000002</c:v>
                </c:pt>
                <c:pt idx="223">
                  <c:v>17.84</c:v>
                </c:pt>
                <c:pt idx="224">
                  <c:v>17.920000000000002</c:v>
                </c:pt>
                <c:pt idx="225">
                  <c:v>18</c:v>
                </c:pt>
                <c:pt idx="226">
                  <c:v>18.079999999999998</c:v>
                </c:pt>
                <c:pt idx="227">
                  <c:v>18.16</c:v>
                </c:pt>
                <c:pt idx="228">
                  <c:v>18.239999999999998</c:v>
                </c:pt>
                <c:pt idx="229">
                  <c:v>18.32</c:v>
                </c:pt>
                <c:pt idx="230">
                  <c:v>18.399999999999999</c:v>
                </c:pt>
                <c:pt idx="231">
                  <c:v>18.48</c:v>
                </c:pt>
                <c:pt idx="232">
                  <c:v>18.559999999999999</c:v>
                </c:pt>
                <c:pt idx="233">
                  <c:v>18.64</c:v>
                </c:pt>
                <c:pt idx="234">
                  <c:v>18.72</c:v>
                </c:pt>
                <c:pt idx="235">
                  <c:v>18.8</c:v>
                </c:pt>
                <c:pt idx="236">
                  <c:v>18.88</c:v>
                </c:pt>
                <c:pt idx="237">
                  <c:v>18.96</c:v>
                </c:pt>
                <c:pt idx="238">
                  <c:v>19.04</c:v>
                </c:pt>
                <c:pt idx="239">
                  <c:v>19.12</c:v>
                </c:pt>
                <c:pt idx="240">
                  <c:v>19.2</c:v>
                </c:pt>
                <c:pt idx="241">
                  <c:v>19.28</c:v>
                </c:pt>
                <c:pt idx="242">
                  <c:v>19.36</c:v>
                </c:pt>
                <c:pt idx="243">
                  <c:v>19.440000000000001</c:v>
                </c:pt>
                <c:pt idx="244">
                  <c:v>19.52</c:v>
                </c:pt>
                <c:pt idx="245">
                  <c:v>19.600000000000001</c:v>
                </c:pt>
                <c:pt idx="246">
                  <c:v>19.68</c:v>
                </c:pt>
                <c:pt idx="247">
                  <c:v>19.760000000000002</c:v>
                </c:pt>
                <c:pt idx="248">
                  <c:v>19.84</c:v>
                </c:pt>
                <c:pt idx="249">
                  <c:v>19.920000000000002</c:v>
                </c:pt>
                <c:pt idx="250">
                  <c:v>20</c:v>
                </c:pt>
                <c:pt idx="251">
                  <c:v>20.079999999999998</c:v>
                </c:pt>
                <c:pt idx="252">
                  <c:v>20.16</c:v>
                </c:pt>
                <c:pt idx="253">
                  <c:v>20.239999999999998</c:v>
                </c:pt>
                <c:pt idx="254">
                  <c:v>20.32</c:v>
                </c:pt>
                <c:pt idx="255">
                  <c:v>20.399999999999999</c:v>
                </c:pt>
                <c:pt idx="256">
                  <c:v>20.48</c:v>
                </c:pt>
                <c:pt idx="257">
                  <c:v>20.56</c:v>
                </c:pt>
                <c:pt idx="258">
                  <c:v>20.64</c:v>
                </c:pt>
                <c:pt idx="259">
                  <c:v>20.72</c:v>
                </c:pt>
                <c:pt idx="260">
                  <c:v>20.8</c:v>
                </c:pt>
                <c:pt idx="261">
                  <c:v>20.88</c:v>
                </c:pt>
                <c:pt idx="262">
                  <c:v>20.96</c:v>
                </c:pt>
                <c:pt idx="263">
                  <c:v>21.04</c:v>
                </c:pt>
                <c:pt idx="264">
                  <c:v>21.12</c:v>
                </c:pt>
                <c:pt idx="265">
                  <c:v>21.2</c:v>
                </c:pt>
                <c:pt idx="266">
                  <c:v>21.28</c:v>
                </c:pt>
                <c:pt idx="267">
                  <c:v>21.36</c:v>
                </c:pt>
                <c:pt idx="268">
                  <c:v>21.44</c:v>
                </c:pt>
                <c:pt idx="269">
                  <c:v>21.52</c:v>
                </c:pt>
                <c:pt idx="270">
                  <c:v>21.6</c:v>
                </c:pt>
                <c:pt idx="271">
                  <c:v>21.68</c:v>
                </c:pt>
                <c:pt idx="272">
                  <c:v>21.76</c:v>
                </c:pt>
                <c:pt idx="273">
                  <c:v>21.84</c:v>
                </c:pt>
                <c:pt idx="274">
                  <c:v>21.92</c:v>
                </c:pt>
              </c:numCache>
            </c:numRef>
          </c:xVal>
          <c:yVal>
            <c:numRef>
              <c:f>'RESUMEN M.A.C'!$D$4:$D$278</c:f>
              <c:numCache>
                <c:formatCode>General</c:formatCode>
                <c:ptCount val="275"/>
                <c:pt idx="0">
                  <c:v>19.077500000000001</c:v>
                </c:pt>
                <c:pt idx="1">
                  <c:v>18.982500000000002</c:v>
                </c:pt>
                <c:pt idx="2">
                  <c:v>18.897500000000001</c:v>
                </c:pt>
                <c:pt idx="3">
                  <c:v>18.8125</c:v>
                </c:pt>
                <c:pt idx="4">
                  <c:v>18.752500000000001</c:v>
                </c:pt>
                <c:pt idx="5">
                  <c:v>18.662499999999998</c:v>
                </c:pt>
                <c:pt idx="6">
                  <c:v>18.572499999999998</c:v>
                </c:pt>
                <c:pt idx="7">
                  <c:v>18.502500000000001</c:v>
                </c:pt>
                <c:pt idx="8">
                  <c:v>18.427499999999998</c:v>
                </c:pt>
                <c:pt idx="9">
                  <c:v>18.3675</c:v>
                </c:pt>
                <c:pt idx="10">
                  <c:v>18.252500000000001</c:v>
                </c:pt>
                <c:pt idx="11">
                  <c:v>18.1875</c:v>
                </c:pt>
                <c:pt idx="12">
                  <c:v>18.1175</c:v>
                </c:pt>
                <c:pt idx="13">
                  <c:v>18.047499999999999</c:v>
                </c:pt>
                <c:pt idx="14">
                  <c:v>17.987500000000001</c:v>
                </c:pt>
                <c:pt idx="15">
                  <c:v>17.917499999999997</c:v>
                </c:pt>
                <c:pt idx="16">
                  <c:v>17.835000000000001</c:v>
                </c:pt>
                <c:pt idx="17">
                  <c:v>17.7575</c:v>
                </c:pt>
                <c:pt idx="18">
                  <c:v>17.692499999999999</c:v>
                </c:pt>
                <c:pt idx="19">
                  <c:v>17.6175</c:v>
                </c:pt>
                <c:pt idx="20">
                  <c:v>17.5425</c:v>
                </c:pt>
                <c:pt idx="21">
                  <c:v>17.477499999999999</c:v>
                </c:pt>
                <c:pt idx="22">
                  <c:v>17.397500000000001</c:v>
                </c:pt>
                <c:pt idx="23">
                  <c:v>17.302500000000002</c:v>
                </c:pt>
                <c:pt idx="24">
                  <c:v>17.2425</c:v>
                </c:pt>
                <c:pt idx="25">
                  <c:v>17.152499999999996</c:v>
                </c:pt>
                <c:pt idx="26">
                  <c:v>17.057499999999997</c:v>
                </c:pt>
                <c:pt idx="27">
                  <c:v>16.9925</c:v>
                </c:pt>
                <c:pt idx="28">
                  <c:v>16.907499999999999</c:v>
                </c:pt>
                <c:pt idx="29">
                  <c:v>16.84</c:v>
                </c:pt>
                <c:pt idx="30">
                  <c:v>16.737500000000001</c:v>
                </c:pt>
                <c:pt idx="31">
                  <c:v>16.657499999999999</c:v>
                </c:pt>
                <c:pt idx="32">
                  <c:v>16.59</c:v>
                </c:pt>
                <c:pt idx="33">
                  <c:v>16.482500000000002</c:v>
                </c:pt>
                <c:pt idx="34">
                  <c:v>16.4175</c:v>
                </c:pt>
                <c:pt idx="35">
                  <c:v>16.335000000000001</c:v>
                </c:pt>
                <c:pt idx="36">
                  <c:v>16.262499999999999</c:v>
                </c:pt>
                <c:pt idx="37">
                  <c:v>16.1675</c:v>
                </c:pt>
                <c:pt idx="38">
                  <c:v>16.1325</c:v>
                </c:pt>
                <c:pt idx="39">
                  <c:v>16.037500000000001</c:v>
                </c:pt>
                <c:pt idx="40">
                  <c:v>15.977499999999999</c:v>
                </c:pt>
                <c:pt idx="41">
                  <c:v>15.927499999999998</c:v>
                </c:pt>
                <c:pt idx="42">
                  <c:v>15.862500000000001</c:v>
                </c:pt>
                <c:pt idx="43">
                  <c:v>15.7925</c:v>
                </c:pt>
                <c:pt idx="44">
                  <c:v>15.7325</c:v>
                </c:pt>
                <c:pt idx="45">
                  <c:v>15.647500000000001</c:v>
                </c:pt>
                <c:pt idx="46">
                  <c:v>15.6075</c:v>
                </c:pt>
                <c:pt idx="47">
                  <c:v>15.522500000000001</c:v>
                </c:pt>
                <c:pt idx="48">
                  <c:v>15.452500000000001</c:v>
                </c:pt>
                <c:pt idx="49">
                  <c:v>15.392499999999998</c:v>
                </c:pt>
                <c:pt idx="50">
                  <c:v>15.3025</c:v>
                </c:pt>
                <c:pt idx="51">
                  <c:v>15.2425</c:v>
                </c:pt>
                <c:pt idx="52">
                  <c:v>15.172499999999999</c:v>
                </c:pt>
                <c:pt idx="53">
                  <c:v>15.1075</c:v>
                </c:pt>
                <c:pt idx="54">
                  <c:v>15.047499999999999</c:v>
                </c:pt>
                <c:pt idx="55">
                  <c:v>14.982500000000002</c:v>
                </c:pt>
                <c:pt idx="56">
                  <c:v>14.897500000000001</c:v>
                </c:pt>
                <c:pt idx="57">
                  <c:v>14.8575</c:v>
                </c:pt>
                <c:pt idx="58">
                  <c:v>14.782499999999999</c:v>
                </c:pt>
                <c:pt idx="59">
                  <c:v>14.732500000000002</c:v>
                </c:pt>
                <c:pt idx="60">
                  <c:v>14.662500000000001</c:v>
                </c:pt>
                <c:pt idx="61">
                  <c:v>14.5975</c:v>
                </c:pt>
                <c:pt idx="62">
                  <c:v>14.532499999999999</c:v>
                </c:pt>
                <c:pt idx="63">
                  <c:v>14.477499999999999</c:v>
                </c:pt>
                <c:pt idx="64">
                  <c:v>14.4025</c:v>
                </c:pt>
                <c:pt idx="65">
                  <c:v>14.3475</c:v>
                </c:pt>
                <c:pt idx="66">
                  <c:v>14.305</c:v>
                </c:pt>
                <c:pt idx="67">
                  <c:v>14.237500000000001</c:v>
                </c:pt>
                <c:pt idx="68">
                  <c:v>14.1775</c:v>
                </c:pt>
                <c:pt idx="69">
                  <c:v>14.127500000000001</c:v>
                </c:pt>
                <c:pt idx="70">
                  <c:v>14.065</c:v>
                </c:pt>
                <c:pt idx="71">
                  <c:v>14.0075</c:v>
                </c:pt>
                <c:pt idx="72">
                  <c:v>13.947500000000002</c:v>
                </c:pt>
                <c:pt idx="73">
                  <c:v>13.8925</c:v>
                </c:pt>
                <c:pt idx="74">
                  <c:v>13.8575</c:v>
                </c:pt>
                <c:pt idx="75">
                  <c:v>13.8325</c:v>
                </c:pt>
                <c:pt idx="76">
                  <c:v>13.780000000000001</c:v>
                </c:pt>
                <c:pt idx="77">
                  <c:v>13.754999999999999</c:v>
                </c:pt>
                <c:pt idx="78">
                  <c:v>13.73</c:v>
                </c:pt>
                <c:pt idx="79">
                  <c:v>13.715</c:v>
                </c:pt>
                <c:pt idx="80">
                  <c:v>13.690000000000001</c:v>
                </c:pt>
                <c:pt idx="81">
                  <c:v>13.675000000000001</c:v>
                </c:pt>
                <c:pt idx="82">
                  <c:v>13.670000000000002</c:v>
                </c:pt>
                <c:pt idx="83">
                  <c:v>13.7675</c:v>
                </c:pt>
                <c:pt idx="84">
                  <c:v>13.879999999999999</c:v>
                </c:pt>
                <c:pt idx="85">
                  <c:v>14.002500000000001</c:v>
                </c:pt>
                <c:pt idx="86">
                  <c:v>14.157499999999999</c:v>
                </c:pt>
                <c:pt idx="87">
                  <c:v>14.335000000000001</c:v>
                </c:pt>
                <c:pt idx="88">
                  <c:v>14.547499999999999</c:v>
                </c:pt>
                <c:pt idx="89">
                  <c:v>14.760000000000002</c:v>
                </c:pt>
                <c:pt idx="90">
                  <c:v>15.022500000000001</c:v>
                </c:pt>
                <c:pt idx="91">
                  <c:v>15.282499999999999</c:v>
                </c:pt>
                <c:pt idx="92">
                  <c:v>15.557500000000001</c:v>
                </c:pt>
                <c:pt idx="93">
                  <c:v>15.86</c:v>
                </c:pt>
                <c:pt idx="94">
                  <c:v>16.1875</c:v>
                </c:pt>
                <c:pt idx="95">
                  <c:v>16.502500000000001</c:v>
                </c:pt>
                <c:pt idx="96">
                  <c:v>16.844999999999999</c:v>
                </c:pt>
                <c:pt idx="97">
                  <c:v>17.207500000000003</c:v>
                </c:pt>
                <c:pt idx="98">
                  <c:v>17.577500000000001</c:v>
                </c:pt>
                <c:pt idx="99">
                  <c:v>17.97</c:v>
                </c:pt>
                <c:pt idx="100">
                  <c:v>18.3475</c:v>
                </c:pt>
                <c:pt idx="101">
                  <c:v>18.75</c:v>
                </c:pt>
                <c:pt idx="102">
                  <c:v>19.145</c:v>
                </c:pt>
                <c:pt idx="103">
                  <c:v>19.577500000000001</c:v>
                </c:pt>
                <c:pt idx="104">
                  <c:v>19.990000000000002</c:v>
                </c:pt>
                <c:pt idx="105">
                  <c:v>20.405000000000001</c:v>
                </c:pt>
                <c:pt idx="106">
                  <c:v>20.8325</c:v>
                </c:pt>
                <c:pt idx="107">
                  <c:v>21.272500000000001</c:v>
                </c:pt>
                <c:pt idx="108">
                  <c:v>21.71</c:v>
                </c:pt>
                <c:pt idx="109">
                  <c:v>22.145</c:v>
                </c:pt>
                <c:pt idx="110">
                  <c:v>22.572499999999998</c:v>
                </c:pt>
                <c:pt idx="111">
                  <c:v>23.012499999999999</c:v>
                </c:pt>
                <c:pt idx="112">
                  <c:v>23.44</c:v>
                </c:pt>
                <c:pt idx="113">
                  <c:v>23.895</c:v>
                </c:pt>
                <c:pt idx="114">
                  <c:v>24.35</c:v>
                </c:pt>
                <c:pt idx="115">
                  <c:v>24.855</c:v>
                </c:pt>
                <c:pt idx="116">
                  <c:v>25.335000000000001</c:v>
                </c:pt>
                <c:pt idx="117">
                  <c:v>25.777500000000003</c:v>
                </c:pt>
                <c:pt idx="118">
                  <c:v>26.1875</c:v>
                </c:pt>
                <c:pt idx="119">
                  <c:v>26.630000000000003</c:v>
                </c:pt>
                <c:pt idx="120">
                  <c:v>27.024999999999999</c:v>
                </c:pt>
                <c:pt idx="121">
                  <c:v>27.452500000000001</c:v>
                </c:pt>
                <c:pt idx="122">
                  <c:v>27.887499999999999</c:v>
                </c:pt>
                <c:pt idx="123">
                  <c:v>28.322499999999998</c:v>
                </c:pt>
                <c:pt idx="124">
                  <c:v>28.77</c:v>
                </c:pt>
                <c:pt idx="125">
                  <c:v>29.22</c:v>
                </c:pt>
                <c:pt idx="126">
                  <c:v>29.6525</c:v>
                </c:pt>
                <c:pt idx="127">
                  <c:v>30.072499999999998</c:v>
                </c:pt>
                <c:pt idx="128">
                  <c:v>30.5</c:v>
                </c:pt>
                <c:pt idx="129">
                  <c:v>30.897500000000001</c:v>
                </c:pt>
                <c:pt idx="130">
                  <c:v>31.2925</c:v>
                </c:pt>
                <c:pt idx="131">
                  <c:v>31.685000000000002</c:v>
                </c:pt>
                <c:pt idx="132">
                  <c:v>32.107500000000002</c:v>
                </c:pt>
                <c:pt idx="133">
                  <c:v>32.53</c:v>
                </c:pt>
                <c:pt idx="134">
                  <c:v>32.887500000000003</c:v>
                </c:pt>
                <c:pt idx="135">
                  <c:v>33.26</c:v>
                </c:pt>
                <c:pt idx="136">
                  <c:v>33.622500000000002</c:v>
                </c:pt>
                <c:pt idx="137">
                  <c:v>33.97</c:v>
                </c:pt>
                <c:pt idx="138">
                  <c:v>34.299999999999997</c:v>
                </c:pt>
                <c:pt idx="139">
                  <c:v>34.615000000000002</c:v>
                </c:pt>
                <c:pt idx="140">
                  <c:v>34.975000000000001</c:v>
                </c:pt>
                <c:pt idx="141">
                  <c:v>35.327500000000001</c:v>
                </c:pt>
                <c:pt idx="142">
                  <c:v>35.652500000000003</c:v>
                </c:pt>
                <c:pt idx="143">
                  <c:v>35.962500000000006</c:v>
                </c:pt>
                <c:pt idx="144">
                  <c:v>36.292500000000004</c:v>
                </c:pt>
                <c:pt idx="145">
                  <c:v>36.572500000000005</c:v>
                </c:pt>
                <c:pt idx="146">
                  <c:v>36.897500000000008</c:v>
                </c:pt>
                <c:pt idx="147">
                  <c:v>37.182500000000005</c:v>
                </c:pt>
                <c:pt idx="148">
                  <c:v>37.447500000000005</c:v>
                </c:pt>
                <c:pt idx="149">
                  <c:v>37.677499999999995</c:v>
                </c:pt>
                <c:pt idx="150">
                  <c:v>37.9375</c:v>
                </c:pt>
                <c:pt idx="151">
                  <c:v>38.207499999999996</c:v>
                </c:pt>
                <c:pt idx="152">
                  <c:v>38.510000000000005</c:v>
                </c:pt>
                <c:pt idx="153">
                  <c:v>38.805</c:v>
                </c:pt>
                <c:pt idx="154">
                  <c:v>39.075000000000003</c:v>
                </c:pt>
                <c:pt idx="155">
                  <c:v>39.320000000000007</c:v>
                </c:pt>
                <c:pt idx="156">
                  <c:v>39.512500000000003</c:v>
                </c:pt>
                <c:pt idx="157">
                  <c:v>39.712499999999999</c:v>
                </c:pt>
                <c:pt idx="158">
                  <c:v>39.912500000000001</c:v>
                </c:pt>
                <c:pt idx="159">
                  <c:v>40.077500000000001</c:v>
                </c:pt>
                <c:pt idx="160">
                  <c:v>40.247500000000002</c:v>
                </c:pt>
                <c:pt idx="161">
                  <c:v>40.412500000000001</c:v>
                </c:pt>
                <c:pt idx="162">
                  <c:v>40.625</c:v>
                </c:pt>
                <c:pt idx="163">
                  <c:v>40.795000000000002</c:v>
                </c:pt>
                <c:pt idx="164">
                  <c:v>40.879999999999995</c:v>
                </c:pt>
                <c:pt idx="165">
                  <c:v>40.982500000000002</c:v>
                </c:pt>
                <c:pt idx="166">
                  <c:v>41.127499999999998</c:v>
                </c:pt>
                <c:pt idx="167">
                  <c:v>41.17</c:v>
                </c:pt>
                <c:pt idx="168">
                  <c:v>41.234999999999999</c:v>
                </c:pt>
                <c:pt idx="169">
                  <c:v>41.222499999999997</c:v>
                </c:pt>
                <c:pt idx="170">
                  <c:v>41.137500000000003</c:v>
                </c:pt>
                <c:pt idx="171">
                  <c:v>41.11</c:v>
                </c:pt>
                <c:pt idx="172">
                  <c:v>41.040000000000006</c:v>
                </c:pt>
                <c:pt idx="173">
                  <c:v>40.972500000000004</c:v>
                </c:pt>
                <c:pt idx="174">
                  <c:v>40.870000000000005</c:v>
                </c:pt>
                <c:pt idx="175">
                  <c:v>40.777500000000003</c:v>
                </c:pt>
                <c:pt idx="176">
                  <c:v>40.647500000000001</c:v>
                </c:pt>
                <c:pt idx="177">
                  <c:v>40.522500000000001</c:v>
                </c:pt>
                <c:pt idx="178">
                  <c:v>40.367500000000007</c:v>
                </c:pt>
                <c:pt idx="179">
                  <c:v>40.162500000000001</c:v>
                </c:pt>
                <c:pt idx="180">
                  <c:v>39.950000000000003</c:v>
                </c:pt>
                <c:pt idx="181">
                  <c:v>39.752499999999998</c:v>
                </c:pt>
                <c:pt idx="182">
                  <c:v>39.487499999999997</c:v>
                </c:pt>
                <c:pt idx="183">
                  <c:v>39.282499999999999</c:v>
                </c:pt>
                <c:pt idx="184">
                  <c:v>39.094999999999999</c:v>
                </c:pt>
                <c:pt idx="185">
                  <c:v>38.885000000000005</c:v>
                </c:pt>
                <c:pt idx="186">
                  <c:v>38.717500000000001</c:v>
                </c:pt>
                <c:pt idx="187">
                  <c:v>38.542500000000004</c:v>
                </c:pt>
                <c:pt idx="188">
                  <c:v>38.327500000000001</c:v>
                </c:pt>
                <c:pt idx="189">
                  <c:v>38.105000000000004</c:v>
                </c:pt>
                <c:pt idx="190">
                  <c:v>37.909999999999997</c:v>
                </c:pt>
                <c:pt idx="191">
                  <c:v>37.672499999999999</c:v>
                </c:pt>
                <c:pt idx="192">
                  <c:v>37.424999999999997</c:v>
                </c:pt>
                <c:pt idx="193">
                  <c:v>37.21</c:v>
                </c:pt>
                <c:pt idx="194">
                  <c:v>36.950000000000003</c:v>
                </c:pt>
                <c:pt idx="195">
                  <c:v>36.662500000000001</c:v>
                </c:pt>
                <c:pt idx="196">
                  <c:v>36.382500000000007</c:v>
                </c:pt>
                <c:pt idx="197">
                  <c:v>36.077500000000001</c:v>
                </c:pt>
                <c:pt idx="198">
                  <c:v>35.745000000000005</c:v>
                </c:pt>
                <c:pt idx="199">
                  <c:v>35.375</c:v>
                </c:pt>
                <c:pt idx="200">
                  <c:v>35.052500000000002</c:v>
                </c:pt>
                <c:pt idx="201">
                  <c:v>34.71</c:v>
                </c:pt>
                <c:pt idx="202">
                  <c:v>34.362500000000004</c:v>
                </c:pt>
                <c:pt idx="203">
                  <c:v>34.012500000000003</c:v>
                </c:pt>
                <c:pt idx="204">
                  <c:v>33.652500000000003</c:v>
                </c:pt>
                <c:pt idx="205">
                  <c:v>33.284999999999997</c:v>
                </c:pt>
                <c:pt idx="206">
                  <c:v>32.902500000000003</c:v>
                </c:pt>
                <c:pt idx="207">
                  <c:v>32.545000000000002</c:v>
                </c:pt>
                <c:pt idx="208">
                  <c:v>32.155000000000001</c:v>
                </c:pt>
                <c:pt idx="209">
                  <c:v>31.81</c:v>
                </c:pt>
                <c:pt idx="210">
                  <c:v>31.447500000000002</c:v>
                </c:pt>
                <c:pt idx="211">
                  <c:v>31.0975</c:v>
                </c:pt>
                <c:pt idx="212">
                  <c:v>30.785</c:v>
                </c:pt>
                <c:pt idx="213">
                  <c:v>30.475000000000001</c:v>
                </c:pt>
                <c:pt idx="214">
                  <c:v>30.175000000000001</c:v>
                </c:pt>
                <c:pt idx="215">
                  <c:v>29.877499999999998</c:v>
                </c:pt>
                <c:pt idx="216">
                  <c:v>29.590000000000003</c:v>
                </c:pt>
                <c:pt idx="217">
                  <c:v>29.310000000000002</c:v>
                </c:pt>
                <c:pt idx="218">
                  <c:v>29.05</c:v>
                </c:pt>
                <c:pt idx="219">
                  <c:v>28.802500000000002</c:v>
                </c:pt>
                <c:pt idx="220">
                  <c:v>28.5425</c:v>
                </c:pt>
                <c:pt idx="221">
                  <c:v>28.297499999999999</c:v>
                </c:pt>
                <c:pt idx="222">
                  <c:v>28.024999999999999</c:v>
                </c:pt>
                <c:pt idx="223">
                  <c:v>27.805</c:v>
                </c:pt>
                <c:pt idx="224">
                  <c:v>27.587499999999999</c:v>
                </c:pt>
                <c:pt idx="225">
                  <c:v>27.352499999999999</c:v>
                </c:pt>
                <c:pt idx="226">
                  <c:v>27.1525</c:v>
                </c:pt>
                <c:pt idx="227">
                  <c:v>26.924999999999997</c:v>
                </c:pt>
                <c:pt idx="228">
                  <c:v>26.725000000000001</c:v>
                </c:pt>
                <c:pt idx="229">
                  <c:v>26.53</c:v>
                </c:pt>
                <c:pt idx="230">
                  <c:v>26.314999999999998</c:v>
                </c:pt>
                <c:pt idx="231">
                  <c:v>26.130000000000003</c:v>
                </c:pt>
                <c:pt idx="232">
                  <c:v>25.954999999999998</c:v>
                </c:pt>
                <c:pt idx="233">
                  <c:v>25.770000000000003</c:v>
                </c:pt>
                <c:pt idx="234">
                  <c:v>25.5825</c:v>
                </c:pt>
                <c:pt idx="235">
                  <c:v>25.395</c:v>
                </c:pt>
                <c:pt idx="236">
                  <c:v>25.225000000000001</c:v>
                </c:pt>
                <c:pt idx="237">
                  <c:v>25.047499999999999</c:v>
                </c:pt>
                <c:pt idx="238">
                  <c:v>24.862500000000001</c:v>
                </c:pt>
                <c:pt idx="239">
                  <c:v>24.704999999999998</c:v>
                </c:pt>
                <c:pt idx="240">
                  <c:v>24.547499999999999</c:v>
                </c:pt>
                <c:pt idx="241">
                  <c:v>24.405000000000001</c:v>
                </c:pt>
                <c:pt idx="242">
                  <c:v>24.267499999999998</c:v>
                </c:pt>
                <c:pt idx="243">
                  <c:v>24.11</c:v>
                </c:pt>
                <c:pt idx="244">
                  <c:v>23.975000000000001</c:v>
                </c:pt>
                <c:pt idx="245">
                  <c:v>23.844999999999999</c:v>
                </c:pt>
                <c:pt idx="246">
                  <c:v>23.69</c:v>
                </c:pt>
                <c:pt idx="247">
                  <c:v>23.567500000000003</c:v>
                </c:pt>
                <c:pt idx="248">
                  <c:v>23.450000000000003</c:v>
                </c:pt>
                <c:pt idx="249">
                  <c:v>23.302500000000002</c:v>
                </c:pt>
                <c:pt idx="250">
                  <c:v>23.18</c:v>
                </c:pt>
                <c:pt idx="251">
                  <c:v>23.052500000000002</c:v>
                </c:pt>
                <c:pt idx="252">
                  <c:v>22.925000000000001</c:v>
                </c:pt>
                <c:pt idx="253">
                  <c:v>22.802500000000002</c:v>
                </c:pt>
                <c:pt idx="254">
                  <c:v>22.717500000000001</c:v>
                </c:pt>
                <c:pt idx="255">
                  <c:v>22.59</c:v>
                </c:pt>
                <c:pt idx="256">
                  <c:v>22.4575</c:v>
                </c:pt>
                <c:pt idx="257">
                  <c:v>22.36</c:v>
                </c:pt>
                <c:pt idx="258">
                  <c:v>22.284999999999997</c:v>
                </c:pt>
                <c:pt idx="259">
                  <c:v>22.164999999999999</c:v>
                </c:pt>
                <c:pt idx="260">
                  <c:v>22.08</c:v>
                </c:pt>
                <c:pt idx="261">
                  <c:v>21.994999999999997</c:v>
                </c:pt>
                <c:pt idx="262">
                  <c:v>21.914999999999999</c:v>
                </c:pt>
                <c:pt idx="263">
                  <c:v>21.855</c:v>
                </c:pt>
                <c:pt idx="264">
                  <c:v>21.765000000000001</c:v>
                </c:pt>
                <c:pt idx="265">
                  <c:v>21.67</c:v>
                </c:pt>
                <c:pt idx="266">
                  <c:v>21.615000000000002</c:v>
                </c:pt>
                <c:pt idx="267">
                  <c:v>21.535</c:v>
                </c:pt>
                <c:pt idx="268">
                  <c:v>21.4725</c:v>
                </c:pt>
                <c:pt idx="269">
                  <c:v>21.4025</c:v>
                </c:pt>
                <c:pt idx="270">
                  <c:v>21.357499999999998</c:v>
                </c:pt>
                <c:pt idx="271">
                  <c:v>21.285</c:v>
                </c:pt>
                <c:pt idx="272">
                  <c:v>21.232500000000002</c:v>
                </c:pt>
                <c:pt idx="273">
                  <c:v>21.192500000000003</c:v>
                </c:pt>
                <c:pt idx="274">
                  <c:v>21.127499999999998</c:v>
                </c:pt>
              </c:numCache>
            </c:numRef>
          </c:yVal>
          <c:smooth val="1"/>
          <c:extLst>
            <c:ext xmlns:c16="http://schemas.microsoft.com/office/drawing/2014/chart" uri="{C3380CC4-5D6E-409C-BE32-E72D297353CC}">
              <c16:uniqueId val="{00000002-877F-463E-9CFC-776168D747DD}"/>
            </c:ext>
          </c:extLst>
        </c:ser>
        <c:ser>
          <c:idx val="3"/>
          <c:order val="3"/>
          <c:tx>
            <c:strRef>
              <c:f>'RESUMEN M.A.C'!$E$1:$E$3</c:f>
              <c:strCache>
                <c:ptCount val="3"/>
                <c:pt idx="0">
                  <c:v>TEMPERATURA</c:v>
                </c:pt>
                <c:pt idx="1">
                  <c:v>DICIEMBRE</c:v>
                </c:pt>
                <c:pt idx="2">
                  <c:v>M CERRADA</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'RESUMEN M.A.C'!$A$4:$A$278</c:f>
              <c:numCache>
                <c:formatCode>0.00</c:formatCode>
                <c:ptCount val="275"/>
                <c:pt idx="0">
                  <c:v>0</c:v>
                </c:pt>
                <c:pt idx="1">
                  <c:v>0.08</c:v>
                </c:pt>
                <c:pt idx="2">
                  <c:v>0.16</c:v>
                </c:pt>
                <c:pt idx="3">
                  <c:v>0.24</c:v>
                </c:pt>
                <c:pt idx="4">
                  <c:v>0.32</c:v>
                </c:pt>
                <c:pt idx="5">
                  <c:v>0.4</c:v>
                </c:pt>
                <c:pt idx="6">
                  <c:v>0.48</c:v>
                </c:pt>
                <c:pt idx="7">
                  <c:v>0.56000000000000005</c:v>
                </c:pt>
                <c:pt idx="8">
                  <c:v>0.64</c:v>
                </c:pt>
                <c:pt idx="9">
                  <c:v>0.72</c:v>
                </c:pt>
                <c:pt idx="10">
                  <c:v>0.8</c:v>
                </c:pt>
                <c:pt idx="11">
                  <c:v>0.88</c:v>
                </c:pt>
                <c:pt idx="12">
                  <c:v>0.96</c:v>
                </c:pt>
                <c:pt idx="13">
                  <c:v>1.04</c:v>
                </c:pt>
                <c:pt idx="14">
                  <c:v>1.1200000000000001</c:v>
                </c:pt>
                <c:pt idx="15">
                  <c:v>1.2</c:v>
                </c:pt>
                <c:pt idx="16">
                  <c:v>1.28</c:v>
                </c:pt>
                <c:pt idx="17">
                  <c:v>1.36</c:v>
                </c:pt>
                <c:pt idx="18">
                  <c:v>1.44</c:v>
                </c:pt>
                <c:pt idx="19">
                  <c:v>1.52</c:v>
                </c:pt>
                <c:pt idx="20">
                  <c:v>1.6</c:v>
                </c:pt>
                <c:pt idx="21">
                  <c:v>1.68</c:v>
                </c:pt>
                <c:pt idx="22">
                  <c:v>1.76</c:v>
                </c:pt>
                <c:pt idx="23">
                  <c:v>1.84</c:v>
                </c:pt>
                <c:pt idx="24">
                  <c:v>1.92</c:v>
                </c:pt>
                <c:pt idx="25">
                  <c:v>2</c:v>
                </c:pt>
                <c:pt idx="26">
                  <c:v>2.08</c:v>
                </c:pt>
                <c:pt idx="27">
                  <c:v>2.16</c:v>
                </c:pt>
                <c:pt idx="28">
                  <c:v>2.2400000000000002</c:v>
                </c:pt>
                <c:pt idx="29">
                  <c:v>2.3199999999999998</c:v>
                </c:pt>
                <c:pt idx="30">
                  <c:v>2.4</c:v>
                </c:pt>
                <c:pt idx="31">
                  <c:v>2.48</c:v>
                </c:pt>
                <c:pt idx="32">
                  <c:v>2.56</c:v>
                </c:pt>
                <c:pt idx="33">
                  <c:v>2.64</c:v>
                </c:pt>
                <c:pt idx="34">
                  <c:v>2.72</c:v>
                </c:pt>
                <c:pt idx="35">
                  <c:v>2.8</c:v>
                </c:pt>
                <c:pt idx="36">
                  <c:v>2.88</c:v>
                </c:pt>
                <c:pt idx="37">
                  <c:v>2.96</c:v>
                </c:pt>
                <c:pt idx="38">
                  <c:v>3.04</c:v>
                </c:pt>
                <c:pt idx="39">
                  <c:v>3.12</c:v>
                </c:pt>
                <c:pt idx="40">
                  <c:v>3.2</c:v>
                </c:pt>
                <c:pt idx="41">
                  <c:v>3.28</c:v>
                </c:pt>
                <c:pt idx="42">
                  <c:v>3.36</c:v>
                </c:pt>
                <c:pt idx="43">
                  <c:v>3.44</c:v>
                </c:pt>
                <c:pt idx="44">
                  <c:v>3.52</c:v>
                </c:pt>
                <c:pt idx="45">
                  <c:v>3.6</c:v>
                </c:pt>
                <c:pt idx="46">
                  <c:v>3.68</c:v>
                </c:pt>
                <c:pt idx="47">
                  <c:v>3.76</c:v>
                </c:pt>
                <c:pt idx="48">
                  <c:v>3.84</c:v>
                </c:pt>
                <c:pt idx="49">
                  <c:v>3.92</c:v>
                </c:pt>
                <c:pt idx="50">
                  <c:v>4</c:v>
                </c:pt>
                <c:pt idx="51">
                  <c:v>4.08</c:v>
                </c:pt>
                <c:pt idx="52">
                  <c:v>4.16</c:v>
                </c:pt>
                <c:pt idx="53">
                  <c:v>4.24</c:v>
                </c:pt>
                <c:pt idx="54">
                  <c:v>4.32</c:v>
                </c:pt>
                <c:pt idx="55">
                  <c:v>4.4000000000000004</c:v>
                </c:pt>
                <c:pt idx="56">
                  <c:v>4.4800000000000004</c:v>
                </c:pt>
                <c:pt idx="57">
                  <c:v>4.5599999999999996</c:v>
                </c:pt>
                <c:pt idx="58">
                  <c:v>4.6399999999999997</c:v>
                </c:pt>
                <c:pt idx="59">
                  <c:v>4.72</c:v>
                </c:pt>
                <c:pt idx="60">
                  <c:v>4.8</c:v>
                </c:pt>
                <c:pt idx="61">
                  <c:v>4.88</c:v>
                </c:pt>
                <c:pt idx="62">
                  <c:v>4.96</c:v>
                </c:pt>
                <c:pt idx="63">
                  <c:v>5.04</c:v>
                </c:pt>
                <c:pt idx="64">
                  <c:v>5.12</c:v>
                </c:pt>
                <c:pt idx="65">
                  <c:v>5.2</c:v>
                </c:pt>
                <c:pt idx="66">
                  <c:v>5.28</c:v>
                </c:pt>
                <c:pt idx="67">
                  <c:v>5.36</c:v>
                </c:pt>
                <c:pt idx="68">
                  <c:v>5.44</c:v>
                </c:pt>
                <c:pt idx="69">
                  <c:v>5.52</c:v>
                </c:pt>
                <c:pt idx="70">
                  <c:v>5.6</c:v>
                </c:pt>
                <c:pt idx="71">
                  <c:v>5.68</c:v>
                </c:pt>
                <c:pt idx="72">
                  <c:v>5.76</c:v>
                </c:pt>
                <c:pt idx="73">
                  <c:v>5.84</c:v>
                </c:pt>
                <c:pt idx="74">
                  <c:v>5.92</c:v>
                </c:pt>
                <c:pt idx="75">
                  <c:v>6</c:v>
                </c:pt>
                <c:pt idx="76">
                  <c:v>6.08</c:v>
                </c:pt>
                <c:pt idx="77">
                  <c:v>6.16</c:v>
                </c:pt>
                <c:pt idx="78">
                  <c:v>6.24</c:v>
                </c:pt>
                <c:pt idx="79">
                  <c:v>6.32</c:v>
                </c:pt>
                <c:pt idx="80">
                  <c:v>6.4</c:v>
                </c:pt>
                <c:pt idx="81">
                  <c:v>6.48</c:v>
                </c:pt>
                <c:pt idx="82">
                  <c:v>6.56</c:v>
                </c:pt>
                <c:pt idx="83">
                  <c:v>6.64</c:v>
                </c:pt>
                <c:pt idx="84">
                  <c:v>6.72</c:v>
                </c:pt>
                <c:pt idx="85">
                  <c:v>6.8</c:v>
                </c:pt>
                <c:pt idx="86">
                  <c:v>6.88</c:v>
                </c:pt>
                <c:pt idx="87">
                  <c:v>6.96</c:v>
                </c:pt>
                <c:pt idx="88">
                  <c:v>7.04</c:v>
                </c:pt>
                <c:pt idx="89">
                  <c:v>7.12</c:v>
                </c:pt>
                <c:pt idx="90">
                  <c:v>7.2</c:v>
                </c:pt>
                <c:pt idx="91">
                  <c:v>7.28</c:v>
                </c:pt>
                <c:pt idx="92">
                  <c:v>7.36</c:v>
                </c:pt>
                <c:pt idx="93">
                  <c:v>7.44</c:v>
                </c:pt>
                <c:pt idx="94">
                  <c:v>7.52</c:v>
                </c:pt>
                <c:pt idx="95">
                  <c:v>7.6</c:v>
                </c:pt>
                <c:pt idx="96">
                  <c:v>7.68</c:v>
                </c:pt>
                <c:pt idx="97">
                  <c:v>7.76</c:v>
                </c:pt>
                <c:pt idx="98">
                  <c:v>7.84</c:v>
                </c:pt>
                <c:pt idx="99">
                  <c:v>7.92</c:v>
                </c:pt>
                <c:pt idx="100">
                  <c:v>8</c:v>
                </c:pt>
                <c:pt idx="101">
                  <c:v>8.08</c:v>
                </c:pt>
                <c:pt idx="102">
                  <c:v>8.16</c:v>
                </c:pt>
                <c:pt idx="103">
                  <c:v>8.24</c:v>
                </c:pt>
                <c:pt idx="104">
                  <c:v>8.32</c:v>
                </c:pt>
                <c:pt idx="105">
                  <c:v>8.4</c:v>
                </c:pt>
                <c:pt idx="106">
                  <c:v>8.48</c:v>
                </c:pt>
                <c:pt idx="107">
                  <c:v>8.56</c:v>
                </c:pt>
                <c:pt idx="108">
                  <c:v>8.64</c:v>
                </c:pt>
                <c:pt idx="109">
                  <c:v>8.7200000000000006</c:v>
                </c:pt>
                <c:pt idx="110">
                  <c:v>8.8000000000000007</c:v>
                </c:pt>
                <c:pt idx="111">
                  <c:v>8.8800000000000008</c:v>
                </c:pt>
                <c:pt idx="112">
                  <c:v>8.9600000000000009</c:v>
                </c:pt>
                <c:pt idx="113">
                  <c:v>9.0399999999999991</c:v>
                </c:pt>
                <c:pt idx="114">
                  <c:v>9.1199999999999992</c:v>
                </c:pt>
                <c:pt idx="115">
                  <c:v>9.1999999999999993</c:v>
                </c:pt>
                <c:pt idx="116">
                  <c:v>9.2799999999999994</c:v>
                </c:pt>
                <c:pt idx="117">
                  <c:v>9.36</c:v>
                </c:pt>
                <c:pt idx="118">
                  <c:v>9.44</c:v>
                </c:pt>
                <c:pt idx="119">
                  <c:v>9.52</c:v>
                </c:pt>
                <c:pt idx="120">
                  <c:v>9.6</c:v>
                </c:pt>
                <c:pt idx="121">
                  <c:v>9.68</c:v>
                </c:pt>
                <c:pt idx="122">
                  <c:v>9.76</c:v>
                </c:pt>
                <c:pt idx="123">
                  <c:v>9.84</c:v>
                </c:pt>
                <c:pt idx="124">
                  <c:v>9.92</c:v>
                </c:pt>
                <c:pt idx="125">
                  <c:v>10</c:v>
                </c:pt>
                <c:pt idx="126">
                  <c:v>10.08</c:v>
                </c:pt>
                <c:pt idx="127">
                  <c:v>10.16</c:v>
                </c:pt>
                <c:pt idx="128">
                  <c:v>10.24</c:v>
                </c:pt>
                <c:pt idx="129">
                  <c:v>10.32</c:v>
                </c:pt>
                <c:pt idx="130">
                  <c:v>10.4</c:v>
                </c:pt>
                <c:pt idx="131">
                  <c:v>10.48</c:v>
                </c:pt>
                <c:pt idx="132">
                  <c:v>10.56</c:v>
                </c:pt>
                <c:pt idx="133">
                  <c:v>10.64</c:v>
                </c:pt>
                <c:pt idx="134">
                  <c:v>10.72</c:v>
                </c:pt>
                <c:pt idx="135">
                  <c:v>10.8</c:v>
                </c:pt>
                <c:pt idx="136">
                  <c:v>10.88</c:v>
                </c:pt>
                <c:pt idx="137">
                  <c:v>10.96</c:v>
                </c:pt>
                <c:pt idx="138">
                  <c:v>11.04</c:v>
                </c:pt>
                <c:pt idx="139">
                  <c:v>11.12</c:v>
                </c:pt>
                <c:pt idx="140">
                  <c:v>11.2</c:v>
                </c:pt>
                <c:pt idx="141">
                  <c:v>11.28</c:v>
                </c:pt>
                <c:pt idx="142">
                  <c:v>11.36</c:v>
                </c:pt>
                <c:pt idx="143">
                  <c:v>11.44</c:v>
                </c:pt>
                <c:pt idx="144">
                  <c:v>11.52</c:v>
                </c:pt>
                <c:pt idx="145">
                  <c:v>11.6</c:v>
                </c:pt>
                <c:pt idx="146">
                  <c:v>11.68</c:v>
                </c:pt>
                <c:pt idx="147">
                  <c:v>11.76</c:v>
                </c:pt>
                <c:pt idx="148">
                  <c:v>11.84</c:v>
                </c:pt>
                <c:pt idx="149">
                  <c:v>11.92</c:v>
                </c:pt>
                <c:pt idx="150">
                  <c:v>12</c:v>
                </c:pt>
                <c:pt idx="151">
                  <c:v>12.08</c:v>
                </c:pt>
                <c:pt idx="152">
                  <c:v>12.16</c:v>
                </c:pt>
                <c:pt idx="153">
                  <c:v>12.24</c:v>
                </c:pt>
                <c:pt idx="154">
                  <c:v>12.32</c:v>
                </c:pt>
                <c:pt idx="155">
                  <c:v>12.4</c:v>
                </c:pt>
                <c:pt idx="156">
                  <c:v>12.48</c:v>
                </c:pt>
                <c:pt idx="157">
                  <c:v>12.56</c:v>
                </c:pt>
                <c:pt idx="158">
                  <c:v>12.64</c:v>
                </c:pt>
                <c:pt idx="159">
                  <c:v>12.72</c:v>
                </c:pt>
                <c:pt idx="160">
                  <c:v>12.8</c:v>
                </c:pt>
                <c:pt idx="161">
                  <c:v>12.88</c:v>
                </c:pt>
                <c:pt idx="162">
                  <c:v>12.96</c:v>
                </c:pt>
                <c:pt idx="163">
                  <c:v>13.04</c:v>
                </c:pt>
                <c:pt idx="164">
                  <c:v>13.12</c:v>
                </c:pt>
                <c:pt idx="165">
                  <c:v>13.2</c:v>
                </c:pt>
                <c:pt idx="166">
                  <c:v>13.28</c:v>
                </c:pt>
                <c:pt idx="167">
                  <c:v>13.36</c:v>
                </c:pt>
                <c:pt idx="168">
                  <c:v>13.44</c:v>
                </c:pt>
                <c:pt idx="169">
                  <c:v>13.52</c:v>
                </c:pt>
                <c:pt idx="170">
                  <c:v>13.6</c:v>
                </c:pt>
                <c:pt idx="171">
                  <c:v>13.68</c:v>
                </c:pt>
                <c:pt idx="172">
                  <c:v>13.76</c:v>
                </c:pt>
                <c:pt idx="173">
                  <c:v>13.84</c:v>
                </c:pt>
                <c:pt idx="174">
                  <c:v>13.92</c:v>
                </c:pt>
                <c:pt idx="175">
                  <c:v>14</c:v>
                </c:pt>
                <c:pt idx="176">
                  <c:v>14.08</c:v>
                </c:pt>
                <c:pt idx="177">
                  <c:v>14.16</c:v>
                </c:pt>
                <c:pt idx="178">
                  <c:v>14.24</c:v>
                </c:pt>
                <c:pt idx="179">
                  <c:v>14.32</c:v>
                </c:pt>
                <c:pt idx="180">
                  <c:v>14.4</c:v>
                </c:pt>
                <c:pt idx="181">
                  <c:v>14.48</c:v>
                </c:pt>
                <c:pt idx="182">
                  <c:v>14.56</c:v>
                </c:pt>
                <c:pt idx="183">
                  <c:v>14.64</c:v>
                </c:pt>
                <c:pt idx="184">
                  <c:v>14.72</c:v>
                </c:pt>
                <c:pt idx="185">
                  <c:v>14.8</c:v>
                </c:pt>
                <c:pt idx="186">
                  <c:v>14.88</c:v>
                </c:pt>
                <c:pt idx="187">
                  <c:v>14.96</c:v>
                </c:pt>
                <c:pt idx="188">
                  <c:v>15.04</c:v>
                </c:pt>
                <c:pt idx="189">
                  <c:v>15.12</c:v>
                </c:pt>
                <c:pt idx="190">
                  <c:v>15.2</c:v>
                </c:pt>
                <c:pt idx="191">
                  <c:v>15.28</c:v>
                </c:pt>
                <c:pt idx="192">
                  <c:v>15.36</c:v>
                </c:pt>
                <c:pt idx="193">
                  <c:v>15.44</c:v>
                </c:pt>
                <c:pt idx="194">
                  <c:v>15.52</c:v>
                </c:pt>
                <c:pt idx="195">
                  <c:v>15.6</c:v>
                </c:pt>
                <c:pt idx="196">
                  <c:v>15.68</c:v>
                </c:pt>
                <c:pt idx="197">
                  <c:v>15.76</c:v>
                </c:pt>
                <c:pt idx="198">
                  <c:v>15.84</c:v>
                </c:pt>
                <c:pt idx="199">
                  <c:v>15.92</c:v>
                </c:pt>
                <c:pt idx="200">
                  <c:v>16</c:v>
                </c:pt>
                <c:pt idx="201">
                  <c:v>16.079999999999998</c:v>
                </c:pt>
                <c:pt idx="202">
                  <c:v>16.16</c:v>
                </c:pt>
                <c:pt idx="203">
                  <c:v>16.239999999999998</c:v>
                </c:pt>
                <c:pt idx="204">
                  <c:v>16.32</c:v>
                </c:pt>
                <c:pt idx="205">
                  <c:v>16.399999999999999</c:v>
                </c:pt>
                <c:pt idx="206">
                  <c:v>16.48</c:v>
                </c:pt>
                <c:pt idx="207">
                  <c:v>16.559999999999999</c:v>
                </c:pt>
                <c:pt idx="208">
                  <c:v>16.64</c:v>
                </c:pt>
                <c:pt idx="209">
                  <c:v>16.72</c:v>
                </c:pt>
                <c:pt idx="210">
                  <c:v>16.8</c:v>
                </c:pt>
                <c:pt idx="211">
                  <c:v>16.88</c:v>
                </c:pt>
                <c:pt idx="212">
                  <c:v>16.96</c:v>
                </c:pt>
                <c:pt idx="213">
                  <c:v>17.04</c:v>
                </c:pt>
                <c:pt idx="214">
                  <c:v>17.12</c:v>
                </c:pt>
                <c:pt idx="215">
                  <c:v>17.2</c:v>
                </c:pt>
                <c:pt idx="216">
                  <c:v>17.28</c:v>
                </c:pt>
                <c:pt idx="217">
                  <c:v>17.36</c:v>
                </c:pt>
                <c:pt idx="218">
                  <c:v>17.440000000000001</c:v>
                </c:pt>
                <c:pt idx="219">
                  <c:v>17.52</c:v>
                </c:pt>
                <c:pt idx="220">
                  <c:v>17.600000000000001</c:v>
                </c:pt>
                <c:pt idx="221">
                  <c:v>17.68</c:v>
                </c:pt>
                <c:pt idx="222">
                  <c:v>17.760000000000002</c:v>
                </c:pt>
                <c:pt idx="223">
                  <c:v>17.84</c:v>
                </c:pt>
                <c:pt idx="224">
                  <c:v>17.920000000000002</c:v>
                </c:pt>
                <c:pt idx="225">
                  <c:v>18</c:v>
                </c:pt>
                <c:pt idx="226">
                  <c:v>18.079999999999998</c:v>
                </c:pt>
                <c:pt idx="227">
                  <c:v>18.16</c:v>
                </c:pt>
                <c:pt idx="228">
                  <c:v>18.239999999999998</c:v>
                </c:pt>
                <c:pt idx="229">
                  <c:v>18.32</c:v>
                </c:pt>
                <c:pt idx="230">
                  <c:v>18.399999999999999</c:v>
                </c:pt>
                <c:pt idx="231">
                  <c:v>18.48</c:v>
                </c:pt>
                <c:pt idx="232">
                  <c:v>18.559999999999999</c:v>
                </c:pt>
                <c:pt idx="233">
                  <c:v>18.64</c:v>
                </c:pt>
                <c:pt idx="234">
                  <c:v>18.72</c:v>
                </c:pt>
                <c:pt idx="235">
                  <c:v>18.8</c:v>
                </c:pt>
                <c:pt idx="236">
                  <c:v>18.88</c:v>
                </c:pt>
                <c:pt idx="237">
                  <c:v>18.96</c:v>
                </c:pt>
                <c:pt idx="238">
                  <c:v>19.04</c:v>
                </c:pt>
                <c:pt idx="239">
                  <c:v>19.12</c:v>
                </c:pt>
                <c:pt idx="240">
                  <c:v>19.2</c:v>
                </c:pt>
                <c:pt idx="241">
                  <c:v>19.28</c:v>
                </c:pt>
                <c:pt idx="242">
                  <c:v>19.36</c:v>
                </c:pt>
                <c:pt idx="243">
                  <c:v>19.440000000000001</c:v>
                </c:pt>
                <c:pt idx="244">
                  <c:v>19.52</c:v>
                </c:pt>
                <c:pt idx="245">
                  <c:v>19.600000000000001</c:v>
                </c:pt>
                <c:pt idx="246">
                  <c:v>19.68</c:v>
                </c:pt>
                <c:pt idx="247">
                  <c:v>19.760000000000002</c:v>
                </c:pt>
                <c:pt idx="248">
                  <c:v>19.84</c:v>
                </c:pt>
                <c:pt idx="249">
                  <c:v>19.920000000000002</c:v>
                </c:pt>
                <c:pt idx="250">
                  <c:v>20</c:v>
                </c:pt>
                <c:pt idx="251">
                  <c:v>20.079999999999998</c:v>
                </c:pt>
                <c:pt idx="252">
                  <c:v>20.16</c:v>
                </c:pt>
                <c:pt idx="253">
                  <c:v>20.239999999999998</c:v>
                </c:pt>
                <c:pt idx="254">
                  <c:v>20.32</c:v>
                </c:pt>
                <c:pt idx="255">
                  <c:v>20.399999999999999</c:v>
                </c:pt>
                <c:pt idx="256">
                  <c:v>20.48</c:v>
                </c:pt>
                <c:pt idx="257">
                  <c:v>20.56</c:v>
                </c:pt>
                <c:pt idx="258">
                  <c:v>20.64</c:v>
                </c:pt>
                <c:pt idx="259">
                  <c:v>20.72</c:v>
                </c:pt>
                <c:pt idx="260">
                  <c:v>20.8</c:v>
                </c:pt>
                <c:pt idx="261">
                  <c:v>20.88</c:v>
                </c:pt>
                <c:pt idx="262">
                  <c:v>20.96</c:v>
                </c:pt>
                <c:pt idx="263">
                  <c:v>21.04</c:v>
                </c:pt>
                <c:pt idx="264">
                  <c:v>21.12</c:v>
                </c:pt>
                <c:pt idx="265">
                  <c:v>21.2</c:v>
                </c:pt>
                <c:pt idx="266">
                  <c:v>21.28</c:v>
                </c:pt>
                <c:pt idx="267">
                  <c:v>21.36</c:v>
                </c:pt>
                <c:pt idx="268">
                  <c:v>21.44</c:v>
                </c:pt>
                <c:pt idx="269">
                  <c:v>21.52</c:v>
                </c:pt>
                <c:pt idx="270">
                  <c:v>21.6</c:v>
                </c:pt>
                <c:pt idx="271">
                  <c:v>21.68</c:v>
                </c:pt>
                <c:pt idx="272">
                  <c:v>21.76</c:v>
                </c:pt>
                <c:pt idx="273">
                  <c:v>21.84</c:v>
                </c:pt>
                <c:pt idx="274">
                  <c:v>21.92</c:v>
                </c:pt>
              </c:numCache>
            </c:numRef>
          </c:xVal>
          <c:yVal>
            <c:numRef>
              <c:f>'RESUMEN M.A.C'!$E$4:$E$278</c:f>
              <c:numCache>
                <c:formatCode>General</c:formatCode>
                <c:ptCount val="275"/>
                <c:pt idx="0">
                  <c:v>19.4925</c:v>
                </c:pt>
                <c:pt idx="1">
                  <c:v>19.397500000000001</c:v>
                </c:pt>
                <c:pt idx="2">
                  <c:v>19.307499999999997</c:v>
                </c:pt>
                <c:pt idx="3">
                  <c:v>19.237499999999997</c:v>
                </c:pt>
                <c:pt idx="4">
                  <c:v>19.149999999999999</c:v>
                </c:pt>
                <c:pt idx="5">
                  <c:v>19.0625</c:v>
                </c:pt>
                <c:pt idx="6">
                  <c:v>18.9925</c:v>
                </c:pt>
                <c:pt idx="7">
                  <c:v>18.91</c:v>
                </c:pt>
                <c:pt idx="8">
                  <c:v>18.827500000000001</c:v>
                </c:pt>
                <c:pt idx="9">
                  <c:v>18.737499999999997</c:v>
                </c:pt>
                <c:pt idx="10">
                  <c:v>18.664999999999999</c:v>
                </c:pt>
                <c:pt idx="11">
                  <c:v>18.587499999999999</c:v>
                </c:pt>
                <c:pt idx="12">
                  <c:v>18.522500000000001</c:v>
                </c:pt>
                <c:pt idx="13">
                  <c:v>18.41</c:v>
                </c:pt>
                <c:pt idx="14">
                  <c:v>18.3475</c:v>
                </c:pt>
                <c:pt idx="15">
                  <c:v>18.262499999999999</c:v>
                </c:pt>
                <c:pt idx="16">
                  <c:v>18.1875</c:v>
                </c:pt>
                <c:pt idx="17">
                  <c:v>18.112499999999997</c:v>
                </c:pt>
                <c:pt idx="18">
                  <c:v>18.037500000000001</c:v>
                </c:pt>
                <c:pt idx="19">
                  <c:v>17.952500000000001</c:v>
                </c:pt>
                <c:pt idx="20">
                  <c:v>17.89</c:v>
                </c:pt>
                <c:pt idx="21">
                  <c:v>17.802500000000002</c:v>
                </c:pt>
                <c:pt idx="22">
                  <c:v>17.697499999999998</c:v>
                </c:pt>
                <c:pt idx="23">
                  <c:v>17.627499999999998</c:v>
                </c:pt>
                <c:pt idx="24">
                  <c:v>17.567500000000003</c:v>
                </c:pt>
                <c:pt idx="25">
                  <c:v>17.497499999999999</c:v>
                </c:pt>
                <c:pt idx="26">
                  <c:v>17.427500000000002</c:v>
                </c:pt>
                <c:pt idx="27">
                  <c:v>17.357500000000002</c:v>
                </c:pt>
                <c:pt idx="28">
                  <c:v>17.2925</c:v>
                </c:pt>
                <c:pt idx="29">
                  <c:v>17.247500000000002</c:v>
                </c:pt>
                <c:pt idx="30">
                  <c:v>17.1875</c:v>
                </c:pt>
                <c:pt idx="31">
                  <c:v>17.125</c:v>
                </c:pt>
                <c:pt idx="32">
                  <c:v>17.052500000000002</c:v>
                </c:pt>
                <c:pt idx="33">
                  <c:v>16.987499999999997</c:v>
                </c:pt>
                <c:pt idx="34">
                  <c:v>16.9375</c:v>
                </c:pt>
                <c:pt idx="35">
                  <c:v>16.88</c:v>
                </c:pt>
                <c:pt idx="36">
                  <c:v>16.7775</c:v>
                </c:pt>
                <c:pt idx="37">
                  <c:v>16.717500000000001</c:v>
                </c:pt>
                <c:pt idx="38">
                  <c:v>16.64</c:v>
                </c:pt>
                <c:pt idx="39">
                  <c:v>16.567499999999999</c:v>
                </c:pt>
                <c:pt idx="40">
                  <c:v>16.5075</c:v>
                </c:pt>
                <c:pt idx="41">
                  <c:v>16.452500000000001</c:v>
                </c:pt>
                <c:pt idx="42">
                  <c:v>16.369999999999997</c:v>
                </c:pt>
                <c:pt idx="43">
                  <c:v>16.3125</c:v>
                </c:pt>
                <c:pt idx="44">
                  <c:v>16.247500000000002</c:v>
                </c:pt>
                <c:pt idx="45">
                  <c:v>16.170000000000002</c:v>
                </c:pt>
                <c:pt idx="46">
                  <c:v>16.0825</c:v>
                </c:pt>
                <c:pt idx="47">
                  <c:v>16.022500000000001</c:v>
                </c:pt>
                <c:pt idx="48">
                  <c:v>15.957500000000001</c:v>
                </c:pt>
                <c:pt idx="49">
                  <c:v>15.879999999999999</c:v>
                </c:pt>
                <c:pt idx="50">
                  <c:v>15.807500000000001</c:v>
                </c:pt>
                <c:pt idx="51">
                  <c:v>15.7525</c:v>
                </c:pt>
                <c:pt idx="52">
                  <c:v>15.6975</c:v>
                </c:pt>
                <c:pt idx="53">
                  <c:v>15.62</c:v>
                </c:pt>
                <c:pt idx="54">
                  <c:v>15.557500000000001</c:v>
                </c:pt>
                <c:pt idx="55">
                  <c:v>15.5025</c:v>
                </c:pt>
                <c:pt idx="56">
                  <c:v>15.4375</c:v>
                </c:pt>
                <c:pt idx="57">
                  <c:v>15.365</c:v>
                </c:pt>
                <c:pt idx="58">
                  <c:v>15.317499999999999</c:v>
                </c:pt>
                <c:pt idx="59">
                  <c:v>15.2425</c:v>
                </c:pt>
                <c:pt idx="60">
                  <c:v>15.182500000000001</c:v>
                </c:pt>
                <c:pt idx="61">
                  <c:v>15.129999999999999</c:v>
                </c:pt>
                <c:pt idx="62">
                  <c:v>15.09</c:v>
                </c:pt>
                <c:pt idx="63">
                  <c:v>15.037500000000001</c:v>
                </c:pt>
                <c:pt idx="64">
                  <c:v>14.9825</c:v>
                </c:pt>
                <c:pt idx="65">
                  <c:v>14.912500000000001</c:v>
                </c:pt>
                <c:pt idx="66">
                  <c:v>14.844999999999999</c:v>
                </c:pt>
                <c:pt idx="67">
                  <c:v>14.7925</c:v>
                </c:pt>
                <c:pt idx="68">
                  <c:v>14.752500000000001</c:v>
                </c:pt>
                <c:pt idx="69">
                  <c:v>14.6675</c:v>
                </c:pt>
                <c:pt idx="70">
                  <c:v>14.625</c:v>
                </c:pt>
                <c:pt idx="71">
                  <c:v>14.57</c:v>
                </c:pt>
                <c:pt idx="72">
                  <c:v>14.5275</c:v>
                </c:pt>
                <c:pt idx="73">
                  <c:v>14.462499999999999</c:v>
                </c:pt>
                <c:pt idx="74">
                  <c:v>14.4275</c:v>
                </c:pt>
                <c:pt idx="75">
                  <c:v>14.375</c:v>
                </c:pt>
                <c:pt idx="76">
                  <c:v>14.345000000000001</c:v>
                </c:pt>
                <c:pt idx="77">
                  <c:v>14.32</c:v>
                </c:pt>
                <c:pt idx="78">
                  <c:v>14.295</c:v>
                </c:pt>
                <c:pt idx="79">
                  <c:v>14.265000000000001</c:v>
                </c:pt>
                <c:pt idx="80">
                  <c:v>14.265000000000001</c:v>
                </c:pt>
                <c:pt idx="81">
                  <c:v>14.265000000000001</c:v>
                </c:pt>
                <c:pt idx="82">
                  <c:v>14.260000000000002</c:v>
                </c:pt>
                <c:pt idx="83">
                  <c:v>14.3025</c:v>
                </c:pt>
                <c:pt idx="84">
                  <c:v>14.405000000000001</c:v>
                </c:pt>
                <c:pt idx="85">
                  <c:v>14.5175</c:v>
                </c:pt>
                <c:pt idx="86">
                  <c:v>14.69</c:v>
                </c:pt>
                <c:pt idx="87">
                  <c:v>14.8825</c:v>
                </c:pt>
                <c:pt idx="88">
                  <c:v>15.11</c:v>
                </c:pt>
                <c:pt idx="89">
                  <c:v>15.327500000000001</c:v>
                </c:pt>
                <c:pt idx="90">
                  <c:v>15.58</c:v>
                </c:pt>
                <c:pt idx="91">
                  <c:v>15.824999999999999</c:v>
                </c:pt>
                <c:pt idx="92">
                  <c:v>16.0975</c:v>
                </c:pt>
                <c:pt idx="93">
                  <c:v>16.384999999999998</c:v>
                </c:pt>
                <c:pt idx="94">
                  <c:v>16.662500000000001</c:v>
                </c:pt>
                <c:pt idx="95">
                  <c:v>16.9575</c:v>
                </c:pt>
                <c:pt idx="96">
                  <c:v>17.260000000000002</c:v>
                </c:pt>
                <c:pt idx="97">
                  <c:v>17.577500000000001</c:v>
                </c:pt>
                <c:pt idx="98">
                  <c:v>17.9175</c:v>
                </c:pt>
                <c:pt idx="99">
                  <c:v>18.252499999999998</c:v>
                </c:pt>
                <c:pt idx="100">
                  <c:v>18.634999999999998</c:v>
                </c:pt>
                <c:pt idx="101">
                  <c:v>18.977499999999999</c:v>
                </c:pt>
                <c:pt idx="102">
                  <c:v>19.335000000000001</c:v>
                </c:pt>
                <c:pt idx="103">
                  <c:v>19.712499999999999</c:v>
                </c:pt>
                <c:pt idx="104">
                  <c:v>20.064999999999998</c:v>
                </c:pt>
                <c:pt idx="105">
                  <c:v>20.447499999999998</c:v>
                </c:pt>
                <c:pt idx="106">
                  <c:v>20.844999999999999</c:v>
                </c:pt>
                <c:pt idx="107">
                  <c:v>21.247500000000002</c:v>
                </c:pt>
                <c:pt idx="108">
                  <c:v>21.672499999999999</c:v>
                </c:pt>
                <c:pt idx="109">
                  <c:v>22.080000000000002</c:v>
                </c:pt>
                <c:pt idx="110">
                  <c:v>22.509999999999998</c:v>
                </c:pt>
                <c:pt idx="111">
                  <c:v>22.927500000000002</c:v>
                </c:pt>
                <c:pt idx="112">
                  <c:v>23.380000000000003</c:v>
                </c:pt>
                <c:pt idx="113">
                  <c:v>23.822499999999998</c:v>
                </c:pt>
                <c:pt idx="114">
                  <c:v>24.252499999999998</c:v>
                </c:pt>
                <c:pt idx="115">
                  <c:v>24.674999999999997</c:v>
                </c:pt>
                <c:pt idx="116">
                  <c:v>25.14</c:v>
                </c:pt>
                <c:pt idx="117">
                  <c:v>25.577500000000001</c:v>
                </c:pt>
                <c:pt idx="118">
                  <c:v>26.012499999999999</c:v>
                </c:pt>
                <c:pt idx="119">
                  <c:v>26.445</c:v>
                </c:pt>
                <c:pt idx="120">
                  <c:v>26.89</c:v>
                </c:pt>
                <c:pt idx="121">
                  <c:v>27.31</c:v>
                </c:pt>
                <c:pt idx="122">
                  <c:v>27.747500000000002</c:v>
                </c:pt>
                <c:pt idx="123">
                  <c:v>28.182499999999997</c:v>
                </c:pt>
                <c:pt idx="124">
                  <c:v>28.594999999999999</c:v>
                </c:pt>
                <c:pt idx="125">
                  <c:v>29.002500000000001</c:v>
                </c:pt>
                <c:pt idx="126">
                  <c:v>29.4</c:v>
                </c:pt>
                <c:pt idx="127">
                  <c:v>29.814999999999998</c:v>
                </c:pt>
                <c:pt idx="128">
                  <c:v>30.227499999999999</c:v>
                </c:pt>
                <c:pt idx="129">
                  <c:v>30.642500000000002</c:v>
                </c:pt>
                <c:pt idx="130">
                  <c:v>31.049999999999997</c:v>
                </c:pt>
                <c:pt idx="131">
                  <c:v>31.4575</c:v>
                </c:pt>
                <c:pt idx="132">
                  <c:v>31.84</c:v>
                </c:pt>
                <c:pt idx="133">
                  <c:v>32.2425</c:v>
                </c:pt>
                <c:pt idx="134">
                  <c:v>32.625</c:v>
                </c:pt>
                <c:pt idx="135">
                  <c:v>32.977499999999999</c:v>
                </c:pt>
                <c:pt idx="136">
                  <c:v>33.364999999999995</c:v>
                </c:pt>
                <c:pt idx="137">
                  <c:v>33.717500000000001</c:v>
                </c:pt>
                <c:pt idx="138">
                  <c:v>34.075000000000003</c:v>
                </c:pt>
                <c:pt idx="139">
                  <c:v>34.462500000000006</c:v>
                </c:pt>
                <c:pt idx="140">
                  <c:v>34.81</c:v>
                </c:pt>
                <c:pt idx="141">
                  <c:v>35.177500000000002</c:v>
                </c:pt>
                <c:pt idx="142">
                  <c:v>35.549999999999997</c:v>
                </c:pt>
                <c:pt idx="143">
                  <c:v>35.852499999999999</c:v>
                </c:pt>
                <c:pt idx="144">
                  <c:v>36.142499999999998</c:v>
                </c:pt>
                <c:pt idx="145">
                  <c:v>36.422499999999999</c:v>
                </c:pt>
                <c:pt idx="146">
                  <c:v>36.712500000000006</c:v>
                </c:pt>
                <c:pt idx="147">
                  <c:v>37.0075</c:v>
                </c:pt>
                <c:pt idx="148">
                  <c:v>37.282499999999999</c:v>
                </c:pt>
                <c:pt idx="149">
                  <c:v>37.547499999999999</c:v>
                </c:pt>
                <c:pt idx="150">
                  <c:v>37.807500000000005</c:v>
                </c:pt>
                <c:pt idx="151">
                  <c:v>38.072499999999998</c:v>
                </c:pt>
                <c:pt idx="152">
                  <c:v>38.277500000000003</c:v>
                </c:pt>
                <c:pt idx="153">
                  <c:v>38.46</c:v>
                </c:pt>
                <c:pt idx="154">
                  <c:v>38.629999999999995</c:v>
                </c:pt>
                <c:pt idx="155">
                  <c:v>38.825000000000003</c:v>
                </c:pt>
                <c:pt idx="156">
                  <c:v>39.01</c:v>
                </c:pt>
                <c:pt idx="157">
                  <c:v>39.185000000000002</c:v>
                </c:pt>
                <c:pt idx="158">
                  <c:v>39.382500000000007</c:v>
                </c:pt>
                <c:pt idx="159">
                  <c:v>39.550000000000004</c:v>
                </c:pt>
                <c:pt idx="160">
                  <c:v>39.677500000000002</c:v>
                </c:pt>
                <c:pt idx="161">
                  <c:v>39.762500000000003</c:v>
                </c:pt>
                <c:pt idx="162">
                  <c:v>39.865000000000002</c:v>
                </c:pt>
                <c:pt idx="163">
                  <c:v>40.012500000000003</c:v>
                </c:pt>
                <c:pt idx="164">
                  <c:v>40.155000000000001</c:v>
                </c:pt>
                <c:pt idx="165">
                  <c:v>40.24</c:v>
                </c:pt>
                <c:pt idx="166">
                  <c:v>40.307500000000005</c:v>
                </c:pt>
                <c:pt idx="167">
                  <c:v>40.332500000000003</c:v>
                </c:pt>
                <c:pt idx="168">
                  <c:v>40.290000000000006</c:v>
                </c:pt>
                <c:pt idx="169">
                  <c:v>40.269999999999996</c:v>
                </c:pt>
                <c:pt idx="170">
                  <c:v>40.232500000000002</c:v>
                </c:pt>
                <c:pt idx="171">
                  <c:v>40.242500000000007</c:v>
                </c:pt>
                <c:pt idx="172">
                  <c:v>40.182500000000005</c:v>
                </c:pt>
                <c:pt idx="173">
                  <c:v>40.150000000000006</c:v>
                </c:pt>
                <c:pt idx="174">
                  <c:v>40.11</c:v>
                </c:pt>
                <c:pt idx="175">
                  <c:v>40.052500000000002</c:v>
                </c:pt>
                <c:pt idx="176">
                  <c:v>39.982500000000002</c:v>
                </c:pt>
                <c:pt idx="177">
                  <c:v>39.897500000000001</c:v>
                </c:pt>
                <c:pt idx="178">
                  <c:v>39.765000000000001</c:v>
                </c:pt>
                <c:pt idx="179">
                  <c:v>39.672499999999999</c:v>
                </c:pt>
                <c:pt idx="180">
                  <c:v>39.545000000000002</c:v>
                </c:pt>
                <c:pt idx="181">
                  <c:v>39.375</c:v>
                </c:pt>
                <c:pt idx="182">
                  <c:v>39.232500000000002</c:v>
                </c:pt>
                <c:pt idx="183">
                  <c:v>39.0625</c:v>
                </c:pt>
                <c:pt idx="184">
                  <c:v>38.875</c:v>
                </c:pt>
                <c:pt idx="185">
                  <c:v>38.680000000000007</c:v>
                </c:pt>
                <c:pt idx="186">
                  <c:v>38.452500000000001</c:v>
                </c:pt>
                <c:pt idx="187">
                  <c:v>38.25</c:v>
                </c:pt>
                <c:pt idx="188">
                  <c:v>38.019999999999996</c:v>
                </c:pt>
                <c:pt idx="189">
                  <c:v>37.797499999999999</c:v>
                </c:pt>
                <c:pt idx="190">
                  <c:v>37.572500000000005</c:v>
                </c:pt>
                <c:pt idx="191">
                  <c:v>37.327500000000001</c:v>
                </c:pt>
                <c:pt idx="192">
                  <c:v>37.075000000000003</c:v>
                </c:pt>
                <c:pt idx="193">
                  <c:v>36.847499999999997</c:v>
                </c:pt>
                <c:pt idx="194">
                  <c:v>36.602500000000006</c:v>
                </c:pt>
                <c:pt idx="195">
                  <c:v>36.367500000000007</c:v>
                </c:pt>
                <c:pt idx="196">
                  <c:v>36.090000000000003</c:v>
                </c:pt>
                <c:pt idx="197">
                  <c:v>35.777500000000003</c:v>
                </c:pt>
                <c:pt idx="198">
                  <c:v>35.472500000000004</c:v>
                </c:pt>
                <c:pt idx="199">
                  <c:v>35.165000000000006</c:v>
                </c:pt>
                <c:pt idx="200">
                  <c:v>34.842500000000001</c:v>
                </c:pt>
                <c:pt idx="201">
                  <c:v>34.510000000000005</c:v>
                </c:pt>
                <c:pt idx="202">
                  <c:v>34.180000000000007</c:v>
                </c:pt>
                <c:pt idx="203">
                  <c:v>33.8125</c:v>
                </c:pt>
                <c:pt idx="204">
                  <c:v>33.465000000000003</c:v>
                </c:pt>
                <c:pt idx="205">
                  <c:v>33.112499999999997</c:v>
                </c:pt>
                <c:pt idx="206">
                  <c:v>32.727500000000006</c:v>
                </c:pt>
                <c:pt idx="207">
                  <c:v>32.355000000000004</c:v>
                </c:pt>
                <c:pt idx="208">
                  <c:v>31.994999999999997</c:v>
                </c:pt>
                <c:pt idx="209">
                  <c:v>31.64</c:v>
                </c:pt>
                <c:pt idx="210">
                  <c:v>31.315000000000001</c:v>
                </c:pt>
                <c:pt idx="211">
                  <c:v>30.9725</c:v>
                </c:pt>
                <c:pt idx="212">
                  <c:v>30.662500000000001</c:v>
                </c:pt>
                <c:pt idx="213">
                  <c:v>30.362499999999997</c:v>
                </c:pt>
                <c:pt idx="214">
                  <c:v>30.05</c:v>
                </c:pt>
                <c:pt idx="215">
                  <c:v>29.759999999999998</c:v>
                </c:pt>
                <c:pt idx="216">
                  <c:v>29.49</c:v>
                </c:pt>
                <c:pt idx="217">
                  <c:v>29.2075</c:v>
                </c:pt>
                <c:pt idx="218">
                  <c:v>28.952500000000001</c:v>
                </c:pt>
                <c:pt idx="219">
                  <c:v>28.672499999999999</c:v>
                </c:pt>
                <c:pt idx="220">
                  <c:v>28.422499999999999</c:v>
                </c:pt>
                <c:pt idx="221">
                  <c:v>28.172499999999999</c:v>
                </c:pt>
                <c:pt idx="222">
                  <c:v>27.9025</c:v>
                </c:pt>
                <c:pt idx="223">
                  <c:v>27.697499999999998</c:v>
                </c:pt>
                <c:pt idx="224">
                  <c:v>27.467500000000001</c:v>
                </c:pt>
                <c:pt idx="225">
                  <c:v>27.25</c:v>
                </c:pt>
                <c:pt idx="226">
                  <c:v>27.03</c:v>
                </c:pt>
                <c:pt idx="227">
                  <c:v>26.815000000000001</c:v>
                </c:pt>
                <c:pt idx="228">
                  <c:v>26.6175</c:v>
                </c:pt>
                <c:pt idx="229">
                  <c:v>26.409999999999997</c:v>
                </c:pt>
                <c:pt idx="230">
                  <c:v>26.215</c:v>
                </c:pt>
                <c:pt idx="231">
                  <c:v>26.020000000000003</c:v>
                </c:pt>
                <c:pt idx="232">
                  <c:v>25.8325</c:v>
                </c:pt>
                <c:pt idx="233">
                  <c:v>25.64</c:v>
                </c:pt>
                <c:pt idx="234">
                  <c:v>25.51</c:v>
                </c:pt>
                <c:pt idx="235">
                  <c:v>25.34</c:v>
                </c:pt>
                <c:pt idx="236">
                  <c:v>25.155000000000001</c:v>
                </c:pt>
                <c:pt idx="237">
                  <c:v>25.005000000000003</c:v>
                </c:pt>
                <c:pt idx="238">
                  <c:v>24.835000000000001</c:v>
                </c:pt>
                <c:pt idx="239">
                  <c:v>24.675000000000001</c:v>
                </c:pt>
                <c:pt idx="240">
                  <c:v>24.55</c:v>
                </c:pt>
                <c:pt idx="241">
                  <c:v>24.364999999999998</c:v>
                </c:pt>
                <c:pt idx="242">
                  <c:v>24.225000000000001</c:v>
                </c:pt>
                <c:pt idx="243">
                  <c:v>24.077500000000001</c:v>
                </c:pt>
                <c:pt idx="244">
                  <c:v>23.945</c:v>
                </c:pt>
                <c:pt idx="245">
                  <c:v>23.767499999999998</c:v>
                </c:pt>
                <c:pt idx="246">
                  <c:v>23.625</c:v>
                </c:pt>
                <c:pt idx="247">
                  <c:v>23.477499999999999</c:v>
                </c:pt>
                <c:pt idx="248">
                  <c:v>23.322499999999998</c:v>
                </c:pt>
                <c:pt idx="249">
                  <c:v>23.185000000000002</c:v>
                </c:pt>
                <c:pt idx="250">
                  <c:v>23.057500000000001</c:v>
                </c:pt>
                <c:pt idx="251">
                  <c:v>22.93</c:v>
                </c:pt>
                <c:pt idx="252">
                  <c:v>22.797499999999999</c:v>
                </c:pt>
                <c:pt idx="253">
                  <c:v>22.685000000000002</c:v>
                </c:pt>
                <c:pt idx="254">
                  <c:v>22.552500000000002</c:v>
                </c:pt>
                <c:pt idx="255">
                  <c:v>22.414999999999999</c:v>
                </c:pt>
                <c:pt idx="256">
                  <c:v>22.317500000000003</c:v>
                </c:pt>
                <c:pt idx="257">
                  <c:v>22.192499999999999</c:v>
                </c:pt>
                <c:pt idx="258">
                  <c:v>22.067500000000003</c:v>
                </c:pt>
                <c:pt idx="259">
                  <c:v>21.952500000000001</c:v>
                </c:pt>
                <c:pt idx="260">
                  <c:v>21.827500000000001</c:v>
                </c:pt>
                <c:pt idx="261">
                  <c:v>21.712499999999999</c:v>
                </c:pt>
                <c:pt idx="262">
                  <c:v>21.582500000000003</c:v>
                </c:pt>
                <c:pt idx="263">
                  <c:v>21.497500000000002</c:v>
                </c:pt>
                <c:pt idx="264">
                  <c:v>21.38</c:v>
                </c:pt>
                <c:pt idx="265">
                  <c:v>21.262499999999999</c:v>
                </c:pt>
                <c:pt idx="266">
                  <c:v>21.162500000000001</c:v>
                </c:pt>
                <c:pt idx="267">
                  <c:v>21.072500000000002</c:v>
                </c:pt>
                <c:pt idx="268">
                  <c:v>20.942499999999999</c:v>
                </c:pt>
                <c:pt idx="269">
                  <c:v>20.842500000000001</c:v>
                </c:pt>
                <c:pt idx="270">
                  <c:v>20.747500000000002</c:v>
                </c:pt>
                <c:pt idx="271">
                  <c:v>20.647500000000001</c:v>
                </c:pt>
                <c:pt idx="272">
                  <c:v>20.537500000000001</c:v>
                </c:pt>
                <c:pt idx="273">
                  <c:v>20.4175</c:v>
                </c:pt>
                <c:pt idx="274">
                  <c:v>20.3325</c:v>
                </c:pt>
              </c:numCache>
            </c:numRef>
          </c:yVal>
          <c:smooth val="1"/>
          <c:extLst>
            <c:ext xmlns:c16="http://schemas.microsoft.com/office/drawing/2014/chart" uri="{C3380CC4-5D6E-409C-BE32-E72D297353CC}">
              <c16:uniqueId val="{00000003-877F-463E-9CFC-776168D747DD}"/>
            </c:ext>
          </c:extLst>
        </c:ser>
        <c:ser>
          <c:idx val="4"/>
          <c:order val="4"/>
          <c:tx>
            <c:strRef>
              <c:f>'RESUMEN M.A.C'!$F$1:$F$3</c:f>
              <c:strCache>
                <c:ptCount val="3"/>
                <c:pt idx="0">
                  <c:v>TEMPERATURA</c:v>
                </c:pt>
                <c:pt idx="1">
                  <c:v>ENERO</c:v>
                </c:pt>
                <c:pt idx="2">
                  <c:v>M CERRADA</c:v>
                </c:pt>
              </c:strCache>
            </c:strRef>
          </c:tx>
          <c:spPr>
            <a:ln w="6350" cap="rnd">
              <a:solidFill>
                <a:schemeClr val="accent5"/>
              </a:solidFill>
              <a:round/>
            </a:ln>
            <a:effectLst/>
          </c:spPr>
          <c:marker>
            <c:symbol val="circle"/>
            <c:size val="5"/>
            <c:spPr>
              <a:solidFill>
                <a:schemeClr val="accent5"/>
              </a:solidFill>
              <a:ln w="9525">
                <a:solidFill>
                  <a:schemeClr val="accent5"/>
                </a:solidFill>
              </a:ln>
              <a:effectLst/>
            </c:spPr>
          </c:marker>
          <c:xVal>
            <c:numRef>
              <c:f>'RESUMEN M.A.C'!$A$4:$A$278</c:f>
              <c:numCache>
                <c:formatCode>0.00</c:formatCode>
                <c:ptCount val="275"/>
                <c:pt idx="0">
                  <c:v>0</c:v>
                </c:pt>
                <c:pt idx="1">
                  <c:v>0.08</c:v>
                </c:pt>
                <c:pt idx="2">
                  <c:v>0.16</c:v>
                </c:pt>
                <c:pt idx="3">
                  <c:v>0.24</c:v>
                </c:pt>
                <c:pt idx="4">
                  <c:v>0.32</c:v>
                </c:pt>
                <c:pt idx="5">
                  <c:v>0.4</c:v>
                </c:pt>
                <c:pt idx="6">
                  <c:v>0.48</c:v>
                </c:pt>
                <c:pt idx="7">
                  <c:v>0.56000000000000005</c:v>
                </c:pt>
                <c:pt idx="8">
                  <c:v>0.64</c:v>
                </c:pt>
                <c:pt idx="9">
                  <c:v>0.72</c:v>
                </c:pt>
                <c:pt idx="10">
                  <c:v>0.8</c:v>
                </c:pt>
                <c:pt idx="11">
                  <c:v>0.88</c:v>
                </c:pt>
                <c:pt idx="12">
                  <c:v>0.96</c:v>
                </c:pt>
                <c:pt idx="13">
                  <c:v>1.04</c:v>
                </c:pt>
                <c:pt idx="14">
                  <c:v>1.1200000000000001</c:v>
                </c:pt>
                <c:pt idx="15">
                  <c:v>1.2</c:v>
                </c:pt>
                <c:pt idx="16">
                  <c:v>1.28</c:v>
                </c:pt>
                <c:pt idx="17">
                  <c:v>1.36</c:v>
                </c:pt>
                <c:pt idx="18">
                  <c:v>1.44</c:v>
                </c:pt>
                <c:pt idx="19">
                  <c:v>1.52</c:v>
                </c:pt>
                <c:pt idx="20">
                  <c:v>1.6</c:v>
                </c:pt>
                <c:pt idx="21">
                  <c:v>1.68</c:v>
                </c:pt>
                <c:pt idx="22">
                  <c:v>1.76</c:v>
                </c:pt>
                <c:pt idx="23">
                  <c:v>1.84</c:v>
                </c:pt>
                <c:pt idx="24">
                  <c:v>1.92</c:v>
                </c:pt>
                <c:pt idx="25">
                  <c:v>2</c:v>
                </c:pt>
                <c:pt idx="26">
                  <c:v>2.08</c:v>
                </c:pt>
                <c:pt idx="27">
                  <c:v>2.16</c:v>
                </c:pt>
                <c:pt idx="28">
                  <c:v>2.2400000000000002</c:v>
                </c:pt>
                <c:pt idx="29">
                  <c:v>2.3199999999999998</c:v>
                </c:pt>
                <c:pt idx="30">
                  <c:v>2.4</c:v>
                </c:pt>
                <c:pt idx="31">
                  <c:v>2.48</c:v>
                </c:pt>
                <c:pt idx="32">
                  <c:v>2.56</c:v>
                </c:pt>
                <c:pt idx="33">
                  <c:v>2.64</c:v>
                </c:pt>
                <c:pt idx="34">
                  <c:v>2.72</c:v>
                </c:pt>
                <c:pt idx="35">
                  <c:v>2.8</c:v>
                </c:pt>
                <c:pt idx="36">
                  <c:v>2.88</c:v>
                </c:pt>
                <c:pt idx="37">
                  <c:v>2.96</c:v>
                </c:pt>
                <c:pt idx="38">
                  <c:v>3.04</c:v>
                </c:pt>
                <c:pt idx="39">
                  <c:v>3.12</c:v>
                </c:pt>
                <c:pt idx="40">
                  <c:v>3.2</c:v>
                </c:pt>
                <c:pt idx="41">
                  <c:v>3.28</c:v>
                </c:pt>
                <c:pt idx="42">
                  <c:v>3.36</c:v>
                </c:pt>
                <c:pt idx="43">
                  <c:v>3.44</c:v>
                </c:pt>
                <c:pt idx="44">
                  <c:v>3.52</c:v>
                </c:pt>
                <c:pt idx="45">
                  <c:v>3.6</c:v>
                </c:pt>
                <c:pt idx="46">
                  <c:v>3.68</c:v>
                </c:pt>
                <c:pt idx="47">
                  <c:v>3.76</c:v>
                </c:pt>
                <c:pt idx="48">
                  <c:v>3.84</c:v>
                </c:pt>
                <c:pt idx="49">
                  <c:v>3.92</c:v>
                </c:pt>
                <c:pt idx="50">
                  <c:v>4</c:v>
                </c:pt>
                <c:pt idx="51">
                  <c:v>4.08</c:v>
                </c:pt>
                <c:pt idx="52">
                  <c:v>4.16</c:v>
                </c:pt>
                <c:pt idx="53">
                  <c:v>4.24</c:v>
                </c:pt>
                <c:pt idx="54">
                  <c:v>4.32</c:v>
                </c:pt>
                <c:pt idx="55">
                  <c:v>4.4000000000000004</c:v>
                </c:pt>
                <c:pt idx="56">
                  <c:v>4.4800000000000004</c:v>
                </c:pt>
                <c:pt idx="57">
                  <c:v>4.5599999999999996</c:v>
                </c:pt>
                <c:pt idx="58">
                  <c:v>4.6399999999999997</c:v>
                </c:pt>
                <c:pt idx="59">
                  <c:v>4.72</c:v>
                </c:pt>
                <c:pt idx="60">
                  <c:v>4.8</c:v>
                </c:pt>
                <c:pt idx="61">
                  <c:v>4.88</c:v>
                </c:pt>
                <c:pt idx="62">
                  <c:v>4.96</c:v>
                </c:pt>
                <c:pt idx="63">
                  <c:v>5.04</c:v>
                </c:pt>
                <c:pt idx="64">
                  <c:v>5.12</c:v>
                </c:pt>
                <c:pt idx="65">
                  <c:v>5.2</c:v>
                </c:pt>
                <c:pt idx="66">
                  <c:v>5.28</c:v>
                </c:pt>
                <c:pt idx="67">
                  <c:v>5.36</c:v>
                </c:pt>
                <c:pt idx="68">
                  <c:v>5.44</c:v>
                </c:pt>
                <c:pt idx="69">
                  <c:v>5.52</c:v>
                </c:pt>
                <c:pt idx="70">
                  <c:v>5.6</c:v>
                </c:pt>
                <c:pt idx="71">
                  <c:v>5.68</c:v>
                </c:pt>
                <c:pt idx="72">
                  <c:v>5.76</c:v>
                </c:pt>
                <c:pt idx="73">
                  <c:v>5.84</c:v>
                </c:pt>
                <c:pt idx="74">
                  <c:v>5.92</c:v>
                </c:pt>
                <c:pt idx="75">
                  <c:v>6</c:v>
                </c:pt>
                <c:pt idx="76">
                  <c:v>6.08</c:v>
                </c:pt>
                <c:pt idx="77">
                  <c:v>6.16</c:v>
                </c:pt>
                <c:pt idx="78">
                  <c:v>6.24</c:v>
                </c:pt>
                <c:pt idx="79">
                  <c:v>6.32</c:v>
                </c:pt>
                <c:pt idx="80">
                  <c:v>6.4</c:v>
                </c:pt>
                <c:pt idx="81">
                  <c:v>6.48</c:v>
                </c:pt>
                <c:pt idx="82">
                  <c:v>6.56</c:v>
                </c:pt>
                <c:pt idx="83">
                  <c:v>6.64</c:v>
                </c:pt>
                <c:pt idx="84">
                  <c:v>6.72</c:v>
                </c:pt>
                <c:pt idx="85">
                  <c:v>6.8</c:v>
                </c:pt>
                <c:pt idx="86">
                  <c:v>6.88</c:v>
                </c:pt>
                <c:pt idx="87">
                  <c:v>6.96</c:v>
                </c:pt>
                <c:pt idx="88">
                  <c:v>7.04</c:v>
                </c:pt>
                <c:pt idx="89">
                  <c:v>7.12</c:v>
                </c:pt>
                <c:pt idx="90">
                  <c:v>7.2</c:v>
                </c:pt>
                <c:pt idx="91">
                  <c:v>7.28</c:v>
                </c:pt>
                <c:pt idx="92">
                  <c:v>7.36</c:v>
                </c:pt>
                <c:pt idx="93">
                  <c:v>7.44</c:v>
                </c:pt>
                <c:pt idx="94">
                  <c:v>7.52</c:v>
                </c:pt>
                <c:pt idx="95">
                  <c:v>7.6</c:v>
                </c:pt>
                <c:pt idx="96">
                  <c:v>7.68</c:v>
                </c:pt>
                <c:pt idx="97">
                  <c:v>7.76</c:v>
                </c:pt>
                <c:pt idx="98">
                  <c:v>7.84</c:v>
                </c:pt>
                <c:pt idx="99">
                  <c:v>7.92</c:v>
                </c:pt>
                <c:pt idx="100">
                  <c:v>8</c:v>
                </c:pt>
                <c:pt idx="101">
                  <c:v>8.08</c:v>
                </c:pt>
                <c:pt idx="102">
                  <c:v>8.16</c:v>
                </c:pt>
                <c:pt idx="103">
                  <c:v>8.24</c:v>
                </c:pt>
                <c:pt idx="104">
                  <c:v>8.32</c:v>
                </c:pt>
                <c:pt idx="105">
                  <c:v>8.4</c:v>
                </c:pt>
                <c:pt idx="106">
                  <c:v>8.48</c:v>
                </c:pt>
                <c:pt idx="107">
                  <c:v>8.56</c:v>
                </c:pt>
                <c:pt idx="108">
                  <c:v>8.64</c:v>
                </c:pt>
                <c:pt idx="109">
                  <c:v>8.7200000000000006</c:v>
                </c:pt>
                <c:pt idx="110">
                  <c:v>8.8000000000000007</c:v>
                </c:pt>
                <c:pt idx="111">
                  <c:v>8.8800000000000008</c:v>
                </c:pt>
                <c:pt idx="112">
                  <c:v>8.9600000000000009</c:v>
                </c:pt>
                <c:pt idx="113">
                  <c:v>9.0399999999999991</c:v>
                </c:pt>
                <c:pt idx="114">
                  <c:v>9.1199999999999992</c:v>
                </c:pt>
                <c:pt idx="115">
                  <c:v>9.1999999999999993</c:v>
                </c:pt>
                <c:pt idx="116">
                  <c:v>9.2799999999999994</c:v>
                </c:pt>
                <c:pt idx="117">
                  <c:v>9.36</c:v>
                </c:pt>
                <c:pt idx="118">
                  <c:v>9.44</c:v>
                </c:pt>
                <c:pt idx="119">
                  <c:v>9.52</c:v>
                </c:pt>
                <c:pt idx="120">
                  <c:v>9.6</c:v>
                </c:pt>
                <c:pt idx="121">
                  <c:v>9.68</c:v>
                </c:pt>
                <c:pt idx="122">
                  <c:v>9.76</c:v>
                </c:pt>
                <c:pt idx="123">
                  <c:v>9.84</c:v>
                </c:pt>
                <c:pt idx="124">
                  <c:v>9.92</c:v>
                </c:pt>
                <c:pt idx="125">
                  <c:v>10</c:v>
                </c:pt>
                <c:pt idx="126">
                  <c:v>10.08</c:v>
                </c:pt>
                <c:pt idx="127">
                  <c:v>10.16</c:v>
                </c:pt>
                <c:pt idx="128">
                  <c:v>10.24</c:v>
                </c:pt>
                <c:pt idx="129">
                  <c:v>10.32</c:v>
                </c:pt>
                <c:pt idx="130">
                  <c:v>10.4</c:v>
                </c:pt>
                <c:pt idx="131">
                  <c:v>10.48</c:v>
                </c:pt>
                <c:pt idx="132">
                  <c:v>10.56</c:v>
                </c:pt>
                <c:pt idx="133">
                  <c:v>10.64</c:v>
                </c:pt>
                <c:pt idx="134">
                  <c:v>10.72</c:v>
                </c:pt>
                <c:pt idx="135">
                  <c:v>10.8</c:v>
                </c:pt>
                <c:pt idx="136">
                  <c:v>10.88</c:v>
                </c:pt>
                <c:pt idx="137">
                  <c:v>10.96</c:v>
                </c:pt>
                <c:pt idx="138">
                  <c:v>11.04</c:v>
                </c:pt>
                <c:pt idx="139">
                  <c:v>11.12</c:v>
                </c:pt>
                <c:pt idx="140">
                  <c:v>11.2</c:v>
                </c:pt>
                <c:pt idx="141">
                  <c:v>11.28</c:v>
                </c:pt>
                <c:pt idx="142">
                  <c:v>11.36</c:v>
                </c:pt>
                <c:pt idx="143">
                  <c:v>11.44</c:v>
                </c:pt>
                <c:pt idx="144">
                  <c:v>11.52</c:v>
                </c:pt>
                <c:pt idx="145">
                  <c:v>11.6</c:v>
                </c:pt>
                <c:pt idx="146">
                  <c:v>11.68</c:v>
                </c:pt>
                <c:pt idx="147">
                  <c:v>11.76</c:v>
                </c:pt>
                <c:pt idx="148">
                  <c:v>11.84</c:v>
                </c:pt>
                <c:pt idx="149">
                  <c:v>11.92</c:v>
                </c:pt>
                <c:pt idx="150">
                  <c:v>12</c:v>
                </c:pt>
                <c:pt idx="151">
                  <c:v>12.08</c:v>
                </c:pt>
                <c:pt idx="152">
                  <c:v>12.16</c:v>
                </c:pt>
                <c:pt idx="153">
                  <c:v>12.24</c:v>
                </c:pt>
                <c:pt idx="154">
                  <c:v>12.32</c:v>
                </c:pt>
                <c:pt idx="155">
                  <c:v>12.4</c:v>
                </c:pt>
                <c:pt idx="156">
                  <c:v>12.48</c:v>
                </c:pt>
                <c:pt idx="157">
                  <c:v>12.56</c:v>
                </c:pt>
                <c:pt idx="158">
                  <c:v>12.64</c:v>
                </c:pt>
                <c:pt idx="159">
                  <c:v>12.72</c:v>
                </c:pt>
                <c:pt idx="160">
                  <c:v>12.8</c:v>
                </c:pt>
                <c:pt idx="161">
                  <c:v>12.88</c:v>
                </c:pt>
                <c:pt idx="162">
                  <c:v>12.96</c:v>
                </c:pt>
                <c:pt idx="163">
                  <c:v>13.04</c:v>
                </c:pt>
                <c:pt idx="164">
                  <c:v>13.12</c:v>
                </c:pt>
                <c:pt idx="165">
                  <c:v>13.2</c:v>
                </c:pt>
                <c:pt idx="166">
                  <c:v>13.28</c:v>
                </c:pt>
                <c:pt idx="167">
                  <c:v>13.36</c:v>
                </c:pt>
                <c:pt idx="168">
                  <c:v>13.44</c:v>
                </c:pt>
                <c:pt idx="169">
                  <c:v>13.52</c:v>
                </c:pt>
                <c:pt idx="170">
                  <c:v>13.6</c:v>
                </c:pt>
                <c:pt idx="171">
                  <c:v>13.68</c:v>
                </c:pt>
                <c:pt idx="172">
                  <c:v>13.76</c:v>
                </c:pt>
                <c:pt idx="173">
                  <c:v>13.84</c:v>
                </c:pt>
                <c:pt idx="174">
                  <c:v>13.92</c:v>
                </c:pt>
                <c:pt idx="175">
                  <c:v>14</c:v>
                </c:pt>
                <c:pt idx="176">
                  <c:v>14.08</c:v>
                </c:pt>
                <c:pt idx="177">
                  <c:v>14.16</c:v>
                </c:pt>
                <c:pt idx="178">
                  <c:v>14.24</c:v>
                </c:pt>
                <c:pt idx="179">
                  <c:v>14.32</c:v>
                </c:pt>
                <c:pt idx="180">
                  <c:v>14.4</c:v>
                </c:pt>
                <c:pt idx="181">
                  <c:v>14.48</c:v>
                </c:pt>
                <c:pt idx="182">
                  <c:v>14.56</c:v>
                </c:pt>
                <c:pt idx="183">
                  <c:v>14.64</c:v>
                </c:pt>
                <c:pt idx="184">
                  <c:v>14.72</c:v>
                </c:pt>
                <c:pt idx="185">
                  <c:v>14.8</c:v>
                </c:pt>
                <c:pt idx="186">
                  <c:v>14.88</c:v>
                </c:pt>
                <c:pt idx="187">
                  <c:v>14.96</c:v>
                </c:pt>
                <c:pt idx="188">
                  <c:v>15.04</c:v>
                </c:pt>
                <c:pt idx="189">
                  <c:v>15.12</c:v>
                </c:pt>
                <c:pt idx="190">
                  <c:v>15.2</c:v>
                </c:pt>
                <c:pt idx="191">
                  <c:v>15.28</c:v>
                </c:pt>
                <c:pt idx="192">
                  <c:v>15.36</c:v>
                </c:pt>
                <c:pt idx="193">
                  <c:v>15.44</c:v>
                </c:pt>
                <c:pt idx="194">
                  <c:v>15.52</c:v>
                </c:pt>
                <c:pt idx="195">
                  <c:v>15.6</c:v>
                </c:pt>
                <c:pt idx="196">
                  <c:v>15.68</c:v>
                </c:pt>
                <c:pt idx="197">
                  <c:v>15.76</c:v>
                </c:pt>
                <c:pt idx="198">
                  <c:v>15.84</c:v>
                </c:pt>
                <c:pt idx="199">
                  <c:v>15.92</c:v>
                </c:pt>
                <c:pt idx="200">
                  <c:v>16</c:v>
                </c:pt>
                <c:pt idx="201">
                  <c:v>16.079999999999998</c:v>
                </c:pt>
                <c:pt idx="202">
                  <c:v>16.16</c:v>
                </c:pt>
                <c:pt idx="203">
                  <c:v>16.239999999999998</c:v>
                </c:pt>
                <c:pt idx="204">
                  <c:v>16.32</c:v>
                </c:pt>
                <c:pt idx="205">
                  <c:v>16.399999999999999</c:v>
                </c:pt>
                <c:pt idx="206">
                  <c:v>16.48</c:v>
                </c:pt>
                <c:pt idx="207">
                  <c:v>16.559999999999999</c:v>
                </c:pt>
                <c:pt idx="208">
                  <c:v>16.64</c:v>
                </c:pt>
                <c:pt idx="209">
                  <c:v>16.72</c:v>
                </c:pt>
                <c:pt idx="210">
                  <c:v>16.8</c:v>
                </c:pt>
                <c:pt idx="211">
                  <c:v>16.88</c:v>
                </c:pt>
                <c:pt idx="212">
                  <c:v>16.96</c:v>
                </c:pt>
                <c:pt idx="213">
                  <c:v>17.04</c:v>
                </c:pt>
                <c:pt idx="214">
                  <c:v>17.12</c:v>
                </c:pt>
                <c:pt idx="215">
                  <c:v>17.2</c:v>
                </c:pt>
                <c:pt idx="216">
                  <c:v>17.28</c:v>
                </c:pt>
                <c:pt idx="217">
                  <c:v>17.36</c:v>
                </c:pt>
                <c:pt idx="218">
                  <c:v>17.440000000000001</c:v>
                </c:pt>
                <c:pt idx="219">
                  <c:v>17.52</c:v>
                </c:pt>
                <c:pt idx="220">
                  <c:v>17.600000000000001</c:v>
                </c:pt>
                <c:pt idx="221">
                  <c:v>17.68</c:v>
                </c:pt>
                <c:pt idx="222">
                  <c:v>17.760000000000002</c:v>
                </c:pt>
                <c:pt idx="223">
                  <c:v>17.84</c:v>
                </c:pt>
                <c:pt idx="224">
                  <c:v>17.920000000000002</c:v>
                </c:pt>
                <c:pt idx="225">
                  <c:v>18</c:v>
                </c:pt>
                <c:pt idx="226">
                  <c:v>18.079999999999998</c:v>
                </c:pt>
                <c:pt idx="227">
                  <c:v>18.16</c:v>
                </c:pt>
                <c:pt idx="228">
                  <c:v>18.239999999999998</c:v>
                </c:pt>
                <c:pt idx="229">
                  <c:v>18.32</c:v>
                </c:pt>
                <c:pt idx="230">
                  <c:v>18.399999999999999</c:v>
                </c:pt>
                <c:pt idx="231">
                  <c:v>18.48</c:v>
                </c:pt>
                <c:pt idx="232">
                  <c:v>18.559999999999999</c:v>
                </c:pt>
                <c:pt idx="233">
                  <c:v>18.64</c:v>
                </c:pt>
                <c:pt idx="234">
                  <c:v>18.72</c:v>
                </c:pt>
                <c:pt idx="235">
                  <c:v>18.8</c:v>
                </c:pt>
                <c:pt idx="236">
                  <c:v>18.88</c:v>
                </c:pt>
                <c:pt idx="237">
                  <c:v>18.96</c:v>
                </c:pt>
                <c:pt idx="238">
                  <c:v>19.04</c:v>
                </c:pt>
                <c:pt idx="239">
                  <c:v>19.12</c:v>
                </c:pt>
                <c:pt idx="240">
                  <c:v>19.2</c:v>
                </c:pt>
                <c:pt idx="241">
                  <c:v>19.28</c:v>
                </c:pt>
                <c:pt idx="242">
                  <c:v>19.36</c:v>
                </c:pt>
                <c:pt idx="243">
                  <c:v>19.440000000000001</c:v>
                </c:pt>
                <c:pt idx="244">
                  <c:v>19.52</c:v>
                </c:pt>
                <c:pt idx="245">
                  <c:v>19.600000000000001</c:v>
                </c:pt>
                <c:pt idx="246">
                  <c:v>19.68</c:v>
                </c:pt>
                <c:pt idx="247">
                  <c:v>19.760000000000002</c:v>
                </c:pt>
                <c:pt idx="248">
                  <c:v>19.84</c:v>
                </c:pt>
                <c:pt idx="249">
                  <c:v>19.920000000000002</c:v>
                </c:pt>
                <c:pt idx="250">
                  <c:v>20</c:v>
                </c:pt>
                <c:pt idx="251">
                  <c:v>20.079999999999998</c:v>
                </c:pt>
                <c:pt idx="252">
                  <c:v>20.16</c:v>
                </c:pt>
                <c:pt idx="253">
                  <c:v>20.239999999999998</c:v>
                </c:pt>
                <c:pt idx="254">
                  <c:v>20.32</c:v>
                </c:pt>
                <c:pt idx="255">
                  <c:v>20.399999999999999</c:v>
                </c:pt>
                <c:pt idx="256">
                  <c:v>20.48</c:v>
                </c:pt>
                <c:pt idx="257">
                  <c:v>20.56</c:v>
                </c:pt>
                <c:pt idx="258">
                  <c:v>20.64</c:v>
                </c:pt>
                <c:pt idx="259">
                  <c:v>20.72</c:v>
                </c:pt>
                <c:pt idx="260">
                  <c:v>20.8</c:v>
                </c:pt>
                <c:pt idx="261">
                  <c:v>20.88</c:v>
                </c:pt>
                <c:pt idx="262">
                  <c:v>20.96</c:v>
                </c:pt>
                <c:pt idx="263">
                  <c:v>21.04</c:v>
                </c:pt>
                <c:pt idx="264">
                  <c:v>21.12</c:v>
                </c:pt>
                <c:pt idx="265">
                  <c:v>21.2</c:v>
                </c:pt>
                <c:pt idx="266">
                  <c:v>21.28</c:v>
                </c:pt>
                <c:pt idx="267">
                  <c:v>21.36</c:v>
                </c:pt>
                <c:pt idx="268">
                  <c:v>21.44</c:v>
                </c:pt>
                <c:pt idx="269">
                  <c:v>21.52</c:v>
                </c:pt>
                <c:pt idx="270">
                  <c:v>21.6</c:v>
                </c:pt>
                <c:pt idx="271">
                  <c:v>21.68</c:v>
                </c:pt>
                <c:pt idx="272">
                  <c:v>21.76</c:v>
                </c:pt>
                <c:pt idx="273">
                  <c:v>21.84</c:v>
                </c:pt>
                <c:pt idx="274">
                  <c:v>21.92</c:v>
                </c:pt>
              </c:numCache>
            </c:numRef>
          </c:xVal>
          <c:yVal>
            <c:numRef>
              <c:f>'RESUMEN M.A.C'!$F$4:$F$278</c:f>
              <c:numCache>
                <c:formatCode>General</c:formatCode>
                <c:ptCount val="275"/>
                <c:pt idx="0">
                  <c:v>20.1875</c:v>
                </c:pt>
                <c:pt idx="1">
                  <c:v>20.087499999999999</c:v>
                </c:pt>
                <c:pt idx="2">
                  <c:v>20.009999999999998</c:v>
                </c:pt>
                <c:pt idx="3">
                  <c:v>19.927500000000002</c:v>
                </c:pt>
                <c:pt idx="4">
                  <c:v>19.852499999999999</c:v>
                </c:pt>
                <c:pt idx="5">
                  <c:v>19.787499999999998</c:v>
                </c:pt>
                <c:pt idx="6">
                  <c:v>19.704999999999998</c:v>
                </c:pt>
                <c:pt idx="7">
                  <c:v>19.659999999999997</c:v>
                </c:pt>
                <c:pt idx="8">
                  <c:v>19.607500000000002</c:v>
                </c:pt>
                <c:pt idx="9">
                  <c:v>19.577500000000001</c:v>
                </c:pt>
                <c:pt idx="10">
                  <c:v>19.515000000000001</c:v>
                </c:pt>
                <c:pt idx="11">
                  <c:v>19.48</c:v>
                </c:pt>
                <c:pt idx="12">
                  <c:v>19.424999999999997</c:v>
                </c:pt>
                <c:pt idx="13">
                  <c:v>19.395</c:v>
                </c:pt>
                <c:pt idx="14">
                  <c:v>19.344999999999999</c:v>
                </c:pt>
                <c:pt idx="15">
                  <c:v>19.295000000000002</c:v>
                </c:pt>
                <c:pt idx="16">
                  <c:v>19.25</c:v>
                </c:pt>
                <c:pt idx="17">
                  <c:v>19.225000000000001</c:v>
                </c:pt>
                <c:pt idx="18">
                  <c:v>19.185000000000002</c:v>
                </c:pt>
                <c:pt idx="19">
                  <c:v>19.145</c:v>
                </c:pt>
                <c:pt idx="20">
                  <c:v>19.114999999999998</c:v>
                </c:pt>
                <c:pt idx="21">
                  <c:v>19.057499999999997</c:v>
                </c:pt>
                <c:pt idx="22">
                  <c:v>19</c:v>
                </c:pt>
                <c:pt idx="23">
                  <c:v>18.954999999999998</c:v>
                </c:pt>
                <c:pt idx="24">
                  <c:v>18.91</c:v>
                </c:pt>
                <c:pt idx="25">
                  <c:v>18.875</c:v>
                </c:pt>
                <c:pt idx="26">
                  <c:v>18.8325</c:v>
                </c:pt>
                <c:pt idx="27">
                  <c:v>18.782499999999999</c:v>
                </c:pt>
                <c:pt idx="28">
                  <c:v>18.740000000000002</c:v>
                </c:pt>
                <c:pt idx="29">
                  <c:v>18.689999999999998</c:v>
                </c:pt>
                <c:pt idx="30">
                  <c:v>18.61</c:v>
                </c:pt>
                <c:pt idx="31">
                  <c:v>18.555</c:v>
                </c:pt>
                <c:pt idx="32">
                  <c:v>18.465</c:v>
                </c:pt>
                <c:pt idx="33">
                  <c:v>18.399999999999999</c:v>
                </c:pt>
                <c:pt idx="34">
                  <c:v>18.317499999999999</c:v>
                </c:pt>
                <c:pt idx="35">
                  <c:v>18.245000000000001</c:v>
                </c:pt>
                <c:pt idx="36">
                  <c:v>18.164999999999999</c:v>
                </c:pt>
                <c:pt idx="37">
                  <c:v>18.112500000000001</c:v>
                </c:pt>
                <c:pt idx="38">
                  <c:v>18.094999999999999</c:v>
                </c:pt>
                <c:pt idx="39">
                  <c:v>18.072499999999998</c:v>
                </c:pt>
                <c:pt idx="40">
                  <c:v>18.077500000000001</c:v>
                </c:pt>
                <c:pt idx="41">
                  <c:v>18.0975</c:v>
                </c:pt>
                <c:pt idx="42">
                  <c:v>18.119999999999997</c:v>
                </c:pt>
                <c:pt idx="43">
                  <c:v>18.125</c:v>
                </c:pt>
                <c:pt idx="44">
                  <c:v>18.145</c:v>
                </c:pt>
                <c:pt idx="45">
                  <c:v>18.145</c:v>
                </c:pt>
                <c:pt idx="46">
                  <c:v>18.145</c:v>
                </c:pt>
                <c:pt idx="47">
                  <c:v>18.145</c:v>
                </c:pt>
                <c:pt idx="48">
                  <c:v>18.115000000000002</c:v>
                </c:pt>
                <c:pt idx="49">
                  <c:v>18.057500000000001</c:v>
                </c:pt>
                <c:pt idx="50">
                  <c:v>18.0075</c:v>
                </c:pt>
                <c:pt idx="51">
                  <c:v>17.920000000000002</c:v>
                </c:pt>
                <c:pt idx="52">
                  <c:v>17.864999999999998</c:v>
                </c:pt>
                <c:pt idx="53">
                  <c:v>17.774999999999999</c:v>
                </c:pt>
                <c:pt idx="54">
                  <c:v>17.684999999999999</c:v>
                </c:pt>
                <c:pt idx="55">
                  <c:v>17.619999999999997</c:v>
                </c:pt>
                <c:pt idx="56">
                  <c:v>17.520000000000003</c:v>
                </c:pt>
                <c:pt idx="57">
                  <c:v>17.46</c:v>
                </c:pt>
                <c:pt idx="58">
                  <c:v>17.377500000000001</c:v>
                </c:pt>
                <c:pt idx="59">
                  <c:v>17.302499999999998</c:v>
                </c:pt>
                <c:pt idx="60">
                  <c:v>17.225000000000001</c:v>
                </c:pt>
                <c:pt idx="61">
                  <c:v>17.149999999999999</c:v>
                </c:pt>
                <c:pt idx="62">
                  <c:v>17.072499999999998</c:v>
                </c:pt>
                <c:pt idx="63">
                  <c:v>17.035</c:v>
                </c:pt>
                <c:pt idx="64">
                  <c:v>16.98</c:v>
                </c:pt>
                <c:pt idx="65">
                  <c:v>16.920000000000002</c:v>
                </c:pt>
                <c:pt idx="66">
                  <c:v>16.862500000000001</c:v>
                </c:pt>
                <c:pt idx="67">
                  <c:v>16.8125</c:v>
                </c:pt>
                <c:pt idx="68">
                  <c:v>16.755000000000003</c:v>
                </c:pt>
                <c:pt idx="69">
                  <c:v>16.725000000000001</c:v>
                </c:pt>
                <c:pt idx="70">
                  <c:v>16.649999999999999</c:v>
                </c:pt>
                <c:pt idx="71">
                  <c:v>16.625</c:v>
                </c:pt>
                <c:pt idx="72">
                  <c:v>16.572499999999998</c:v>
                </c:pt>
                <c:pt idx="73">
                  <c:v>16.552500000000002</c:v>
                </c:pt>
                <c:pt idx="74">
                  <c:v>16.515000000000001</c:v>
                </c:pt>
                <c:pt idx="75">
                  <c:v>16.509999999999998</c:v>
                </c:pt>
                <c:pt idx="76">
                  <c:v>16.497499999999999</c:v>
                </c:pt>
                <c:pt idx="77">
                  <c:v>16.512499999999999</c:v>
                </c:pt>
                <c:pt idx="78">
                  <c:v>16.552500000000002</c:v>
                </c:pt>
                <c:pt idx="79">
                  <c:v>16.574999999999999</c:v>
                </c:pt>
                <c:pt idx="80">
                  <c:v>16.625</c:v>
                </c:pt>
                <c:pt idx="81">
                  <c:v>16.645000000000003</c:v>
                </c:pt>
                <c:pt idx="82">
                  <c:v>16.692499999999999</c:v>
                </c:pt>
                <c:pt idx="83">
                  <c:v>16.71</c:v>
                </c:pt>
                <c:pt idx="84">
                  <c:v>16.734999999999999</c:v>
                </c:pt>
                <c:pt idx="85">
                  <c:v>16.8</c:v>
                </c:pt>
                <c:pt idx="86">
                  <c:v>16.872499999999999</c:v>
                </c:pt>
                <c:pt idx="87">
                  <c:v>17.009999999999998</c:v>
                </c:pt>
                <c:pt idx="88">
                  <c:v>17.195</c:v>
                </c:pt>
                <c:pt idx="89">
                  <c:v>17.38</c:v>
                </c:pt>
                <c:pt idx="90">
                  <c:v>17.585000000000001</c:v>
                </c:pt>
                <c:pt idx="91">
                  <c:v>17.807500000000001</c:v>
                </c:pt>
                <c:pt idx="92">
                  <c:v>18.0075</c:v>
                </c:pt>
                <c:pt idx="93">
                  <c:v>18.2075</c:v>
                </c:pt>
                <c:pt idx="94">
                  <c:v>18.467500000000001</c:v>
                </c:pt>
                <c:pt idx="95">
                  <c:v>18.692500000000003</c:v>
                </c:pt>
                <c:pt idx="96">
                  <c:v>18.9375</c:v>
                </c:pt>
                <c:pt idx="97">
                  <c:v>19.185000000000002</c:v>
                </c:pt>
                <c:pt idx="98">
                  <c:v>19.462499999999999</c:v>
                </c:pt>
                <c:pt idx="99">
                  <c:v>19.745000000000001</c:v>
                </c:pt>
                <c:pt idx="100">
                  <c:v>20.067499999999999</c:v>
                </c:pt>
                <c:pt idx="101">
                  <c:v>20.387499999999999</c:v>
                </c:pt>
                <c:pt idx="102">
                  <c:v>20.762499999999999</c:v>
                </c:pt>
                <c:pt idx="103">
                  <c:v>21.14</c:v>
                </c:pt>
                <c:pt idx="104">
                  <c:v>21.502500000000001</c:v>
                </c:pt>
                <c:pt idx="105">
                  <c:v>21.895000000000003</c:v>
                </c:pt>
                <c:pt idx="106">
                  <c:v>22.262500000000003</c:v>
                </c:pt>
                <c:pt idx="107">
                  <c:v>22.692499999999999</c:v>
                </c:pt>
                <c:pt idx="108">
                  <c:v>23.085000000000001</c:v>
                </c:pt>
                <c:pt idx="109">
                  <c:v>23.494999999999997</c:v>
                </c:pt>
                <c:pt idx="110">
                  <c:v>23.927500000000002</c:v>
                </c:pt>
                <c:pt idx="111">
                  <c:v>24.357500000000002</c:v>
                </c:pt>
                <c:pt idx="112">
                  <c:v>24.79</c:v>
                </c:pt>
                <c:pt idx="113">
                  <c:v>25.21</c:v>
                </c:pt>
                <c:pt idx="114">
                  <c:v>25.6175</c:v>
                </c:pt>
                <c:pt idx="115">
                  <c:v>26.047499999999999</c:v>
                </c:pt>
                <c:pt idx="116">
                  <c:v>26.454999999999998</c:v>
                </c:pt>
                <c:pt idx="117">
                  <c:v>26.83</c:v>
                </c:pt>
                <c:pt idx="118">
                  <c:v>27.195</c:v>
                </c:pt>
                <c:pt idx="119">
                  <c:v>27.5625</c:v>
                </c:pt>
                <c:pt idx="120">
                  <c:v>27.9725</c:v>
                </c:pt>
                <c:pt idx="121">
                  <c:v>28.344999999999999</c:v>
                </c:pt>
                <c:pt idx="122">
                  <c:v>28.77</c:v>
                </c:pt>
                <c:pt idx="123">
                  <c:v>29.107499999999998</c:v>
                </c:pt>
                <c:pt idx="124">
                  <c:v>29.452500000000001</c:v>
                </c:pt>
                <c:pt idx="125">
                  <c:v>29.8475</c:v>
                </c:pt>
                <c:pt idx="126">
                  <c:v>30.234999999999999</c:v>
                </c:pt>
                <c:pt idx="127">
                  <c:v>30.592500000000001</c:v>
                </c:pt>
                <c:pt idx="128">
                  <c:v>30.979999999999997</c:v>
                </c:pt>
                <c:pt idx="129">
                  <c:v>31.3125</c:v>
                </c:pt>
                <c:pt idx="130">
                  <c:v>31.622500000000002</c:v>
                </c:pt>
                <c:pt idx="131">
                  <c:v>31.997500000000002</c:v>
                </c:pt>
                <c:pt idx="132">
                  <c:v>32.347499999999997</c:v>
                </c:pt>
                <c:pt idx="133">
                  <c:v>32.700000000000003</c:v>
                </c:pt>
                <c:pt idx="134">
                  <c:v>33.052499999999995</c:v>
                </c:pt>
                <c:pt idx="135">
                  <c:v>33.380000000000003</c:v>
                </c:pt>
                <c:pt idx="136">
                  <c:v>33.664999999999999</c:v>
                </c:pt>
                <c:pt idx="137">
                  <c:v>33.982500000000002</c:v>
                </c:pt>
                <c:pt idx="138">
                  <c:v>34.32</c:v>
                </c:pt>
                <c:pt idx="139">
                  <c:v>34.635000000000005</c:v>
                </c:pt>
                <c:pt idx="140">
                  <c:v>34.957500000000003</c:v>
                </c:pt>
                <c:pt idx="141">
                  <c:v>35.232500000000002</c:v>
                </c:pt>
                <c:pt idx="142">
                  <c:v>35.56</c:v>
                </c:pt>
                <c:pt idx="143">
                  <c:v>35.835000000000001</c:v>
                </c:pt>
                <c:pt idx="144">
                  <c:v>36.135000000000005</c:v>
                </c:pt>
                <c:pt idx="145">
                  <c:v>36.472500000000004</c:v>
                </c:pt>
                <c:pt idx="146">
                  <c:v>36.755000000000003</c:v>
                </c:pt>
                <c:pt idx="147">
                  <c:v>37.034999999999997</c:v>
                </c:pt>
                <c:pt idx="148">
                  <c:v>37.282499999999999</c:v>
                </c:pt>
                <c:pt idx="149">
                  <c:v>37.542500000000004</c:v>
                </c:pt>
                <c:pt idx="150">
                  <c:v>37.840000000000003</c:v>
                </c:pt>
                <c:pt idx="151">
                  <c:v>38.075000000000003</c:v>
                </c:pt>
                <c:pt idx="152">
                  <c:v>38.254999999999995</c:v>
                </c:pt>
                <c:pt idx="153">
                  <c:v>38.172499999999999</c:v>
                </c:pt>
                <c:pt idx="154">
                  <c:v>38.245000000000005</c:v>
                </c:pt>
                <c:pt idx="155">
                  <c:v>38.510000000000005</c:v>
                </c:pt>
                <c:pt idx="156">
                  <c:v>39.129999999999995</c:v>
                </c:pt>
                <c:pt idx="157">
                  <c:v>39.675000000000004</c:v>
                </c:pt>
                <c:pt idx="158">
                  <c:v>39.340000000000003</c:v>
                </c:pt>
                <c:pt idx="159">
                  <c:v>38.760000000000005</c:v>
                </c:pt>
                <c:pt idx="160">
                  <c:v>38.402500000000003</c:v>
                </c:pt>
                <c:pt idx="161">
                  <c:v>37.945000000000007</c:v>
                </c:pt>
                <c:pt idx="162">
                  <c:v>37.422499999999999</c:v>
                </c:pt>
                <c:pt idx="163">
                  <c:v>36.93</c:v>
                </c:pt>
                <c:pt idx="164">
                  <c:v>36.442499999999995</c:v>
                </c:pt>
                <c:pt idx="165">
                  <c:v>35.950000000000003</c:v>
                </c:pt>
                <c:pt idx="166">
                  <c:v>35.484999999999999</c:v>
                </c:pt>
                <c:pt idx="167">
                  <c:v>35.045000000000002</c:v>
                </c:pt>
                <c:pt idx="168">
                  <c:v>34.597499999999997</c:v>
                </c:pt>
                <c:pt idx="169">
                  <c:v>34.237499999999997</c:v>
                </c:pt>
                <c:pt idx="170">
                  <c:v>33.902500000000003</c:v>
                </c:pt>
                <c:pt idx="171">
                  <c:v>33.672499999999999</c:v>
                </c:pt>
                <c:pt idx="172">
                  <c:v>33.480000000000004</c:v>
                </c:pt>
                <c:pt idx="173">
                  <c:v>33.297499999999999</c:v>
                </c:pt>
                <c:pt idx="174">
                  <c:v>33.067500000000003</c:v>
                </c:pt>
                <c:pt idx="175">
                  <c:v>32.814999999999998</c:v>
                </c:pt>
                <c:pt idx="176">
                  <c:v>32.53</c:v>
                </c:pt>
                <c:pt idx="177">
                  <c:v>32.212499999999999</c:v>
                </c:pt>
                <c:pt idx="178">
                  <c:v>31.885000000000002</c:v>
                </c:pt>
                <c:pt idx="179">
                  <c:v>31.535</c:v>
                </c:pt>
                <c:pt idx="180">
                  <c:v>31.274999999999999</c:v>
                </c:pt>
                <c:pt idx="181">
                  <c:v>31.04</c:v>
                </c:pt>
                <c:pt idx="182">
                  <c:v>30.875</c:v>
                </c:pt>
                <c:pt idx="183">
                  <c:v>30.7075</c:v>
                </c:pt>
                <c:pt idx="184">
                  <c:v>30.560000000000002</c:v>
                </c:pt>
                <c:pt idx="185">
                  <c:v>30.432499999999997</c:v>
                </c:pt>
                <c:pt idx="186">
                  <c:v>30.295000000000002</c:v>
                </c:pt>
                <c:pt idx="187">
                  <c:v>30.177500000000002</c:v>
                </c:pt>
                <c:pt idx="188">
                  <c:v>30.087499999999999</c:v>
                </c:pt>
                <c:pt idx="189">
                  <c:v>29.977499999999999</c:v>
                </c:pt>
                <c:pt idx="190">
                  <c:v>29.872499999999999</c:v>
                </c:pt>
                <c:pt idx="191">
                  <c:v>29.8125</c:v>
                </c:pt>
                <c:pt idx="192">
                  <c:v>29.747500000000002</c:v>
                </c:pt>
                <c:pt idx="193">
                  <c:v>29.72</c:v>
                </c:pt>
                <c:pt idx="194">
                  <c:v>29.729999999999997</c:v>
                </c:pt>
                <c:pt idx="195">
                  <c:v>29.744999999999997</c:v>
                </c:pt>
                <c:pt idx="196">
                  <c:v>29.77</c:v>
                </c:pt>
                <c:pt idx="197">
                  <c:v>29.759999999999998</c:v>
                </c:pt>
                <c:pt idx="198">
                  <c:v>29.740000000000002</c:v>
                </c:pt>
                <c:pt idx="199">
                  <c:v>29.68</c:v>
                </c:pt>
                <c:pt idx="200">
                  <c:v>29.590000000000003</c:v>
                </c:pt>
                <c:pt idx="201">
                  <c:v>29.477499999999999</c:v>
                </c:pt>
                <c:pt idx="202">
                  <c:v>29.324999999999999</c:v>
                </c:pt>
                <c:pt idx="203">
                  <c:v>29.182499999999997</c:v>
                </c:pt>
                <c:pt idx="204">
                  <c:v>28.990000000000002</c:v>
                </c:pt>
                <c:pt idx="205">
                  <c:v>28.84</c:v>
                </c:pt>
                <c:pt idx="206">
                  <c:v>28.657499999999999</c:v>
                </c:pt>
                <c:pt idx="207">
                  <c:v>28.452500000000001</c:v>
                </c:pt>
                <c:pt idx="208">
                  <c:v>28.272500000000001</c:v>
                </c:pt>
                <c:pt idx="209">
                  <c:v>28.06</c:v>
                </c:pt>
                <c:pt idx="210">
                  <c:v>27.884999999999998</c:v>
                </c:pt>
                <c:pt idx="211">
                  <c:v>27.72</c:v>
                </c:pt>
                <c:pt idx="212">
                  <c:v>27.537500000000001</c:v>
                </c:pt>
                <c:pt idx="213">
                  <c:v>27.354999999999997</c:v>
                </c:pt>
                <c:pt idx="214">
                  <c:v>27.192499999999999</c:v>
                </c:pt>
                <c:pt idx="215">
                  <c:v>27.012499999999999</c:v>
                </c:pt>
                <c:pt idx="216">
                  <c:v>26.827500000000001</c:v>
                </c:pt>
                <c:pt idx="217">
                  <c:v>26.65</c:v>
                </c:pt>
                <c:pt idx="218">
                  <c:v>26.487499999999997</c:v>
                </c:pt>
                <c:pt idx="219">
                  <c:v>26.322499999999998</c:v>
                </c:pt>
                <c:pt idx="220">
                  <c:v>26.19</c:v>
                </c:pt>
                <c:pt idx="221">
                  <c:v>26.057500000000001</c:v>
                </c:pt>
                <c:pt idx="222">
                  <c:v>25.93</c:v>
                </c:pt>
                <c:pt idx="223">
                  <c:v>25.807499999999997</c:v>
                </c:pt>
                <c:pt idx="224">
                  <c:v>25.67</c:v>
                </c:pt>
                <c:pt idx="225">
                  <c:v>25.567500000000003</c:v>
                </c:pt>
                <c:pt idx="226">
                  <c:v>25.450000000000003</c:v>
                </c:pt>
                <c:pt idx="227">
                  <c:v>25.354999999999997</c:v>
                </c:pt>
                <c:pt idx="228">
                  <c:v>25.2575</c:v>
                </c:pt>
                <c:pt idx="229">
                  <c:v>25.15</c:v>
                </c:pt>
                <c:pt idx="230">
                  <c:v>25.052500000000002</c:v>
                </c:pt>
                <c:pt idx="231">
                  <c:v>24.93</c:v>
                </c:pt>
                <c:pt idx="232">
                  <c:v>24.849999999999998</c:v>
                </c:pt>
                <c:pt idx="233">
                  <c:v>24.7575</c:v>
                </c:pt>
                <c:pt idx="234">
                  <c:v>24.66</c:v>
                </c:pt>
                <c:pt idx="235">
                  <c:v>24.557500000000001</c:v>
                </c:pt>
                <c:pt idx="236">
                  <c:v>24.46</c:v>
                </c:pt>
                <c:pt idx="237">
                  <c:v>24.375</c:v>
                </c:pt>
                <c:pt idx="238">
                  <c:v>24.282499999999999</c:v>
                </c:pt>
                <c:pt idx="239">
                  <c:v>24.175000000000001</c:v>
                </c:pt>
                <c:pt idx="240">
                  <c:v>24.07</c:v>
                </c:pt>
                <c:pt idx="241">
                  <c:v>23.994999999999997</c:v>
                </c:pt>
                <c:pt idx="242">
                  <c:v>23.9</c:v>
                </c:pt>
                <c:pt idx="243">
                  <c:v>23.835000000000001</c:v>
                </c:pt>
                <c:pt idx="244">
                  <c:v>23.744999999999997</c:v>
                </c:pt>
                <c:pt idx="245">
                  <c:v>23.664999999999999</c:v>
                </c:pt>
                <c:pt idx="246">
                  <c:v>23.594999999999999</c:v>
                </c:pt>
                <c:pt idx="247">
                  <c:v>23.5075</c:v>
                </c:pt>
                <c:pt idx="248">
                  <c:v>23.42</c:v>
                </c:pt>
                <c:pt idx="249">
                  <c:v>23.354999999999997</c:v>
                </c:pt>
                <c:pt idx="250">
                  <c:v>23.29</c:v>
                </c:pt>
                <c:pt idx="251">
                  <c:v>23.225000000000001</c:v>
                </c:pt>
                <c:pt idx="252">
                  <c:v>23.125</c:v>
                </c:pt>
                <c:pt idx="253">
                  <c:v>23.055</c:v>
                </c:pt>
                <c:pt idx="254">
                  <c:v>22.997500000000002</c:v>
                </c:pt>
                <c:pt idx="255">
                  <c:v>22.92</c:v>
                </c:pt>
                <c:pt idx="256">
                  <c:v>22.86</c:v>
                </c:pt>
                <c:pt idx="257">
                  <c:v>22.81</c:v>
                </c:pt>
                <c:pt idx="258">
                  <c:v>22.765000000000001</c:v>
                </c:pt>
                <c:pt idx="259">
                  <c:v>22.68</c:v>
                </c:pt>
                <c:pt idx="260">
                  <c:v>22.619999999999997</c:v>
                </c:pt>
                <c:pt idx="261">
                  <c:v>22.555</c:v>
                </c:pt>
                <c:pt idx="262">
                  <c:v>22.505000000000003</c:v>
                </c:pt>
                <c:pt idx="263">
                  <c:v>22.45</c:v>
                </c:pt>
                <c:pt idx="264">
                  <c:v>22.39</c:v>
                </c:pt>
                <c:pt idx="265">
                  <c:v>22.335000000000001</c:v>
                </c:pt>
                <c:pt idx="266">
                  <c:v>22.28</c:v>
                </c:pt>
                <c:pt idx="267">
                  <c:v>22.215</c:v>
                </c:pt>
                <c:pt idx="268">
                  <c:v>22.17</c:v>
                </c:pt>
                <c:pt idx="269">
                  <c:v>22.105</c:v>
                </c:pt>
                <c:pt idx="270">
                  <c:v>22.049999999999997</c:v>
                </c:pt>
                <c:pt idx="271">
                  <c:v>22.005000000000003</c:v>
                </c:pt>
                <c:pt idx="272">
                  <c:v>21.95</c:v>
                </c:pt>
                <c:pt idx="273">
                  <c:v>21.884999999999998</c:v>
                </c:pt>
                <c:pt idx="274">
                  <c:v>21.85</c:v>
                </c:pt>
              </c:numCache>
            </c:numRef>
          </c:yVal>
          <c:smooth val="1"/>
          <c:extLst>
            <c:ext xmlns:c16="http://schemas.microsoft.com/office/drawing/2014/chart" uri="{C3380CC4-5D6E-409C-BE32-E72D297353CC}">
              <c16:uniqueId val="{00000004-877F-463E-9CFC-776168D747DD}"/>
            </c:ext>
          </c:extLst>
        </c:ser>
        <c:ser>
          <c:idx val="5"/>
          <c:order val="5"/>
          <c:tx>
            <c:strRef>
              <c:f>'RESUMEN M.A.C'!$G$1:$G$3</c:f>
              <c:strCache>
                <c:ptCount val="3"/>
                <c:pt idx="0">
                  <c:v>TEMPERATURA</c:v>
                </c:pt>
                <c:pt idx="1">
                  <c:v>FEBRERO</c:v>
                </c:pt>
                <c:pt idx="2">
                  <c:v>M CERRADA</c:v>
                </c:pt>
              </c:strCache>
            </c:strRef>
          </c:tx>
          <c:spPr>
            <a:ln w="19050" cap="rnd">
              <a:solidFill>
                <a:schemeClr val="accent6"/>
              </a:solidFill>
              <a:round/>
            </a:ln>
            <a:effectLst/>
          </c:spPr>
          <c:marker>
            <c:symbol val="circle"/>
            <c:size val="5"/>
            <c:spPr>
              <a:solidFill>
                <a:schemeClr val="accent6"/>
              </a:solidFill>
              <a:ln w="9525">
                <a:solidFill>
                  <a:schemeClr val="accent6"/>
                </a:solidFill>
              </a:ln>
              <a:effectLst/>
            </c:spPr>
          </c:marker>
          <c:dPt>
            <c:idx val="233"/>
            <c:marker>
              <c:symbol val="circle"/>
              <c:size val="5"/>
              <c:spPr>
                <a:solidFill>
                  <a:schemeClr val="accent6"/>
                </a:solidFill>
                <a:ln w="9525">
                  <a:solidFill>
                    <a:schemeClr val="accent6"/>
                  </a:solidFill>
                </a:ln>
                <a:effectLst/>
              </c:spPr>
            </c:marker>
            <c:bubble3D val="0"/>
            <c:spPr>
              <a:ln w="9525" cap="rnd">
                <a:solidFill>
                  <a:schemeClr val="accent6"/>
                </a:solidFill>
                <a:round/>
              </a:ln>
              <a:effectLst/>
            </c:spPr>
            <c:extLst>
              <c:ext xmlns:c16="http://schemas.microsoft.com/office/drawing/2014/chart" uri="{C3380CC4-5D6E-409C-BE32-E72D297353CC}">
                <c16:uniqueId val="{00000007-877F-463E-9CFC-776168D747DD}"/>
              </c:ext>
            </c:extLst>
          </c:dPt>
          <c:xVal>
            <c:numRef>
              <c:f>'RESUMEN M.A.C'!$A$4:$A$278</c:f>
              <c:numCache>
                <c:formatCode>0.00</c:formatCode>
                <c:ptCount val="275"/>
                <c:pt idx="0">
                  <c:v>0</c:v>
                </c:pt>
                <c:pt idx="1">
                  <c:v>0.08</c:v>
                </c:pt>
                <c:pt idx="2">
                  <c:v>0.16</c:v>
                </c:pt>
                <c:pt idx="3">
                  <c:v>0.24</c:v>
                </c:pt>
                <c:pt idx="4">
                  <c:v>0.32</c:v>
                </c:pt>
                <c:pt idx="5">
                  <c:v>0.4</c:v>
                </c:pt>
                <c:pt idx="6">
                  <c:v>0.48</c:v>
                </c:pt>
                <c:pt idx="7">
                  <c:v>0.56000000000000005</c:v>
                </c:pt>
                <c:pt idx="8">
                  <c:v>0.64</c:v>
                </c:pt>
                <c:pt idx="9">
                  <c:v>0.72</c:v>
                </c:pt>
                <c:pt idx="10">
                  <c:v>0.8</c:v>
                </c:pt>
                <c:pt idx="11">
                  <c:v>0.88</c:v>
                </c:pt>
                <c:pt idx="12">
                  <c:v>0.96</c:v>
                </c:pt>
                <c:pt idx="13">
                  <c:v>1.04</c:v>
                </c:pt>
                <c:pt idx="14">
                  <c:v>1.1200000000000001</c:v>
                </c:pt>
                <c:pt idx="15">
                  <c:v>1.2</c:v>
                </c:pt>
                <c:pt idx="16">
                  <c:v>1.28</c:v>
                </c:pt>
                <c:pt idx="17">
                  <c:v>1.36</c:v>
                </c:pt>
                <c:pt idx="18">
                  <c:v>1.44</c:v>
                </c:pt>
                <c:pt idx="19">
                  <c:v>1.52</c:v>
                </c:pt>
                <c:pt idx="20">
                  <c:v>1.6</c:v>
                </c:pt>
                <c:pt idx="21">
                  <c:v>1.68</c:v>
                </c:pt>
                <c:pt idx="22">
                  <c:v>1.76</c:v>
                </c:pt>
                <c:pt idx="23">
                  <c:v>1.84</c:v>
                </c:pt>
                <c:pt idx="24">
                  <c:v>1.92</c:v>
                </c:pt>
                <c:pt idx="25">
                  <c:v>2</c:v>
                </c:pt>
                <c:pt idx="26">
                  <c:v>2.08</c:v>
                </c:pt>
                <c:pt idx="27">
                  <c:v>2.16</c:v>
                </c:pt>
                <c:pt idx="28">
                  <c:v>2.2400000000000002</c:v>
                </c:pt>
                <c:pt idx="29">
                  <c:v>2.3199999999999998</c:v>
                </c:pt>
                <c:pt idx="30">
                  <c:v>2.4</c:v>
                </c:pt>
                <c:pt idx="31">
                  <c:v>2.48</c:v>
                </c:pt>
                <c:pt idx="32">
                  <c:v>2.56</c:v>
                </c:pt>
                <c:pt idx="33">
                  <c:v>2.64</c:v>
                </c:pt>
                <c:pt idx="34">
                  <c:v>2.72</c:v>
                </c:pt>
                <c:pt idx="35">
                  <c:v>2.8</c:v>
                </c:pt>
                <c:pt idx="36">
                  <c:v>2.88</c:v>
                </c:pt>
                <c:pt idx="37">
                  <c:v>2.96</c:v>
                </c:pt>
                <c:pt idx="38">
                  <c:v>3.04</c:v>
                </c:pt>
                <c:pt idx="39">
                  <c:v>3.12</c:v>
                </c:pt>
                <c:pt idx="40">
                  <c:v>3.2</c:v>
                </c:pt>
                <c:pt idx="41">
                  <c:v>3.28</c:v>
                </c:pt>
                <c:pt idx="42">
                  <c:v>3.36</c:v>
                </c:pt>
                <c:pt idx="43">
                  <c:v>3.44</c:v>
                </c:pt>
                <c:pt idx="44">
                  <c:v>3.52</c:v>
                </c:pt>
                <c:pt idx="45">
                  <c:v>3.6</c:v>
                </c:pt>
                <c:pt idx="46">
                  <c:v>3.68</c:v>
                </c:pt>
                <c:pt idx="47">
                  <c:v>3.76</c:v>
                </c:pt>
                <c:pt idx="48">
                  <c:v>3.84</c:v>
                </c:pt>
                <c:pt idx="49">
                  <c:v>3.92</c:v>
                </c:pt>
                <c:pt idx="50">
                  <c:v>4</c:v>
                </c:pt>
                <c:pt idx="51">
                  <c:v>4.08</c:v>
                </c:pt>
                <c:pt idx="52">
                  <c:v>4.16</c:v>
                </c:pt>
                <c:pt idx="53">
                  <c:v>4.24</c:v>
                </c:pt>
                <c:pt idx="54">
                  <c:v>4.32</c:v>
                </c:pt>
                <c:pt idx="55">
                  <c:v>4.4000000000000004</c:v>
                </c:pt>
                <c:pt idx="56">
                  <c:v>4.4800000000000004</c:v>
                </c:pt>
                <c:pt idx="57">
                  <c:v>4.5599999999999996</c:v>
                </c:pt>
                <c:pt idx="58">
                  <c:v>4.6399999999999997</c:v>
                </c:pt>
                <c:pt idx="59">
                  <c:v>4.72</c:v>
                </c:pt>
                <c:pt idx="60">
                  <c:v>4.8</c:v>
                </c:pt>
                <c:pt idx="61">
                  <c:v>4.88</c:v>
                </c:pt>
                <c:pt idx="62">
                  <c:v>4.96</c:v>
                </c:pt>
                <c:pt idx="63">
                  <c:v>5.04</c:v>
                </c:pt>
                <c:pt idx="64">
                  <c:v>5.12</c:v>
                </c:pt>
                <c:pt idx="65">
                  <c:v>5.2</c:v>
                </c:pt>
                <c:pt idx="66">
                  <c:v>5.28</c:v>
                </c:pt>
                <c:pt idx="67">
                  <c:v>5.36</c:v>
                </c:pt>
                <c:pt idx="68">
                  <c:v>5.44</c:v>
                </c:pt>
                <c:pt idx="69">
                  <c:v>5.52</c:v>
                </c:pt>
                <c:pt idx="70">
                  <c:v>5.6</c:v>
                </c:pt>
                <c:pt idx="71">
                  <c:v>5.68</c:v>
                </c:pt>
                <c:pt idx="72">
                  <c:v>5.76</c:v>
                </c:pt>
                <c:pt idx="73">
                  <c:v>5.84</c:v>
                </c:pt>
                <c:pt idx="74">
                  <c:v>5.92</c:v>
                </c:pt>
                <c:pt idx="75">
                  <c:v>6</c:v>
                </c:pt>
                <c:pt idx="76">
                  <c:v>6.08</c:v>
                </c:pt>
                <c:pt idx="77">
                  <c:v>6.16</c:v>
                </c:pt>
                <c:pt idx="78">
                  <c:v>6.24</c:v>
                </c:pt>
                <c:pt idx="79">
                  <c:v>6.32</c:v>
                </c:pt>
                <c:pt idx="80">
                  <c:v>6.4</c:v>
                </c:pt>
                <c:pt idx="81">
                  <c:v>6.48</c:v>
                </c:pt>
                <c:pt idx="82">
                  <c:v>6.56</c:v>
                </c:pt>
                <c:pt idx="83">
                  <c:v>6.64</c:v>
                </c:pt>
                <c:pt idx="84">
                  <c:v>6.72</c:v>
                </c:pt>
                <c:pt idx="85">
                  <c:v>6.8</c:v>
                </c:pt>
                <c:pt idx="86">
                  <c:v>6.88</c:v>
                </c:pt>
                <c:pt idx="87">
                  <c:v>6.96</c:v>
                </c:pt>
                <c:pt idx="88">
                  <c:v>7.04</c:v>
                </c:pt>
                <c:pt idx="89">
                  <c:v>7.12</c:v>
                </c:pt>
                <c:pt idx="90">
                  <c:v>7.2</c:v>
                </c:pt>
                <c:pt idx="91">
                  <c:v>7.28</c:v>
                </c:pt>
                <c:pt idx="92">
                  <c:v>7.36</c:v>
                </c:pt>
                <c:pt idx="93">
                  <c:v>7.44</c:v>
                </c:pt>
                <c:pt idx="94">
                  <c:v>7.52</c:v>
                </c:pt>
                <c:pt idx="95">
                  <c:v>7.6</c:v>
                </c:pt>
                <c:pt idx="96">
                  <c:v>7.68</c:v>
                </c:pt>
                <c:pt idx="97">
                  <c:v>7.76</c:v>
                </c:pt>
                <c:pt idx="98">
                  <c:v>7.84</c:v>
                </c:pt>
                <c:pt idx="99">
                  <c:v>7.92</c:v>
                </c:pt>
                <c:pt idx="100">
                  <c:v>8</c:v>
                </c:pt>
                <c:pt idx="101">
                  <c:v>8.08</c:v>
                </c:pt>
                <c:pt idx="102">
                  <c:v>8.16</c:v>
                </c:pt>
                <c:pt idx="103">
                  <c:v>8.24</c:v>
                </c:pt>
                <c:pt idx="104">
                  <c:v>8.32</c:v>
                </c:pt>
                <c:pt idx="105">
                  <c:v>8.4</c:v>
                </c:pt>
                <c:pt idx="106">
                  <c:v>8.48</c:v>
                </c:pt>
                <c:pt idx="107">
                  <c:v>8.56</c:v>
                </c:pt>
                <c:pt idx="108">
                  <c:v>8.64</c:v>
                </c:pt>
                <c:pt idx="109">
                  <c:v>8.7200000000000006</c:v>
                </c:pt>
                <c:pt idx="110">
                  <c:v>8.8000000000000007</c:v>
                </c:pt>
                <c:pt idx="111">
                  <c:v>8.8800000000000008</c:v>
                </c:pt>
                <c:pt idx="112">
                  <c:v>8.9600000000000009</c:v>
                </c:pt>
                <c:pt idx="113">
                  <c:v>9.0399999999999991</c:v>
                </c:pt>
                <c:pt idx="114">
                  <c:v>9.1199999999999992</c:v>
                </c:pt>
                <c:pt idx="115">
                  <c:v>9.1999999999999993</c:v>
                </c:pt>
                <c:pt idx="116">
                  <c:v>9.2799999999999994</c:v>
                </c:pt>
                <c:pt idx="117">
                  <c:v>9.36</c:v>
                </c:pt>
                <c:pt idx="118">
                  <c:v>9.44</c:v>
                </c:pt>
                <c:pt idx="119">
                  <c:v>9.52</c:v>
                </c:pt>
                <c:pt idx="120">
                  <c:v>9.6</c:v>
                </c:pt>
                <c:pt idx="121">
                  <c:v>9.68</c:v>
                </c:pt>
                <c:pt idx="122">
                  <c:v>9.76</c:v>
                </c:pt>
                <c:pt idx="123">
                  <c:v>9.84</c:v>
                </c:pt>
                <c:pt idx="124">
                  <c:v>9.92</c:v>
                </c:pt>
                <c:pt idx="125">
                  <c:v>10</c:v>
                </c:pt>
                <c:pt idx="126">
                  <c:v>10.08</c:v>
                </c:pt>
                <c:pt idx="127">
                  <c:v>10.16</c:v>
                </c:pt>
                <c:pt idx="128">
                  <c:v>10.24</c:v>
                </c:pt>
                <c:pt idx="129">
                  <c:v>10.32</c:v>
                </c:pt>
                <c:pt idx="130">
                  <c:v>10.4</c:v>
                </c:pt>
                <c:pt idx="131">
                  <c:v>10.48</c:v>
                </c:pt>
                <c:pt idx="132">
                  <c:v>10.56</c:v>
                </c:pt>
                <c:pt idx="133">
                  <c:v>10.64</c:v>
                </c:pt>
                <c:pt idx="134">
                  <c:v>10.72</c:v>
                </c:pt>
                <c:pt idx="135">
                  <c:v>10.8</c:v>
                </c:pt>
                <c:pt idx="136">
                  <c:v>10.88</c:v>
                </c:pt>
                <c:pt idx="137">
                  <c:v>10.96</c:v>
                </c:pt>
                <c:pt idx="138">
                  <c:v>11.04</c:v>
                </c:pt>
                <c:pt idx="139">
                  <c:v>11.12</c:v>
                </c:pt>
                <c:pt idx="140">
                  <c:v>11.2</c:v>
                </c:pt>
                <c:pt idx="141">
                  <c:v>11.28</c:v>
                </c:pt>
                <c:pt idx="142">
                  <c:v>11.36</c:v>
                </c:pt>
                <c:pt idx="143">
                  <c:v>11.44</c:v>
                </c:pt>
                <c:pt idx="144">
                  <c:v>11.52</c:v>
                </c:pt>
                <c:pt idx="145">
                  <c:v>11.6</c:v>
                </c:pt>
                <c:pt idx="146">
                  <c:v>11.68</c:v>
                </c:pt>
                <c:pt idx="147">
                  <c:v>11.76</c:v>
                </c:pt>
                <c:pt idx="148">
                  <c:v>11.84</c:v>
                </c:pt>
                <c:pt idx="149">
                  <c:v>11.92</c:v>
                </c:pt>
                <c:pt idx="150">
                  <c:v>12</c:v>
                </c:pt>
                <c:pt idx="151">
                  <c:v>12.08</c:v>
                </c:pt>
                <c:pt idx="152">
                  <c:v>12.16</c:v>
                </c:pt>
                <c:pt idx="153">
                  <c:v>12.24</c:v>
                </c:pt>
                <c:pt idx="154">
                  <c:v>12.32</c:v>
                </c:pt>
                <c:pt idx="155">
                  <c:v>12.4</c:v>
                </c:pt>
                <c:pt idx="156">
                  <c:v>12.48</c:v>
                </c:pt>
                <c:pt idx="157">
                  <c:v>12.56</c:v>
                </c:pt>
                <c:pt idx="158">
                  <c:v>12.64</c:v>
                </c:pt>
                <c:pt idx="159">
                  <c:v>12.72</c:v>
                </c:pt>
                <c:pt idx="160">
                  <c:v>12.8</c:v>
                </c:pt>
                <c:pt idx="161">
                  <c:v>12.88</c:v>
                </c:pt>
                <c:pt idx="162">
                  <c:v>12.96</c:v>
                </c:pt>
                <c:pt idx="163">
                  <c:v>13.04</c:v>
                </c:pt>
                <c:pt idx="164">
                  <c:v>13.12</c:v>
                </c:pt>
                <c:pt idx="165">
                  <c:v>13.2</c:v>
                </c:pt>
                <c:pt idx="166">
                  <c:v>13.28</c:v>
                </c:pt>
                <c:pt idx="167">
                  <c:v>13.36</c:v>
                </c:pt>
                <c:pt idx="168">
                  <c:v>13.44</c:v>
                </c:pt>
                <c:pt idx="169">
                  <c:v>13.52</c:v>
                </c:pt>
                <c:pt idx="170">
                  <c:v>13.6</c:v>
                </c:pt>
                <c:pt idx="171">
                  <c:v>13.68</c:v>
                </c:pt>
                <c:pt idx="172">
                  <c:v>13.76</c:v>
                </c:pt>
                <c:pt idx="173">
                  <c:v>13.84</c:v>
                </c:pt>
                <c:pt idx="174">
                  <c:v>13.92</c:v>
                </c:pt>
                <c:pt idx="175">
                  <c:v>14</c:v>
                </c:pt>
                <c:pt idx="176">
                  <c:v>14.08</c:v>
                </c:pt>
                <c:pt idx="177">
                  <c:v>14.16</c:v>
                </c:pt>
                <c:pt idx="178">
                  <c:v>14.24</c:v>
                </c:pt>
                <c:pt idx="179">
                  <c:v>14.32</c:v>
                </c:pt>
                <c:pt idx="180">
                  <c:v>14.4</c:v>
                </c:pt>
                <c:pt idx="181">
                  <c:v>14.48</c:v>
                </c:pt>
                <c:pt idx="182">
                  <c:v>14.56</c:v>
                </c:pt>
                <c:pt idx="183">
                  <c:v>14.64</c:v>
                </c:pt>
                <c:pt idx="184">
                  <c:v>14.72</c:v>
                </c:pt>
                <c:pt idx="185">
                  <c:v>14.8</c:v>
                </c:pt>
                <c:pt idx="186">
                  <c:v>14.88</c:v>
                </c:pt>
                <c:pt idx="187">
                  <c:v>14.96</c:v>
                </c:pt>
                <c:pt idx="188">
                  <c:v>15.04</c:v>
                </c:pt>
                <c:pt idx="189">
                  <c:v>15.12</c:v>
                </c:pt>
                <c:pt idx="190">
                  <c:v>15.2</c:v>
                </c:pt>
                <c:pt idx="191">
                  <c:v>15.28</c:v>
                </c:pt>
                <c:pt idx="192">
                  <c:v>15.36</c:v>
                </c:pt>
                <c:pt idx="193">
                  <c:v>15.44</c:v>
                </c:pt>
                <c:pt idx="194">
                  <c:v>15.52</c:v>
                </c:pt>
                <c:pt idx="195">
                  <c:v>15.6</c:v>
                </c:pt>
                <c:pt idx="196">
                  <c:v>15.68</c:v>
                </c:pt>
                <c:pt idx="197">
                  <c:v>15.76</c:v>
                </c:pt>
                <c:pt idx="198">
                  <c:v>15.84</c:v>
                </c:pt>
                <c:pt idx="199">
                  <c:v>15.92</c:v>
                </c:pt>
                <c:pt idx="200">
                  <c:v>16</c:v>
                </c:pt>
                <c:pt idx="201">
                  <c:v>16.079999999999998</c:v>
                </c:pt>
                <c:pt idx="202">
                  <c:v>16.16</c:v>
                </c:pt>
                <c:pt idx="203">
                  <c:v>16.239999999999998</c:v>
                </c:pt>
                <c:pt idx="204">
                  <c:v>16.32</c:v>
                </c:pt>
                <c:pt idx="205">
                  <c:v>16.399999999999999</c:v>
                </c:pt>
                <c:pt idx="206">
                  <c:v>16.48</c:v>
                </c:pt>
                <c:pt idx="207">
                  <c:v>16.559999999999999</c:v>
                </c:pt>
                <c:pt idx="208">
                  <c:v>16.64</c:v>
                </c:pt>
                <c:pt idx="209">
                  <c:v>16.72</c:v>
                </c:pt>
                <c:pt idx="210">
                  <c:v>16.8</c:v>
                </c:pt>
                <c:pt idx="211">
                  <c:v>16.88</c:v>
                </c:pt>
                <c:pt idx="212">
                  <c:v>16.96</c:v>
                </c:pt>
                <c:pt idx="213">
                  <c:v>17.04</c:v>
                </c:pt>
                <c:pt idx="214">
                  <c:v>17.12</c:v>
                </c:pt>
                <c:pt idx="215">
                  <c:v>17.2</c:v>
                </c:pt>
                <c:pt idx="216">
                  <c:v>17.28</c:v>
                </c:pt>
                <c:pt idx="217">
                  <c:v>17.36</c:v>
                </c:pt>
                <c:pt idx="218">
                  <c:v>17.440000000000001</c:v>
                </c:pt>
                <c:pt idx="219">
                  <c:v>17.52</c:v>
                </c:pt>
                <c:pt idx="220">
                  <c:v>17.600000000000001</c:v>
                </c:pt>
                <c:pt idx="221">
                  <c:v>17.68</c:v>
                </c:pt>
                <c:pt idx="222">
                  <c:v>17.760000000000002</c:v>
                </c:pt>
                <c:pt idx="223">
                  <c:v>17.84</c:v>
                </c:pt>
                <c:pt idx="224">
                  <c:v>17.920000000000002</c:v>
                </c:pt>
                <c:pt idx="225">
                  <c:v>18</c:v>
                </c:pt>
                <c:pt idx="226">
                  <c:v>18.079999999999998</c:v>
                </c:pt>
                <c:pt idx="227">
                  <c:v>18.16</c:v>
                </c:pt>
                <c:pt idx="228">
                  <c:v>18.239999999999998</c:v>
                </c:pt>
                <c:pt idx="229">
                  <c:v>18.32</c:v>
                </c:pt>
                <c:pt idx="230">
                  <c:v>18.399999999999999</c:v>
                </c:pt>
                <c:pt idx="231">
                  <c:v>18.48</c:v>
                </c:pt>
                <c:pt idx="232">
                  <c:v>18.559999999999999</c:v>
                </c:pt>
                <c:pt idx="233">
                  <c:v>18.64</c:v>
                </c:pt>
                <c:pt idx="234">
                  <c:v>18.72</c:v>
                </c:pt>
                <c:pt idx="235">
                  <c:v>18.8</c:v>
                </c:pt>
                <c:pt idx="236">
                  <c:v>18.88</c:v>
                </c:pt>
                <c:pt idx="237">
                  <c:v>18.96</c:v>
                </c:pt>
                <c:pt idx="238">
                  <c:v>19.04</c:v>
                </c:pt>
                <c:pt idx="239">
                  <c:v>19.12</c:v>
                </c:pt>
                <c:pt idx="240">
                  <c:v>19.2</c:v>
                </c:pt>
                <c:pt idx="241">
                  <c:v>19.28</c:v>
                </c:pt>
                <c:pt idx="242">
                  <c:v>19.36</c:v>
                </c:pt>
                <c:pt idx="243">
                  <c:v>19.440000000000001</c:v>
                </c:pt>
                <c:pt idx="244">
                  <c:v>19.52</c:v>
                </c:pt>
                <c:pt idx="245">
                  <c:v>19.600000000000001</c:v>
                </c:pt>
                <c:pt idx="246">
                  <c:v>19.68</c:v>
                </c:pt>
                <c:pt idx="247">
                  <c:v>19.760000000000002</c:v>
                </c:pt>
                <c:pt idx="248">
                  <c:v>19.84</c:v>
                </c:pt>
                <c:pt idx="249">
                  <c:v>19.920000000000002</c:v>
                </c:pt>
                <c:pt idx="250">
                  <c:v>20</c:v>
                </c:pt>
                <c:pt idx="251">
                  <c:v>20.079999999999998</c:v>
                </c:pt>
                <c:pt idx="252">
                  <c:v>20.16</c:v>
                </c:pt>
                <c:pt idx="253">
                  <c:v>20.239999999999998</c:v>
                </c:pt>
                <c:pt idx="254">
                  <c:v>20.32</c:v>
                </c:pt>
                <c:pt idx="255">
                  <c:v>20.399999999999999</c:v>
                </c:pt>
                <c:pt idx="256">
                  <c:v>20.48</c:v>
                </c:pt>
                <c:pt idx="257">
                  <c:v>20.56</c:v>
                </c:pt>
                <c:pt idx="258">
                  <c:v>20.64</c:v>
                </c:pt>
                <c:pt idx="259">
                  <c:v>20.72</c:v>
                </c:pt>
                <c:pt idx="260">
                  <c:v>20.8</c:v>
                </c:pt>
                <c:pt idx="261">
                  <c:v>20.88</c:v>
                </c:pt>
                <c:pt idx="262">
                  <c:v>20.96</c:v>
                </c:pt>
                <c:pt idx="263">
                  <c:v>21.04</c:v>
                </c:pt>
                <c:pt idx="264">
                  <c:v>21.12</c:v>
                </c:pt>
                <c:pt idx="265">
                  <c:v>21.2</c:v>
                </c:pt>
                <c:pt idx="266">
                  <c:v>21.28</c:v>
                </c:pt>
                <c:pt idx="267">
                  <c:v>21.36</c:v>
                </c:pt>
                <c:pt idx="268">
                  <c:v>21.44</c:v>
                </c:pt>
                <c:pt idx="269">
                  <c:v>21.52</c:v>
                </c:pt>
                <c:pt idx="270">
                  <c:v>21.6</c:v>
                </c:pt>
                <c:pt idx="271">
                  <c:v>21.68</c:v>
                </c:pt>
                <c:pt idx="272">
                  <c:v>21.76</c:v>
                </c:pt>
                <c:pt idx="273">
                  <c:v>21.84</c:v>
                </c:pt>
                <c:pt idx="274">
                  <c:v>21.92</c:v>
                </c:pt>
              </c:numCache>
            </c:numRef>
          </c:xVal>
          <c:yVal>
            <c:numRef>
              <c:f>'RESUMEN M.A.C'!$G$4:$G$278</c:f>
              <c:numCache>
                <c:formatCode>General</c:formatCode>
                <c:ptCount val="275"/>
                <c:pt idx="0">
                  <c:v>17.307499999999997</c:v>
                </c:pt>
                <c:pt idx="1">
                  <c:v>17.247500000000002</c:v>
                </c:pt>
                <c:pt idx="2">
                  <c:v>17.182499999999997</c:v>
                </c:pt>
                <c:pt idx="3">
                  <c:v>17.105</c:v>
                </c:pt>
                <c:pt idx="4">
                  <c:v>17.0425</c:v>
                </c:pt>
                <c:pt idx="5">
                  <c:v>16.982500000000002</c:v>
                </c:pt>
                <c:pt idx="6">
                  <c:v>16.9175</c:v>
                </c:pt>
                <c:pt idx="7">
                  <c:v>16.9025</c:v>
                </c:pt>
                <c:pt idx="8">
                  <c:v>16.872500000000002</c:v>
                </c:pt>
                <c:pt idx="9">
                  <c:v>16.824999999999999</c:v>
                </c:pt>
                <c:pt idx="10">
                  <c:v>16.824999999999999</c:v>
                </c:pt>
                <c:pt idx="11">
                  <c:v>16.809999999999999</c:v>
                </c:pt>
                <c:pt idx="12">
                  <c:v>16.7775</c:v>
                </c:pt>
                <c:pt idx="13">
                  <c:v>16.727499999999999</c:v>
                </c:pt>
                <c:pt idx="14">
                  <c:v>16.697499999999998</c:v>
                </c:pt>
                <c:pt idx="15">
                  <c:v>16.682499999999997</c:v>
                </c:pt>
                <c:pt idx="16">
                  <c:v>16.6525</c:v>
                </c:pt>
                <c:pt idx="17">
                  <c:v>16.607500000000002</c:v>
                </c:pt>
                <c:pt idx="18">
                  <c:v>16.545000000000002</c:v>
                </c:pt>
                <c:pt idx="19">
                  <c:v>16.512499999999999</c:v>
                </c:pt>
                <c:pt idx="20">
                  <c:v>16.447499999999998</c:v>
                </c:pt>
                <c:pt idx="21">
                  <c:v>16.372499999999999</c:v>
                </c:pt>
                <c:pt idx="22">
                  <c:v>16.295000000000002</c:v>
                </c:pt>
                <c:pt idx="23">
                  <c:v>16.197500000000002</c:v>
                </c:pt>
                <c:pt idx="24">
                  <c:v>16.122499999999999</c:v>
                </c:pt>
                <c:pt idx="25">
                  <c:v>15.995000000000001</c:v>
                </c:pt>
                <c:pt idx="26">
                  <c:v>15.932500000000001</c:v>
                </c:pt>
                <c:pt idx="27">
                  <c:v>15.872499999999999</c:v>
                </c:pt>
                <c:pt idx="28">
                  <c:v>15.84</c:v>
                </c:pt>
                <c:pt idx="29">
                  <c:v>15.795</c:v>
                </c:pt>
                <c:pt idx="30">
                  <c:v>15.795</c:v>
                </c:pt>
                <c:pt idx="31">
                  <c:v>15.727499999999999</c:v>
                </c:pt>
                <c:pt idx="32">
                  <c:v>15.727499999999999</c:v>
                </c:pt>
                <c:pt idx="33">
                  <c:v>15.712499999999999</c:v>
                </c:pt>
                <c:pt idx="34">
                  <c:v>15.6675</c:v>
                </c:pt>
                <c:pt idx="35">
                  <c:v>15.622499999999999</c:v>
                </c:pt>
                <c:pt idx="36">
                  <c:v>15.56</c:v>
                </c:pt>
                <c:pt idx="37">
                  <c:v>15.465</c:v>
                </c:pt>
                <c:pt idx="38">
                  <c:v>15.39</c:v>
                </c:pt>
                <c:pt idx="39">
                  <c:v>15.275</c:v>
                </c:pt>
                <c:pt idx="40">
                  <c:v>15.275</c:v>
                </c:pt>
                <c:pt idx="41">
                  <c:v>15.26</c:v>
                </c:pt>
                <c:pt idx="42">
                  <c:v>15.26</c:v>
                </c:pt>
                <c:pt idx="43">
                  <c:v>15.262499999999999</c:v>
                </c:pt>
                <c:pt idx="44">
                  <c:v>15.232500000000002</c:v>
                </c:pt>
                <c:pt idx="45">
                  <c:v>15.197500000000002</c:v>
                </c:pt>
                <c:pt idx="46">
                  <c:v>15.1675</c:v>
                </c:pt>
                <c:pt idx="47">
                  <c:v>15.1675</c:v>
                </c:pt>
                <c:pt idx="48">
                  <c:v>15.1225</c:v>
                </c:pt>
                <c:pt idx="49">
                  <c:v>15.1075</c:v>
                </c:pt>
                <c:pt idx="50">
                  <c:v>15.0725</c:v>
                </c:pt>
                <c:pt idx="51">
                  <c:v>15.057499999999999</c:v>
                </c:pt>
                <c:pt idx="52">
                  <c:v>15.0425</c:v>
                </c:pt>
                <c:pt idx="53">
                  <c:v>15.077500000000001</c:v>
                </c:pt>
                <c:pt idx="54">
                  <c:v>15.047499999999999</c:v>
                </c:pt>
                <c:pt idx="55">
                  <c:v>14.9975</c:v>
                </c:pt>
                <c:pt idx="56">
                  <c:v>14.932499999999999</c:v>
                </c:pt>
                <c:pt idx="57">
                  <c:v>14.855</c:v>
                </c:pt>
                <c:pt idx="58">
                  <c:v>14.780000000000001</c:v>
                </c:pt>
                <c:pt idx="59">
                  <c:v>14.7325</c:v>
                </c:pt>
                <c:pt idx="60">
                  <c:v>14.717499999999999</c:v>
                </c:pt>
                <c:pt idx="61">
                  <c:v>14.6675</c:v>
                </c:pt>
                <c:pt idx="62">
                  <c:v>14.637499999999999</c:v>
                </c:pt>
                <c:pt idx="63">
                  <c:v>14.6525</c:v>
                </c:pt>
                <c:pt idx="64">
                  <c:v>14.637500000000001</c:v>
                </c:pt>
                <c:pt idx="65">
                  <c:v>14.6225</c:v>
                </c:pt>
                <c:pt idx="66">
                  <c:v>14.59</c:v>
                </c:pt>
                <c:pt idx="67">
                  <c:v>14.5275</c:v>
                </c:pt>
                <c:pt idx="68">
                  <c:v>14.467499999999999</c:v>
                </c:pt>
                <c:pt idx="69">
                  <c:v>14.355</c:v>
                </c:pt>
                <c:pt idx="70">
                  <c:v>14.25</c:v>
                </c:pt>
                <c:pt idx="71">
                  <c:v>14.2</c:v>
                </c:pt>
                <c:pt idx="72">
                  <c:v>14.17</c:v>
                </c:pt>
                <c:pt idx="73">
                  <c:v>14.06</c:v>
                </c:pt>
                <c:pt idx="74">
                  <c:v>13.98</c:v>
                </c:pt>
                <c:pt idx="75">
                  <c:v>13.9375</c:v>
                </c:pt>
                <c:pt idx="76">
                  <c:v>13.84</c:v>
                </c:pt>
                <c:pt idx="77">
                  <c:v>13.7475</c:v>
                </c:pt>
                <c:pt idx="78">
                  <c:v>13.635</c:v>
                </c:pt>
                <c:pt idx="79">
                  <c:v>13.620000000000001</c:v>
                </c:pt>
                <c:pt idx="80">
                  <c:v>13.545</c:v>
                </c:pt>
                <c:pt idx="81">
                  <c:v>13.530000000000001</c:v>
                </c:pt>
                <c:pt idx="82">
                  <c:v>13.559999999999999</c:v>
                </c:pt>
                <c:pt idx="83">
                  <c:v>13.557500000000001</c:v>
                </c:pt>
                <c:pt idx="84">
                  <c:v>13.5425</c:v>
                </c:pt>
                <c:pt idx="85">
                  <c:v>13.577500000000001</c:v>
                </c:pt>
                <c:pt idx="86">
                  <c:v>13.574999999999999</c:v>
                </c:pt>
                <c:pt idx="87">
                  <c:v>13.6525</c:v>
                </c:pt>
                <c:pt idx="88">
                  <c:v>13.7</c:v>
                </c:pt>
                <c:pt idx="89">
                  <c:v>13.795</c:v>
                </c:pt>
                <c:pt idx="90">
                  <c:v>13.9175</c:v>
                </c:pt>
                <c:pt idx="91">
                  <c:v>14.0625</c:v>
                </c:pt>
                <c:pt idx="92">
                  <c:v>14.2</c:v>
                </c:pt>
                <c:pt idx="93">
                  <c:v>14.3575</c:v>
                </c:pt>
                <c:pt idx="94">
                  <c:v>14.557499999999999</c:v>
                </c:pt>
                <c:pt idx="95">
                  <c:v>14.7775</c:v>
                </c:pt>
                <c:pt idx="96">
                  <c:v>14.997499999999999</c:v>
                </c:pt>
                <c:pt idx="97">
                  <c:v>15.217499999999999</c:v>
                </c:pt>
                <c:pt idx="98">
                  <c:v>15.465</c:v>
                </c:pt>
                <c:pt idx="99">
                  <c:v>15.807499999999999</c:v>
                </c:pt>
                <c:pt idx="100">
                  <c:v>16.217500000000001</c:v>
                </c:pt>
                <c:pt idx="101">
                  <c:v>16.605</c:v>
                </c:pt>
                <c:pt idx="102">
                  <c:v>17.04</c:v>
                </c:pt>
                <c:pt idx="103">
                  <c:v>17.48</c:v>
                </c:pt>
                <c:pt idx="104">
                  <c:v>17.855</c:v>
                </c:pt>
                <c:pt idx="105">
                  <c:v>18.135000000000002</c:v>
                </c:pt>
                <c:pt idx="106">
                  <c:v>18.432500000000001</c:v>
                </c:pt>
                <c:pt idx="107">
                  <c:v>18.822499999999998</c:v>
                </c:pt>
                <c:pt idx="108">
                  <c:v>19.385000000000002</c:v>
                </c:pt>
                <c:pt idx="109">
                  <c:v>19.98</c:v>
                </c:pt>
                <c:pt idx="110">
                  <c:v>20.59</c:v>
                </c:pt>
                <c:pt idx="111">
                  <c:v>21.137499999999999</c:v>
                </c:pt>
                <c:pt idx="112">
                  <c:v>21.385000000000002</c:v>
                </c:pt>
                <c:pt idx="113">
                  <c:v>21.497499999999999</c:v>
                </c:pt>
                <c:pt idx="114">
                  <c:v>21.765000000000001</c:v>
                </c:pt>
                <c:pt idx="115">
                  <c:v>22.122500000000002</c:v>
                </c:pt>
                <c:pt idx="116">
                  <c:v>22.557500000000001</c:v>
                </c:pt>
                <c:pt idx="117">
                  <c:v>22.962499999999999</c:v>
                </c:pt>
                <c:pt idx="118">
                  <c:v>23.325000000000003</c:v>
                </c:pt>
                <c:pt idx="119">
                  <c:v>23.7</c:v>
                </c:pt>
                <c:pt idx="120">
                  <c:v>24.15</c:v>
                </c:pt>
                <c:pt idx="121">
                  <c:v>24.574999999999999</c:v>
                </c:pt>
                <c:pt idx="122">
                  <c:v>24.994999999999997</c:v>
                </c:pt>
                <c:pt idx="123">
                  <c:v>25.42</c:v>
                </c:pt>
                <c:pt idx="124">
                  <c:v>25.807500000000001</c:v>
                </c:pt>
                <c:pt idx="125">
                  <c:v>26.232500000000002</c:v>
                </c:pt>
                <c:pt idx="126">
                  <c:v>26.635000000000002</c:v>
                </c:pt>
                <c:pt idx="127">
                  <c:v>27.060000000000002</c:v>
                </c:pt>
                <c:pt idx="128">
                  <c:v>27.48</c:v>
                </c:pt>
                <c:pt idx="129">
                  <c:v>27.887500000000003</c:v>
                </c:pt>
                <c:pt idx="130">
                  <c:v>28.307500000000001</c:v>
                </c:pt>
                <c:pt idx="131">
                  <c:v>28.732500000000002</c:v>
                </c:pt>
                <c:pt idx="132">
                  <c:v>29.12</c:v>
                </c:pt>
                <c:pt idx="133">
                  <c:v>29.432499999999997</c:v>
                </c:pt>
                <c:pt idx="134">
                  <c:v>29.795000000000002</c:v>
                </c:pt>
                <c:pt idx="135">
                  <c:v>30.137499999999999</c:v>
                </c:pt>
                <c:pt idx="136">
                  <c:v>30.355</c:v>
                </c:pt>
                <c:pt idx="137">
                  <c:v>30.6525</c:v>
                </c:pt>
                <c:pt idx="138">
                  <c:v>30.872500000000002</c:v>
                </c:pt>
                <c:pt idx="139">
                  <c:v>31.232500000000002</c:v>
                </c:pt>
                <c:pt idx="140">
                  <c:v>31.544999999999998</c:v>
                </c:pt>
                <c:pt idx="141">
                  <c:v>31.807500000000001</c:v>
                </c:pt>
                <c:pt idx="142">
                  <c:v>32.105000000000004</c:v>
                </c:pt>
                <c:pt idx="143">
                  <c:v>32.245000000000005</c:v>
                </c:pt>
                <c:pt idx="144">
                  <c:v>32.56</c:v>
                </c:pt>
                <c:pt idx="145">
                  <c:v>32.917500000000004</c:v>
                </c:pt>
                <c:pt idx="146">
                  <c:v>33.215000000000003</c:v>
                </c:pt>
                <c:pt idx="147">
                  <c:v>33.497500000000002</c:v>
                </c:pt>
                <c:pt idx="148">
                  <c:v>33.729999999999997</c:v>
                </c:pt>
                <c:pt idx="149">
                  <c:v>33.947500000000005</c:v>
                </c:pt>
                <c:pt idx="150">
                  <c:v>34.182500000000005</c:v>
                </c:pt>
                <c:pt idx="151">
                  <c:v>34.432500000000005</c:v>
                </c:pt>
                <c:pt idx="152">
                  <c:v>34.75</c:v>
                </c:pt>
                <c:pt idx="153">
                  <c:v>35.042500000000004</c:v>
                </c:pt>
                <c:pt idx="154">
                  <c:v>35.355000000000004</c:v>
                </c:pt>
                <c:pt idx="155">
                  <c:v>35.575000000000003</c:v>
                </c:pt>
                <c:pt idx="156">
                  <c:v>35.730000000000004</c:v>
                </c:pt>
                <c:pt idx="157">
                  <c:v>35.875</c:v>
                </c:pt>
                <c:pt idx="158">
                  <c:v>36.08</c:v>
                </c:pt>
                <c:pt idx="159">
                  <c:v>36.262500000000003</c:v>
                </c:pt>
                <c:pt idx="160">
                  <c:v>36.482500000000002</c:v>
                </c:pt>
                <c:pt idx="161">
                  <c:v>36.732500000000002</c:v>
                </c:pt>
                <c:pt idx="162">
                  <c:v>36.952500000000001</c:v>
                </c:pt>
                <c:pt idx="163">
                  <c:v>37.217500000000001</c:v>
                </c:pt>
                <c:pt idx="164">
                  <c:v>37.25</c:v>
                </c:pt>
                <c:pt idx="165">
                  <c:v>37.292500000000004</c:v>
                </c:pt>
                <c:pt idx="166">
                  <c:v>37.5</c:v>
                </c:pt>
                <c:pt idx="167">
                  <c:v>37.715000000000003</c:v>
                </c:pt>
                <c:pt idx="168">
                  <c:v>37.902500000000003</c:v>
                </c:pt>
                <c:pt idx="169">
                  <c:v>38.06</c:v>
                </c:pt>
                <c:pt idx="170">
                  <c:v>38.03</c:v>
                </c:pt>
                <c:pt idx="171">
                  <c:v>37.857500000000002</c:v>
                </c:pt>
                <c:pt idx="172">
                  <c:v>37.39</c:v>
                </c:pt>
                <c:pt idx="173">
                  <c:v>37.185000000000002</c:v>
                </c:pt>
                <c:pt idx="174">
                  <c:v>36.92</c:v>
                </c:pt>
                <c:pt idx="175">
                  <c:v>36.844999999999999</c:v>
                </c:pt>
                <c:pt idx="176">
                  <c:v>36.795000000000002</c:v>
                </c:pt>
                <c:pt idx="177">
                  <c:v>36.6875</c:v>
                </c:pt>
                <c:pt idx="178">
                  <c:v>36.557500000000005</c:v>
                </c:pt>
                <c:pt idx="179">
                  <c:v>36.512500000000003</c:v>
                </c:pt>
                <c:pt idx="180">
                  <c:v>36.4375</c:v>
                </c:pt>
                <c:pt idx="181">
                  <c:v>36.39</c:v>
                </c:pt>
                <c:pt idx="182">
                  <c:v>36.405000000000001</c:v>
                </c:pt>
                <c:pt idx="183">
                  <c:v>36.215000000000003</c:v>
                </c:pt>
                <c:pt idx="184">
                  <c:v>35.730000000000004</c:v>
                </c:pt>
                <c:pt idx="185">
                  <c:v>35.142499999999998</c:v>
                </c:pt>
                <c:pt idx="186">
                  <c:v>34.532499999999999</c:v>
                </c:pt>
                <c:pt idx="187">
                  <c:v>33.952500000000001</c:v>
                </c:pt>
                <c:pt idx="188">
                  <c:v>33.42</c:v>
                </c:pt>
                <c:pt idx="189">
                  <c:v>32.952500000000001</c:v>
                </c:pt>
                <c:pt idx="190">
                  <c:v>32.747500000000002</c:v>
                </c:pt>
                <c:pt idx="191">
                  <c:v>32.604999999999997</c:v>
                </c:pt>
                <c:pt idx="192">
                  <c:v>32.482500000000002</c:v>
                </c:pt>
                <c:pt idx="193">
                  <c:v>32.277500000000003</c:v>
                </c:pt>
                <c:pt idx="194">
                  <c:v>32.04</c:v>
                </c:pt>
                <c:pt idx="195">
                  <c:v>31.795000000000002</c:v>
                </c:pt>
                <c:pt idx="196">
                  <c:v>31.67</c:v>
                </c:pt>
                <c:pt idx="197">
                  <c:v>31.479999999999997</c:v>
                </c:pt>
                <c:pt idx="198">
                  <c:v>31.185000000000002</c:v>
                </c:pt>
                <c:pt idx="199">
                  <c:v>30.807499999999997</c:v>
                </c:pt>
                <c:pt idx="200">
                  <c:v>30.447500000000002</c:v>
                </c:pt>
                <c:pt idx="201">
                  <c:v>30.0275</c:v>
                </c:pt>
                <c:pt idx="202">
                  <c:v>29.634999999999998</c:v>
                </c:pt>
                <c:pt idx="203">
                  <c:v>29.229999999999997</c:v>
                </c:pt>
                <c:pt idx="204">
                  <c:v>28.857500000000002</c:v>
                </c:pt>
                <c:pt idx="205">
                  <c:v>28.48</c:v>
                </c:pt>
                <c:pt idx="206">
                  <c:v>28.1675</c:v>
                </c:pt>
                <c:pt idx="207">
                  <c:v>27.857500000000002</c:v>
                </c:pt>
                <c:pt idx="208">
                  <c:v>27.575000000000003</c:v>
                </c:pt>
                <c:pt idx="209">
                  <c:v>27.310000000000002</c:v>
                </c:pt>
                <c:pt idx="210">
                  <c:v>27.0425</c:v>
                </c:pt>
                <c:pt idx="211">
                  <c:v>26.7925</c:v>
                </c:pt>
                <c:pt idx="212">
                  <c:v>26.557499999999997</c:v>
                </c:pt>
                <c:pt idx="213">
                  <c:v>26.337499999999999</c:v>
                </c:pt>
                <c:pt idx="214">
                  <c:v>26.1175</c:v>
                </c:pt>
                <c:pt idx="215">
                  <c:v>25.887500000000003</c:v>
                </c:pt>
                <c:pt idx="216">
                  <c:v>25.684999999999999</c:v>
                </c:pt>
                <c:pt idx="217">
                  <c:v>25.450000000000003</c:v>
                </c:pt>
                <c:pt idx="218">
                  <c:v>25.212499999999999</c:v>
                </c:pt>
                <c:pt idx="219">
                  <c:v>24.947499999999998</c:v>
                </c:pt>
                <c:pt idx="220">
                  <c:v>24.717500000000001</c:v>
                </c:pt>
                <c:pt idx="221">
                  <c:v>24.512499999999999</c:v>
                </c:pt>
                <c:pt idx="222">
                  <c:v>24.322500000000002</c:v>
                </c:pt>
                <c:pt idx="223">
                  <c:v>24.1175</c:v>
                </c:pt>
                <c:pt idx="224">
                  <c:v>23.935000000000002</c:v>
                </c:pt>
                <c:pt idx="225">
                  <c:v>23.747499999999999</c:v>
                </c:pt>
                <c:pt idx="226">
                  <c:v>23.6175</c:v>
                </c:pt>
                <c:pt idx="227">
                  <c:v>23.435000000000002</c:v>
                </c:pt>
                <c:pt idx="228">
                  <c:v>23.307500000000001</c:v>
                </c:pt>
                <c:pt idx="229">
                  <c:v>23.2</c:v>
                </c:pt>
                <c:pt idx="230">
                  <c:v>23.072499999999998</c:v>
                </c:pt>
                <c:pt idx="231">
                  <c:v>22.95</c:v>
                </c:pt>
                <c:pt idx="232">
                  <c:v>22.857500000000002</c:v>
                </c:pt>
                <c:pt idx="233">
                  <c:v>22.73</c:v>
                </c:pt>
                <c:pt idx="234">
                  <c:v>22.6525</c:v>
                </c:pt>
                <c:pt idx="235">
                  <c:v>22.432500000000001</c:v>
                </c:pt>
                <c:pt idx="236">
                  <c:v>22.310000000000002</c:v>
                </c:pt>
                <c:pt idx="237">
                  <c:v>22.212499999999999</c:v>
                </c:pt>
                <c:pt idx="238">
                  <c:v>22.072499999999998</c:v>
                </c:pt>
                <c:pt idx="239">
                  <c:v>21.967500000000001</c:v>
                </c:pt>
                <c:pt idx="240">
                  <c:v>21.7925</c:v>
                </c:pt>
                <c:pt idx="241">
                  <c:v>21.685000000000002</c:v>
                </c:pt>
                <c:pt idx="242">
                  <c:v>21.587499999999999</c:v>
                </c:pt>
                <c:pt idx="243">
                  <c:v>21.465</c:v>
                </c:pt>
                <c:pt idx="244">
                  <c:v>21.372500000000002</c:v>
                </c:pt>
                <c:pt idx="245">
                  <c:v>21.2925</c:v>
                </c:pt>
                <c:pt idx="246">
                  <c:v>21.227499999999999</c:v>
                </c:pt>
                <c:pt idx="247">
                  <c:v>21.1525</c:v>
                </c:pt>
                <c:pt idx="248">
                  <c:v>21.087499999999999</c:v>
                </c:pt>
                <c:pt idx="249">
                  <c:v>21.0425</c:v>
                </c:pt>
                <c:pt idx="250">
                  <c:v>20.994999999999997</c:v>
                </c:pt>
                <c:pt idx="251">
                  <c:v>20.965</c:v>
                </c:pt>
                <c:pt idx="252">
                  <c:v>20.92</c:v>
                </c:pt>
                <c:pt idx="253">
                  <c:v>20.905000000000001</c:v>
                </c:pt>
                <c:pt idx="254">
                  <c:v>20.855</c:v>
                </c:pt>
                <c:pt idx="255">
                  <c:v>20.79</c:v>
                </c:pt>
                <c:pt idx="256">
                  <c:v>20.759999999999998</c:v>
                </c:pt>
                <c:pt idx="257">
                  <c:v>20.715</c:v>
                </c:pt>
                <c:pt idx="258">
                  <c:v>20.7</c:v>
                </c:pt>
                <c:pt idx="259">
                  <c:v>20.655000000000001</c:v>
                </c:pt>
                <c:pt idx="260">
                  <c:v>20.655000000000001</c:v>
                </c:pt>
                <c:pt idx="261">
                  <c:v>20.622500000000002</c:v>
                </c:pt>
                <c:pt idx="262">
                  <c:v>20.572499999999998</c:v>
                </c:pt>
                <c:pt idx="263">
                  <c:v>20.572499999999998</c:v>
                </c:pt>
                <c:pt idx="264">
                  <c:v>20.54</c:v>
                </c:pt>
                <c:pt idx="265">
                  <c:v>20.51</c:v>
                </c:pt>
                <c:pt idx="266">
                  <c:v>20.48</c:v>
                </c:pt>
                <c:pt idx="267">
                  <c:v>20.4175</c:v>
                </c:pt>
                <c:pt idx="268">
                  <c:v>20.372500000000002</c:v>
                </c:pt>
                <c:pt idx="269">
                  <c:v>20.357500000000002</c:v>
                </c:pt>
                <c:pt idx="270">
                  <c:v>20.29</c:v>
                </c:pt>
                <c:pt idx="271">
                  <c:v>20.274999999999999</c:v>
                </c:pt>
                <c:pt idx="272">
                  <c:v>20.215</c:v>
                </c:pt>
                <c:pt idx="273">
                  <c:v>20.182500000000001</c:v>
                </c:pt>
                <c:pt idx="274">
                  <c:v>20.104999999999997</c:v>
                </c:pt>
              </c:numCache>
            </c:numRef>
          </c:yVal>
          <c:smooth val="1"/>
          <c:extLst>
            <c:ext xmlns:c16="http://schemas.microsoft.com/office/drawing/2014/chart" uri="{C3380CC4-5D6E-409C-BE32-E72D297353CC}">
              <c16:uniqueId val="{00000005-877F-463E-9CFC-776168D747DD}"/>
            </c:ext>
          </c:extLst>
        </c:ser>
        <c:dLbls>
          <c:showLegendKey val="0"/>
          <c:showVal val="0"/>
          <c:showCatName val="0"/>
          <c:showSerName val="0"/>
          <c:showPercent val="0"/>
          <c:showBubbleSize val="0"/>
        </c:dLbls>
        <c:axId val="944042127"/>
        <c:axId val="944032975"/>
      </c:scatterChart>
      <c:valAx>
        <c:axId val="944042127"/>
        <c:scaling>
          <c:orientation val="minMax"/>
          <c:max val="22"/>
          <c:min val="0"/>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S"/>
                  <a:t>HORAS DEL DÍA</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944032975"/>
        <c:crosses val="autoZero"/>
        <c:crossBetween val="midCat"/>
        <c:majorUnit val="2"/>
      </c:valAx>
      <c:valAx>
        <c:axId val="944032975"/>
        <c:scaling>
          <c:orientation val="minMax"/>
          <c:min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S"/>
                  <a:t>TEMPERATURA </a:t>
                </a:r>
                <a:r>
                  <a:rPr lang="es-ES">
                    <a:latin typeface="Calibri" panose="020F0502020204030204" pitchFamily="34" charset="0"/>
                  </a:rPr>
                  <a:t>[˚C]</a:t>
                </a:r>
                <a:endParaRPr lang="es-E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944042127"/>
        <c:crosses val="autoZero"/>
        <c:crossBetween val="midCat"/>
        <c:majorUnit val="2"/>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C"/>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s-EC" sz="1400"/>
              <a:t>Humedad máxima Mezcla Asfáltica Cerrada</a:t>
            </a:r>
          </a:p>
          <a:p>
            <a:pPr>
              <a:defRPr sz="1400"/>
            </a:pPr>
            <a:r>
              <a:rPr lang="es-EC" sz="1400"/>
              <a:t>Octubre 2020</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s-EC"/>
        </a:p>
      </c:txPr>
    </c:title>
    <c:autoTitleDeleted val="0"/>
    <c:plotArea>
      <c:layout/>
      <c:scatterChart>
        <c:scatterStyle val="smoothMarker"/>
        <c:varyColors val="0"/>
        <c:ser>
          <c:idx val="0"/>
          <c:order val="0"/>
          <c:spPr>
            <a:ln w="9525" cap="rnd">
              <a:solidFill>
                <a:schemeClr val="accent1"/>
              </a:solidFill>
              <a:round/>
            </a:ln>
            <a:effectLst>
              <a:outerShdw blurRad="57150" dist="19050" dir="5400000" algn="ctr" rotWithShape="0">
                <a:srgbClr val="000000">
                  <a:alpha val="63000"/>
                </a:srgbClr>
              </a:outerShdw>
            </a:effectLst>
          </c:spPr>
          <c:marker>
            <c:symbol val="circle"/>
            <c:size val="6"/>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9525" cap="rnd">
                <a:solidFill>
                  <a:schemeClr val="accent1"/>
                </a:solidFill>
                <a:round/>
              </a:ln>
              <a:effectLst>
                <a:outerShdw blurRad="57150" dist="19050" dir="5400000" algn="ctr" rotWithShape="0">
                  <a:srgbClr val="000000">
                    <a:alpha val="63000"/>
                  </a:srgbClr>
                </a:outerShdw>
              </a:effectLst>
            </c:spPr>
          </c:marker>
          <c:xVal>
            <c:numRef>
              <c:f>[2]Temperaturas!$A$4:$A$30</c:f>
              <c:numCache>
                <c:formatCode>General</c:formatCode>
                <c:ptCount val="27"/>
                <c:pt idx="0">
                  <c:v>5</c:v>
                </c:pt>
                <c:pt idx="1">
                  <c:v>6</c:v>
                </c:pt>
                <c:pt idx="2">
                  <c:v>7</c:v>
                </c:pt>
                <c:pt idx="3">
                  <c:v>8</c:v>
                </c:pt>
                <c:pt idx="4">
                  <c:v>9</c:v>
                </c:pt>
                <c:pt idx="5">
                  <c:v>10</c:v>
                </c:pt>
                <c:pt idx="6">
                  <c:v>11</c:v>
                </c:pt>
                <c:pt idx="7">
                  <c:v>12</c:v>
                </c:pt>
                <c:pt idx="8">
                  <c:v>13</c:v>
                </c:pt>
                <c:pt idx="9">
                  <c:v>14</c:v>
                </c:pt>
                <c:pt idx="10">
                  <c:v>15</c:v>
                </c:pt>
                <c:pt idx="11">
                  <c:v>16</c:v>
                </c:pt>
                <c:pt idx="12">
                  <c:v>17</c:v>
                </c:pt>
                <c:pt idx="13">
                  <c:v>18</c:v>
                </c:pt>
                <c:pt idx="14">
                  <c:v>19</c:v>
                </c:pt>
                <c:pt idx="15">
                  <c:v>20</c:v>
                </c:pt>
                <c:pt idx="16">
                  <c:v>21</c:v>
                </c:pt>
                <c:pt idx="17">
                  <c:v>22</c:v>
                </c:pt>
                <c:pt idx="18">
                  <c:v>23</c:v>
                </c:pt>
                <c:pt idx="19">
                  <c:v>24</c:v>
                </c:pt>
                <c:pt idx="20">
                  <c:v>25</c:v>
                </c:pt>
                <c:pt idx="21">
                  <c:v>26</c:v>
                </c:pt>
                <c:pt idx="22">
                  <c:v>27</c:v>
                </c:pt>
                <c:pt idx="23">
                  <c:v>28</c:v>
                </c:pt>
                <c:pt idx="24">
                  <c:v>29</c:v>
                </c:pt>
                <c:pt idx="25">
                  <c:v>30</c:v>
                </c:pt>
                <c:pt idx="26">
                  <c:v>31</c:v>
                </c:pt>
              </c:numCache>
            </c:numRef>
          </c:xVal>
          <c:yVal>
            <c:numRef>
              <c:f>[2]Temperaturas!$N$4:$N$30</c:f>
              <c:numCache>
                <c:formatCode>General</c:formatCode>
                <c:ptCount val="27"/>
                <c:pt idx="0">
                  <c:v>0.89729999999999999</c:v>
                </c:pt>
                <c:pt idx="1">
                  <c:v>0.88650000000000007</c:v>
                </c:pt>
                <c:pt idx="2">
                  <c:v>0.82339999999999991</c:v>
                </c:pt>
                <c:pt idx="3">
                  <c:v>0.83629999999999993</c:v>
                </c:pt>
                <c:pt idx="4">
                  <c:v>0.83699999999999986</c:v>
                </c:pt>
                <c:pt idx="5">
                  <c:v>0.83629999999999993</c:v>
                </c:pt>
                <c:pt idx="6">
                  <c:v>0.83339999999999992</c:v>
                </c:pt>
                <c:pt idx="7">
                  <c:v>0.57410000000000005</c:v>
                </c:pt>
                <c:pt idx="8">
                  <c:v>0.63719999999999999</c:v>
                </c:pt>
                <c:pt idx="9">
                  <c:v>0.64149999999999996</c:v>
                </c:pt>
                <c:pt idx="10">
                  <c:v>0.64149999999999996</c:v>
                </c:pt>
                <c:pt idx="11">
                  <c:v>0.63990000000000002</c:v>
                </c:pt>
                <c:pt idx="12">
                  <c:v>0.73940000000000006</c:v>
                </c:pt>
                <c:pt idx="13">
                  <c:v>0.7389</c:v>
                </c:pt>
                <c:pt idx="14">
                  <c:v>0.89260000000000006</c:v>
                </c:pt>
                <c:pt idx="15">
                  <c:v>0.88250000000000006</c:v>
                </c:pt>
                <c:pt idx="16">
                  <c:v>0.70199999999999996</c:v>
                </c:pt>
                <c:pt idx="17">
                  <c:v>0.69389999999999996</c:v>
                </c:pt>
                <c:pt idx="18">
                  <c:v>0.77529999999999988</c:v>
                </c:pt>
                <c:pt idx="19">
                  <c:v>0.76839999999999997</c:v>
                </c:pt>
                <c:pt idx="20">
                  <c:v>0.7589999999999999</c:v>
                </c:pt>
                <c:pt idx="21">
                  <c:v>0.76949999999999996</c:v>
                </c:pt>
                <c:pt idx="22">
                  <c:v>0.7661</c:v>
                </c:pt>
                <c:pt idx="23">
                  <c:v>0.76790000000000003</c:v>
                </c:pt>
                <c:pt idx="24">
                  <c:v>0.78539999999999999</c:v>
                </c:pt>
                <c:pt idx="25">
                  <c:v>0.76849999999999996</c:v>
                </c:pt>
                <c:pt idx="26">
                  <c:v>0.76539999999999997</c:v>
                </c:pt>
              </c:numCache>
            </c:numRef>
          </c:yVal>
          <c:smooth val="1"/>
          <c:extLst>
            <c:ext xmlns:c16="http://schemas.microsoft.com/office/drawing/2014/chart" uri="{C3380CC4-5D6E-409C-BE32-E72D297353CC}">
              <c16:uniqueId val="{00000000-030B-49B1-AC10-2C2AEEB83ABD}"/>
            </c:ext>
          </c:extLst>
        </c:ser>
        <c:dLbls>
          <c:showLegendKey val="0"/>
          <c:showVal val="0"/>
          <c:showCatName val="0"/>
          <c:showSerName val="0"/>
          <c:showPercent val="0"/>
          <c:showBubbleSize val="0"/>
        </c:dLbls>
        <c:axId val="507088312"/>
        <c:axId val="507085360"/>
      </c:scatterChart>
      <c:valAx>
        <c:axId val="507088312"/>
        <c:scaling>
          <c:orientation val="minMax"/>
          <c:max val="30"/>
          <c:min val="6"/>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s-EC"/>
                  <a:t>Días del mes</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507085360"/>
        <c:crosses val="autoZero"/>
        <c:crossBetween val="midCat"/>
        <c:majorUnit val="2"/>
      </c:valAx>
      <c:valAx>
        <c:axId val="5070853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s-EC"/>
                  <a:t>Humedad (%)</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507088312"/>
        <c:crosses val="autoZero"/>
        <c:crossBetween val="midCat"/>
        <c:majorUnit val="0.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C"/>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s-EC" sz="1400"/>
              <a:t>Humedad máxima Mezcla Asfáltica Cerrada</a:t>
            </a:r>
          </a:p>
          <a:p>
            <a:pPr>
              <a:defRPr sz="1400"/>
            </a:pPr>
            <a:r>
              <a:rPr lang="es-EC" sz="1400"/>
              <a:t>Noviembre 2020</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s-EC"/>
        </a:p>
      </c:txPr>
    </c:title>
    <c:autoTitleDeleted val="0"/>
    <c:plotArea>
      <c:layout/>
      <c:scatterChart>
        <c:scatterStyle val="smoothMarker"/>
        <c:varyColors val="0"/>
        <c:ser>
          <c:idx val="0"/>
          <c:order val="0"/>
          <c:tx>
            <c:v>Nov</c:v>
          </c:tx>
          <c:spPr>
            <a:ln w="9525" cap="rnd">
              <a:solidFill>
                <a:schemeClr val="accent1"/>
              </a:solidFill>
              <a:round/>
            </a:ln>
            <a:effectLst>
              <a:outerShdw blurRad="57150" dist="19050" dir="5400000" algn="ctr" rotWithShape="0">
                <a:srgbClr val="000000">
                  <a:alpha val="63000"/>
                </a:srgbClr>
              </a:outerShdw>
            </a:effectLst>
          </c:spPr>
          <c:marker>
            <c:symbol val="circle"/>
            <c:size val="6"/>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9525" cap="rnd">
                <a:solidFill>
                  <a:schemeClr val="accent1"/>
                </a:solidFill>
                <a:round/>
              </a:ln>
              <a:effectLst>
                <a:outerShdw blurRad="57150" dist="19050" dir="5400000" algn="ctr" rotWithShape="0">
                  <a:srgbClr val="000000">
                    <a:alpha val="63000"/>
                  </a:srgbClr>
                </a:outerShdw>
              </a:effectLst>
            </c:spPr>
          </c:marker>
          <c:xVal>
            <c:numRef>
              <c:f>[3]Temperaturas!$A$4:$A$30</c:f>
              <c:numCache>
                <c:formatCode>General</c:formatCode>
                <c:ptCount val="2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numCache>
            </c:numRef>
          </c:xVal>
          <c:yVal>
            <c:numRef>
              <c:f>[3]Temperaturas!$N$4:$N$30</c:f>
              <c:numCache>
                <c:formatCode>General</c:formatCode>
                <c:ptCount val="27"/>
                <c:pt idx="0">
                  <c:v>0.24890000000000001</c:v>
                </c:pt>
                <c:pt idx="1">
                  <c:v>0.25140000000000001</c:v>
                </c:pt>
                <c:pt idx="2">
                  <c:v>0.25239999999999996</c:v>
                </c:pt>
                <c:pt idx="3">
                  <c:v>0.25319999999999998</c:v>
                </c:pt>
                <c:pt idx="4">
                  <c:v>0.252</c:v>
                </c:pt>
                <c:pt idx="5">
                  <c:v>0.24960000000000002</c:v>
                </c:pt>
                <c:pt idx="6">
                  <c:v>0.253</c:v>
                </c:pt>
                <c:pt idx="7">
                  <c:v>0.25190000000000001</c:v>
                </c:pt>
                <c:pt idx="8">
                  <c:v>0.37740000000000001</c:v>
                </c:pt>
                <c:pt idx="9">
                  <c:v>0.48549999999999999</c:v>
                </c:pt>
                <c:pt idx="10">
                  <c:v>0.26600000000000001</c:v>
                </c:pt>
                <c:pt idx="11">
                  <c:v>0.27610000000000001</c:v>
                </c:pt>
                <c:pt idx="12">
                  <c:v>0.26800000000000002</c:v>
                </c:pt>
                <c:pt idx="13">
                  <c:v>0.27140000000000003</c:v>
                </c:pt>
                <c:pt idx="14">
                  <c:v>0.2576</c:v>
                </c:pt>
                <c:pt idx="15">
                  <c:v>0.25120000000000003</c:v>
                </c:pt>
                <c:pt idx="16">
                  <c:v>0.29359999999999997</c:v>
                </c:pt>
                <c:pt idx="17">
                  <c:v>0.25869999999999999</c:v>
                </c:pt>
                <c:pt idx="18">
                  <c:v>0.2402</c:v>
                </c:pt>
                <c:pt idx="19">
                  <c:v>0.2389</c:v>
                </c:pt>
                <c:pt idx="20">
                  <c:v>0.23710000000000001</c:v>
                </c:pt>
                <c:pt idx="21">
                  <c:v>0.2394</c:v>
                </c:pt>
                <c:pt idx="22">
                  <c:v>0.2366</c:v>
                </c:pt>
                <c:pt idx="23">
                  <c:v>0.25329999999999997</c:v>
                </c:pt>
                <c:pt idx="24">
                  <c:v>0.24309999999999998</c:v>
                </c:pt>
                <c:pt idx="25">
                  <c:v>0.23176485853286694</c:v>
                </c:pt>
                <c:pt idx="26">
                  <c:v>0.23150000000000001</c:v>
                </c:pt>
              </c:numCache>
            </c:numRef>
          </c:yVal>
          <c:smooth val="1"/>
          <c:extLst>
            <c:ext xmlns:c16="http://schemas.microsoft.com/office/drawing/2014/chart" uri="{C3380CC4-5D6E-409C-BE32-E72D297353CC}">
              <c16:uniqueId val="{00000000-1FD1-4291-A3EA-97786393298A}"/>
            </c:ext>
          </c:extLst>
        </c:ser>
        <c:dLbls>
          <c:showLegendKey val="0"/>
          <c:showVal val="0"/>
          <c:showCatName val="0"/>
          <c:showSerName val="0"/>
          <c:showPercent val="0"/>
          <c:showBubbleSize val="0"/>
        </c:dLbls>
        <c:axId val="507088312"/>
        <c:axId val="507085360"/>
      </c:scatterChart>
      <c:valAx>
        <c:axId val="50708831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s-EC"/>
                  <a:t>Días del mes</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507085360"/>
        <c:crosses val="autoZero"/>
        <c:crossBetween val="midCat"/>
        <c:majorUnit val="2"/>
      </c:valAx>
      <c:valAx>
        <c:axId val="5070853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s-EC"/>
                  <a:t>Humedad (%)</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507088312"/>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C"/>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s-EC" sz="1400"/>
              <a:t>Humedad máxima Mezcla Asfáltica Cerrada</a:t>
            </a:r>
          </a:p>
          <a:p>
            <a:pPr>
              <a:defRPr sz="1400"/>
            </a:pPr>
            <a:r>
              <a:rPr lang="es-EC" sz="1400"/>
              <a:t>Diciembre 2020</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s-EC"/>
        </a:p>
      </c:txPr>
    </c:title>
    <c:autoTitleDeleted val="0"/>
    <c:plotArea>
      <c:layout/>
      <c:scatterChart>
        <c:scatterStyle val="smoothMarker"/>
        <c:varyColors val="0"/>
        <c:ser>
          <c:idx val="0"/>
          <c:order val="0"/>
          <c:tx>
            <c:v>Nov</c:v>
          </c:tx>
          <c:spPr>
            <a:ln w="9525" cap="rnd">
              <a:solidFill>
                <a:schemeClr val="accent1"/>
              </a:solidFill>
              <a:round/>
            </a:ln>
            <a:effectLst>
              <a:outerShdw blurRad="57150" dist="19050" dir="5400000" algn="ctr" rotWithShape="0">
                <a:srgbClr val="000000">
                  <a:alpha val="63000"/>
                </a:srgbClr>
              </a:outerShdw>
            </a:effectLst>
          </c:spPr>
          <c:marker>
            <c:symbol val="circle"/>
            <c:size val="6"/>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9525" cap="rnd">
                <a:solidFill>
                  <a:schemeClr val="accent1"/>
                </a:solidFill>
                <a:round/>
              </a:ln>
              <a:effectLst>
                <a:outerShdw blurRad="57150" dist="19050" dir="5400000" algn="ctr" rotWithShape="0">
                  <a:srgbClr val="000000">
                    <a:alpha val="63000"/>
                  </a:srgbClr>
                </a:outerShdw>
              </a:effectLst>
            </c:spPr>
          </c:marker>
          <c:xVal>
            <c:numRef>
              <c:f>[4]Temperaturas!$A$4:$A$27</c:f>
              <c:numCache>
                <c:formatCode>General</c:formatCode>
                <c:ptCount val="24"/>
                <c:pt idx="0">
                  <c:v>7</c:v>
                </c:pt>
                <c:pt idx="1">
                  <c:v>8</c:v>
                </c:pt>
                <c:pt idx="2">
                  <c:v>9</c:v>
                </c:pt>
                <c:pt idx="3">
                  <c:v>10</c:v>
                </c:pt>
                <c:pt idx="4">
                  <c:v>12</c:v>
                </c:pt>
                <c:pt idx="5">
                  <c:v>13</c:v>
                </c:pt>
                <c:pt idx="6">
                  <c:v>14</c:v>
                </c:pt>
                <c:pt idx="7">
                  <c:v>15</c:v>
                </c:pt>
                <c:pt idx="8">
                  <c:v>16</c:v>
                </c:pt>
                <c:pt idx="9">
                  <c:v>17</c:v>
                </c:pt>
                <c:pt idx="10">
                  <c:v>18</c:v>
                </c:pt>
                <c:pt idx="11">
                  <c:v>19</c:v>
                </c:pt>
                <c:pt idx="12">
                  <c:v>20</c:v>
                </c:pt>
                <c:pt idx="13">
                  <c:v>21</c:v>
                </c:pt>
                <c:pt idx="14">
                  <c:v>22</c:v>
                </c:pt>
                <c:pt idx="15">
                  <c:v>23</c:v>
                </c:pt>
                <c:pt idx="16">
                  <c:v>24</c:v>
                </c:pt>
                <c:pt idx="17">
                  <c:v>25</c:v>
                </c:pt>
                <c:pt idx="18">
                  <c:v>26</c:v>
                </c:pt>
                <c:pt idx="19">
                  <c:v>27</c:v>
                </c:pt>
                <c:pt idx="20">
                  <c:v>28</c:v>
                </c:pt>
                <c:pt idx="21">
                  <c:v>29</c:v>
                </c:pt>
                <c:pt idx="22">
                  <c:v>30</c:v>
                </c:pt>
                <c:pt idx="23">
                  <c:v>31</c:v>
                </c:pt>
              </c:numCache>
            </c:numRef>
          </c:xVal>
          <c:yVal>
            <c:numRef>
              <c:f>[4]Temperaturas!$N$4:$N$27</c:f>
              <c:numCache>
                <c:formatCode>General</c:formatCode>
                <c:ptCount val="24"/>
                <c:pt idx="0">
                  <c:v>0.25999999999999995</c:v>
                </c:pt>
                <c:pt idx="1">
                  <c:v>0.26999999999999996</c:v>
                </c:pt>
                <c:pt idx="2">
                  <c:v>0.24999999999999997</c:v>
                </c:pt>
                <c:pt idx="3">
                  <c:v>0.33999999999999997</c:v>
                </c:pt>
                <c:pt idx="4">
                  <c:v>0.31</c:v>
                </c:pt>
                <c:pt idx="5">
                  <c:v>0.27</c:v>
                </c:pt>
                <c:pt idx="6">
                  <c:v>0.23999999999999996</c:v>
                </c:pt>
                <c:pt idx="7">
                  <c:v>0.29000000000000004</c:v>
                </c:pt>
                <c:pt idx="8">
                  <c:v>0.24999999999999997</c:v>
                </c:pt>
                <c:pt idx="9">
                  <c:v>0.27</c:v>
                </c:pt>
                <c:pt idx="10">
                  <c:v>0.23999999999999991</c:v>
                </c:pt>
                <c:pt idx="11">
                  <c:v>0.3</c:v>
                </c:pt>
                <c:pt idx="12">
                  <c:v>0.31999999999999995</c:v>
                </c:pt>
                <c:pt idx="13">
                  <c:v>0.25000000000000006</c:v>
                </c:pt>
                <c:pt idx="14">
                  <c:v>0.22</c:v>
                </c:pt>
                <c:pt idx="15">
                  <c:v>0.20999999999999996</c:v>
                </c:pt>
                <c:pt idx="16">
                  <c:v>0.27</c:v>
                </c:pt>
                <c:pt idx="17">
                  <c:v>0.35000000000000003</c:v>
                </c:pt>
                <c:pt idx="18">
                  <c:v>0.39</c:v>
                </c:pt>
                <c:pt idx="19">
                  <c:v>0.34</c:v>
                </c:pt>
                <c:pt idx="20">
                  <c:v>0.36000000000000004</c:v>
                </c:pt>
                <c:pt idx="21">
                  <c:v>0.37</c:v>
                </c:pt>
                <c:pt idx="22">
                  <c:v>0.38999999999999996</c:v>
                </c:pt>
                <c:pt idx="23">
                  <c:v>0.36</c:v>
                </c:pt>
              </c:numCache>
            </c:numRef>
          </c:yVal>
          <c:smooth val="1"/>
          <c:extLst>
            <c:ext xmlns:c16="http://schemas.microsoft.com/office/drawing/2014/chart" uri="{C3380CC4-5D6E-409C-BE32-E72D297353CC}">
              <c16:uniqueId val="{00000000-DE4B-43C8-9A0A-EF217A8C25CE}"/>
            </c:ext>
          </c:extLst>
        </c:ser>
        <c:dLbls>
          <c:showLegendKey val="0"/>
          <c:showVal val="0"/>
          <c:showCatName val="0"/>
          <c:showSerName val="0"/>
          <c:showPercent val="0"/>
          <c:showBubbleSize val="0"/>
        </c:dLbls>
        <c:axId val="507088312"/>
        <c:axId val="507085360"/>
      </c:scatterChart>
      <c:valAx>
        <c:axId val="507088312"/>
        <c:scaling>
          <c:orientation val="minMax"/>
          <c:max val="30"/>
          <c:min val="6"/>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s-EC"/>
                  <a:t>Días del mes</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507085360"/>
        <c:crosses val="autoZero"/>
        <c:crossBetween val="midCat"/>
        <c:majorUnit val="2"/>
      </c:valAx>
      <c:valAx>
        <c:axId val="5070853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s-EC"/>
                  <a:t>Humedad (%)</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507088312"/>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C"/>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s-EC" sz="1400"/>
              <a:t>Humedad máxima Mezcla Asfáltica Cerrada</a:t>
            </a:r>
          </a:p>
          <a:p>
            <a:pPr>
              <a:defRPr sz="1400"/>
            </a:pPr>
            <a:r>
              <a:rPr lang="es-EC" sz="1400"/>
              <a:t>Enero 2021</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s-EC"/>
        </a:p>
      </c:txPr>
    </c:title>
    <c:autoTitleDeleted val="0"/>
    <c:plotArea>
      <c:layout/>
      <c:scatterChart>
        <c:scatterStyle val="smoothMarker"/>
        <c:varyColors val="0"/>
        <c:ser>
          <c:idx val="0"/>
          <c:order val="0"/>
          <c:spPr>
            <a:ln w="9525" cap="rnd">
              <a:solidFill>
                <a:schemeClr val="accent1"/>
              </a:solidFill>
              <a:round/>
            </a:ln>
            <a:effectLst>
              <a:outerShdw blurRad="57150" dist="19050" dir="5400000" algn="ctr" rotWithShape="0">
                <a:srgbClr val="000000">
                  <a:alpha val="63000"/>
                </a:srgbClr>
              </a:outerShdw>
            </a:effectLst>
          </c:spPr>
          <c:marker>
            <c:symbol val="circle"/>
            <c:size val="6"/>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9525" cap="rnd">
                <a:solidFill>
                  <a:schemeClr val="accent1"/>
                </a:solidFill>
                <a:round/>
              </a:ln>
              <a:effectLst>
                <a:outerShdw blurRad="57150" dist="19050" dir="5400000" algn="ctr" rotWithShape="0">
                  <a:srgbClr val="000000">
                    <a:alpha val="63000"/>
                  </a:srgbClr>
                </a:outerShdw>
              </a:effectLst>
            </c:spPr>
          </c:marker>
          <c:xVal>
            <c:numRef>
              <c:f>[5]Temperaturas!$A$4:$A$34</c:f>
              <c:numCache>
                <c:formatCode>General</c:formatCode>
                <c:ptCount val="31"/>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numCache>
            </c:numRef>
          </c:xVal>
          <c:yVal>
            <c:numRef>
              <c:f>[5]Temperaturas!$N$4:$N$34</c:f>
              <c:numCache>
                <c:formatCode>General</c:formatCode>
                <c:ptCount val="31"/>
                <c:pt idx="0">
                  <c:v>0.20500000000000002</c:v>
                </c:pt>
                <c:pt idx="1">
                  <c:v>0.16999999999999998</c:v>
                </c:pt>
                <c:pt idx="2">
                  <c:v>0.2</c:v>
                </c:pt>
                <c:pt idx="3">
                  <c:v>0.32000000000000006</c:v>
                </c:pt>
                <c:pt idx="4">
                  <c:v>0.29999999999999993</c:v>
                </c:pt>
                <c:pt idx="5">
                  <c:v>0.24999999999999997</c:v>
                </c:pt>
                <c:pt idx="6">
                  <c:v>0.31000000000000005</c:v>
                </c:pt>
                <c:pt idx="7">
                  <c:v>0.19999999999999998</c:v>
                </c:pt>
                <c:pt idx="8">
                  <c:v>0.24999999999999997</c:v>
                </c:pt>
                <c:pt idx="9">
                  <c:v>0.23</c:v>
                </c:pt>
                <c:pt idx="10">
                  <c:v>0.36</c:v>
                </c:pt>
                <c:pt idx="11">
                  <c:v>0.22</c:v>
                </c:pt>
                <c:pt idx="12">
                  <c:v>0.35</c:v>
                </c:pt>
                <c:pt idx="13">
                  <c:v>0.32999999999999996</c:v>
                </c:pt>
                <c:pt idx="14">
                  <c:v>0.23999999999999996</c:v>
                </c:pt>
                <c:pt idx="15">
                  <c:v>0.28000000000000003</c:v>
                </c:pt>
                <c:pt idx="16">
                  <c:v>0.21999999999999995</c:v>
                </c:pt>
                <c:pt idx="17">
                  <c:v>0.19999999999999993</c:v>
                </c:pt>
                <c:pt idx="18">
                  <c:v>0.49</c:v>
                </c:pt>
                <c:pt idx="19">
                  <c:v>0.42000000000000004</c:v>
                </c:pt>
                <c:pt idx="20">
                  <c:v>0.36</c:v>
                </c:pt>
                <c:pt idx="21">
                  <c:v>0.38</c:v>
                </c:pt>
                <c:pt idx="22">
                  <c:v>0.35</c:v>
                </c:pt>
                <c:pt idx="23">
                  <c:v>0.35</c:v>
                </c:pt>
                <c:pt idx="24">
                  <c:v>0.36</c:v>
                </c:pt>
                <c:pt idx="25">
                  <c:v>0.26</c:v>
                </c:pt>
                <c:pt idx="26">
                  <c:v>0.35</c:v>
                </c:pt>
                <c:pt idx="27">
                  <c:v>0.36</c:v>
                </c:pt>
                <c:pt idx="28">
                  <c:v>0.26</c:v>
                </c:pt>
                <c:pt idx="29">
                  <c:v>0.24999999999999997</c:v>
                </c:pt>
                <c:pt idx="30">
                  <c:v>0.32999999999999996</c:v>
                </c:pt>
              </c:numCache>
            </c:numRef>
          </c:yVal>
          <c:smooth val="1"/>
          <c:extLst>
            <c:ext xmlns:c16="http://schemas.microsoft.com/office/drawing/2014/chart" uri="{C3380CC4-5D6E-409C-BE32-E72D297353CC}">
              <c16:uniqueId val="{00000000-42FE-4353-9CB4-46DF9217722B}"/>
            </c:ext>
          </c:extLst>
        </c:ser>
        <c:dLbls>
          <c:showLegendKey val="0"/>
          <c:showVal val="0"/>
          <c:showCatName val="0"/>
          <c:showSerName val="0"/>
          <c:showPercent val="0"/>
          <c:showBubbleSize val="0"/>
        </c:dLbls>
        <c:axId val="1088868656"/>
        <c:axId val="1088863408"/>
      </c:scatterChart>
      <c:valAx>
        <c:axId val="1088868656"/>
        <c:scaling>
          <c:orientation val="minMax"/>
          <c:max val="3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s-EC"/>
                  <a:t>Días del mes</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088863408"/>
        <c:crosses val="autoZero"/>
        <c:crossBetween val="midCat"/>
        <c:majorUnit val="2"/>
      </c:valAx>
      <c:valAx>
        <c:axId val="10888634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s-EC"/>
                  <a:t>Humedad (%)</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08886865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C"/>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s-EC" sz="1400"/>
              <a:t>Humedad máxima Mezcla Asfáltica Cerrada</a:t>
            </a:r>
          </a:p>
          <a:p>
            <a:pPr>
              <a:defRPr sz="1400"/>
            </a:pPr>
            <a:r>
              <a:rPr lang="es-EC" sz="1400"/>
              <a:t>Febrero 2021</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s-EC"/>
        </a:p>
      </c:txPr>
    </c:title>
    <c:autoTitleDeleted val="0"/>
    <c:plotArea>
      <c:layout/>
      <c:scatterChart>
        <c:scatterStyle val="smoothMarker"/>
        <c:varyColors val="0"/>
        <c:ser>
          <c:idx val="0"/>
          <c:order val="0"/>
          <c:spPr>
            <a:ln w="9525" cap="rnd">
              <a:solidFill>
                <a:schemeClr val="accent1"/>
              </a:solidFill>
              <a:round/>
            </a:ln>
            <a:effectLst>
              <a:outerShdw blurRad="57150" dist="19050" dir="5400000" algn="ctr" rotWithShape="0">
                <a:srgbClr val="000000">
                  <a:alpha val="63000"/>
                </a:srgbClr>
              </a:outerShdw>
            </a:effectLst>
          </c:spPr>
          <c:marker>
            <c:symbol val="circle"/>
            <c:size val="6"/>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9525" cap="rnd">
                <a:solidFill>
                  <a:schemeClr val="accent1"/>
                </a:solidFill>
                <a:round/>
              </a:ln>
              <a:effectLst>
                <a:outerShdw blurRad="57150" dist="19050" dir="5400000" algn="ctr" rotWithShape="0">
                  <a:srgbClr val="000000">
                    <a:alpha val="63000"/>
                  </a:srgbClr>
                </a:outerShdw>
              </a:effectLst>
            </c:spPr>
          </c:marker>
          <c:xVal>
            <c:numRef>
              <c:f>Febrero!$A$4:$A$31</c:f>
              <c:numCache>
                <c:formatCode>General</c:formatCode>
                <c:ptCount val="28"/>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numCache>
            </c:numRef>
          </c:xVal>
          <c:yVal>
            <c:numRef>
              <c:f>Febrero!$N$4:$N$31</c:f>
              <c:numCache>
                <c:formatCode>0.00</c:formatCode>
                <c:ptCount val="28"/>
                <c:pt idx="0">
                  <c:v>0.44000000000000006</c:v>
                </c:pt>
                <c:pt idx="1">
                  <c:v>0.47</c:v>
                </c:pt>
                <c:pt idx="2">
                  <c:v>0.51</c:v>
                </c:pt>
                <c:pt idx="3">
                  <c:v>0.46000000000000008</c:v>
                </c:pt>
                <c:pt idx="4">
                  <c:v>0.49</c:v>
                </c:pt>
                <c:pt idx="5">
                  <c:v>0.42000000000000004</c:v>
                </c:pt>
                <c:pt idx="6">
                  <c:v>0.36</c:v>
                </c:pt>
                <c:pt idx="7">
                  <c:v>0.38</c:v>
                </c:pt>
                <c:pt idx="8">
                  <c:v>0.66</c:v>
                </c:pt>
                <c:pt idx="9">
                  <c:v>0.67</c:v>
                </c:pt>
                <c:pt idx="10">
                  <c:v>0.84</c:v>
                </c:pt>
                <c:pt idx="11">
                  <c:v>0.79</c:v>
                </c:pt>
                <c:pt idx="12">
                  <c:v>0.83000000000000007</c:v>
                </c:pt>
                <c:pt idx="13">
                  <c:v>0.88</c:v>
                </c:pt>
                <c:pt idx="14">
                  <c:v>0.85</c:v>
                </c:pt>
                <c:pt idx="15">
                  <c:v>0.72</c:v>
                </c:pt>
                <c:pt idx="16">
                  <c:v>0.82000000000000006</c:v>
                </c:pt>
                <c:pt idx="17">
                  <c:v>0.83000000000000007</c:v>
                </c:pt>
                <c:pt idx="18">
                  <c:v>0.49</c:v>
                </c:pt>
                <c:pt idx="19">
                  <c:v>0.42000000000000004</c:v>
                </c:pt>
                <c:pt idx="20">
                  <c:v>0.36</c:v>
                </c:pt>
                <c:pt idx="21">
                  <c:v>0.38</c:v>
                </c:pt>
                <c:pt idx="22">
                  <c:v>0.35</c:v>
                </c:pt>
                <c:pt idx="23">
                  <c:v>0.35</c:v>
                </c:pt>
                <c:pt idx="24">
                  <c:v>0.36</c:v>
                </c:pt>
                <c:pt idx="25">
                  <c:v>0.26</c:v>
                </c:pt>
                <c:pt idx="26">
                  <c:v>0.35</c:v>
                </c:pt>
                <c:pt idx="27">
                  <c:v>0.36</c:v>
                </c:pt>
              </c:numCache>
            </c:numRef>
          </c:yVal>
          <c:smooth val="1"/>
          <c:extLst>
            <c:ext xmlns:c16="http://schemas.microsoft.com/office/drawing/2014/chart" uri="{C3380CC4-5D6E-409C-BE32-E72D297353CC}">
              <c16:uniqueId val="{00000000-45B6-4AF8-81DD-1A6B495A1CF4}"/>
            </c:ext>
          </c:extLst>
        </c:ser>
        <c:dLbls>
          <c:showLegendKey val="0"/>
          <c:showVal val="0"/>
          <c:showCatName val="0"/>
          <c:showSerName val="0"/>
          <c:showPercent val="0"/>
          <c:showBubbleSize val="0"/>
        </c:dLbls>
        <c:axId val="1088868656"/>
        <c:axId val="1088863408"/>
      </c:scatterChart>
      <c:valAx>
        <c:axId val="108886865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s-EC"/>
                  <a:t>Días del mes</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088863408"/>
        <c:crosses val="autoZero"/>
        <c:crossBetween val="midCat"/>
        <c:majorUnit val="2"/>
      </c:valAx>
      <c:valAx>
        <c:axId val="10888634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s-EC"/>
                  <a:t>Humedad (%)</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08886865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C"/>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S" dirty="0"/>
              <a:t>ESPECTROS TÉRMICOS </a:t>
            </a:r>
            <a:r>
              <a:rPr lang="es-ES" baseline="0" dirty="0"/>
              <a:t>DIARIO</a:t>
            </a:r>
            <a:r>
              <a:rPr lang="es-ES" dirty="0"/>
              <a:t> DE MEZCLA ASFÁLTICA ABIERTA</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scatterChart>
        <c:scatterStyle val="smoothMarker"/>
        <c:varyColors val="0"/>
        <c:ser>
          <c:idx val="0"/>
          <c:order val="0"/>
          <c:tx>
            <c:strRef>
              <c:f>'RESUMEN M.A.A'!$B$1:$B$3</c:f>
              <c:strCache>
                <c:ptCount val="3"/>
                <c:pt idx="0">
                  <c:v>TEMPERATURA</c:v>
                </c:pt>
                <c:pt idx="1">
                  <c:v>SEPTIEMBRE</c:v>
                </c:pt>
                <c:pt idx="2">
                  <c:v>M ABIERTA</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'RESUMEN M.A.A'!$A$4:$A$279</c:f>
              <c:numCache>
                <c:formatCode>0.00</c:formatCode>
                <c:ptCount val="276"/>
                <c:pt idx="0">
                  <c:v>0</c:v>
                </c:pt>
                <c:pt idx="1">
                  <c:v>0.08</c:v>
                </c:pt>
                <c:pt idx="2">
                  <c:v>0.16</c:v>
                </c:pt>
                <c:pt idx="3">
                  <c:v>0.24</c:v>
                </c:pt>
                <c:pt idx="4">
                  <c:v>0.32</c:v>
                </c:pt>
                <c:pt idx="5">
                  <c:v>0.4</c:v>
                </c:pt>
                <c:pt idx="6">
                  <c:v>0.48</c:v>
                </c:pt>
                <c:pt idx="7">
                  <c:v>0.56000000000000005</c:v>
                </c:pt>
                <c:pt idx="8">
                  <c:v>0.64</c:v>
                </c:pt>
                <c:pt idx="9">
                  <c:v>0.72</c:v>
                </c:pt>
                <c:pt idx="10">
                  <c:v>0.8</c:v>
                </c:pt>
                <c:pt idx="11">
                  <c:v>0.88</c:v>
                </c:pt>
                <c:pt idx="12">
                  <c:v>0.96</c:v>
                </c:pt>
                <c:pt idx="13">
                  <c:v>1.04</c:v>
                </c:pt>
                <c:pt idx="14">
                  <c:v>1.1200000000000001</c:v>
                </c:pt>
                <c:pt idx="15">
                  <c:v>1.2</c:v>
                </c:pt>
                <c:pt idx="16">
                  <c:v>1.28</c:v>
                </c:pt>
                <c:pt idx="17">
                  <c:v>1.36</c:v>
                </c:pt>
                <c:pt idx="18">
                  <c:v>1.44</c:v>
                </c:pt>
                <c:pt idx="19">
                  <c:v>1.52</c:v>
                </c:pt>
                <c:pt idx="20">
                  <c:v>1.6</c:v>
                </c:pt>
                <c:pt idx="21">
                  <c:v>1.68</c:v>
                </c:pt>
                <c:pt idx="22">
                  <c:v>1.76</c:v>
                </c:pt>
                <c:pt idx="23">
                  <c:v>1.84</c:v>
                </c:pt>
                <c:pt idx="24">
                  <c:v>1.92</c:v>
                </c:pt>
                <c:pt idx="25">
                  <c:v>2</c:v>
                </c:pt>
                <c:pt idx="26">
                  <c:v>2.08</c:v>
                </c:pt>
                <c:pt idx="27">
                  <c:v>2.16</c:v>
                </c:pt>
                <c:pt idx="28">
                  <c:v>2.2400000000000002</c:v>
                </c:pt>
                <c:pt idx="29">
                  <c:v>2.3199999999999998</c:v>
                </c:pt>
                <c:pt idx="30">
                  <c:v>2.4</c:v>
                </c:pt>
                <c:pt idx="31">
                  <c:v>2.48</c:v>
                </c:pt>
                <c:pt idx="32">
                  <c:v>2.56</c:v>
                </c:pt>
                <c:pt idx="33">
                  <c:v>2.64</c:v>
                </c:pt>
                <c:pt idx="34">
                  <c:v>2.72</c:v>
                </c:pt>
                <c:pt idx="35">
                  <c:v>2.8</c:v>
                </c:pt>
                <c:pt idx="36">
                  <c:v>2.88</c:v>
                </c:pt>
                <c:pt idx="37">
                  <c:v>2.96</c:v>
                </c:pt>
                <c:pt idx="38">
                  <c:v>3.04</c:v>
                </c:pt>
                <c:pt idx="39">
                  <c:v>3.12</c:v>
                </c:pt>
                <c:pt idx="40">
                  <c:v>3.2</c:v>
                </c:pt>
                <c:pt idx="41">
                  <c:v>3.28</c:v>
                </c:pt>
                <c:pt idx="42">
                  <c:v>3.36</c:v>
                </c:pt>
                <c:pt idx="43">
                  <c:v>3.44</c:v>
                </c:pt>
                <c:pt idx="44">
                  <c:v>3.52</c:v>
                </c:pt>
                <c:pt idx="45">
                  <c:v>3.6</c:v>
                </c:pt>
                <c:pt idx="46">
                  <c:v>3.68</c:v>
                </c:pt>
                <c:pt idx="47">
                  <c:v>3.76</c:v>
                </c:pt>
                <c:pt idx="48">
                  <c:v>3.84</c:v>
                </c:pt>
                <c:pt idx="49">
                  <c:v>3.92</c:v>
                </c:pt>
                <c:pt idx="50">
                  <c:v>4</c:v>
                </c:pt>
                <c:pt idx="51">
                  <c:v>4.08</c:v>
                </c:pt>
                <c:pt idx="52">
                  <c:v>4.16</c:v>
                </c:pt>
                <c:pt idx="53">
                  <c:v>4.24</c:v>
                </c:pt>
                <c:pt idx="54">
                  <c:v>4.32</c:v>
                </c:pt>
                <c:pt idx="55">
                  <c:v>4.4000000000000004</c:v>
                </c:pt>
                <c:pt idx="56">
                  <c:v>4.4800000000000004</c:v>
                </c:pt>
                <c:pt idx="57">
                  <c:v>4.5599999999999996</c:v>
                </c:pt>
                <c:pt idx="58">
                  <c:v>4.6399999999999997</c:v>
                </c:pt>
                <c:pt idx="59">
                  <c:v>4.72</c:v>
                </c:pt>
                <c:pt idx="60">
                  <c:v>4.8</c:v>
                </c:pt>
                <c:pt idx="61">
                  <c:v>4.88</c:v>
                </c:pt>
                <c:pt idx="62">
                  <c:v>4.96</c:v>
                </c:pt>
                <c:pt idx="63">
                  <c:v>5.04</c:v>
                </c:pt>
                <c:pt idx="64">
                  <c:v>5.12</c:v>
                </c:pt>
                <c:pt idx="65">
                  <c:v>5.2</c:v>
                </c:pt>
                <c:pt idx="66">
                  <c:v>5.28</c:v>
                </c:pt>
                <c:pt idx="67">
                  <c:v>5.36</c:v>
                </c:pt>
                <c:pt idx="68">
                  <c:v>5.44</c:v>
                </c:pt>
                <c:pt idx="69">
                  <c:v>5.52</c:v>
                </c:pt>
                <c:pt idx="70">
                  <c:v>5.6</c:v>
                </c:pt>
                <c:pt idx="71">
                  <c:v>5.68</c:v>
                </c:pt>
                <c:pt idx="72">
                  <c:v>5.76</c:v>
                </c:pt>
                <c:pt idx="73">
                  <c:v>5.84</c:v>
                </c:pt>
                <c:pt idx="74">
                  <c:v>5.92</c:v>
                </c:pt>
                <c:pt idx="75">
                  <c:v>6</c:v>
                </c:pt>
                <c:pt idx="76">
                  <c:v>6.08</c:v>
                </c:pt>
                <c:pt idx="77">
                  <c:v>6.16</c:v>
                </c:pt>
                <c:pt idx="78">
                  <c:v>6.24</c:v>
                </c:pt>
                <c:pt idx="79">
                  <c:v>6.32</c:v>
                </c:pt>
                <c:pt idx="80">
                  <c:v>6.4</c:v>
                </c:pt>
                <c:pt idx="81">
                  <c:v>6.48</c:v>
                </c:pt>
                <c:pt idx="82">
                  <c:v>6.56</c:v>
                </c:pt>
                <c:pt idx="83">
                  <c:v>6.64</c:v>
                </c:pt>
                <c:pt idx="84">
                  <c:v>6.72</c:v>
                </c:pt>
                <c:pt idx="85">
                  <c:v>6.8</c:v>
                </c:pt>
                <c:pt idx="86">
                  <c:v>6.88</c:v>
                </c:pt>
                <c:pt idx="87">
                  <c:v>6.96</c:v>
                </c:pt>
                <c:pt idx="88">
                  <c:v>7.04</c:v>
                </c:pt>
                <c:pt idx="89">
                  <c:v>7.12</c:v>
                </c:pt>
                <c:pt idx="90">
                  <c:v>7.2</c:v>
                </c:pt>
                <c:pt idx="91">
                  <c:v>7.28</c:v>
                </c:pt>
                <c:pt idx="92">
                  <c:v>7.36</c:v>
                </c:pt>
                <c:pt idx="93">
                  <c:v>7.44</c:v>
                </c:pt>
                <c:pt idx="94">
                  <c:v>7.52</c:v>
                </c:pt>
                <c:pt idx="95">
                  <c:v>7.6</c:v>
                </c:pt>
                <c:pt idx="96">
                  <c:v>7.68</c:v>
                </c:pt>
                <c:pt idx="97">
                  <c:v>7.76</c:v>
                </c:pt>
                <c:pt idx="98">
                  <c:v>7.84</c:v>
                </c:pt>
                <c:pt idx="99">
                  <c:v>7.92</c:v>
                </c:pt>
                <c:pt idx="100">
                  <c:v>8</c:v>
                </c:pt>
                <c:pt idx="101">
                  <c:v>8.08</c:v>
                </c:pt>
                <c:pt idx="102">
                  <c:v>8.16</c:v>
                </c:pt>
                <c:pt idx="103">
                  <c:v>8.24</c:v>
                </c:pt>
                <c:pt idx="104">
                  <c:v>8.32</c:v>
                </c:pt>
                <c:pt idx="105">
                  <c:v>8.4</c:v>
                </c:pt>
                <c:pt idx="106">
                  <c:v>8.48</c:v>
                </c:pt>
                <c:pt idx="107">
                  <c:v>8.56</c:v>
                </c:pt>
                <c:pt idx="108">
                  <c:v>8.64</c:v>
                </c:pt>
                <c:pt idx="109">
                  <c:v>8.7200000000000006</c:v>
                </c:pt>
                <c:pt idx="110">
                  <c:v>8.8000000000000007</c:v>
                </c:pt>
                <c:pt idx="111">
                  <c:v>8.8800000000000008</c:v>
                </c:pt>
                <c:pt idx="112">
                  <c:v>8.9600000000000009</c:v>
                </c:pt>
                <c:pt idx="113">
                  <c:v>9.0399999999999991</c:v>
                </c:pt>
                <c:pt idx="114">
                  <c:v>9.1199999999999992</c:v>
                </c:pt>
                <c:pt idx="115">
                  <c:v>9.1999999999999993</c:v>
                </c:pt>
                <c:pt idx="116">
                  <c:v>9.2799999999999994</c:v>
                </c:pt>
                <c:pt idx="117">
                  <c:v>9.36</c:v>
                </c:pt>
                <c:pt idx="118">
                  <c:v>9.44</c:v>
                </c:pt>
                <c:pt idx="119">
                  <c:v>9.52</c:v>
                </c:pt>
                <c:pt idx="120">
                  <c:v>9.6</c:v>
                </c:pt>
                <c:pt idx="121">
                  <c:v>9.68</c:v>
                </c:pt>
                <c:pt idx="122">
                  <c:v>9.76</c:v>
                </c:pt>
                <c:pt idx="123">
                  <c:v>9.84</c:v>
                </c:pt>
                <c:pt idx="124">
                  <c:v>9.92</c:v>
                </c:pt>
                <c:pt idx="125">
                  <c:v>10</c:v>
                </c:pt>
                <c:pt idx="126">
                  <c:v>10.08</c:v>
                </c:pt>
                <c:pt idx="127">
                  <c:v>10.16</c:v>
                </c:pt>
                <c:pt idx="128">
                  <c:v>10.24</c:v>
                </c:pt>
                <c:pt idx="129">
                  <c:v>10.32</c:v>
                </c:pt>
                <c:pt idx="130">
                  <c:v>10.4</c:v>
                </c:pt>
                <c:pt idx="131">
                  <c:v>10.48</c:v>
                </c:pt>
                <c:pt idx="132">
                  <c:v>10.56</c:v>
                </c:pt>
                <c:pt idx="133">
                  <c:v>10.64</c:v>
                </c:pt>
                <c:pt idx="134">
                  <c:v>10.72</c:v>
                </c:pt>
                <c:pt idx="135">
                  <c:v>10.8</c:v>
                </c:pt>
                <c:pt idx="136">
                  <c:v>10.88</c:v>
                </c:pt>
                <c:pt idx="137">
                  <c:v>10.96</c:v>
                </c:pt>
                <c:pt idx="138">
                  <c:v>11.04</c:v>
                </c:pt>
                <c:pt idx="139">
                  <c:v>11.12</c:v>
                </c:pt>
                <c:pt idx="140">
                  <c:v>11.2</c:v>
                </c:pt>
                <c:pt idx="141">
                  <c:v>11.28</c:v>
                </c:pt>
                <c:pt idx="142">
                  <c:v>11.36</c:v>
                </c:pt>
                <c:pt idx="143">
                  <c:v>11.44</c:v>
                </c:pt>
                <c:pt idx="144">
                  <c:v>11.52</c:v>
                </c:pt>
                <c:pt idx="145">
                  <c:v>11.6</c:v>
                </c:pt>
                <c:pt idx="146">
                  <c:v>11.68</c:v>
                </c:pt>
                <c:pt idx="147">
                  <c:v>11.76</c:v>
                </c:pt>
                <c:pt idx="148">
                  <c:v>11.84</c:v>
                </c:pt>
                <c:pt idx="149">
                  <c:v>11.92</c:v>
                </c:pt>
                <c:pt idx="150">
                  <c:v>12</c:v>
                </c:pt>
                <c:pt idx="151">
                  <c:v>12.08</c:v>
                </c:pt>
                <c:pt idx="152">
                  <c:v>12.16</c:v>
                </c:pt>
                <c:pt idx="153">
                  <c:v>12.24</c:v>
                </c:pt>
                <c:pt idx="154">
                  <c:v>12.32</c:v>
                </c:pt>
                <c:pt idx="155">
                  <c:v>12.4</c:v>
                </c:pt>
                <c:pt idx="156">
                  <c:v>12.48</c:v>
                </c:pt>
                <c:pt idx="157">
                  <c:v>12.56</c:v>
                </c:pt>
                <c:pt idx="158">
                  <c:v>12.64</c:v>
                </c:pt>
                <c:pt idx="159">
                  <c:v>12.72</c:v>
                </c:pt>
                <c:pt idx="160">
                  <c:v>12.8</c:v>
                </c:pt>
                <c:pt idx="161">
                  <c:v>12.88</c:v>
                </c:pt>
                <c:pt idx="162">
                  <c:v>12.96</c:v>
                </c:pt>
                <c:pt idx="163">
                  <c:v>13.04</c:v>
                </c:pt>
                <c:pt idx="164">
                  <c:v>13.12</c:v>
                </c:pt>
                <c:pt idx="165">
                  <c:v>13.2</c:v>
                </c:pt>
                <c:pt idx="166">
                  <c:v>13.28</c:v>
                </c:pt>
                <c:pt idx="167">
                  <c:v>13.36</c:v>
                </c:pt>
                <c:pt idx="168">
                  <c:v>13.44</c:v>
                </c:pt>
                <c:pt idx="169">
                  <c:v>13.52</c:v>
                </c:pt>
                <c:pt idx="170">
                  <c:v>13.6</c:v>
                </c:pt>
                <c:pt idx="171">
                  <c:v>13.68</c:v>
                </c:pt>
                <c:pt idx="172">
                  <c:v>13.76</c:v>
                </c:pt>
                <c:pt idx="173">
                  <c:v>13.84</c:v>
                </c:pt>
                <c:pt idx="174">
                  <c:v>13.92</c:v>
                </c:pt>
                <c:pt idx="175">
                  <c:v>14</c:v>
                </c:pt>
                <c:pt idx="176">
                  <c:v>14.08</c:v>
                </c:pt>
                <c:pt idx="177">
                  <c:v>14.16</c:v>
                </c:pt>
                <c:pt idx="178">
                  <c:v>14.24</c:v>
                </c:pt>
                <c:pt idx="179">
                  <c:v>14.32</c:v>
                </c:pt>
                <c:pt idx="180">
                  <c:v>14.4</c:v>
                </c:pt>
                <c:pt idx="181">
                  <c:v>14.48</c:v>
                </c:pt>
                <c:pt idx="182">
                  <c:v>14.56</c:v>
                </c:pt>
                <c:pt idx="183">
                  <c:v>14.64</c:v>
                </c:pt>
                <c:pt idx="184">
                  <c:v>14.72</c:v>
                </c:pt>
                <c:pt idx="185">
                  <c:v>14.8</c:v>
                </c:pt>
                <c:pt idx="186">
                  <c:v>14.88</c:v>
                </c:pt>
                <c:pt idx="187">
                  <c:v>14.96</c:v>
                </c:pt>
                <c:pt idx="188">
                  <c:v>15.04</c:v>
                </c:pt>
                <c:pt idx="189">
                  <c:v>15.12</c:v>
                </c:pt>
                <c:pt idx="190">
                  <c:v>15.2</c:v>
                </c:pt>
                <c:pt idx="191">
                  <c:v>15.28</c:v>
                </c:pt>
                <c:pt idx="192">
                  <c:v>15.36</c:v>
                </c:pt>
                <c:pt idx="193">
                  <c:v>15.44</c:v>
                </c:pt>
                <c:pt idx="194">
                  <c:v>15.52</c:v>
                </c:pt>
                <c:pt idx="195">
                  <c:v>15.6</c:v>
                </c:pt>
                <c:pt idx="196">
                  <c:v>15.68</c:v>
                </c:pt>
                <c:pt idx="197">
                  <c:v>15.76</c:v>
                </c:pt>
                <c:pt idx="198">
                  <c:v>15.84</c:v>
                </c:pt>
                <c:pt idx="199">
                  <c:v>15.92</c:v>
                </c:pt>
                <c:pt idx="200">
                  <c:v>16</c:v>
                </c:pt>
                <c:pt idx="201">
                  <c:v>16.079999999999998</c:v>
                </c:pt>
                <c:pt idx="202">
                  <c:v>16.16</c:v>
                </c:pt>
                <c:pt idx="203">
                  <c:v>16.239999999999998</c:v>
                </c:pt>
                <c:pt idx="204">
                  <c:v>16.32</c:v>
                </c:pt>
                <c:pt idx="205">
                  <c:v>16.399999999999999</c:v>
                </c:pt>
                <c:pt idx="206">
                  <c:v>16.48</c:v>
                </c:pt>
                <c:pt idx="207">
                  <c:v>16.559999999999999</c:v>
                </c:pt>
                <c:pt idx="208">
                  <c:v>16.64</c:v>
                </c:pt>
                <c:pt idx="209">
                  <c:v>16.72</c:v>
                </c:pt>
                <c:pt idx="210">
                  <c:v>16.8</c:v>
                </c:pt>
                <c:pt idx="211">
                  <c:v>16.88</c:v>
                </c:pt>
                <c:pt idx="212">
                  <c:v>16.96</c:v>
                </c:pt>
                <c:pt idx="213">
                  <c:v>17.04</c:v>
                </c:pt>
                <c:pt idx="214">
                  <c:v>17.12</c:v>
                </c:pt>
                <c:pt idx="215">
                  <c:v>17.2</c:v>
                </c:pt>
                <c:pt idx="216">
                  <c:v>17.28</c:v>
                </c:pt>
                <c:pt idx="217">
                  <c:v>17.36</c:v>
                </c:pt>
                <c:pt idx="218">
                  <c:v>17.440000000000001</c:v>
                </c:pt>
                <c:pt idx="219">
                  <c:v>17.52</c:v>
                </c:pt>
                <c:pt idx="220">
                  <c:v>17.600000000000001</c:v>
                </c:pt>
                <c:pt idx="221">
                  <c:v>17.68</c:v>
                </c:pt>
                <c:pt idx="222">
                  <c:v>17.760000000000002</c:v>
                </c:pt>
                <c:pt idx="223">
                  <c:v>17.84</c:v>
                </c:pt>
                <c:pt idx="224">
                  <c:v>17.920000000000002</c:v>
                </c:pt>
                <c:pt idx="225">
                  <c:v>18</c:v>
                </c:pt>
                <c:pt idx="226">
                  <c:v>18.079999999999998</c:v>
                </c:pt>
                <c:pt idx="227">
                  <c:v>18.16</c:v>
                </c:pt>
                <c:pt idx="228">
                  <c:v>18.239999999999998</c:v>
                </c:pt>
                <c:pt idx="229">
                  <c:v>18.32</c:v>
                </c:pt>
                <c:pt idx="230">
                  <c:v>18.399999999999999</c:v>
                </c:pt>
                <c:pt idx="231">
                  <c:v>18.48</c:v>
                </c:pt>
                <c:pt idx="232">
                  <c:v>18.559999999999999</c:v>
                </c:pt>
                <c:pt idx="233">
                  <c:v>18.64</c:v>
                </c:pt>
                <c:pt idx="234">
                  <c:v>18.72</c:v>
                </c:pt>
                <c:pt idx="235">
                  <c:v>18.8</c:v>
                </c:pt>
                <c:pt idx="236">
                  <c:v>18.88</c:v>
                </c:pt>
                <c:pt idx="237">
                  <c:v>18.96</c:v>
                </c:pt>
                <c:pt idx="238">
                  <c:v>19.04</c:v>
                </c:pt>
                <c:pt idx="239">
                  <c:v>19.12</c:v>
                </c:pt>
                <c:pt idx="240">
                  <c:v>19.2</c:v>
                </c:pt>
                <c:pt idx="241">
                  <c:v>19.28</c:v>
                </c:pt>
                <c:pt idx="242">
                  <c:v>19.36</c:v>
                </c:pt>
                <c:pt idx="243">
                  <c:v>19.440000000000001</c:v>
                </c:pt>
                <c:pt idx="244">
                  <c:v>19.52</c:v>
                </c:pt>
                <c:pt idx="245">
                  <c:v>19.600000000000001</c:v>
                </c:pt>
                <c:pt idx="246">
                  <c:v>19.68</c:v>
                </c:pt>
                <c:pt idx="247">
                  <c:v>19.760000000000002</c:v>
                </c:pt>
                <c:pt idx="248">
                  <c:v>19.84</c:v>
                </c:pt>
                <c:pt idx="249">
                  <c:v>19.920000000000002</c:v>
                </c:pt>
                <c:pt idx="250">
                  <c:v>20</c:v>
                </c:pt>
                <c:pt idx="251">
                  <c:v>20.079999999999998</c:v>
                </c:pt>
                <c:pt idx="252">
                  <c:v>20.16</c:v>
                </c:pt>
                <c:pt idx="253">
                  <c:v>20.239999999999998</c:v>
                </c:pt>
                <c:pt idx="254">
                  <c:v>20.32</c:v>
                </c:pt>
                <c:pt idx="255">
                  <c:v>20.399999999999999</c:v>
                </c:pt>
                <c:pt idx="256">
                  <c:v>20.48</c:v>
                </c:pt>
                <c:pt idx="257">
                  <c:v>20.56</c:v>
                </c:pt>
                <c:pt idx="258">
                  <c:v>20.64</c:v>
                </c:pt>
                <c:pt idx="259">
                  <c:v>20.72</c:v>
                </c:pt>
                <c:pt idx="260">
                  <c:v>20.8</c:v>
                </c:pt>
                <c:pt idx="261">
                  <c:v>20.88</c:v>
                </c:pt>
                <c:pt idx="262">
                  <c:v>20.96</c:v>
                </c:pt>
                <c:pt idx="263">
                  <c:v>21.04</c:v>
                </c:pt>
                <c:pt idx="264">
                  <c:v>21.12</c:v>
                </c:pt>
                <c:pt idx="265">
                  <c:v>21.2</c:v>
                </c:pt>
                <c:pt idx="266">
                  <c:v>21.28</c:v>
                </c:pt>
                <c:pt idx="267">
                  <c:v>21.36</c:v>
                </c:pt>
                <c:pt idx="268">
                  <c:v>21.44</c:v>
                </c:pt>
                <c:pt idx="269">
                  <c:v>21.52</c:v>
                </c:pt>
                <c:pt idx="270">
                  <c:v>21.6</c:v>
                </c:pt>
                <c:pt idx="271">
                  <c:v>21.68</c:v>
                </c:pt>
                <c:pt idx="272">
                  <c:v>21.76</c:v>
                </c:pt>
                <c:pt idx="273">
                  <c:v>21.84</c:v>
                </c:pt>
                <c:pt idx="274">
                  <c:v>21.92</c:v>
                </c:pt>
                <c:pt idx="275">
                  <c:v>22</c:v>
                </c:pt>
              </c:numCache>
            </c:numRef>
          </c:xVal>
          <c:yVal>
            <c:numRef>
              <c:f>'RESUMEN M.A.A'!$B$4:$B$279</c:f>
              <c:numCache>
                <c:formatCode>General</c:formatCode>
                <c:ptCount val="276"/>
                <c:pt idx="0">
                  <c:v>19.302500000000002</c:v>
                </c:pt>
                <c:pt idx="1">
                  <c:v>19.237499999999997</c:v>
                </c:pt>
                <c:pt idx="2">
                  <c:v>19.134999999999998</c:v>
                </c:pt>
                <c:pt idx="3">
                  <c:v>19.047499999999999</c:v>
                </c:pt>
                <c:pt idx="4">
                  <c:v>18.9925</c:v>
                </c:pt>
                <c:pt idx="5">
                  <c:v>18.917499999999997</c:v>
                </c:pt>
                <c:pt idx="6">
                  <c:v>18.827500000000001</c:v>
                </c:pt>
                <c:pt idx="7">
                  <c:v>18.772500000000001</c:v>
                </c:pt>
                <c:pt idx="8">
                  <c:v>18.672499999999999</c:v>
                </c:pt>
                <c:pt idx="9">
                  <c:v>18.61</c:v>
                </c:pt>
                <c:pt idx="10">
                  <c:v>18.5275</c:v>
                </c:pt>
                <c:pt idx="11">
                  <c:v>18.452500000000001</c:v>
                </c:pt>
                <c:pt idx="12">
                  <c:v>18.392499999999998</c:v>
                </c:pt>
                <c:pt idx="13">
                  <c:v>18.317500000000003</c:v>
                </c:pt>
                <c:pt idx="14">
                  <c:v>18.252499999999998</c:v>
                </c:pt>
                <c:pt idx="15">
                  <c:v>18.182499999999997</c:v>
                </c:pt>
                <c:pt idx="16">
                  <c:v>18.102499999999999</c:v>
                </c:pt>
                <c:pt idx="17">
                  <c:v>18.0425</c:v>
                </c:pt>
                <c:pt idx="18">
                  <c:v>17.967500000000001</c:v>
                </c:pt>
                <c:pt idx="19">
                  <c:v>17.897500000000001</c:v>
                </c:pt>
                <c:pt idx="20">
                  <c:v>17.827500000000001</c:v>
                </c:pt>
                <c:pt idx="21">
                  <c:v>17.767499999999998</c:v>
                </c:pt>
                <c:pt idx="22">
                  <c:v>17.692499999999999</c:v>
                </c:pt>
                <c:pt idx="23">
                  <c:v>17.600000000000001</c:v>
                </c:pt>
                <c:pt idx="24">
                  <c:v>17.497500000000002</c:v>
                </c:pt>
                <c:pt idx="25">
                  <c:v>17.452500000000001</c:v>
                </c:pt>
                <c:pt idx="26">
                  <c:v>17.355</c:v>
                </c:pt>
                <c:pt idx="27">
                  <c:v>17.282499999999999</c:v>
                </c:pt>
                <c:pt idx="28">
                  <c:v>17.212499999999999</c:v>
                </c:pt>
                <c:pt idx="29">
                  <c:v>17.125</c:v>
                </c:pt>
                <c:pt idx="30">
                  <c:v>17.022500000000001</c:v>
                </c:pt>
                <c:pt idx="31">
                  <c:v>16.9725</c:v>
                </c:pt>
                <c:pt idx="32">
                  <c:v>16.87</c:v>
                </c:pt>
                <c:pt idx="33">
                  <c:v>16.805</c:v>
                </c:pt>
                <c:pt idx="34">
                  <c:v>16.737500000000001</c:v>
                </c:pt>
                <c:pt idx="35">
                  <c:v>16.625</c:v>
                </c:pt>
                <c:pt idx="36">
                  <c:v>16.579999999999998</c:v>
                </c:pt>
                <c:pt idx="37">
                  <c:v>16.497500000000002</c:v>
                </c:pt>
                <c:pt idx="38">
                  <c:v>16.447499999999998</c:v>
                </c:pt>
                <c:pt idx="39">
                  <c:v>16.3825</c:v>
                </c:pt>
                <c:pt idx="40">
                  <c:v>16.29</c:v>
                </c:pt>
                <c:pt idx="41">
                  <c:v>16.232500000000002</c:v>
                </c:pt>
                <c:pt idx="42">
                  <c:v>16.162500000000001</c:v>
                </c:pt>
                <c:pt idx="43">
                  <c:v>16.09</c:v>
                </c:pt>
                <c:pt idx="44">
                  <c:v>16.03</c:v>
                </c:pt>
                <c:pt idx="45">
                  <c:v>15.982500000000002</c:v>
                </c:pt>
                <c:pt idx="46">
                  <c:v>15.9275</c:v>
                </c:pt>
                <c:pt idx="47">
                  <c:v>15.84</c:v>
                </c:pt>
                <c:pt idx="48">
                  <c:v>15.785</c:v>
                </c:pt>
                <c:pt idx="49">
                  <c:v>15.7075</c:v>
                </c:pt>
                <c:pt idx="50">
                  <c:v>15.637499999999999</c:v>
                </c:pt>
                <c:pt idx="51">
                  <c:v>15.57</c:v>
                </c:pt>
                <c:pt idx="52">
                  <c:v>15.515000000000001</c:v>
                </c:pt>
                <c:pt idx="53">
                  <c:v>15.4375</c:v>
                </c:pt>
                <c:pt idx="54">
                  <c:v>15.36</c:v>
                </c:pt>
                <c:pt idx="55">
                  <c:v>15.3</c:v>
                </c:pt>
                <c:pt idx="56">
                  <c:v>15.245000000000001</c:v>
                </c:pt>
                <c:pt idx="57">
                  <c:v>15.1775</c:v>
                </c:pt>
                <c:pt idx="58">
                  <c:v>15.120000000000001</c:v>
                </c:pt>
                <c:pt idx="59">
                  <c:v>15.05</c:v>
                </c:pt>
                <c:pt idx="60">
                  <c:v>14.99</c:v>
                </c:pt>
                <c:pt idx="61">
                  <c:v>14.942500000000001</c:v>
                </c:pt>
                <c:pt idx="62">
                  <c:v>14.8825</c:v>
                </c:pt>
                <c:pt idx="63">
                  <c:v>14.809999999999999</c:v>
                </c:pt>
                <c:pt idx="64">
                  <c:v>14.76</c:v>
                </c:pt>
                <c:pt idx="65">
                  <c:v>14.6775</c:v>
                </c:pt>
                <c:pt idx="66">
                  <c:v>14.625</c:v>
                </c:pt>
                <c:pt idx="67">
                  <c:v>14.559999999999999</c:v>
                </c:pt>
                <c:pt idx="68">
                  <c:v>14.515000000000001</c:v>
                </c:pt>
                <c:pt idx="69">
                  <c:v>14.4375</c:v>
                </c:pt>
                <c:pt idx="70">
                  <c:v>14.375</c:v>
                </c:pt>
                <c:pt idx="71">
                  <c:v>14.324999999999999</c:v>
                </c:pt>
                <c:pt idx="72">
                  <c:v>14.265000000000001</c:v>
                </c:pt>
                <c:pt idx="73">
                  <c:v>14.217500000000001</c:v>
                </c:pt>
                <c:pt idx="74">
                  <c:v>14.1875</c:v>
                </c:pt>
                <c:pt idx="75">
                  <c:v>14.120000000000001</c:v>
                </c:pt>
                <c:pt idx="76">
                  <c:v>14.09</c:v>
                </c:pt>
                <c:pt idx="77">
                  <c:v>14.040000000000001</c:v>
                </c:pt>
                <c:pt idx="78">
                  <c:v>14.045</c:v>
                </c:pt>
                <c:pt idx="79">
                  <c:v>13.9925</c:v>
                </c:pt>
                <c:pt idx="80">
                  <c:v>13.977499999999999</c:v>
                </c:pt>
                <c:pt idx="81">
                  <c:v>13.935</c:v>
                </c:pt>
                <c:pt idx="82">
                  <c:v>13.9375</c:v>
                </c:pt>
                <c:pt idx="83">
                  <c:v>13.9825</c:v>
                </c:pt>
                <c:pt idx="84">
                  <c:v>14.0425</c:v>
                </c:pt>
                <c:pt idx="85">
                  <c:v>14.19</c:v>
                </c:pt>
                <c:pt idx="86">
                  <c:v>14.322500000000002</c:v>
                </c:pt>
                <c:pt idx="87">
                  <c:v>14.467500000000001</c:v>
                </c:pt>
                <c:pt idx="88">
                  <c:v>14.664999999999999</c:v>
                </c:pt>
                <c:pt idx="89">
                  <c:v>14.8575</c:v>
                </c:pt>
                <c:pt idx="90">
                  <c:v>15.087499999999999</c:v>
                </c:pt>
                <c:pt idx="91">
                  <c:v>15.324999999999999</c:v>
                </c:pt>
                <c:pt idx="92">
                  <c:v>15.59</c:v>
                </c:pt>
                <c:pt idx="93">
                  <c:v>15.862500000000001</c:v>
                </c:pt>
                <c:pt idx="94">
                  <c:v>16.149999999999999</c:v>
                </c:pt>
                <c:pt idx="95">
                  <c:v>16.477499999999999</c:v>
                </c:pt>
                <c:pt idx="96">
                  <c:v>16.797499999999999</c:v>
                </c:pt>
                <c:pt idx="97">
                  <c:v>17.14</c:v>
                </c:pt>
                <c:pt idx="98">
                  <c:v>17.4725</c:v>
                </c:pt>
                <c:pt idx="99">
                  <c:v>17.84</c:v>
                </c:pt>
                <c:pt idx="100">
                  <c:v>18.200000000000003</c:v>
                </c:pt>
                <c:pt idx="101">
                  <c:v>18.577500000000001</c:v>
                </c:pt>
                <c:pt idx="102">
                  <c:v>18.989999999999998</c:v>
                </c:pt>
                <c:pt idx="103">
                  <c:v>19.384999999999998</c:v>
                </c:pt>
                <c:pt idx="104">
                  <c:v>19.782499999999999</c:v>
                </c:pt>
                <c:pt idx="105">
                  <c:v>20.174999999999997</c:v>
                </c:pt>
                <c:pt idx="106">
                  <c:v>20.585000000000001</c:v>
                </c:pt>
                <c:pt idx="107">
                  <c:v>21.002499999999998</c:v>
                </c:pt>
                <c:pt idx="108">
                  <c:v>21.425000000000001</c:v>
                </c:pt>
                <c:pt idx="109">
                  <c:v>21.837499999999999</c:v>
                </c:pt>
                <c:pt idx="110">
                  <c:v>22.2425</c:v>
                </c:pt>
                <c:pt idx="111">
                  <c:v>22.657499999999999</c:v>
                </c:pt>
                <c:pt idx="112">
                  <c:v>23.060000000000002</c:v>
                </c:pt>
                <c:pt idx="113">
                  <c:v>23.484999999999999</c:v>
                </c:pt>
                <c:pt idx="114">
                  <c:v>23.912500000000001</c:v>
                </c:pt>
                <c:pt idx="115">
                  <c:v>24.355</c:v>
                </c:pt>
                <c:pt idx="116">
                  <c:v>24.82</c:v>
                </c:pt>
                <c:pt idx="117">
                  <c:v>25.222499999999997</c:v>
                </c:pt>
                <c:pt idx="118">
                  <c:v>25.627500000000001</c:v>
                </c:pt>
                <c:pt idx="119">
                  <c:v>26.02</c:v>
                </c:pt>
                <c:pt idx="120">
                  <c:v>26.427500000000002</c:v>
                </c:pt>
                <c:pt idx="121">
                  <c:v>26.84</c:v>
                </c:pt>
                <c:pt idx="122">
                  <c:v>27.232500000000002</c:v>
                </c:pt>
                <c:pt idx="123">
                  <c:v>27.675000000000001</c:v>
                </c:pt>
                <c:pt idx="124">
                  <c:v>28.115000000000002</c:v>
                </c:pt>
                <c:pt idx="125">
                  <c:v>28.545000000000002</c:v>
                </c:pt>
                <c:pt idx="126">
                  <c:v>28.932499999999997</c:v>
                </c:pt>
                <c:pt idx="127">
                  <c:v>29.335000000000001</c:v>
                </c:pt>
                <c:pt idx="128">
                  <c:v>29.712499999999999</c:v>
                </c:pt>
                <c:pt idx="129">
                  <c:v>30.09</c:v>
                </c:pt>
                <c:pt idx="130">
                  <c:v>30.434999999999999</c:v>
                </c:pt>
                <c:pt idx="131">
                  <c:v>30.8475</c:v>
                </c:pt>
                <c:pt idx="132">
                  <c:v>31.24</c:v>
                </c:pt>
                <c:pt idx="133">
                  <c:v>31.6325</c:v>
                </c:pt>
                <c:pt idx="134">
                  <c:v>32.005000000000003</c:v>
                </c:pt>
                <c:pt idx="135">
                  <c:v>32.344999999999999</c:v>
                </c:pt>
                <c:pt idx="136">
                  <c:v>32.674999999999997</c:v>
                </c:pt>
                <c:pt idx="137">
                  <c:v>33.015000000000001</c:v>
                </c:pt>
                <c:pt idx="138">
                  <c:v>33.32</c:v>
                </c:pt>
                <c:pt idx="139">
                  <c:v>33.65</c:v>
                </c:pt>
                <c:pt idx="140">
                  <c:v>33.967500000000001</c:v>
                </c:pt>
                <c:pt idx="141">
                  <c:v>34.322500000000005</c:v>
                </c:pt>
                <c:pt idx="142">
                  <c:v>34.607500000000002</c:v>
                </c:pt>
                <c:pt idx="143">
                  <c:v>34.877499999999998</c:v>
                </c:pt>
                <c:pt idx="144">
                  <c:v>35.195</c:v>
                </c:pt>
                <c:pt idx="145">
                  <c:v>35.454999999999998</c:v>
                </c:pt>
                <c:pt idx="146">
                  <c:v>35.75</c:v>
                </c:pt>
                <c:pt idx="147">
                  <c:v>36.03</c:v>
                </c:pt>
                <c:pt idx="148">
                  <c:v>36.32</c:v>
                </c:pt>
                <c:pt idx="149">
                  <c:v>36.549999999999997</c:v>
                </c:pt>
                <c:pt idx="150">
                  <c:v>36.765000000000001</c:v>
                </c:pt>
                <c:pt idx="151">
                  <c:v>37.045000000000002</c:v>
                </c:pt>
                <c:pt idx="152">
                  <c:v>37.299999999999997</c:v>
                </c:pt>
                <c:pt idx="153">
                  <c:v>37.607500000000002</c:v>
                </c:pt>
                <c:pt idx="154">
                  <c:v>37.852500000000006</c:v>
                </c:pt>
                <c:pt idx="155">
                  <c:v>38.075000000000003</c:v>
                </c:pt>
                <c:pt idx="156">
                  <c:v>38.325000000000003</c:v>
                </c:pt>
                <c:pt idx="157">
                  <c:v>38.495000000000005</c:v>
                </c:pt>
                <c:pt idx="158">
                  <c:v>38.674999999999997</c:v>
                </c:pt>
                <c:pt idx="159">
                  <c:v>38.875</c:v>
                </c:pt>
                <c:pt idx="160">
                  <c:v>39.03</c:v>
                </c:pt>
                <c:pt idx="161">
                  <c:v>39.230000000000004</c:v>
                </c:pt>
                <c:pt idx="162">
                  <c:v>39.394999999999996</c:v>
                </c:pt>
                <c:pt idx="163">
                  <c:v>39.5625</c:v>
                </c:pt>
                <c:pt idx="164">
                  <c:v>39.67</c:v>
                </c:pt>
                <c:pt idx="165">
                  <c:v>39.802500000000002</c:v>
                </c:pt>
                <c:pt idx="166">
                  <c:v>39.92</c:v>
                </c:pt>
                <c:pt idx="167">
                  <c:v>40.002499999999998</c:v>
                </c:pt>
                <c:pt idx="168">
                  <c:v>40.064999999999998</c:v>
                </c:pt>
                <c:pt idx="169">
                  <c:v>40.075000000000003</c:v>
                </c:pt>
                <c:pt idx="170">
                  <c:v>40.072500000000005</c:v>
                </c:pt>
                <c:pt idx="171">
                  <c:v>40.06</c:v>
                </c:pt>
                <c:pt idx="172">
                  <c:v>39.995000000000005</c:v>
                </c:pt>
                <c:pt idx="173">
                  <c:v>39.92</c:v>
                </c:pt>
                <c:pt idx="174">
                  <c:v>39.885000000000005</c:v>
                </c:pt>
                <c:pt idx="175">
                  <c:v>39.777500000000003</c:v>
                </c:pt>
                <c:pt idx="176">
                  <c:v>39.682500000000005</c:v>
                </c:pt>
                <c:pt idx="177">
                  <c:v>39.572500000000005</c:v>
                </c:pt>
                <c:pt idx="178">
                  <c:v>39.46</c:v>
                </c:pt>
                <c:pt idx="179">
                  <c:v>39.307500000000005</c:v>
                </c:pt>
                <c:pt idx="180">
                  <c:v>39.150000000000006</c:v>
                </c:pt>
                <c:pt idx="181">
                  <c:v>38.957500000000003</c:v>
                </c:pt>
                <c:pt idx="182">
                  <c:v>38.78</c:v>
                </c:pt>
                <c:pt idx="183">
                  <c:v>38.597499999999997</c:v>
                </c:pt>
                <c:pt idx="184">
                  <c:v>38.422499999999999</c:v>
                </c:pt>
                <c:pt idx="185">
                  <c:v>38.25</c:v>
                </c:pt>
                <c:pt idx="186">
                  <c:v>38.057500000000005</c:v>
                </c:pt>
                <c:pt idx="187">
                  <c:v>37.875</c:v>
                </c:pt>
                <c:pt idx="188">
                  <c:v>37.712500000000006</c:v>
                </c:pt>
                <c:pt idx="189">
                  <c:v>37.535000000000004</c:v>
                </c:pt>
                <c:pt idx="190">
                  <c:v>37.344999999999999</c:v>
                </c:pt>
                <c:pt idx="191">
                  <c:v>37.142499999999998</c:v>
                </c:pt>
                <c:pt idx="192">
                  <c:v>36.942499999999995</c:v>
                </c:pt>
                <c:pt idx="193">
                  <c:v>36.712500000000006</c:v>
                </c:pt>
                <c:pt idx="194">
                  <c:v>36.49</c:v>
                </c:pt>
                <c:pt idx="195">
                  <c:v>36.275000000000006</c:v>
                </c:pt>
                <c:pt idx="196">
                  <c:v>35.995000000000005</c:v>
                </c:pt>
                <c:pt idx="197">
                  <c:v>35.715000000000003</c:v>
                </c:pt>
                <c:pt idx="198">
                  <c:v>35.422499999999999</c:v>
                </c:pt>
                <c:pt idx="199">
                  <c:v>35.08</c:v>
                </c:pt>
                <c:pt idx="200">
                  <c:v>34.717500000000001</c:v>
                </c:pt>
                <c:pt idx="201">
                  <c:v>34.402500000000003</c:v>
                </c:pt>
                <c:pt idx="202">
                  <c:v>34.045000000000002</c:v>
                </c:pt>
                <c:pt idx="203">
                  <c:v>33.7425</c:v>
                </c:pt>
                <c:pt idx="204">
                  <c:v>33.380000000000003</c:v>
                </c:pt>
                <c:pt idx="205">
                  <c:v>33.03</c:v>
                </c:pt>
                <c:pt idx="206">
                  <c:v>32.647500000000008</c:v>
                </c:pt>
                <c:pt idx="207">
                  <c:v>32.322499999999998</c:v>
                </c:pt>
                <c:pt idx="208">
                  <c:v>31.965</c:v>
                </c:pt>
                <c:pt idx="209">
                  <c:v>31.614999999999998</c:v>
                </c:pt>
                <c:pt idx="210">
                  <c:v>31.305</c:v>
                </c:pt>
                <c:pt idx="211">
                  <c:v>30.979999999999997</c:v>
                </c:pt>
                <c:pt idx="212">
                  <c:v>30.647500000000001</c:v>
                </c:pt>
                <c:pt idx="213">
                  <c:v>30.364999999999998</c:v>
                </c:pt>
                <c:pt idx="214">
                  <c:v>30.0625</c:v>
                </c:pt>
                <c:pt idx="215">
                  <c:v>29.767500000000002</c:v>
                </c:pt>
                <c:pt idx="216">
                  <c:v>29.497500000000002</c:v>
                </c:pt>
                <c:pt idx="217">
                  <c:v>29.22</c:v>
                </c:pt>
                <c:pt idx="218">
                  <c:v>28.954999999999998</c:v>
                </c:pt>
                <c:pt idx="219">
                  <c:v>28.704999999999998</c:v>
                </c:pt>
                <c:pt idx="220">
                  <c:v>28.454999999999998</c:v>
                </c:pt>
                <c:pt idx="221">
                  <c:v>28.22</c:v>
                </c:pt>
                <c:pt idx="222">
                  <c:v>27.9925</c:v>
                </c:pt>
                <c:pt idx="223">
                  <c:v>27.747500000000002</c:v>
                </c:pt>
                <c:pt idx="224">
                  <c:v>27.5075</c:v>
                </c:pt>
                <c:pt idx="225">
                  <c:v>27.297499999999999</c:v>
                </c:pt>
                <c:pt idx="226">
                  <c:v>27.08</c:v>
                </c:pt>
                <c:pt idx="227">
                  <c:v>26.862499999999997</c:v>
                </c:pt>
                <c:pt idx="228">
                  <c:v>26.707500000000003</c:v>
                </c:pt>
                <c:pt idx="229">
                  <c:v>26.52</c:v>
                </c:pt>
                <c:pt idx="230">
                  <c:v>26.3125</c:v>
                </c:pt>
                <c:pt idx="231">
                  <c:v>26.112500000000001</c:v>
                </c:pt>
                <c:pt idx="232">
                  <c:v>25.924999999999997</c:v>
                </c:pt>
                <c:pt idx="233">
                  <c:v>25.740000000000002</c:v>
                </c:pt>
                <c:pt idx="234">
                  <c:v>25.604999999999997</c:v>
                </c:pt>
                <c:pt idx="235">
                  <c:v>25.41</c:v>
                </c:pt>
                <c:pt idx="236">
                  <c:v>25.252499999999998</c:v>
                </c:pt>
                <c:pt idx="237">
                  <c:v>25.085000000000001</c:v>
                </c:pt>
                <c:pt idx="238">
                  <c:v>24.88</c:v>
                </c:pt>
                <c:pt idx="239">
                  <c:v>24.7575</c:v>
                </c:pt>
                <c:pt idx="240">
                  <c:v>24.61</c:v>
                </c:pt>
                <c:pt idx="241">
                  <c:v>24.4575</c:v>
                </c:pt>
                <c:pt idx="242">
                  <c:v>24.33</c:v>
                </c:pt>
                <c:pt idx="243">
                  <c:v>24.182499999999997</c:v>
                </c:pt>
                <c:pt idx="244">
                  <c:v>24.055</c:v>
                </c:pt>
                <c:pt idx="245">
                  <c:v>23.922499999999999</c:v>
                </c:pt>
                <c:pt idx="246">
                  <c:v>23.78</c:v>
                </c:pt>
                <c:pt idx="247">
                  <c:v>23.6525</c:v>
                </c:pt>
                <c:pt idx="248">
                  <c:v>23.524999999999999</c:v>
                </c:pt>
                <c:pt idx="249">
                  <c:v>23.4025</c:v>
                </c:pt>
                <c:pt idx="250">
                  <c:v>23.265000000000001</c:v>
                </c:pt>
                <c:pt idx="251">
                  <c:v>23.172499999999999</c:v>
                </c:pt>
                <c:pt idx="252">
                  <c:v>23.045000000000002</c:v>
                </c:pt>
                <c:pt idx="253">
                  <c:v>22.934999999999999</c:v>
                </c:pt>
                <c:pt idx="254">
                  <c:v>22.795000000000002</c:v>
                </c:pt>
                <c:pt idx="255">
                  <c:v>22.7</c:v>
                </c:pt>
                <c:pt idx="256">
                  <c:v>22.587499999999999</c:v>
                </c:pt>
                <c:pt idx="257">
                  <c:v>22.475000000000001</c:v>
                </c:pt>
                <c:pt idx="258">
                  <c:v>22.392499999999998</c:v>
                </c:pt>
                <c:pt idx="259">
                  <c:v>22.305</c:v>
                </c:pt>
                <c:pt idx="260">
                  <c:v>22.195</c:v>
                </c:pt>
                <c:pt idx="261">
                  <c:v>22.127499999999998</c:v>
                </c:pt>
                <c:pt idx="262">
                  <c:v>22.024999999999999</c:v>
                </c:pt>
                <c:pt idx="263">
                  <c:v>21.954999999999998</c:v>
                </c:pt>
                <c:pt idx="264">
                  <c:v>21.895</c:v>
                </c:pt>
                <c:pt idx="265">
                  <c:v>21.79</c:v>
                </c:pt>
                <c:pt idx="266">
                  <c:v>21.72</c:v>
                </c:pt>
                <c:pt idx="267">
                  <c:v>21.664999999999999</c:v>
                </c:pt>
                <c:pt idx="268">
                  <c:v>21.6</c:v>
                </c:pt>
                <c:pt idx="269">
                  <c:v>21.524999999999999</c:v>
                </c:pt>
                <c:pt idx="270">
                  <c:v>21.464999999999996</c:v>
                </c:pt>
                <c:pt idx="271">
                  <c:v>21.432500000000001</c:v>
                </c:pt>
                <c:pt idx="272">
                  <c:v>21.3825</c:v>
                </c:pt>
                <c:pt idx="273">
                  <c:v>21.315000000000001</c:v>
                </c:pt>
                <c:pt idx="274">
                  <c:v>21.29</c:v>
                </c:pt>
                <c:pt idx="275">
                  <c:v>21.227499999999999</c:v>
                </c:pt>
              </c:numCache>
            </c:numRef>
          </c:yVal>
          <c:smooth val="1"/>
          <c:extLst>
            <c:ext xmlns:c16="http://schemas.microsoft.com/office/drawing/2014/chart" uri="{C3380CC4-5D6E-409C-BE32-E72D297353CC}">
              <c16:uniqueId val="{00000000-EF02-4A98-ABD3-9F6CE837DB10}"/>
            </c:ext>
          </c:extLst>
        </c:ser>
        <c:ser>
          <c:idx val="1"/>
          <c:order val="1"/>
          <c:tx>
            <c:strRef>
              <c:f>'RESUMEN M.A.A'!$C$1:$C$3</c:f>
              <c:strCache>
                <c:ptCount val="3"/>
                <c:pt idx="0">
                  <c:v>TEMPERATURA</c:v>
                </c:pt>
                <c:pt idx="1">
                  <c:v>OCTUBRE</c:v>
                </c:pt>
                <c:pt idx="2">
                  <c:v>M ABIERTA</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'RESUMEN M.A.A'!$A$4:$A$279</c:f>
              <c:numCache>
                <c:formatCode>0.00</c:formatCode>
                <c:ptCount val="276"/>
                <c:pt idx="0">
                  <c:v>0</c:v>
                </c:pt>
                <c:pt idx="1">
                  <c:v>0.08</c:v>
                </c:pt>
                <c:pt idx="2">
                  <c:v>0.16</c:v>
                </c:pt>
                <c:pt idx="3">
                  <c:v>0.24</c:v>
                </c:pt>
                <c:pt idx="4">
                  <c:v>0.32</c:v>
                </c:pt>
                <c:pt idx="5">
                  <c:v>0.4</c:v>
                </c:pt>
                <c:pt idx="6">
                  <c:v>0.48</c:v>
                </c:pt>
                <c:pt idx="7">
                  <c:v>0.56000000000000005</c:v>
                </c:pt>
                <c:pt idx="8">
                  <c:v>0.64</c:v>
                </c:pt>
                <c:pt idx="9">
                  <c:v>0.72</c:v>
                </c:pt>
                <c:pt idx="10">
                  <c:v>0.8</c:v>
                </c:pt>
                <c:pt idx="11">
                  <c:v>0.88</c:v>
                </c:pt>
                <c:pt idx="12">
                  <c:v>0.96</c:v>
                </c:pt>
                <c:pt idx="13">
                  <c:v>1.04</c:v>
                </c:pt>
                <c:pt idx="14">
                  <c:v>1.1200000000000001</c:v>
                </c:pt>
                <c:pt idx="15">
                  <c:v>1.2</c:v>
                </c:pt>
                <c:pt idx="16">
                  <c:v>1.28</c:v>
                </c:pt>
                <c:pt idx="17">
                  <c:v>1.36</c:v>
                </c:pt>
                <c:pt idx="18">
                  <c:v>1.44</c:v>
                </c:pt>
                <c:pt idx="19">
                  <c:v>1.52</c:v>
                </c:pt>
                <c:pt idx="20">
                  <c:v>1.6</c:v>
                </c:pt>
                <c:pt idx="21">
                  <c:v>1.68</c:v>
                </c:pt>
                <c:pt idx="22">
                  <c:v>1.76</c:v>
                </c:pt>
                <c:pt idx="23">
                  <c:v>1.84</c:v>
                </c:pt>
                <c:pt idx="24">
                  <c:v>1.92</c:v>
                </c:pt>
                <c:pt idx="25">
                  <c:v>2</c:v>
                </c:pt>
                <c:pt idx="26">
                  <c:v>2.08</c:v>
                </c:pt>
                <c:pt idx="27">
                  <c:v>2.16</c:v>
                </c:pt>
                <c:pt idx="28">
                  <c:v>2.2400000000000002</c:v>
                </c:pt>
                <c:pt idx="29">
                  <c:v>2.3199999999999998</c:v>
                </c:pt>
                <c:pt idx="30">
                  <c:v>2.4</c:v>
                </c:pt>
                <c:pt idx="31">
                  <c:v>2.48</c:v>
                </c:pt>
                <c:pt idx="32">
                  <c:v>2.56</c:v>
                </c:pt>
                <c:pt idx="33">
                  <c:v>2.64</c:v>
                </c:pt>
                <c:pt idx="34">
                  <c:v>2.72</c:v>
                </c:pt>
                <c:pt idx="35">
                  <c:v>2.8</c:v>
                </c:pt>
                <c:pt idx="36">
                  <c:v>2.88</c:v>
                </c:pt>
                <c:pt idx="37">
                  <c:v>2.96</c:v>
                </c:pt>
                <c:pt idx="38">
                  <c:v>3.04</c:v>
                </c:pt>
                <c:pt idx="39">
                  <c:v>3.12</c:v>
                </c:pt>
                <c:pt idx="40">
                  <c:v>3.2</c:v>
                </c:pt>
                <c:pt idx="41">
                  <c:v>3.28</c:v>
                </c:pt>
                <c:pt idx="42">
                  <c:v>3.36</c:v>
                </c:pt>
                <c:pt idx="43">
                  <c:v>3.44</c:v>
                </c:pt>
                <c:pt idx="44">
                  <c:v>3.52</c:v>
                </c:pt>
                <c:pt idx="45">
                  <c:v>3.6</c:v>
                </c:pt>
                <c:pt idx="46">
                  <c:v>3.68</c:v>
                </c:pt>
                <c:pt idx="47">
                  <c:v>3.76</c:v>
                </c:pt>
                <c:pt idx="48">
                  <c:v>3.84</c:v>
                </c:pt>
                <c:pt idx="49">
                  <c:v>3.92</c:v>
                </c:pt>
                <c:pt idx="50">
                  <c:v>4</c:v>
                </c:pt>
                <c:pt idx="51">
                  <c:v>4.08</c:v>
                </c:pt>
                <c:pt idx="52">
                  <c:v>4.16</c:v>
                </c:pt>
                <c:pt idx="53">
                  <c:v>4.24</c:v>
                </c:pt>
                <c:pt idx="54">
                  <c:v>4.32</c:v>
                </c:pt>
                <c:pt idx="55">
                  <c:v>4.4000000000000004</c:v>
                </c:pt>
                <c:pt idx="56">
                  <c:v>4.4800000000000004</c:v>
                </c:pt>
                <c:pt idx="57">
                  <c:v>4.5599999999999996</c:v>
                </c:pt>
                <c:pt idx="58">
                  <c:v>4.6399999999999997</c:v>
                </c:pt>
                <c:pt idx="59">
                  <c:v>4.72</c:v>
                </c:pt>
                <c:pt idx="60">
                  <c:v>4.8</c:v>
                </c:pt>
                <c:pt idx="61">
                  <c:v>4.88</c:v>
                </c:pt>
                <c:pt idx="62">
                  <c:v>4.96</c:v>
                </c:pt>
                <c:pt idx="63">
                  <c:v>5.04</c:v>
                </c:pt>
                <c:pt idx="64">
                  <c:v>5.12</c:v>
                </c:pt>
                <c:pt idx="65">
                  <c:v>5.2</c:v>
                </c:pt>
                <c:pt idx="66">
                  <c:v>5.28</c:v>
                </c:pt>
                <c:pt idx="67">
                  <c:v>5.36</c:v>
                </c:pt>
                <c:pt idx="68">
                  <c:v>5.44</c:v>
                </c:pt>
                <c:pt idx="69">
                  <c:v>5.52</c:v>
                </c:pt>
                <c:pt idx="70">
                  <c:v>5.6</c:v>
                </c:pt>
                <c:pt idx="71">
                  <c:v>5.68</c:v>
                </c:pt>
                <c:pt idx="72">
                  <c:v>5.76</c:v>
                </c:pt>
                <c:pt idx="73">
                  <c:v>5.84</c:v>
                </c:pt>
                <c:pt idx="74">
                  <c:v>5.92</c:v>
                </c:pt>
                <c:pt idx="75">
                  <c:v>6</c:v>
                </c:pt>
                <c:pt idx="76">
                  <c:v>6.08</c:v>
                </c:pt>
                <c:pt idx="77">
                  <c:v>6.16</c:v>
                </c:pt>
                <c:pt idx="78">
                  <c:v>6.24</c:v>
                </c:pt>
                <c:pt idx="79">
                  <c:v>6.32</c:v>
                </c:pt>
                <c:pt idx="80">
                  <c:v>6.4</c:v>
                </c:pt>
                <c:pt idx="81">
                  <c:v>6.48</c:v>
                </c:pt>
                <c:pt idx="82">
                  <c:v>6.56</c:v>
                </c:pt>
                <c:pt idx="83">
                  <c:v>6.64</c:v>
                </c:pt>
                <c:pt idx="84">
                  <c:v>6.72</c:v>
                </c:pt>
                <c:pt idx="85">
                  <c:v>6.8</c:v>
                </c:pt>
                <c:pt idx="86">
                  <c:v>6.88</c:v>
                </c:pt>
                <c:pt idx="87">
                  <c:v>6.96</c:v>
                </c:pt>
                <c:pt idx="88">
                  <c:v>7.04</c:v>
                </c:pt>
                <c:pt idx="89">
                  <c:v>7.12</c:v>
                </c:pt>
                <c:pt idx="90">
                  <c:v>7.2</c:v>
                </c:pt>
                <c:pt idx="91">
                  <c:v>7.28</c:v>
                </c:pt>
                <c:pt idx="92">
                  <c:v>7.36</c:v>
                </c:pt>
                <c:pt idx="93">
                  <c:v>7.44</c:v>
                </c:pt>
                <c:pt idx="94">
                  <c:v>7.52</c:v>
                </c:pt>
                <c:pt idx="95">
                  <c:v>7.6</c:v>
                </c:pt>
                <c:pt idx="96">
                  <c:v>7.68</c:v>
                </c:pt>
                <c:pt idx="97">
                  <c:v>7.76</c:v>
                </c:pt>
                <c:pt idx="98">
                  <c:v>7.84</c:v>
                </c:pt>
                <c:pt idx="99">
                  <c:v>7.92</c:v>
                </c:pt>
                <c:pt idx="100">
                  <c:v>8</c:v>
                </c:pt>
                <c:pt idx="101">
                  <c:v>8.08</c:v>
                </c:pt>
                <c:pt idx="102">
                  <c:v>8.16</c:v>
                </c:pt>
                <c:pt idx="103">
                  <c:v>8.24</c:v>
                </c:pt>
                <c:pt idx="104">
                  <c:v>8.32</c:v>
                </c:pt>
                <c:pt idx="105">
                  <c:v>8.4</c:v>
                </c:pt>
                <c:pt idx="106">
                  <c:v>8.48</c:v>
                </c:pt>
                <c:pt idx="107">
                  <c:v>8.56</c:v>
                </c:pt>
                <c:pt idx="108">
                  <c:v>8.64</c:v>
                </c:pt>
                <c:pt idx="109">
                  <c:v>8.7200000000000006</c:v>
                </c:pt>
                <c:pt idx="110">
                  <c:v>8.8000000000000007</c:v>
                </c:pt>
                <c:pt idx="111">
                  <c:v>8.8800000000000008</c:v>
                </c:pt>
                <c:pt idx="112">
                  <c:v>8.9600000000000009</c:v>
                </c:pt>
                <c:pt idx="113">
                  <c:v>9.0399999999999991</c:v>
                </c:pt>
                <c:pt idx="114">
                  <c:v>9.1199999999999992</c:v>
                </c:pt>
                <c:pt idx="115">
                  <c:v>9.1999999999999993</c:v>
                </c:pt>
                <c:pt idx="116">
                  <c:v>9.2799999999999994</c:v>
                </c:pt>
                <c:pt idx="117">
                  <c:v>9.36</c:v>
                </c:pt>
                <c:pt idx="118">
                  <c:v>9.44</c:v>
                </c:pt>
                <c:pt idx="119">
                  <c:v>9.52</c:v>
                </c:pt>
                <c:pt idx="120">
                  <c:v>9.6</c:v>
                </c:pt>
                <c:pt idx="121">
                  <c:v>9.68</c:v>
                </c:pt>
                <c:pt idx="122">
                  <c:v>9.76</c:v>
                </c:pt>
                <c:pt idx="123">
                  <c:v>9.84</c:v>
                </c:pt>
                <c:pt idx="124">
                  <c:v>9.92</c:v>
                </c:pt>
                <c:pt idx="125">
                  <c:v>10</c:v>
                </c:pt>
                <c:pt idx="126">
                  <c:v>10.08</c:v>
                </c:pt>
                <c:pt idx="127">
                  <c:v>10.16</c:v>
                </c:pt>
                <c:pt idx="128">
                  <c:v>10.24</c:v>
                </c:pt>
                <c:pt idx="129">
                  <c:v>10.32</c:v>
                </c:pt>
                <c:pt idx="130">
                  <c:v>10.4</c:v>
                </c:pt>
                <c:pt idx="131">
                  <c:v>10.48</c:v>
                </c:pt>
                <c:pt idx="132">
                  <c:v>10.56</c:v>
                </c:pt>
                <c:pt idx="133">
                  <c:v>10.64</c:v>
                </c:pt>
                <c:pt idx="134">
                  <c:v>10.72</c:v>
                </c:pt>
                <c:pt idx="135">
                  <c:v>10.8</c:v>
                </c:pt>
                <c:pt idx="136">
                  <c:v>10.88</c:v>
                </c:pt>
                <c:pt idx="137">
                  <c:v>10.96</c:v>
                </c:pt>
                <c:pt idx="138">
                  <c:v>11.04</c:v>
                </c:pt>
                <c:pt idx="139">
                  <c:v>11.12</c:v>
                </c:pt>
                <c:pt idx="140">
                  <c:v>11.2</c:v>
                </c:pt>
                <c:pt idx="141">
                  <c:v>11.28</c:v>
                </c:pt>
                <c:pt idx="142">
                  <c:v>11.36</c:v>
                </c:pt>
                <c:pt idx="143">
                  <c:v>11.44</c:v>
                </c:pt>
                <c:pt idx="144">
                  <c:v>11.52</c:v>
                </c:pt>
                <c:pt idx="145">
                  <c:v>11.6</c:v>
                </c:pt>
                <c:pt idx="146">
                  <c:v>11.68</c:v>
                </c:pt>
                <c:pt idx="147">
                  <c:v>11.76</c:v>
                </c:pt>
                <c:pt idx="148">
                  <c:v>11.84</c:v>
                </c:pt>
                <c:pt idx="149">
                  <c:v>11.92</c:v>
                </c:pt>
                <c:pt idx="150">
                  <c:v>12</c:v>
                </c:pt>
                <c:pt idx="151">
                  <c:v>12.08</c:v>
                </c:pt>
                <c:pt idx="152">
                  <c:v>12.16</c:v>
                </c:pt>
                <c:pt idx="153">
                  <c:v>12.24</c:v>
                </c:pt>
                <c:pt idx="154">
                  <c:v>12.32</c:v>
                </c:pt>
                <c:pt idx="155">
                  <c:v>12.4</c:v>
                </c:pt>
                <c:pt idx="156">
                  <c:v>12.48</c:v>
                </c:pt>
                <c:pt idx="157">
                  <c:v>12.56</c:v>
                </c:pt>
                <c:pt idx="158">
                  <c:v>12.64</c:v>
                </c:pt>
                <c:pt idx="159">
                  <c:v>12.72</c:v>
                </c:pt>
                <c:pt idx="160">
                  <c:v>12.8</c:v>
                </c:pt>
                <c:pt idx="161">
                  <c:v>12.88</c:v>
                </c:pt>
                <c:pt idx="162">
                  <c:v>12.96</c:v>
                </c:pt>
                <c:pt idx="163">
                  <c:v>13.04</c:v>
                </c:pt>
                <c:pt idx="164">
                  <c:v>13.12</c:v>
                </c:pt>
                <c:pt idx="165">
                  <c:v>13.2</c:v>
                </c:pt>
                <c:pt idx="166">
                  <c:v>13.28</c:v>
                </c:pt>
                <c:pt idx="167">
                  <c:v>13.36</c:v>
                </c:pt>
                <c:pt idx="168">
                  <c:v>13.44</c:v>
                </c:pt>
                <c:pt idx="169">
                  <c:v>13.52</c:v>
                </c:pt>
                <c:pt idx="170">
                  <c:v>13.6</c:v>
                </c:pt>
                <c:pt idx="171">
                  <c:v>13.68</c:v>
                </c:pt>
                <c:pt idx="172">
                  <c:v>13.76</c:v>
                </c:pt>
                <c:pt idx="173">
                  <c:v>13.84</c:v>
                </c:pt>
                <c:pt idx="174">
                  <c:v>13.92</c:v>
                </c:pt>
                <c:pt idx="175">
                  <c:v>14</c:v>
                </c:pt>
                <c:pt idx="176">
                  <c:v>14.08</c:v>
                </c:pt>
                <c:pt idx="177">
                  <c:v>14.16</c:v>
                </c:pt>
                <c:pt idx="178">
                  <c:v>14.24</c:v>
                </c:pt>
                <c:pt idx="179">
                  <c:v>14.32</c:v>
                </c:pt>
                <c:pt idx="180">
                  <c:v>14.4</c:v>
                </c:pt>
                <c:pt idx="181">
                  <c:v>14.48</c:v>
                </c:pt>
                <c:pt idx="182">
                  <c:v>14.56</c:v>
                </c:pt>
                <c:pt idx="183">
                  <c:v>14.64</c:v>
                </c:pt>
                <c:pt idx="184">
                  <c:v>14.72</c:v>
                </c:pt>
                <c:pt idx="185">
                  <c:v>14.8</c:v>
                </c:pt>
                <c:pt idx="186">
                  <c:v>14.88</c:v>
                </c:pt>
                <c:pt idx="187">
                  <c:v>14.96</c:v>
                </c:pt>
                <c:pt idx="188">
                  <c:v>15.04</c:v>
                </c:pt>
                <c:pt idx="189">
                  <c:v>15.12</c:v>
                </c:pt>
                <c:pt idx="190">
                  <c:v>15.2</c:v>
                </c:pt>
                <c:pt idx="191">
                  <c:v>15.28</c:v>
                </c:pt>
                <c:pt idx="192">
                  <c:v>15.36</c:v>
                </c:pt>
                <c:pt idx="193">
                  <c:v>15.44</c:v>
                </c:pt>
                <c:pt idx="194">
                  <c:v>15.52</c:v>
                </c:pt>
                <c:pt idx="195">
                  <c:v>15.6</c:v>
                </c:pt>
                <c:pt idx="196">
                  <c:v>15.68</c:v>
                </c:pt>
                <c:pt idx="197">
                  <c:v>15.76</c:v>
                </c:pt>
                <c:pt idx="198">
                  <c:v>15.84</c:v>
                </c:pt>
                <c:pt idx="199">
                  <c:v>15.92</c:v>
                </c:pt>
                <c:pt idx="200">
                  <c:v>16</c:v>
                </c:pt>
                <c:pt idx="201">
                  <c:v>16.079999999999998</c:v>
                </c:pt>
                <c:pt idx="202">
                  <c:v>16.16</c:v>
                </c:pt>
                <c:pt idx="203">
                  <c:v>16.239999999999998</c:v>
                </c:pt>
                <c:pt idx="204">
                  <c:v>16.32</c:v>
                </c:pt>
                <c:pt idx="205">
                  <c:v>16.399999999999999</c:v>
                </c:pt>
                <c:pt idx="206">
                  <c:v>16.48</c:v>
                </c:pt>
                <c:pt idx="207">
                  <c:v>16.559999999999999</c:v>
                </c:pt>
                <c:pt idx="208">
                  <c:v>16.64</c:v>
                </c:pt>
                <c:pt idx="209">
                  <c:v>16.72</c:v>
                </c:pt>
                <c:pt idx="210">
                  <c:v>16.8</c:v>
                </c:pt>
                <c:pt idx="211">
                  <c:v>16.88</c:v>
                </c:pt>
                <c:pt idx="212">
                  <c:v>16.96</c:v>
                </c:pt>
                <c:pt idx="213">
                  <c:v>17.04</c:v>
                </c:pt>
                <c:pt idx="214">
                  <c:v>17.12</c:v>
                </c:pt>
                <c:pt idx="215">
                  <c:v>17.2</c:v>
                </c:pt>
                <c:pt idx="216">
                  <c:v>17.28</c:v>
                </c:pt>
                <c:pt idx="217">
                  <c:v>17.36</c:v>
                </c:pt>
                <c:pt idx="218">
                  <c:v>17.440000000000001</c:v>
                </c:pt>
                <c:pt idx="219">
                  <c:v>17.52</c:v>
                </c:pt>
                <c:pt idx="220">
                  <c:v>17.600000000000001</c:v>
                </c:pt>
                <c:pt idx="221">
                  <c:v>17.68</c:v>
                </c:pt>
                <c:pt idx="222">
                  <c:v>17.760000000000002</c:v>
                </c:pt>
                <c:pt idx="223">
                  <c:v>17.84</c:v>
                </c:pt>
                <c:pt idx="224">
                  <c:v>17.920000000000002</c:v>
                </c:pt>
                <c:pt idx="225">
                  <c:v>18</c:v>
                </c:pt>
                <c:pt idx="226">
                  <c:v>18.079999999999998</c:v>
                </c:pt>
                <c:pt idx="227">
                  <c:v>18.16</c:v>
                </c:pt>
                <c:pt idx="228">
                  <c:v>18.239999999999998</c:v>
                </c:pt>
                <c:pt idx="229">
                  <c:v>18.32</c:v>
                </c:pt>
                <c:pt idx="230">
                  <c:v>18.399999999999999</c:v>
                </c:pt>
                <c:pt idx="231">
                  <c:v>18.48</c:v>
                </c:pt>
                <c:pt idx="232">
                  <c:v>18.559999999999999</c:v>
                </c:pt>
                <c:pt idx="233">
                  <c:v>18.64</c:v>
                </c:pt>
                <c:pt idx="234">
                  <c:v>18.72</c:v>
                </c:pt>
                <c:pt idx="235">
                  <c:v>18.8</c:v>
                </c:pt>
                <c:pt idx="236">
                  <c:v>18.88</c:v>
                </c:pt>
                <c:pt idx="237">
                  <c:v>18.96</c:v>
                </c:pt>
                <c:pt idx="238">
                  <c:v>19.04</c:v>
                </c:pt>
                <c:pt idx="239">
                  <c:v>19.12</c:v>
                </c:pt>
                <c:pt idx="240">
                  <c:v>19.2</c:v>
                </c:pt>
                <c:pt idx="241">
                  <c:v>19.28</c:v>
                </c:pt>
                <c:pt idx="242">
                  <c:v>19.36</c:v>
                </c:pt>
                <c:pt idx="243">
                  <c:v>19.440000000000001</c:v>
                </c:pt>
                <c:pt idx="244">
                  <c:v>19.52</c:v>
                </c:pt>
                <c:pt idx="245">
                  <c:v>19.600000000000001</c:v>
                </c:pt>
                <c:pt idx="246">
                  <c:v>19.68</c:v>
                </c:pt>
                <c:pt idx="247">
                  <c:v>19.760000000000002</c:v>
                </c:pt>
                <c:pt idx="248">
                  <c:v>19.84</c:v>
                </c:pt>
                <c:pt idx="249">
                  <c:v>19.920000000000002</c:v>
                </c:pt>
                <c:pt idx="250">
                  <c:v>20</c:v>
                </c:pt>
                <c:pt idx="251">
                  <c:v>20.079999999999998</c:v>
                </c:pt>
                <c:pt idx="252">
                  <c:v>20.16</c:v>
                </c:pt>
                <c:pt idx="253">
                  <c:v>20.239999999999998</c:v>
                </c:pt>
                <c:pt idx="254">
                  <c:v>20.32</c:v>
                </c:pt>
                <c:pt idx="255">
                  <c:v>20.399999999999999</c:v>
                </c:pt>
                <c:pt idx="256">
                  <c:v>20.48</c:v>
                </c:pt>
                <c:pt idx="257">
                  <c:v>20.56</c:v>
                </c:pt>
                <c:pt idx="258">
                  <c:v>20.64</c:v>
                </c:pt>
                <c:pt idx="259">
                  <c:v>20.72</c:v>
                </c:pt>
                <c:pt idx="260">
                  <c:v>20.8</c:v>
                </c:pt>
                <c:pt idx="261">
                  <c:v>20.88</c:v>
                </c:pt>
                <c:pt idx="262">
                  <c:v>20.96</c:v>
                </c:pt>
                <c:pt idx="263">
                  <c:v>21.04</c:v>
                </c:pt>
                <c:pt idx="264">
                  <c:v>21.12</c:v>
                </c:pt>
                <c:pt idx="265">
                  <c:v>21.2</c:v>
                </c:pt>
                <c:pt idx="266">
                  <c:v>21.28</c:v>
                </c:pt>
                <c:pt idx="267">
                  <c:v>21.36</c:v>
                </c:pt>
                <c:pt idx="268">
                  <c:v>21.44</c:v>
                </c:pt>
                <c:pt idx="269">
                  <c:v>21.52</c:v>
                </c:pt>
                <c:pt idx="270">
                  <c:v>21.6</c:v>
                </c:pt>
                <c:pt idx="271">
                  <c:v>21.68</c:v>
                </c:pt>
                <c:pt idx="272">
                  <c:v>21.76</c:v>
                </c:pt>
                <c:pt idx="273">
                  <c:v>21.84</c:v>
                </c:pt>
                <c:pt idx="274">
                  <c:v>21.92</c:v>
                </c:pt>
                <c:pt idx="275">
                  <c:v>22</c:v>
                </c:pt>
              </c:numCache>
            </c:numRef>
          </c:xVal>
          <c:yVal>
            <c:numRef>
              <c:f>'RESUMEN M.A.A'!$C$4:$C$279</c:f>
              <c:numCache>
                <c:formatCode>General</c:formatCode>
                <c:ptCount val="276"/>
                <c:pt idx="0">
                  <c:v>20.924999999999997</c:v>
                </c:pt>
                <c:pt idx="1">
                  <c:v>20.8475</c:v>
                </c:pt>
                <c:pt idx="2">
                  <c:v>20.799999999999997</c:v>
                </c:pt>
                <c:pt idx="3">
                  <c:v>20.71</c:v>
                </c:pt>
                <c:pt idx="4">
                  <c:v>20.664999999999999</c:v>
                </c:pt>
                <c:pt idx="5">
                  <c:v>20.592500000000001</c:v>
                </c:pt>
                <c:pt idx="6">
                  <c:v>20.552499999999998</c:v>
                </c:pt>
                <c:pt idx="7">
                  <c:v>20.484999999999999</c:v>
                </c:pt>
                <c:pt idx="8">
                  <c:v>20.439999999999998</c:v>
                </c:pt>
                <c:pt idx="9">
                  <c:v>20.405000000000001</c:v>
                </c:pt>
                <c:pt idx="10">
                  <c:v>20.355</c:v>
                </c:pt>
                <c:pt idx="11">
                  <c:v>20.29</c:v>
                </c:pt>
                <c:pt idx="12">
                  <c:v>20.240000000000002</c:v>
                </c:pt>
                <c:pt idx="13">
                  <c:v>20.200000000000003</c:v>
                </c:pt>
                <c:pt idx="14">
                  <c:v>20.134999999999998</c:v>
                </c:pt>
                <c:pt idx="15">
                  <c:v>20.079999999999998</c:v>
                </c:pt>
                <c:pt idx="16">
                  <c:v>20.03</c:v>
                </c:pt>
                <c:pt idx="17">
                  <c:v>20</c:v>
                </c:pt>
                <c:pt idx="18">
                  <c:v>19.935000000000002</c:v>
                </c:pt>
                <c:pt idx="19">
                  <c:v>19.88</c:v>
                </c:pt>
                <c:pt idx="20">
                  <c:v>19.84</c:v>
                </c:pt>
                <c:pt idx="21">
                  <c:v>19.760000000000002</c:v>
                </c:pt>
                <c:pt idx="22">
                  <c:v>19.72</c:v>
                </c:pt>
                <c:pt idx="23">
                  <c:v>19.675000000000001</c:v>
                </c:pt>
                <c:pt idx="24">
                  <c:v>19.6175</c:v>
                </c:pt>
                <c:pt idx="25">
                  <c:v>19.585000000000001</c:v>
                </c:pt>
                <c:pt idx="26">
                  <c:v>19.520000000000003</c:v>
                </c:pt>
                <c:pt idx="27">
                  <c:v>19.495000000000001</c:v>
                </c:pt>
                <c:pt idx="28">
                  <c:v>19.454999999999998</c:v>
                </c:pt>
                <c:pt idx="29">
                  <c:v>19.399999999999999</c:v>
                </c:pt>
                <c:pt idx="30">
                  <c:v>19.36</c:v>
                </c:pt>
                <c:pt idx="31">
                  <c:v>19.34</c:v>
                </c:pt>
                <c:pt idx="32">
                  <c:v>19.29</c:v>
                </c:pt>
                <c:pt idx="33">
                  <c:v>19.25</c:v>
                </c:pt>
                <c:pt idx="34">
                  <c:v>19.18</c:v>
                </c:pt>
                <c:pt idx="35">
                  <c:v>19.134999999999998</c:v>
                </c:pt>
                <c:pt idx="36">
                  <c:v>19.077500000000001</c:v>
                </c:pt>
                <c:pt idx="37">
                  <c:v>19.057499999999997</c:v>
                </c:pt>
                <c:pt idx="38">
                  <c:v>18.995000000000001</c:v>
                </c:pt>
                <c:pt idx="39">
                  <c:v>18.96</c:v>
                </c:pt>
                <c:pt idx="40">
                  <c:v>18.91</c:v>
                </c:pt>
                <c:pt idx="41">
                  <c:v>18.86</c:v>
                </c:pt>
                <c:pt idx="42">
                  <c:v>18.814999999999998</c:v>
                </c:pt>
                <c:pt idx="43">
                  <c:v>18.740000000000002</c:v>
                </c:pt>
                <c:pt idx="44">
                  <c:v>18.700000000000003</c:v>
                </c:pt>
                <c:pt idx="45">
                  <c:v>18.645</c:v>
                </c:pt>
                <c:pt idx="46">
                  <c:v>18.619999999999997</c:v>
                </c:pt>
                <c:pt idx="47">
                  <c:v>18.567499999999999</c:v>
                </c:pt>
                <c:pt idx="48">
                  <c:v>18.57</c:v>
                </c:pt>
                <c:pt idx="49">
                  <c:v>18.52</c:v>
                </c:pt>
                <c:pt idx="50">
                  <c:v>18.48</c:v>
                </c:pt>
                <c:pt idx="51">
                  <c:v>18.445</c:v>
                </c:pt>
                <c:pt idx="52">
                  <c:v>18.384999999999998</c:v>
                </c:pt>
                <c:pt idx="53">
                  <c:v>18.354999999999997</c:v>
                </c:pt>
                <c:pt idx="54">
                  <c:v>18.272500000000001</c:v>
                </c:pt>
                <c:pt idx="55">
                  <c:v>18.225000000000001</c:v>
                </c:pt>
                <c:pt idx="56">
                  <c:v>18.149999999999999</c:v>
                </c:pt>
                <c:pt idx="57">
                  <c:v>18.104999999999997</c:v>
                </c:pt>
                <c:pt idx="58">
                  <c:v>18.047499999999999</c:v>
                </c:pt>
                <c:pt idx="59">
                  <c:v>17.987499999999997</c:v>
                </c:pt>
                <c:pt idx="60">
                  <c:v>17.925000000000001</c:v>
                </c:pt>
                <c:pt idx="61">
                  <c:v>17.837499999999999</c:v>
                </c:pt>
                <c:pt idx="62">
                  <c:v>17.802500000000002</c:v>
                </c:pt>
                <c:pt idx="63">
                  <c:v>17.7425</c:v>
                </c:pt>
                <c:pt idx="64">
                  <c:v>17.712499999999999</c:v>
                </c:pt>
                <c:pt idx="65">
                  <c:v>17.690000000000001</c:v>
                </c:pt>
                <c:pt idx="66">
                  <c:v>17.670000000000002</c:v>
                </c:pt>
                <c:pt idx="67">
                  <c:v>17.619999999999997</c:v>
                </c:pt>
                <c:pt idx="68">
                  <c:v>17.585000000000001</c:v>
                </c:pt>
                <c:pt idx="69">
                  <c:v>17.547499999999999</c:v>
                </c:pt>
                <c:pt idx="70">
                  <c:v>17.482500000000002</c:v>
                </c:pt>
                <c:pt idx="71">
                  <c:v>17.414999999999999</c:v>
                </c:pt>
                <c:pt idx="72">
                  <c:v>17.369999999999997</c:v>
                </c:pt>
                <c:pt idx="73">
                  <c:v>17.344999999999999</c:v>
                </c:pt>
                <c:pt idx="74">
                  <c:v>17.282499999999999</c:v>
                </c:pt>
                <c:pt idx="75">
                  <c:v>17.247499999999999</c:v>
                </c:pt>
                <c:pt idx="76">
                  <c:v>17.212499999999999</c:v>
                </c:pt>
                <c:pt idx="77">
                  <c:v>17.16</c:v>
                </c:pt>
                <c:pt idx="78">
                  <c:v>17.164999999999999</c:v>
                </c:pt>
                <c:pt idx="79">
                  <c:v>17.13</c:v>
                </c:pt>
                <c:pt idx="80">
                  <c:v>17.114999999999998</c:v>
                </c:pt>
                <c:pt idx="81">
                  <c:v>17.145</c:v>
                </c:pt>
                <c:pt idx="82">
                  <c:v>17.164999999999999</c:v>
                </c:pt>
                <c:pt idx="83">
                  <c:v>17.204999999999998</c:v>
                </c:pt>
                <c:pt idx="84">
                  <c:v>17.252499999999998</c:v>
                </c:pt>
                <c:pt idx="85">
                  <c:v>17.337499999999999</c:v>
                </c:pt>
                <c:pt idx="86">
                  <c:v>17.47</c:v>
                </c:pt>
                <c:pt idx="87">
                  <c:v>17.600000000000001</c:v>
                </c:pt>
                <c:pt idx="88">
                  <c:v>17.727499999999999</c:v>
                </c:pt>
                <c:pt idx="89">
                  <c:v>17.9025</c:v>
                </c:pt>
                <c:pt idx="90">
                  <c:v>18.092500000000001</c:v>
                </c:pt>
                <c:pt idx="91">
                  <c:v>18.28</c:v>
                </c:pt>
                <c:pt idx="92">
                  <c:v>18.552500000000002</c:v>
                </c:pt>
                <c:pt idx="93">
                  <c:v>18.782499999999999</c:v>
                </c:pt>
                <c:pt idx="94">
                  <c:v>19.07</c:v>
                </c:pt>
                <c:pt idx="95">
                  <c:v>19.327500000000001</c:v>
                </c:pt>
                <c:pt idx="96">
                  <c:v>19.627499999999998</c:v>
                </c:pt>
                <c:pt idx="97">
                  <c:v>19.899999999999999</c:v>
                </c:pt>
                <c:pt idx="98">
                  <c:v>20.2075</c:v>
                </c:pt>
                <c:pt idx="99">
                  <c:v>20.522500000000001</c:v>
                </c:pt>
                <c:pt idx="100">
                  <c:v>20.8475</c:v>
                </c:pt>
                <c:pt idx="101">
                  <c:v>21.197499999999998</c:v>
                </c:pt>
                <c:pt idx="102">
                  <c:v>21.477499999999999</c:v>
                </c:pt>
                <c:pt idx="103">
                  <c:v>21.792499999999997</c:v>
                </c:pt>
                <c:pt idx="104">
                  <c:v>22.072499999999998</c:v>
                </c:pt>
                <c:pt idx="105">
                  <c:v>22.28</c:v>
                </c:pt>
                <c:pt idx="106">
                  <c:v>22.462499999999999</c:v>
                </c:pt>
                <c:pt idx="107">
                  <c:v>22.702500000000001</c:v>
                </c:pt>
                <c:pt idx="108">
                  <c:v>22.92</c:v>
                </c:pt>
                <c:pt idx="109">
                  <c:v>23.175000000000001</c:v>
                </c:pt>
                <c:pt idx="110">
                  <c:v>23.405000000000001</c:v>
                </c:pt>
                <c:pt idx="111">
                  <c:v>23.6325</c:v>
                </c:pt>
                <c:pt idx="112">
                  <c:v>23.9375</c:v>
                </c:pt>
                <c:pt idx="113">
                  <c:v>24.282499999999999</c:v>
                </c:pt>
                <c:pt idx="114">
                  <c:v>24.664999999999999</c:v>
                </c:pt>
                <c:pt idx="115">
                  <c:v>25.004999999999999</c:v>
                </c:pt>
                <c:pt idx="116">
                  <c:v>25.377499999999998</c:v>
                </c:pt>
                <c:pt idx="117">
                  <c:v>25.77</c:v>
                </c:pt>
                <c:pt idx="118">
                  <c:v>26.174999999999997</c:v>
                </c:pt>
                <c:pt idx="119">
                  <c:v>26.54</c:v>
                </c:pt>
                <c:pt idx="120">
                  <c:v>27.002500000000001</c:v>
                </c:pt>
                <c:pt idx="121">
                  <c:v>27.41</c:v>
                </c:pt>
                <c:pt idx="122">
                  <c:v>27.857500000000002</c:v>
                </c:pt>
                <c:pt idx="123">
                  <c:v>28.29</c:v>
                </c:pt>
                <c:pt idx="124">
                  <c:v>28.66</c:v>
                </c:pt>
                <c:pt idx="125">
                  <c:v>29.064999999999998</c:v>
                </c:pt>
                <c:pt idx="126">
                  <c:v>29.495000000000001</c:v>
                </c:pt>
                <c:pt idx="127">
                  <c:v>29.8825</c:v>
                </c:pt>
                <c:pt idx="128">
                  <c:v>30.305</c:v>
                </c:pt>
                <c:pt idx="129">
                  <c:v>30.695</c:v>
                </c:pt>
                <c:pt idx="130">
                  <c:v>31.094999999999999</c:v>
                </c:pt>
                <c:pt idx="131">
                  <c:v>31.482499999999998</c:v>
                </c:pt>
                <c:pt idx="132">
                  <c:v>31.852499999999999</c:v>
                </c:pt>
                <c:pt idx="133">
                  <c:v>32.172499999999999</c:v>
                </c:pt>
                <c:pt idx="134">
                  <c:v>32.575000000000003</c:v>
                </c:pt>
                <c:pt idx="135">
                  <c:v>33.004999999999995</c:v>
                </c:pt>
                <c:pt idx="136">
                  <c:v>33.335000000000001</c:v>
                </c:pt>
                <c:pt idx="137">
                  <c:v>33.702500000000001</c:v>
                </c:pt>
                <c:pt idx="138">
                  <c:v>33.977499999999999</c:v>
                </c:pt>
                <c:pt idx="139">
                  <c:v>34.247500000000002</c:v>
                </c:pt>
                <c:pt idx="140">
                  <c:v>34.542500000000004</c:v>
                </c:pt>
                <c:pt idx="141">
                  <c:v>34.844999999999999</c:v>
                </c:pt>
                <c:pt idx="142">
                  <c:v>35.155000000000001</c:v>
                </c:pt>
                <c:pt idx="143">
                  <c:v>35.505000000000003</c:v>
                </c:pt>
                <c:pt idx="144">
                  <c:v>35.777500000000003</c:v>
                </c:pt>
                <c:pt idx="145">
                  <c:v>36.092500000000001</c:v>
                </c:pt>
                <c:pt idx="146">
                  <c:v>36.3825</c:v>
                </c:pt>
                <c:pt idx="147">
                  <c:v>36.72</c:v>
                </c:pt>
                <c:pt idx="148">
                  <c:v>37.047499999999999</c:v>
                </c:pt>
                <c:pt idx="149">
                  <c:v>37.277500000000003</c:v>
                </c:pt>
                <c:pt idx="150">
                  <c:v>37.537500000000001</c:v>
                </c:pt>
                <c:pt idx="151">
                  <c:v>37.75</c:v>
                </c:pt>
                <c:pt idx="152">
                  <c:v>37.967500000000001</c:v>
                </c:pt>
                <c:pt idx="153">
                  <c:v>38.152500000000003</c:v>
                </c:pt>
                <c:pt idx="154">
                  <c:v>38.407499999999999</c:v>
                </c:pt>
                <c:pt idx="155">
                  <c:v>38.597499999999997</c:v>
                </c:pt>
                <c:pt idx="156">
                  <c:v>38.797499999999999</c:v>
                </c:pt>
                <c:pt idx="157">
                  <c:v>38.927500000000002</c:v>
                </c:pt>
                <c:pt idx="158">
                  <c:v>39.112499999999997</c:v>
                </c:pt>
                <c:pt idx="159">
                  <c:v>39.260000000000005</c:v>
                </c:pt>
                <c:pt idx="160">
                  <c:v>39.397500000000001</c:v>
                </c:pt>
                <c:pt idx="161">
                  <c:v>39.535000000000004</c:v>
                </c:pt>
                <c:pt idx="162">
                  <c:v>39.662500000000001</c:v>
                </c:pt>
                <c:pt idx="163">
                  <c:v>39.74</c:v>
                </c:pt>
                <c:pt idx="164">
                  <c:v>39.767499999999998</c:v>
                </c:pt>
                <c:pt idx="165">
                  <c:v>39.807500000000005</c:v>
                </c:pt>
                <c:pt idx="166">
                  <c:v>39.737499999999997</c:v>
                </c:pt>
                <c:pt idx="167">
                  <c:v>39.6</c:v>
                </c:pt>
                <c:pt idx="168">
                  <c:v>39.53</c:v>
                </c:pt>
                <c:pt idx="169">
                  <c:v>39.5</c:v>
                </c:pt>
                <c:pt idx="170">
                  <c:v>39.524999999999999</c:v>
                </c:pt>
                <c:pt idx="171">
                  <c:v>39.57</c:v>
                </c:pt>
                <c:pt idx="172">
                  <c:v>39.650000000000006</c:v>
                </c:pt>
                <c:pt idx="173">
                  <c:v>39.760000000000005</c:v>
                </c:pt>
                <c:pt idx="174">
                  <c:v>39.739999999999995</c:v>
                </c:pt>
                <c:pt idx="175">
                  <c:v>39.630000000000003</c:v>
                </c:pt>
                <c:pt idx="176">
                  <c:v>39.465000000000003</c:v>
                </c:pt>
                <c:pt idx="177">
                  <c:v>39.317500000000003</c:v>
                </c:pt>
                <c:pt idx="178">
                  <c:v>39.130000000000003</c:v>
                </c:pt>
                <c:pt idx="179">
                  <c:v>38.954999999999998</c:v>
                </c:pt>
                <c:pt idx="180">
                  <c:v>38.722499999999997</c:v>
                </c:pt>
                <c:pt idx="181">
                  <c:v>38.415000000000006</c:v>
                </c:pt>
                <c:pt idx="182">
                  <c:v>38.162500000000001</c:v>
                </c:pt>
                <c:pt idx="183">
                  <c:v>38.002499999999998</c:v>
                </c:pt>
                <c:pt idx="184">
                  <c:v>37.887500000000003</c:v>
                </c:pt>
                <c:pt idx="185">
                  <c:v>37.657499999999999</c:v>
                </c:pt>
                <c:pt idx="186">
                  <c:v>37.44</c:v>
                </c:pt>
                <c:pt idx="187">
                  <c:v>37.217500000000001</c:v>
                </c:pt>
                <c:pt idx="188">
                  <c:v>37.090000000000003</c:v>
                </c:pt>
                <c:pt idx="189">
                  <c:v>36.897500000000001</c:v>
                </c:pt>
                <c:pt idx="190">
                  <c:v>36.642499999999998</c:v>
                </c:pt>
                <c:pt idx="191">
                  <c:v>36.282499999999999</c:v>
                </c:pt>
                <c:pt idx="192">
                  <c:v>35.954999999999998</c:v>
                </c:pt>
                <c:pt idx="193">
                  <c:v>35.697500000000005</c:v>
                </c:pt>
                <c:pt idx="194">
                  <c:v>35.49</c:v>
                </c:pt>
                <c:pt idx="195">
                  <c:v>35.277500000000003</c:v>
                </c:pt>
                <c:pt idx="196">
                  <c:v>35.017499999999998</c:v>
                </c:pt>
                <c:pt idx="197">
                  <c:v>34.775000000000006</c:v>
                </c:pt>
                <c:pt idx="198">
                  <c:v>34.532499999999999</c:v>
                </c:pt>
                <c:pt idx="199">
                  <c:v>34.242500000000007</c:v>
                </c:pt>
                <c:pt idx="200">
                  <c:v>33.977499999999999</c:v>
                </c:pt>
                <c:pt idx="201">
                  <c:v>33.685000000000002</c:v>
                </c:pt>
                <c:pt idx="202">
                  <c:v>33.342500000000001</c:v>
                </c:pt>
                <c:pt idx="203">
                  <c:v>33.022499999999994</c:v>
                </c:pt>
                <c:pt idx="204">
                  <c:v>32.72</c:v>
                </c:pt>
                <c:pt idx="205">
                  <c:v>32.39</c:v>
                </c:pt>
                <c:pt idx="206">
                  <c:v>32.102499999999999</c:v>
                </c:pt>
                <c:pt idx="207">
                  <c:v>31.765000000000001</c:v>
                </c:pt>
                <c:pt idx="208">
                  <c:v>31.482500000000002</c:v>
                </c:pt>
                <c:pt idx="209">
                  <c:v>31.16</c:v>
                </c:pt>
                <c:pt idx="210">
                  <c:v>30.865000000000002</c:v>
                </c:pt>
                <c:pt idx="211">
                  <c:v>30.58</c:v>
                </c:pt>
                <c:pt idx="212">
                  <c:v>30.340000000000003</c:v>
                </c:pt>
                <c:pt idx="213">
                  <c:v>30.057499999999997</c:v>
                </c:pt>
                <c:pt idx="214">
                  <c:v>29.842500000000001</c:v>
                </c:pt>
                <c:pt idx="215">
                  <c:v>29.587499999999999</c:v>
                </c:pt>
                <c:pt idx="216">
                  <c:v>29.322499999999998</c:v>
                </c:pt>
                <c:pt idx="217">
                  <c:v>29.105</c:v>
                </c:pt>
                <c:pt idx="218">
                  <c:v>28.84</c:v>
                </c:pt>
                <c:pt idx="219">
                  <c:v>28.625</c:v>
                </c:pt>
                <c:pt idx="220">
                  <c:v>28.35</c:v>
                </c:pt>
                <c:pt idx="221">
                  <c:v>28.16</c:v>
                </c:pt>
                <c:pt idx="222">
                  <c:v>27.907499999999999</c:v>
                </c:pt>
                <c:pt idx="223">
                  <c:v>27.689999999999998</c:v>
                </c:pt>
                <c:pt idx="224">
                  <c:v>27.497499999999999</c:v>
                </c:pt>
                <c:pt idx="225">
                  <c:v>27.297499999999999</c:v>
                </c:pt>
                <c:pt idx="226">
                  <c:v>27.125</c:v>
                </c:pt>
                <c:pt idx="227">
                  <c:v>26.925000000000001</c:v>
                </c:pt>
                <c:pt idx="228">
                  <c:v>26.772500000000001</c:v>
                </c:pt>
                <c:pt idx="229">
                  <c:v>26.645</c:v>
                </c:pt>
                <c:pt idx="230">
                  <c:v>26.487500000000001</c:v>
                </c:pt>
                <c:pt idx="231">
                  <c:v>26.335000000000001</c:v>
                </c:pt>
                <c:pt idx="232">
                  <c:v>26.202500000000001</c:v>
                </c:pt>
                <c:pt idx="233">
                  <c:v>26.094999999999999</c:v>
                </c:pt>
                <c:pt idx="234">
                  <c:v>25.967500000000001</c:v>
                </c:pt>
                <c:pt idx="235">
                  <c:v>25.855</c:v>
                </c:pt>
                <c:pt idx="236">
                  <c:v>25.754999999999999</c:v>
                </c:pt>
                <c:pt idx="237">
                  <c:v>25.682499999999997</c:v>
                </c:pt>
                <c:pt idx="238">
                  <c:v>25.53</c:v>
                </c:pt>
                <c:pt idx="239">
                  <c:v>25.422499999999999</c:v>
                </c:pt>
                <c:pt idx="240">
                  <c:v>25.335000000000001</c:v>
                </c:pt>
                <c:pt idx="241">
                  <c:v>25.214999999999996</c:v>
                </c:pt>
                <c:pt idx="242">
                  <c:v>25.1175</c:v>
                </c:pt>
                <c:pt idx="243">
                  <c:v>24.957500000000003</c:v>
                </c:pt>
                <c:pt idx="244">
                  <c:v>24.8325</c:v>
                </c:pt>
                <c:pt idx="245">
                  <c:v>24.725000000000001</c:v>
                </c:pt>
                <c:pt idx="246">
                  <c:v>24.6175</c:v>
                </c:pt>
                <c:pt idx="247">
                  <c:v>24.487500000000001</c:v>
                </c:pt>
                <c:pt idx="248">
                  <c:v>24.3475</c:v>
                </c:pt>
                <c:pt idx="249">
                  <c:v>24.227499999999999</c:v>
                </c:pt>
                <c:pt idx="250">
                  <c:v>24.107500000000002</c:v>
                </c:pt>
                <c:pt idx="251">
                  <c:v>24.012499999999999</c:v>
                </c:pt>
                <c:pt idx="252">
                  <c:v>23.914999999999999</c:v>
                </c:pt>
                <c:pt idx="253">
                  <c:v>23.762499999999999</c:v>
                </c:pt>
                <c:pt idx="254">
                  <c:v>23.682499999999997</c:v>
                </c:pt>
                <c:pt idx="255">
                  <c:v>23.567500000000003</c:v>
                </c:pt>
                <c:pt idx="256">
                  <c:v>23.502499999999998</c:v>
                </c:pt>
                <c:pt idx="257">
                  <c:v>23.435000000000002</c:v>
                </c:pt>
                <c:pt idx="258">
                  <c:v>23.3675</c:v>
                </c:pt>
                <c:pt idx="259">
                  <c:v>23.322499999999998</c:v>
                </c:pt>
                <c:pt idx="260">
                  <c:v>23.282499999999999</c:v>
                </c:pt>
                <c:pt idx="261">
                  <c:v>23.225000000000001</c:v>
                </c:pt>
                <c:pt idx="262">
                  <c:v>23.175000000000001</c:v>
                </c:pt>
                <c:pt idx="263">
                  <c:v>23.14</c:v>
                </c:pt>
                <c:pt idx="264">
                  <c:v>23.0625</c:v>
                </c:pt>
                <c:pt idx="265">
                  <c:v>22.98</c:v>
                </c:pt>
                <c:pt idx="266">
                  <c:v>22.884999999999998</c:v>
                </c:pt>
                <c:pt idx="267">
                  <c:v>22.782499999999999</c:v>
                </c:pt>
                <c:pt idx="268">
                  <c:v>22.675000000000001</c:v>
                </c:pt>
                <c:pt idx="269">
                  <c:v>22.572500000000002</c:v>
                </c:pt>
                <c:pt idx="270">
                  <c:v>22.447499999999998</c:v>
                </c:pt>
                <c:pt idx="271">
                  <c:v>22.3125</c:v>
                </c:pt>
                <c:pt idx="272">
                  <c:v>22.232500000000002</c:v>
                </c:pt>
                <c:pt idx="273">
                  <c:v>22.127499999999998</c:v>
                </c:pt>
                <c:pt idx="274">
                  <c:v>22.0075</c:v>
                </c:pt>
                <c:pt idx="275">
                  <c:v>21.912499999999998</c:v>
                </c:pt>
              </c:numCache>
            </c:numRef>
          </c:yVal>
          <c:smooth val="1"/>
          <c:extLst>
            <c:ext xmlns:c16="http://schemas.microsoft.com/office/drawing/2014/chart" uri="{C3380CC4-5D6E-409C-BE32-E72D297353CC}">
              <c16:uniqueId val="{00000001-EF02-4A98-ABD3-9F6CE837DB10}"/>
            </c:ext>
          </c:extLst>
        </c:ser>
        <c:ser>
          <c:idx val="2"/>
          <c:order val="2"/>
          <c:tx>
            <c:strRef>
              <c:f>'RESUMEN M.A.A'!$D$1:$D$3</c:f>
              <c:strCache>
                <c:ptCount val="3"/>
                <c:pt idx="0">
                  <c:v>TEMPERATURA</c:v>
                </c:pt>
                <c:pt idx="1">
                  <c:v>NOVIEMBRE</c:v>
                </c:pt>
                <c:pt idx="2">
                  <c:v>M ABIERTA</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'RESUMEN M.A.A'!$A$4:$A$279</c:f>
              <c:numCache>
                <c:formatCode>0.00</c:formatCode>
                <c:ptCount val="276"/>
                <c:pt idx="0">
                  <c:v>0</c:v>
                </c:pt>
                <c:pt idx="1">
                  <c:v>0.08</c:v>
                </c:pt>
                <c:pt idx="2">
                  <c:v>0.16</c:v>
                </c:pt>
                <c:pt idx="3">
                  <c:v>0.24</c:v>
                </c:pt>
                <c:pt idx="4">
                  <c:v>0.32</c:v>
                </c:pt>
                <c:pt idx="5">
                  <c:v>0.4</c:v>
                </c:pt>
                <c:pt idx="6">
                  <c:v>0.48</c:v>
                </c:pt>
                <c:pt idx="7">
                  <c:v>0.56000000000000005</c:v>
                </c:pt>
                <c:pt idx="8">
                  <c:v>0.64</c:v>
                </c:pt>
                <c:pt idx="9">
                  <c:v>0.72</c:v>
                </c:pt>
                <c:pt idx="10">
                  <c:v>0.8</c:v>
                </c:pt>
                <c:pt idx="11">
                  <c:v>0.88</c:v>
                </c:pt>
                <c:pt idx="12">
                  <c:v>0.96</c:v>
                </c:pt>
                <c:pt idx="13">
                  <c:v>1.04</c:v>
                </c:pt>
                <c:pt idx="14">
                  <c:v>1.1200000000000001</c:v>
                </c:pt>
                <c:pt idx="15">
                  <c:v>1.2</c:v>
                </c:pt>
                <c:pt idx="16">
                  <c:v>1.28</c:v>
                </c:pt>
                <c:pt idx="17">
                  <c:v>1.36</c:v>
                </c:pt>
                <c:pt idx="18">
                  <c:v>1.44</c:v>
                </c:pt>
                <c:pt idx="19">
                  <c:v>1.52</c:v>
                </c:pt>
                <c:pt idx="20">
                  <c:v>1.6</c:v>
                </c:pt>
                <c:pt idx="21">
                  <c:v>1.68</c:v>
                </c:pt>
                <c:pt idx="22">
                  <c:v>1.76</c:v>
                </c:pt>
                <c:pt idx="23">
                  <c:v>1.84</c:v>
                </c:pt>
                <c:pt idx="24">
                  <c:v>1.92</c:v>
                </c:pt>
                <c:pt idx="25">
                  <c:v>2</c:v>
                </c:pt>
                <c:pt idx="26">
                  <c:v>2.08</c:v>
                </c:pt>
                <c:pt idx="27">
                  <c:v>2.16</c:v>
                </c:pt>
                <c:pt idx="28">
                  <c:v>2.2400000000000002</c:v>
                </c:pt>
                <c:pt idx="29">
                  <c:v>2.3199999999999998</c:v>
                </c:pt>
                <c:pt idx="30">
                  <c:v>2.4</c:v>
                </c:pt>
                <c:pt idx="31">
                  <c:v>2.48</c:v>
                </c:pt>
                <c:pt idx="32">
                  <c:v>2.56</c:v>
                </c:pt>
                <c:pt idx="33">
                  <c:v>2.64</c:v>
                </c:pt>
                <c:pt idx="34">
                  <c:v>2.72</c:v>
                </c:pt>
                <c:pt idx="35">
                  <c:v>2.8</c:v>
                </c:pt>
                <c:pt idx="36">
                  <c:v>2.88</c:v>
                </c:pt>
                <c:pt idx="37">
                  <c:v>2.96</c:v>
                </c:pt>
                <c:pt idx="38">
                  <c:v>3.04</c:v>
                </c:pt>
                <c:pt idx="39">
                  <c:v>3.12</c:v>
                </c:pt>
                <c:pt idx="40">
                  <c:v>3.2</c:v>
                </c:pt>
                <c:pt idx="41">
                  <c:v>3.28</c:v>
                </c:pt>
                <c:pt idx="42">
                  <c:v>3.36</c:v>
                </c:pt>
                <c:pt idx="43">
                  <c:v>3.44</c:v>
                </c:pt>
                <c:pt idx="44">
                  <c:v>3.52</c:v>
                </c:pt>
                <c:pt idx="45">
                  <c:v>3.6</c:v>
                </c:pt>
                <c:pt idx="46">
                  <c:v>3.68</c:v>
                </c:pt>
                <c:pt idx="47">
                  <c:v>3.76</c:v>
                </c:pt>
                <c:pt idx="48">
                  <c:v>3.84</c:v>
                </c:pt>
                <c:pt idx="49">
                  <c:v>3.92</c:v>
                </c:pt>
                <c:pt idx="50">
                  <c:v>4</c:v>
                </c:pt>
                <c:pt idx="51">
                  <c:v>4.08</c:v>
                </c:pt>
                <c:pt idx="52">
                  <c:v>4.16</c:v>
                </c:pt>
                <c:pt idx="53">
                  <c:v>4.24</c:v>
                </c:pt>
                <c:pt idx="54">
                  <c:v>4.32</c:v>
                </c:pt>
                <c:pt idx="55">
                  <c:v>4.4000000000000004</c:v>
                </c:pt>
                <c:pt idx="56">
                  <c:v>4.4800000000000004</c:v>
                </c:pt>
                <c:pt idx="57">
                  <c:v>4.5599999999999996</c:v>
                </c:pt>
                <c:pt idx="58">
                  <c:v>4.6399999999999997</c:v>
                </c:pt>
                <c:pt idx="59">
                  <c:v>4.72</c:v>
                </c:pt>
                <c:pt idx="60">
                  <c:v>4.8</c:v>
                </c:pt>
                <c:pt idx="61">
                  <c:v>4.88</c:v>
                </c:pt>
                <c:pt idx="62">
                  <c:v>4.96</c:v>
                </c:pt>
                <c:pt idx="63">
                  <c:v>5.04</c:v>
                </c:pt>
                <c:pt idx="64">
                  <c:v>5.12</c:v>
                </c:pt>
                <c:pt idx="65">
                  <c:v>5.2</c:v>
                </c:pt>
                <c:pt idx="66">
                  <c:v>5.28</c:v>
                </c:pt>
                <c:pt idx="67">
                  <c:v>5.36</c:v>
                </c:pt>
                <c:pt idx="68">
                  <c:v>5.44</c:v>
                </c:pt>
                <c:pt idx="69">
                  <c:v>5.52</c:v>
                </c:pt>
                <c:pt idx="70">
                  <c:v>5.6</c:v>
                </c:pt>
                <c:pt idx="71">
                  <c:v>5.68</c:v>
                </c:pt>
                <c:pt idx="72">
                  <c:v>5.76</c:v>
                </c:pt>
                <c:pt idx="73">
                  <c:v>5.84</c:v>
                </c:pt>
                <c:pt idx="74">
                  <c:v>5.92</c:v>
                </c:pt>
                <c:pt idx="75">
                  <c:v>6</c:v>
                </c:pt>
                <c:pt idx="76">
                  <c:v>6.08</c:v>
                </c:pt>
                <c:pt idx="77">
                  <c:v>6.16</c:v>
                </c:pt>
                <c:pt idx="78">
                  <c:v>6.24</c:v>
                </c:pt>
                <c:pt idx="79">
                  <c:v>6.32</c:v>
                </c:pt>
                <c:pt idx="80">
                  <c:v>6.4</c:v>
                </c:pt>
                <c:pt idx="81">
                  <c:v>6.48</c:v>
                </c:pt>
                <c:pt idx="82">
                  <c:v>6.56</c:v>
                </c:pt>
                <c:pt idx="83">
                  <c:v>6.64</c:v>
                </c:pt>
                <c:pt idx="84">
                  <c:v>6.72</c:v>
                </c:pt>
                <c:pt idx="85">
                  <c:v>6.8</c:v>
                </c:pt>
                <c:pt idx="86">
                  <c:v>6.88</c:v>
                </c:pt>
                <c:pt idx="87">
                  <c:v>6.96</c:v>
                </c:pt>
                <c:pt idx="88">
                  <c:v>7.04</c:v>
                </c:pt>
                <c:pt idx="89">
                  <c:v>7.12</c:v>
                </c:pt>
                <c:pt idx="90">
                  <c:v>7.2</c:v>
                </c:pt>
                <c:pt idx="91">
                  <c:v>7.28</c:v>
                </c:pt>
                <c:pt idx="92">
                  <c:v>7.36</c:v>
                </c:pt>
                <c:pt idx="93">
                  <c:v>7.44</c:v>
                </c:pt>
                <c:pt idx="94">
                  <c:v>7.52</c:v>
                </c:pt>
                <c:pt idx="95">
                  <c:v>7.6</c:v>
                </c:pt>
                <c:pt idx="96">
                  <c:v>7.68</c:v>
                </c:pt>
                <c:pt idx="97">
                  <c:v>7.76</c:v>
                </c:pt>
                <c:pt idx="98">
                  <c:v>7.84</c:v>
                </c:pt>
                <c:pt idx="99">
                  <c:v>7.92</c:v>
                </c:pt>
                <c:pt idx="100">
                  <c:v>8</c:v>
                </c:pt>
                <c:pt idx="101">
                  <c:v>8.08</c:v>
                </c:pt>
                <c:pt idx="102">
                  <c:v>8.16</c:v>
                </c:pt>
                <c:pt idx="103">
                  <c:v>8.24</c:v>
                </c:pt>
                <c:pt idx="104">
                  <c:v>8.32</c:v>
                </c:pt>
                <c:pt idx="105">
                  <c:v>8.4</c:v>
                </c:pt>
                <c:pt idx="106">
                  <c:v>8.48</c:v>
                </c:pt>
                <c:pt idx="107">
                  <c:v>8.56</c:v>
                </c:pt>
                <c:pt idx="108">
                  <c:v>8.64</c:v>
                </c:pt>
                <c:pt idx="109">
                  <c:v>8.7200000000000006</c:v>
                </c:pt>
                <c:pt idx="110">
                  <c:v>8.8000000000000007</c:v>
                </c:pt>
                <c:pt idx="111">
                  <c:v>8.8800000000000008</c:v>
                </c:pt>
                <c:pt idx="112">
                  <c:v>8.9600000000000009</c:v>
                </c:pt>
                <c:pt idx="113">
                  <c:v>9.0399999999999991</c:v>
                </c:pt>
                <c:pt idx="114">
                  <c:v>9.1199999999999992</c:v>
                </c:pt>
                <c:pt idx="115">
                  <c:v>9.1999999999999993</c:v>
                </c:pt>
                <c:pt idx="116">
                  <c:v>9.2799999999999994</c:v>
                </c:pt>
                <c:pt idx="117">
                  <c:v>9.36</c:v>
                </c:pt>
                <c:pt idx="118">
                  <c:v>9.44</c:v>
                </c:pt>
                <c:pt idx="119">
                  <c:v>9.52</c:v>
                </c:pt>
                <c:pt idx="120">
                  <c:v>9.6</c:v>
                </c:pt>
                <c:pt idx="121">
                  <c:v>9.68</c:v>
                </c:pt>
                <c:pt idx="122">
                  <c:v>9.76</c:v>
                </c:pt>
                <c:pt idx="123">
                  <c:v>9.84</c:v>
                </c:pt>
                <c:pt idx="124">
                  <c:v>9.92</c:v>
                </c:pt>
                <c:pt idx="125">
                  <c:v>10</c:v>
                </c:pt>
                <c:pt idx="126">
                  <c:v>10.08</c:v>
                </c:pt>
                <c:pt idx="127">
                  <c:v>10.16</c:v>
                </c:pt>
                <c:pt idx="128">
                  <c:v>10.24</c:v>
                </c:pt>
                <c:pt idx="129">
                  <c:v>10.32</c:v>
                </c:pt>
                <c:pt idx="130">
                  <c:v>10.4</c:v>
                </c:pt>
                <c:pt idx="131">
                  <c:v>10.48</c:v>
                </c:pt>
                <c:pt idx="132">
                  <c:v>10.56</c:v>
                </c:pt>
                <c:pt idx="133">
                  <c:v>10.64</c:v>
                </c:pt>
                <c:pt idx="134">
                  <c:v>10.72</c:v>
                </c:pt>
                <c:pt idx="135">
                  <c:v>10.8</c:v>
                </c:pt>
                <c:pt idx="136">
                  <c:v>10.88</c:v>
                </c:pt>
                <c:pt idx="137">
                  <c:v>10.96</c:v>
                </c:pt>
                <c:pt idx="138">
                  <c:v>11.04</c:v>
                </c:pt>
                <c:pt idx="139">
                  <c:v>11.12</c:v>
                </c:pt>
                <c:pt idx="140">
                  <c:v>11.2</c:v>
                </c:pt>
                <c:pt idx="141">
                  <c:v>11.28</c:v>
                </c:pt>
                <c:pt idx="142">
                  <c:v>11.36</c:v>
                </c:pt>
                <c:pt idx="143">
                  <c:v>11.44</c:v>
                </c:pt>
                <c:pt idx="144">
                  <c:v>11.52</c:v>
                </c:pt>
                <c:pt idx="145">
                  <c:v>11.6</c:v>
                </c:pt>
                <c:pt idx="146">
                  <c:v>11.68</c:v>
                </c:pt>
                <c:pt idx="147">
                  <c:v>11.76</c:v>
                </c:pt>
                <c:pt idx="148">
                  <c:v>11.84</c:v>
                </c:pt>
                <c:pt idx="149">
                  <c:v>11.92</c:v>
                </c:pt>
                <c:pt idx="150">
                  <c:v>12</c:v>
                </c:pt>
                <c:pt idx="151">
                  <c:v>12.08</c:v>
                </c:pt>
                <c:pt idx="152">
                  <c:v>12.16</c:v>
                </c:pt>
                <c:pt idx="153">
                  <c:v>12.24</c:v>
                </c:pt>
                <c:pt idx="154">
                  <c:v>12.32</c:v>
                </c:pt>
                <c:pt idx="155">
                  <c:v>12.4</c:v>
                </c:pt>
                <c:pt idx="156">
                  <c:v>12.48</c:v>
                </c:pt>
                <c:pt idx="157">
                  <c:v>12.56</c:v>
                </c:pt>
                <c:pt idx="158">
                  <c:v>12.64</c:v>
                </c:pt>
                <c:pt idx="159">
                  <c:v>12.72</c:v>
                </c:pt>
                <c:pt idx="160">
                  <c:v>12.8</c:v>
                </c:pt>
                <c:pt idx="161">
                  <c:v>12.88</c:v>
                </c:pt>
                <c:pt idx="162">
                  <c:v>12.96</c:v>
                </c:pt>
                <c:pt idx="163">
                  <c:v>13.04</c:v>
                </c:pt>
                <c:pt idx="164">
                  <c:v>13.12</c:v>
                </c:pt>
                <c:pt idx="165">
                  <c:v>13.2</c:v>
                </c:pt>
                <c:pt idx="166">
                  <c:v>13.28</c:v>
                </c:pt>
                <c:pt idx="167">
                  <c:v>13.36</c:v>
                </c:pt>
                <c:pt idx="168">
                  <c:v>13.44</c:v>
                </c:pt>
                <c:pt idx="169">
                  <c:v>13.52</c:v>
                </c:pt>
                <c:pt idx="170">
                  <c:v>13.6</c:v>
                </c:pt>
                <c:pt idx="171">
                  <c:v>13.68</c:v>
                </c:pt>
                <c:pt idx="172">
                  <c:v>13.76</c:v>
                </c:pt>
                <c:pt idx="173">
                  <c:v>13.84</c:v>
                </c:pt>
                <c:pt idx="174">
                  <c:v>13.92</c:v>
                </c:pt>
                <c:pt idx="175">
                  <c:v>14</c:v>
                </c:pt>
                <c:pt idx="176">
                  <c:v>14.08</c:v>
                </c:pt>
                <c:pt idx="177">
                  <c:v>14.16</c:v>
                </c:pt>
                <c:pt idx="178">
                  <c:v>14.24</c:v>
                </c:pt>
                <c:pt idx="179">
                  <c:v>14.32</c:v>
                </c:pt>
                <c:pt idx="180">
                  <c:v>14.4</c:v>
                </c:pt>
                <c:pt idx="181">
                  <c:v>14.48</c:v>
                </c:pt>
                <c:pt idx="182">
                  <c:v>14.56</c:v>
                </c:pt>
                <c:pt idx="183">
                  <c:v>14.64</c:v>
                </c:pt>
                <c:pt idx="184">
                  <c:v>14.72</c:v>
                </c:pt>
                <c:pt idx="185">
                  <c:v>14.8</c:v>
                </c:pt>
                <c:pt idx="186">
                  <c:v>14.88</c:v>
                </c:pt>
                <c:pt idx="187">
                  <c:v>14.96</c:v>
                </c:pt>
                <c:pt idx="188">
                  <c:v>15.04</c:v>
                </c:pt>
                <c:pt idx="189">
                  <c:v>15.12</c:v>
                </c:pt>
                <c:pt idx="190">
                  <c:v>15.2</c:v>
                </c:pt>
                <c:pt idx="191">
                  <c:v>15.28</c:v>
                </c:pt>
                <c:pt idx="192">
                  <c:v>15.36</c:v>
                </c:pt>
                <c:pt idx="193">
                  <c:v>15.44</c:v>
                </c:pt>
                <c:pt idx="194">
                  <c:v>15.52</c:v>
                </c:pt>
                <c:pt idx="195">
                  <c:v>15.6</c:v>
                </c:pt>
                <c:pt idx="196">
                  <c:v>15.68</c:v>
                </c:pt>
                <c:pt idx="197">
                  <c:v>15.76</c:v>
                </c:pt>
                <c:pt idx="198">
                  <c:v>15.84</c:v>
                </c:pt>
                <c:pt idx="199">
                  <c:v>15.92</c:v>
                </c:pt>
                <c:pt idx="200">
                  <c:v>16</c:v>
                </c:pt>
                <c:pt idx="201">
                  <c:v>16.079999999999998</c:v>
                </c:pt>
                <c:pt idx="202">
                  <c:v>16.16</c:v>
                </c:pt>
                <c:pt idx="203">
                  <c:v>16.239999999999998</c:v>
                </c:pt>
                <c:pt idx="204">
                  <c:v>16.32</c:v>
                </c:pt>
                <c:pt idx="205">
                  <c:v>16.399999999999999</c:v>
                </c:pt>
                <c:pt idx="206">
                  <c:v>16.48</c:v>
                </c:pt>
                <c:pt idx="207">
                  <c:v>16.559999999999999</c:v>
                </c:pt>
                <c:pt idx="208">
                  <c:v>16.64</c:v>
                </c:pt>
                <c:pt idx="209">
                  <c:v>16.72</c:v>
                </c:pt>
                <c:pt idx="210">
                  <c:v>16.8</c:v>
                </c:pt>
                <c:pt idx="211">
                  <c:v>16.88</c:v>
                </c:pt>
                <c:pt idx="212">
                  <c:v>16.96</c:v>
                </c:pt>
                <c:pt idx="213">
                  <c:v>17.04</c:v>
                </c:pt>
                <c:pt idx="214">
                  <c:v>17.12</c:v>
                </c:pt>
                <c:pt idx="215">
                  <c:v>17.2</c:v>
                </c:pt>
                <c:pt idx="216">
                  <c:v>17.28</c:v>
                </c:pt>
                <c:pt idx="217">
                  <c:v>17.36</c:v>
                </c:pt>
                <c:pt idx="218">
                  <c:v>17.440000000000001</c:v>
                </c:pt>
                <c:pt idx="219">
                  <c:v>17.52</c:v>
                </c:pt>
                <c:pt idx="220">
                  <c:v>17.600000000000001</c:v>
                </c:pt>
                <c:pt idx="221">
                  <c:v>17.68</c:v>
                </c:pt>
                <c:pt idx="222">
                  <c:v>17.760000000000002</c:v>
                </c:pt>
                <c:pt idx="223">
                  <c:v>17.84</c:v>
                </c:pt>
                <c:pt idx="224">
                  <c:v>17.920000000000002</c:v>
                </c:pt>
                <c:pt idx="225">
                  <c:v>18</c:v>
                </c:pt>
                <c:pt idx="226">
                  <c:v>18.079999999999998</c:v>
                </c:pt>
                <c:pt idx="227">
                  <c:v>18.16</c:v>
                </c:pt>
                <c:pt idx="228">
                  <c:v>18.239999999999998</c:v>
                </c:pt>
                <c:pt idx="229">
                  <c:v>18.32</c:v>
                </c:pt>
                <c:pt idx="230">
                  <c:v>18.399999999999999</c:v>
                </c:pt>
                <c:pt idx="231">
                  <c:v>18.48</c:v>
                </c:pt>
                <c:pt idx="232">
                  <c:v>18.559999999999999</c:v>
                </c:pt>
                <c:pt idx="233">
                  <c:v>18.64</c:v>
                </c:pt>
                <c:pt idx="234">
                  <c:v>18.72</c:v>
                </c:pt>
                <c:pt idx="235">
                  <c:v>18.8</c:v>
                </c:pt>
                <c:pt idx="236">
                  <c:v>18.88</c:v>
                </c:pt>
                <c:pt idx="237">
                  <c:v>18.96</c:v>
                </c:pt>
                <c:pt idx="238">
                  <c:v>19.04</c:v>
                </c:pt>
                <c:pt idx="239">
                  <c:v>19.12</c:v>
                </c:pt>
                <c:pt idx="240">
                  <c:v>19.2</c:v>
                </c:pt>
                <c:pt idx="241">
                  <c:v>19.28</c:v>
                </c:pt>
                <c:pt idx="242">
                  <c:v>19.36</c:v>
                </c:pt>
                <c:pt idx="243">
                  <c:v>19.440000000000001</c:v>
                </c:pt>
                <c:pt idx="244">
                  <c:v>19.52</c:v>
                </c:pt>
                <c:pt idx="245">
                  <c:v>19.600000000000001</c:v>
                </c:pt>
                <c:pt idx="246">
                  <c:v>19.68</c:v>
                </c:pt>
                <c:pt idx="247">
                  <c:v>19.760000000000002</c:v>
                </c:pt>
                <c:pt idx="248">
                  <c:v>19.84</c:v>
                </c:pt>
                <c:pt idx="249">
                  <c:v>19.920000000000002</c:v>
                </c:pt>
                <c:pt idx="250">
                  <c:v>20</c:v>
                </c:pt>
                <c:pt idx="251">
                  <c:v>20.079999999999998</c:v>
                </c:pt>
                <c:pt idx="252">
                  <c:v>20.16</c:v>
                </c:pt>
                <c:pt idx="253">
                  <c:v>20.239999999999998</c:v>
                </c:pt>
                <c:pt idx="254">
                  <c:v>20.32</c:v>
                </c:pt>
                <c:pt idx="255">
                  <c:v>20.399999999999999</c:v>
                </c:pt>
                <c:pt idx="256">
                  <c:v>20.48</c:v>
                </c:pt>
                <c:pt idx="257">
                  <c:v>20.56</c:v>
                </c:pt>
                <c:pt idx="258">
                  <c:v>20.64</c:v>
                </c:pt>
                <c:pt idx="259">
                  <c:v>20.72</c:v>
                </c:pt>
                <c:pt idx="260">
                  <c:v>20.8</c:v>
                </c:pt>
                <c:pt idx="261">
                  <c:v>20.88</c:v>
                </c:pt>
                <c:pt idx="262">
                  <c:v>20.96</c:v>
                </c:pt>
                <c:pt idx="263">
                  <c:v>21.04</c:v>
                </c:pt>
                <c:pt idx="264">
                  <c:v>21.12</c:v>
                </c:pt>
                <c:pt idx="265">
                  <c:v>21.2</c:v>
                </c:pt>
                <c:pt idx="266">
                  <c:v>21.28</c:v>
                </c:pt>
                <c:pt idx="267">
                  <c:v>21.36</c:v>
                </c:pt>
                <c:pt idx="268">
                  <c:v>21.44</c:v>
                </c:pt>
                <c:pt idx="269">
                  <c:v>21.52</c:v>
                </c:pt>
                <c:pt idx="270">
                  <c:v>21.6</c:v>
                </c:pt>
                <c:pt idx="271">
                  <c:v>21.68</c:v>
                </c:pt>
                <c:pt idx="272">
                  <c:v>21.76</c:v>
                </c:pt>
                <c:pt idx="273">
                  <c:v>21.84</c:v>
                </c:pt>
                <c:pt idx="274">
                  <c:v>21.92</c:v>
                </c:pt>
                <c:pt idx="275">
                  <c:v>22</c:v>
                </c:pt>
              </c:numCache>
            </c:numRef>
          </c:xVal>
          <c:yVal>
            <c:numRef>
              <c:f>'RESUMEN M.A.A'!$D$4:$D$279</c:f>
              <c:numCache>
                <c:formatCode>General</c:formatCode>
                <c:ptCount val="276"/>
                <c:pt idx="0">
                  <c:v>19.302500000000002</c:v>
                </c:pt>
                <c:pt idx="1">
                  <c:v>19.237499999999997</c:v>
                </c:pt>
                <c:pt idx="2">
                  <c:v>19.134999999999998</c:v>
                </c:pt>
                <c:pt idx="3">
                  <c:v>19.047499999999999</c:v>
                </c:pt>
                <c:pt idx="4">
                  <c:v>18.9925</c:v>
                </c:pt>
                <c:pt idx="5">
                  <c:v>18.917499999999997</c:v>
                </c:pt>
                <c:pt idx="6">
                  <c:v>18.827500000000001</c:v>
                </c:pt>
                <c:pt idx="7">
                  <c:v>18.772500000000001</c:v>
                </c:pt>
                <c:pt idx="8">
                  <c:v>18.672499999999999</c:v>
                </c:pt>
                <c:pt idx="9">
                  <c:v>18.61</c:v>
                </c:pt>
                <c:pt idx="10">
                  <c:v>18.5275</c:v>
                </c:pt>
                <c:pt idx="11">
                  <c:v>18.452500000000001</c:v>
                </c:pt>
                <c:pt idx="12">
                  <c:v>18.392499999999998</c:v>
                </c:pt>
                <c:pt idx="13">
                  <c:v>18.317500000000003</c:v>
                </c:pt>
                <c:pt idx="14">
                  <c:v>18.252499999999998</c:v>
                </c:pt>
                <c:pt idx="15">
                  <c:v>18.182499999999997</c:v>
                </c:pt>
                <c:pt idx="16">
                  <c:v>18.102499999999999</c:v>
                </c:pt>
                <c:pt idx="17">
                  <c:v>18.0425</c:v>
                </c:pt>
                <c:pt idx="18">
                  <c:v>17.967500000000001</c:v>
                </c:pt>
                <c:pt idx="19">
                  <c:v>17.897500000000001</c:v>
                </c:pt>
                <c:pt idx="20">
                  <c:v>17.827500000000001</c:v>
                </c:pt>
                <c:pt idx="21">
                  <c:v>17.767499999999998</c:v>
                </c:pt>
                <c:pt idx="22">
                  <c:v>17.692499999999999</c:v>
                </c:pt>
                <c:pt idx="23">
                  <c:v>17.600000000000001</c:v>
                </c:pt>
                <c:pt idx="24">
                  <c:v>17.497500000000002</c:v>
                </c:pt>
                <c:pt idx="25">
                  <c:v>17.452500000000001</c:v>
                </c:pt>
                <c:pt idx="26">
                  <c:v>17.355</c:v>
                </c:pt>
                <c:pt idx="27">
                  <c:v>17.282499999999999</c:v>
                </c:pt>
                <c:pt idx="28">
                  <c:v>17.212499999999999</c:v>
                </c:pt>
                <c:pt idx="29">
                  <c:v>17.125</c:v>
                </c:pt>
                <c:pt idx="30">
                  <c:v>17.022500000000001</c:v>
                </c:pt>
                <c:pt idx="31">
                  <c:v>16.9725</c:v>
                </c:pt>
                <c:pt idx="32">
                  <c:v>16.87</c:v>
                </c:pt>
                <c:pt idx="33">
                  <c:v>16.805</c:v>
                </c:pt>
                <c:pt idx="34">
                  <c:v>16.737500000000001</c:v>
                </c:pt>
                <c:pt idx="35">
                  <c:v>16.625</c:v>
                </c:pt>
                <c:pt idx="36">
                  <c:v>16.579999999999998</c:v>
                </c:pt>
                <c:pt idx="37">
                  <c:v>16.497500000000002</c:v>
                </c:pt>
                <c:pt idx="38">
                  <c:v>16.447499999999998</c:v>
                </c:pt>
                <c:pt idx="39">
                  <c:v>16.3825</c:v>
                </c:pt>
                <c:pt idx="40">
                  <c:v>16.29</c:v>
                </c:pt>
                <c:pt idx="41">
                  <c:v>16.232500000000002</c:v>
                </c:pt>
                <c:pt idx="42">
                  <c:v>16.162500000000001</c:v>
                </c:pt>
                <c:pt idx="43">
                  <c:v>16.09</c:v>
                </c:pt>
                <c:pt idx="44">
                  <c:v>16.03</c:v>
                </c:pt>
                <c:pt idx="45">
                  <c:v>15.982500000000002</c:v>
                </c:pt>
                <c:pt idx="46">
                  <c:v>15.9275</c:v>
                </c:pt>
                <c:pt idx="47">
                  <c:v>15.84</c:v>
                </c:pt>
                <c:pt idx="48">
                  <c:v>15.785</c:v>
                </c:pt>
                <c:pt idx="49">
                  <c:v>15.7075</c:v>
                </c:pt>
                <c:pt idx="50">
                  <c:v>15.637499999999999</c:v>
                </c:pt>
                <c:pt idx="51">
                  <c:v>15.57</c:v>
                </c:pt>
                <c:pt idx="52">
                  <c:v>15.515000000000001</c:v>
                </c:pt>
                <c:pt idx="53">
                  <c:v>15.4375</c:v>
                </c:pt>
                <c:pt idx="54">
                  <c:v>15.36</c:v>
                </c:pt>
                <c:pt idx="55">
                  <c:v>15.3</c:v>
                </c:pt>
                <c:pt idx="56">
                  <c:v>15.245000000000001</c:v>
                </c:pt>
                <c:pt idx="57">
                  <c:v>15.1775</c:v>
                </c:pt>
                <c:pt idx="58">
                  <c:v>15.120000000000001</c:v>
                </c:pt>
                <c:pt idx="59">
                  <c:v>15.05</c:v>
                </c:pt>
                <c:pt idx="60">
                  <c:v>14.99</c:v>
                </c:pt>
                <c:pt idx="61">
                  <c:v>14.942500000000001</c:v>
                </c:pt>
                <c:pt idx="62">
                  <c:v>14.8825</c:v>
                </c:pt>
                <c:pt idx="63">
                  <c:v>14.809999999999999</c:v>
                </c:pt>
                <c:pt idx="64">
                  <c:v>14.76</c:v>
                </c:pt>
                <c:pt idx="65">
                  <c:v>14.6775</c:v>
                </c:pt>
                <c:pt idx="66">
                  <c:v>14.625</c:v>
                </c:pt>
                <c:pt idx="67">
                  <c:v>14.559999999999999</c:v>
                </c:pt>
                <c:pt idx="68">
                  <c:v>14.515000000000001</c:v>
                </c:pt>
                <c:pt idx="69">
                  <c:v>14.4375</c:v>
                </c:pt>
                <c:pt idx="70">
                  <c:v>14.375</c:v>
                </c:pt>
                <c:pt idx="71">
                  <c:v>14.324999999999999</c:v>
                </c:pt>
                <c:pt idx="72">
                  <c:v>14.265000000000001</c:v>
                </c:pt>
                <c:pt idx="73">
                  <c:v>14.217500000000001</c:v>
                </c:pt>
                <c:pt idx="74">
                  <c:v>14.1875</c:v>
                </c:pt>
                <c:pt idx="75">
                  <c:v>14.120000000000001</c:v>
                </c:pt>
                <c:pt idx="76">
                  <c:v>14.09</c:v>
                </c:pt>
                <c:pt idx="77">
                  <c:v>14.040000000000001</c:v>
                </c:pt>
                <c:pt idx="78">
                  <c:v>14.045</c:v>
                </c:pt>
                <c:pt idx="79">
                  <c:v>13.9925</c:v>
                </c:pt>
                <c:pt idx="80">
                  <c:v>13.977499999999999</c:v>
                </c:pt>
                <c:pt idx="81">
                  <c:v>13.935</c:v>
                </c:pt>
                <c:pt idx="82">
                  <c:v>13.9375</c:v>
                </c:pt>
                <c:pt idx="83">
                  <c:v>13.9825</c:v>
                </c:pt>
                <c:pt idx="84">
                  <c:v>14.0425</c:v>
                </c:pt>
                <c:pt idx="85">
                  <c:v>14.19</c:v>
                </c:pt>
                <c:pt idx="86">
                  <c:v>14.322500000000002</c:v>
                </c:pt>
                <c:pt idx="87">
                  <c:v>14.467500000000001</c:v>
                </c:pt>
                <c:pt idx="88">
                  <c:v>14.664999999999999</c:v>
                </c:pt>
                <c:pt idx="89">
                  <c:v>14.8575</c:v>
                </c:pt>
                <c:pt idx="90">
                  <c:v>15.087499999999999</c:v>
                </c:pt>
                <c:pt idx="91">
                  <c:v>15.324999999999999</c:v>
                </c:pt>
                <c:pt idx="92">
                  <c:v>15.59</c:v>
                </c:pt>
                <c:pt idx="93">
                  <c:v>15.862500000000001</c:v>
                </c:pt>
                <c:pt idx="94">
                  <c:v>16.149999999999999</c:v>
                </c:pt>
                <c:pt idx="95">
                  <c:v>16.477499999999999</c:v>
                </c:pt>
                <c:pt idx="96">
                  <c:v>16.797499999999999</c:v>
                </c:pt>
                <c:pt idx="97">
                  <c:v>17.14</c:v>
                </c:pt>
                <c:pt idx="98">
                  <c:v>17.4725</c:v>
                </c:pt>
                <c:pt idx="99">
                  <c:v>17.84</c:v>
                </c:pt>
                <c:pt idx="100">
                  <c:v>18.200000000000003</c:v>
                </c:pt>
                <c:pt idx="101">
                  <c:v>18.577500000000001</c:v>
                </c:pt>
                <c:pt idx="102">
                  <c:v>18.989999999999998</c:v>
                </c:pt>
                <c:pt idx="103">
                  <c:v>19.384999999999998</c:v>
                </c:pt>
                <c:pt idx="104">
                  <c:v>19.782499999999999</c:v>
                </c:pt>
                <c:pt idx="105">
                  <c:v>20.174999999999997</c:v>
                </c:pt>
                <c:pt idx="106">
                  <c:v>20.585000000000001</c:v>
                </c:pt>
                <c:pt idx="107">
                  <c:v>21.002499999999998</c:v>
                </c:pt>
                <c:pt idx="108">
                  <c:v>21.425000000000001</c:v>
                </c:pt>
                <c:pt idx="109">
                  <c:v>21.837499999999999</c:v>
                </c:pt>
                <c:pt idx="110">
                  <c:v>22.2425</c:v>
                </c:pt>
                <c:pt idx="111">
                  <c:v>22.657499999999999</c:v>
                </c:pt>
                <c:pt idx="112">
                  <c:v>23.060000000000002</c:v>
                </c:pt>
                <c:pt idx="113">
                  <c:v>23.484999999999999</c:v>
                </c:pt>
                <c:pt idx="114">
                  <c:v>23.912500000000001</c:v>
                </c:pt>
                <c:pt idx="115">
                  <c:v>24.355</c:v>
                </c:pt>
                <c:pt idx="116">
                  <c:v>24.82</c:v>
                </c:pt>
                <c:pt idx="117">
                  <c:v>25.222499999999997</c:v>
                </c:pt>
                <c:pt idx="118">
                  <c:v>25.627500000000001</c:v>
                </c:pt>
                <c:pt idx="119">
                  <c:v>26.02</c:v>
                </c:pt>
                <c:pt idx="120">
                  <c:v>26.427500000000002</c:v>
                </c:pt>
                <c:pt idx="121">
                  <c:v>26.84</c:v>
                </c:pt>
                <c:pt idx="122">
                  <c:v>27.232500000000002</c:v>
                </c:pt>
                <c:pt idx="123">
                  <c:v>27.675000000000001</c:v>
                </c:pt>
                <c:pt idx="124">
                  <c:v>28.115000000000002</c:v>
                </c:pt>
                <c:pt idx="125">
                  <c:v>28.545000000000002</c:v>
                </c:pt>
                <c:pt idx="126">
                  <c:v>28.932499999999997</c:v>
                </c:pt>
                <c:pt idx="127">
                  <c:v>29.335000000000001</c:v>
                </c:pt>
                <c:pt idx="128">
                  <c:v>29.712499999999999</c:v>
                </c:pt>
                <c:pt idx="129">
                  <c:v>30.09</c:v>
                </c:pt>
                <c:pt idx="130">
                  <c:v>30.434999999999999</c:v>
                </c:pt>
                <c:pt idx="131">
                  <c:v>30.8475</c:v>
                </c:pt>
                <c:pt idx="132">
                  <c:v>31.24</c:v>
                </c:pt>
                <c:pt idx="133">
                  <c:v>31.6325</c:v>
                </c:pt>
                <c:pt idx="134">
                  <c:v>32.005000000000003</c:v>
                </c:pt>
                <c:pt idx="135">
                  <c:v>32.344999999999999</c:v>
                </c:pt>
                <c:pt idx="136">
                  <c:v>32.674999999999997</c:v>
                </c:pt>
                <c:pt idx="137">
                  <c:v>33.015000000000001</c:v>
                </c:pt>
                <c:pt idx="138">
                  <c:v>33.32</c:v>
                </c:pt>
                <c:pt idx="139">
                  <c:v>33.65</c:v>
                </c:pt>
                <c:pt idx="140">
                  <c:v>33.967500000000001</c:v>
                </c:pt>
                <c:pt idx="141">
                  <c:v>34.322500000000005</c:v>
                </c:pt>
                <c:pt idx="142">
                  <c:v>34.607500000000002</c:v>
                </c:pt>
                <c:pt idx="143">
                  <c:v>34.877499999999998</c:v>
                </c:pt>
                <c:pt idx="144">
                  <c:v>35.195</c:v>
                </c:pt>
                <c:pt idx="145">
                  <c:v>35.454999999999998</c:v>
                </c:pt>
                <c:pt idx="146">
                  <c:v>35.75</c:v>
                </c:pt>
                <c:pt idx="147">
                  <c:v>36.03</c:v>
                </c:pt>
                <c:pt idx="148">
                  <c:v>36.32</c:v>
                </c:pt>
                <c:pt idx="149">
                  <c:v>36.549999999999997</c:v>
                </c:pt>
                <c:pt idx="150">
                  <c:v>36.765000000000001</c:v>
                </c:pt>
                <c:pt idx="151">
                  <c:v>37.045000000000002</c:v>
                </c:pt>
                <c:pt idx="152">
                  <c:v>37.299999999999997</c:v>
                </c:pt>
                <c:pt idx="153">
                  <c:v>37.607500000000002</c:v>
                </c:pt>
                <c:pt idx="154">
                  <c:v>37.852500000000006</c:v>
                </c:pt>
                <c:pt idx="155">
                  <c:v>38.075000000000003</c:v>
                </c:pt>
                <c:pt idx="156">
                  <c:v>38.325000000000003</c:v>
                </c:pt>
                <c:pt idx="157">
                  <c:v>38.495000000000005</c:v>
                </c:pt>
                <c:pt idx="158">
                  <c:v>38.674999999999997</c:v>
                </c:pt>
                <c:pt idx="159">
                  <c:v>38.875</c:v>
                </c:pt>
                <c:pt idx="160">
                  <c:v>39.03</c:v>
                </c:pt>
                <c:pt idx="161">
                  <c:v>39.230000000000004</c:v>
                </c:pt>
                <c:pt idx="162">
                  <c:v>39.394999999999996</c:v>
                </c:pt>
                <c:pt idx="163">
                  <c:v>39.5625</c:v>
                </c:pt>
                <c:pt idx="164">
                  <c:v>39.67</c:v>
                </c:pt>
                <c:pt idx="165">
                  <c:v>39.802500000000002</c:v>
                </c:pt>
                <c:pt idx="166">
                  <c:v>39.92</c:v>
                </c:pt>
                <c:pt idx="167">
                  <c:v>40.002499999999998</c:v>
                </c:pt>
                <c:pt idx="168">
                  <c:v>40.064999999999998</c:v>
                </c:pt>
                <c:pt idx="169">
                  <c:v>40.075000000000003</c:v>
                </c:pt>
                <c:pt idx="170">
                  <c:v>40.072500000000005</c:v>
                </c:pt>
                <c:pt idx="171">
                  <c:v>40.06</c:v>
                </c:pt>
                <c:pt idx="172">
                  <c:v>39.995000000000005</c:v>
                </c:pt>
                <c:pt idx="173">
                  <c:v>39.92</c:v>
                </c:pt>
                <c:pt idx="174">
                  <c:v>39.885000000000005</c:v>
                </c:pt>
                <c:pt idx="175">
                  <c:v>39.777500000000003</c:v>
                </c:pt>
                <c:pt idx="176">
                  <c:v>39.682500000000005</c:v>
                </c:pt>
                <c:pt idx="177">
                  <c:v>39.572500000000005</c:v>
                </c:pt>
                <c:pt idx="178">
                  <c:v>39.46</c:v>
                </c:pt>
                <c:pt idx="179">
                  <c:v>39.307500000000005</c:v>
                </c:pt>
                <c:pt idx="180">
                  <c:v>39.150000000000006</c:v>
                </c:pt>
                <c:pt idx="181">
                  <c:v>38.957500000000003</c:v>
                </c:pt>
                <c:pt idx="182">
                  <c:v>38.78</c:v>
                </c:pt>
                <c:pt idx="183">
                  <c:v>38.597499999999997</c:v>
                </c:pt>
                <c:pt idx="184">
                  <c:v>38.422499999999999</c:v>
                </c:pt>
                <c:pt idx="185">
                  <c:v>38.25</c:v>
                </c:pt>
                <c:pt idx="186">
                  <c:v>38.057500000000005</c:v>
                </c:pt>
                <c:pt idx="187">
                  <c:v>37.875</c:v>
                </c:pt>
                <c:pt idx="188">
                  <c:v>37.712500000000006</c:v>
                </c:pt>
                <c:pt idx="189">
                  <c:v>37.535000000000004</c:v>
                </c:pt>
                <c:pt idx="190">
                  <c:v>37.344999999999999</c:v>
                </c:pt>
                <c:pt idx="191">
                  <c:v>37.142499999999998</c:v>
                </c:pt>
                <c:pt idx="192">
                  <c:v>36.942499999999995</c:v>
                </c:pt>
                <c:pt idx="193">
                  <c:v>36.712500000000006</c:v>
                </c:pt>
                <c:pt idx="194">
                  <c:v>36.49</c:v>
                </c:pt>
                <c:pt idx="195">
                  <c:v>36.275000000000006</c:v>
                </c:pt>
                <c:pt idx="196">
                  <c:v>35.995000000000005</c:v>
                </c:pt>
                <c:pt idx="197">
                  <c:v>35.715000000000003</c:v>
                </c:pt>
                <c:pt idx="198">
                  <c:v>35.422499999999999</c:v>
                </c:pt>
                <c:pt idx="199">
                  <c:v>35.08</c:v>
                </c:pt>
                <c:pt idx="200">
                  <c:v>34.717500000000001</c:v>
                </c:pt>
                <c:pt idx="201">
                  <c:v>34.402500000000003</c:v>
                </c:pt>
                <c:pt idx="202">
                  <c:v>34.045000000000002</c:v>
                </c:pt>
                <c:pt idx="203">
                  <c:v>33.7425</c:v>
                </c:pt>
                <c:pt idx="204">
                  <c:v>33.380000000000003</c:v>
                </c:pt>
                <c:pt idx="205">
                  <c:v>33.03</c:v>
                </c:pt>
                <c:pt idx="206">
                  <c:v>32.647500000000008</c:v>
                </c:pt>
                <c:pt idx="207">
                  <c:v>32.322499999999998</c:v>
                </c:pt>
                <c:pt idx="208">
                  <c:v>31.965</c:v>
                </c:pt>
                <c:pt idx="209">
                  <c:v>31.614999999999998</c:v>
                </c:pt>
                <c:pt idx="210">
                  <c:v>31.305</c:v>
                </c:pt>
                <c:pt idx="211">
                  <c:v>30.979999999999997</c:v>
                </c:pt>
                <c:pt idx="212">
                  <c:v>30.647500000000001</c:v>
                </c:pt>
                <c:pt idx="213">
                  <c:v>30.364999999999998</c:v>
                </c:pt>
                <c:pt idx="214">
                  <c:v>30.0625</c:v>
                </c:pt>
                <c:pt idx="215">
                  <c:v>29.767500000000002</c:v>
                </c:pt>
                <c:pt idx="216">
                  <c:v>29.497500000000002</c:v>
                </c:pt>
                <c:pt idx="217">
                  <c:v>29.22</c:v>
                </c:pt>
                <c:pt idx="218">
                  <c:v>28.954999999999998</c:v>
                </c:pt>
                <c:pt idx="219">
                  <c:v>28.704999999999998</c:v>
                </c:pt>
                <c:pt idx="220">
                  <c:v>28.454999999999998</c:v>
                </c:pt>
                <c:pt idx="221">
                  <c:v>28.22</c:v>
                </c:pt>
                <c:pt idx="222">
                  <c:v>27.9925</c:v>
                </c:pt>
                <c:pt idx="223">
                  <c:v>27.747500000000002</c:v>
                </c:pt>
                <c:pt idx="224">
                  <c:v>27.5075</c:v>
                </c:pt>
                <c:pt idx="225">
                  <c:v>27.297499999999999</c:v>
                </c:pt>
                <c:pt idx="226">
                  <c:v>27.08</c:v>
                </c:pt>
                <c:pt idx="227">
                  <c:v>26.862499999999997</c:v>
                </c:pt>
                <c:pt idx="228">
                  <c:v>26.707500000000003</c:v>
                </c:pt>
                <c:pt idx="229">
                  <c:v>26.52</c:v>
                </c:pt>
                <c:pt idx="230">
                  <c:v>26.3125</c:v>
                </c:pt>
                <c:pt idx="231">
                  <c:v>26.112500000000001</c:v>
                </c:pt>
                <c:pt idx="232">
                  <c:v>25.924999999999997</c:v>
                </c:pt>
                <c:pt idx="233">
                  <c:v>25.740000000000002</c:v>
                </c:pt>
                <c:pt idx="234">
                  <c:v>25.604999999999997</c:v>
                </c:pt>
                <c:pt idx="235">
                  <c:v>25.41</c:v>
                </c:pt>
                <c:pt idx="236">
                  <c:v>25.252499999999998</c:v>
                </c:pt>
                <c:pt idx="237">
                  <c:v>25.085000000000001</c:v>
                </c:pt>
                <c:pt idx="238">
                  <c:v>24.88</c:v>
                </c:pt>
                <c:pt idx="239">
                  <c:v>24.7575</c:v>
                </c:pt>
                <c:pt idx="240">
                  <c:v>24.61</c:v>
                </c:pt>
                <c:pt idx="241">
                  <c:v>24.4575</c:v>
                </c:pt>
                <c:pt idx="242">
                  <c:v>24.33</c:v>
                </c:pt>
                <c:pt idx="243">
                  <c:v>24.182499999999997</c:v>
                </c:pt>
                <c:pt idx="244">
                  <c:v>24.055</c:v>
                </c:pt>
                <c:pt idx="245">
                  <c:v>23.922499999999999</c:v>
                </c:pt>
                <c:pt idx="246">
                  <c:v>23.78</c:v>
                </c:pt>
                <c:pt idx="247">
                  <c:v>23.6525</c:v>
                </c:pt>
                <c:pt idx="248">
                  <c:v>23.524999999999999</c:v>
                </c:pt>
                <c:pt idx="249">
                  <c:v>23.4025</c:v>
                </c:pt>
                <c:pt idx="250">
                  <c:v>23.265000000000001</c:v>
                </c:pt>
                <c:pt idx="251">
                  <c:v>23.172499999999999</c:v>
                </c:pt>
                <c:pt idx="252">
                  <c:v>23.045000000000002</c:v>
                </c:pt>
                <c:pt idx="253">
                  <c:v>22.934999999999999</c:v>
                </c:pt>
                <c:pt idx="254">
                  <c:v>22.795000000000002</c:v>
                </c:pt>
                <c:pt idx="255">
                  <c:v>22.7</c:v>
                </c:pt>
                <c:pt idx="256">
                  <c:v>22.587499999999999</c:v>
                </c:pt>
                <c:pt idx="257">
                  <c:v>22.475000000000001</c:v>
                </c:pt>
                <c:pt idx="258">
                  <c:v>22.392499999999998</c:v>
                </c:pt>
                <c:pt idx="259">
                  <c:v>22.305</c:v>
                </c:pt>
                <c:pt idx="260">
                  <c:v>22.195</c:v>
                </c:pt>
                <c:pt idx="261">
                  <c:v>22.127499999999998</c:v>
                </c:pt>
                <c:pt idx="262">
                  <c:v>22.024999999999999</c:v>
                </c:pt>
                <c:pt idx="263">
                  <c:v>21.954999999999998</c:v>
                </c:pt>
                <c:pt idx="264">
                  <c:v>21.895</c:v>
                </c:pt>
                <c:pt idx="265">
                  <c:v>21.79</c:v>
                </c:pt>
                <c:pt idx="266">
                  <c:v>21.72</c:v>
                </c:pt>
                <c:pt idx="267">
                  <c:v>21.664999999999999</c:v>
                </c:pt>
                <c:pt idx="268">
                  <c:v>21.6</c:v>
                </c:pt>
                <c:pt idx="269">
                  <c:v>21.524999999999999</c:v>
                </c:pt>
                <c:pt idx="270">
                  <c:v>21.464999999999996</c:v>
                </c:pt>
                <c:pt idx="271">
                  <c:v>21.432500000000001</c:v>
                </c:pt>
                <c:pt idx="272">
                  <c:v>21.3825</c:v>
                </c:pt>
                <c:pt idx="273">
                  <c:v>21.315000000000001</c:v>
                </c:pt>
                <c:pt idx="274">
                  <c:v>21.29</c:v>
                </c:pt>
                <c:pt idx="275">
                  <c:v>21.227499999999999</c:v>
                </c:pt>
              </c:numCache>
            </c:numRef>
          </c:yVal>
          <c:smooth val="1"/>
          <c:extLst>
            <c:ext xmlns:c16="http://schemas.microsoft.com/office/drawing/2014/chart" uri="{C3380CC4-5D6E-409C-BE32-E72D297353CC}">
              <c16:uniqueId val="{00000002-EF02-4A98-ABD3-9F6CE837DB10}"/>
            </c:ext>
          </c:extLst>
        </c:ser>
        <c:ser>
          <c:idx val="3"/>
          <c:order val="3"/>
          <c:tx>
            <c:strRef>
              <c:f>'RESUMEN M.A.A'!$E$1:$E$3</c:f>
              <c:strCache>
                <c:ptCount val="3"/>
                <c:pt idx="0">
                  <c:v>TEMPERATURA</c:v>
                </c:pt>
                <c:pt idx="1">
                  <c:v>DICIEMBRE</c:v>
                </c:pt>
                <c:pt idx="2">
                  <c:v>M ABIERTA</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'RESUMEN M.A.A'!$A$4:$A$279</c:f>
              <c:numCache>
                <c:formatCode>0.00</c:formatCode>
                <c:ptCount val="276"/>
                <c:pt idx="0">
                  <c:v>0</c:v>
                </c:pt>
                <c:pt idx="1">
                  <c:v>0.08</c:v>
                </c:pt>
                <c:pt idx="2">
                  <c:v>0.16</c:v>
                </c:pt>
                <c:pt idx="3">
                  <c:v>0.24</c:v>
                </c:pt>
                <c:pt idx="4">
                  <c:v>0.32</c:v>
                </c:pt>
                <c:pt idx="5">
                  <c:v>0.4</c:v>
                </c:pt>
                <c:pt idx="6">
                  <c:v>0.48</c:v>
                </c:pt>
                <c:pt idx="7">
                  <c:v>0.56000000000000005</c:v>
                </c:pt>
                <c:pt idx="8">
                  <c:v>0.64</c:v>
                </c:pt>
                <c:pt idx="9">
                  <c:v>0.72</c:v>
                </c:pt>
                <c:pt idx="10">
                  <c:v>0.8</c:v>
                </c:pt>
                <c:pt idx="11">
                  <c:v>0.88</c:v>
                </c:pt>
                <c:pt idx="12">
                  <c:v>0.96</c:v>
                </c:pt>
                <c:pt idx="13">
                  <c:v>1.04</c:v>
                </c:pt>
                <c:pt idx="14">
                  <c:v>1.1200000000000001</c:v>
                </c:pt>
                <c:pt idx="15">
                  <c:v>1.2</c:v>
                </c:pt>
                <c:pt idx="16">
                  <c:v>1.28</c:v>
                </c:pt>
                <c:pt idx="17">
                  <c:v>1.36</c:v>
                </c:pt>
                <c:pt idx="18">
                  <c:v>1.44</c:v>
                </c:pt>
                <c:pt idx="19">
                  <c:v>1.52</c:v>
                </c:pt>
                <c:pt idx="20">
                  <c:v>1.6</c:v>
                </c:pt>
                <c:pt idx="21">
                  <c:v>1.68</c:v>
                </c:pt>
                <c:pt idx="22">
                  <c:v>1.76</c:v>
                </c:pt>
                <c:pt idx="23">
                  <c:v>1.84</c:v>
                </c:pt>
                <c:pt idx="24">
                  <c:v>1.92</c:v>
                </c:pt>
                <c:pt idx="25">
                  <c:v>2</c:v>
                </c:pt>
                <c:pt idx="26">
                  <c:v>2.08</c:v>
                </c:pt>
                <c:pt idx="27">
                  <c:v>2.16</c:v>
                </c:pt>
                <c:pt idx="28">
                  <c:v>2.2400000000000002</c:v>
                </c:pt>
                <c:pt idx="29">
                  <c:v>2.3199999999999998</c:v>
                </c:pt>
                <c:pt idx="30">
                  <c:v>2.4</c:v>
                </c:pt>
                <c:pt idx="31">
                  <c:v>2.48</c:v>
                </c:pt>
                <c:pt idx="32">
                  <c:v>2.56</c:v>
                </c:pt>
                <c:pt idx="33">
                  <c:v>2.64</c:v>
                </c:pt>
                <c:pt idx="34">
                  <c:v>2.72</c:v>
                </c:pt>
                <c:pt idx="35">
                  <c:v>2.8</c:v>
                </c:pt>
                <c:pt idx="36">
                  <c:v>2.88</c:v>
                </c:pt>
                <c:pt idx="37">
                  <c:v>2.96</c:v>
                </c:pt>
                <c:pt idx="38">
                  <c:v>3.04</c:v>
                </c:pt>
                <c:pt idx="39">
                  <c:v>3.12</c:v>
                </c:pt>
                <c:pt idx="40">
                  <c:v>3.2</c:v>
                </c:pt>
                <c:pt idx="41">
                  <c:v>3.28</c:v>
                </c:pt>
                <c:pt idx="42">
                  <c:v>3.36</c:v>
                </c:pt>
                <c:pt idx="43">
                  <c:v>3.44</c:v>
                </c:pt>
                <c:pt idx="44">
                  <c:v>3.52</c:v>
                </c:pt>
                <c:pt idx="45">
                  <c:v>3.6</c:v>
                </c:pt>
                <c:pt idx="46">
                  <c:v>3.68</c:v>
                </c:pt>
                <c:pt idx="47">
                  <c:v>3.76</c:v>
                </c:pt>
                <c:pt idx="48">
                  <c:v>3.84</c:v>
                </c:pt>
                <c:pt idx="49">
                  <c:v>3.92</c:v>
                </c:pt>
                <c:pt idx="50">
                  <c:v>4</c:v>
                </c:pt>
                <c:pt idx="51">
                  <c:v>4.08</c:v>
                </c:pt>
                <c:pt idx="52">
                  <c:v>4.16</c:v>
                </c:pt>
                <c:pt idx="53">
                  <c:v>4.24</c:v>
                </c:pt>
                <c:pt idx="54">
                  <c:v>4.32</c:v>
                </c:pt>
                <c:pt idx="55">
                  <c:v>4.4000000000000004</c:v>
                </c:pt>
                <c:pt idx="56">
                  <c:v>4.4800000000000004</c:v>
                </c:pt>
                <c:pt idx="57">
                  <c:v>4.5599999999999996</c:v>
                </c:pt>
                <c:pt idx="58">
                  <c:v>4.6399999999999997</c:v>
                </c:pt>
                <c:pt idx="59">
                  <c:v>4.72</c:v>
                </c:pt>
                <c:pt idx="60">
                  <c:v>4.8</c:v>
                </c:pt>
                <c:pt idx="61">
                  <c:v>4.88</c:v>
                </c:pt>
                <c:pt idx="62">
                  <c:v>4.96</c:v>
                </c:pt>
                <c:pt idx="63">
                  <c:v>5.04</c:v>
                </c:pt>
                <c:pt idx="64">
                  <c:v>5.12</c:v>
                </c:pt>
                <c:pt idx="65">
                  <c:v>5.2</c:v>
                </c:pt>
                <c:pt idx="66">
                  <c:v>5.28</c:v>
                </c:pt>
                <c:pt idx="67">
                  <c:v>5.36</c:v>
                </c:pt>
                <c:pt idx="68">
                  <c:v>5.44</c:v>
                </c:pt>
                <c:pt idx="69">
                  <c:v>5.52</c:v>
                </c:pt>
                <c:pt idx="70">
                  <c:v>5.6</c:v>
                </c:pt>
                <c:pt idx="71">
                  <c:v>5.68</c:v>
                </c:pt>
                <c:pt idx="72">
                  <c:v>5.76</c:v>
                </c:pt>
                <c:pt idx="73">
                  <c:v>5.84</c:v>
                </c:pt>
                <c:pt idx="74">
                  <c:v>5.92</c:v>
                </c:pt>
                <c:pt idx="75">
                  <c:v>6</c:v>
                </c:pt>
                <c:pt idx="76">
                  <c:v>6.08</c:v>
                </c:pt>
                <c:pt idx="77">
                  <c:v>6.16</c:v>
                </c:pt>
                <c:pt idx="78">
                  <c:v>6.24</c:v>
                </c:pt>
                <c:pt idx="79">
                  <c:v>6.32</c:v>
                </c:pt>
                <c:pt idx="80">
                  <c:v>6.4</c:v>
                </c:pt>
                <c:pt idx="81">
                  <c:v>6.48</c:v>
                </c:pt>
                <c:pt idx="82">
                  <c:v>6.56</c:v>
                </c:pt>
                <c:pt idx="83">
                  <c:v>6.64</c:v>
                </c:pt>
                <c:pt idx="84">
                  <c:v>6.72</c:v>
                </c:pt>
                <c:pt idx="85">
                  <c:v>6.8</c:v>
                </c:pt>
                <c:pt idx="86">
                  <c:v>6.88</c:v>
                </c:pt>
                <c:pt idx="87">
                  <c:v>6.96</c:v>
                </c:pt>
                <c:pt idx="88">
                  <c:v>7.04</c:v>
                </c:pt>
                <c:pt idx="89">
                  <c:v>7.12</c:v>
                </c:pt>
                <c:pt idx="90">
                  <c:v>7.2</c:v>
                </c:pt>
                <c:pt idx="91">
                  <c:v>7.28</c:v>
                </c:pt>
                <c:pt idx="92">
                  <c:v>7.36</c:v>
                </c:pt>
                <c:pt idx="93">
                  <c:v>7.44</c:v>
                </c:pt>
                <c:pt idx="94">
                  <c:v>7.52</c:v>
                </c:pt>
                <c:pt idx="95">
                  <c:v>7.6</c:v>
                </c:pt>
                <c:pt idx="96">
                  <c:v>7.68</c:v>
                </c:pt>
                <c:pt idx="97">
                  <c:v>7.76</c:v>
                </c:pt>
                <c:pt idx="98">
                  <c:v>7.84</c:v>
                </c:pt>
                <c:pt idx="99">
                  <c:v>7.92</c:v>
                </c:pt>
                <c:pt idx="100">
                  <c:v>8</c:v>
                </c:pt>
                <c:pt idx="101">
                  <c:v>8.08</c:v>
                </c:pt>
                <c:pt idx="102">
                  <c:v>8.16</c:v>
                </c:pt>
                <c:pt idx="103">
                  <c:v>8.24</c:v>
                </c:pt>
                <c:pt idx="104">
                  <c:v>8.32</c:v>
                </c:pt>
                <c:pt idx="105">
                  <c:v>8.4</c:v>
                </c:pt>
                <c:pt idx="106">
                  <c:v>8.48</c:v>
                </c:pt>
                <c:pt idx="107">
                  <c:v>8.56</c:v>
                </c:pt>
                <c:pt idx="108">
                  <c:v>8.64</c:v>
                </c:pt>
                <c:pt idx="109">
                  <c:v>8.7200000000000006</c:v>
                </c:pt>
                <c:pt idx="110">
                  <c:v>8.8000000000000007</c:v>
                </c:pt>
                <c:pt idx="111">
                  <c:v>8.8800000000000008</c:v>
                </c:pt>
                <c:pt idx="112">
                  <c:v>8.9600000000000009</c:v>
                </c:pt>
                <c:pt idx="113">
                  <c:v>9.0399999999999991</c:v>
                </c:pt>
                <c:pt idx="114">
                  <c:v>9.1199999999999992</c:v>
                </c:pt>
                <c:pt idx="115">
                  <c:v>9.1999999999999993</c:v>
                </c:pt>
                <c:pt idx="116">
                  <c:v>9.2799999999999994</c:v>
                </c:pt>
                <c:pt idx="117">
                  <c:v>9.36</c:v>
                </c:pt>
                <c:pt idx="118">
                  <c:v>9.44</c:v>
                </c:pt>
                <c:pt idx="119">
                  <c:v>9.52</c:v>
                </c:pt>
                <c:pt idx="120">
                  <c:v>9.6</c:v>
                </c:pt>
                <c:pt idx="121">
                  <c:v>9.68</c:v>
                </c:pt>
                <c:pt idx="122">
                  <c:v>9.76</c:v>
                </c:pt>
                <c:pt idx="123">
                  <c:v>9.84</c:v>
                </c:pt>
                <c:pt idx="124">
                  <c:v>9.92</c:v>
                </c:pt>
                <c:pt idx="125">
                  <c:v>10</c:v>
                </c:pt>
                <c:pt idx="126">
                  <c:v>10.08</c:v>
                </c:pt>
                <c:pt idx="127">
                  <c:v>10.16</c:v>
                </c:pt>
                <c:pt idx="128">
                  <c:v>10.24</c:v>
                </c:pt>
                <c:pt idx="129">
                  <c:v>10.32</c:v>
                </c:pt>
                <c:pt idx="130">
                  <c:v>10.4</c:v>
                </c:pt>
                <c:pt idx="131">
                  <c:v>10.48</c:v>
                </c:pt>
                <c:pt idx="132">
                  <c:v>10.56</c:v>
                </c:pt>
                <c:pt idx="133">
                  <c:v>10.64</c:v>
                </c:pt>
                <c:pt idx="134">
                  <c:v>10.72</c:v>
                </c:pt>
                <c:pt idx="135">
                  <c:v>10.8</c:v>
                </c:pt>
                <c:pt idx="136">
                  <c:v>10.88</c:v>
                </c:pt>
                <c:pt idx="137">
                  <c:v>10.96</c:v>
                </c:pt>
                <c:pt idx="138">
                  <c:v>11.04</c:v>
                </c:pt>
                <c:pt idx="139">
                  <c:v>11.12</c:v>
                </c:pt>
                <c:pt idx="140">
                  <c:v>11.2</c:v>
                </c:pt>
                <c:pt idx="141">
                  <c:v>11.28</c:v>
                </c:pt>
                <c:pt idx="142">
                  <c:v>11.36</c:v>
                </c:pt>
                <c:pt idx="143">
                  <c:v>11.44</c:v>
                </c:pt>
                <c:pt idx="144">
                  <c:v>11.52</c:v>
                </c:pt>
                <c:pt idx="145">
                  <c:v>11.6</c:v>
                </c:pt>
                <c:pt idx="146">
                  <c:v>11.68</c:v>
                </c:pt>
                <c:pt idx="147">
                  <c:v>11.76</c:v>
                </c:pt>
                <c:pt idx="148">
                  <c:v>11.84</c:v>
                </c:pt>
                <c:pt idx="149">
                  <c:v>11.92</c:v>
                </c:pt>
                <c:pt idx="150">
                  <c:v>12</c:v>
                </c:pt>
                <c:pt idx="151">
                  <c:v>12.08</c:v>
                </c:pt>
                <c:pt idx="152">
                  <c:v>12.16</c:v>
                </c:pt>
                <c:pt idx="153">
                  <c:v>12.24</c:v>
                </c:pt>
                <c:pt idx="154">
                  <c:v>12.32</c:v>
                </c:pt>
                <c:pt idx="155">
                  <c:v>12.4</c:v>
                </c:pt>
                <c:pt idx="156">
                  <c:v>12.48</c:v>
                </c:pt>
                <c:pt idx="157">
                  <c:v>12.56</c:v>
                </c:pt>
                <c:pt idx="158">
                  <c:v>12.64</c:v>
                </c:pt>
                <c:pt idx="159">
                  <c:v>12.72</c:v>
                </c:pt>
                <c:pt idx="160">
                  <c:v>12.8</c:v>
                </c:pt>
                <c:pt idx="161">
                  <c:v>12.88</c:v>
                </c:pt>
                <c:pt idx="162">
                  <c:v>12.96</c:v>
                </c:pt>
                <c:pt idx="163">
                  <c:v>13.04</c:v>
                </c:pt>
                <c:pt idx="164">
                  <c:v>13.12</c:v>
                </c:pt>
                <c:pt idx="165">
                  <c:v>13.2</c:v>
                </c:pt>
                <c:pt idx="166">
                  <c:v>13.28</c:v>
                </c:pt>
                <c:pt idx="167">
                  <c:v>13.36</c:v>
                </c:pt>
                <c:pt idx="168">
                  <c:v>13.44</c:v>
                </c:pt>
                <c:pt idx="169">
                  <c:v>13.52</c:v>
                </c:pt>
                <c:pt idx="170">
                  <c:v>13.6</c:v>
                </c:pt>
                <c:pt idx="171">
                  <c:v>13.68</c:v>
                </c:pt>
                <c:pt idx="172">
                  <c:v>13.76</c:v>
                </c:pt>
                <c:pt idx="173">
                  <c:v>13.84</c:v>
                </c:pt>
                <c:pt idx="174">
                  <c:v>13.92</c:v>
                </c:pt>
                <c:pt idx="175">
                  <c:v>14</c:v>
                </c:pt>
                <c:pt idx="176">
                  <c:v>14.08</c:v>
                </c:pt>
                <c:pt idx="177">
                  <c:v>14.16</c:v>
                </c:pt>
                <c:pt idx="178">
                  <c:v>14.24</c:v>
                </c:pt>
                <c:pt idx="179">
                  <c:v>14.32</c:v>
                </c:pt>
                <c:pt idx="180">
                  <c:v>14.4</c:v>
                </c:pt>
                <c:pt idx="181">
                  <c:v>14.48</c:v>
                </c:pt>
                <c:pt idx="182">
                  <c:v>14.56</c:v>
                </c:pt>
                <c:pt idx="183">
                  <c:v>14.64</c:v>
                </c:pt>
                <c:pt idx="184">
                  <c:v>14.72</c:v>
                </c:pt>
                <c:pt idx="185">
                  <c:v>14.8</c:v>
                </c:pt>
                <c:pt idx="186">
                  <c:v>14.88</c:v>
                </c:pt>
                <c:pt idx="187">
                  <c:v>14.96</c:v>
                </c:pt>
                <c:pt idx="188">
                  <c:v>15.04</c:v>
                </c:pt>
                <c:pt idx="189">
                  <c:v>15.12</c:v>
                </c:pt>
                <c:pt idx="190">
                  <c:v>15.2</c:v>
                </c:pt>
                <c:pt idx="191">
                  <c:v>15.28</c:v>
                </c:pt>
                <c:pt idx="192">
                  <c:v>15.36</c:v>
                </c:pt>
                <c:pt idx="193">
                  <c:v>15.44</c:v>
                </c:pt>
                <c:pt idx="194">
                  <c:v>15.52</c:v>
                </c:pt>
                <c:pt idx="195">
                  <c:v>15.6</c:v>
                </c:pt>
                <c:pt idx="196">
                  <c:v>15.68</c:v>
                </c:pt>
                <c:pt idx="197">
                  <c:v>15.76</c:v>
                </c:pt>
                <c:pt idx="198">
                  <c:v>15.84</c:v>
                </c:pt>
                <c:pt idx="199">
                  <c:v>15.92</c:v>
                </c:pt>
                <c:pt idx="200">
                  <c:v>16</c:v>
                </c:pt>
                <c:pt idx="201">
                  <c:v>16.079999999999998</c:v>
                </c:pt>
                <c:pt idx="202">
                  <c:v>16.16</c:v>
                </c:pt>
                <c:pt idx="203">
                  <c:v>16.239999999999998</c:v>
                </c:pt>
                <c:pt idx="204">
                  <c:v>16.32</c:v>
                </c:pt>
                <c:pt idx="205">
                  <c:v>16.399999999999999</c:v>
                </c:pt>
                <c:pt idx="206">
                  <c:v>16.48</c:v>
                </c:pt>
                <c:pt idx="207">
                  <c:v>16.559999999999999</c:v>
                </c:pt>
                <c:pt idx="208">
                  <c:v>16.64</c:v>
                </c:pt>
                <c:pt idx="209">
                  <c:v>16.72</c:v>
                </c:pt>
                <c:pt idx="210">
                  <c:v>16.8</c:v>
                </c:pt>
                <c:pt idx="211">
                  <c:v>16.88</c:v>
                </c:pt>
                <c:pt idx="212">
                  <c:v>16.96</c:v>
                </c:pt>
                <c:pt idx="213">
                  <c:v>17.04</c:v>
                </c:pt>
                <c:pt idx="214">
                  <c:v>17.12</c:v>
                </c:pt>
                <c:pt idx="215">
                  <c:v>17.2</c:v>
                </c:pt>
                <c:pt idx="216">
                  <c:v>17.28</c:v>
                </c:pt>
                <c:pt idx="217">
                  <c:v>17.36</c:v>
                </c:pt>
                <c:pt idx="218">
                  <c:v>17.440000000000001</c:v>
                </c:pt>
                <c:pt idx="219">
                  <c:v>17.52</c:v>
                </c:pt>
                <c:pt idx="220">
                  <c:v>17.600000000000001</c:v>
                </c:pt>
                <c:pt idx="221">
                  <c:v>17.68</c:v>
                </c:pt>
                <c:pt idx="222">
                  <c:v>17.760000000000002</c:v>
                </c:pt>
                <c:pt idx="223">
                  <c:v>17.84</c:v>
                </c:pt>
                <c:pt idx="224">
                  <c:v>17.920000000000002</c:v>
                </c:pt>
                <c:pt idx="225">
                  <c:v>18</c:v>
                </c:pt>
                <c:pt idx="226">
                  <c:v>18.079999999999998</c:v>
                </c:pt>
                <c:pt idx="227">
                  <c:v>18.16</c:v>
                </c:pt>
                <c:pt idx="228">
                  <c:v>18.239999999999998</c:v>
                </c:pt>
                <c:pt idx="229">
                  <c:v>18.32</c:v>
                </c:pt>
                <c:pt idx="230">
                  <c:v>18.399999999999999</c:v>
                </c:pt>
                <c:pt idx="231">
                  <c:v>18.48</c:v>
                </c:pt>
                <c:pt idx="232">
                  <c:v>18.559999999999999</c:v>
                </c:pt>
                <c:pt idx="233">
                  <c:v>18.64</c:v>
                </c:pt>
                <c:pt idx="234">
                  <c:v>18.72</c:v>
                </c:pt>
                <c:pt idx="235">
                  <c:v>18.8</c:v>
                </c:pt>
                <c:pt idx="236">
                  <c:v>18.88</c:v>
                </c:pt>
                <c:pt idx="237">
                  <c:v>18.96</c:v>
                </c:pt>
                <c:pt idx="238">
                  <c:v>19.04</c:v>
                </c:pt>
                <c:pt idx="239">
                  <c:v>19.12</c:v>
                </c:pt>
                <c:pt idx="240">
                  <c:v>19.2</c:v>
                </c:pt>
                <c:pt idx="241">
                  <c:v>19.28</c:v>
                </c:pt>
                <c:pt idx="242">
                  <c:v>19.36</c:v>
                </c:pt>
                <c:pt idx="243">
                  <c:v>19.440000000000001</c:v>
                </c:pt>
                <c:pt idx="244">
                  <c:v>19.52</c:v>
                </c:pt>
                <c:pt idx="245">
                  <c:v>19.600000000000001</c:v>
                </c:pt>
                <c:pt idx="246">
                  <c:v>19.68</c:v>
                </c:pt>
                <c:pt idx="247">
                  <c:v>19.760000000000002</c:v>
                </c:pt>
                <c:pt idx="248">
                  <c:v>19.84</c:v>
                </c:pt>
                <c:pt idx="249">
                  <c:v>19.920000000000002</c:v>
                </c:pt>
                <c:pt idx="250">
                  <c:v>20</c:v>
                </c:pt>
                <c:pt idx="251">
                  <c:v>20.079999999999998</c:v>
                </c:pt>
                <c:pt idx="252">
                  <c:v>20.16</c:v>
                </c:pt>
                <c:pt idx="253">
                  <c:v>20.239999999999998</c:v>
                </c:pt>
                <c:pt idx="254">
                  <c:v>20.32</c:v>
                </c:pt>
                <c:pt idx="255">
                  <c:v>20.399999999999999</c:v>
                </c:pt>
                <c:pt idx="256">
                  <c:v>20.48</c:v>
                </c:pt>
                <c:pt idx="257">
                  <c:v>20.56</c:v>
                </c:pt>
                <c:pt idx="258">
                  <c:v>20.64</c:v>
                </c:pt>
                <c:pt idx="259">
                  <c:v>20.72</c:v>
                </c:pt>
                <c:pt idx="260">
                  <c:v>20.8</c:v>
                </c:pt>
                <c:pt idx="261">
                  <c:v>20.88</c:v>
                </c:pt>
                <c:pt idx="262">
                  <c:v>20.96</c:v>
                </c:pt>
                <c:pt idx="263">
                  <c:v>21.04</c:v>
                </c:pt>
                <c:pt idx="264">
                  <c:v>21.12</c:v>
                </c:pt>
                <c:pt idx="265">
                  <c:v>21.2</c:v>
                </c:pt>
                <c:pt idx="266">
                  <c:v>21.28</c:v>
                </c:pt>
                <c:pt idx="267">
                  <c:v>21.36</c:v>
                </c:pt>
                <c:pt idx="268">
                  <c:v>21.44</c:v>
                </c:pt>
                <c:pt idx="269">
                  <c:v>21.52</c:v>
                </c:pt>
                <c:pt idx="270">
                  <c:v>21.6</c:v>
                </c:pt>
                <c:pt idx="271">
                  <c:v>21.68</c:v>
                </c:pt>
                <c:pt idx="272">
                  <c:v>21.76</c:v>
                </c:pt>
                <c:pt idx="273">
                  <c:v>21.84</c:v>
                </c:pt>
                <c:pt idx="274">
                  <c:v>21.92</c:v>
                </c:pt>
                <c:pt idx="275">
                  <c:v>22</c:v>
                </c:pt>
              </c:numCache>
            </c:numRef>
          </c:xVal>
          <c:yVal>
            <c:numRef>
              <c:f>'RESUMEN M.A.A'!$E$4:$E$279</c:f>
              <c:numCache>
                <c:formatCode>General</c:formatCode>
                <c:ptCount val="276"/>
                <c:pt idx="0">
                  <c:v>19.684999999999999</c:v>
                </c:pt>
                <c:pt idx="1">
                  <c:v>19.612500000000001</c:v>
                </c:pt>
                <c:pt idx="2">
                  <c:v>19.532499999999999</c:v>
                </c:pt>
                <c:pt idx="3">
                  <c:v>19.4175</c:v>
                </c:pt>
                <c:pt idx="4">
                  <c:v>19.352499999999999</c:v>
                </c:pt>
                <c:pt idx="5">
                  <c:v>19.262499999999999</c:v>
                </c:pt>
                <c:pt idx="6">
                  <c:v>19.162500000000001</c:v>
                </c:pt>
                <c:pt idx="7">
                  <c:v>19.107500000000002</c:v>
                </c:pt>
                <c:pt idx="8">
                  <c:v>19.017499999999998</c:v>
                </c:pt>
                <c:pt idx="9">
                  <c:v>18.940000000000001</c:v>
                </c:pt>
                <c:pt idx="10">
                  <c:v>18.857500000000002</c:v>
                </c:pt>
                <c:pt idx="11">
                  <c:v>18.7925</c:v>
                </c:pt>
                <c:pt idx="12">
                  <c:v>18.68</c:v>
                </c:pt>
                <c:pt idx="13">
                  <c:v>18.6175</c:v>
                </c:pt>
                <c:pt idx="14">
                  <c:v>18.537500000000001</c:v>
                </c:pt>
                <c:pt idx="15">
                  <c:v>18.452500000000001</c:v>
                </c:pt>
                <c:pt idx="16">
                  <c:v>18.372500000000002</c:v>
                </c:pt>
                <c:pt idx="17">
                  <c:v>18.307500000000001</c:v>
                </c:pt>
                <c:pt idx="18">
                  <c:v>18.232499999999998</c:v>
                </c:pt>
                <c:pt idx="19">
                  <c:v>18.16</c:v>
                </c:pt>
                <c:pt idx="20">
                  <c:v>18.102499999999999</c:v>
                </c:pt>
                <c:pt idx="21">
                  <c:v>18.022500000000001</c:v>
                </c:pt>
                <c:pt idx="22">
                  <c:v>17.942500000000003</c:v>
                </c:pt>
                <c:pt idx="23">
                  <c:v>17.89</c:v>
                </c:pt>
                <c:pt idx="24">
                  <c:v>17.8125</c:v>
                </c:pt>
                <c:pt idx="25">
                  <c:v>17.7425</c:v>
                </c:pt>
                <c:pt idx="26">
                  <c:v>17.655000000000001</c:v>
                </c:pt>
                <c:pt idx="27">
                  <c:v>17.5825</c:v>
                </c:pt>
                <c:pt idx="28">
                  <c:v>17.5425</c:v>
                </c:pt>
                <c:pt idx="29">
                  <c:v>17.477499999999999</c:v>
                </c:pt>
                <c:pt idx="30">
                  <c:v>17.397500000000001</c:v>
                </c:pt>
                <c:pt idx="31">
                  <c:v>17.352499999999999</c:v>
                </c:pt>
                <c:pt idx="32">
                  <c:v>17.2925</c:v>
                </c:pt>
                <c:pt idx="33">
                  <c:v>17.212499999999999</c:v>
                </c:pt>
                <c:pt idx="34">
                  <c:v>17.1525</c:v>
                </c:pt>
                <c:pt idx="35">
                  <c:v>17.087499999999999</c:v>
                </c:pt>
                <c:pt idx="36">
                  <c:v>16.9925</c:v>
                </c:pt>
                <c:pt idx="37">
                  <c:v>16.952500000000001</c:v>
                </c:pt>
                <c:pt idx="38">
                  <c:v>16.8825</c:v>
                </c:pt>
                <c:pt idx="39">
                  <c:v>16.817500000000003</c:v>
                </c:pt>
                <c:pt idx="40">
                  <c:v>16.747499999999999</c:v>
                </c:pt>
                <c:pt idx="41">
                  <c:v>16.697499999999998</c:v>
                </c:pt>
                <c:pt idx="42">
                  <c:v>16.607500000000002</c:v>
                </c:pt>
                <c:pt idx="43">
                  <c:v>16.547499999999999</c:v>
                </c:pt>
                <c:pt idx="44">
                  <c:v>16.482499999999998</c:v>
                </c:pt>
                <c:pt idx="45">
                  <c:v>16.422499999999999</c:v>
                </c:pt>
                <c:pt idx="46">
                  <c:v>16.3475</c:v>
                </c:pt>
                <c:pt idx="47">
                  <c:v>16.2925</c:v>
                </c:pt>
                <c:pt idx="48">
                  <c:v>16.227499999999999</c:v>
                </c:pt>
                <c:pt idx="49">
                  <c:v>16.13</c:v>
                </c:pt>
                <c:pt idx="50">
                  <c:v>16.077500000000001</c:v>
                </c:pt>
                <c:pt idx="51">
                  <c:v>16.0075</c:v>
                </c:pt>
                <c:pt idx="52">
                  <c:v>15.962499999999999</c:v>
                </c:pt>
                <c:pt idx="53">
                  <c:v>15.885</c:v>
                </c:pt>
                <c:pt idx="54">
                  <c:v>15.822500000000002</c:v>
                </c:pt>
                <c:pt idx="55">
                  <c:v>15.747499999999999</c:v>
                </c:pt>
                <c:pt idx="56">
                  <c:v>15.68</c:v>
                </c:pt>
                <c:pt idx="57">
                  <c:v>15.657499999999999</c:v>
                </c:pt>
                <c:pt idx="58">
                  <c:v>15.587499999999999</c:v>
                </c:pt>
                <c:pt idx="59">
                  <c:v>15.522500000000001</c:v>
                </c:pt>
                <c:pt idx="60">
                  <c:v>15.4575</c:v>
                </c:pt>
                <c:pt idx="61">
                  <c:v>15.39</c:v>
                </c:pt>
                <c:pt idx="62">
                  <c:v>15.344999999999999</c:v>
                </c:pt>
                <c:pt idx="63">
                  <c:v>15.272500000000001</c:v>
                </c:pt>
                <c:pt idx="64">
                  <c:v>15.2525</c:v>
                </c:pt>
                <c:pt idx="65">
                  <c:v>15.182499999999999</c:v>
                </c:pt>
                <c:pt idx="66">
                  <c:v>15.125</c:v>
                </c:pt>
                <c:pt idx="67">
                  <c:v>15.077500000000001</c:v>
                </c:pt>
                <c:pt idx="68">
                  <c:v>14.997499999999999</c:v>
                </c:pt>
                <c:pt idx="69">
                  <c:v>14.952500000000001</c:v>
                </c:pt>
                <c:pt idx="70">
                  <c:v>14.885</c:v>
                </c:pt>
                <c:pt idx="71">
                  <c:v>14.837499999999999</c:v>
                </c:pt>
                <c:pt idx="72">
                  <c:v>14.787500000000001</c:v>
                </c:pt>
                <c:pt idx="73">
                  <c:v>14.752500000000001</c:v>
                </c:pt>
                <c:pt idx="74">
                  <c:v>14.702500000000001</c:v>
                </c:pt>
                <c:pt idx="75">
                  <c:v>14.647500000000001</c:v>
                </c:pt>
                <c:pt idx="76">
                  <c:v>14.592499999999999</c:v>
                </c:pt>
                <c:pt idx="77">
                  <c:v>14.5625</c:v>
                </c:pt>
                <c:pt idx="78">
                  <c:v>14.574999999999999</c:v>
                </c:pt>
                <c:pt idx="79">
                  <c:v>14.522500000000001</c:v>
                </c:pt>
                <c:pt idx="80">
                  <c:v>14.502500000000001</c:v>
                </c:pt>
                <c:pt idx="81">
                  <c:v>14.487500000000001</c:v>
                </c:pt>
                <c:pt idx="82">
                  <c:v>14.495000000000001</c:v>
                </c:pt>
                <c:pt idx="83">
                  <c:v>14.5</c:v>
                </c:pt>
                <c:pt idx="84">
                  <c:v>14.572500000000002</c:v>
                </c:pt>
                <c:pt idx="85">
                  <c:v>14.6625</c:v>
                </c:pt>
                <c:pt idx="86">
                  <c:v>14.817499999999999</c:v>
                </c:pt>
                <c:pt idx="87">
                  <c:v>14.98</c:v>
                </c:pt>
                <c:pt idx="88">
                  <c:v>15.1625</c:v>
                </c:pt>
                <c:pt idx="89">
                  <c:v>15.370000000000001</c:v>
                </c:pt>
                <c:pt idx="90">
                  <c:v>15.600000000000001</c:v>
                </c:pt>
                <c:pt idx="91">
                  <c:v>15.8375</c:v>
                </c:pt>
                <c:pt idx="92">
                  <c:v>16.107500000000002</c:v>
                </c:pt>
                <c:pt idx="93">
                  <c:v>16.355</c:v>
                </c:pt>
                <c:pt idx="94">
                  <c:v>16.630000000000003</c:v>
                </c:pt>
                <c:pt idx="95">
                  <c:v>16.93</c:v>
                </c:pt>
                <c:pt idx="96">
                  <c:v>17.240000000000002</c:v>
                </c:pt>
                <c:pt idx="97">
                  <c:v>17.547499999999999</c:v>
                </c:pt>
                <c:pt idx="98">
                  <c:v>17.844999999999999</c:v>
                </c:pt>
                <c:pt idx="99">
                  <c:v>18.2075</c:v>
                </c:pt>
                <c:pt idx="100">
                  <c:v>18.5275</c:v>
                </c:pt>
                <c:pt idx="101">
                  <c:v>18.892499999999998</c:v>
                </c:pt>
                <c:pt idx="102">
                  <c:v>19.254999999999999</c:v>
                </c:pt>
                <c:pt idx="103">
                  <c:v>19.585000000000001</c:v>
                </c:pt>
                <c:pt idx="104">
                  <c:v>19.9725</c:v>
                </c:pt>
                <c:pt idx="105">
                  <c:v>20.34</c:v>
                </c:pt>
                <c:pt idx="106">
                  <c:v>20.7425</c:v>
                </c:pt>
                <c:pt idx="107">
                  <c:v>21.125</c:v>
                </c:pt>
                <c:pt idx="108">
                  <c:v>21.5275</c:v>
                </c:pt>
                <c:pt idx="109">
                  <c:v>21.92</c:v>
                </c:pt>
                <c:pt idx="110">
                  <c:v>22.337499999999999</c:v>
                </c:pt>
                <c:pt idx="111">
                  <c:v>22.7425</c:v>
                </c:pt>
                <c:pt idx="112">
                  <c:v>23.16</c:v>
                </c:pt>
                <c:pt idx="113">
                  <c:v>23.555</c:v>
                </c:pt>
                <c:pt idx="114">
                  <c:v>23.977499999999999</c:v>
                </c:pt>
                <c:pt idx="115">
                  <c:v>24.41</c:v>
                </c:pt>
                <c:pt idx="116">
                  <c:v>24.84</c:v>
                </c:pt>
                <c:pt idx="117">
                  <c:v>25.262499999999999</c:v>
                </c:pt>
                <c:pt idx="118">
                  <c:v>25.702500000000001</c:v>
                </c:pt>
                <c:pt idx="119">
                  <c:v>26.094999999999999</c:v>
                </c:pt>
                <c:pt idx="120">
                  <c:v>26.517499999999998</c:v>
                </c:pt>
                <c:pt idx="121">
                  <c:v>26.914999999999999</c:v>
                </c:pt>
                <c:pt idx="122">
                  <c:v>27.3475</c:v>
                </c:pt>
                <c:pt idx="123">
                  <c:v>27.77</c:v>
                </c:pt>
                <c:pt idx="124">
                  <c:v>28.162500000000001</c:v>
                </c:pt>
                <c:pt idx="125">
                  <c:v>28.574999999999999</c:v>
                </c:pt>
                <c:pt idx="126">
                  <c:v>28.94</c:v>
                </c:pt>
                <c:pt idx="127">
                  <c:v>29.337499999999999</c:v>
                </c:pt>
                <c:pt idx="128">
                  <c:v>29.71</c:v>
                </c:pt>
                <c:pt idx="129">
                  <c:v>30.14</c:v>
                </c:pt>
                <c:pt idx="130">
                  <c:v>30.5</c:v>
                </c:pt>
                <c:pt idx="131">
                  <c:v>30.91</c:v>
                </c:pt>
                <c:pt idx="132">
                  <c:v>31.2775</c:v>
                </c:pt>
                <c:pt idx="133">
                  <c:v>31.675000000000001</c:v>
                </c:pt>
                <c:pt idx="134">
                  <c:v>32.047499999999999</c:v>
                </c:pt>
                <c:pt idx="135">
                  <c:v>32.380000000000003</c:v>
                </c:pt>
                <c:pt idx="136">
                  <c:v>32.71</c:v>
                </c:pt>
                <c:pt idx="137">
                  <c:v>33.04</c:v>
                </c:pt>
                <c:pt idx="138">
                  <c:v>33.402500000000003</c:v>
                </c:pt>
                <c:pt idx="139">
                  <c:v>33.75</c:v>
                </c:pt>
                <c:pt idx="140">
                  <c:v>34.082499999999996</c:v>
                </c:pt>
                <c:pt idx="141">
                  <c:v>34.417500000000004</c:v>
                </c:pt>
                <c:pt idx="142">
                  <c:v>34.767499999999998</c:v>
                </c:pt>
                <c:pt idx="143">
                  <c:v>35.075000000000003</c:v>
                </c:pt>
                <c:pt idx="144">
                  <c:v>35.357500000000002</c:v>
                </c:pt>
                <c:pt idx="145">
                  <c:v>35.615000000000002</c:v>
                </c:pt>
                <c:pt idx="146">
                  <c:v>35.89</c:v>
                </c:pt>
                <c:pt idx="147">
                  <c:v>36.150000000000006</c:v>
                </c:pt>
                <c:pt idx="148">
                  <c:v>36.415000000000006</c:v>
                </c:pt>
                <c:pt idx="149">
                  <c:v>36.665000000000006</c:v>
                </c:pt>
                <c:pt idx="150">
                  <c:v>36.950000000000003</c:v>
                </c:pt>
                <c:pt idx="151">
                  <c:v>37.174999999999997</c:v>
                </c:pt>
                <c:pt idx="152">
                  <c:v>37.372500000000002</c:v>
                </c:pt>
                <c:pt idx="153">
                  <c:v>37.517499999999998</c:v>
                </c:pt>
                <c:pt idx="154">
                  <c:v>37.737499999999997</c:v>
                </c:pt>
                <c:pt idx="155">
                  <c:v>37.905000000000001</c:v>
                </c:pt>
                <c:pt idx="156">
                  <c:v>38.097499999999997</c:v>
                </c:pt>
                <c:pt idx="157">
                  <c:v>38.282499999999999</c:v>
                </c:pt>
                <c:pt idx="158">
                  <c:v>38.442500000000003</c:v>
                </c:pt>
                <c:pt idx="159">
                  <c:v>38.592500000000001</c:v>
                </c:pt>
                <c:pt idx="160">
                  <c:v>38.752499999999998</c:v>
                </c:pt>
                <c:pt idx="161">
                  <c:v>38.844999999999999</c:v>
                </c:pt>
                <c:pt idx="162">
                  <c:v>38.957500000000003</c:v>
                </c:pt>
                <c:pt idx="163">
                  <c:v>39.070000000000007</c:v>
                </c:pt>
                <c:pt idx="164">
                  <c:v>39.225000000000001</c:v>
                </c:pt>
                <c:pt idx="165">
                  <c:v>39.305000000000007</c:v>
                </c:pt>
                <c:pt idx="166">
                  <c:v>39.3675</c:v>
                </c:pt>
                <c:pt idx="167">
                  <c:v>39.452500000000001</c:v>
                </c:pt>
                <c:pt idx="168">
                  <c:v>39.475000000000001</c:v>
                </c:pt>
                <c:pt idx="169">
                  <c:v>39.47</c:v>
                </c:pt>
                <c:pt idx="170">
                  <c:v>39.415000000000006</c:v>
                </c:pt>
                <c:pt idx="171">
                  <c:v>39.430000000000007</c:v>
                </c:pt>
                <c:pt idx="172">
                  <c:v>39.385000000000005</c:v>
                </c:pt>
                <c:pt idx="173">
                  <c:v>39.365000000000002</c:v>
                </c:pt>
                <c:pt idx="174">
                  <c:v>39.320000000000007</c:v>
                </c:pt>
                <c:pt idx="175">
                  <c:v>39.31</c:v>
                </c:pt>
                <c:pt idx="176">
                  <c:v>39.22</c:v>
                </c:pt>
                <c:pt idx="177">
                  <c:v>39.182500000000005</c:v>
                </c:pt>
                <c:pt idx="178">
                  <c:v>39.0625</c:v>
                </c:pt>
                <c:pt idx="179">
                  <c:v>38.96</c:v>
                </c:pt>
                <c:pt idx="180">
                  <c:v>38.86</c:v>
                </c:pt>
                <c:pt idx="181">
                  <c:v>38.717500000000001</c:v>
                </c:pt>
                <c:pt idx="182">
                  <c:v>38.575000000000003</c:v>
                </c:pt>
                <c:pt idx="183">
                  <c:v>38.435000000000002</c:v>
                </c:pt>
                <c:pt idx="184">
                  <c:v>38.267499999999998</c:v>
                </c:pt>
                <c:pt idx="185">
                  <c:v>38.11</c:v>
                </c:pt>
                <c:pt idx="186">
                  <c:v>37.92</c:v>
                </c:pt>
                <c:pt idx="187">
                  <c:v>37.734999999999999</c:v>
                </c:pt>
                <c:pt idx="188">
                  <c:v>37.525000000000006</c:v>
                </c:pt>
                <c:pt idx="189">
                  <c:v>37.284999999999997</c:v>
                </c:pt>
                <c:pt idx="190">
                  <c:v>37.047499999999999</c:v>
                </c:pt>
                <c:pt idx="191">
                  <c:v>36.835000000000001</c:v>
                </c:pt>
                <c:pt idx="192">
                  <c:v>36.637500000000003</c:v>
                </c:pt>
                <c:pt idx="193">
                  <c:v>36.422499999999999</c:v>
                </c:pt>
                <c:pt idx="194">
                  <c:v>36.200000000000003</c:v>
                </c:pt>
                <c:pt idx="195">
                  <c:v>36.012500000000003</c:v>
                </c:pt>
                <c:pt idx="196">
                  <c:v>35.792500000000004</c:v>
                </c:pt>
                <c:pt idx="197">
                  <c:v>35.527500000000003</c:v>
                </c:pt>
                <c:pt idx="198">
                  <c:v>35.227500000000006</c:v>
                </c:pt>
                <c:pt idx="199">
                  <c:v>34.922499999999999</c:v>
                </c:pt>
                <c:pt idx="200">
                  <c:v>34.590000000000003</c:v>
                </c:pt>
                <c:pt idx="201">
                  <c:v>34.282499999999999</c:v>
                </c:pt>
                <c:pt idx="202">
                  <c:v>33.945000000000007</c:v>
                </c:pt>
                <c:pt idx="203">
                  <c:v>33.6</c:v>
                </c:pt>
                <c:pt idx="204">
                  <c:v>33.252499999999998</c:v>
                </c:pt>
                <c:pt idx="205">
                  <c:v>32.909999999999997</c:v>
                </c:pt>
                <c:pt idx="206">
                  <c:v>32.58</c:v>
                </c:pt>
                <c:pt idx="207">
                  <c:v>32.245000000000005</c:v>
                </c:pt>
                <c:pt idx="208">
                  <c:v>31.892500000000002</c:v>
                </c:pt>
                <c:pt idx="209">
                  <c:v>31.612499999999997</c:v>
                </c:pt>
                <c:pt idx="210">
                  <c:v>31.247500000000002</c:v>
                </c:pt>
                <c:pt idx="211">
                  <c:v>30.9575</c:v>
                </c:pt>
                <c:pt idx="212">
                  <c:v>30.664999999999999</c:v>
                </c:pt>
                <c:pt idx="213">
                  <c:v>30.36</c:v>
                </c:pt>
                <c:pt idx="214">
                  <c:v>30.042499999999997</c:v>
                </c:pt>
                <c:pt idx="215">
                  <c:v>29.7775</c:v>
                </c:pt>
                <c:pt idx="216">
                  <c:v>29.502500000000001</c:v>
                </c:pt>
                <c:pt idx="217">
                  <c:v>29.202500000000001</c:v>
                </c:pt>
                <c:pt idx="218">
                  <c:v>28.9375</c:v>
                </c:pt>
                <c:pt idx="219">
                  <c:v>28.68</c:v>
                </c:pt>
                <c:pt idx="220">
                  <c:v>28.434999999999999</c:v>
                </c:pt>
                <c:pt idx="221">
                  <c:v>28.18</c:v>
                </c:pt>
                <c:pt idx="222">
                  <c:v>27.93</c:v>
                </c:pt>
                <c:pt idx="223">
                  <c:v>27.700000000000003</c:v>
                </c:pt>
                <c:pt idx="224">
                  <c:v>27.482500000000002</c:v>
                </c:pt>
                <c:pt idx="225">
                  <c:v>27.267500000000002</c:v>
                </c:pt>
                <c:pt idx="226">
                  <c:v>27.060000000000002</c:v>
                </c:pt>
                <c:pt idx="227">
                  <c:v>26.857499999999998</c:v>
                </c:pt>
                <c:pt idx="228">
                  <c:v>26.6675</c:v>
                </c:pt>
                <c:pt idx="229">
                  <c:v>26.467500000000001</c:v>
                </c:pt>
                <c:pt idx="230">
                  <c:v>26.282499999999999</c:v>
                </c:pt>
                <c:pt idx="231">
                  <c:v>26.087499999999999</c:v>
                </c:pt>
                <c:pt idx="232">
                  <c:v>25.927500000000002</c:v>
                </c:pt>
                <c:pt idx="233">
                  <c:v>25.734999999999999</c:v>
                </c:pt>
                <c:pt idx="234">
                  <c:v>25.577500000000001</c:v>
                </c:pt>
                <c:pt idx="235">
                  <c:v>25.405000000000001</c:v>
                </c:pt>
                <c:pt idx="236">
                  <c:v>25.255000000000003</c:v>
                </c:pt>
                <c:pt idx="237">
                  <c:v>25.08</c:v>
                </c:pt>
                <c:pt idx="238">
                  <c:v>24.92</c:v>
                </c:pt>
                <c:pt idx="239">
                  <c:v>24.772500000000001</c:v>
                </c:pt>
                <c:pt idx="240">
                  <c:v>24.63</c:v>
                </c:pt>
                <c:pt idx="241">
                  <c:v>24.4925</c:v>
                </c:pt>
                <c:pt idx="242">
                  <c:v>24.369999999999997</c:v>
                </c:pt>
                <c:pt idx="243">
                  <c:v>24.18</c:v>
                </c:pt>
                <c:pt idx="244">
                  <c:v>24.055</c:v>
                </c:pt>
                <c:pt idx="245">
                  <c:v>23.895000000000003</c:v>
                </c:pt>
                <c:pt idx="246">
                  <c:v>23.774999999999999</c:v>
                </c:pt>
                <c:pt idx="247">
                  <c:v>23.615000000000002</c:v>
                </c:pt>
                <c:pt idx="248">
                  <c:v>23.504999999999999</c:v>
                </c:pt>
                <c:pt idx="249">
                  <c:v>23.344999999999999</c:v>
                </c:pt>
                <c:pt idx="250">
                  <c:v>23.212499999999999</c:v>
                </c:pt>
                <c:pt idx="251">
                  <c:v>23.1</c:v>
                </c:pt>
                <c:pt idx="252">
                  <c:v>22.967500000000001</c:v>
                </c:pt>
                <c:pt idx="253">
                  <c:v>22.840000000000003</c:v>
                </c:pt>
                <c:pt idx="254">
                  <c:v>22.725000000000001</c:v>
                </c:pt>
                <c:pt idx="255">
                  <c:v>22.61</c:v>
                </c:pt>
                <c:pt idx="256">
                  <c:v>22.494999999999997</c:v>
                </c:pt>
                <c:pt idx="257">
                  <c:v>22.377499999999998</c:v>
                </c:pt>
                <c:pt idx="258">
                  <c:v>22.259999999999998</c:v>
                </c:pt>
                <c:pt idx="259">
                  <c:v>22.137500000000003</c:v>
                </c:pt>
                <c:pt idx="260">
                  <c:v>22.015000000000001</c:v>
                </c:pt>
                <c:pt idx="261">
                  <c:v>21.905000000000001</c:v>
                </c:pt>
                <c:pt idx="262">
                  <c:v>21.77</c:v>
                </c:pt>
                <c:pt idx="263">
                  <c:v>21.68</c:v>
                </c:pt>
                <c:pt idx="264">
                  <c:v>21.587499999999999</c:v>
                </c:pt>
                <c:pt idx="265">
                  <c:v>21.48</c:v>
                </c:pt>
                <c:pt idx="266">
                  <c:v>21.357500000000002</c:v>
                </c:pt>
                <c:pt idx="267">
                  <c:v>21.234999999999999</c:v>
                </c:pt>
                <c:pt idx="268">
                  <c:v>21.16</c:v>
                </c:pt>
                <c:pt idx="269">
                  <c:v>21.057499999999997</c:v>
                </c:pt>
                <c:pt idx="270">
                  <c:v>20.954999999999998</c:v>
                </c:pt>
                <c:pt idx="271">
                  <c:v>20.837499999999999</c:v>
                </c:pt>
                <c:pt idx="272">
                  <c:v>20.747499999999999</c:v>
                </c:pt>
                <c:pt idx="273">
                  <c:v>20.65</c:v>
                </c:pt>
                <c:pt idx="274">
                  <c:v>20.552500000000002</c:v>
                </c:pt>
                <c:pt idx="275">
                  <c:v>20.435000000000002</c:v>
                </c:pt>
              </c:numCache>
            </c:numRef>
          </c:yVal>
          <c:smooth val="1"/>
          <c:extLst>
            <c:ext xmlns:c16="http://schemas.microsoft.com/office/drawing/2014/chart" uri="{C3380CC4-5D6E-409C-BE32-E72D297353CC}">
              <c16:uniqueId val="{00000003-EF02-4A98-ABD3-9F6CE837DB10}"/>
            </c:ext>
          </c:extLst>
        </c:ser>
        <c:ser>
          <c:idx val="4"/>
          <c:order val="4"/>
          <c:tx>
            <c:strRef>
              <c:f>'RESUMEN M.A.A'!$F$1:$F$3</c:f>
              <c:strCache>
                <c:ptCount val="3"/>
                <c:pt idx="0">
                  <c:v>TEMPERATURA</c:v>
                </c:pt>
                <c:pt idx="1">
                  <c:v>ENERO</c:v>
                </c:pt>
                <c:pt idx="2">
                  <c:v>M ABIERTA</c:v>
                </c:pt>
              </c:strCache>
            </c:strRef>
          </c:tx>
          <c:spPr>
            <a:ln w="19050" cap="rnd">
              <a:solidFill>
                <a:schemeClr val="accent5"/>
              </a:solidFill>
              <a:round/>
            </a:ln>
            <a:effectLst/>
          </c:spPr>
          <c:marker>
            <c:symbol val="circle"/>
            <c:size val="5"/>
            <c:spPr>
              <a:solidFill>
                <a:schemeClr val="accent5"/>
              </a:solidFill>
              <a:ln w="9525">
                <a:solidFill>
                  <a:schemeClr val="accent5"/>
                </a:solidFill>
              </a:ln>
              <a:effectLst/>
            </c:spPr>
          </c:marker>
          <c:xVal>
            <c:numRef>
              <c:f>'RESUMEN M.A.A'!$A$4:$A$279</c:f>
              <c:numCache>
                <c:formatCode>0.00</c:formatCode>
                <c:ptCount val="276"/>
                <c:pt idx="0">
                  <c:v>0</c:v>
                </c:pt>
                <c:pt idx="1">
                  <c:v>0.08</c:v>
                </c:pt>
                <c:pt idx="2">
                  <c:v>0.16</c:v>
                </c:pt>
                <c:pt idx="3">
                  <c:v>0.24</c:v>
                </c:pt>
                <c:pt idx="4">
                  <c:v>0.32</c:v>
                </c:pt>
                <c:pt idx="5">
                  <c:v>0.4</c:v>
                </c:pt>
                <c:pt idx="6">
                  <c:v>0.48</c:v>
                </c:pt>
                <c:pt idx="7">
                  <c:v>0.56000000000000005</c:v>
                </c:pt>
                <c:pt idx="8">
                  <c:v>0.64</c:v>
                </c:pt>
                <c:pt idx="9">
                  <c:v>0.72</c:v>
                </c:pt>
                <c:pt idx="10">
                  <c:v>0.8</c:v>
                </c:pt>
                <c:pt idx="11">
                  <c:v>0.88</c:v>
                </c:pt>
                <c:pt idx="12">
                  <c:v>0.96</c:v>
                </c:pt>
                <c:pt idx="13">
                  <c:v>1.04</c:v>
                </c:pt>
                <c:pt idx="14">
                  <c:v>1.1200000000000001</c:v>
                </c:pt>
                <c:pt idx="15">
                  <c:v>1.2</c:v>
                </c:pt>
                <c:pt idx="16">
                  <c:v>1.28</c:v>
                </c:pt>
                <c:pt idx="17">
                  <c:v>1.36</c:v>
                </c:pt>
                <c:pt idx="18">
                  <c:v>1.44</c:v>
                </c:pt>
                <c:pt idx="19">
                  <c:v>1.52</c:v>
                </c:pt>
                <c:pt idx="20">
                  <c:v>1.6</c:v>
                </c:pt>
                <c:pt idx="21">
                  <c:v>1.68</c:v>
                </c:pt>
                <c:pt idx="22">
                  <c:v>1.76</c:v>
                </c:pt>
                <c:pt idx="23">
                  <c:v>1.84</c:v>
                </c:pt>
                <c:pt idx="24">
                  <c:v>1.92</c:v>
                </c:pt>
                <c:pt idx="25">
                  <c:v>2</c:v>
                </c:pt>
                <c:pt idx="26">
                  <c:v>2.08</c:v>
                </c:pt>
                <c:pt idx="27">
                  <c:v>2.16</c:v>
                </c:pt>
                <c:pt idx="28">
                  <c:v>2.2400000000000002</c:v>
                </c:pt>
                <c:pt idx="29">
                  <c:v>2.3199999999999998</c:v>
                </c:pt>
                <c:pt idx="30">
                  <c:v>2.4</c:v>
                </c:pt>
                <c:pt idx="31">
                  <c:v>2.48</c:v>
                </c:pt>
                <c:pt idx="32">
                  <c:v>2.56</c:v>
                </c:pt>
                <c:pt idx="33">
                  <c:v>2.64</c:v>
                </c:pt>
                <c:pt idx="34">
                  <c:v>2.72</c:v>
                </c:pt>
                <c:pt idx="35">
                  <c:v>2.8</c:v>
                </c:pt>
                <c:pt idx="36">
                  <c:v>2.88</c:v>
                </c:pt>
                <c:pt idx="37">
                  <c:v>2.96</c:v>
                </c:pt>
                <c:pt idx="38">
                  <c:v>3.04</c:v>
                </c:pt>
                <c:pt idx="39">
                  <c:v>3.12</c:v>
                </c:pt>
                <c:pt idx="40">
                  <c:v>3.2</c:v>
                </c:pt>
                <c:pt idx="41">
                  <c:v>3.28</c:v>
                </c:pt>
                <c:pt idx="42">
                  <c:v>3.36</c:v>
                </c:pt>
                <c:pt idx="43">
                  <c:v>3.44</c:v>
                </c:pt>
                <c:pt idx="44">
                  <c:v>3.52</c:v>
                </c:pt>
                <c:pt idx="45">
                  <c:v>3.6</c:v>
                </c:pt>
                <c:pt idx="46">
                  <c:v>3.68</c:v>
                </c:pt>
                <c:pt idx="47">
                  <c:v>3.76</c:v>
                </c:pt>
                <c:pt idx="48">
                  <c:v>3.84</c:v>
                </c:pt>
                <c:pt idx="49">
                  <c:v>3.92</c:v>
                </c:pt>
                <c:pt idx="50">
                  <c:v>4</c:v>
                </c:pt>
                <c:pt idx="51">
                  <c:v>4.08</c:v>
                </c:pt>
                <c:pt idx="52">
                  <c:v>4.16</c:v>
                </c:pt>
                <c:pt idx="53">
                  <c:v>4.24</c:v>
                </c:pt>
                <c:pt idx="54">
                  <c:v>4.32</c:v>
                </c:pt>
                <c:pt idx="55">
                  <c:v>4.4000000000000004</c:v>
                </c:pt>
                <c:pt idx="56">
                  <c:v>4.4800000000000004</c:v>
                </c:pt>
                <c:pt idx="57">
                  <c:v>4.5599999999999996</c:v>
                </c:pt>
                <c:pt idx="58">
                  <c:v>4.6399999999999997</c:v>
                </c:pt>
                <c:pt idx="59">
                  <c:v>4.72</c:v>
                </c:pt>
                <c:pt idx="60">
                  <c:v>4.8</c:v>
                </c:pt>
                <c:pt idx="61">
                  <c:v>4.88</c:v>
                </c:pt>
                <c:pt idx="62">
                  <c:v>4.96</c:v>
                </c:pt>
                <c:pt idx="63">
                  <c:v>5.04</c:v>
                </c:pt>
                <c:pt idx="64">
                  <c:v>5.12</c:v>
                </c:pt>
                <c:pt idx="65">
                  <c:v>5.2</c:v>
                </c:pt>
                <c:pt idx="66">
                  <c:v>5.28</c:v>
                </c:pt>
                <c:pt idx="67">
                  <c:v>5.36</c:v>
                </c:pt>
                <c:pt idx="68">
                  <c:v>5.44</c:v>
                </c:pt>
                <c:pt idx="69">
                  <c:v>5.52</c:v>
                </c:pt>
                <c:pt idx="70">
                  <c:v>5.6</c:v>
                </c:pt>
                <c:pt idx="71">
                  <c:v>5.68</c:v>
                </c:pt>
                <c:pt idx="72">
                  <c:v>5.76</c:v>
                </c:pt>
                <c:pt idx="73">
                  <c:v>5.84</c:v>
                </c:pt>
                <c:pt idx="74">
                  <c:v>5.92</c:v>
                </c:pt>
                <c:pt idx="75">
                  <c:v>6</c:v>
                </c:pt>
                <c:pt idx="76">
                  <c:v>6.08</c:v>
                </c:pt>
                <c:pt idx="77">
                  <c:v>6.16</c:v>
                </c:pt>
                <c:pt idx="78">
                  <c:v>6.24</c:v>
                </c:pt>
                <c:pt idx="79">
                  <c:v>6.32</c:v>
                </c:pt>
                <c:pt idx="80">
                  <c:v>6.4</c:v>
                </c:pt>
                <c:pt idx="81">
                  <c:v>6.48</c:v>
                </c:pt>
                <c:pt idx="82">
                  <c:v>6.56</c:v>
                </c:pt>
                <c:pt idx="83">
                  <c:v>6.64</c:v>
                </c:pt>
                <c:pt idx="84">
                  <c:v>6.72</c:v>
                </c:pt>
                <c:pt idx="85">
                  <c:v>6.8</c:v>
                </c:pt>
                <c:pt idx="86">
                  <c:v>6.88</c:v>
                </c:pt>
                <c:pt idx="87">
                  <c:v>6.96</c:v>
                </c:pt>
                <c:pt idx="88">
                  <c:v>7.04</c:v>
                </c:pt>
                <c:pt idx="89">
                  <c:v>7.12</c:v>
                </c:pt>
                <c:pt idx="90">
                  <c:v>7.2</c:v>
                </c:pt>
                <c:pt idx="91">
                  <c:v>7.28</c:v>
                </c:pt>
                <c:pt idx="92">
                  <c:v>7.36</c:v>
                </c:pt>
                <c:pt idx="93">
                  <c:v>7.44</c:v>
                </c:pt>
                <c:pt idx="94">
                  <c:v>7.52</c:v>
                </c:pt>
                <c:pt idx="95">
                  <c:v>7.6</c:v>
                </c:pt>
                <c:pt idx="96">
                  <c:v>7.68</c:v>
                </c:pt>
                <c:pt idx="97">
                  <c:v>7.76</c:v>
                </c:pt>
                <c:pt idx="98">
                  <c:v>7.84</c:v>
                </c:pt>
                <c:pt idx="99">
                  <c:v>7.92</c:v>
                </c:pt>
                <c:pt idx="100">
                  <c:v>8</c:v>
                </c:pt>
                <c:pt idx="101">
                  <c:v>8.08</c:v>
                </c:pt>
                <c:pt idx="102">
                  <c:v>8.16</c:v>
                </c:pt>
                <c:pt idx="103">
                  <c:v>8.24</c:v>
                </c:pt>
                <c:pt idx="104">
                  <c:v>8.32</c:v>
                </c:pt>
                <c:pt idx="105">
                  <c:v>8.4</c:v>
                </c:pt>
                <c:pt idx="106">
                  <c:v>8.48</c:v>
                </c:pt>
                <c:pt idx="107">
                  <c:v>8.56</c:v>
                </c:pt>
                <c:pt idx="108">
                  <c:v>8.64</c:v>
                </c:pt>
                <c:pt idx="109">
                  <c:v>8.7200000000000006</c:v>
                </c:pt>
                <c:pt idx="110">
                  <c:v>8.8000000000000007</c:v>
                </c:pt>
                <c:pt idx="111">
                  <c:v>8.8800000000000008</c:v>
                </c:pt>
                <c:pt idx="112">
                  <c:v>8.9600000000000009</c:v>
                </c:pt>
                <c:pt idx="113">
                  <c:v>9.0399999999999991</c:v>
                </c:pt>
                <c:pt idx="114">
                  <c:v>9.1199999999999992</c:v>
                </c:pt>
                <c:pt idx="115">
                  <c:v>9.1999999999999993</c:v>
                </c:pt>
                <c:pt idx="116">
                  <c:v>9.2799999999999994</c:v>
                </c:pt>
                <c:pt idx="117">
                  <c:v>9.36</c:v>
                </c:pt>
                <c:pt idx="118">
                  <c:v>9.44</c:v>
                </c:pt>
                <c:pt idx="119">
                  <c:v>9.52</c:v>
                </c:pt>
                <c:pt idx="120">
                  <c:v>9.6</c:v>
                </c:pt>
                <c:pt idx="121">
                  <c:v>9.68</c:v>
                </c:pt>
                <c:pt idx="122">
                  <c:v>9.76</c:v>
                </c:pt>
                <c:pt idx="123">
                  <c:v>9.84</c:v>
                </c:pt>
                <c:pt idx="124">
                  <c:v>9.92</c:v>
                </c:pt>
                <c:pt idx="125">
                  <c:v>10</c:v>
                </c:pt>
                <c:pt idx="126">
                  <c:v>10.08</c:v>
                </c:pt>
                <c:pt idx="127">
                  <c:v>10.16</c:v>
                </c:pt>
                <c:pt idx="128">
                  <c:v>10.24</c:v>
                </c:pt>
                <c:pt idx="129">
                  <c:v>10.32</c:v>
                </c:pt>
                <c:pt idx="130">
                  <c:v>10.4</c:v>
                </c:pt>
                <c:pt idx="131">
                  <c:v>10.48</c:v>
                </c:pt>
                <c:pt idx="132">
                  <c:v>10.56</c:v>
                </c:pt>
                <c:pt idx="133">
                  <c:v>10.64</c:v>
                </c:pt>
                <c:pt idx="134">
                  <c:v>10.72</c:v>
                </c:pt>
                <c:pt idx="135">
                  <c:v>10.8</c:v>
                </c:pt>
                <c:pt idx="136">
                  <c:v>10.88</c:v>
                </c:pt>
                <c:pt idx="137">
                  <c:v>10.96</c:v>
                </c:pt>
                <c:pt idx="138">
                  <c:v>11.04</c:v>
                </c:pt>
                <c:pt idx="139">
                  <c:v>11.12</c:v>
                </c:pt>
                <c:pt idx="140">
                  <c:v>11.2</c:v>
                </c:pt>
                <c:pt idx="141">
                  <c:v>11.28</c:v>
                </c:pt>
                <c:pt idx="142">
                  <c:v>11.36</c:v>
                </c:pt>
                <c:pt idx="143">
                  <c:v>11.44</c:v>
                </c:pt>
                <c:pt idx="144">
                  <c:v>11.52</c:v>
                </c:pt>
                <c:pt idx="145">
                  <c:v>11.6</c:v>
                </c:pt>
                <c:pt idx="146">
                  <c:v>11.68</c:v>
                </c:pt>
                <c:pt idx="147">
                  <c:v>11.76</c:v>
                </c:pt>
                <c:pt idx="148">
                  <c:v>11.84</c:v>
                </c:pt>
                <c:pt idx="149">
                  <c:v>11.92</c:v>
                </c:pt>
                <c:pt idx="150">
                  <c:v>12</c:v>
                </c:pt>
                <c:pt idx="151">
                  <c:v>12.08</c:v>
                </c:pt>
                <c:pt idx="152">
                  <c:v>12.16</c:v>
                </c:pt>
                <c:pt idx="153">
                  <c:v>12.24</c:v>
                </c:pt>
                <c:pt idx="154">
                  <c:v>12.32</c:v>
                </c:pt>
                <c:pt idx="155">
                  <c:v>12.4</c:v>
                </c:pt>
                <c:pt idx="156">
                  <c:v>12.48</c:v>
                </c:pt>
                <c:pt idx="157">
                  <c:v>12.56</c:v>
                </c:pt>
                <c:pt idx="158">
                  <c:v>12.64</c:v>
                </c:pt>
                <c:pt idx="159">
                  <c:v>12.72</c:v>
                </c:pt>
                <c:pt idx="160">
                  <c:v>12.8</c:v>
                </c:pt>
                <c:pt idx="161">
                  <c:v>12.88</c:v>
                </c:pt>
                <c:pt idx="162">
                  <c:v>12.96</c:v>
                </c:pt>
                <c:pt idx="163">
                  <c:v>13.04</c:v>
                </c:pt>
                <c:pt idx="164">
                  <c:v>13.12</c:v>
                </c:pt>
                <c:pt idx="165">
                  <c:v>13.2</c:v>
                </c:pt>
                <c:pt idx="166">
                  <c:v>13.28</c:v>
                </c:pt>
                <c:pt idx="167">
                  <c:v>13.36</c:v>
                </c:pt>
                <c:pt idx="168">
                  <c:v>13.44</c:v>
                </c:pt>
                <c:pt idx="169">
                  <c:v>13.52</c:v>
                </c:pt>
                <c:pt idx="170">
                  <c:v>13.6</c:v>
                </c:pt>
                <c:pt idx="171">
                  <c:v>13.68</c:v>
                </c:pt>
                <c:pt idx="172">
                  <c:v>13.76</c:v>
                </c:pt>
                <c:pt idx="173">
                  <c:v>13.84</c:v>
                </c:pt>
                <c:pt idx="174">
                  <c:v>13.92</c:v>
                </c:pt>
                <c:pt idx="175">
                  <c:v>14</c:v>
                </c:pt>
                <c:pt idx="176">
                  <c:v>14.08</c:v>
                </c:pt>
                <c:pt idx="177">
                  <c:v>14.16</c:v>
                </c:pt>
                <c:pt idx="178">
                  <c:v>14.24</c:v>
                </c:pt>
                <c:pt idx="179">
                  <c:v>14.32</c:v>
                </c:pt>
                <c:pt idx="180">
                  <c:v>14.4</c:v>
                </c:pt>
                <c:pt idx="181">
                  <c:v>14.48</c:v>
                </c:pt>
                <c:pt idx="182">
                  <c:v>14.56</c:v>
                </c:pt>
                <c:pt idx="183">
                  <c:v>14.64</c:v>
                </c:pt>
                <c:pt idx="184">
                  <c:v>14.72</c:v>
                </c:pt>
                <c:pt idx="185">
                  <c:v>14.8</c:v>
                </c:pt>
                <c:pt idx="186">
                  <c:v>14.88</c:v>
                </c:pt>
                <c:pt idx="187">
                  <c:v>14.96</c:v>
                </c:pt>
                <c:pt idx="188">
                  <c:v>15.04</c:v>
                </c:pt>
                <c:pt idx="189">
                  <c:v>15.12</c:v>
                </c:pt>
                <c:pt idx="190">
                  <c:v>15.2</c:v>
                </c:pt>
                <c:pt idx="191">
                  <c:v>15.28</c:v>
                </c:pt>
                <c:pt idx="192">
                  <c:v>15.36</c:v>
                </c:pt>
                <c:pt idx="193">
                  <c:v>15.44</c:v>
                </c:pt>
                <c:pt idx="194">
                  <c:v>15.52</c:v>
                </c:pt>
                <c:pt idx="195">
                  <c:v>15.6</c:v>
                </c:pt>
                <c:pt idx="196">
                  <c:v>15.68</c:v>
                </c:pt>
                <c:pt idx="197">
                  <c:v>15.76</c:v>
                </c:pt>
                <c:pt idx="198">
                  <c:v>15.84</c:v>
                </c:pt>
                <c:pt idx="199">
                  <c:v>15.92</c:v>
                </c:pt>
                <c:pt idx="200">
                  <c:v>16</c:v>
                </c:pt>
                <c:pt idx="201">
                  <c:v>16.079999999999998</c:v>
                </c:pt>
                <c:pt idx="202">
                  <c:v>16.16</c:v>
                </c:pt>
                <c:pt idx="203">
                  <c:v>16.239999999999998</c:v>
                </c:pt>
                <c:pt idx="204">
                  <c:v>16.32</c:v>
                </c:pt>
                <c:pt idx="205">
                  <c:v>16.399999999999999</c:v>
                </c:pt>
                <c:pt idx="206">
                  <c:v>16.48</c:v>
                </c:pt>
                <c:pt idx="207">
                  <c:v>16.559999999999999</c:v>
                </c:pt>
                <c:pt idx="208">
                  <c:v>16.64</c:v>
                </c:pt>
                <c:pt idx="209">
                  <c:v>16.72</c:v>
                </c:pt>
                <c:pt idx="210">
                  <c:v>16.8</c:v>
                </c:pt>
                <c:pt idx="211">
                  <c:v>16.88</c:v>
                </c:pt>
                <c:pt idx="212">
                  <c:v>16.96</c:v>
                </c:pt>
                <c:pt idx="213">
                  <c:v>17.04</c:v>
                </c:pt>
                <c:pt idx="214">
                  <c:v>17.12</c:v>
                </c:pt>
                <c:pt idx="215">
                  <c:v>17.2</c:v>
                </c:pt>
                <c:pt idx="216">
                  <c:v>17.28</c:v>
                </c:pt>
                <c:pt idx="217">
                  <c:v>17.36</c:v>
                </c:pt>
                <c:pt idx="218">
                  <c:v>17.440000000000001</c:v>
                </c:pt>
                <c:pt idx="219">
                  <c:v>17.52</c:v>
                </c:pt>
                <c:pt idx="220">
                  <c:v>17.600000000000001</c:v>
                </c:pt>
                <c:pt idx="221">
                  <c:v>17.68</c:v>
                </c:pt>
                <c:pt idx="222">
                  <c:v>17.760000000000002</c:v>
                </c:pt>
                <c:pt idx="223">
                  <c:v>17.84</c:v>
                </c:pt>
                <c:pt idx="224">
                  <c:v>17.920000000000002</c:v>
                </c:pt>
                <c:pt idx="225">
                  <c:v>18</c:v>
                </c:pt>
                <c:pt idx="226">
                  <c:v>18.079999999999998</c:v>
                </c:pt>
                <c:pt idx="227">
                  <c:v>18.16</c:v>
                </c:pt>
                <c:pt idx="228">
                  <c:v>18.239999999999998</c:v>
                </c:pt>
                <c:pt idx="229">
                  <c:v>18.32</c:v>
                </c:pt>
                <c:pt idx="230">
                  <c:v>18.399999999999999</c:v>
                </c:pt>
                <c:pt idx="231">
                  <c:v>18.48</c:v>
                </c:pt>
                <c:pt idx="232">
                  <c:v>18.559999999999999</c:v>
                </c:pt>
                <c:pt idx="233">
                  <c:v>18.64</c:v>
                </c:pt>
                <c:pt idx="234">
                  <c:v>18.72</c:v>
                </c:pt>
                <c:pt idx="235">
                  <c:v>18.8</c:v>
                </c:pt>
                <c:pt idx="236">
                  <c:v>18.88</c:v>
                </c:pt>
                <c:pt idx="237">
                  <c:v>18.96</c:v>
                </c:pt>
                <c:pt idx="238">
                  <c:v>19.04</c:v>
                </c:pt>
                <c:pt idx="239">
                  <c:v>19.12</c:v>
                </c:pt>
                <c:pt idx="240">
                  <c:v>19.2</c:v>
                </c:pt>
                <c:pt idx="241">
                  <c:v>19.28</c:v>
                </c:pt>
                <c:pt idx="242">
                  <c:v>19.36</c:v>
                </c:pt>
                <c:pt idx="243">
                  <c:v>19.440000000000001</c:v>
                </c:pt>
                <c:pt idx="244">
                  <c:v>19.52</c:v>
                </c:pt>
                <c:pt idx="245">
                  <c:v>19.600000000000001</c:v>
                </c:pt>
                <c:pt idx="246">
                  <c:v>19.68</c:v>
                </c:pt>
                <c:pt idx="247">
                  <c:v>19.760000000000002</c:v>
                </c:pt>
                <c:pt idx="248">
                  <c:v>19.84</c:v>
                </c:pt>
                <c:pt idx="249">
                  <c:v>19.920000000000002</c:v>
                </c:pt>
                <c:pt idx="250">
                  <c:v>20</c:v>
                </c:pt>
                <c:pt idx="251">
                  <c:v>20.079999999999998</c:v>
                </c:pt>
                <c:pt idx="252">
                  <c:v>20.16</c:v>
                </c:pt>
                <c:pt idx="253">
                  <c:v>20.239999999999998</c:v>
                </c:pt>
                <c:pt idx="254">
                  <c:v>20.32</c:v>
                </c:pt>
                <c:pt idx="255">
                  <c:v>20.399999999999999</c:v>
                </c:pt>
                <c:pt idx="256">
                  <c:v>20.48</c:v>
                </c:pt>
                <c:pt idx="257">
                  <c:v>20.56</c:v>
                </c:pt>
                <c:pt idx="258">
                  <c:v>20.64</c:v>
                </c:pt>
                <c:pt idx="259">
                  <c:v>20.72</c:v>
                </c:pt>
                <c:pt idx="260">
                  <c:v>20.8</c:v>
                </c:pt>
                <c:pt idx="261">
                  <c:v>20.88</c:v>
                </c:pt>
                <c:pt idx="262">
                  <c:v>20.96</c:v>
                </c:pt>
                <c:pt idx="263">
                  <c:v>21.04</c:v>
                </c:pt>
                <c:pt idx="264">
                  <c:v>21.12</c:v>
                </c:pt>
                <c:pt idx="265">
                  <c:v>21.2</c:v>
                </c:pt>
                <c:pt idx="266">
                  <c:v>21.28</c:v>
                </c:pt>
                <c:pt idx="267">
                  <c:v>21.36</c:v>
                </c:pt>
                <c:pt idx="268">
                  <c:v>21.44</c:v>
                </c:pt>
                <c:pt idx="269">
                  <c:v>21.52</c:v>
                </c:pt>
                <c:pt idx="270">
                  <c:v>21.6</c:v>
                </c:pt>
                <c:pt idx="271">
                  <c:v>21.68</c:v>
                </c:pt>
                <c:pt idx="272">
                  <c:v>21.76</c:v>
                </c:pt>
                <c:pt idx="273">
                  <c:v>21.84</c:v>
                </c:pt>
                <c:pt idx="274">
                  <c:v>21.92</c:v>
                </c:pt>
                <c:pt idx="275">
                  <c:v>22</c:v>
                </c:pt>
              </c:numCache>
            </c:numRef>
          </c:xVal>
          <c:yVal>
            <c:numRef>
              <c:f>'RESUMEN M.A.A'!$F$4:$F$279</c:f>
              <c:numCache>
                <c:formatCode>General</c:formatCode>
                <c:ptCount val="276"/>
                <c:pt idx="0">
                  <c:v>20.25</c:v>
                </c:pt>
                <c:pt idx="1">
                  <c:v>20.170000000000002</c:v>
                </c:pt>
                <c:pt idx="2">
                  <c:v>20.085000000000001</c:v>
                </c:pt>
                <c:pt idx="3">
                  <c:v>19.98</c:v>
                </c:pt>
                <c:pt idx="4">
                  <c:v>19.91</c:v>
                </c:pt>
                <c:pt idx="5">
                  <c:v>19.835000000000001</c:v>
                </c:pt>
                <c:pt idx="6">
                  <c:v>19.77</c:v>
                </c:pt>
                <c:pt idx="7">
                  <c:v>19.71</c:v>
                </c:pt>
                <c:pt idx="8">
                  <c:v>19.645000000000003</c:v>
                </c:pt>
                <c:pt idx="9">
                  <c:v>19.605</c:v>
                </c:pt>
                <c:pt idx="10">
                  <c:v>19.57</c:v>
                </c:pt>
                <c:pt idx="11">
                  <c:v>19.52</c:v>
                </c:pt>
                <c:pt idx="12">
                  <c:v>19.477499999999999</c:v>
                </c:pt>
                <c:pt idx="13">
                  <c:v>19.427499999999998</c:v>
                </c:pt>
                <c:pt idx="14">
                  <c:v>19.375</c:v>
                </c:pt>
                <c:pt idx="15">
                  <c:v>19.314999999999998</c:v>
                </c:pt>
                <c:pt idx="16">
                  <c:v>19.277500000000003</c:v>
                </c:pt>
                <c:pt idx="17">
                  <c:v>19.237500000000001</c:v>
                </c:pt>
                <c:pt idx="18">
                  <c:v>19.217500000000001</c:v>
                </c:pt>
                <c:pt idx="19">
                  <c:v>19.172499999999999</c:v>
                </c:pt>
                <c:pt idx="20">
                  <c:v>19.115000000000002</c:v>
                </c:pt>
                <c:pt idx="21">
                  <c:v>19.09</c:v>
                </c:pt>
                <c:pt idx="22">
                  <c:v>19.002499999999998</c:v>
                </c:pt>
                <c:pt idx="23">
                  <c:v>18.982500000000002</c:v>
                </c:pt>
                <c:pt idx="24">
                  <c:v>18.947499999999998</c:v>
                </c:pt>
                <c:pt idx="25">
                  <c:v>18.917499999999997</c:v>
                </c:pt>
                <c:pt idx="26">
                  <c:v>18.887499999999999</c:v>
                </c:pt>
                <c:pt idx="27">
                  <c:v>18.850000000000001</c:v>
                </c:pt>
                <c:pt idx="28">
                  <c:v>18.7925</c:v>
                </c:pt>
                <c:pt idx="29">
                  <c:v>18.7425</c:v>
                </c:pt>
                <c:pt idx="30">
                  <c:v>18.6875</c:v>
                </c:pt>
                <c:pt idx="31">
                  <c:v>18.61</c:v>
                </c:pt>
                <c:pt idx="32">
                  <c:v>18.549999999999997</c:v>
                </c:pt>
                <c:pt idx="33">
                  <c:v>18.447499999999998</c:v>
                </c:pt>
                <c:pt idx="34">
                  <c:v>18.387499999999999</c:v>
                </c:pt>
                <c:pt idx="35">
                  <c:v>18.325000000000003</c:v>
                </c:pt>
                <c:pt idx="36">
                  <c:v>18.239999999999998</c:v>
                </c:pt>
                <c:pt idx="37">
                  <c:v>18.182499999999997</c:v>
                </c:pt>
                <c:pt idx="38">
                  <c:v>18.137499999999999</c:v>
                </c:pt>
                <c:pt idx="39">
                  <c:v>18.11</c:v>
                </c:pt>
                <c:pt idx="40">
                  <c:v>18.137499999999999</c:v>
                </c:pt>
                <c:pt idx="41">
                  <c:v>18.122500000000002</c:v>
                </c:pt>
                <c:pt idx="42">
                  <c:v>18.142499999999998</c:v>
                </c:pt>
                <c:pt idx="43">
                  <c:v>18.149999999999999</c:v>
                </c:pt>
                <c:pt idx="44">
                  <c:v>18.145</c:v>
                </c:pt>
                <c:pt idx="45">
                  <c:v>18.185000000000002</c:v>
                </c:pt>
                <c:pt idx="46">
                  <c:v>18.18</c:v>
                </c:pt>
                <c:pt idx="47">
                  <c:v>18.164999999999999</c:v>
                </c:pt>
                <c:pt idx="48">
                  <c:v>18.155000000000001</c:v>
                </c:pt>
                <c:pt idx="49">
                  <c:v>18.119999999999997</c:v>
                </c:pt>
                <c:pt idx="50">
                  <c:v>18.0425</c:v>
                </c:pt>
                <c:pt idx="51">
                  <c:v>17.987499999999997</c:v>
                </c:pt>
                <c:pt idx="52">
                  <c:v>17.922499999999999</c:v>
                </c:pt>
                <c:pt idx="53">
                  <c:v>17.8325</c:v>
                </c:pt>
                <c:pt idx="54">
                  <c:v>17.747500000000002</c:v>
                </c:pt>
                <c:pt idx="55">
                  <c:v>17.672499999999999</c:v>
                </c:pt>
                <c:pt idx="56">
                  <c:v>17.615000000000002</c:v>
                </c:pt>
                <c:pt idx="57">
                  <c:v>17.53</c:v>
                </c:pt>
                <c:pt idx="58">
                  <c:v>17.4575</c:v>
                </c:pt>
                <c:pt idx="59">
                  <c:v>17.375</c:v>
                </c:pt>
                <c:pt idx="60">
                  <c:v>17.28</c:v>
                </c:pt>
                <c:pt idx="61">
                  <c:v>17.25</c:v>
                </c:pt>
                <c:pt idx="62">
                  <c:v>17.177500000000002</c:v>
                </c:pt>
                <c:pt idx="63">
                  <c:v>17.115000000000002</c:v>
                </c:pt>
                <c:pt idx="64">
                  <c:v>17.060000000000002</c:v>
                </c:pt>
                <c:pt idx="65">
                  <c:v>17.004999999999999</c:v>
                </c:pt>
                <c:pt idx="66">
                  <c:v>16.942499999999999</c:v>
                </c:pt>
                <c:pt idx="67">
                  <c:v>16.89</c:v>
                </c:pt>
                <c:pt idx="68">
                  <c:v>16.835000000000001</c:v>
                </c:pt>
                <c:pt idx="69">
                  <c:v>16.815000000000001</c:v>
                </c:pt>
                <c:pt idx="70">
                  <c:v>16.740000000000002</c:v>
                </c:pt>
                <c:pt idx="71">
                  <c:v>16.71</c:v>
                </c:pt>
                <c:pt idx="72">
                  <c:v>16.672499999999999</c:v>
                </c:pt>
                <c:pt idx="73">
                  <c:v>16.615000000000002</c:v>
                </c:pt>
                <c:pt idx="74">
                  <c:v>16.594999999999999</c:v>
                </c:pt>
                <c:pt idx="75">
                  <c:v>16.579999999999998</c:v>
                </c:pt>
                <c:pt idx="76">
                  <c:v>16.559999999999999</c:v>
                </c:pt>
                <c:pt idx="77">
                  <c:v>16.592500000000001</c:v>
                </c:pt>
                <c:pt idx="78">
                  <c:v>16.5825</c:v>
                </c:pt>
                <c:pt idx="79">
                  <c:v>16.619999999999997</c:v>
                </c:pt>
                <c:pt idx="80">
                  <c:v>16.66</c:v>
                </c:pt>
                <c:pt idx="81">
                  <c:v>16.68</c:v>
                </c:pt>
                <c:pt idx="82">
                  <c:v>16.715000000000003</c:v>
                </c:pt>
                <c:pt idx="83">
                  <c:v>16.75</c:v>
                </c:pt>
                <c:pt idx="84">
                  <c:v>16.782499999999999</c:v>
                </c:pt>
                <c:pt idx="85">
                  <c:v>16.837499999999999</c:v>
                </c:pt>
                <c:pt idx="86">
                  <c:v>16.897500000000001</c:v>
                </c:pt>
                <c:pt idx="87">
                  <c:v>17.0075</c:v>
                </c:pt>
                <c:pt idx="88">
                  <c:v>17.170000000000002</c:v>
                </c:pt>
                <c:pt idx="89">
                  <c:v>17.350000000000001</c:v>
                </c:pt>
                <c:pt idx="90">
                  <c:v>17.537500000000001</c:v>
                </c:pt>
                <c:pt idx="91">
                  <c:v>17.7575</c:v>
                </c:pt>
                <c:pt idx="92">
                  <c:v>17.96</c:v>
                </c:pt>
                <c:pt idx="93">
                  <c:v>18.172499999999999</c:v>
                </c:pt>
                <c:pt idx="94">
                  <c:v>18.387499999999999</c:v>
                </c:pt>
                <c:pt idx="95">
                  <c:v>18.649999999999999</c:v>
                </c:pt>
                <c:pt idx="96">
                  <c:v>18.869999999999997</c:v>
                </c:pt>
                <c:pt idx="97">
                  <c:v>19.1325</c:v>
                </c:pt>
                <c:pt idx="98">
                  <c:v>19.3675</c:v>
                </c:pt>
                <c:pt idx="99">
                  <c:v>19.677500000000002</c:v>
                </c:pt>
                <c:pt idx="100">
                  <c:v>19.997500000000002</c:v>
                </c:pt>
                <c:pt idx="101">
                  <c:v>20.322499999999998</c:v>
                </c:pt>
                <c:pt idx="102">
                  <c:v>20.647500000000001</c:v>
                </c:pt>
                <c:pt idx="103">
                  <c:v>21.027500000000003</c:v>
                </c:pt>
                <c:pt idx="104">
                  <c:v>21.38</c:v>
                </c:pt>
                <c:pt idx="105">
                  <c:v>21.759999999999998</c:v>
                </c:pt>
                <c:pt idx="106">
                  <c:v>22.12</c:v>
                </c:pt>
                <c:pt idx="107">
                  <c:v>22.517500000000002</c:v>
                </c:pt>
                <c:pt idx="108">
                  <c:v>22.93</c:v>
                </c:pt>
                <c:pt idx="109">
                  <c:v>23.3475</c:v>
                </c:pt>
                <c:pt idx="110">
                  <c:v>23.727499999999999</c:v>
                </c:pt>
                <c:pt idx="111">
                  <c:v>24.16</c:v>
                </c:pt>
                <c:pt idx="112">
                  <c:v>24.587499999999999</c:v>
                </c:pt>
                <c:pt idx="113">
                  <c:v>25.012499999999999</c:v>
                </c:pt>
                <c:pt idx="114">
                  <c:v>25.442500000000003</c:v>
                </c:pt>
                <c:pt idx="115">
                  <c:v>25.84</c:v>
                </c:pt>
                <c:pt idx="116">
                  <c:v>26.23</c:v>
                </c:pt>
                <c:pt idx="117">
                  <c:v>26.6175</c:v>
                </c:pt>
                <c:pt idx="118">
                  <c:v>26.98</c:v>
                </c:pt>
                <c:pt idx="119">
                  <c:v>27.347499999999997</c:v>
                </c:pt>
                <c:pt idx="120">
                  <c:v>27.725000000000001</c:v>
                </c:pt>
                <c:pt idx="121">
                  <c:v>28.1</c:v>
                </c:pt>
                <c:pt idx="122">
                  <c:v>28.487499999999997</c:v>
                </c:pt>
                <c:pt idx="123">
                  <c:v>28.8325</c:v>
                </c:pt>
                <c:pt idx="124">
                  <c:v>29.182500000000001</c:v>
                </c:pt>
                <c:pt idx="125">
                  <c:v>29.555</c:v>
                </c:pt>
                <c:pt idx="126">
                  <c:v>29.942499999999999</c:v>
                </c:pt>
                <c:pt idx="127">
                  <c:v>30.31</c:v>
                </c:pt>
                <c:pt idx="128">
                  <c:v>30.664999999999999</c:v>
                </c:pt>
                <c:pt idx="129">
                  <c:v>30.9925</c:v>
                </c:pt>
                <c:pt idx="130">
                  <c:v>31.317499999999999</c:v>
                </c:pt>
                <c:pt idx="131">
                  <c:v>31.657500000000002</c:v>
                </c:pt>
                <c:pt idx="132">
                  <c:v>31.984999999999999</c:v>
                </c:pt>
                <c:pt idx="133">
                  <c:v>32.33</c:v>
                </c:pt>
                <c:pt idx="134">
                  <c:v>32.682500000000005</c:v>
                </c:pt>
                <c:pt idx="135">
                  <c:v>32.987499999999997</c:v>
                </c:pt>
                <c:pt idx="136">
                  <c:v>33.274999999999999</c:v>
                </c:pt>
                <c:pt idx="137">
                  <c:v>33.545000000000002</c:v>
                </c:pt>
                <c:pt idx="138">
                  <c:v>33.872500000000002</c:v>
                </c:pt>
                <c:pt idx="139">
                  <c:v>34.1875</c:v>
                </c:pt>
                <c:pt idx="140">
                  <c:v>34.497500000000002</c:v>
                </c:pt>
                <c:pt idx="141">
                  <c:v>34.777500000000003</c:v>
                </c:pt>
                <c:pt idx="142">
                  <c:v>35.075000000000003</c:v>
                </c:pt>
                <c:pt idx="143">
                  <c:v>35.36</c:v>
                </c:pt>
                <c:pt idx="144">
                  <c:v>35.630000000000003</c:v>
                </c:pt>
                <c:pt idx="145">
                  <c:v>35.959999999999994</c:v>
                </c:pt>
                <c:pt idx="146">
                  <c:v>36.21</c:v>
                </c:pt>
                <c:pt idx="147">
                  <c:v>36.504999999999995</c:v>
                </c:pt>
                <c:pt idx="148">
                  <c:v>36.75</c:v>
                </c:pt>
                <c:pt idx="149">
                  <c:v>37.015000000000001</c:v>
                </c:pt>
                <c:pt idx="150">
                  <c:v>37.285000000000004</c:v>
                </c:pt>
                <c:pt idx="151">
                  <c:v>37.5</c:v>
                </c:pt>
                <c:pt idx="152">
                  <c:v>37.704999999999998</c:v>
                </c:pt>
                <c:pt idx="153">
                  <c:v>37.642499999999998</c:v>
                </c:pt>
                <c:pt idx="154">
                  <c:v>37.695000000000007</c:v>
                </c:pt>
                <c:pt idx="155">
                  <c:v>37.832499999999996</c:v>
                </c:pt>
                <c:pt idx="156">
                  <c:v>38.067499999999995</c:v>
                </c:pt>
                <c:pt idx="157">
                  <c:v>38.262500000000003</c:v>
                </c:pt>
                <c:pt idx="158">
                  <c:v>38.3825</c:v>
                </c:pt>
                <c:pt idx="159">
                  <c:v>38.252499999999998</c:v>
                </c:pt>
                <c:pt idx="160">
                  <c:v>37.957499999999996</c:v>
                </c:pt>
                <c:pt idx="161">
                  <c:v>37.542500000000004</c:v>
                </c:pt>
                <c:pt idx="162">
                  <c:v>37.077500000000001</c:v>
                </c:pt>
                <c:pt idx="163">
                  <c:v>36.61</c:v>
                </c:pt>
                <c:pt idx="164">
                  <c:v>36.144999999999996</c:v>
                </c:pt>
                <c:pt idx="165">
                  <c:v>35.697500000000005</c:v>
                </c:pt>
                <c:pt idx="166">
                  <c:v>35.25</c:v>
                </c:pt>
                <c:pt idx="167">
                  <c:v>34.807500000000005</c:v>
                </c:pt>
                <c:pt idx="168">
                  <c:v>34.385000000000005</c:v>
                </c:pt>
                <c:pt idx="169">
                  <c:v>34.015000000000001</c:v>
                </c:pt>
                <c:pt idx="170">
                  <c:v>33.69</c:v>
                </c:pt>
                <c:pt idx="171">
                  <c:v>33.447500000000005</c:v>
                </c:pt>
                <c:pt idx="172">
                  <c:v>33.232500000000002</c:v>
                </c:pt>
                <c:pt idx="173">
                  <c:v>33.042500000000004</c:v>
                </c:pt>
                <c:pt idx="174">
                  <c:v>32.842500000000001</c:v>
                </c:pt>
                <c:pt idx="175">
                  <c:v>32.637500000000003</c:v>
                </c:pt>
                <c:pt idx="176">
                  <c:v>32.3675</c:v>
                </c:pt>
                <c:pt idx="177">
                  <c:v>32.0625</c:v>
                </c:pt>
                <c:pt idx="178">
                  <c:v>31.727499999999999</c:v>
                </c:pt>
                <c:pt idx="179">
                  <c:v>31.39</c:v>
                </c:pt>
                <c:pt idx="180">
                  <c:v>31.119999999999997</c:v>
                </c:pt>
                <c:pt idx="181">
                  <c:v>30.92</c:v>
                </c:pt>
                <c:pt idx="182">
                  <c:v>30.75</c:v>
                </c:pt>
                <c:pt idx="183">
                  <c:v>30.587499999999999</c:v>
                </c:pt>
                <c:pt idx="184">
                  <c:v>30.435000000000002</c:v>
                </c:pt>
                <c:pt idx="185">
                  <c:v>30.2925</c:v>
                </c:pt>
                <c:pt idx="186">
                  <c:v>30.18</c:v>
                </c:pt>
                <c:pt idx="187">
                  <c:v>30.057500000000001</c:v>
                </c:pt>
                <c:pt idx="188">
                  <c:v>29.93</c:v>
                </c:pt>
                <c:pt idx="189">
                  <c:v>29.832500000000003</c:v>
                </c:pt>
                <c:pt idx="190">
                  <c:v>29.737499999999997</c:v>
                </c:pt>
                <c:pt idx="191">
                  <c:v>29.655000000000001</c:v>
                </c:pt>
                <c:pt idx="192">
                  <c:v>29.615000000000002</c:v>
                </c:pt>
                <c:pt idx="193">
                  <c:v>29.589999999999996</c:v>
                </c:pt>
                <c:pt idx="194">
                  <c:v>29.585000000000001</c:v>
                </c:pt>
                <c:pt idx="195">
                  <c:v>29.5975</c:v>
                </c:pt>
                <c:pt idx="196">
                  <c:v>29.6175</c:v>
                </c:pt>
                <c:pt idx="197">
                  <c:v>29.622500000000002</c:v>
                </c:pt>
                <c:pt idx="198">
                  <c:v>29.6525</c:v>
                </c:pt>
                <c:pt idx="199">
                  <c:v>29.627500000000001</c:v>
                </c:pt>
                <c:pt idx="200">
                  <c:v>29.567499999999999</c:v>
                </c:pt>
                <c:pt idx="201">
                  <c:v>29.450000000000003</c:v>
                </c:pt>
                <c:pt idx="202">
                  <c:v>29.305</c:v>
                </c:pt>
                <c:pt idx="203">
                  <c:v>29.164999999999999</c:v>
                </c:pt>
                <c:pt idx="204">
                  <c:v>29.0075</c:v>
                </c:pt>
                <c:pt idx="205">
                  <c:v>28.805</c:v>
                </c:pt>
                <c:pt idx="206">
                  <c:v>28.637500000000003</c:v>
                </c:pt>
                <c:pt idx="207">
                  <c:v>28.45</c:v>
                </c:pt>
                <c:pt idx="208">
                  <c:v>28.234999999999999</c:v>
                </c:pt>
                <c:pt idx="209">
                  <c:v>28.067500000000003</c:v>
                </c:pt>
                <c:pt idx="210">
                  <c:v>27.865000000000002</c:v>
                </c:pt>
                <c:pt idx="211">
                  <c:v>27.702500000000001</c:v>
                </c:pt>
                <c:pt idx="212">
                  <c:v>27.537500000000001</c:v>
                </c:pt>
                <c:pt idx="213">
                  <c:v>27.377499999999998</c:v>
                </c:pt>
                <c:pt idx="214">
                  <c:v>27.217500000000001</c:v>
                </c:pt>
                <c:pt idx="215">
                  <c:v>27.05</c:v>
                </c:pt>
                <c:pt idx="216">
                  <c:v>26.86</c:v>
                </c:pt>
                <c:pt idx="217">
                  <c:v>26.72</c:v>
                </c:pt>
                <c:pt idx="218">
                  <c:v>26.545000000000002</c:v>
                </c:pt>
                <c:pt idx="219">
                  <c:v>26.41</c:v>
                </c:pt>
                <c:pt idx="220">
                  <c:v>26.23</c:v>
                </c:pt>
                <c:pt idx="221">
                  <c:v>26.099999999999998</c:v>
                </c:pt>
                <c:pt idx="222">
                  <c:v>25.950000000000003</c:v>
                </c:pt>
                <c:pt idx="223">
                  <c:v>25.802500000000002</c:v>
                </c:pt>
                <c:pt idx="224">
                  <c:v>25.692499999999999</c:v>
                </c:pt>
                <c:pt idx="225">
                  <c:v>25.59</c:v>
                </c:pt>
                <c:pt idx="226">
                  <c:v>25.4575</c:v>
                </c:pt>
                <c:pt idx="227">
                  <c:v>25.365000000000002</c:v>
                </c:pt>
                <c:pt idx="228">
                  <c:v>25.252500000000001</c:v>
                </c:pt>
                <c:pt idx="229">
                  <c:v>25.157499999999999</c:v>
                </c:pt>
                <c:pt idx="230">
                  <c:v>25.052500000000002</c:v>
                </c:pt>
                <c:pt idx="231">
                  <c:v>24.967500000000001</c:v>
                </c:pt>
                <c:pt idx="232">
                  <c:v>24.857500000000002</c:v>
                </c:pt>
                <c:pt idx="233">
                  <c:v>24.747500000000002</c:v>
                </c:pt>
                <c:pt idx="234">
                  <c:v>24.667499999999997</c:v>
                </c:pt>
                <c:pt idx="235">
                  <c:v>24.560000000000002</c:v>
                </c:pt>
                <c:pt idx="236">
                  <c:v>24.4725</c:v>
                </c:pt>
                <c:pt idx="237">
                  <c:v>24.36</c:v>
                </c:pt>
                <c:pt idx="238">
                  <c:v>24.2575</c:v>
                </c:pt>
                <c:pt idx="239">
                  <c:v>24.182499999999997</c:v>
                </c:pt>
                <c:pt idx="240">
                  <c:v>24.075000000000003</c:v>
                </c:pt>
                <c:pt idx="241">
                  <c:v>24</c:v>
                </c:pt>
                <c:pt idx="242">
                  <c:v>23.947500000000002</c:v>
                </c:pt>
                <c:pt idx="243">
                  <c:v>23.852499999999999</c:v>
                </c:pt>
                <c:pt idx="244">
                  <c:v>23.765000000000001</c:v>
                </c:pt>
                <c:pt idx="245">
                  <c:v>23.672499999999999</c:v>
                </c:pt>
                <c:pt idx="246">
                  <c:v>23.607500000000002</c:v>
                </c:pt>
                <c:pt idx="247">
                  <c:v>23.53</c:v>
                </c:pt>
                <c:pt idx="248">
                  <c:v>23.442500000000003</c:v>
                </c:pt>
                <c:pt idx="249">
                  <c:v>23.3675</c:v>
                </c:pt>
                <c:pt idx="250">
                  <c:v>23.29</c:v>
                </c:pt>
                <c:pt idx="251">
                  <c:v>23.21</c:v>
                </c:pt>
                <c:pt idx="252">
                  <c:v>23.142499999999998</c:v>
                </c:pt>
                <c:pt idx="253">
                  <c:v>23.077500000000001</c:v>
                </c:pt>
                <c:pt idx="254">
                  <c:v>23.012499999999999</c:v>
                </c:pt>
                <c:pt idx="255">
                  <c:v>22.934999999999999</c:v>
                </c:pt>
                <c:pt idx="256">
                  <c:v>22.8675</c:v>
                </c:pt>
                <c:pt idx="257">
                  <c:v>22.817499999999999</c:v>
                </c:pt>
                <c:pt idx="258">
                  <c:v>22.755000000000003</c:v>
                </c:pt>
                <c:pt idx="259">
                  <c:v>22.68</c:v>
                </c:pt>
                <c:pt idx="260">
                  <c:v>22.642500000000002</c:v>
                </c:pt>
                <c:pt idx="261">
                  <c:v>22.567499999999999</c:v>
                </c:pt>
                <c:pt idx="262">
                  <c:v>22.484999999999999</c:v>
                </c:pt>
                <c:pt idx="263">
                  <c:v>22.445</c:v>
                </c:pt>
                <c:pt idx="264">
                  <c:v>22.3825</c:v>
                </c:pt>
                <c:pt idx="265">
                  <c:v>22.337499999999999</c:v>
                </c:pt>
                <c:pt idx="266">
                  <c:v>22.282499999999999</c:v>
                </c:pt>
                <c:pt idx="267">
                  <c:v>22.23</c:v>
                </c:pt>
                <c:pt idx="268">
                  <c:v>22.17</c:v>
                </c:pt>
                <c:pt idx="269">
                  <c:v>22.112500000000001</c:v>
                </c:pt>
                <c:pt idx="270">
                  <c:v>22.067499999999999</c:v>
                </c:pt>
                <c:pt idx="271">
                  <c:v>22.012499999999999</c:v>
                </c:pt>
                <c:pt idx="272">
                  <c:v>21.954999999999998</c:v>
                </c:pt>
                <c:pt idx="273">
                  <c:v>21.892500000000002</c:v>
                </c:pt>
                <c:pt idx="274">
                  <c:v>21.852499999999999</c:v>
                </c:pt>
              </c:numCache>
            </c:numRef>
          </c:yVal>
          <c:smooth val="1"/>
          <c:extLst>
            <c:ext xmlns:c16="http://schemas.microsoft.com/office/drawing/2014/chart" uri="{C3380CC4-5D6E-409C-BE32-E72D297353CC}">
              <c16:uniqueId val="{00000004-EF02-4A98-ABD3-9F6CE837DB10}"/>
            </c:ext>
          </c:extLst>
        </c:ser>
        <c:ser>
          <c:idx val="5"/>
          <c:order val="5"/>
          <c:tx>
            <c:strRef>
              <c:f>'RESUMEN M.A.A'!$G$1:$G$3</c:f>
              <c:strCache>
                <c:ptCount val="3"/>
                <c:pt idx="0">
                  <c:v>TEMPERATURA</c:v>
                </c:pt>
                <c:pt idx="1">
                  <c:v>FEBRERO</c:v>
                </c:pt>
                <c:pt idx="2">
                  <c:v>M ABIERTA</c:v>
                </c:pt>
              </c:strCache>
            </c:strRef>
          </c:tx>
          <c:spPr>
            <a:ln w="19050" cap="rnd">
              <a:solidFill>
                <a:schemeClr val="accent6"/>
              </a:solidFill>
              <a:round/>
            </a:ln>
            <a:effectLst/>
          </c:spPr>
          <c:marker>
            <c:symbol val="circle"/>
            <c:size val="5"/>
            <c:spPr>
              <a:solidFill>
                <a:schemeClr val="accent6"/>
              </a:solidFill>
              <a:ln w="9525">
                <a:solidFill>
                  <a:schemeClr val="accent6"/>
                </a:solidFill>
              </a:ln>
              <a:effectLst/>
            </c:spPr>
          </c:marker>
          <c:xVal>
            <c:numRef>
              <c:f>'RESUMEN M.A.A'!$A$4:$A$279</c:f>
              <c:numCache>
                <c:formatCode>0.00</c:formatCode>
                <c:ptCount val="276"/>
                <c:pt idx="0">
                  <c:v>0</c:v>
                </c:pt>
                <c:pt idx="1">
                  <c:v>0.08</c:v>
                </c:pt>
                <c:pt idx="2">
                  <c:v>0.16</c:v>
                </c:pt>
                <c:pt idx="3">
                  <c:v>0.24</c:v>
                </c:pt>
                <c:pt idx="4">
                  <c:v>0.32</c:v>
                </c:pt>
                <c:pt idx="5">
                  <c:v>0.4</c:v>
                </c:pt>
                <c:pt idx="6">
                  <c:v>0.48</c:v>
                </c:pt>
                <c:pt idx="7">
                  <c:v>0.56000000000000005</c:v>
                </c:pt>
                <c:pt idx="8">
                  <c:v>0.64</c:v>
                </c:pt>
                <c:pt idx="9">
                  <c:v>0.72</c:v>
                </c:pt>
                <c:pt idx="10">
                  <c:v>0.8</c:v>
                </c:pt>
                <c:pt idx="11">
                  <c:v>0.88</c:v>
                </c:pt>
                <c:pt idx="12">
                  <c:v>0.96</c:v>
                </c:pt>
                <c:pt idx="13">
                  <c:v>1.04</c:v>
                </c:pt>
                <c:pt idx="14">
                  <c:v>1.1200000000000001</c:v>
                </c:pt>
                <c:pt idx="15">
                  <c:v>1.2</c:v>
                </c:pt>
                <c:pt idx="16">
                  <c:v>1.28</c:v>
                </c:pt>
                <c:pt idx="17">
                  <c:v>1.36</c:v>
                </c:pt>
                <c:pt idx="18">
                  <c:v>1.44</c:v>
                </c:pt>
                <c:pt idx="19">
                  <c:v>1.52</c:v>
                </c:pt>
                <c:pt idx="20">
                  <c:v>1.6</c:v>
                </c:pt>
                <c:pt idx="21">
                  <c:v>1.68</c:v>
                </c:pt>
                <c:pt idx="22">
                  <c:v>1.76</c:v>
                </c:pt>
                <c:pt idx="23">
                  <c:v>1.84</c:v>
                </c:pt>
                <c:pt idx="24">
                  <c:v>1.92</c:v>
                </c:pt>
                <c:pt idx="25">
                  <c:v>2</c:v>
                </c:pt>
                <c:pt idx="26">
                  <c:v>2.08</c:v>
                </c:pt>
                <c:pt idx="27">
                  <c:v>2.16</c:v>
                </c:pt>
                <c:pt idx="28">
                  <c:v>2.2400000000000002</c:v>
                </c:pt>
                <c:pt idx="29">
                  <c:v>2.3199999999999998</c:v>
                </c:pt>
                <c:pt idx="30">
                  <c:v>2.4</c:v>
                </c:pt>
                <c:pt idx="31">
                  <c:v>2.48</c:v>
                </c:pt>
                <c:pt idx="32">
                  <c:v>2.56</c:v>
                </c:pt>
                <c:pt idx="33">
                  <c:v>2.64</c:v>
                </c:pt>
                <c:pt idx="34">
                  <c:v>2.72</c:v>
                </c:pt>
                <c:pt idx="35">
                  <c:v>2.8</c:v>
                </c:pt>
                <c:pt idx="36">
                  <c:v>2.88</c:v>
                </c:pt>
                <c:pt idx="37">
                  <c:v>2.96</c:v>
                </c:pt>
                <c:pt idx="38">
                  <c:v>3.04</c:v>
                </c:pt>
                <c:pt idx="39">
                  <c:v>3.12</c:v>
                </c:pt>
                <c:pt idx="40">
                  <c:v>3.2</c:v>
                </c:pt>
                <c:pt idx="41">
                  <c:v>3.28</c:v>
                </c:pt>
                <c:pt idx="42">
                  <c:v>3.36</c:v>
                </c:pt>
                <c:pt idx="43">
                  <c:v>3.44</c:v>
                </c:pt>
                <c:pt idx="44">
                  <c:v>3.52</c:v>
                </c:pt>
                <c:pt idx="45">
                  <c:v>3.6</c:v>
                </c:pt>
                <c:pt idx="46">
                  <c:v>3.68</c:v>
                </c:pt>
                <c:pt idx="47">
                  <c:v>3.76</c:v>
                </c:pt>
                <c:pt idx="48">
                  <c:v>3.84</c:v>
                </c:pt>
                <c:pt idx="49">
                  <c:v>3.92</c:v>
                </c:pt>
                <c:pt idx="50">
                  <c:v>4</c:v>
                </c:pt>
                <c:pt idx="51">
                  <c:v>4.08</c:v>
                </c:pt>
                <c:pt idx="52">
                  <c:v>4.16</c:v>
                </c:pt>
                <c:pt idx="53">
                  <c:v>4.24</c:v>
                </c:pt>
                <c:pt idx="54">
                  <c:v>4.32</c:v>
                </c:pt>
                <c:pt idx="55">
                  <c:v>4.4000000000000004</c:v>
                </c:pt>
                <c:pt idx="56">
                  <c:v>4.4800000000000004</c:v>
                </c:pt>
                <c:pt idx="57">
                  <c:v>4.5599999999999996</c:v>
                </c:pt>
                <c:pt idx="58">
                  <c:v>4.6399999999999997</c:v>
                </c:pt>
                <c:pt idx="59">
                  <c:v>4.72</c:v>
                </c:pt>
                <c:pt idx="60">
                  <c:v>4.8</c:v>
                </c:pt>
                <c:pt idx="61">
                  <c:v>4.88</c:v>
                </c:pt>
                <c:pt idx="62">
                  <c:v>4.96</c:v>
                </c:pt>
                <c:pt idx="63">
                  <c:v>5.04</c:v>
                </c:pt>
                <c:pt idx="64">
                  <c:v>5.12</c:v>
                </c:pt>
                <c:pt idx="65">
                  <c:v>5.2</c:v>
                </c:pt>
                <c:pt idx="66">
                  <c:v>5.28</c:v>
                </c:pt>
                <c:pt idx="67">
                  <c:v>5.36</c:v>
                </c:pt>
                <c:pt idx="68">
                  <c:v>5.44</c:v>
                </c:pt>
                <c:pt idx="69">
                  <c:v>5.52</c:v>
                </c:pt>
                <c:pt idx="70">
                  <c:v>5.6</c:v>
                </c:pt>
                <c:pt idx="71">
                  <c:v>5.68</c:v>
                </c:pt>
                <c:pt idx="72">
                  <c:v>5.76</c:v>
                </c:pt>
                <c:pt idx="73">
                  <c:v>5.84</c:v>
                </c:pt>
                <c:pt idx="74">
                  <c:v>5.92</c:v>
                </c:pt>
                <c:pt idx="75">
                  <c:v>6</c:v>
                </c:pt>
                <c:pt idx="76">
                  <c:v>6.08</c:v>
                </c:pt>
                <c:pt idx="77">
                  <c:v>6.16</c:v>
                </c:pt>
                <c:pt idx="78">
                  <c:v>6.24</c:v>
                </c:pt>
                <c:pt idx="79">
                  <c:v>6.32</c:v>
                </c:pt>
                <c:pt idx="80">
                  <c:v>6.4</c:v>
                </c:pt>
                <c:pt idx="81">
                  <c:v>6.48</c:v>
                </c:pt>
                <c:pt idx="82">
                  <c:v>6.56</c:v>
                </c:pt>
                <c:pt idx="83">
                  <c:v>6.64</c:v>
                </c:pt>
                <c:pt idx="84">
                  <c:v>6.72</c:v>
                </c:pt>
                <c:pt idx="85">
                  <c:v>6.8</c:v>
                </c:pt>
                <c:pt idx="86">
                  <c:v>6.88</c:v>
                </c:pt>
                <c:pt idx="87">
                  <c:v>6.96</c:v>
                </c:pt>
                <c:pt idx="88">
                  <c:v>7.04</c:v>
                </c:pt>
                <c:pt idx="89">
                  <c:v>7.12</c:v>
                </c:pt>
                <c:pt idx="90">
                  <c:v>7.2</c:v>
                </c:pt>
                <c:pt idx="91">
                  <c:v>7.28</c:v>
                </c:pt>
                <c:pt idx="92">
                  <c:v>7.36</c:v>
                </c:pt>
                <c:pt idx="93">
                  <c:v>7.44</c:v>
                </c:pt>
                <c:pt idx="94">
                  <c:v>7.52</c:v>
                </c:pt>
                <c:pt idx="95">
                  <c:v>7.6</c:v>
                </c:pt>
                <c:pt idx="96">
                  <c:v>7.68</c:v>
                </c:pt>
                <c:pt idx="97">
                  <c:v>7.76</c:v>
                </c:pt>
                <c:pt idx="98">
                  <c:v>7.84</c:v>
                </c:pt>
                <c:pt idx="99">
                  <c:v>7.92</c:v>
                </c:pt>
                <c:pt idx="100">
                  <c:v>8</c:v>
                </c:pt>
                <c:pt idx="101">
                  <c:v>8.08</c:v>
                </c:pt>
                <c:pt idx="102">
                  <c:v>8.16</c:v>
                </c:pt>
                <c:pt idx="103">
                  <c:v>8.24</c:v>
                </c:pt>
                <c:pt idx="104">
                  <c:v>8.32</c:v>
                </c:pt>
                <c:pt idx="105">
                  <c:v>8.4</c:v>
                </c:pt>
                <c:pt idx="106">
                  <c:v>8.48</c:v>
                </c:pt>
                <c:pt idx="107">
                  <c:v>8.56</c:v>
                </c:pt>
                <c:pt idx="108">
                  <c:v>8.64</c:v>
                </c:pt>
                <c:pt idx="109">
                  <c:v>8.7200000000000006</c:v>
                </c:pt>
                <c:pt idx="110">
                  <c:v>8.8000000000000007</c:v>
                </c:pt>
                <c:pt idx="111">
                  <c:v>8.8800000000000008</c:v>
                </c:pt>
                <c:pt idx="112">
                  <c:v>8.9600000000000009</c:v>
                </c:pt>
                <c:pt idx="113">
                  <c:v>9.0399999999999991</c:v>
                </c:pt>
                <c:pt idx="114">
                  <c:v>9.1199999999999992</c:v>
                </c:pt>
                <c:pt idx="115">
                  <c:v>9.1999999999999993</c:v>
                </c:pt>
                <c:pt idx="116">
                  <c:v>9.2799999999999994</c:v>
                </c:pt>
                <c:pt idx="117">
                  <c:v>9.36</c:v>
                </c:pt>
                <c:pt idx="118">
                  <c:v>9.44</c:v>
                </c:pt>
                <c:pt idx="119">
                  <c:v>9.52</c:v>
                </c:pt>
                <c:pt idx="120">
                  <c:v>9.6</c:v>
                </c:pt>
                <c:pt idx="121">
                  <c:v>9.68</c:v>
                </c:pt>
                <c:pt idx="122">
                  <c:v>9.76</c:v>
                </c:pt>
                <c:pt idx="123">
                  <c:v>9.84</c:v>
                </c:pt>
                <c:pt idx="124">
                  <c:v>9.92</c:v>
                </c:pt>
                <c:pt idx="125">
                  <c:v>10</c:v>
                </c:pt>
                <c:pt idx="126">
                  <c:v>10.08</c:v>
                </c:pt>
                <c:pt idx="127">
                  <c:v>10.16</c:v>
                </c:pt>
                <c:pt idx="128">
                  <c:v>10.24</c:v>
                </c:pt>
                <c:pt idx="129">
                  <c:v>10.32</c:v>
                </c:pt>
                <c:pt idx="130">
                  <c:v>10.4</c:v>
                </c:pt>
                <c:pt idx="131">
                  <c:v>10.48</c:v>
                </c:pt>
                <c:pt idx="132">
                  <c:v>10.56</c:v>
                </c:pt>
                <c:pt idx="133">
                  <c:v>10.64</c:v>
                </c:pt>
                <c:pt idx="134">
                  <c:v>10.72</c:v>
                </c:pt>
                <c:pt idx="135">
                  <c:v>10.8</c:v>
                </c:pt>
                <c:pt idx="136">
                  <c:v>10.88</c:v>
                </c:pt>
                <c:pt idx="137">
                  <c:v>10.96</c:v>
                </c:pt>
                <c:pt idx="138">
                  <c:v>11.04</c:v>
                </c:pt>
                <c:pt idx="139">
                  <c:v>11.12</c:v>
                </c:pt>
                <c:pt idx="140">
                  <c:v>11.2</c:v>
                </c:pt>
                <c:pt idx="141">
                  <c:v>11.28</c:v>
                </c:pt>
                <c:pt idx="142">
                  <c:v>11.36</c:v>
                </c:pt>
                <c:pt idx="143">
                  <c:v>11.44</c:v>
                </c:pt>
                <c:pt idx="144">
                  <c:v>11.52</c:v>
                </c:pt>
                <c:pt idx="145">
                  <c:v>11.6</c:v>
                </c:pt>
                <c:pt idx="146">
                  <c:v>11.68</c:v>
                </c:pt>
                <c:pt idx="147">
                  <c:v>11.76</c:v>
                </c:pt>
                <c:pt idx="148">
                  <c:v>11.84</c:v>
                </c:pt>
                <c:pt idx="149">
                  <c:v>11.92</c:v>
                </c:pt>
                <c:pt idx="150">
                  <c:v>12</c:v>
                </c:pt>
                <c:pt idx="151">
                  <c:v>12.08</c:v>
                </c:pt>
                <c:pt idx="152">
                  <c:v>12.16</c:v>
                </c:pt>
                <c:pt idx="153">
                  <c:v>12.24</c:v>
                </c:pt>
                <c:pt idx="154">
                  <c:v>12.32</c:v>
                </c:pt>
                <c:pt idx="155">
                  <c:v>12.4</c:v>
                </c:pt>
                <c:pt idx="156">
                  <c:v>12.48</c:v>
                </c:pt>
                <c:pt idx="157">
                  <c:v>12.56</c:v>
                </c:pt>
                <c:pt idx="158">
                  <c:v>12.64</c:v>
                </c:pt>
                <c:pt idx="159">
                  <c:v>12.72</c:v>
                </c:pt>
                <c:pt idx="160">
                  <c:v>12.8</c:v>
                </c:pt>
                <c:pt idx="161">
                  <c:v>12.88</c:v>
                </c:pt>
                <c:pt idx="162">
                  <c:v>12.96</c:v>
                </c:pt>
                <c:pt idx="163">
                  <c:v>13.04</c:v>
                </c:pt>
                <c:pt idx="164">
                  <c:v>13.12</c:v>
                </c:pt>
                <c:pt idx="165">
                  <c:v>13.2</c:v>
                </c:pt>
                <c:pt idx="166">
                  <c:v>13.28</c:v>
                </c:pt>
                <c:pt idx="167">
                  <c:v>13.36</c:v>
                </c:pt>
                <c:pt idx="168">
                  <c:v>13.44</c:v>
                </c:pt>
                <c:pt idx="169">
                  <c:v>13.52</c:v>
                </c:pt>
                <c:pt idx="170">
                  <c:v>13.6</c:v>
                </c:pt>
                <c:pt idx="171">
                  <c:v>13.68</c:v>
                </c:pt>
                <c:pt idx="172">
                  <c:v>13.76</c:v>
                </c:pt>
                <c:pt idx="173">
                  <c:v>13.84</c:v>
                </c:pt>
                <c:pt idx="174">
                  <c:v>13.92</c:v>
                </c:pt>
                <c:pt idx="175">
                  <c:v>14</c:v>
                </c:pt>
                <c:pt idx="176">
                  <c:v>14.08</c:v>
                </c:pt>
                <c:pt idx="177">
                  <c:v>14.16</c:v>
                </c:pt>
                <c:pt idx="178">
                  <c:v>14.24</c:v>
                </c:pt>
                <c:pt idx="179">
                  <c:v>14.32</c:v>
                </c:pt>
                <c:pt idx="180">
                  <c:v>14.4</c:v>
                </c:pt>
                <c:pt idx="181">
                  <c:v>14.48</c:v>
                </c:pt>
                <c:pt idx="182">
                  <c:v>14.56</c:v>
                </c:pt>
                <c:pt idx="183">
                  <c:v>14.64</c:v>
                </c:pt>
                <c:pt idx="184">
                  <c:v>14.72</c:v>
                </c:pt>
                <c:pt idx="185">
                  <c:v>14.8</c:v>
                </c:pt>
                <c:pt idx="186">
                  <c:v>14.88</c:v>
                </c:pt>
                <c:pt idx="187">
                  <c:v>14.96</c:v>
                </c:pt>
                <c:pt idx="188">
                  <c:v>15.04</c:v>
                </c:pt>
                <c:pt idx="189">
                  <c:v>15.12</c:v>
                </c:pt>
                <c:pt idx="190">
                  <c:v>15.2</c:v>
                </c:pt>
                <c:pt idx="191">
                  <c:v>15.28</c:v>
                </c:pt>
                <c:pt idx="192">
                  <c:v>15.36</c:v>
                </c:pt>
                <c:pt idx="193">
                  <c:v>15.44</c:v>
                </c:pt>
                <c:pt idx="194">
                  <c:v>15.52</c:v>
                </c:pt>
                <c:pt idx="195">
                  <c:v>15.6</c:v>
                </c:pt>
                <c:pt idx="196">
                  <c:v>15.68</c:v>
                </c:pt>
                <c:pt idx="197">
                  <c:v>15.76</c:v>
                </c:pt>
                <c:pt idx="198">
                  <c:v>15.84</c:v>
                </c:pt>
                <c:pt idx="199">
                  <c:v>15.92</c:v>
                </c:pt>
                <c:pt idx="200">
                  <c:v>16</c:v>
                </c:pt>
                <c:pt idx="201">
                  <c:v>16.079999999999998</c:v>
                </c:pt>
                <c:pt idx="202">
                  <c:v>16.16</c:v>
                </c:pt>
                <c:pt idx="203">
                  <c:v>16.239999999999998</c:v>
                </c:pt>
                <c:pt idx="204">
                  <c:v>16.32</c:v>
                </c:pt>
                <c:pt idx="205">
                  <c:v>16.399999999999999</c:v>
                </c:pt>
                <c:pt idx="206">
                  <c:v>16.48</c:v>
                </c:pt>
                <c:pt idx="207">
                  <c:v>16.559999999999999</c:v>
                </c:pt>
                <c:pt idx="208">
                  <c:v>16.64</c:v>
                </c:pt>
                <c:pt idx="209">
                  <c:v>16.72</c:v>
                </c:pt>
                <c:pt idx="210">
                  <c:v>16.8</c:v>
                </c:pt>
                <c:pt idx="211">
                  <c:v>16.88</c:v>
                </c:pt>
                <c:pt idx="212">
                  <c:v>16.96</c:v>
                </c:pt>
                <c:pt idx="213">
                  <c:v>17.04</c:v>
                </c:pt>
                <c:pt idx="214">
                  <c:v>17.12</c:v>
                </c:pt>
                <c:pt idx="215">
                  <c:v>17.2</c:v>
                </c:pt>
                <c:pt idx="216">
                  <c:v>17.28</c:v>
                </c:pt>
                <c:pt idx="217">
                  <c:v>17.36</c:v>
                </c:pt>
                <c:pt idx="218">
                  <c:v>17.440000000000001</c:v>
                </c:pt>
                <c:pt idx="219">
                  <c:v>17.52</c:v>
                </c:pt>
                <c:pt idx="220">
                  <c:v>17.600000000000001</c:v>
                </c:pt>
                <c:pt idx="221">
                  <c:v>17.68</c:v>
                </c:pt>
                <c:pt idx="222">
                  <c:v>17.760000000000002</c:v>
                </c:pt>
                <c:pt idx="223">
                  <c:v>17.84</c:v>
                </c:pt>
                <c:pt idx="224">
                  <c:v>17.920000000000002</c:v>
                </c:pt>
                <c:pt idx="225">
                  <c:v>18</c:v>
                </c:pt>
                <c:pt idx="226">
                  <c:v>18.079999999999998</c:v>
                </c:pt>
                <c:pt idx="227">
                  <c:v>18.16</c:v>
                </c:pt>
                <c:pt idx="228">
                  <c:v>18.239999999999998</c:v>
                </c:pt>
                <c:pt idx="229">
                  <c:v>18.32</c:v>
                </c:pt>
                <c:pt idx="230">
                  <c:v>18.399999999999999</c:v>
                </c:pt>
                <c:pt idx="231">
                  <c:v>18.48</c:v>
                </c:pt>
                <c:pt idx="232">
                  <c:v>18.559999999999999</c:v>
                </c:pt>
                <c:pt idx="233">
                  <c:v>18.64</c:v>
                </c:pt>
                <c:pt idx="234">
                  <c:v>18.72</c:v>
                </c:pt>
                <c:pt idx="235">
                  <c:v>18.8</c:v>
                </c:pt>
                <c:pt idx="236">
                  <c:v>18.88</c:v>
                </c:pt>
                <c:pt idx="237">
                  <c:v>18.96</c:v>
                </c:pt>
                <c:pt idx="238">
                  <c:v>19.04</c:v>
                </c:pt>
                <c:pt idx="239">
                  <c:v>19.12</c:v>
                </c:pt>
                <c:pt idx="240">
                  <c:v>19.2</c:v>
                </c:pt>
                <c:pt idx="241">
                  <c:v>19.28</c:v>
                </c:pt>
                <c:pt idx="242">
                  <c:v>19.36</c:v>
                </c:pt>
                <c:pt idx="243">
                  <c:v>19.440000000000001</c:v>
                </c:pt>
                <c:pt idx="244">
                  <c:v>19.52</c:v>
                </c:pt>
                <c:pt idx="245">
                  <c:v>19.600000000000001</c:v>
                </c:pt>
                <c:pt idx="246">
                  <c:v>19.68</c:v>
                </c:pt>
                <c:pt idx="247">
                  <c:v>19.760000000000002</c:v>
                </c:pt>
                <c:pt idx="248">
                  <c:v>19.84</c:v>
                </c:pt>
                <c:pt idx="249">
                  <c:v>19.920000000000002</c:v>
                </c:pt>
                <c:pt idx="250">
                  <c:v>20</c:v>
                </c:pt>
                <c:pt idx="251">
                  <c:v>20.079999999999998</c:v>
                </c:pt>
                <c:pt idx="252">
                  <c:v>20.16</c:v>
                </c:pt>
                <c:pt idx="253">
                  <c:v>20.239999999999998</c:v>
                </c:pt>
                <c:pt idx="254">
                  <c:v>20.32</c:v>
                </c:pt>
                <c:pt idx="255">
                  <c:v>20.399999999999999</c:v>
                </c:pt>
                <c:pt idx="256">
                  <c:v>20.48</c:v>
                </c:pt>
                <c:pt idx="257">
                  <c:v>20.56</c:v>
                </c:pt>
                <c:pt idx="258">
                  <c:v>20.64</c:v>
                </c:pt>
                <c:pt idx="259">
                  <c:v>20.72</c:v>
                </c:pt>
                <c:pt idx="260">
                  <c:v>20.8</c:v>
                </c:pt>
                <c:pt idx="261">
                  <c:v>20.88</c:v>
                </c:pt>
                <c:pt idx="262">
                  <c:v>20.96</c:v>
                </c:pt>
                <c:pt idx="263">
                  <c:v>21.04</c:v>
                </c:pt>
                <c:pt idx="264">
                  <c:v>21.12</c:v>
                </c:pt>
                <c:pt idx="265">
                  <c:v>21.2</c:v>
                </c:pt>
                <c:pt idx="266">
                  <c:v>21.28</c:v>
                </c:pt>
                <c:pt idx="267">
                  <c:v>21.36</c:v>
                </c:pt>
                <c:pt idx="268">
                  <c:v>21.44</c:v>
                </c:pt>
                <c:pt idx="269">
                  <c:v>21.52</c:v>
                </c:pt>
                <c:pt idx="270">
                  <c:v>21.6</c:v>
                </c:pt>
                <c:pt idx="271">
                  <c:v>21.68</c:v>
                </c:pt>
                <c:pt idx="272">
                  <c:v>21.76</c:v>
                </c:pt>
                <c:pt idx="273">
                  <c:v>21.84</c:v>
                </c:pt>
                <c:pt idx="274">
                  <c:v>21.92</c:v>
                </c:pt>
                <c:pt idx="275">
                  <c:v>22</c:v>
                </c:pt>
              </c:numCache>
            </c:numRef>
          </c:xVal>
          <c:yVal>
            <c:numRef>
              <c:f>'RESUMEN M.A.A'!$G$4:$G$279</c:f>
              <c:numCache>
                <c:formatCode>General</c:formatCode>
                <c:ptCount val="276"/>
                <c:pt idx="0">
                  <c:v>17.41</c:v>
                </c:pt>
                <c:pt idx="1">
                  <c:v>17.350000000000001</c:v>
                </c:pt>
                <c:pt idx="2">
                  <c:v>17.254999999999999</c:v>
                </c:pt>
                <c:pt idx="3">
                  <c:v>17.190000000000001</c:v>
                </c:pt>
                <c:pt idx="4">
                  <c:v>17.13</c:v>
                </c:pt>
                <c:pt idx="5">
                  <c:v>17.04</c:v>
                </c:pt>
                <c:pt idx="6">
                  <c:v>17.004999999999999</c:v>
                </c:pt>
                <c:pt idx="7">
                  <c:v>16.97</c:v>
                </c:pt>
                <c:pt idx="8">
                  <c:v>16.940000000000001</c:v>
                </c:pt>
                <c:pt idx="9">
                  <c:v>16.91</c:v>
                </c:pt>
                <c:pt idx="10">
                  <c:v>16.91</c:v>
                </c:pt>
                <c:pt idx="11">
                  <c:v>16.88</c:v>
                </c:pt>
                <c:pt idx="12">
                  <c:v>16.850000000000001</c:v>
                </c:pt>
                <c:pt idx="13">
                  <c:v>16.785</c:v>
                </c:pt>
                <c:pt idx="14">
                  <c:v>16.785</c:v>
                </c:pt>
                <c:pt idx="15">
                  <c:v>16.785</c:v>
                </c:pt>
                <c:pt idx="16">
                  <c:v>16.725000000000001</c:v>
                </c:pt>
                <c:pt idx="17">
                  <c:v>16.66</c:v>
                </c:pt>
                <c:pt idx="18">
                  <c:v>16.600000000000001</c:v>
                </c:pt>
                <c:pt idx="19">
                  <c:v>16.57</c:v>
                </c:pt>
                <c:pt idx="20">
                  <c:v>16.504999999999999</c:v>
                </c:pt>
                <c:pt idx="21">
                  <c:v>16.38</c:v>
                </c:pt>
                <c:pt idx="22">
                  <c:v>16.32</c:v>
                </c:pt>
                <c:pt idx="23">
                  <c:v>16.195</c:v>
                </c:pt>
                <c:pt idx="24">
                  <c:v>16.100000000000001</c:v>
                </c:pt>
                <c:pt idx="25">
                  <c:v>15.975</c:v>
                </c:pt>
                <c:pt idx="26">
                  <c:v>15.88</c:v>
                </c:pt>
                <c:pt idx="27">
                  <c:v>15.85</c:v>
                </c:pt>
                <c:pt idx="28">
                  <c:v>15.82</c:v>
                </c:pt>
                <c:pt idx="29">
                  <c:v>15.79</c:v>
                </c:pt>
                <c:pt idx="30">
                  <c:v>15.79</c:v>
                </c:pt>
                <c:pt idx="31">
                  <c:v>15.754999999999999</c:v>
                </c:pt>
                <c:pt idx="32">
                  <c:v>15.725</c:v>
                </c:pt>
                <c:pt idx="33">
                  <c:v>15.754999999999999</c:v>
                </c:pt>
                <c:pt idx="34">
                  <c:v>15.695</c:v>
                </c:pt>
                <c:pt idx="35">
                  <c:v>15.629999999999999</c:v>
                </c:pt>
                <c:pt idx="36">
                  <c:v>15.54</c:v>
                </c:pt>
                <c:pt idx="37">
                  <c:v>15.41</c:v>
                </c:pt>
                <c:pt idx="38">
                  <c:v>15.350000000000001</c:v>
                </c:pt>
                <c:pt idx="39">
                  <c:v>15.225</c:v>
                </c:pt>
                <c:pt idx="40">
                  <c:v>15.19</c:v>
                </c:pt>
                <c:pt idx="41">
                  <c:v>15.225</c:v>
                </c:pt>
                <c:pt idx="42">
                  <c:v>15.225</c:v>
                </c:pt>
                <c:pt idx="43">
                  <c:v>15.225</c:v>
                </c:pt>
                <c:pt idx="44">
                  <c:v>15.195</c:v>
                </c:pt>
                <c:pt idx="45">
                  <c:v>15.16</c:v>
                </c:pt>
                <c:pt idx="46">
                  <c:v>15.129999999999999</c:v>
                </c:pt>
                <c:pt idx="47">
                  <c:v>15.100000000000001</c:v>
                </c:pt>
                <c:pt idx="48">
                  <c:v>15.04</c:v>
                </c:pt>
                <c:pt idx="49">
                  <c:v>15.04</c:v>
                </c:pt>
                <c:pt idx="50">
                  <c:v>14.975</c:v>
                </c:pt>
                <c:pt idx="51">
                  <c:v>14.975</c:v>
                </c:pt>
                <c:pt idx="52">
                  <c:v>14.975</c:v>
                </c:pt>
                <c:pt idx="53">
                  <c:v>15.01</c:v>
                </c:pt>
                <c:pt idx="54">
                  <c:v>15.01</c:v>
                </c:pt>
                <c:pt idx="55">
                  <c:v>14.975</c:v>
                </c:pt>
                <c:pt idx="56">
                  <c:v>14.94</c:v>
                </c:pt>
                <c:pt idx="57">
                  <c:v>14.850000000000001</c:v>
                </c:pt>
                <c:pt idx="58">
                  <c:v>14.79</c:v>
                </c:pt>
                <c:pt idx="59">
                  <c:v>14.725</c:v>
                </c:pt>
                <c:pt idx="60">
                  <c:v>14.695</c:v>
                </c:pt>
                <c:pt idx="61">
                  <c:v>14.66</c:v>
                </c:pt>
                <c:pt idx="62">
                  <c:v>14.600000000000001</c:v>
                </c:pt>
                <c:pt idx="63">
                  <c:v>14.66</c:v>
                </c:pt>
                <c:pt idx="64">
                  <c:v>14.63</c:v>
                </c:pt>
                <c:pt idx="65">
                  <c:v>14.63</c:v>
                </c:pt>
                <c:pt idx="66">
                  <c:v>14.600000000000001</c:v>
                </c:pt>
                <c:pt idx="67">
                  <c:v>14.57</c:v>
                </c:pt>
                <c:pt idx="68">
                  <c:v>14.475</c:v>
                </c:pt>
                <c:pt idx="69">
                  <c:v>14.350000000000001</c:v>
                </c:pt>
                <c:pt idx="70">
                  <c:v>14.195</c:v>
                </c:pt>
                <c:pt idx="71">
                  <c:v>14.164999999999999</c:v>
                </c:pt>
                <c:pt idx="72">
                  <c:v>14.135</c:v>
                </c:pt>
                <c:pt idx="73">
                  <c:v>14.035</c:v>
                </c:pt>
                <c:pt idx="74">
                  <c:v>13.945</c:v>
                </c:pt>
                <c:pt idx="75">
                  <c:v>13.85</c:v>
                </c:pt>
                <c:pt idx="76">
                  <c:v>13.785</c:v>
                </c:pt>
                <c:pt idx="77">
                  <c:v>13.664999999999999</c:v>
                </c:pt>
                <c:pt idx="78">
                  <c:v>13.565</c:v>
                </c:pt>
                <c:pt idx="79">
                  <c:v>13.505000000000001</c:v>
                </c:pt>
                <c:pt idx="80">
                  <c:v>13.445</c:v>
                </c:pt>
                <c:pt idx="81">
                  <c:v>13.445</c:v>
                </c:pt>
                <c:pt idx="82">
                  <c:v>13.445</c:v>
                </c:pt>
                <c:pt idx="83">
                  <c:v>13.505000000000001</c:v>
                </c:pt>
                <c:pt idx="84">
                  <c:v>13.475000000000001</c:v>
                </c:pt>
                <c:pt idx="85">
                  <c:v>13.475000000000001</c:v>
                </c:pt>
                <c:pt idx="86">
                  <c:v>13.504999999999999</c:v>
                </c:pt>
                <c:pt idx="87">
                  <c:v>13.57</c:v>
                </c:pt>
                <c:pt idx="88">
                  <c:v>13.66</c:v>
                </c:pt>
                <c:pt idx="89">
                  <c:v>13.76</c:v>
                </c:pt>
                <c:pt idx="90">
                  <c:v>13.91</c:v>
                </c:pt>
                <c:pt idx="91">
                  <c:v>14.07</c:v>
                </c:pt>
                <c:pt idx="92">
                  <c:v>14.225000000000001</c:v>
                </c:pt>
                <c:pt idx="93">
                  <c:v>14.385</c:v>
                </c:pt>
                <c:pt idx="94">
                  <c:v>14.6</c:v>
                </c:pt>
                <c:pt idx="95">
                  <c:v>14.82</c:v>
                </c:pt>
                <c:pt idx="96">
                  <c:v>15.04</c:v>
                </c:pt>
                <c:pt idx="97">
                  <c:v>15.26</c:v>
                </c:pt>
                <c:pt idx="98">
                  <c:v>15.475</c:v>
                </c:pt>
                <c:pt idx="99">
                  <c:v>15.785</c:v>
                </c:pt>
                <c:pt idx="100">
                  <c:v>16.164999999999999</c:v>
                </c:pt>
                <c:pt idx="101">
                  <c:v>16.535</c:v>
                </c:pt>
                <c:pt idx="102">
                  <c:v>16.939999999999998</c:v>
                </c:pt>
                <c:pt idx="103">
                  <c:v>17.350000000000001</c:v>
                </c:pt>
                <c:pt idx="104">
                  <c:v>17.755000000000003</c:v>
                </c:pt>
                <c:pt idx="105">
                  <c:v>18.005000000000003</c:v>
                </c:pt>
                <c:pt idx="106">
                  <c:v>18.255000000000003</c:v>
                </c:pt>
                <c:pt idx="107">
                  <c:v>18.564999999999998</c:v>
                </c:pt>
                <c:pt idx="108">
                  <c:v>19.065000000000001</c:v>
                </c:pt>
                <c:pt idx="109">
                  <c:v>19.600000000000001</c:v>
                </c:pt>
                <c:pt idx="110">
                  <c:v>20.16</c:v>
                </c:pt>
                <c:pt idx="111">
                  <c:v>20.695</c:v>
                </c:pt>
                <c:pt idx="112">
                  <c:v>20.975000000000001</c:v>
                </c:pt>
                <c:pt idx="113">
                  <c:v>21.1</c:v>
                </c:pt>
                <c:pt idx="114">
                  <c:v>21.225000000000001</c:v>
                </c:pt>
                <c:pt idx="115">
                  <c:v>21.505000000000003</c:v>
                </c:pt>
                <c:pt idx="116">
                  <c:v>21.880000000000003</c:v>
                </c:pt>
                <c:pt idx="117">
                  <c:v>22.189999999999998</c:v>
                </c:pt>
                <c:pt idx="118">
                  <c:v>22.505000000000003</c:v>
                </c:pt>
                <c:pt idx="119">
                  <c:v>22.88</c:v>
                </c:pt>
                <c:pt idx="120">
                  <c:v>23.285</c:v>
                </c:pt>
                <c:pt idx="121">
                  <c:v>23.725000000000001</c:v>
                </c:pt>
                <c:pt idx="122">
                  <c:v>24.064999999999998</c:v>
                </c:pt>
                <c:pt idx="123">
                  <c:v>24.445</c:v>
                </c:pt>
                <c:pt idx="124">
                  <c:v>24.785</c:v>
                </c:pt>
                <c:pt idx="125">
                  <c:v>25.195</c:v>
                </c:pt>
                <c:pt idx="126">
                  <c:v>25.6</c:v>
                </c:pt>
                <c:pt idx="127">
                  <c:v>25.975000000000001</c:v>
                </c:pt>
                <c:pt idx="128">
                  <c:v>26.44</c:v>
                </c:pt>
                <c:pt idx="129">
                  <c:v>26.85</c:v>
                </c:pt>
                <c:pt idx="130">
                  <c:v>27.285</c:v>
                </c:pt>
                <c:pt idx="131">
                  <c:v>27.695</c:v>
                </c:pt>
                <c:pt idx="132">
                  <c:v>28.16</c:v>
                </c:pt>
                <c:pt idx="133">
                  <c:v>28.439999999999998</c:v>
                </c:pt>
                <c:pt idx="134">
                  <c:v>28.79</c:v>
                </c:pt>
                <c:pt idx="135">
                  <c:v>29.07</c:v>
                </c:pt>
                <c:pt idx="136">
                  <c:v>29.195</c:v>
                </c:pt>
                <c:pt idx="137">
                  <c:v>29.475000000000001</c:v>
                </c:pt>
                <c:pt idx="138">
                  <c:v>29.695</c:v>
                </c:pt>
                <c:pt idx="139">
                  <c:v>29.975000000000001</c:v>
                </c:pt>
                <c:pt idx="140">
                  <c:v>30.38</c:v>
                </c:pt>
                <c:pt idx="141">
                  <c:v>30.63</c:v>
                </c:pt>
                <c:pt idx="142">
                  <c:v>30.975000000000001</c:v>
                </c:pt>
                <c:pt idx="143">
                  <c:v>31.16</c:v>
                </c:pt>
                <c:pt idx="144">
                  <c:v>31.504999999999999</c:v>
                </c:pt>
                <c:pt idx="145">
                  <c:v>31.88</c:v>
                </c:pt>
                <c:pt idx="146">
                  <c:v>32.195</c:v>
                </c:pt>
                <c:pt idx="147">
                  <c:v>32.475000000000001</c:v>
                </c:pt>
                <c:pt idx="148">
                  <c:v>32.755000000000003</c:v>
                </c:pt>
                <c:pt idx="149">
                  <c:v>32.975000000000001</c:v>
                </c:pt>
                <c:pt idx="150">
                  <c:v>33.195</c:v>
                </c:pt>
                <c:pt idx="151">
                  <c:v>33.504999999999995</c:v>
                </c:pt>
                <c:pt idx="152">
                  <c:v>33.885000000000005</c:v>
                </c:pt>
                <c:pt idx="153">
                  <c:v>34.254999999999995</c:v>
                </c:pt>
                <c:pt idx="154">
                  <c:v>34.6</c:v>
                </c:pt>
                <c:pt idx="155">
                  <c:v>34.82</c:v>
                </c:pt>
                <c:pt idx="156">
                  <c:v>34.914999999999999</c:v>
                </c:pt>
                <c:pt idx="157">
                  <c:v>35.165000000000006</c:v>
                </c:pt>
                <c:pt idx="158">
                  <c:v>35.355000000000004</c:v>
                </c:pt>
                <c:pt idx="159">
                  <c:v>35.6</c:v>
                </c:pt>
                <c:pt idx="160">
                  <c:v>35.849999999999994</c:v>
                </c:pt>
                <c:pt idx="161">
                  <c:v>36.07</c:v>
                </c:pt>
                <c:pt idx="162">
                  <c:v>36.379999999999995</c:v>
                </c:pt>
                <c:pt idx="163">
                  <c:v>36.724999999999994</c:v>
                </c:pt>
                <c:pt idx="164">
                  <c:v>36.790000000000006</c:v>
                </c:pt>
                <c:pt idx="165">
                  <c:v>36.879999999999995</c:v>
                </c:pt>
                <c:pt idx="166">
                  <c:v>37.010000000000005</c:v>
                </c:pt>
                <c:pt idx="167">
                  <c:v>37.32</c:v>
                </c:pt>
                <c:pt idx="168">
                  <c:v>37.445</c:v>
                </c:pt>
                <c:pt idx="169">
                  <c:v>37.695</c:v>
                </c:pt>
                <c:pt idx="170">
                  <c:v>37.664999999999999</c:v>
                </c:pt>
                <c:pt idx="171">
                  <c:v>37.415000000000006</c:v>
                </c:pt>
                <c:pt idx="172">
                  <c:v>36.914999999999999</c:v>
                </c:pt>
                <c:pt idx="173">
                  <c:v>36.629999999999995</c:v>
                </c:pt>
                <c:pt idx="174">
                  <c:v>36.379999999999995</c:v>
                </c:pt>
                <c:pt idx="175">
                  <c:v>36.29</c:v>
                </c:pt>
                <c:pt idx="176">
                  <c:v>36.224999999999994</c:v>
                </c:pt>
                <c:pt idx="177">
                  <c:v>36.1</c:v>
                </c:pt>
                <c:pt idx="178">
                  <c:v>35.975000000000001</c:v>
                </c:pt>
                <c:pt idx="179">
                  <c:v>35.849999999999994</c:v>
                </c:pt>
                <c:pt idx="180">
                  <c:v>35.85</c:v>
                </c:pt>
                <c:pt idx="181">
                  <c:v>35.760000000000005</c:v>
                </c:pt>
                <c:pt idx="182">
                  <c:v>35.79</c:v>
                </c:pt>
                <c:pt idx="183">
                  <c:v>35.659999999999997</c:v>
                </c:pt>
                <c:pt idx="184">
                  <c:v>35.254999999999995</c:v>
                </c:pt>
                <c:pt idx="185">
                  <c:v>34.54</c:v>
                </c:pt>
                <c:pt idx="186">
                  <c:v>33.885000000000005</c:v>
                </c:pt>
                <c:pt idx="187">
                  <c:v>33.355000000000004</c:v>
                </c:pt>
                <c:pt idx="188">
                  <c:v>32.730000000000004</c:v>
                </c:pt>
                <c:pt idx="189">
                  <c:v>32.260000000000005</c:v>
                </c:pt>
                <c:pt idx="190">
                  <c:v>31.975000000000001</c:v>
                </c:pt>
                <c:pt idx="191">
                  <c:v>31.88</c:v>
                </c:pt>
                <c:pt idx="192">
                  <c:v>31.725000000000001</c:v>
                </c:pt>
                <c:pt idx="193">
                  <c:v>31.535</c:v>
                </c:pt>
                <c:pt idx="194">
                  <c:v>31.314999999999998</c:v>
                </c:pt>
                <c:pt idx="195">
                  <c:v>31.130000000000003</c:v>
                </c:pt>
                <c:pt idx="196">
                  <c:v>31.1</c:v>
                </c:pt>
                <c:pt idx="197">
                  <c:v>30.91</c:v>
                </c:pt>
                <c:pt idx="198">
                  <c:v>30.664999999999999</c:v>
                </c:pt>
                <c:pt idx="199">
                  <c:v>30.285</c:v>
                </c:pt>
                <c:pt idx="200">
                  <c:v>29.815000000000001</c:v>
                </c:pt>
                <c:pt idx="201">
                  <c:v>29.29</c:v>
                </c:pt>
                <c:pt idx="202">
                  <c:v>28.91</c:v>
                </c:pt>
                <c:pt idx="203">
                  <c:v>28.57</c:v>
                </c:pt>
                <c:pt idx="204">
                  <c:v>28.225000000000001</c:v>
                </c:pt>
                <c:pt idx="205">
                  <c:v>27.85</c:v>
                </c:pt>
                <c:pt idx="206">
                  <c:v>27.535</c:v>
                </c:pt>
                <c:pt idx="207">
                  <c:v>27.130000000000003</c:v>
                </c:pt>
                <c:pt idx="208">
                  <c:v>26.914999999999999</c:v>
                </c:pt>
                <c:pt idx="209">
                  <c:v>26.630000000000003</c:v>
                </c:pt>
                <c:pt idx="210">
                  <c:v>26.380000000000003</c:v>
                </c:pt>
                <c:pt idx="211">
                  <c:v>26.130000000000003</c:v>
                </c:pt>
                <c:pt idx="212">
                  <c:v>25.945</c:v>
                </c:pt>
                <c:pt idx="213">
                  <c:v>25.755000000000003</c:v>
                </c:pt>
                <c:pt idx="214">
                  <c:v>25.594999999999999</c:v>
                </c:pt>
                <c:pt idx="215">
                  <c:v>25.380000000000003</c:v>
                </c:pt>
                <c:pt idx="216">
                  <c:v>25.225000000000001</c:v>
                </c:pt>
                <c:pt idx="217">
                  <c:v>24.975000000000001</c:v>
                </c:pt>
                <c:pt idx="218">
                  <c:v>24.754999999999999</c:v>
                </c:pt>
                <c:pt idx="219">
                  <c:v>24.504999999999999</c:v>
                </c:pt>
                <c:pt idx="220">
                  <c:v>24.35</c:v>
                </c:pt>
                <c:pt idx="221">
                  <c:v>24.13</c:v>
                </c:pt>
                <c:pt idx="222">
                  <c:v>23.94</c:v>
                </c:pt>
                <c:pt idx="223">
                  <c:v>23.72</c:v>
                </c:pt>
                <c:pt idx="224">
                  <c:v>23.475000000000001</c:v>
                </c:pt>
                <c:pt idx="225">
                  <c:v>23.285</c:v>
                </c:pt>
                <c:pt idx="226">
                  <c:v>23.16</c:v>
                </c:pt>
                <c:pt idx="227">
                  <c:v>22.975000000000001</c:v>
                </c:pt>
                <c:pt idx="228">
                  <c:v>22.85</c:v>
                </c:pt>
                <c:pt idx="229">
                  <c:v>22.754999999999999</c:v>
                </c:pt>
                <c:pt idx="230">
                  <c:v>22.66</c:v>
                </c:pt>
                <c:pt idx="231">
                  <c:v>22.57</c:v>
                </c:pt>
                <c:pt idx="232">
                  <c:v>22.475000000000001</c:v>
                </c:pt>
                <c:pt idx="233">
                  <c:v>22.380000000000003</c:v>
                </c:pt>
                <c:pt idx="234">
                  <c:v>22.32</c:v>
                </c:pt>
                <c:pt idx="235">
                  <c:v>22.1</c:v>
                </c:pt>
                <c:pt idx="236">
                  <c:v>21.975000000000001</c:v>
                </c:pt>
                <c:pt idx="237">
                  <c:v>21.91</c:v>
                </c:pt>
                <c:pt idx="238">
                  <c:v>21.785</c:v>
                </c:pt>
                <c:pt idx="239">
                  <c:v>21.664999999999999</c:v>
                </c:pt>
                <c:pt idx="240">
                  <c:v>21.475000000000001</c:v>
                </c:pt>
                <c:pt idx="241">
                  <c:v>21.380000000000003</c:v>
                </c:pt>
                <c:pt idx="242">
                  <c:v>21.254999999999999</c:v>
                </c:pt>
                <c:pt idx="243">
                  <c:v>21.16</c:v>
                </c:pt>
                <c:pt idx="244">
                  <c:v>21.130000000000003</c:v>
                </c:pt>
                <c:pt idx="245">
                  <c:v>21.064999999999998</c:v>
                </c:pt>
                <c:pt idx="246">
                  <c:v>21.035</c:v>
                </c:pt>
                <c:pt idx="247">
                  <c:v>20.945</c:v>
                </c:pt>
                <c:pt idx="248">
                  <c:v>20.88</c:v>
                </c:pt>
                <c:pt idx="249">
                  <c:v>20.85</c:v>
                </c:pt>
                <c:pt idx="250">
                  <c:v>20.82</c:v>
                </c:pt>
                <c:pt idx="251">
                  <c:v>20.785</c:v>
                </c:pt>
                <c:pt idx="252">
                  <c:v>20.755000000000003</c:v>
                </c:pt>
                <c:pt idx="253">
                  <c:v>20.755000000000003</c:v>
                </c:pt>
                <c:pt idx="254">
                  <c:v>20.689999999999998</c:v>
                </c:pt>
                <c:pt idx="255">
                  <c:v>20.66</c:v>
                </c:pt>
                <c:pt idx="256">
                  <c:v>20.66</c:v>
                </c:pt>
                <c:pt idx="257">
                  <c:v>20.6</c:v>
                </c:pt>
                <c:pt idx="258">
                  <c:v>20.6</c:v>
                </c:pt>
                <c:pt idx="259">
                  <c:v>20.57</c:v>
                </c:pt>
                <c:pt idx="260">
                  <c:v>20.57</c:v>
                </c:pt>
                <c:pt idx="261">
                  <c:v>20.57</c:v>
                </c:pt>
                <c:pt idx="262">
                  <c:v>20.535</c:v>
                </c:pt>
                <c:pt idx="263">
                  <c:v>20.504999999999999</c:v>
                </c:pt>
                <c:pt idx="264">
                  <c:v>20.504999999999999</c:v>
                </c:pt>
                <c:pt idx="265">
                  <c:v>20.475000000000001</c:v>
                </c:pt>
                <c:pt idx="266">
                  <c:v>20.440000000000001</c:v>
                </c:pt>
                <c:pt idx="267">
                  <c:v>20.38</c:v>
                </c:pt>
                <c:pt idx="268">
                  <c:v>20.350000000000001</c:v>
                </c:pt>
                <c:pt idx="269">
                  <c:v>20.350000000000001</c:v>
                </c:pt>
                <c:pt idx="270">
                  <c:v>20.285</c:v>
                </c:pt>
                <c:pt idx="271">
                  <c:v>20.285</c:v>
                </c:pt>
                <c:pt idx="272">
                  <c:v>20.225000000000001</c:v>
                </c:pt>
                <c:pt idx="273">
                  <c:v>20.190000000000001</c:v>
                </c:pt>
                <c:pt idx="274">
                  <c:v>20.13</c:v>
                </c:pt>
              </c:numCache>
            </c:numRef>
          </c:yVal>
          <c:smooth val="1"/>
          <c:extLst>
            <c:ext xmlns:c16="http://schemas.microsoft.com/office/drawing/2014/chart" uri="{C3380CC4-5D6E-409C-BE32-E72D297353CC}">
              <c16:uniqueId val="{00000005-EF02-4A98-ABD3-9F6CE837DB10}"/>
            </c:ext>
          </c:extLst>
        </c:ser>
        <c:dLbls>
          <c:showLegendKey val="0"/>
          <c:showVal val="0"/>
          <c:showCatName val="0"/>
          <c:showSerName val="0"/>
          <c:showPercent val="0"/>
          <c:showBubbleSize val="0"/>
        </c:dLbls>
        <c:axId val="944045871"/>
        <c:axId val="944036303"/>
      </c:scatterChart>
      <c:valAx>
        <c:axId val="944045871"/>
        <c:scaling>
          <c:orientation val="minMax"/>
          <c:max val="22"/>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S"/>
                  <a:t>HORAS</a:t>
                </a:r>
                <a:r>
                  <a:rPr lang="es-ES" baseline="0"/>
                  <a:t> DEL DÍA</a:t>
                </a:r>
                <a:endParaRPr lang="es-ES"/>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944036303"/>
        <c:crosses val="autoZero"/>
        <c:crossBetween val="midCat"/>
        <c:majorUnit val="2"/>
      </c:valAx>
      <c:valAx>
        <c:axId val="944036303"/>
        <c:scaling>
          <c:orientation val="minMax"/>
          <c:min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S"/>
                  <a:t>TEMPERATURA </a:t>
                </a:r>
                <a:r>
                  <a:rPr lang="es-ES">
                    <a:latin typeface="Calibri" panose="020F0502020204030204" pitchFamily="34" charset="0"/>
                  </a:rPr>
                  <a:t>[˚C]</a:t>
                </a:r>
                <a:endParaRPr lang="es-E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944045871"/>
        <c:crosses val="autoZero"/>
        <c:crossBetween val="midCat"/>
        <c:majorUnit val="2"/>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C"/>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a:t>TEMPERATURA MÁXIMA MEZCLA ASFÁLTICA CERRADA  - SEPTIEMBRE DEL 2020</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scatterChart>
        <c:scatterStyle val="smoothMarker"/>
        <c:varyColors val="0"/>
        <c:ser>
          <c:idx val="0"/>
          <c:order val="0"/>
          <c:tx>
            <c:strRef>
              <c:f>[1]Temperaturas!$B$3</c:f>
              <c:strCache>
                <c:ptCount val="1"/>
                <c:pt idx="0">
                  <c:v>T MAX</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[1]Temperaturas!$A$4:$A$33</c:f>
              <c:numCache>
                <c:formatCode>General</c:formatCode>
                <c:ptCount val="3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numCache>
            </c:numRef>
          </c:xVal>
          <c:yVal>
            <c:numRef>
              <c:f>[1]Temperaturas!$B$4:$B$33</c:f>
              <c:numCache>
                <c:formatCode>General</c:formatCode>
                <c:ptCount val="30"/>
                <c:pt idx="0">
                  <c:v>39.0625</c:v>
                </c:pt>
                <c:pt idx="1">
                  <c:v>38.255000000000003</c:v>
                </c:pt>
                <c:pt idx="2">
                  <c:v>39.6</c:v>
                </c:pt>
                <c:pt idx="3">
                  <c:v>39.9925</c:v>
                </c:pt>
                <c:pt idx="4">
                  <c:v>38.987499999999997</c:v>
                </c:pt>
                <c:pt idx="5">
                  <c:v>41.284999999999997</c:v>
                </c:pt>
                <c:pt idx="6">
                  <c:v>40.412500000000001</c:v>
                </c:pt>
                <c:pt idx="7">
                  <c:v>37.97</c:v>
                </c:pt>
                <c:pt idx="8">
                  <c:v>37.207500000000003</c:v>
                </c:pt>
                <c:pt idx="9">
                  <c:v>40.032499999999999</c:v>
                </c:pt>
                <c:pt idx="10">
                  <c:v>25.767499999999998</c:v>
                </c:pt>
                <c:pt idx="11">
                  <c:v>31.902499999999996</c:v>
                </c:pt>
                <c:pt idx="12">
                  <c:v>39.0625</c:v>
                </c:pt>
                <c:pt idx="13">
                  <c:v>30.305</c:v>
                </c:pt>
                <c:pt idx="14">
                  <c:v>37.590000000000003</c:v>
                </c:pt>
                <c:pt idx="15">
                  <c:v>27.074999999999999</c:v>
                </c:pt>
                <c:pt idx="16">
                  <c:v>24.797499999999999</c:v>
                </c:pt>
                <c:pt idx="17">
                  <c:v>25.03</c:v>
                </c:pt>
                <c:pt idx="18">
                  <c:v>33.36</c:v>
                </c:pt>
                <c:pt idx="19">
                  <c:v>30.530807301985828</c:v>
                </c:pt>
                <c:pt idx="20">
                  <c:v>29.355</c:v>
                </c:pt>
                <c:pt idx="21">
                  <c:v>27.475000000000001</c:v>
                </c:pt>
                <c:pt idx="22">
                  <c:v>28.414999999999999</c:v>
                </c:pt>
                <c:pt idx="23">
                  <c:v>27.6675</c:v>
                </c:pt>
                <c:pt idx="24">
                  <c:v>35.032499999999999</c:v>
                </c:pt>
                <c:pt idx="25">
                  <c:v>38.255000000000003</c:v>
                </c:pt>
                <c:pt idx="26">
                  <c:v>39.6</c:v>
                </c:pt>
                <c:pt idx="27">
                  <c:v>39.9925</c:v>
                </c:pt>
                <c:pt idx="28">
                  <c:v>38.987499999999997</c:v>
                </c:pt>
                <c:pt idx="29">
                  <c:v>40.370000000000005</c:v>
                </c:pt>
              </c:numCache>
            </c:numRef>
          </c:yVal>
          <c:smooth val="1"/>
          <c:extLst>
            <c:ext xmlns:c16="http://schemas.microsoft.com/office/drawing/2014/chart" uri="{C3380CC4-5D6E-409C-BE32-E72D297353CC}">
              <c16:uniqueId val="{00000000-4424-4D68-B455-628AFA9FC58C}"/>
            </c:ext>
          </c:extLst>
        </c:ser>
        <c:dLbls>
          <c:showLegendKey val="0"/>
          <c:showVal val="0"/>
          <c:showCatName val="0"/>
          <c:showSerName val="0"/>
          <c:showPercent val="0"/>
          <c:showBubbleSize val="0"/>
        </c:dLbls>
        <c:axId val="461922511"/>
        <c:axId val="461925423"/>
      </c:scatterChart>
      <c:valAx>
        <c:axId val="461922511"/>
        <c:scaling>
          <c:orientation val="minMax"/>
          <c:max val="30"/>
          <c:min val="1"/>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s-ES" sz="1100"/>
                  <a:t>DÍAS DEL MES</a:t>
                </a:r>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EC"/>
          </a:p>
        </c:txPr>
        <c:crossAx val="461925423"/>
        <c:crosses val="autoZero"/>
        <c:crossBetween val="midCat"/>
        <c:majorUnit val="2"/>
      </c:valAx>
      <c:valAx>
        <c:axId val="461925423"/>
        <c:scaling>
          <c:orientation val="minMax"/>
          <c:min val="1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s-ES" sz="1100"/>
                  <a:t>TEMPERATURA (˚C )</a:t>
                </a:r>
              </a:p>
            </c:rich>
          </c:tx>
          <c:layout>
            <c:manualLayout>
              <c:xMode val="edge"/>
              <c:yMode val="edge"/>
              <c:x val="3.5076913728744975E-2"/>
              <c:y val="0.30922902912334121"/>
            </c:manualLayout>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C"/>
          </a:p>
        </c:txPr>
        <c:crossAx val="461922511"/>
        <c:crosses val="autoZero"/>
        <c:crossBetween val="midCat"/>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C"/>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dirty="0"/>
              <a:t>TEMPERATURA MÁXIMA MEZCLA ASFÁLTICA CERRADA -OCTUBRE DEL 2020</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scatterChart>
        <c:scatterStyle val="smoothMarker"/>
        <c:varyColors val="0"/>
        <c:ser>
          <c:idx val="0"/>
          <c:order val="0"/>
          <c:tx>
            <c:strRef>
              <c:f>[2]Temperaturas!$B$3</c:f>
              <c:strCache>
                <c:ptCount val="1"/>
                <c:pt idx="0">
                  <c:v>T MAX</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[2]Temperaturas!$A$4:$A$30</c:f>
              <c:numCache>
                <c:formatCode>General</c:formatCode>
                <c:ptCount val="27"/>
                <c:pt idx="0">
                  <c:v>5</c:v>
                </c:pt>
                <c:pt idx="1">
                  <c:v>6</c:v>
                </c:pt>
                <c:pt idx="2">
                  <c:v>7</c:v>
                </c:pt>
                <c:pt idx="3">
                  <c:v>8</c:v>
                </c:pt>
                <c:pt idx="4">
                  <c:v>9</c:v>
                </c:pt>
                <c:pt idx="5">
                  <c:v>10</c:v>
                </c:pt>
                <c:pt idx="6">
                  <c:v>11</c:v>
                </c:pt>
                <c:pt idx="7">
                  <c:v>12</c:v>
                </c:pt>
                <c:pt idx="8">
                  <c:v>13</c:v>
                </c:pt>
                <c:pt idx="9">
                  <c:v>14</c:v>
                </c:pt>
                <c:pt idx="10">
                  <c:v>15</c:v>
                </c:pt>
                <c:pt idx="11">
                  <c:v>16</c:v>
                </c:pt>
                <c:pt idx="12">
                  <c:v>17</c:v>
                </c:pt>
                <c:pt idx="13">
                  <c:v>18</c:v>
                </c:pt>
                <c:pt idx="14">
                  <c:v>19</c:v>
                </c:pt>
                <c:pt idx="15">
                  <c:v>20</c:v>
                </c:pt>
                <c:pt idx="16">
                  <c:v>21</c:v>
                </c:pt>
                <c:pt idx="17">
                  <c:v>22</c:v>
                </c:pt>
                <c:pt idx="18">
                  <c:v>23</c:v>
                </c:pt>
                <c:pt idx="19">
                  <c:v>24</c:v>
                </c:pt>
                <c:pt idx="20">
                  <c:v>25</c:v>
                </c:pt>
                <c:pt idx="21">
                  <c:v>26</c:v>
                </c:pt>
                <c:pt idx="22">
                  <c:v>27</c:v>
                </c:pt>
                <c:pt idx="23">
                  <c:v>28</c:v>
                </c:pt>
                <c:pt idx="24">
                  <c:v>29</c:v>
                </c:pt>
                <c:pt idx="25">
                  <c:v>30</c:v>
                </c:pt>
                <c:pt idx="26">
                  <c:v>31</c:v>
                </c:pt>
              </c:numCache>
            </c:numRef>
          </c:xVal>
          <c:yVal>
            <c:numRef>
              <c:f>[2]Temperaturas!$B$4:$B$30</c:f>
              <c:numCache>
                <c:formatCode>General</c:formatCode>
                <c:ptCount val="27"/>
                <c:pt idx="0">
                  <c:v>24.797499999999999</c:v>
                </c:pt>
                <c:pt idx="1">
                  <c:v>27.475000000000001</c:v>
                </c:pt>
                <c:pt idx="2">
                  <c:v>27.074999999999999</c:v>
                </c:pt>
                <c:pt idx="3">
                  <c:v>36.077369379705104</c:v>
                </c:pt>
                <c:pt idx="4">
                  <c:v>28.414999999999999</c:v>
                </c:pt>
                <c:pt idx="5">
                  <c:v>37.590000000000003</c:v>
                </c:pt>
                <c:pt idx="6">
                  <c:v>27.6675</c:v>
                </c:pt>
                <c:pt idx="7">
                  <c:v>30.305</c:v>
                </c:pt>
                <c:pt idx="8">
                  <c:v>39.515715892271558</c:v>
                </c:pt>
                <c:pt idx="9">
                  <c:v>35.032499999999999</c:v>
                </c:pt>
                <c:pt idx="10">
                  <c:v>39.0625</c:v>
                </c:pt>
                <c:pt idx="11">
                  <c:v>33.417500000000004</c:v>
                </c:pt>
                <c:pt idx="12">
                  <c:v>36.515000000000001</c:v>
                </c:pt>
                <c:pt idx="13">
                  <c:v>39.552499999999995</c:v>
                </c:pt>
                <c:pt idx="14">
                  <c:v>38.255000000000003</c:v>
                </c:pt>
                <c:pt idx="15">
                  <c:v>38.255000000000003</c:v>
                </c:pt>
                <c:pt idx="16">
                  <c:v>39.6</c:v>
                </c:pt>
                <c:pt idx="17">
                  <c:v>40.032499999999999</c:v>
                </c:pt>
                <c:pt idx="18">
                  <c:v>39.442500000000003</c:v>
                </c:pt>
                <c:pt idx="19">
                  <c:v>39.9925</c:v>
                </c:pt>
                <c:pt idx="20">
                  <c:v>36.510000000000005</c:v>
                </c:pt>
                <c:pt idx="21">
                  <c:v>37.207500000000003</c:v>
                </c:pt>
                <c:pt idx="22">
                  <c:v>38.987499999999997</c:v>
                </c:pt>
                <c:pt idx="23">
                  <c:v>40.314999999999998</c:v>
                </c:pt>
                <c:pt idx="24">
                  <c:v>36.952500000000001</c:v>
                </c:pt>
                <c:pt idx="25">
                  <c:v>37.97</c:v>
                </c:pt>
                <c:pt idx="26">
                  <c:v>40.370000000000005</c:v>
                </c:pt>
              </c:numCache>
            </c:numRef>
          </c:yVal>
          <c:smooth val="1"/>
          <c:extLst>
            <c:ext xmlns:c16="http://schemas.microsoft.com/office/drawing/2014/chart" uri="{C3380CC4-5D6E-409C-BE32-E72D297353CC}">
              <c16:uniqueId val="{00000000-0C42-4AF8-AABC-B579EBB7EB00}"/>
            </c:ext>
          </c:extLst>
        </c:ser>
        <c:dLbls>
          <c:showLegendKey val="0"/>
          <c:showVal val="0"/>
          <c:showCatName val="0"/>
          <c:showSerName val="0"/>
          <c:showPercent val="0"/>
          <c:showBubbleSize val="0"/>
        </c:dLbls>
        <c:axId val="2027466991"/>
        <c:axId val="2027468239"/>
      </c:scatterChart>
      <c:valAx>
        <c:axId val="2027466991"/>
        <c:scaling>
          <c:orientation val="minMax"/>
          <c:max val="31"/>
          <c:min val="5"/>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s-ES" sz="1100"/>
                  <a:t>DÍAS DEL MES</a:t>
                </a:r>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C"/>
          </a:p>
        </c:txPr>
        <c:crossAx val="2027468239"/>
        <c:crosses val="autoZero"/>
        <c:crossBetween val="midCat"/>
        <c:majorUnit val="2"/>
      </c:valAx>
      <c:valAx>
        <c:axId val="2027468239"/>
        <c:scaling>
          <c:orientation val="minMax"/>
          <c:min val="18"/>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s-ES" sz="1100"/>
                  <a:t>TEMPERATURA (˚C )</a:t>
                </a:r>
              </a:p>
            </c:rich>
          </c:tx>
          <c:layout>
            <c:manualLayout>
              <c:xMode val="edge"/>
              <c:yMode val="edge"/>
              <c:x val="4.3117283950617286E-2"/>
              <c:y val="0.27002894562691154"/>
            </c:manualLayout>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C"/>
          </a:p>
        </c:txPr>
        <c:crossAx val="2027466991"/>
        <c:crosses val="autoZero"/>
        <c:crossBetween val="midCat"/>
        <c:majorUnit val="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C"/>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a:t>TEMPERATURA MÁXIMA MEZCLA ASFÁLTICA CERRADA-NOVIEMBRE DEL 2020</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scatterChart>
        <c:scatterStyle val="smoothMarker"/>
        <c:varyColors val="0"/>
        <c:ser>
          <c:idx val="0"/>
          <c:order val="0"/>
          <c:tx>
            <c:strRef>
              <c:f>[3]Temperaturas!$B$3</c:f>
              <c:strCache>
                <c:ptCount val="1"/>
                <c:pt idx="0">
                  <c:v>T MAX</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[3]Temperaturas!$A$4:$A$30</c:f>
              <c:numCache>
                <c:formatCode>General</c:formatCode>
                <c:ptCount val="2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numCache>
            </c:numRef>
          </c:xVal>
          <c:yVal>
            <c:numRef>
              <c:f>[3]Temperaturas!$B$4:$B$30</c:f>
              <c:numCache>
                <c:formatCode>General</c:formatCode>
                <c:ptCount val="27"/>
                <c:pt idx="0">
                  <c:v>40.370000000000005</c:v>
                </c:pt>
                <c:pt idx="1">
                  <c:v>40.314999999999998</c:v>
                </c:pt>
                <c:pt idx="2">
                  <c:v>40.412500000000001</c:v>
                </c:pt>
                <c:pt idx="3">
                  <c:v>41.284999999999997</c:v>
                </c:pt>
                <c:pt idx="4">
                  <c:v>37.97</c:v>
                </c:pt>
                <c:pt idx="5">
                  <c:v>40.412500000000001</c:v>
                </c:pt>
                <c:pt idx="6">
                  <c:v>37.207500000000003</c:v>
                </c:pt>
                <c:pt idx="7">
                  <c:v>39.9925</c:v>
                </c:pt>
                <c:pt idx="8">
                  <c:v>40.032499999999999</c:v>
                </c:pt>
                <c:pt idx="9">
                  <c:v>39.6</c:v>
                </c:pt>
                <c:pt idx="10">
                  <c:v>31.902499999999996</c:v>
                </c:pt>
                <c:pt idx="11">
                  <c:v>38.255000000000003</c:v>
                </c:pt>
                <c:pt idx="12">
                  <c:v>39.0625</c:v>
                </c:pt>
                <c:pt idx="13">
                  <c:v>35.032499999999999</c:v>
                </c:pt>
                <c:pt idx="14">
                  <c:v>30.305</c:v>
                </c:pt>
                <c:pt idx="15">
                  <c:v>27.6675</c:v>
                </c:pt>
                <c:pt idx="16">
                  <c:v>37.590000000000003</c:v>
                </c:pt>
                <c:pt idx="17">
                  <c:v>28.414999999999999</c:v>
                </c:pt>
                <c:pt idx="18">
                  <c:v>27.074999999999999</c:v>
                </c:pt>
                <c:pt idx="19">
                  <c:v>27.475000000000001</c:v>
                </c:pt>
                <c:pt idx="20">
                  <c:v>24.797499999999999</c:v>
                </c:pt>
                <c:pt idx="21">
                  <c:v>26.37</c:v>
                </c:pt>
                <c:pt idx="22">
                  <c:v>25.03</c:v>
                </c:pt>
                <c:pt idx="23">
                  <c:v>29.355</c:v>
                </c:pt>
                <c:pt idx="24">
                  <c:v>33.36</c:v>
                </c:pt>
                <c:pt idx="25">
                  <c:v>30.530807301985828</c:v>
                </c:pt>
                <c:pt idx="26">
                  <c:v>22.519706284153003</c:v>
                </c:pt>
              </c:numCache>
            </c:numRef>
          </c:yVal>
          <c:smooth val="1"/>
          <c:extLst>
            <c:ext xmlns:c16="http://schemas.microsoft.com/office/drawing/2014/chart" uri="{C3380CC4-5D6E-409C-BE32-E72D297353CC}">
              <c16:uniqueId val="{00000000-2D5C-4930-A8D7-96A947D96037}"/>
            </c:ext>
          </c:extLst>
        </c:ser>
        <c:dLbls>
          <c:showLegendKey val="0"/>
          <c:showVal val="0"/>
          <c:showCatName val="0"/>
          <c:showSerName val="0"/>
          <c:showPercent val="0"/>
          <c:showBubbleSize val="0"/>
        </c:dLbls>
        <c:axId val="2082191839"/>
        <c:axId val="176315295"/>
      </c:scatterChart>
      <c:valAx>
        <c:axId val="2082191839"/>
        <c:scaling>
          <c:orientation val="minMax"/>
          <c:max val="28"/>
          <c:min val="1"/>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s-ES" sz="1100"/>
                  <a:t>DÍAS DEL MES</a:t>
                </a:r>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C"/>
          </a:p>
        </c:txPr>
        <c:crossAx val="176315295"/>
        <c:crosses val="autoZero"/>
        <c:crossBetween val="midCat"/>
        <c:majorUnit val="2"/>
      </c:valAx>
      <c:valAx>
        <c:axId val="176315295"/>
        <c:scaling>
          <c:orientation val="minMax"/>
          <c:min val="16"/>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s-ES" sz="1100"/>
                  <a:t>TEMPERATURA (˚C )</a:t>
                </a:r>
              </a:p>
            </c:rich>
          </c:tx>
          <c:layout>
            <c:manualLayout>
              <c:xMode val="edge"/>
              <c:yMode val="edge"/>
              <c:x val="2.3518518518518518E-2"/>
              <c:y val="0.35047136752136754"/>
            </c:manualLayout>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C"/>
          </a:p>
        </c:txPr>
        <c:crossAx val="2082191839"/>
        <c:crosses val="autoZero"/>
        <c:crossBetween val="midCat"/>
        <c:majorUnit val="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C"/>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a:t>TEMPERATURA MÁXIMA DE MEZCLA ASFÁLTICA CERRADA DICIEMBRE DEL 2020</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scatterChart>
        <c:scatterStyle val="smoothMarker"/>
        <c:varyColors val="0"/>
        <c:ser>
          <c:idx val="0"/>
          <c:order val="0"/>
          <c:tx>
            <c:strRef>
              <c:f>[4]Temperaturas!$B$3</c:f>
              <c:strCache>
                <c:ptCount val="1"/>
                <c:pt idx="0">
                  <c:v>T MAX</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[4]Temperaturas!$A$4:$A$27</c:f>
              <c:numCache>
                <c:formatCode>General</c:formatCode>
                <c:ptCount val="24"/>
                <c:pt idx="0">
                  <c:v>7</c:v>
                </c:pt>
                <c:pt idx="1">
                  <c:v>8</c:v>
                </c:pt>
                <c:pt idx="2">
                  <c:v>9</c:v>
                </c:pt>
                <c:pt idx="3">
                  <c:v>10</c:v>
                </c:pt>
                <c:pt idx="4">
                  <c:v>12</c:v>
                </c:pt>
                <c:pt idx="5">
                  <c:v>13</c:v>
                </c:pt>
                <c:pt idx="6">
                  <c:v>14</c:v>
                </c:pt>
                <c:pt idx="7">
                  <c:v>15</c:v>
                </c:pt>
                <c:pt idx="8">
                  <c:v>16</c:v>
                </c:pt>
                <c:pt idx="9">
                  <c:v>17</c:v>
                </c:pt>
                <c:pt idx="10">
                  <c:v>18</c:v>
                </c:pt>
                <c:pt idx="11">
                  <c:v>19</c:v>
                </c:pt>
                <c:pt idx="12">
                  <c:v>20</c:v>
                </c:pt>
                <c:pt idx="13">
                  <c:v>21</c:v>
                </c:pt>
                <c:pt idx="14">
                  <c:v>22</c:v>
                </c:pt>
                <c:pt idx="15">
                  <c:v>23</c:v>
                </c:pt>
                <c:pt idx="16">
                  <c:v>24</c:v>
                </c:pt>
                <c:pt idx="17">
                  <c:v>25</c:v>
                </c:pt>
                <c:pt idx="18">
                  <c:v>26</c:v>
                </c:pt>
                <c:pt idx="19">
                  <c:v>27</c:v>
                </c:pt>
                <c:pt idx="20">
                  <c:v>28</c:v>
                </c:pt>
                <c:pt idx="21">
                  <c:v>29</c:v>
                </c:pt>
                <c:pt idx="22">
                  <c:v>30</c:v>
                </c:pt>
                <c:pt idx="23">
                  <c:v>31</c:v>
                </c:pt>
              </c:numCache>
            </c:numRef>
          </c:xVal>
          <c:yVal>
            <c:numRef>
              <c:f>[4]Temperaturas!$B$4:$B$27</c:f>
              <c:numCache>
                <c:formatCode>General</c:formatCode>
                <c:ptCount val="24"/>
                <c:pt idx="0">
                  <c:v>37.207500000000003</c:v>
                </c:pt>
                <c:pt idx="1">
                  <c:v>39.9925</c:v>
                </c:pt>
                <c:pt idx="2">
                  <c:v>40.032499999999999</c:v>
                </c:pt>
                <c:pt idx="3">
                  <c:v>39.6</c:v>
                </c:pt>
                <c:pt idx="4">
                  <c:v>38.255000000000003</c:v>
                </c:pt>
                <c:pt idx="5">
                  <c:v>39.0625</c:v>
                </c:pt>
                <c:pt idx="6">
                  <c:v>37.590000000000003</c:v>
                </c:pt>
                <c:pt idx="7">
                  <c:v>30.305</c:v>
                </c:pt>
                <c:pt idx="8">
                  <c:v>27.6675</c:v>
                </c:pt>
                <c:pt idx="9">
                  <c:v>37.590000000000003</c:v>
                </c:pt>
                <c:pt idx="10">
                  <c:v>28.414999999999999</c:v>
                </c:pt>
                <c:pt idx="11">
                  <c:v>27.074999999999999</c:v>
                </c:pt>
                <c:pt idx="12">
                  <c:v>27.475000000000001</c:v>
                </c:pt>
                <c:pt idx="13">
                  <c:v>24.797499999999999</c:v>
                </c:pt>
                <c:pt idx="14">
                  <c:v>26.37</c:v>
                </c:pt>
                <c:pt idx="15">
                  <c:v>25.03</c:v>
                </c:pt>
                <c:pt idx="16">
                  <c:v>29.355</c:v>
                </c:pt>
                <c:pt idx="17">
                  <c:v>33.36</c:v>
                </c:pt>
                <c:pt idx="18">
                  <c:v>30.530807301985828</c:v>
                </c:pt>
                <c:pt idx="19">
                  <c:v>22.519706284153003</c:v>
                </c:pt>
                <c:pt idx="20">
                  <c:v>40.314999999999998</c:v>
                </c:pt>
                <c:pt idx="21">
                  <c:v>40.412500000000001</c:v>
                </c:pt>
                <c:pt idx="22">
                  <c:v>41.335000000000001</c:v>
                </c:pt>
                <c:pt idx="23">
                  <c:v>37.97</c:v>
                </c:pt>
              </c:numCache>
            </c:numRef>
          </c:yVal>
          <c:smooth val="1"/>
          <c:extLst>
            <c:ext xmlns:c16="http://schemas.microsoft.com/office/drawing/2014/chart" uri="{C3380CC4-5D6E-409C-BE32-E72D297353CC}">
              <c16:uniqueId val="{00000000-F7A8-4768-B59A-768A44332F9C}"/>
            </c:ext>
          </c:extLst>
        </c:ser>
        <c:dLbls>
          <c:showLegendKey val="0"/>
          <c:showVal val="0"/>
          <c:showCatName val="0"/>
          <c:showSerName val="0"/>
          <c:showPercent val="0"/>
          <c:showBubbleSize val="0"/>
        </c:dLbls>
        <c:axId val="754637503"/>
        <c:axId val="754634175"/>
      </c:scatterChart>
      <c:valAx>
        <c:axId val="754637503"/>
        <c:scaling>
          <c:orientation val="minMax"/>
          <c:max val="31"/>
          <c:min val="7"/>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s-ES" sz="1100"/>
                  <a:t>DÍAS DEL MES</a:t>
                </a:r>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C"/>
          </a:p>
        </c:txPr>
        <c:crossAx val="754634175"/>
        <c:crosses val="autoZero"/>
        <c:crossBetween val="midCat"/>
        <c:majorUnit val="2"/>
      </c:valAx>
      <c:valAx>
        <c:axId val="754634175"/>
        <c:scaling>
          <c:orientation val="minMax"/>
          <c:max val="42"/>
          <c:min val="2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s-ES" sz="1100"/>
                  <a:t>TEMPERATURA ( ˚C )</a:t>
                </a:r>
              </a:p>
            </c:rich>
          </c:tx>
          <c:layout>
            <c:manualLayout>
              <c:xMode val="edge"/>
              <c:yMode val="edge"/>
              <c:x val="2.5994152046783625E-2"/>
              <c:y val="0.29072358834244078"/>
            </c:manualLayout>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C"/>
          </a:p>
        </c:txPr>
        <c:crossAx val="754637503"/>
        <c:crosses val="autoZero"/>
        <c:crossBetween val="midCat"/>
        <c:majorUnit val="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C"/>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S" sz="1400"/>
              <a:t>TEMPERATURA MÁXIMA DE MEZCLA ASFÁLTICA CERRADA - ENERO 2021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scatterChart>
        <c:scatterStyle val="lineMarker"/>
        <c:varyColors val="0"/>
        <c:ser>
          <c:idx val="0"/>
          <c:order val="0"/>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[5]Temperaturas!$A$4:$A$34</c:f>
              <c:numCache>
                <c:formatCode>General</c:formatCode>
                <c:ptCount val="31"/>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numCache>
            </c:numRef>
          </c:xVal>
          <c:yVal>
            <c:numRef>
              <c:f>[5]Temperaturas!$B$4:$B$34</c:f>
              <c:numCache>
                <c:formatCode>General</c:formatCode>
                <c:ptCount val="31"/>
                <c:pt idx="0">
                  <c:v>37.590000000000003</c:v>
                </c:pt>
                <c:pt idx="1">
                  <c:v>28.414999999999999</c:v>
                </c:pt>
                <c:pt idx="2">
                  <c:v>27.074999999999999</c:v>
                </c:pt>
                <c:pt idx="3">
                  <c:v>27.475000000000001</c:v>
                </c:pt>
                <c:pt idx="4">
                  <c:v>24.797499999999999</c:v>
                </c:pt>
                <c:pt idx="5">
                  <c:v>26.182499999999997</c:v>
                </c:pt>
                <c:pt idx="6">
                  <c:v>26.37</c:v>
                </c:pt>
                <c:pt idx="7">
                  <c:v>25.03</c:v>
                </c:pt>
                <c:pt idx="8">
                  <c:v>29.355</c:v>
                </c:pt>
                <c:pt idx="9">
                  <c:v>30.305</c:v>
                </c:pt>
                <c:pt idx="10">
                  <c:v>35.032499999999999</c:v>
                </c:pt>
                <c:pt idx="11">
                  <c:v>39.765000000000001</c:v>
                </c:pt>
                <c:pt idx="12">
                  <c:v>33.36</c:v>
                </c:pt>
                <c:pt idx="13">
                  <c:v>30.414999999999999</c:v>
                </c:pt>
                <c:pt idx="14">
                  <c:v>31.885000000000002</c:v>
                </c:pt>
                <c:pt idx="15">
                  <c:v>26.887499999999999</c:v>
                </c:pt>
                <c:pt idx="16">
                  <c:v>26.664999999999999</c:v>
                </c:pt>
                <c:pt idx="17">
                  <c:v>23.310000000000002</c:v>
                </c:pt>
                <c:pt idx="18">
                  <c:v>25.262499999999999</c:v>
                </c:pt>
                <c:pt idx="19">
                  <c:v>26.98</c:v>
                </c:pt>
                <c:pt idx="20">
                  <c:v>24.384999999999998</c:v>
                </c:pt>
                <c:pt idx="21">
                  <c:v>20.807499999999997</c:v>
                </c:pt>
                <c:pt idx="22">
                  <c:v>22.355</c:v>
                </c:pt>
                <c:pt idx="23">
                  <c:v>26.87</c:v>
                </c:pt>
                <c:pt idx="24">
                  <c:v>29.36</c:v>
                </c:pt>
                <c:pt idx="25">
                  <c:v>26.4</c:v>
                </c:pt>
                <c:pt idx="26">
                  <c:v>25.36</c:v>
                </c:pt>
                <c:pt idx="27">
                  <c:v>27.89</c:v>
                </c:pt>
                <c:pt idx="28">
                  <c:v>30.56</c:v>
                </c:pt>
                <c:pt idx="29">
                  <c:v>32.36</c:v>
                </c:pt>
                <c:pt idx="30">
                  <c:v>34.5</c:v>
                </c:pt>
              </c:numCache>
            </c:numRef>
          </c:yVal>
          <c:smooth val="0"/>
          <c:extLst>
            <c:ext xmlns:c16="http://schemas.microsoft.com/office/drawing/2014/chart" uri="{C3380CC4-5D6E-409C-BE32-E72D297353CC}">
              <c16:uniqueId val="{00000000-A3AC-46B8-B07E-695F7178A31F}"/>
            </c:ext>
          </c:extLst>
        </c:ser>
        <c:dLbls>
          <c:showLegendKey val="0"/>
          <c:showVal val="0"/>
          <c:showCatName val="0"/>
          <c:showSerName val="0"/>
          <c:showPercent val="0"/>
          <c:showBubbleSize val="0"/>
        </c:dLbls>
        <c:axId val="252340784"/>
        <c:axId val="252343280"/>
      </c:scatterChart>
      <c:valAx>
        <c:axId val="252340784"/>
        <c:scaling>
          <c:orientation val="minMax"/>
          <c:max val="3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s-ES" sz="1100"/>
                  <a:t>DÍAS DEL  MES</a:t>
                </a:r>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C"/>
          </a:p>
        </c:txPr>
        <c:crossAx val="252343280"/>
        <c:crosses val="autoZero"/>
        <c:crossBetween val="midCat"/>
        <c:majorUnit val="2"/>
      </c:valAx>
      <c:valAx>
        <c:axId val="252343280"/>
        <c:scaling>
          <c:orientation val="minMax"/>
          <c:min val="2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s-ES" sz="1100"/>
                  <a:t>TEMPERATURA   (˚C)</a:t>
                </a:r>
              </a:p>
            </c:rich>
          </c:tx>
          <c:layout>
            <c:manualLayout>
              <c:xMode val="edge"/>
              <c:yMode val="edge"/>
              <c:x val="3.8011695906432746E-2"/>
              <c:y val="0.22727550091074677"/>
            </c:manualLayout>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C"/>
          </a:p>
        </c:txPr>
        <c:crossAx val="252340784"/>
        <c:crosses val="autoZero"/>
        <c:crossBetween val="midCat"/>
        <c:majorUnit val="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C"/>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S" sz="1400"/>
              <a:t>TEMPERATURA MÁXIMA DE MEZCLA ASFÁLTICA CERRADA - FEBRERO 2021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scatterChart>
        <c:scatterStyle val="lineMarker"/>
        <c:varyColors val="0"/>
        <c:ser>
          <c:idx val="0"/>
          <c:order val="0"/>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Febrero!$A$4:$A$31</c:f>
              <c:numCache>
                <c:formatCode>General</c:formatCode>
                <c:ptCount val="28"/>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numCache>
            </c:numRef>
          </c:xVal>
          <c:yVal>
            <c:numRef>
              <c:f>Febrero!$B$4:$B$31</c:f>
              <c:numCache>
                <c:formatCode>0.00</c:formatCode>
                <c:ptCount val="28"/>
                <c:pt idx="0">
                  <c:v>28.672499999999999</c:v>
                </c:pt>
                <c:pt idx="1">
                  <c:v>28.414999999999999</c:v>
                </c:pt>
                <c:pt idx="2">
                  <c:v>27.074999999999999</c:v>
                </c:pt>
                <c:pt idx="3">
                  <c:v>27.475000000000001</c:v>
                </c:pt>
                <c:pt idx="4">
                  <c:v>24.797499999999999</c:v>
                </c:pt>
                <c:pt idx="5">
                  <c:v>26.182499999999997</c:v>
                </c:pt>
                <c:pt idx="6">
                  <c:v>26.37</c:v>
                </c:pt>
                <c:pt idx="7">
                  <c:v>24.532499999999999</c:v>
                </c:pt>
                <c:pt idx="8">
                  <c:v>33.232500000000002</c:v>
                </c:pt>
                <c:pt idx="9">
                  <c:v>30.447499999999998</c:v>
                </c:pt>
                <c:pt idx="10">
                  <c:v>29.935000000000002</c:v>
                </c:pt>
                <c:pt idx="11">
                  <c:v>26.0275</c:v>
                </c:pt>
                <c:pt idx="12">
                  <c:v>35.03</c:v>
                </c:pt>
                <c:pt idx="13">
                  <c:v>33.922499999999999</c:v>
                </c:pt>
                <c:pt idx="14">
                  <c:v>30.295000000000002</c:v>
                </c:pt>
                <c:pt idx="15">
                  <c:v>35.152500000000003</c:v>
                </c:pt>
                <c:pt idx="16">
                  <c:v>38.137500000000003</c:v>
                </c:pt>
                <c:pt idx="17">
                  <c:v>24.68</c:v>
                </c:pt>
                <c:pt idx="18">
                  <c:v>21.447500000000002</c:v>
                </c:pt>
                <c:pt idx="19">
                  <c:v>26.98</c:v>
                </c:pt>
                <c:pt idx="20">
                  <c:v>27.48</c:v>
                </c:pt>
                <c:pt idx="21">
                  <c:v>21.619999999999997</c:v>
                </c:pt>
                <c:pt idx="22">
                  <c:v>29.76</c:v>
                </c:pt>
                <c:pt idx="23">
                  <c:v>26.87</c:v>
                </c:pt>
                <c:pt idx="24">
                  <c:v>29.36</c:v>
                </c:pt>
                <c:pt idx="25">
                  <c:v>26.4</c:v>
                </c:pt>
                <c:pt idx="26">
                  <c:v>25.36</c:v>
                </c:pt>
                <c:pt idx="27">
                  <c:v>27.89</c:v>
                </c:pt>
              </c:numCache>
            </c:numRef>
          </c:yVal>
          <c:smooth val="0"/>
          <c:extLst>
            <c:ext xmlns:c16="http://schemas.microsoft.com/office/drawing/2014/chart" uri="{C3380CC4-5D6E-409C-BE32-E72D297353CC}">
              <c16:uniqueId val="{00000000-6D89-411D-95BB-71E468163A89}"/>
            </c:ext>
          </c:extLst>
        </c:ser>
        <c:dLbls>
          <c:showLegendKey val="0"/>
          <c:showVal val="0"/>
          <c:showCatName val="0"/>
          <c:showSerName val="0"/>
          <c:showPercent val="0"/>
          <c:showBubbleSize val="0"/>
        </c:dLbls>
        <c:axId val="252340784"/>
        <c:axId val="252343280"/>
      </c:scatterChart>
      <c:valAx>
        <c:axId val="25234078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s-ES" sz="1100"/>
                  <a:t>DÍAS DEL  MES</a:t>
                </a:r>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C"/>
          </a:p>
        </c:txPr>
        <c:crossAx val="252343280"/>
        <c:crosses val="autoZero"/>
        <c:crossBetween val="midCat"/>
        <c:majorUnit val="2"/>
      </c:valAx>
      <c:valAx>
        <c:axId val="252343280"/>
        <c:scaling>
          <c:orientation val="minMax"/>
          <c:min val="2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s-ES" sz="1100"/>
                  <a:t>TEMPERATURA   (˚C)</a:t>
                </a:r>
              </a:p>
            </c:rich>
          </c:tx>
          <c:layout>
            <c:manualLayout>
              <c:xMode val="edge"/>
              <c:yMode val="edge"/>
              <c:x val="1.9444444444444445E-2"/>
              <c:y val="0.27354146351622638"/>
            </c:manualLayout>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EC"/>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EC"/>
          </a:p>
        </c:txPr>
        <c:crossAx val="252340784"/>
        <c:crosses val="autoZero"/>
        <c:crossBetween val="midCat"/>
        <c:majorUnit val="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C"/>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s-EC" sz="1400"/>
              <a:t>Humedad máxima Mezcla Asfáltica Cerrada</a:t>
            </a:r>
          </a:p>
          <a:p>
            <a:pPr>
              <a:defRPr sz="1400"/>
            </a:pPr>
            <a:r>
              <a:rPr lang="es-EC" sz="1400"/>
              <a:t>Septiembre 2020</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s-EC"/>
        </a:p>
      </c:txPr>
    </c:title>
    <c:autoTitleDeleted val="0"/>
    <c:plotArea>
      <c:layout/>
      <c:scatterChart>
        <c:scatterStyle val="smoothMarker"/>
        <c:varyColors val="0"/>
        <c:ser>
          <c:idx val="0"/>
          <c:order val="0"/>
          <c:spPr>
            <a:ln w="9525" cap="rnd">
              <a:solidFill>
                <a:schemeClr val="accent1"/>
              </a:solidFill>
              <a:round/>
            </a:ln>
            <a:effectLst>
              <a:outerShdw blurRad="57150" dist="19050" dir="5400000" algn="ctr" rotWithShape="0">
                <a:srgbClr val="000000">
                  <a:alpha val="63000"/>
                </a:srgbClr>
              </a:outerShdw>
            </a:effectLst>
          </c:spPr>
          <c:marker>
            <c:symbol val="circle"/>
            <c:size val="6"/>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9525" cap="rnd">
                <a:solidFill>
                  <a:schemeClr val="accent1"/>
                </a:solidFill>
                <a:round/>
              </a:ln>
              <a:effectLst>
                <a:outerShdw blurRad="57150" dist="19050" dir="5400000" algn="ctr" rotWithShape="0">
                  <a:srgbClr val="000000">
                    <a:alpha val="63000"/>
                  </a:srgbClr>
                </a:outerShdw>
              </a:effectLst>
            </c:spPr>
          </c:marker>
          <c:xVal>
            <c:numRef>
              <c:f>[1]Temperaturas!$A$4:$A$33</c:f>
              <c:numCache>
                <c:formatCode>General</c:formatCode>
                <c:ptCount val="3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numCache>
            </c:numRef>
          </c:xVal>
          <c:yVal>
            <c:numRef>
              <c:f>[1]Temperaturas!$N$4:$N$33</c:f>
              <c:numCache>
                <c:formatCode>General</c:formatCode>
                <c:ptCount val="30"/>
                <c:pt idx="0">
                  <c:v>0.77180000000000004</c:v>
                </c:pt>
                <c:pt idx="1">
                  <c:v>0.79120000000000013</c:v>
                </c:pt>
                <c:pt idx="2">
                  <c:v>0.81624619882411897</c:v>
                </c:pt>
                <c:pt idx="3">
                  <c:v>0.79079999999999995</c:v>
                </c:pt>
                <c:pt idx="4">
                  <c:v>0.79079999999999995</c:v>
                </c:pt>
                <c:pt idx="5">
                  <c:v>0.79570000000000007</c:v>
                </c:pt>
                <c:pt idx="6">
                  <c:v>0.80491952471610939</c:v>
                </c:pt>
                <c:pt idx="7">
                  <c:v>0.79489999999999994</c:v>
                </c:pt>
                <c:pt idx="8">
                  <c:v>0.81109999999999993</c:v>
                </c:pt>
                <c:pt idx="9">
                  <c:v>0.78970000000000007</c:v>
                </c:pt>
                <c:pt idx="10">
                  <c:v>0.81109999999999993</c:v>
                </c:pt>
                <c:pt idx="11">
                  <c:v>0.80220000000000002</c:v>
                </c:pt>
                <c:pt idx="12">
                  <c:v>0.80740000000000012</c:v>
                </c:pt>
                <c:pt idx="13">
                  <c:v>0.81729999999999992</c:v>
                </c:pt>
                <c:pt idx="14">
                  <c:v>0.79469999999999996</c:v>
                </c:pt>
                <c:pt idx="15">
                  <c:v>0.80669999999999997</c:v>
                </c:pt>
                <c:pt idx="16">
                  <c:v>0.81446825856728866</c:v>
                </c:pt>
                <c:pt idx="17">
                  <c:v>0.82689999999999997</c:v>
                </c:pt>
                <c:pt idx="18">
                  <c:v>0.8085</c:v>
                </c:pt>
                <c:pt idx="19">
                  <c:v>0.82360000000000011</c:v>
                </c:pt>
                <c:pt idx="20">
                  <c:v>0.8136000000000001</c:v>
                </c:pt>
                <c:pt idx="21">
                  <c:v>0.78981675298957055</c:v>
                </c:pt>
                <c:pt idx="22">
                  <c:v>0.80953481942957239</c:v>
                </c:pt>
                <c:pt idx="23">
                  <c:v>0.80699999999999994</c:v>
                </c:pt>
                <c:pt idx="24">
                  <c:v>0.81279999999999997</c:v>
                </c:pt>
                <c:pt idx="25">
                  <c:v>0.81269999999999998</c:v>
                </c:pt>
                <c:pt idx="26">
                  <c:v>0.81610000000000005</c:v>
                </c:pt>
                <c:pt idx="27">
                  <c:v>0.81240000000000001</c:v>
                </c:pt>
                <c:pt idx="28">
                  <c:v>0.81410000000000005</c:v>
                </c:pt>
                <c:pt idx="29">
                  <c:v>0.78850000000000009</c:v>
                </c:pt>
              </c:numCache>
            </c:numRef>
          </c:yVal>
          <c:smooth val="1"/>
          <c:extLst>
            <c:ext xmlns:c16="http://schemas.microsoft.com/office/drawing/2014/chart" uri="{C3380CC4-5D6E-409C-BE32-E72D297353CC}">
              <c16:uniqueId val="{00000000-BCEE-42B7-B06C-34550784E4C0}"/>
            </c:ext>
          </c:extLst>
        </c:ser>
        <c:dLbls>
          <c:showLegendKey val="0"/>
          <c:showVal val="0"/>
          <c:showCatName val="0"/>
          <c:showSerName val="0"/>
          <c:showPercent val="0"/>
          <c:showBubbleSize val="0"/>
        </c:dLbls>
        <c:axId val="507088312"/>
        <c:axId val="507085360"/>
      </c:scatterChart>
      <c:valAx>
        <c:axId val="507088312"/>
        <c:scaling>
          <c:orientation val="minMax"/>
          <c:max val="30"/>
          <c:min val="6"/>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s-EC"/>
                  <a:t>Días del mes</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507085360"/>
        <c:crosses val="autoZero"/>
        <c:crossBetween val="midCat"/>
        <c:majorUnit val="2"/>
      </c:valAx>
      <c:valAx>
        <c:axId val="5070853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s-EC"/>
                  <a:t>Humedad (%)</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507088312"/>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43">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11.xml><?xml version="1.0" encoding="utf-8"?>
<cs:chartStyle xmlns:cs="http://schemas.microsoft.com/office/drawing/2012/chartStyle" xmlns:a="http://schemas.openxmlformats.org/drawingml/2006/main" id="343">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12.xml><?xml version="1.0" encoding="utf-8"?>
<cs:chartStyle xmlns:cs="http://schemas.microsoft.com/office/drawing/2012/chartStyle" xmlns:a="http://schemas.openxmlformats.org/drawingml/2006/main" id="343">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13.xml><?xml version="1.0" encoding="utf-8"?>
<cs:chartStyle xmlns:cs="http://schemas.microsoft.com/office/drawing/2012/chartStyle" xmlns:a="http://schemas.openxmlformats.org/drawingml/2006/main" id="343">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14.xml><?xml version="1.0" encoding="utf-8"?>
<cs:chartStyle xmlns:cs="http://schemas.microsoft.com/office/drawing/2012/chartStyle" xmlns:a="http://schemas.openxmlformats.org/drawingml/2006/main" id="343">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43">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1700DD-0CA9-4C3A-B5CD-17435A54ADCA}"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s-EC"/>
        </a:p>
      </dgm:t>
    </dgm:pt>
    <dgm:pt modelId="{4010CBE4-0985-4D21-91E3-1926C97F7EEC}">
      <dgm:prSet phldrT="[Texto]"/>
      <dgm:spPr/>
      <dgm:t>
        <a:bodyPr/>
        <a:lstStyle/>
        <a:p>
          <a:r>
            <a:rPr lang="es-ES" b="1" dirty="0">
              <a:effectLst/>
              <a:latin typeface="Calibri" panose="020F0502020204030204" pitchFamily="34" charset="0"/>
              <a:ea typeface="Calibri" panose="020F0502020204030204" pitchFamily="34" charset="0"/>
              <a:cs typeface="Calibri" panose="020F0502020204030204" pitchFamily="34" charset="0"/>
            </a:rPr>
            <a:t>01</a:t>
          </a:r>
          <a:endParaRPr lang="es-EC" dirty="0"/>
        </a:p>
      </dgm:t>
    </dgm:pt>
    <dgm:pt modelId="{C670C0C8-E4AC-40FE-8C9D-E3CC39D452EE}" type="parTrans" cxnId="{1BBEBA65-6B6B-4BB4-94B8-4C439934FF73}">
      <dgm:prSet/>
      <dgm:spPr/>
      <dgm:t>
        <a:bodyPr/>
        <a:lstStyle/>
        <a:p>
          <a:endParaRPr lang="es-EC"/>
        </a:p>
      </dgm:t>
    </dgm:pt>
    <dgm:pt modelId="{6BA3FADE-99DD-4739-B331-B0A44F8C0351}" type="sibTrans" cxnId="{1BBEBA65-6B6B-4BB4-94B8-4C439934FF73}">
      <dgm:prSet/>
      <dgm:spPr/>
      <dgm:t>
        <a:bodyPr/>
        <a:lstStyle/>
        <a:p>
          <a:endParaRPr lang="es-EC"/>
        </a:p>
      </dgm:t>
    </dgm:pt>
    <dgm:pt modelId="{11A4EF98-8BC5-41BB-9594-6F0AD3EA980E}">
      <dgm:prSet/>
      <dgm:spPr/>
      <dgm:t>
        <a:bodyPr/>
        <a:lstStyle/>
        <a:p>
          <a:r>
            <a:rPr lang="es-ES" b="1" dirty="0">
              <a:latin typeface="Calibri" panose="020F0502020204030204" pitchFamily="34" charset="0"/>
              <a:ea typeface="Calibri" panose="020F0502020204030204" pitchFamily="34" charset="0"/>
              <a:cs typeface="Calibri" panose="020F0502020204030204" pitchFamily="34" charset="0"/>
            </a:rPr>
            <a:t>05</a:t>
          </a:r>
        </a:p>
      </dgm:t>
    </dgm:pt>
    <dgm:pt modelId="{2C6E15A9-21D8-4952-914C-0BB8E4F48933}" type="parTrans" cxnId="{89564A44-0829-4DBE-A5F8-812E1DA953E1}">
      <dgm:prSet/>
      <dgm:spPr/>
      <dgm:t>
        <a:bodyPr/>
        <a:lstStyle/>
        <a:p>
          <a:endParaRPr lang="es-EC"/>
        </a:p>
      </dgm:t>
    </dgm:pt>
    <dgm:pt modelId="{852CE1E6-594A-49FA-9B10-444CC44C899D}" type="sibTrans" cxnId="{89564A44-0829-4DBE-A5F8-812E1DA953E1}">
      <dgm:prSet/>
      <dgm:spPr/>
      <dgm:t>
        <a:bodyPr/>
        <a:lstStyle/>
        <a:p>
          <a:endParaRPr lang="es-EC"/>
        </a:p>
      </dgm:t>
    </dgm:pt>
    <dgm:pt modelId="{B118F601-92A6-4398-8926-F0B7B5023BF2}">
      <dgm:prSet phldrT="[Texto]"/>
      <dgm:spPr/>
      <dgm:t>
        <a:bodyPr/>
        <a:lstStyle/>
        <a:p>
          <a:r>
            <a:rPr lang="es-ES" b="1" dirty="0">
              <a:effectLst/>
              <a:latin typeface="Calibri" panose="020F0502020204030204" pitchFamily="34" charset="0"/>
              <a:ea typeface="Calibri" panose="020F0502020204030204" pitchFamily="34" charset="0"/>
              <a:cs typeface="Calibri" panose="020F0502020204030204" pitchFamily="34" charset="0"/>
            </a:rPr>
            <a:t>Planteamiento del problema</a:t>
          </a:r>
          <a:endParaRPr lang="es-EC" dirty="0"/>
        </a:p>
      </dgm:t>
    </dgm:pt>
    <dgm:pt modelId="{19668C0E-8879-4F6E-B032-AC467B75BA49}" type="parTrans" cxnId="{D1B03143-57CE-48A3-818C-3FB0EFB2942E}">
      <dgm:prSet/>
      <dgm:spPr/>
      <dgm:t>
        <a:bodyPr/>
        <a:lstStyle/>
        <a:p>
          <a:endParaRPr lang="es-EC"/>
        </a:p>
      </dgm:t>
    </dgm:pt>
    <dgm:pt modelId="{B913BDAA-4FAD-499C-A3C0-896D3534A92E}" type="sibTrans" cxnId="{D1B03143-57CE-48A3-818C-3FB0EFB2942E}">
      <dgm:prSet/>
      <dgm:spPr/>
      <dgm:t>
        <a:bodyPr/>
        <a:lstStyle/>
        <a:p>
          <a:endParaRPr lang="es-EC"/>
        </a:p>
      </dgm:t>
    </dgm:pt>
    <dgm:pt modelId="{E2FC524E-9506-44F0-8724-272A0C315E4D}">
      <dgm:prSet/>
      <dgm:spPr/>
      <dgm:t>
        <a:bodyPr/>
        <a:lstStyle/>
        <a:p>
          <a:r>
            <a:rPr lang="es-ES" b="1" dirty="0">
              <a:effectLst/>
              <a:latin typeface="Calibri" panose="020F0502020204030204" pitchFamily="34" charset="0"/>
              <a:ea typeface="Calibri" panose="020F0502020204030204" pitchFamily="34" charset="0"/>
              <a:cs typeface="Calibri" panose="020F0502020204030204" pitchFamily="34" charset="0"/>
            </a:rPr>
            <a:t>Objetivos del Proyecto</a:t>
          </a:r>
        </a:p>
      </dgm:t>
    </dgm:pt>
    <dgm:pt modelId="{6A801BE9-7ED3-4D26-B3FC-3A6BC47642A0}" type="parTrans" cxnId="{66390033-A10F-4F75-8CD7-B16F945F7CEB}">
      <dgm:prSet/>
      <dgm:spPr/>
      <dgm:t>
        <a:bodyPr/>
        <a:lstStyle/>
        <a:p>
          <a:endParaRPr lang="es-EC"/>
        </a:p>
      </dgm:t>
    </dgm:pt>
    <dgm:pt modelId="{BF9E9A4E-2C0D-4BE9-91ED-7B87FB55B850}" type="sibTrans" cxnId="{66390033-A10F-4F75-8CD7-B16F945F7CEB}">
      <dgm:prSet/>
      <dgm:spPr/>
      <dgm:t>
        <a:bodyPr/>
        <a:lstStyle/>
        <a:p>
          <a:endParaRPr lang="es-EC"/>
        </a:p>
      </dgm:t>
    </dgm:pt>
    <dgm:pt modelId="{835B56D0-605A-4D79-8F90-7F8527B2B172}">
      <dgm:prSet/>
      <dgm:spPr/>
      <dgm:t>
        <a:bodyPr/>
        <a:lstStyle/>
        <a:p>
          <a:r>
            <a:rPr lang="es-ES" b="1" dirty="0">
              <a:latin typeface="Calibri" panose="020F0502020204030204" pitchFamily="34" charset="0"/>
              <a:ea typeface="Calibri" panose="020F0502020204030204" pitchFamily="34" charset="0"/>
              <a:cs typeface="Calibri" panose="020F0502020204030204" pitchFamily="34" charset="0"/>
            </a:rPr>
            <a:t>Fundamentos Teóricos</a:t>
          </a:r>
          <a:endParaRPr lang="es-ES" b="1" dirty="0">
            <a:effectLst/>
            <a:latin typeface="Calibri" panose="020F0502020204030204" pitchFamily="34" charset="0"/>
            <a:ea typeface="Calibri" panose="020F0502020204030204" pitchFamily="34" charset="0"/>
            <a:cs typeface="Calibri" panose="020F0502020204030204" pitchFamily="34" charset="0"/>
          </a:endParaRPr>
        </a:p>
      </dgm:t>
    </dgm:pt>
    <dgm:pt modelId="{F450E3D9-7607-4B2F-A262-C94284F4CB0C}" type="parTrans" cxnId="{E57724EC-97CE-498A-AA4B-00C6D2E0FA5E}">
      <dgm:prSet/>
      <dgm:spPr/>
      <dgm:t>
        <a:bodyPr/>
        <a:lstStyle/>
        <a:p>
          <a:endParaRPr lang="es-EC"/>
        </a:p>
      </dgm:t>
    </dgm:pt>
    <dgm:pt modelId="{774C05F4-9A49-494B-869E-442AE8FA14EF}" type="sibTrans" cxnId="{E57724EC-97CE-498A-AA4B-00C6D2E0FA5E}">
      <dgm:prSet/>
      <dgm:spPr/>
      <dgm:t>
        <a:bodyPr/>
        <a:lstStyle/>
        <a:p>
          <a:endParaRPr lang="es-EC"/>
        </a:p>
      </dgm:t>
    </dgm:pt>
    <dgm:pt modelId="{55478B9A-B539-4DE6-99EA-08BB38E4A822}">
      <dgm:prSet/>
      <dgm:spPr/>
      <dgm:t>
        <a:bodyPr/>
        <a:lstStyle/>
        <a:p>
          <a:r>
            <a:rPr lang="es-ES" b="1" dirty="0">
              <a:effectLst/>
              <a:latin typeface="Calibri" panose="020F0502020204030204" pitchFamily="34" charset="0"/>
              <a:ea typeface="Calibri" panose="020F0502020204030204" pitchFamily="34" charset="0"/>
              <a:cs typeface="Calibri" panose="020F0502020204030204" pitchFamily="34" charset="0"/>
            </a:rPr>
            <a:t>02</a:t>
          </a:r>
        </a:p>
      </dgm:t>
    </dgm:pt>
    <dgm:pt modelId="{4C168D3E-6A54-43CA-9CFC-56034F8D744F}" type="sibTrans" cxnId="{C41AB725-844B-4A7F-AB9C-09E1745CC26A}">
      <dgm:prSet/>
      <dgm:spPr/>
      <dgm:t>
        <a:bodyPr/>
        <a:lstStyle/>
        <a:p>
          <a:endParaRPr lang="es-EC"/>
        </a:p>
      </dgm:t>
    </dgm:pt>
    <dgm:pt modelId="{FD21A9DF-E1FC-4E61-B052-B3F456750D83}" type="parTrans" cxnId="{C41AB725-844B-4A7F-AB9C-09E1745CC26A}">
      <dgm:prSet/>
      <dgm:spPr/>
      <dgm:t>
        <a:bodyPr/>
        <a:lstStyle/>
        <a:p>
          <a:endParaRPr lang="es-EC"/>
        </a:p>
      </dgm:t>
    </dgm:pt>
    <dgm:pt modelId="{10354EC7-C6C2-4BE4-888F-F0B2AEFB6FEF}">
      <dgm:prSet/>
      <dgm:spPr/>
      <dgm:t>
        <a:bodyPr/>
        <a:lstStyle/>
        <a:p>
          <a:r>
            <a:rPr lang="es-ES" b="1" dirty="0">
              <a:effectLst/>
              <a:latin typeface="Calibri" panose="020F0502020204030204" pitchFamily="34" charset="0"/>
              <a:ea typeface="Calibri" panose="020F0502020204030204" pitchFamily="34" charset="0"/>
              <a:cs typeface="Calibri" panose="020F0502020204030204" pitchFamily="34" charset="0"/>
            </a:rPr>
            <a:t>Justificación</a:t>
          </a:r>
        </a:p>
      </dgm:t>
    </dgm:pt>
    <dgm:pt modelId="{FB25D925-43C8-4222-8C6A-AB351E8F557F}" type="parTrans" cxnId="{61FB9240-C518-4DBA-A4B3-80A6FBEC0853}">
      <dgm:prSet/>
      <dgm:spPr/>
      <dgm:t>
        <a:bodyPr/>
        <a:lstStyle/>
        <a:p>
          <a:endParaRPr lang="es-EC"/>
        </a:p>
      </dgm:t>
    </dgm:pt>
    <dgm:pt modelId="{66E42D61-FC3E-4755-A8BB-641DFBE763EE}" type="sibTrans" cxnId="{61FB9240-C518-4DBA-A4B3-80A6FBEC0853}">
      <dgm:prSet/>
      <dgm:spPr/>
      <dgm:t>
        <a:bodyPr/>
        <a:lstStyle/>
        <a:p>
          <a:endParaRPr lang="es-EC"/>
        </a:p>
      </dgm:t>
    </dgm:pt>
    <dgm:pt modelId="{16EDA012-FF55-4487-9A10-722B9CFAED29}">
      <dgm:prSet/>
      <dgm:spPr/>
      <dgm:t>
        <a:bodyPr/>
        <a:lstStyle/>
        <a:p>
          <a:r>
            <a:rPr lang="es-ES" b="1" dirty="0">
              <a:effectLst/>
              <a:latin typeface="Calibri" panose="020F0502020204030204" pitchFamily="34" charset="0"/>
              <a:ea typeface="Calibri" panose="020F0502020204030204" pitchFamily="34" charset="0"/>
              <a:cs typeface="Calibri" panose="020F0502020204030204" pitchFamily="34" charset="0"/>
            </a:rPr>
            <a:t>03</a:t>
          </a:r>
        </a:p>
      </dgm:t>
    </dgm:pt>
    <dgm:pt modelId="{1FD7DD89-E932-4EC5-BF21-0043D02150E5}" type="parTrans" cxnId="{5C31FBC7-2A30-4BF8-8766-EEC26DECA01A}">
      <dgm:prSet/>
      <dgm:spPr/>
      <dgm:t>
        <a:bodyPr/>
        <a:lstStyle/>
        <a:p>
          <a:endParaRPr lang="es-EC"/>
        </a:p>
      </dgm:t>
    </dgm:pt>
    <dgm:pt modelId="{60346DC2-2348-491B-A225-773E5B36DF83}" type="sibTrans" cxnId="{5C31FBC7-2A30-4BF8-8766-EEC26DECA01A}">
      <dgm:prSet/>
      <dgm:spPr/>
      <dgm:t>
        <a:bodyPr/>
        <a:lstStyle/>
        <a:p>
          <a:endParaRPr lang="es-EC"/>
        </a:p>
      </dgm:t>
    </dgm:pt>
    <dgm:pt modelId="{C00B6876-EB73-4E7B-9007-4E0F4369D5D2}">
      <dgm:prSet/>
      <dgm:spPr/>
      <dgm:t>
        <a:bodyPr/>
        <a:lstStyle/>
        <a:p>
          <a:r>
            <a:rPr lang="es-ES" b="1" dirty="0">
              <a:effectLst/>
              <a:latin typeface="Calibri" panose="020F0502020204030204" pitchFamily="34" charset="0"/>
              <a:ea typeface="Calibri" panose="020F0502020204030204" pitchFamily="34" charset="0"/>
              <a:cs typeface="Calibri" panose="020F0502020204030204" pitchFamily="34" charset="0"/>
            </a:rPr>
            <a:t>04</a:t>
          </a:r>
        </a:p>
      </dgm:t>
    </dgm:pt>
    <dgm:pt modelId="{32C7CD84-A82E-4ED9-9A1A-7BAE998B7D51}" type="parTrans" cxnId="{DD1F3E88-8A2B-4E1E-9B02-5026F1CD8B94}">
      <dgm:prSet/>
      <dgm:spPr/>
      <dgm:t>
        <a:bodyPr/>
        <a:lstStyle/>
        <a:p>
          <a:endParaRPr lang="es-EC"/>
        </a:p>
      </dgm:t>
    </dgm:pt>
    <dgm:pt modelId="{2F9F67EA-B1E9-4330-9934-31302E5B3804}" type="sibTrans" cxnId="{DD1F3E88-8A2B-4E1E-9B02-5026F1CD8B94}">
      <dgm:prSet/>
      <dgm:spPr/>
      <dgm:t>
        <a:bodyPr/>
        <a:lstStyle/>
        <a:p>
          <a:endParaRPr lang="es-EC"/>
        </a:p>
      </dgm:t>
    </dgm:pt>
    <dgm:pt modelId="{CDFA7AC7-C6BD-4645-8B39-C66DEB55D991}">
      <dgm:prSet/>
      <dgm:spPr/>
      <dgm:t>
        <a:bodyPr/>
        <a:lstStyle/>
        <a:p>
          <a:r>
            <a:rPr lang="es-ES" b="1" dirty="0">
              <a:latin typeface="Calibri" panose="020F0502020204030204" pitchFamily="34" charset="0"/>
              <a:ea typeface="Calibri" panose="020F0502020204030204" pitchFamily="34" charset="0"/>
              <a:cs typeface="Calibri" panose="020F0502020204030204" pitchFamily="34" charset="0"/>
            </a:rPr>
            <a:t>Instalación del sistema de sensores</a:t>
          </a:r>
        </a:p>
      </dgm:t>
    </dgm:pt>
    <dgm:pt modelId="{7FFC8DFE-80B3-4279-9549-38CF038C10C4}" type="sibTrans" cxnId="{08DB42CE-9835-41C8-A5EE-18D2FA3FDE29}">
      <dgm:prSet/>
      <dgm:spPr/>
      <dgm:t>
        <a:bodyPr/>
        <a:lstStyle/>
        <a:p>
          <a:endParaRPr lang="es-EC"/>
        </a:p>
      </dgm:t>
    </dgm:pt>
    <dgm:pt modelId="{CFD82DC2-62B7-4537-9109-DBCED28D8A8F}" type="parTrans" cxnId="{08DB42CE-9835-41C8-A5EE-18D2FA3FDE29}">
      <dgm:prSet/>
      <dgm:spPr/>
      <dgm:t>
        <a:bodyPr/>
        <a:lstStyle/>
        <a:p>
          <a:endParaRPr lang="es-EC"/>
        </a:p>
      </dgm:t>
    </dgm:pt>
    <dgm:pt modelId="{BF1CC954-4360-4ABA-AEBE-7F1E02848BCE}" type="pres">
      <dgm:prSet presAssocID="{371700DD-0CA9-4C3A-B5CD-17435A54ADCA}" presName="vert0" presStyleCnt="0">
        <dgm:presLayoutVars>
          <dgm:dir/>
          <dgm:animOne val="branch"/>
          <dgm:animLvl val="lvl"/>
        </dgm:presLayoutVars>
      </dgm:prSet>
      <dgm:spPr/>
    </dgm:pt>
    <dgm:pt modelId="{1870B90E-E91E-4986-9316-CF7855C064A2}" type="pres">
      <dgm:prSet presAssocID="{4010CBE4-0985-4D21-91E3-1926C97F7EEC}" presName="thickLine" presStyleLbl="alignNode1" presStyleIdx="0" presStyleCnt="5"/>
      <dgm:spPr/>
    </dgm:pt>
    <dgm:pt modelId="{5CEE55CB-597C-4AF2-A795-3C8188665953}" type="pres">
      <dgm:prSet presAssocID="{4010CBE4-0985-4D21-91E3-1926C97F7EEC}" presName="horz1" presStyleCnt="0"/>
      <dgm:spPr/>
    </dgm:pt>
    <dgm:pt modelId="{59705BBB-31B4-438C-B17C-893B5A8F64A3}" type="pres">
      <dgm:prSet presAssocID="{4010CBE4-0985-4D21-91E3-1926C97F7EEC}" presName="tx1" presStyleLbl="revTx" presStyleIdx="0" presStyleCnt="10"/>
      <dgm:spPr/>
    </dgm:pt>
    <dgm:pt modelId="{3A9D0943-02E3-41C8-9956-4BB7765A47B2}" type="pres">
      <dgm:prSet presAssocID="{4010CBE4-0985-4D21-91E3-1926C97F7EEC}" presName="vert1" presStyleCnt="0"/>
      <dgm:spPr/>
    </dgm:pt>
    <dgm:pt modelId="{1DDBFF69-7C1C-45DD-8738-A23486383451}" type="pres">
      <dgm:prSet presAssocID="{B118F601-92A6-4398-8926-F0B7B5023BF2}" presName="vertSpace2a" presStyleCnt="0"/>
      <dgm:spPr/>
    </dgm:pt>
    <dgm:pt modelId="{3F136C68-15AC-4776-AC24-062D4CD5D51F}" type="pres">
      <dgm:prSet presAssocID="{B118F601-92A6-4398-8926-F0B7B5023BF2}" presName="horz2" presStyleCnt="0"/>
      <dgm:spPr/>
    </dgm:pt>
    <dgm:pt modelId="{1B08BA4A-5DCB-4609-8F0E-2A5809212679}" type="pres">
      <dgm:prSet presAssocID="{B118F601-92A6-4398-8926-F0B7B5023BF2}" presName="horzSpace2" presStyleCnt="0"/>
      <dgm:spPr/>
    </dgm:pt>
    <dgm:pt modelId="{F3CF27BC-DA69-45EF-A981-A1B163F3851D}" type="pres">
      <dgm:prSet presAssocID="{B118F601-92A6-4398-8926-F0B7B5023BF2}" presName="tx2" presStyleLbl="revTx" presStyleIdx="1" presStyleCnt="10"/>
      <dgm:spPr/>
    </dgm:pt>
    <dgm:pt modelId="{C4FEF115-5FF8-4C75-ACB0-C0FE7A6ED7FD}" type="pres">
      <dgm:prSet presAssocID="{B118F601-92A6-4398-8926-F0B7B5023BF2}" presName="vert2" presStyleCnt="0"/>
      <dgm:spPr/>
    </dgm:pt>
    <dgm:pt modelId="{19D18103-87E3-4D87-8BA8-821338731AF7}" type="pres">
      <dgm:prSet presAssocID="{B118F601-92A6-4398-8926-F0B7B5023BF2}" presName="thinLine2b" presStyleLbl="callout" presStyleIdx="0" presStyleCnt="5"/>
      <dgm:spPr/>
    </dgm:pt>
    <dgm:pt modelId="{C7B23EAB-2397-4BD9-888A-57A2470649C4}" type="pres">
      <dgm:prSet presAssocID="{B118F601-92A6-4398-8926-F0B7B5023BF2}" presName="vertSpace2b" presStyleCnt="0"/>
      <dgm:spPr/>
    </dgm:pt>
    <dgm:pt modelId="{F47C2C95-82B7-4EAC-99CA-970B8F67122F}" type="pres">
      <dgm:prSet presAssocID="{55478B9A-B539-4DE6-99EA-08BB38E4A822}" presName="thickLine" presStyleLbl="alignNode1" presStyleIdx="1" presStyleCnt="5"/>
      <dgm:spPr/>
    </dgm:pt>
    <dgm:pt modelId="{E965699C-634F-4F91-B03C-5B948C2313B7}" type="pres">
      <dgm:prSet presAssocID="{55478B9A-B539-4DE6-99EA-08BB38E4A822}" presName="horz1" presStyleCnt="0"/>
      <dgm:spPr/>
    </dgm:pt>
    <dgm:pt modelId="{E402DCB3-64C1-477A-A2DB-658EFAA72A1E}" type="pres">
      <dgm:prSet presAssocID="{55478B9A-B539-4DE6-99EA-08BB38E4A822}" presName="tx1" presStyleLbl="revTx" presStyleIdx="2" presStyleCnt="10"/>
      <dgm:spPr/>
    </dgm:pt>
    <dgm:pt modelId="{F195BE45-BF16-43CE-9C2E-FE67362AC5D9}" type="pres">
      <dgm:prSet presAssocID="{55478B9A-B539-4DE6-99EA-08BB38E4A822}" presName="vert1" presStyleCnt="0"/>
      <dgm:spPr/>
    </dgm:pt>
    <dgm:pt modelId="{67F0F39C-A6D8-4642-9FE4-B3E1FBAB7189}" type="pres">
      <dgm:prSet presAssocID="{10354EC7-C6C2-4BE4-888F-F0B2AEFB6FEF}" presName="vertSpace2a" presStyleCnt="0"/>
      <dgm:spPr/>
    </dgm:pt>
    <dgm:pt modelId="{ABAB75C6-C9E2-42DA-8FE2-E7059E7E4FBA}" type="pres">
      <dgm:prSet presAssocID="{10354EC7-C6C2-4BE4-888F-F0B2AEFB6FEF}" presName="horz2" presStyleCnt="0"/>
      <dgm:spPr/>
    </dgm:pt>
    <dgm:pt modelId="{A6C8AEDD-CFC0-40CD-983F-B632016C28EE}" type="pres">
      <dgm:prSet presAssocID="{10354EC7-C6C2-4BE4-888F-F0B2AEFB6FEF}" presName="horzSpace2" presStyleCnt="0"/>
      <dgm:spPr/>
    </dgm:pt>
    <dgm:pt modelId="{3D9A87C5-6D25-4A26-BBDD-767359F91B22}" type="pres">
      <dgm:prSet presAssocID="{10354EC7-C6C2-4BE4-888F-F0B2AEFB6FEF}" presName="tx2" presStyleLbl="revTx" presStyleIdx="3" presStyleCnt="10"/>
      <dgm:spPr/>
    </dgm:pt>
    <dgm:pt modelId="{1D904C15-83FF-4C7F-A7EC-43E72359FCA4}" type="pres">
      <dgm:prSet presAssocID="{10354EC7-C6C2-4BE4-888F-F0B2AEFB6FEF}" presName="vert2" presStyleCnt="0"/>
      <dgm:spPr/>
    </dgm:pt>
    <dgm:pt modelId="{F92E1720-1C8D-4A03-8DB2-F22D76B5ED00}" type="pres">
      <dgm:prSet presAssocID="{10354EC7-C6C2-4BE4-888F-F0B2AEFB6FEF}" presName="thinLine2b" presStyleLbl="callout" presStyleIdx="1" presStyleCnt="5"/>
      <dgm:spPr/>
    </dgm:pt>
    <dgm:pt modelId="{616049BB-F72F-4E74-8D4C-3B66AF3CC874}" type="pres">
      <dgm:prSet presAssocID="{10354EC7-C6C2-4BE4-888F-F0B2AEFB6FEF}" presName="vertSpace2b" presStyleCnt="0"/>
      <dgm:spPr/>
    </dgm:pt>
    <dgm:pt modelId="{0A9E6248-6941-4CA5-82D1-401C5DF51E82}" type="pres">
      <dgm:prSet presAssocID="{16EDA012-FF55-4487-9A10-722B9CFAED29}" presName="thickLine" presStyleLbl="alignNode1" presStyleIdx="2" presStyleCnt="5"/>
      <dgm:spPr/>
    </dgm:pt>
    <dgm:pt modelId="{D64BA670-027D-46B0-8756-37BA7F805839}" type="pres">
      <dgm:prSet presAssocID="{16EDA012-FF55-4487-9A10-722B9CFAED29}" presName="horz1" presStyleCnt="0"/>
      <dgm:spPr/>
    </dgm:pt>
    <dgm:pt modelId="{CCB38550-C8AA-45BD-BF90-86CE64BB3260}" type="pres">
      <dgm:prSet presAssocID="{16EDA012-FF55-4487-9A10-722B9CFAED29}" presName="tx1" presStyleLbl="revTx" presStyleIdx="4" presStyleCnt="10"/>
      <dgm:spPr/>
    </dgm:pt>
    <dgm:pt modelId="{2E6010B8-B5C6-4AA6-B8F3-44CEC82DFC86}" type="pres">
      <dgm:prSet presAssocID="{16EDA012-FF55-4487-9A10-722B9CFAED29}" presName="vert1" presStyleCnt="0"/>
      <dgm:spPr/>
    </dgm:pt>
    <dgm:pt modelId="{66A959C2-DE48-4734-BE62-E37CF3A92B86}" type="pres">
      <dgm:prSet presAssocID="{E2FC524E-9506-44F0-8724-272A0C315E4D}" presName="vertSpace2a" presStyleCnt="0"/>
      <dgm:spPr/>
    </dgm:pt>
    <dgm:pt modelId="{EB71AC12-CD4E-4AC2-BEE0-85A7C916DF3E}" type="pres">
      <dgm:prSet presAssocID="{E2FC524E-9506-44F0-8724-272A0C315E4D}" presName="horz2" presStyleCnt="0"/>
      <dgm:spPr/>
    </dgm:pt>
    <dgm:pt modelId="{BDB638C1-41A8-4D75-B2A3-0FD139B1329A}" type="pres">
      <dgm:prSet presAssocID="{E2FC524E-9506-44F0-8724-272A0C315E4D}" presName="horzSpace2" presStyleCnt="0"/>
      <dgm:spPr/>
    </dgm:pt>
    <dgm:pt modelId="{82D91E65-8018-47A9-AB0D-0D125C7B8515}" type="pres">
      <dgm:prSet presAssocID="{E2FC524E-9506-44F0-8724-272A0C315E4D}" presName="tx2" presStyleLbl="revTx" presStyleIdx="5" presStyleCnt="10"/>
      <dgm:spPr/>
    </dgm:pt>
    <dgm:pt modelId="{B48C1AE0-654D-4A8F-B866-408C4322628E}" type="pres">
      <dgm:prSet presAssocID="{E2FC524E-9506-44F0-8724-272A0C315E4D}" presName="vert2" presStyleCnt="0"/>
      <dgm:spPr/>
    </dgm:pt>
    <dgm:pt modelId="{F28AF9B0-A716-4BB9-BC96-02A07A8E1D95}" type="pres">
      <dgm:prSet presAssocID="{E2FC524E-9506-44F0-8724-272A0C315E4D}" presName="thinLine2b" presStyleLbl="callout" presStyleIdx="2" presStyleCnt="5"/>
      <dgm:spPr/>
    </dgm:pt>
    <dgm:pt modelId="{CBB632F9-ADF0-4144-AE91-8410492A0576}" type="pres">
      <dgm:prSet presAssocID="{E2FC524E-9506-44F0-8724-272A0C315E4D}" presName="vertSpace2b" presStyleCnt="0"/>
      <dgm:spPr/>
    </dgm:pt>
    <dgm:pt modelId="{12CA471F-2AE6-4032-9F40-7C47C01C6BCB}" type="pres">
      <dgm:prSet presAssocID="{C00B6876-EB73-4E7B-9007-4E0F4369D5D2}" presName="thickLine" presStyleLbl="alignNode1" presStyleIdx="3" presStyleCnt="5"/>
      <dgm:spPr/>
    </dgm:pt>
    <dgm:pt modelId="{9CC86202-516C-4F5C-A7DE-D2AF28AFDE98}" type="pres">
      <dgm:prSet presAssocID="{C00B6876-EB73-4E7B-9007-4E0F4369D5D2}" presName="horz1" presStyleCnt="0"/>
      <dgm:spPr/>
    </dgm:pt>
    <dgm:pt modelId="{F82BF647-8570-4324-9C81-143DB2EE04A5}" type="pres">
      <dgm:prSet presAssocID="{C00B6876-EB73-4E7B-9007-4E0F4369D5D2}" presName="tx1" presStyleLbl="revTx" presStyleIdx="6" presStyleCnt="10"/>
      <dgm:spPr/>
    </dgm:pt>
    <dgm:pt modelId="{190EEEDB-26E3-4E7D-AB66-0E668AB41BA5}" type="pres">
      <dgm:prSet presAssocID="{C00B6876-EB73-4E7B-9007-4E0F4369D5D2}" presName="vert1" presStyleCnt="0"/>
      <dgm:spPr/>
    </dgm:pt>
    <dgm:pt modelId="{15E94BC2-9ABF-4B52-A214-202CF3BD58DB}" type="pres">
      <dgm:prSet presAssocID="{835B56D0-605A-4D79-8F90-7F8527B2B172}" presName="vertSpace2a" presStyleCnt="0"/>
      <dgm:spPr/>
    </dgm:pt>
    <dgm:pt modelId="{CDEF1223-536D-4E1C-9507-ABB2C16EA165}" type="pres">
      <dgm:prSet presAssocID="{835B56D0-605A-4D79-8F90-7F8527B2B172}" presName="horz2" presStyleCnt="0"/>
      <dgm:spPr/>
    </dgm:pt>
    <dgm:pt modelId="{4E35A7AF-0951-408A-AB12-A39E72938892}" type="pres">
      <dgm:prSet presAssocID="{835B56D0-605A-4D79-8F90-7F8527B2B172}" presName="horzSpace2" presStyleCnt="0"/>
      <dgm:spPr/>
    </dgm:pt>
    <dgm:pt modelId="{FC71A13E-7F3A-4D23-87DA-458F454EB8E7}" type="pres">
      <dgm:prSet presAssocID="{835B56D0-605A-4D79-8F90-7F8527B2B172}" presName="tx2" presStyleLbl="revTx" presStyleIdx="7" presStyleCnt="10"/>
      <dgm:spPr/>
    </dgm:pt>
    <dgm:pt modelId="{5D6E0CB3-8AFB-4505-9696-A20EEC21D31C}" type="pres">
      <dgm:prSet presAssocID="{835B56D0-605A-4D79-8F90-7F8527B2B172}" presName="vert2" presStyleCnt="0"/>
      <dgm:spPr/>
    </dgm:pt>
    <dgm:pt modelId="{896D6ADB-88AD-489C-99F4-7662BD8612B4}" type="pres">
      <dgm:prSet presAssocID="{835B56D0-605A-4D79-8F90-7F8527B2B172}" presName="thinLine2b" presStyleLbl="callout" presStyleIdx="3" presStyleCnt="5"/>
      <dgm:spPr/>
    </dgm:pt>
    <dgm:pt modelId="{DB73F920-31B8-4E31-B04C-73C877931616}" type="pres">
      <dgm:prSet presAssocID="{835B56D0-605A-4D79-8F90-7F8527B2B172}" presName="vertSpace2b" presStyleCnt="0"/>
      <dgm:spPr/>
    </dgm:pt>
    <dgm:pt modelId="{DF155F59-F260-4D6B-9253-15824B96896C}" type="pres">
      <dgm:prSet presAssocID="{11A4EF98-8BC5-41BB-9594-6F0AD3EA980E}" presName="thickLine" presStyleLbl="alignNode1" presStyleIdx="4" presStyleCnt="5"/>
      <dgm:spPr/>
    </dgm:pt>
    <dgm:pt modelId="{3FF46259-69C2-410E-B31E-82700A545E62}" type="pres">
      <dgm:prSet presAssocID="{11A4EF98-8BC5-41BB-9594-6F0AD3EA980E}" presName="horz1" presStyleCnt="0"/>
      <dgm:spPr/>
    </dgm:pt>
    <dgm:pt modelId="{466F39DA-BA27-483E-A616-FD53E855DD20}" type="pres">
      <dgm:prSet presAssocID="{11A4EF98-8BC5-41BB-9594-6F0AD3EA980E}" presName="tx1" presStyleLbl="revTx" presStyleIdx="8" presStyleCnt="10"/>
      <dgm:spPr/>
    </dgm:pt>
    <dgm:pt modelId="{F06D744E-B7F4-4FC0-87E8-247BA585177A}" type="pres">
      <dgm:prSet presAssocID="{11A4EF98-8BC5-41BB-9594-6F0AD3EA980E}" presName="vert1" presStyleCnt="0"/>
      <dgm:spPr/>
    </dgm:pt>
    <dgm:pt modelId="{CE645100-834A-4946-AF74-42EA773E0572}" type="pres">
      <dgm:prSet presAssocID="{CDFA7AC7-C6BD-4645-8B39-C66DEB55D991}" presName="vertSpace2a" presStyleCnt="0"/>
      <dgm:spPr/>
    </dgm:pt>
    <dgm:pt modelId="{A6706EB4-1AB9-4964-9E6C-5CF4F84AC188}" type="pres">
      <dgm:prSet presAssocID="{CDFA7AC7-C6BD-4645-8B39-C66DEB55D991}" presName="horz2" presStyleCnt="0"/>
      <dgm:spPr/>
    </dgm:pt>
    <dgm:pt modelId="{EE1476B2-7E2C-46C2-8FA5-75585A813FD4}" type="pres">
      <dgm:prSet presAssocID="{CDFA7AC7-C6BD-4645-8B39-C66DEB55D991}" presName="horzSpace2" presStyleCnt="0"/>
      <dgm:spPr/>
    </dgm:pt>
    <dgm:pt modelId="{0F845A82-02DC-4C6A-97E0-63306EF12BAD}" type="pres">
      <dgm:prSet presAssocID="{CDFA7AC7-C6BD-4645-8B39-C66DEB55D991}" presName="tx2" presStyleLbl="revTx" presStyleIdx="9" presStyleCnt="10"/>
      <dgm:spPr/>
    </dgm:pt>
    <dgm:pt modelId="{F489840D-C5B0-424A-AAFD-9D205160D43E}" type="pres">
      <dgm:prSet presAssocID="{CDFA7AC7-C6BD-4645-8B39-C66DEB55D991}" presName="vert2" presStyleCnt="0"/>
      <dgm:spPr/>
    </dgm:pt>
    <dgm:pt modelId="{5BB16B13-C25C-4ABA-889E-2142CD4385C0}" type="pres">
      <dgm:prSet presAssocID="{CDFA7AC7-C6BD-4645-8B39-C66DEB55D991}" presName="thinLine2b" presStyleLbl="callout" presStyleIdx="4" presStyleCnt="5"/>
      <dgm:spPr/>
    </dgm:pt>
    <dgm:pt modelId="{89291A2B-7630-4DB5-A6AC-0A69E4F65068}" type="pres">
      <dgm:prSet presAssocID="{CDFA7AC7-C6BD-4645-8B39-C66DEB55D991}" presName="vertSpace2b" presStyleCnt="0"/>
      <dgm:spPr/>
    </dgm:pt>
  </dgm:ptLst>
  <dgm:cxnLst>
    <dgm:cxn modelId="{7C787214-3A07-4E03-AE6E-9E3EC31A126E}" type="presOf" srcId="{4010CBE4-0985-4D21-91E3-1926C97F7EEC}" destId="{59705BBB-31B4-438C-B17C-893B5A8F64A3}" srcOrd="0" destOrd="0" presId="urn:microsoft.com/office/officeart/2008/layout/LinedList"/>
    <dgm:cxn modelId="{60679C17-ED9A-4F29-B255-550E0AC7D130}" type="presOf" srcId="{10354EC7-C6C2-4BE4-888F-F0B2AEFB6FEF}" destId="{3D9A87C5-6D25-4A26-BBDD-767359F91B22}" srcOrd="0" destOrd="0" presId="urn:microsoft.com/office/officeart/2008/layout/LinedList"/>
    <dgm:cxn modelId="{C41AB725-844B-4A7F-AB9C-09E1745CC26A}" srcId="{371700DD-0CA9-4C3A-B5CD-17435A54ADCA}" destId="{55478B9A-B539-4DE6-99EA-08BB38E4A822}" srcOrd="1" destOrd="0" parTransId="{FD21A9DF-E1FC-4E61-B052-B3F456750D83}" sibTransId="{4C168D3E-6A54-43CA-9CFC-56034F8D744F}"/>
    <dgm:cxn modelId="{66390033-A10F-4F75-8CD7-B16F945F7CEB}" srcId="{16EDA012-FF55-4487-9A10-722B9CFAED29}" destId="{E2FC524E-9506-44F0-8724-272A0C315E4D}" srcOrd="0" destOrd="0" parTransId="{6A801BE9-7ED3-4D26-B3FC-3A6BC47642A0}" sibTransId="{BF9E9A4E-2C0D-4BE9-91ED-7B87FB55B850}"/>
    <dgm:cxn modelId="{61FB9240-C518-4DBA-A4B3-80A6FBEC0853}" srcId="{55478B9A-B539-4DE6-99EA-08BB38E4A822}" destId="{10354EC7-C6C2-4BE4-888F-F0B2AEFB6FEF}" srcOrd="0" destOrd="0" parTransId="{FB25D925-43C8-4222-8C6A-AB351E8F557F}" sibTransId="{66E42D61-FC3E-4755-A8BB-641DFBE763EE}"/>
    <dgm:cxn modelId="{148C765B-514F-4265-8ADB-1D9690DAC201}" type="presOf" srcId="{C00B6876-EB73-4E7B-9007-4E0F4369D5D2}" destId="{F82BF647-8570-4324-9C81-143DB2EE04A5}" srcOrd="0" destOrd="0" presId="urn:microsoft.com/office/officeart/2008/layout/LinedList"/>
    <dgm:cxn modelId="{F5534E5E-6ACA-4F8E-B599-A1298F743BB6}" type="presOf" srcId="{B118F601-92A6-4398-8926-F0B7B5023BF2}" destId="{F3CF27BC-DA69-45EF-A981-A1B163F3851D}" srcOrd="0" destOrd="0" presId="urn:microsoft.com/office/officeart/2008/layout/LinedList"/>
    <dgm:cxn modelId="{D1B03143-57CE-48A3-818C-3FB0EFB2942E}" srcId="{4010CBE4-0985-4D21-91E3-1926C97F7EEC}" destId="{B118F601-92A6-4398-8926-F0B7B5023BF2}" srcOrd="0" destOrd="0" parTransId="{19668C0E-8879-4F6E-B032-AC467B75BA49}" sibTransId="{B913BDAA-4FAD-499C-A3C0-896D3534A92E}"/>
    <dgm:cxn modelId="{89564A44-0829-4DBE-A5F8-812E1DA953E1}" srcId="{371700DD-0CA9-4C3A-B5CD-17435A54ADCA}" destId="{11A4EF98-8BC5-41BB-9594-6F0AD3EA980E}" srcOrd="4" destOrd="0" parTransId="{2C6E15A9-21D8-4952-914C-0BB8E4F48933}" sibTransId="{852CE1E6-594A-49FA-9B10-444CC44C899D}"/>
    <dgm:cxn modelId="{1BBEBA65-6B6B-4BB4-94B8-4C439934FF73}" srcId="{371700DD-0CA9-4C3A-B5CD-17435A54ADCA}" destId="{4010CBE4-0985-4D21-91E3-1926C97F7EEC}" srcOrd="0" destOrd="0" parTransId="{C670C0C8-E4AC-40FE-8C9D-E3CC39D452EE}" sibTransId="{6BA3FADE-99DD-4739-B331-B0A44F8C0351}"/>
    <dgm:cxn modelId="{FB8F3F84-67FD-4A5B-A758-ADCEA01F22AC}" type="presOf" srcId="{CDFA7AC7-C6BD-4645-8B39-C66DEB55D991}" destId="{0F845A82-02DC-4C6A-97E0-63306EF12BAD}" srcOrd="0" destOrd="0" presId="urn:microsoft.com/office/officeart/2008/layout/LinedList"/>
    <dgm:cxn modelId="{DD1F3E88-8A2B-4E1E-9B02-5026F1CD8B94}" srcId="{371700DD-0CA9-4C3A-B5CD-17435A54ADCA}" destId="{C00B6876-EB73-4E7B-9007-4E0F4369D5D2}" srcOrd="3" destOrd="0" parTransId="{32C7CD84-A82E-4ED9-9A1A-7BAE998B7D51}" sibTransId="{2F9F67EA-B1E9-4330-9934-31302E5B3804}"/>
    <dgm:cxn modelId="{0E6A8F92-C0AB-4E17-BB14-578107D5CE0D}" type="presOf" srcId="{371700DD-0CA9-4C3A-B5CD-17435A54ADCA}" destId="{BF1CC954-4360-4ABA-AEBE-7F1E02848BCE}" srcOrd="0" destOrd="0" presId="urn:microsoft.com/office/officeart/2008/layout/LinedList"/>
    <dgm:cxn modelId="{CA783FB3-1DE1-4BB0-BB58-ACDE28B7CAD0}" type="presOf" srcId="{835B56D0-605A-4D79-8F90-7F8527B2B172}" destId="{FC71A13E-7F3A-4D23-87DA-458F454EB8E7}" srcOrd="0" destOrd="0" presId="urn:microsoft.com/office/officeart/2008/layout/LinedList"/>
    <dgm:cxn modelId="{5C31FBC7-2A30-4BF8-8766-EEC26DECA01A}" srcId="{371700DD-0CA9-4C3A-B5CD-17435A54ADCA}" destId="{16EDA012-FF55-4487-9A10-722B9CFAED29}" srcOrd="2" destOrd="0" parTransId="{1FD7DD89-E932-4EC5-BF21-0043D02150E5}" sibTransId="{60346DC2-2348-491B-A225-773E5B36DF83}"/>
    <dgm:cxn modelId="{F293C2CD-CF3E-40A3-ACD0-6BC1EA8A5EE9}" type="presOf" srcId="{11A4EF98-8BC5-41BB-9594-6F0AD3EA980E}" destId="{466F39DA-BA27-483E-A616-FD53E855DD20}" srcOrd="0" destOrd="0" presId="urn:microsoft.com/office/officeart/2008/layout/LinedList"/>
    <dgm:cxn modelId="{08DB42CE-9835-41C8-A5EE-18D2FA3FDE29}" srcId="{11A4EF98-8BC5-41BB-9594-6F0AD3EA980E}" destId="{CDFA7AC7-C6BD-4645-8B39-C66DEB55D991}" srcOrd="0" destOrd="0" parTransId="{CFD82DC2-62B7-4537-9109-DBCED28D8A8F}" sibTransId="{7FFC8DFE-80B3-4279-9549-38CF038C10C4}"/>
    <dgm:cxn modelId="{C459DCDA-9BC6-4E3F-A336-22F7A0A1BDFB}" type="presOf" srcId="{E2FC524E-9506-44F0-8724-272A0C315E4D}" destId="{82D91E65-8018-47A9-AB0D-0D125C7B8515}" srcOrd="0" destOrd="0" presId="urn:microsoft.com/office/officeart/2008/layout/LinedList"/>
    <dgm:cxn modelId="{E57724EC-97CE-498A-AA4B-00C6D2E0FA5E}" srcId="{C00B6876-EB73-4E7B-9007-4E0F4369D5D2}" destId="{835B56D0-605A-4D79-8F90-7F8527B2B172}" srcOrd="0" destOrd="0" parTransId="{F450E3D9-7607-4B2F-A262-C94284F4CB0C}" sibTransId="{774C05F4-9A49-494B-869E-442AE8FA14EF}"/>
    <dgm:cxn modelId="{897903EE-69BB-47F4-A2B2-2A9E8E76F57E}" type="presOf" srcId="{16EDA012-FF55-4487-9A10-722B9CFAED29}" destId="{CCB38550-C8AA-45BD-BF90-86CE64BB3260}" srcOrd="0" destOrd="0" presId="urn:microsoft.com/office/officeart/2008/layout/LinedList"/>
    <dgm:cxn modelId="{EC5142F9-5860-4EC4-88B8-BABFA0846E3B}" type="presOf" srcId="{55478B9A-B539-4DE6-99EA-08BB38E4A822}" destId="{E402DCB3-64C1-477A-A2DB-658EFAA72A1E}" srcOrd="0" destOrd="0" presId="urn:microsoft.com/office/officeart/2008/layout/LinedList"/>
    <dgm:cxn modelId="{482DA992-D276-49BD-B9A6-B9678A9A1530}" type="presParOf" srcId="{BF1CC954-4360-4ABA-AEBE-7F1E02848BCE}" destId="{1870B90E-E91E-4986-9316-CF7855C064A2}" srcOrd="0" destOrd="0" presId="urn:microsoft.com/office/officeart/2008/layout/LinedList"/>
    <dgm:cxn modelId="{E6CB5387-E134-4B11-B191-DE0F91D102A8}" type="presParOf" srcId="{BF1CC954-4360-4ABA-AEBE-7F1E02848BCE}" destId="{5CEE55CB-597C-4AF2-A795-3C8188665953}" srcOrd="1" destOrd="0" presId="urn:microsoft.com/office/officeart/2008/layout/LinedList"/>
    <dgm:cxn modelId="{61E1FBD6-D80A-4F87-82D1-C9FEE8A9C99E}" type="presParOf" srcId="{5CEE55CB-597C-4AF2-A795-3C8188665953}" destId="{59705BBB-31B4-438C-B17C-893B5A8F64A3}" srcOrd="0" destOrd="0" presId="urn:microsoft.com/office/officeart/2008/layout/LinedList"/>
    <dgm:cxn modelId="{022D41C5-4395-42B5-BF2A-F728D592C9AA}" type="presParOf" srcId="{5CEE55CB-597C-4AF2-A795-3C8188665953}" destId="{3A9D0943-02E3-41C8-9956-4BB7765A47B2}" srcOrd="1" destOrd="0" presId="urn:microsoft.com/office/officeart/2008/layout/LinedList"/>
    <dgm:cxn modelId="{6CE7E3D0-34CC-400E-ACD6-5A1050921285}" type="presParOf" srcId="{3A9D0943-02E3-41C8-9956-4BB7765A47B2}" destId="{1DDBFF69-7C1C-45DD-8738-A23486383451}" srcOrd="0" destOrd="0" presId="urn:microsoft.com/office/officeart/2008/layout/LinedList"/>
    <dgm:cxn modelId="{8992C898-7948-4D29-B263-0EDE4A684429}" type="presParOf" srcId="{3A9D0943-02E3-41C8-9956-4BB7765A47B2}" destId="{3F136C68-15AC-4776-AC24-062D4CD5D51F}" srcOrd="1" destOrd="0" presId="urn:microsoft.com/office/officeart/2008/layout/LinedList"/>
    <dgm:cxn modelId="{E2059E4C-78F0-4F68-8D3F-AABE6761D1E2}" type="presParOf" srcId="{3F136C68-15AC-4776-AC24-062D4CD5D51F}" destId="{1B08BA4A-5DCB-4609-8F0E-2A5809212679}" srcOrd="0" destOrd="0" presId="urn:microsoft.com/office/officeart/2008/layout/LinedList"/>
    <dgm:cxn modelId="{24766741-1154-475A-AA8C-7B6C069ABB96}" type="presParOf" srcId="{3F136C68-15AC-4776-AC24-062D4CD5D51F}" destId="{F3CF27BC-DA69-45EF-A981-A1B163F3851D}" srcOrd="1" destOrd="0" presId="urn:microsoft.com/office/officeart/2008/layout/LinedList"/>
    <dgm:cxn modelId="{31B7C80F-92CE-4FE6-88FE-823D6D31D7B5}" type="presParOf" srcId="{3F136C68-15AC-4776-AC24-062D4CD5D51F}" destId="{C4FEF115-5FF8-4C75-ACB0-C0FE7A6ED7FD}" srcOrd="2" destOrd="0" presId="urn:microsoft.com/office/officeart/2008/layout/LinedList"/>
    <dgm:cxn modelId="{DBB456D0-6740-4605-90DB-17CF93A1C10A}" type="presParOf" srcId="{3A9D0943-02E3-41C8-9956-4BB7765A47B2}" destId="{19D18103-87E3-4D87-8BA8-821338731AF7}" srcOrd="2" destOrd="0" presId="urn:microsoft.com/office/officeart/2008/layout/LinedList"/>
    <dgm:cxn modelId="{261BF5A7-385E-466B-9AFA-464274799B62}" type="presParOf" srcId="{3A9D0943-02E3-41C8-9956-4BB7765A47B2}" destId="{C7B23EAB-2397-4BD9-888A-57A2470649C4}" srcOrd="3" destOrd="0" presId="urn:microsoft.com/office/officeart/2008/layout/LinedList"/>
    <dgm:cxn modelId="{9C45FAF1-9278-493D-9CAE-B1DE6EA817F9}" type="presParOf" srcId="{BF1CC954-4360-4ABA-AEBE-7F1E02848BCE}" destId="{F47C2C95-82B7-4EAC-99CA-970B8F67122F}" srcOrd="2" destOrd="0" presId="urn:microsoft.com/office/officeart/2008/layout/LinedList"/>
    <dgm:cxn modelId="{754A7EE0-B83D-4F92-84AA-F0E1DB6887F7}" type="presParOf" srcId="{BF1CC954-4360-4ABA-AEBE-7F1E02848BCE}" destId="{E965699C-634F-4F91-B03C-5B948C2313B7}" srcOrd="3" destOrd="0" presId="urn:microsoft.com/office/officeart/2008/layout/LinedList"/>
    <dgm:cxn modelId="{5B386981-EA52-4370-8E38-B06CFF1184C7}" type="presParOf" srcId="{E965699C-634F-4F91-B03C-5B948C2313B7}" destId="{E402DCB3-64C1-477A-A2DB-658EFAA72A1E}" srcOrd="0" destOrd="0" presId="urn:microsoft.com/office/officeart/2008/layout/LinedList"/>
    <dgm:cxn modelId="{380FDE64-3255-47EA-AFCA-C643C6330D83}" type="presParOf" srcId="{E965699C-634F-4F91-B03C-5B948C2313B7}" destId="{F195BE45-BF16-43CE-9C2E-FE67362AC5D9}" srcOrd="1" destOrd="0" presId="urn:microsoft.com/office/officeart/2008/layout/LinedList"/>
    <dgm:cxn modelId="{19CAF10D-A442-49E3-9583-0C0926D8DFEA}" type="presParOf" srcId="{F195BE45-BF16-43CE-9C2E-FE67362AC5D9}" destId="{67F0F39C-A6D8-4642-9FE4-B3E1FBAB7189}" srcOrd="0" destOrd="0" presId="urn:microsoft.com/office/officeart/2008/layout/LinedList"/>
    <dgm:cxn modelId="{AE3079C6-AA77-4647-8C32-25312831B937}" type="presParOf" srcId="{F195BE45-BF16-43CE-9C2E-FE67362AC5D9}" destId="{ABAB75C6-C9E2-42DA-8FE2-E7059E7E4FBA}" srcOrd="1" destOrd="0" presId="urn:microsoft.com/office/officeart/2008/layout/LinedList"/>
    <dgm:cxn modelId="{910E0B1A-04BB-4ACF-9045-99F00E04A13C}" type="presParOf" srcId="{ABAB75C6-C9E2-42DA-8FE2-E7059E7E4FBA}" destId="{A6C8AEDD-CFC0-40CD-983F-B632016C28EE}" srcOrd="0" destOrd="0" presId="urn:microsoft.com/office/officeart/2008/layout/LinedList"/>
    <dgm:cxn modelId="{FE9EC8E4-98EC-43C6-B683-3C691949C31B}" type="presParOf" srcId="{ABAB75C6-C9E2-42DA-8FE2-E7059E7E4FBA}" destId="{3D9A87C5-6D25-4A26-BBDD-767359F91B22}" srcOrd="1" destOrd="0" presId="urn:microsoft.com/office/officeart/2008/layout/LinedList"/>
    <dgm:cxn modelId="{6116376C-B1A8-4788-8C8F-400E05FA7765}" type="presParOf" srcId="{ABAB75C6-C9E2-42DA-8FE2-E7059E7E4FBA}" destId="{1D904C15-83FF-4C7F-A7EC-43E72359FCA4}" srcOrd="2" destOrd="0" presId="urn:microsoft.com/office/officeart/2008/layout/LinedList"/>
    <dgm:cxn modelId="{F57DDEBF-E821-48A3-B37D-0224B9600AD0}" type="presParOf" srcId="{F195BE45-BF16-43CE-9C2E-FE67362AC5D9}" destId="{F92E1720-1C8D-4A03-8DB2-F22D76B5ED00}" srcOrd="2" destOrd="0" presId="urn:microsoft.com/office/officeart/2008/layout/LinedList"/>
    <dgm:cxn modelId="{3ECA2CCF-99AC-4460-B8D2-58F49165ADF9}" type="presParOf" srcId="{F195BE45-BF16-43CE-9C2E-FE67362AC5D9}" destId="{616049BB-F72F-4E74-8D4C-3B66AF3CC874}" srcOrd="3" destOrd="0" presId="urn:microsoft.com/office/officeart/2008/layout/LinedList"/>
    <dgm:cxn modelId="{BDE175A3-7669-44F9-BD6D-14DBE47BD4AB}" type="presParOf" srcId="{BF1CC954-4360-4ABA-AEBE-7F1E02848BCE}" destId="{0A9E6248-6941-4CA5-82D1-401C5DF51E82}" srcOrd="4" destOrd="0" presId="urn:microsoft.com/office/officeart/2008/layout/LinedList"/>
    <dgm:cxn modelId="{94DFB329-A463-46E4-94A5-85D9125D084D}" type="presParOf" srcId="{BF1CC954-4360-4ABA-AEBE-7F1E02848BCE}" destId="{D64BA670-027D-46B0-8756-37BA7F805839}" srcOrd="5" destOrd="0" presId="urn:microsoft.com/office/officeart/2008/layout/LinedList"/>
    <dgm:cxn modelId="{E316E434-BBC0-408C-9FDB-9035C773ACCC}" type="presParOf" srcId="{D64BA670-027D-46B0-8756-37BA7F805839}" destId="{CCB38550-C8AA-45BD-BF90-86CE64BB3260}" srcOrd="0" destOrd="0" presId="urn:microsoft.com/office/officeart/2008/layout/LinedList"/>
    <dgm:cxn modelId="{A6DED52E-4BED-4E41-9388-BFD5FF8BD47F}" type="presParOf" srcId="{D64BA670-027D-46B0-8756-37BA7F805839}" destId="{2E6010B8-B5C6-4AA6-B8F3-44CEC82DFC86}" srcOrd="1" destOrd="0" presId="urn:microsoft.com/office/officeart/2008/layout/LinedList"/>
    <dgm:cxn modelId="{6E380217-B4F0-480E-A548-7B98AAB3FBE2}" type="presParOf" srcId="{2E6010B8-B5C6-4AA6-B8F3-44CEC82DFC86}" destId="{66A959C2-DE48-4734-BE62-E37CF3A92B86}" srcOrd="0" destOrd="0" presId="urn:microsoft.com/office/officeart/2008/layout/LinedList"/>
    <dgm:cxn modelId="{F7E37C6D-5303-49C2-A342-6EBAC14F8244}" type="presParOf" srcId="{2E6010B8-B5C6-4AA6-B8F3-44CEC82DFC86}" destId="{EB71AC12-CD4E-4AC2-BEE0-85A7C916DF3E}" srcOrd="1" destOrd="0" presId="urn:microsoft.com/office/officeart/2008/layout/LinedList"/>
    <dgm:cxn modelId="{3CDF769C-780E-402A-B337-6FA516A1DE2D}" type="presParOf" srcId="{EB71AC12-CD4E-4AC2-BEE0-85A7C916DF3E}" destId="{BDB638C1-41A8-4D75-B2A3-0FD139B1329A}" srcOrd="0" destOrd="0" presId="urn:microsoft.com/office/officeart/2008/layout/LinedList"/>
    <dgm:cxn modelId="{73E8EAFB-10A3-459C-B4B8-10DD9D9E7A48}" type="presParOf" srcId="{EB71AC12-CD4E-4AC2-BEE0-85A7C916DF3E}" destId="{82D91E65-8018-47A9-AB0D-0D125C7B8515}" srcOrd="1" destOrd="0" presId="urn:microsoft.com/office/officeart/2008/layout/LinedList"/>
    <dgm:cxn modelId="{B3C0E511-2E6A-406C-9943-C86D4350D2A8}" type="presParOf" srcId="{EB71AC12-CD4E-4AC2-BEE0-85A7C916DF3E}" destId="{B48C1AE0-654D-4A8F-B866-408C4322628E}" srcOrd="2" destOrd="0" presId="urn:microsoft.com/office/officeart/2008/layout/LinedList"/>
    <dgm:cxn modelId="{7AE71A49-B120-4D7F-8352-10D08FF2F1C0}" type="presParOf" srcId="{2E6010B8-B5C6-4AA6-B8F3-44CEC82DFC86}" destId="{F28AF9B0-A716-4BB9-BC96-02A07A8E1D95}" srcOrd="2" destOrd="0" presId="urn:microsoft.com/office/officeart/2008/layout/LinedList"/>
    <dgm:cxn modelId="{2FF8E1C2-B8F2-4569-97F8-DA7078E553FA}" type="presParOf" srcId="{2E6010B8-B5C6-4AA6-B8F3-44CEC82DFC86}" destId="{CBB632F9-ADF0-4144-AE91-8410492A0576}" srcOrd="3" destOrd="0" presId="urn:microsoft.com/office/officeart/2008/layout/LinedList"/>
    <dgm:cxn modelId="{E2234D8C-D243-4885-8715-5E21177BC334}" type="presParOf" srcId="{BF1CC954-4360-4ABA-AEBE-7F1E02848BCE}" destId="{12CA471F-2AE6-4032-9F40-7C47C01C6BCB}" srcOrd="6" destOrd="0" presId="urn:microsoft.com/office/officeart/2008/layout/LinedList"/>
    <dgm:cxn modelId="{2D78C2E7-E35D-49FE-85F0-E574ECE14138}" type="presParOf" srcId="{BF1CC954-4360-4ABA-AEBE-7F1E02848BCE}" destId="{9CC86202-516C-4F5C-A7DE-D2AF28AFDE98}" srcOrd="7" destOrd="0" presId="urn:microsoft.com/office/officeart/2008/layout/LinedList"/>
    <dgm:cxn modelId="{4C7BFB8F-20AB-4351-9FD8-12E225ECB3F9}" type="presParOf" srcId="{9CC86202-516C-4F5C-A7DE-D2AF28AFDE98}" destId="{F82BF647-8570-4324-9C81-143DB2EE04A5}" srcOrd="0" destOrd="0" presId="urn:microsoft.com/office/officeart/2008/layout/LinedList"/>
    <dgm:cxn modelId="{09005EF5-7316-4DFB-A914-EABD7D7792AD}" type="presParOf" srcId="{9CC86202-516C-4F5C-A7DE-D2AF28AFDE98}" destId="{190EEEDB-26E3-4E7D-AB66-0E668AB41BA5}" srcOrd="1" destOrd="0" presId="urn:microsoft.com/office/officeart/2008/layout/LinedList"/>
    <dgm:cxn modelId="{F8CCAADF-524A-4891-86B3-7459DF00ACB0}" type="presParOf" srcId="{190EEEDB-26E3-4E7D-AB66-0E668AB41BA5}" destId="{15E94BC2-9ABF-4B52-A214-202CF3BD58DB}" srcOrd="0" destOrd="0" presId="urn:microsoft.com/office/officeart/2008/layout/LinedList"/>
    <dgm:cxn modelId="{18BA9C72-D813-41FB-800F-D24B267F3613}" type="presParOf" srcId="{190EEEDB-26E3-4E7D-AB66-0E668AB41BA5}" destId="{CDEF1223-536D-4E1C-9507-ABB2C16EA165}" srcOrd="1" destOrd="0" presId="urn:microsoft.com/office/officeart/2008/layout/LinedList"/>
    <dgm:cxn modelId="{B079A495-E008-45EA-B98B-B3EB9D7B25DB}" type="presParOf" srcId="{CDEF1223-536D-4E1C-9507-ABB2C16EA165}" destId="{4E35A7AF-0951-408A-AB12-A39E72938892}" srcOrd="0" destOrd="0" presId="urn:microsoft.com/office/officeart/2008/layout/LinedList"/>
    <dgm:cxn modelId="{7BB2F3DD-66BF-4A20-B713-5E78046BF7AA}" type="presParOf" srcId="{CDEF1223-536D-4E1C-9507-ABB2C16EA165}" destId="{FC71A13E-7F3A-4D23-87DA-458F454EB8E7}" srcOrd="1" destOrd="0" presId="urn:microsoft.com/office/officeart/2008/layout/LinedList"/>
    <dgm:cxn modelId="{EE25D00A-42AC-4E21-A227-38E1F5CA5F6F}" type="presParOf" srcId="{CDEF1223-536D-4E1C-9507-ABB2C16EA165}" destId="{5D6E0CB3-8AFB-4505-9696-A20EEC21D31C}" srcOrd="2" destOrd="0" presId="urn:microsoft.com/office/officeart/2008/layout/LinedList"/>
    <dgm:cxn modelId="{6B207089-F875-4981-864C-73F083752024}" type="presParOf" srcId="{190EEEDB-26E3-4E7D-AB66-0E668AB41BA5}" destId="{896D6ADB-88AD-489C-99F4-7662BD8612B4}" srcOrd="2" destOrd="0" presId="urn:microsoft.com/office/officeart/2008/layout/LinedList"/>
    <dgm:cxn modelId="{4893DEF4-560F-4266-B5BA-38BA00ED6A7F}" type="presParOf" srcId="{190EEEDB-26E3-4E7D-AB66-0E668AB41BA5}" destId="{DB73F920-31B8-4E31-B04C-73C877931616}" srcOrd="3" destOrd="0" presId="urn:microsoft.com/office/officeart/2008/layout/LinedList"/>
    <dgm:cxn modelId="{4E066875-3838-4A52-A88D-4627D9E5CC12}" type="presParOf" srcId="{BF1CC954-4360-4ABA-AEBE-7F1E02848BCE}" destId="{DF155F59-F260-4D6B-9253-15824B96896C}" srcOrd="8" destOrd="0" presId="urn:microsoft.com/office/officeart/2008/layout/LinedList"/>
    <dgm:cxn modelId="{B0362870-EDFB-4C23-8B92-0E938A86F24D}" type="presParOf" srcId="{BF1CC954-4360-4ABA-AEBE-7F1E02848BCE}" destId="{3FF46259-69C2-410E-B31E-82700A545E62}" srcOrd="9" destOrd="0" presId="urn:microsoft.com/office/officeart/2008/layout/LinedList"/>
    <dgm:cxn modelId="{028BA7A3-64B4-43F5-9D2B-F0B1066D89A0}" type="presParOf" srcId="{3FF46259-69C2-410E-B31E-82700A545E62}" destId="{466F39DA-BA27-483E-A616-FD53E855DD20}" srcOrd="0" destOrd="0" presId="urn:microsoft.com/office/officeart/2008/layout/LinedList"/>
    <dgm:cxn modelId="{42A33EA9-8E01-4B7F-9F9E-EB98AC9379C9}" type="presParOf" srcId="{3FF46259-69C2-410E-B31E-82700A545E62}" destId="{F06D744E-B7F4-4FC0-87E8-247BA585177A}" srcOrd="1" destOrd="0" presId="urn:microsoft.com/office/officeart/2008/layout/LinedList"/>
    <dgm:cxn modelId="{253BA860-5A6F-431C-950D-920C3DA0E5D9}" type="presParOf" srcId="{F06D744E-B7F4-4FC0-87E8-247BA585177A}" destId="{CE645100-834A-4946-AF74-42EA773E0572}" srcOrd="0" destOrd="0" presId="urn:microsoft.com/office/officeart/2008/layout/LinedList"/>
    <dgm:cxn modelId="{8A43D0D6-4CEB-4F76-A20F-702190AC5F16}" type="presParOf" srcId="{F06D744E-B7F4-4FC0-87E8-247BA585177A}" destId="{A6706EB4-1AB9-4964-9E6C-5CF4F84AC188}" srcOrd="1" destOrd="0" presId="urn:microsoft.com/office/officeart/2008/layout/LinedList"/>
    <dgm:cxn modelId="{1B4FBB34-2E1A-4044-B12A-7B6D6281BFBB}" type="presParOf" srcId="{A6706EB4-1AB9-4964-9E6C-5CF4F84AC188}" destId="{EE1476B2-7E2C-46C2-8FA5-75585A813FD4}" srcOrd="0" destOrd="0" presId="urn:microsoft.com/office/officeart/2008/layout/LinedList"/>
    <dgm:cxn modelId="{0F96EEB0-1F94-486C-8BA5-AE842F3A84EF}" type="presParOf" srcId="{A6706EB4-1AB9-4964-9E6C-5CF4F84AC188}" destId="{0F845A82-02DC-4C6A-97E0-63306EF12BAD}" srcOrd="1" destOrd="0" presId="urn:microsoft.com/office/officeart/2008/layout/LinedList"/>
    <dgm:cxn modelId="{BC46D2C3-0803-490D-9E4A-4EF97C2C2FC0}" type="presParOf" srcId="{A6706EB4-1AB9-4964-9E6C-5CF4F84AC188}" destId="{F489840D-C5B0-424A-AAFD-9D205160D43E}" srcOrd="2" destOrd="0" presId="urn:microsoft.com/office/officeart/2008/layout/LinedList"/>
    <dgm:cxn modelId="{8EF9DF4F-795D-4EB1-AB51-8AB3BDEF9066}" type="presParOf" srcId="{F06D744E-B7F4-4FC0-87E8-247BA585177A}" destId="{5BB16B13-C25C-4ABA-889E-2142CD4385C0}" srcOrd="2" destOrd="0" presId="urn:microsoft.com/office/officeart/2008/layout/LinedList"/>
    <dgm:cxn modelId="{BA3439E9-8582-4A84-A130-C2AB9E25B420}" type="presParOf" srcId="{F06D744E-B7F4-4FC0-87E8-247BA585177A}" destId="{89291A2B-7630-4DB5-A6AC-0A69E4F65068}" srcOrd="3"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71700DD-0CA9-4C3A-B5CD-17435A54ADCA}"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s-EC"/>
        </a:p>
      </dgm:t>
    </dgm:pt>
    <dgm:pt modelId="{2BF9DADE-2D8A-40E7-9155-102B64A0A2D6}">
      <dgm:prSet/>
      <dgm:spPr/>
      <dgm:t>
        <a:bodyPr/>
        <a:lstStyle/>
        <a:p>
          <a:r>
            <a:rPr lang="es-ES" b="1" dirty="0">
              <a:effectLst/>
              <a:latin typeface="Calibri" panose="020F0502020204030204" pitchFamily="34" charset="0"/>
              <a:ea typeface="Calibri" panose="020F0502020204030204" pitchFamily="34" charset="0"/>
              <a:cs typeface="Calibri" panose="020F0502020204030204" pitchFamily="34" charset="0"/>
            </a:rPr>
            <a:t>06</a:t>
          </a:r>
        </a:p>
      </dgm:t>
    </dgm:pt>
    <dgm:pt modelId="{6C68175E-A5AF-4F94-9A6B-16E951F38E01}" type="parTrans" cxnId="{2301F7BA-1688-48F7-ADB4-9C8379C05531}">
      <dgm:prSet/>
      <dgm:spPr/>
      <dgm:t>
        <a:bodyPr/>
        <a:lstStyle/>
        <a:p>
          <a:endParaRPr lang="es-EC"/>
        </a:p>
      </dgm:t>
    </dgm:pt>
    <dgm:pt modelId="{8BD088A3-087A-4E60-A06E-44A2287CBBEB}" type="sibTrans" cxnId="{2301F7BA-1688-48F7-ADB4-9C8379C05531}">
      <dgm:prSet/>
      <dgm:spPr/>
      <dgm:t>
        <a:bodyPr/>
        <a:lstStyle/>
        <a:p>
          <a:endParaRPr lang="es-EC"/>
        </a:p>
      </dgm:t>
    </dgm:pt>
    <dgm:pt modelId="{E7CF4ABA-C593-4F12-BEC8-975AF68F796C}">
      <dgm:prSet/>
      <dgm:spPr/>
      <dgm:t>
        <a:bodyPr/>
        <a:lstStyle/>
        <a:p>
          <a:r>
            <a:rPr lang="es-ES" b="1" dirty="0">
              <a:effectLst/>
              <a:latin typeface="Calibri" panose="020F0502020204030204" pitchFamily="34" charset="0"/>
              <a:ea typeface="Calibri" panose="020F0502020204030204" pitchFamily="34" charset="0"/>
              <a:cs typeface="Calibri" panose="020F0502020204030204" pitchFamily="34" charset="0"/>
            </a:rPr>
            <a:t>10</a:t>
          </a:r>
        </a:p>
      </dgm:t>
    </dgm:pt>
    <dgm:pt modelId="{922B8E19-91D8-4306-8C2C-3033317B475A}" type="parTrans" cxnId="{37A07D52-DEEB-41D1-B5E4-3392F1830D1A}">
      <dgm:prSet/>
      <dgm:spPr/>
      <dgm:t>
        <a:bodyPr/>
        <a:lstStyle/>
        <a:p>
          <a:endParaRPr lang="es-EC"/>
        </a:p>
      </dgm:t>
    </dgm:pt>
    <dgm:pt modelId="{BC133C54-8EDE-4E3C-B685-904725623DA8}" type="sibTrans" cxnId="{37A07D52-DEEB-41D1-B5E4-3392F1830D1A}">
      <dgm:prSet/>
      <dgm:spPr/>
      <dgm:t>
        <a:bodyPr/>
        <a:lstStyle/>
        <a:p>
          <a:endParaRPr lang="es-EC"/>
        </a:p>
      </dgm:t>
    </dgm:pt>
    <dgm:pt modelId="{3BFBF168-542D-4936-92B5-5337C77F403B}">
      <dgm:prSet/>
      <dgm:spPr/>
      <dgm:t>
        <a:bodyPr/>
        <a:lstStyle/>
        <a:p>
          <a:r>
            <a:rPr lang="es-ES" b="1" dirty="0">
              <a:latin typeface="Calibri" panose="020F0502020204030204" pitchFamily="34" charset="0"/>
              <a:ea typeface="Calibri" panose="020F0502020204030204" pitchFamily="34" charset="0"/>
              <a:cs typeface="Calibri" panose="020F0502020204030204" pitchFamily="34" charset="0"/>
            </a:rPr>
            <a:t>M</a:t>
          </a:r>
          <a:r>
            <a:rPr lang="es-ES" b="1" dirty="0">
              <a:effectLst/>
              <a:latin typeface="Calibri" panose="020F0502020204030204" pitchFamily="34" charset="0"/>
              <a:ea typeface="Calibri" panose="020F0502020204030204" pitchFamily="34" charset="0"/>
              <a:cs typeface="Calibri" panose="020F0502020204030204" pitchFamily="34" charset="0"/>
            </a:rPr>
            <a:t>odelos de predicción de temperatura del pavimento</a:t>
          </a:r>
        </a:p>
      </dgm:t>
    </dgm:pt>
    <dgm:pt modelId="{74A11095-BA93-473E-9CB1-71C22459196F}" type="parTrans" cxnId="{ADF3B3E0-74F9-4B1C-9E45-FDF6F26CD6D1}">
      <dgm:prSet/>
      <dgm:spPr/>
      <dgm:t>
        <a:bodyPr/>
        <a:lstStyle/>
        <a:p>
          <a:endParaRPr lang="es-EC"/>
        </a:p>
      </dgm:t>
    </dgm:pt>
    <dgm:pt modelId="{62FFB555-2B6D-4B37-8D56-96DA7E2091E8}" type="sibTrans" cxnId="{ADF3B3E0-74F9-4B1C-9E45-FDF6F26CD6D1}">
      <dgm:prSet/>
      <dgm:spPr/>
      <dgm:t>
        <a:bodyPr/>
        <a:lstStyle/>
        <a:p>
          <a:endParaRPr lang="es-EC"/>
        </a:p>
      </dgm:t>
    </dgm:pt>
    <dgm:pt modelId="{691DE4B8-8AF2-4971-B890-525DA619D6EF}">
      <dgm:prSet/>
      <dgm:spPr/>
      <dgm:t>
        <a:bodyPr/>
        <a:lstStyle/>
        <a:p>
          <a:r>
            <a:rPr lang="es-ES" b="1" dirty="0">
              <a:effectLst/>
              <a:latin typeface="Calibri" panose="020F0502020204030204" pitchFamily="34" charset="0"/>
              <a:ea typeface="Calibri" panose="020F0502020204030204" pitchFamily="34" charset="0"/>
              <a:cs typeface="Calibri" panose="020F0502020204030204" pitchFamily="34" charset="0"/>
            </a:rPr>
            <a:t>Conclusiones </a:t>
          </a:r>
        </a:p>
      </dgm:t>
    </dgm:pt>
    <dgm:pt modelId="{5BEDD92B-66D1-42A0-A2E9-7D4EFD4E369E}" type="parTrans" cxnId="{6BF8B5C8-2629-455E-8019-FA6C294B9335}">
      <dgm:prSet/>
      <dgm:spPr/>
      <dgm:t>
        <a:bodyPr/>
        <a:lstStyle/>
        <a:p>
          <a:endParaRPr lang="es-EC"/>
        </a:p>
      </dgm:t>
    </dgm:pt>
    <dgm:pt modelId="{F400FA3C-7F4A-4A2E-BCE8-DB528540F1F5}" type="sibTrans" cxnId="{6BF8B5C8-2629-455E-8019-FA6C294B9335}">
      <dgm:prSet/>
      <dgm:spPr/>
      <dgm:t>
        <a:bodyPr/>
        <a:lstStyle/>
        <a:p>
          <a:endParaRPr lang="es-EC"/>
        </a:p>
      </dgm:t>
    </dgm:pt>
    <dgm:pt modelId="{F4CDDB77-2856-45DB-8E5B-CA1E4AEEA344}">
      <dgm:prSet/>
      <dgm:spPr/>
      <dgm:t>
        <a:bodyPr/>
        <a:lstStyle/>
        <a:p>
          <a:r>
            <a:rPr lang="es-ES" b="1" dirty="0">
              <a:effectLst/>
              <a:latin typeface="Calibri" panose="020F0502020204030204" pitchFamily="34" charset="0"/>
              <a:ea typeface="Calibri" panose="020F0502020204030204" pitchFamily="34" charset="0"/>
              <a:cs typeface="Calibri" panose="020F0502020204030204" pitchFamily="34" charset="0"/>
            </a:rPr>
            <a:t> Recomendaciones</a:t>
          </a:r>
        </a:p>
      </dgm:t>
    </dgm:pt>
    <dgm:pt modelId="{1723853F-B6C6-4392-A937-88DEA656CF3C}" type="parTrans" cxnId="{2F68F164-F281-466E-9816-AABFFDC2B28E}">
      <dgm:prSet/>
      <dgm:spPr/>
      <dgm:t>
        <a:bodyPr/>
        <a:lstStyle/>
        <a:p>
          <a:endParaRPr lang="es-EC"/>
        </a:p>
      </dgm:t>
    </dgm:pt>
    <dgm:pt modelId="{4AEA4786-9A07-4B6D-8727-B4F4F1DA8580}" type="sibTrans" cxnId="{2F68F164-F281-466E-9816-AABFFDC2B28E}">
      <dgm:prSet/>
      <dgm:spPr/>
      <dgm:t>
        <a:bodyPr/>
        <a:lstStyle/>
        <a:p>
          <a:endParaRPr lang="es-EC"/>
        </a:p>
      </dgm:t>
    </dgm:pt>
    <dgm:pt modelId="{E60A2096-A985-4171-9498-239F25316C5C}">
      <dgm:prSet/>
      <dgm:spPr/>
      <dgm:t>
        <a:bodyPr/>
        <a:lstStyle/>
        <a:p>
          <a:r>
            <a:rPr lang="es-ES" b="1" dirty="0">
              <a:effectLst/>
              <a:latin typeface="Calibri" panose="020F0502020204030204" pitchFamily="34" charset="0"/>
              <a:ea typeface="Calibri" panose="020F0502020204030204" pitchFamily="34" charset="0"/>
              <a:cs typeface="Calibri" panose="020F0502020204030204" pitchFamily="34" charset="0"/>
            </a:rPr>
            <a:t>11</a:t>
          </a:r>
        </a:p>
      </dgm:t>
    </dgm:pt>
    <dgm:pt modelId="{87368B34-13AF-45CE-805F-B0E4CADF8463}" type="parTrans" cxnId="{5D26A38D-56C9-47E9-BB3E-29C071358E28}">
      <dgm:prSet/>
      <dgm:spPr/>
      <dgm:t>
        <a:bodyPr/>
        <a:lstStyle/>
        <a:p>
          <a:endParaRPr lang="es-EC"/>
        </a:p>
      </dgm:t>
    </dgm:pt>
    <dgm:pt modelId="{522B015C-D133-4FB4-92B3-F9A7DE5115AC}" type="sibTrans" cxnId="{5D26A38D-56C9-47E9-BB3E-29C071358E28}">
      <dgm:prSet/>
      <dgm:spPr/>
      <dgm:t>
        <a:bodyPr/>
        <a:lstStyle/>
        <a:p>
          <a:endParaRPr lang="es-EC"/>
        </a:p>
      </dgm:t>
    </dgm:pt>
    <dgm:pt modelId="{9AA45E0D-B0A5-4447-BDF5-43B4D36B6CB9}">
      <dgm:prSet/>
      <dgm:spPr/>
      <dgm:t>
        <a:bodyPr/>
        <a:lstStyle/>
        <a:p>
          <a:r>
            <a:rPr lang="es-ES" b="1" dirty="0">
              <a:latin typeface="Calibri" panose="020F0502020204030204" pitchFamily="34" charset="0"/>
              <a:ea typeface="Calibri" panose="020F0502020204030204" pitchFamily="34" charset="0"/>
              <a:cs typeface="Calibri" panose="020F0502020204030204" pitchFamily="34" charset="0"/>
            </a:rPr>
            <a:t>Temperaturas en las mezclas asfálticas</a:t>
          </a:r>
          <a:endParaRPr lang="es-ES" b="1" dirty="0">
            <a:effectLst/>
            <a:latin typeface="Calibri" panose="020F0502020204030204" pitchFamily="34" charset="0"/>
            <a:ea typeface="Calibri" panose="020F0502020204030204" pitchFamily="34" charset="0"/>
            <a:cs typeface="Calibri" panose="020F0502020204030204" pitchFamily="34" charset="0"/>
          </a:endParaRPr>
        </a:p>
      </dgm:t>
    </dgm:pt>
    <dgm:pt modelId="{3BD660A7-3F1B-45B8-8D88-F72855BF966F}" type="parTrans" cxnId="{E23A473A-D7C2-4B1E-8E76-DDCC56B524E1}">
      <dgm:prSet/>
      <dgm:spPr/>
      <dgm:t>
        <a:bodyPr/>
        <a:lstStyle/>
        <a:p>
          <a:endParaRPr lang="es-EC"/>
        </a:p>
      </dgm:t>
    </dgm:pt>
    <dgm:pt modelId="{ACAB4B0A-BD97-456C-AD18-32D7FD2613E8}" type="sibTrans" cxnId="{E23A473A-D7C2-4B1E-8E76-DDCC56B524E1}">
      <dgm:prSet/>
      <dgm:spPr/>
      <dgm:t>
        <a:bodyPr/>
        <a:lstStyle/>
        <a:p>
          <a:endParaRPr lang="es-EC"/>
        </a:p>
      </dgm:t>
    </dgm:pt>
    <dgm:pt modelId="{BF8A69D9-666E-4ABB-96A5-9F6657A06F78}">
      <dgm:prSet/>
      <dgm:spPr/>
      <dgm:t>
        <a:bodyPr/>
        <a:lstStyle/>
        <a:p>
          <a:r>
            <a:rPr lang="es-ES" b="1" dirty="0">
              <a:effectLst/>
              <a:latin typeface="Calibri" panose="020F0502020204030204" pitchFamily="34" charset="0"/>
              <a:ea typeface="Calibri" panose="020F0502020204030204" pitchFamily="34" charset="0"/>
              <a:cs typeface="Calibri" panose="020F0502020204030204" pitchFamily="34" charset="0"/>
            </a:rPr>
            <a:t>07</a:t>
          </a:r>
        </a:p>
      </dgm:t>
    </dgm:pt>
    <dgm:pt modelId="{F19CCC06-7CA5-4AB3-A746-F1491A315A01}" type="parTrans" cxnId="{F13ECB77-5B48-44B1-B394-3A96527D7B16}">
      <dgm:prSet/>
      <dgm:spPr/>
      <dgm:t>
        <a:bodyPr/>
        <a:lstStyle/>
        <a:p>
          <a:endParaRPr lang="es-EC"/>
        </a:p>
      </dgm:t>
    </dgm:pt>
    <dgm:pt modelId="{5C71DCE9-6FDA-4585-AE20-0072077FAB01}" type="sibTrans" cxnId="{F13ECB77-5B48-44B1-B394-3A96527D7B16}">
      <dgm:prSet/>
      <dgm:spPr/>
      <dgm:t>
        <a:bodyPr/>
        <a:lstStyle/>
        <a:p>
          <a:endParaRPr lang="es-EC"/>
        </a:p>
      </dgm:t>
    </dgm:pt>
    <dgm:pt modelId="{602EA93E-010F-49CD-98AE-830B7FF2BD64}">
      <dgm:prSet/>
      <dgm:spPr/>
      <dgm:t>
        <a:bodyPr/>
        <a:lstStyle/>
        <a:p>
          <a:r>
            <a:rPr lang="es-ES" b="1" dirty="0">
              <a:effectLst/>
              <a:latin typeface="Calibri" panose="020F0502020204030204" pitchFamily="34" charset="0"/>
              <a:ea typeface="Calibri" panose="020F0502020204030204" pitchFamily="34" charset="0"/>
              <a:cs typeface="Calibri" panose="020F0502020204030204" pitchFamily="34" charset="0"/>
            </a:rPr>
            <a:t>Condiciones de humedad en </a:t>
          </a:r>
          <a:r>
            <a:rPr lang="es-ES" b="1" dirty="0">
              <a:latin typeface="Calibri" panose="020F0502020204030204" pitchFamily="34" charset="0"/>
              <a:ea typeface="Calibri" panose="020F0502020204030204" pitchFamily="34" charset="0"/>
              <a:cs typeface="Calibri" panose="020F0502020204030204" pitchFamily="34" charset="0"/>
            </a:rPr>
            <a:t>las mezclas asfálticas</a:t>
          </a:r>
          <a:endParaRPr lang="es-ES" b="1" dirty="0">
            <a:effectLst/>
            <a:latin typeface="Calibri" panose="020F0502020204030204" pitchFamily="34" charset="0"/>
            <a:ea typeface="Calibri" panose="020F0502020204030204" pitchFamily="34" charset="0"/>
            <a:cs typeface="Calibri" panose="020F0502020204030204" pitchFamily="34" charset="0"/>
          </a:endParaRPr>
        </a:p>
      </dgm:t>
    </dgm:pt>
    <dgm:pt modelId="{6D312CBE-D238-4EEF-A94A-00E4FE0812D7}" type="parTrans" cxnId="{27046E2E-F4C1-4327-B571-958E46103375}">
      <dgm:prSet/>
      <dgm:spPr/>
      <dgm:t>
        <a:bodyPr/>
        <a:lstStyle/>
        <a:p>
          <a:endParaRPr lang="es-EC"/>
        </a:p>
      </dgm:t>
    </dgm:pt>
    <dgm:pt modelId="{2DEFE87D-141A-449E-BAEA-F965316F7A69}" type="sibTrans" cxnId="{27046E2E-F4C1-4327-B571-958E46103375}">
      <dgm:prSet/>
      <dgm:spPr/>
      <dgm:t>
        <a:bodyPr/>
        <a:lstStyle/>
        <a:p>
          <a:endParaRPr lang="es-EC"/>
        </a:p>
      </dgm:t>
    </dgm:pt>
    <dgm:pt modelId="{097160A6-7D5F-4C80-BC6F-B750BEB08429}">
      <dgm:prSet/>
      <dgm:spPr/>
      <dgm:t>
        <a:bodyPr/>
        <a:lstStyle/>
        <a:p>
          <a:r>
            <a:rPr lang="es-ES" b="1" dirty="0">
              <a:effectLst/>
              <a:latin typeface="Calibri" panose="020F0502020204030204" pitchFamily="34" charset="0"/>
              <a:ea typeface="Calibri" panose="020F0502020204030204" pitchFamily="34" charset="0"/>
              <a:cs typeface="Calibri" panose="020F0502020204030204" pitchFamily="34" charset="0"/>
            </a:rPr>
            <a:t>08</a:t>
          </a:r>
        </a:p>
      </dgm:t>
    </dgm:pt>
    <dgm:pt modelId="{E6192BDF-304D-46CB-8DDF-CBE9CC65E0E1}" type="parTrans" cxnId="{BB1DAC2B-E684-4B9D-8733-8ADAAE36F9DD}">
      <dgm:prSet/>
      <dgm:spPr/>
      <dgm:t>
        <a:bodyPr/>
        <a:lstStyle/>
        <a:p>
          <a:endParaRPr lang="es-EC"/>
        </a:p>
      </dgm:t>
    </dgm:pt>
    <dgm:pt modelId="{9C0F0852-EB09-4D3B-8B2D-C35A4934FB1F}" type="sibTrans" cxnId="{BB1DAC2B-E684-4B9D-8733-8ADAAE36F9DD}">
      <dgm:prSet/>
      <dgm:spPr/>
      <dgm:t>
        <a:bodyPr/>
        <a:lstStyle/>
        <a:p>
          <a:endParaRPr lang="es-EC"/>
        </a:p>
      </dgm:t>
    </dgm:pt>
    <dgm:pt modelId="{0EA20F2C-7AEA-43BF-9758-721D8D6FBC76}">
      <dgm:prSet/>
      <dgm:spPr/>
      <dgm:t>
        <a:bodyPr/>
        <a:lstStyle/>
        <a:p>
          <a:r>
            <a:rPr lang="es-ES" b="1" dirty="0">
              <a:effectLst/>
              <a:latin typeface="Calibri" panose="020F0502020204030204" pitchFamily="34" charset="0"/>
              <a:ea typeface="Calibri" panose="020F0502020204030204" pitchFamily="34" charset="0"/>
              <a:cs typeface="Calibri" panose="020F0502020204030204" pitchFamily="34" charset="0"/>
            </a:rPr>
            <a:t>Ecuación de correlación</a:t>
          </a:r>
        </a:p>
      </dgm:t>
    </dgm:pt>
    <dgm:pt modelId="{5A1E3050-C3CE-49C9-8D5A-D365980FC0B5}" type="parTrans" cxnId="{B152408A-D704-4F04-A0FB-4000A2DA8615}">
      <dgm:prSet/>
      <dgm:spPr/>
      <dgm:t>
        <a:bodyPr/>
        <a:lstStyle/>
        <a:p>
          <a:endParaRPr lang="es-EC"/>
        </a:p>
      </dgm:t>
    </dgm:pt>
    <dgm:pt modelId="{81CBEAEF-2BFF-4544-81F9-49A16C097E8B}" type="sibTrans" cxnId="{B152408A-D704-4F04-A0FB-4000A2DA8615}">
      <dgm:prSet/>
      <dgm:spPr/>
      <dgm:t>
        <a:bodyPr/>
        <a:lstStyle/>
        <a:p>
          <a:endParaRPr lang="es-EC"/>
        </a:p>
      </dgm:t>
    </dgm:pt>
    <dgm:pt modelId="{FD7E4BE3-75A1-4BD6-9958-048C2A9A9C8F}">
      <dgm:prSet/>
      <dgm:spPr/>
      <dgm:t>
        <a:bodyPr/>
        <a:lstStyle/>
        <a:p>
          <a:r>
            <a:rPr lang="es-ES" b="1" dirty="0">
              <a:effectLst/>
              <a:latin typeface="Calibri" panose="020F0502020204030204" pitchFamily="34" charset="0"/>
              <a:ea typeface="Calibri" panose="020F0502020204030204" pitchFamily="34" charset="0"/>
              <a:cs typeface="Calibri" panose="020F0502020204030204" pitchFamily="34" charset="0"/>
            </a:rPr>
            <a:t>09</a:t>
          </a:r>
        </a:p>
      </dgm:t>
    </dgm:pt>
    <dgm:pt modelId="{AE5C1032-B8CA-4198-8EB9-DC66CC254241}" type="parTrans" cxnId="{597FE3C3-123D-4482-8295-3503D54265C9}">
      <dgm:prSet/>
      <dgm:spPr/>
      <dgm:t>
        <a:bodyPr/>
        <a:lstStyle/>
        <a:p>
          <a:endParaRPr lang="es-EC"/>
        </a:p>
      </dgm:t>
    </dgm:pt>
    <dgm:pt modelId="{AFF9FF7A-7F4F-4E4B-9092-2AD55B7F2651}" type="sibTrans" cxnId="{597FE3C3-123D-4482-8295-3503D54265C9}">
      <dgm:prSet/>
      <dgm:spPr/>
      <dgm:t>
        <a:bodyPr/>
        <a:lstStyle/>
        <a:p>
          <a:endParaRPr lang="es-EC"/>
        </a:p>
      </dgm:t>
    </dgm:pt>
    <dgm:pt modelId="{BF1CC954-4360-4ABA-AEBE-7F1E02848BCE}" type="pres">
      <dgm:prSet presAssocID="{371700DD-0CA9-4C3A-B5CD-17435A54ADCA}" presName="vert0" presStyleCnt="0">
        <dgm:presLayoutVars>
          <dgm:dir/>
          <dgm:animOne val="branch"/>
          <dgm:animLvl val="lvl"/>
        </dgm:presLayoutVars>
      </dgm:prSet>
      <dgm:spPr/>
    </dgm:pt>
    <dgm:pt modelId="{522034EA-E214-4734-AB0F-432E7A9BACF8}" type="pres">
      <dgm:prSet presAssocID="{2BF9DADE-2D8A-40E7-9155-102B64A0A2D6}" presName="thickLine" presStyleLbl="alignNode1" presStyleIdx="0" presStyleCnt="6"/>
      <dgm:spPr/>
    </dgm:pt>
    <dgm:pt modelId="{94B5C0F6-AA60-4CC0-88BA-FD95E8578DD6}" type="pres">
      <dgm:prSet presAssocID="{2BF9DADE-2D8A-40E7-9155-102B64A0A2D6}" presName="horz1" presStyleCnt="0"/>
      <dgm:spPr/>
    </dgm:pt>
    <dgm:pt modelId="{72861347-1CD0-41B2-9860-1D07C832A673}" type="pres">
      <dgm:prSet presAssocID="{2BF9DADE-2D8A-40E7-9155-102B64A0A2D6}" presName="tx1" presStyleLbl="revTx" presStyleIdx="0" presStyleCnt="12"/>
      <dgm:spPr/>
    </dgm:pt>
    <dgm:pt modelId="{0804502D-F658-4970-8089-25611B2DC9AE}" type="pres">
      <dgm:prSet presAssocID="{2BF9DADE-2D8A-40E7-9155-102B64A0A2D6}" presName="vert1" presStyleCnt="0"/>
      <dgm:spPr/>
    </dgm:pt>
    <dgm:pt modelId="{7534CFFE-F84B-4645-A6EC-4AA09E2AB0A3}" type="pres">
      <dgm:prSet presAssocID="{9AA45E0D-B0A5-4447-BDF5-43B4D36B6CB9}" presName="vertSpace2a" presStyleCnt="0"/>
      <dgm:spPr/>
    </dgm:pt>
    <dgm:pt modelId="{F3A001D4-93CB-477B-8EDF-7D02F31A4461}" type="pres">
      <dgm:prSet presAssocID="{9AA45E0D-B0A5-4447-BDF5-43B4D36B6CB9}" presName="horz2" presStyleCnt="0"/>
      <dgm:spPr/>
    </dgm:pt>
    <dgm:pt modelId="{2D5BEF4F-F2DD-4F9B-AE5C-BFE44DBC72DE}" type="pres">
      <dgm:prSet presAssocID="{9AA45E0D-B0A5-4447-BDF5-43B4D36B6CB9}" presName="horzSpace2" presStyleCnt="0"/>
      <dgm:spPr/>
    </dgm:pt>
    <dgm:pt modelId="{DBD558DC-2CDE-4AB2-B19B-96286E4108B2}" type="pres">
      <dgm:prSet presAssocID="{9AA45E0D-B0A5-4447-BDF5-43B4D36B6CB9}" presName="tx2" presStyleLbl="revTx" presStyleIdx="1" presStyleCnt="12"/>
      <dgm:spPr/>
    </dgm:pt>
    <dgm:pt modelId="{E84A022B-EF45-4F94-A3C9-D530CA4477DF}" type="pres">
      <dgm:prSet presAssocID="{9AA45E0D-B0A5-4447-BDF5-43B4D36B6CB9}" presName="vert2" presStyleCnt="0"/>
      <dgm:spPr/>
    </dgm:pt>
    <dgm:pt modelId="{92B2D709-09D5-46CF-91D4-8F0729EBC2F4}" type="pres">
      <dgm:prSet presAssocID="{9AA45E0D-B0A5-4447-BDF5-43B4D36B6CB9}" presName="thinLine2b" presStyleLbl="callout" presStyleIdx="0" presStyleCnt="6"/>
      <dgm:spPr/>
    </dgm:pt>
    <dgm:pt modelId="{F4A60CF4-1857-4178-BF60-AA4D4DF6959A}" type="pres">
      <dgm:prSet presAssocID="{9AA45E0D-B0A5-4447-BDF5-43B4D36B6CB9}" presName="vertSpace2b" presStyleCnt="0"/>
      <dgm:spPr/>
    </dgm:pt>
    <dgm:pt modelId="{4DCFDD2D-4ABE-4B65-92D2-60CD4E9267F9}" type="pres">
      <dgm:prSet presAssocID="{BF8A69D9-666E-4ABB-96A5-9F6657A06F78}" presName="thickLine" presStyleLbl="alignNode1" presStyleIdx="1" presStyleCnt="6"/>
      <dgm:spPr/>
    </dgm:pt>
    <dgm:pt modelId="{A2028A66-E311-4DEF-8C29-08578B13F8CF}" type="pres">
      <dgm:prSet presAssocID="{BF8A69D9-666E-4ABB-96A5-9F6657A06F78}" presName="horz1" presStyleCnt="0"/>
      <dgm:spPr/>
    </dgm:pt>
    <dgm:pt modelId="{3FD1358E-A910-4013-A7FC-919F10A63E35}" type="pres">
      <dgm:prSet presAssocID="{BF8A69D9-666E-4ABB-96A5-9F6657A06F78}" presName="tx1" presStyleLbl="revTx" presStyleIdx="2" presStyleCnt="12"/>
      <dgm:spPr/>
    </dgm:pt>
    <dgm:pt modelId="{89B9BCDC-364E-4D8D-A35A-9BDC2E302839}" type="pres">
      <dgm:prSet presAssocID="{BF8A69D9-666E-4ABB-96A5-9F6657A06F78}" presName="vert1" presStyleCnt="0"/>
      <dgm:spPr/>
    </dgm:pt>
    <dgm:pt modelId="{D16C16A1-1C9E-454A-82B3-0B54D63F0868}" type="pres">
      <dgm:prSet presAssocID="{602EA93E-010F-49CD-98AE-830B7FF2BD64}" presName="vertSpace2a" presStyleCnt="0"/>
      <dgm:spPr/>
    </dgm:pt>
    <dgm:pt modelId="{307433FB-B14E-48AB-B5A6-0666AE669A14}" type="pres">
      <dgm:prSet presAssocID="{602EA93E-010F-49CD-98AE-830B7FF2BD64}" presName="horz2" presStyleCnt="0"/>
      <dgm:spPr/>
    </dgm:pt>
    <dgm:pt modelId="{48DF00A7-44B6-4149-8F51-80BD11C028C3}" type="pres">
      <dgm:prSet presAssocID="{602EA93E-010F-49CD-98AE-830B7FF2BD64}" presName="horzSpace2" presStyleCnt="0"/>
      <dgm:spPr/>
    </dgm:pt>
    <dgm:pt modelId="{05E45049-5D5E-467D-9C0F-F76D4E99B639}" type="pres">
      <dgm:prSet presAssocID="{602EA93E-010F-49CD-98AE-830B7FF2BD64}" presName="tx2" presStyleLbl="revTx" presStyleIdx="3" presStyleCnt="12"/>
      <dgm:spPr/>
    </dgm:pt>
    <dgm:pt modelId="{25E5B6BC-F9E8-4183-B32F-28F6F0D0741E}" type="pres">
      <dgm:prSet presAssocID="{602EA93E-010F-49CD-98AE-830B7FF2BD64}" presName="vert2" presStyleCnt="0"/>
      <dgm:spPr/>
    </dgm:pt>
    <dgm:pt modelId="{868AA0A3-2525-41EF-8124-FB438F5739C1}" type="pres">
      <dgm:prSet presAssocID="{602EA93E-010F-49CD-98AE-830B7FF2BD64}" presName="thinLine2b" presStyleLbl="callout" presStyleIdx="1" presStyleCnt="6"/>
      <dgm:spPr/>
    </dgm:pt>
    <dgm:pt modelId="{A27F994C-6D91-4094-9211-942ACA156F8E}" type="pres">
      <dgm:prSet presAssocID="{602EA93E-010F-49CD-98AE-830B7FF2BD64}" presName="vertSpace2b" presStyleCnt="0"/>
      <dgm:spPr/>
    </dgm:pt>
    <dgm:pt modelId="{2788B5D3-9D49-4208-ADB7-5C471535EFAE}" type="pres">
      <dgm:prSet presAssocID="{097160A6-7D5F-4C80-BC6F-B750BEB08429}" presName="thickLine" presStyleLbl="alignNode1" presStyleIdx="2" presStyleCnt="6"/>
      <dgm:spPr/>
    </dgm:pt>
    <dgm:pt modelId="{20D59E03-AC7C-4E66-82DD-90E132F4367B}" type="pres">
      <dgm:prSet presAssocID="{097160A6-7D5F-4C80-BC6F-B750BEB08429}" presName="horz1" presStyleCnt="0"/>
      <dgm:spPr/>
    </dgm:pt>
    <dgm:pt modelId="{87D7983C-F36A-4BBC-A822-F9DA3BEE9A9B}" type="pres">
      <dgm:prSet presAssocID="{097160A6-7D5F-4C80-BC6F-B750BEB08429}" presName="tx1" presStyleLbl="revTx" presStyleIdx="4" presStyleCnt="12"/>
      <dgm:spPr/>
    </dgm:pt>
    <dgm:pt modelId="{E7A4DED0-315B-4E3C-84F1-7791E739A8FB}" type="pres">
      <dgm:prSet presAssocID="{097160A6-7D5F-4C80-BC6F-B750BEB08429}" presName="vert1" presStyleCnt="0"/>
      <dgm:spPr/>
    </dgm:pt>
    <dgm:pt modelId="{F9078E9E-1192-4190-9740-3F3839D176F3}" type="pres">
      <dgm:prSet presAssocID="{0EA20F2C-7AEA-43BF-9758-721D8D6FBC76}" presName="vertSpace2a" presStyleCnt="0"/>
      <dgm:spPr/>
    </dgm:pt>
    <dgm:pt modelId="{4ED69D4D-1227-40F9-9E39-4BF718E8A7CB}" type="pres">
      <dgm:prSet presAssocID="{0EA20F2C-7AEA-43BF-9758-721D8D6FBC76}" presName="horz2" presStyleCnt="0"/>
      <dgm:spPr/>
    </dgm:pt>
    <dgm:pt modelId="{0BC13E2E-5415-4F1E-A5DE-58BFD7EA082B}" type="pres">
      <dgm:prSet presAssocID="{0EA20F2C-7AEA-43BF-9758-721D8D6FBC76}" presName="horzSpace2" presStyleCnt="0"/>
      <dgm:spPr/>
    </dgm:pt>
    <dgm:pt modelId="{E4682B29-B7B3-4A43-ABCC-18F69995B525}" type="pres">
      <dgm:prSet presAssocID="{0EA20F2C-7AEA-43BF-9758-721D8D6FBC76}" presName="tx2" presStyleLbl="revTx" presStyleIdx="5" presStyleCnt="12"/>
      <dgm:spPr/>
    </dgm:pt>
    <dgm:pt modelId="{8AF0E3DA-A9F2-4070-B45C-4A76834229DE}" type="pres">
      <dgm:prSet presAssocID="{0EA20F2C-7AEA-43BF-9758-721D8D6FBC76}" presName="vert2" presStyleCnt="0"/>
      <dgm:spPr/>
    </dgm:pt>
    <dgm:pt modelId="{B589C847-6070-492A-9024-F8456CD0B499}" type="pres">
      <dgm:prSet presAssocID="{0EA20F2C-7AEA-43BF-9758-721D8D6FBC76}" presName="thinLine2b" presStyleLbl="callout" presStyleIdx="2" presStyleCnt="6"/>
      <dgm:spPr/>
    </dgm:pt>
    <dgm:pt modelId="{EFEF34AA-581D-4513-9468-3BC1F03E058B}" type="pres">
      <dgm:prSet presAssocID="{0EA20F2C-7AEA-43BF-9758-721D8D6FBC76}" presName="vertSpace2b" presStyleCnt="0"/>
      <dgm:spPr/>
    </dgm:pt>
    <dgm:pt modelId="{EEEFF4B8-AF41-4CC5-A154-A6D992EBF34B}" type="pres">
      <dgm:prSet presAssocID="{FD7E4BE3-75A1-4BD6-9958-048C2A9A9C8F}" presName="thickLine" presStyleLbl="alignNode1" presStyleIdx="3" presStyleCnt="6"/>
      <dgm:spPr/>
    </dgm:pt>
    <dgm:pt modelId="{D338B977-200F-4708-95F3-0A4D3C572C7E}" type="pres">
      <dgm:prSet presAssocID="{FD7E4BE3-75A1-4BD6-9958-048C2A9A9C8F}" presName="horz1" presStyleCnt="0"/>
      <dgm:spPr/>
    </dgm:pt>
    <dgm:pt modelId="{959BE315-7E3C-476D-9AC0-41794E1881A2}" type="pres">
      <dgm:prSet presAssocID="{FD7E4BE3-75A1-4BD6-9958-048C2A9A9C8F}" presName="tx1" presStyleLbl="revTx" presStyleIdx="6" presStyleCnt="12"/>
      <dgm:spPr/>
    </dgm:pt>
    <dgm:pt modelId="{15489674-E456-4088-9453-F688A7AA9515}" type="pres">
      <dgm:prSet presAssocID="{FD7E4BE3-75A1-4BD6-9958-048C2A9A9C8F}" presName="vert1" presStyleCnt="0"/>
      <dgm:spPr/>
    </dgm:pt>
    <dgm:pt modelId="{8C70A2FB-BAC6-4FA3-8963-EF0BE906AE55}" type="pres">
      <dgm:prSet presAssocID="{3BFBF168-542D-4936-92B5-5337C77F403B}" presName="vertSpace2a" presStyleCnt="0"/>
      <dgm:spPr/>
    </dgm:pt>
    <dgm:pt modelId="{CD41FC76-CEE5-43EF-93CC-B10034F5E3AE}" type="pres">
      <dgm:prSet presAssocID="{3BFBF168-542D-4936-92B5-5337C77F403B}" presName="horz2" presStyleCnt="0"/>
      <dgm:spPr/>
    </dgm:pt>
    <dgm:pt modelId="{10C375EB-5B5A-4A8C-BC82-F544786EFA34}" type="pres">
      <dgm:prSet presAssocID="{3BFBF168-542D-4936-92B5-5337C77F403B}" presName="horzSpace2" presStyleCnt="0"/>
      <dgm:spPr/>
    </dgm:pt>
    <dgm:pt modelId="{25913810-53A7-4C7B-8F2D-DBA885257A7E}" type="pres">
      <dgm:prSet presAssocID="{3BFBF168-542D-4936-92B5-5337C77F403B}" presName="tx2" presStyleLbl="revTx" presStyleIdx="7" presStyleCnt="12"/>
      <dgm:spPr/>
    </dgm:pt>
    <dgm:pt modelId="{0C434BB0-1833-47A1-9B92-6CB3EFC03F8F}" type="pres">
      <dgm:prSet presAssocID="{3BFBF168-542D-4936-92B5-5337C77F403B}" presName="vert2" presStyleCnt="0"/>
      <dgm:spPr/>
    </dgm:pt>
    <dgm:pt modelId="{9FD98AE3-4C9A-4F9B-8809-4FC9FCBCCCB1}" type="pres">
      <dgm:prSet presAssocID="{3BFBF168-542D-4936-92B5-5337C77F403B}" presName="thinLine2b" presStyleLbl="callout" presStyleIdx="3" presStyleCnt="6"/>
      <dgm:spPr/>
    </dgm:pt>
    <dgm:pt modelId="{5FA4267F-C974-4E87-BC1A-7ED69F437648}" type="pres">
      <dgm:prSet presAssocID="{3BFBF168-542D-4936-92B5-5337C77F403B}" presName="vertSpace2b" presStyleCnt="0"/>
      <dgm:spPr/>
    </dgm:pt>
    <dgm:pt modelId="{92B943AF-EF61-43E3-A6FE-F4AAE57E7D65}" type="pres">
      <dgm:prSet presAssocID="{E7CF4ABA-C593-4F12-BEC8-975AF68F796C}" presName="thickLine" presStyleLbl="alignNode1" presStyleIdx="4" presStyleCnt="6"/>
      <dgm:spPr/>
    </dgm:pt>
    <dgm:pt modelId="{F3B6857B-0876-4316-9DB3-DA43FE348F61}" type="pres">
      <dgm:prSet presAssocID="{E7CF4ABA-C593-4F12-BEC8-975AF68F796C}" presName="horz1" presStyleCnt="0"/>
      <dgm:spPr/>
    </dgm:pt>
    <dgm:pt modelId="{53F66769-A1D1-4688-88B4-0DD33BA9914C}" type="pres">
      <dgm:prSet presAssocID="{E7CF4ABA-C593-4F12-BEC8-975AF68F796C}" presName="tx1" presStyleLbl="revTx" presStyleIdx="8" presStyleCnt="12"/>
      <dgm:spPr/>
    </dgm:pt>
    <dgm:pt modelId="{3D73B243-1BD2-4B17-8A8B-9F9FFA4756D7}" type="pres">
      <dgm:prSet presAssocID="{E7CF4ABA-C593-4F12-BEC8-975AF68F796C}" presName="vert1" presStyleCnt="0"/>
      <dgm:spPr/>
    </dgm:pt>
    <dgm:pt modelId="{1AD199B3-D13C-479A-B8F0-064BB9987F18}" type="pres">
      <dgm:prSet presAssocID="{691DE4B8-8AF2-4971-B890-525DA619D6EF}" presName="vertSpace2a" presStyleCnt="0"/>
      <dgm:spPr/>
    </dgm:pt>
    <dgm:pt modelId="{1695E284-F4CE-4AD6-9252-C8D8BB80511F}" type="pres">
      <dgm:prSet presAssocID="{691DE4B8-8AF2-4971-B890-525DA619D6EF}" presName="horz2" presStyleCnt="0"/>
      <dgm:spPr/>
    </dgm:pt>
    <dgm:pt modelId="{13F41ACB-EFE8-4C2C-98CE-984EAD72DE18}" type="pres">
      <dgm:prSet presAssocID="{691DE4B8-8AF2-4971-B890-525DA619D6EF}" presName="horzSpace2" presStyleCnt="0"/>
      <dgm:spPr/>
    </dgm:pt>
    <dgm:pt modelId="{EB0A74F0-084C-44F0-A281-3BFACD24908B}" type="pres">
      <dgm:prSet presAssocID="{691DE4B8-8AF2-4971-B890-525DA619D6EF}" presName="tx2" presStyleLbl="revTx" presStyleIdx="9" presStyleCnt="12"/>
      <dgm:spPr/>
    </dgm:pt>
    <dgm:pt modelId="{F0042727-4E43-4D34-B370-6B81AC0E7655}" type="pres">
      <dgm:prSet presAssocID="{691DE4B8-8AF2-4971-B890-525DA619D6EF}" presName="vert2" presStyleCnt="0"/>
      <dgm:spPr/>
    </dgm:pt>
    <dgm:pt modelId="{5D5EEEF8-009E-481B-873A-3151EBD38D63}" type="pres">
      <dgm:prSet presAssocID="{691DE4B8-8AF2-4971-B890-525DA619D6EF}" presName="thinLine2b" presStyleLbl="callout" presStyleIdx="4" presStyleCnt="6"/>
      <dgm:spPr/>
    </dgm:pt>
    <dgm:pt modelId="{C9F518E1-45CC-4AD4-9EDF-62F6D668BC67}" type="pres">
      <dgm:prSet presAssocID="{691DE4B8-8AF2-4971-B890-525DA619D6EF}" presName="vertSpace2b" presStyleCnt="0"/>
      <dgm:spPr/>
    </dgm:pt>
    <dgm:pt modelId="{FA875B67-3B2F-4687-AB1F-EA6B59AF2D35}" type="pres">
      <dgm:prSet presAssocID="{E60A2096-A985-4171-9498-239F25316C5C}" presName="thickLine" presStyleLbl="alignNode1" presStyleIdx="5" presStyleCnt="6"/>
      <dgm:spPr/>
    </dgm:pt>
    <dgm:pt modelId="{8CBE8785-2403-49C2-8B8C-2E221A6610E6}" type="pres">
      <dgm:prSet presAssocID="{E60A2096-A985-4171-9498-239F25316C5C}" presName="horz1" presStyleCnt="0"/>
      <dgm:spPr/>
    </dgm:pt>
    <dgm:pt modelId="{C8434DB3-B7FC-4DF3-9DC8-6510A89C33D3}" type="pres">
      <dgm:prSet presAssocID="{E60A2096-A985-4171-9498-239F25316C5C}" presName="tx1" presStyleLbl="revTx" presStyleIdx="10" presStyleCnt="12"/>
      <dgm:spPr/>
    </dgm:pt>
    <dgm:pt modelId="{ACDC820D-D851-4D58-83EA-B284EB1A720D}" type="pres">
      <dgm:prSet presAssocID="{E60A2096-A985-4171-9498-239F25316C5C}" presName="vert1" presStyleCnt="0"/>
      <dgm:spPr/>
    </dgm:pt>
    <dgm:pt modelId="{0E56259A-B229-46B1-9103-96322EFED90A}" type="pres">
      <dgm:prSet presAssocID="{F4CDDB77-2856-45DB-8E5B-CA1E4AEEA344}" presName="vertSpace2a" presStyleCnt="0"/>
      <dgm:spPr/>
    </dgm:pt>
    <dgm:pt modelId="{CB61CD00-1C35-4FBE-A211-736E6FCD095A}" type="pres">
      <dgm:prSet presAssocID="{F4CDDB77-2856-45DB-8E5B-CA1E4AEEA344}" presName="horz2" presStyleCnt="0"/>
      <dgm:spPr/>
    </dgm:pt>
    <dgm:pt modelId="{ED0594FB-9FC2-4930-B1BD-297997EC7F0A}" type="pres">
      <dgm:prSet presAssocID="{F4CDDB77-2856-45DB-8E5B-CA1E4AEEA344}" presName="horzSpace2" presStyleCnt="0"/>
      <dgm:spPr/>
    </dgm:pt>
    <dgm:pt modelId="{C74391F9-2A15-4A9B-82AE-1FED6DAF7E43}" type="pres">
      <dgm:prSet presAssocID="{F4CDDB77-2856-45DB-8E5B-CA1E4AEEA344}" presName="tx2" presStyleLbl="revTx" presStyleIdx="11" presStyleCnt="12"/>
      <dgm:spPr/>
    </dgm:pt>
    <dgm:pt modelId="{B92CCAE7-7C2B-4F8F-A9AD-A7D13DC67AA8}" type="pres">
      <dgm:prSet presAssocID="{F4CDDB77-2856-45DB-8E5B-CA1E4AEEA344}" presName="vert2" presStyleCnt="0"/>
      <dgm:spPr/>
    </dgm:pt>
    <dgm:pt modelId="{8FA9554D-8FDA-4B5D-8BA6-599249E62113}" type="pres">
      <dgm:prSet presAssocID="{F4CDDB77-2856-45DB-8E5B-CA1E4AEEA344}" presName="thinLine2b" presStyleLbl="callout" presStyleIdx="5" presStyleCnt="6"/>
      <dgm:spPr/>
    </dgm:pt>
    <dgm:pt modelId="{7E5894C1-B13F-4397-B5B3-5A4640281679}" type="pres">
      <dgm:prSet presAssocID="{F4CDDB77-2856-45DB-8E5B-CA1E4AEEA344}" presName="vertSpace2b" presStyleCnt="0"/>
      <dgm:spPr/>
    </dgm:pt>
  </dgm:ptLst>
  <dgm:cxnLst>
    <dgm:cxn modelId="{BB1DAC2B-E684-4B9D-8733-8ADAAE36F9DD}" srcId="{371700DD-0CA9-4C3A-B5CD-17435A54ADCA}" destId="{097160A6-7D5F-4C80-BC6F-B750BEB08429}" srcOrd="2" destOrd="0" parTransId="{E6192BDF-304D-46CB-8DDF-CBE9CC65E0E1}" sibTransId="{9C0F0852-EB09-4D3B-8B2D-C35A4934FB1F}"/>
    <dgm:cxn modelId="{27046E2E-F4C1-4327-B571-958E46103375}" srcId="{BF8A69D9-666E-4ABB-96A5-9F6657A06F78}" destId="{602EA93E-010F-49CD-98AE-830B7FF2BD64}" srcOrd="0" destOrd="0" parTransId="{6D312CBE-D238-4EEF-A94A-00E4FE0812D7}" sibTransId="{2DEFE87D-141A-449E-BAEA-F965316F7A69}"/>
    <dgm:cxn modelId="{E23A473A-D7C2-4B1E-8E76-DDCC56B524E1}" srcId="{2BF9DADE-2D8A-40E7-9155-102B64A0A2D6}" destId="{9AA45E0D-B0A5-4447-BDF5-43B4D36B6CB9}" srcOrd="0" destOrd="0" parTransId="{3BD660A7-3F1B-45B8-8D88-F72855BF966F}" sibTransId="{ACAB4B0A-BD97-456C-AD18-32D7FD2613E8}"/>
    <dgm:cxn modelId="{2F68F164-F281-466E-9816-AABFFDC2B28E}" srcId="{E60A2096-A985-4171-9498-239F25316C5C}" destId="{F4CDDB77-2856-45DB-8E5B-CA1E4AEEA344}" srcOrd="0" destOrd="0" parTransId="{1723853F-B6C6-4392-A937-88DEA656CF3C}" sibTransId="{4AEA4786-9A07-4B6D-8727-B4F4F1DA8580}"/>
    <dgm:cxn modelId="{CBB21845-9937-4F2C-AAFB-41839BEC7094}" type="presOf" srcId="{3BFBF168-542D-4936-92B5-5337C77F403B}" destId="{25913810-53A7-4C7B-8F2D-DBA885257A7E}" srcOrd="0" destOrd="0" presId="urn:microsoft.com/office/officeart/2008/layout/LinedList"/>
    <dgm:cxn modelId="{CB7D134C-170C-4A15-9DD5-7924C74F0A13}" type="presOf" srcId="{F4CDDB77-2856-45DB-8E5B-CA1E4AEEA344}" destId="{C74391F9-2A15-4A9B-82AE-1FED6DAF7E43}" srcOrd="0" destOrd="0" presId="urn:microsoft.com/office/officeart/2008/layout/LinedList"/>
    <dgm:cxn modelId="{CF09F850-C3B1-44FA-A937-ED9219EDA8CD}" type="presOf" srcId="{691DE4B8-8AF2-4971-B890-525DA619D6EF}" destId="{EB0A74F0-084C-44F0-A281-3BFACD24908B}" srcOrd="0" destOrd="0" presId="urn:microsoft.com/office/officeart/2008/layout/LinedList"/>
    <dgm:cxn modelId="{37A07D52-DEEB-41D1-B5E4-3392F1830D1A}" srcId="{371700DD-0CA9-4C3A-B5CD-17435A54ADCA}" destId="{E7CF4ABA-C593-4F12-BEC8-975AF68F796C}" srcOrd="4" destOrd="0" parTransId="{922B8E19-91D8-4306-8C2C-3033317B475A}" sibTransId="{BC133C54-8EDE-4E3C-B685-904725623DA8}"/>
    <dgm:cxn modelId="{F13ECB77-5B48-44B1-B394-3A96527D7B16}" srcId="{371700DD-0CA9-4C3A-B5CD-17435A54ADCA}" destId="{BF8A69D9-666E-4ABB-96A5-9F6657A06F78}" srcOrd="1" destOrd="0" parTransId="{F19CCC06-7CA5-4AB3-A746-F1491A315A01}" sibTransId="{5C71DCE9-6FDA-4585-AE20-0072077FAB01}"/>
    <dgm:cxn modelId="{3846557C-3529-4D40-A924-3C4115F17944}" type="presOf" srcId="{0EA20F2C-7AEA-43BF-9758-721D8D6FBC76}" destId="{E4682B29-B7B3-4A43-ABCC-18F69995B525}" srcOrd="0" destOrd="0" presId="urn:microsoft.com/office/officeart/2008/layout/LinedList"/>
    <dgm:cxn modelId="{B152408A-D704-4F04-A0FB-4000A2DA8615}" srcId="{097160A6-7D5F-4C80-BC6F-B750BEB08429}" destId="{0EA20F2C-7AEA-43BF-9758-721D8D6FBC76}" srcOrd="0" destOrd="0" parTransId="{5A1E3050-C3CE-49C9-8D5A-D365980FC0B5}" sibTransId="{81CBEAEF-2BFF-4544-81F9-49A16C097E8B}"/>
    <dgm:cxn modelId="{F1F3528A-3946-42CC-9C93-FC5A8A31F68A}" type="presOf" srcId="{E7CF4ABA-C593-4F12-BEC8-975AF68F796C}" destId="{53F66769-A1D1-4688-88B4-0DD33BA9914C}" srcOrd="0" destOrd="0" presId="urn:microsoft.com/office/officeart/2008/layout/LinedList"/>
    <dgm:cxn modelId="{7D54798B-D657-450B-AF7F-7B872E66B687}" type="presOf" srcId="{2BF9DADE-2D8A-40E7-9155-102B64A0A2D6}" destId="{72861347-1CD0-41B2-9860-1D07C832A673}" srcOrd="0" destOrd="0" presId="urn:microsoft.com/office/officeart/2008/layout/LinedList"/>
    <dgm:cxn modelId="{5D26A38D-56C9-47E9-BB3E-29C071358E28}" srcId="{371700DD-0CA9-4C3A-B5CD-17435A54ADCA}" destId="{E60A2096-A985-4171-9498-239F25316C5C}" srcOrd="5" destOrd="0" parTransId="{87368B34-13AF-45CE-805F-B0E4CADF8463}" sibTransId="{522B015C-D133-4FB4-92B3-F9A7DE5115AC}"/>
    <dgm:cxn modelId="{0E6A8F92-C0AB-4E17-BB14-578107D5CE0D}" type="presOf" srcId="{371700DD-0CA9-4C3A-B5CD-17435A54ADCA}" destId="{BF1CC954-4360-4ABA-AEBE-7F1E02848BCE}" srcOrd="0" destOrd="0" presId="urn:microsoft.com/office/officeart/2008/layout/LinedList"/>
    <dgm:cxn modelId="{DC15009E-B351-4084-90A3-C46E220DC868}" type="presOf" srcId="{9AA45E0D-B0A5-4447-BDF5-43B4D36B6CB9}" destId="{DBD558DC-2CDE-4AB2-B19B-96286E4108B2}" srcOrd="0" destOrd="0" presId="urn:microsoft.com/office/officeart/2008/layout/LinedList"/>
    <dgm:cxn modelId="{FB9495B5-9488-462F-A1C6-BAEC1728A939}" type="presOf" srcId="{E60A2096-A985-4171-9498-239F25316C5C}" destId="{C8434DB3-B7FC-4DF3-9DC8-6510A89C33D3}" srcOrd="0" destOrd="0" presId="urn:microsoft.com/office/officeart/2008/layout/LinedList"/>
    <dgm:cxn modelId="{2301F7BA-1688-48F7-ADB4-9C8379C05531}" srcId="{371700DD-0CA9-4C3A-B5CD-17435A54ADCA}" destId="{2BF9DADE-2D8A-40E7-9155-102B64A0A2D6}" srcOrd="0" destOrd="0" parTransId="{6C68175E-A5AF-4F94-9A6B-16E951F38E01}" sibTransId="{8BD088A3-087A-4E60-A06E-44A2287CBBEB}"/>
    <dgm:cxn modelId="{597FE3C3-123D-4482-8295-3503D54265C9}" srcId="{371700DD-0CA9-4C3A-B5CD-17435A54ADCA}" destId="{FD7E4BE3-75A1-4BD6-9958-048C2A9A9C8F}" srcOrd="3" destOrd="0" parTransId="{AE5C1032-B8CA-4198-8EB9-DC66CC254241}" sibTransId="{AFF9FF7A-7F4F-4E4B-9092-2AD55B7F2651}"/>
    <dgm:cxn modelId="{6BF8B5C8-2629-455E-8019-FA6C294B9335}" srcId="{E7CF4ABA-C593-4F12-BEC8-975AF68F796C}" destId="{691DE4B8-8AF2-4971-B890-525DA619D6EF}" srcOrd="0" destOrd="0" parTransId="{5BEDD92B-66D1-42A0-A2E9-7D4EFD4E369E}" sibTransId="{F400FA3C-7F4A-4A2E-BCE8-DB528540F1F5}"/>
    <dgm:cxn modelId="{4E8668E0-DE3B-4D8E-995A-89FF65DF0629}" type="presOf" srcId="{097160A6-7D5F-4C80-BC6F-B750BEB08429}" destId="{87D7983C-F36A-4BBC-A822-F9DA3BEE9A9B}" srcOrd="0" destOrd="0" presId="urn:microsoft.com/office/officeart/2008/layout/LinedList"/>
    <dgm:cxn modelId="{ADF3B3E0-74F9-4B1C-9E45-FDF6F26CD6D1}" srcId="{FD7E4BE3-75A1-4BD6-9958-048C2A9A9C8F}" destId="{3BFBF168-542D-4936-92B5-5337C77F403B}" srcOrd="0" destOrd="0" parTransId="{74A11095-BA93-473E-9CB1-71C22459196F}" sibTransId="{62FFB555-2B6D-4B37-8D56-96DA7E2091E8}"/>
    <dgm:cxn modelId="{BC06D0ED-DD38-4014-8F50-7CD817C96621}" type="presOf" srcId="{602EA93E-010F-49CD-98AE-830B7FF2BD64}" destId="{05E45049-5D5E-467D-9C0F-F76D4E99B639}" srcOrd="0" destOrd="0" presId="urn:microsoft.com/office/officeart/2008/layout/LinedList"/>
    <dgm:cxn modelId="{7B4A4FEE-778F-4677-A590-2283C327500B}" type="presOf" srcId="{BF8A69D9-666E-4ABB-96A5-9F6657A06F78}" destId="{3FD1358E-A910-4013-A7FC-919F10A63E35}" srcOrd="0" destOrd="0" presId="urn:microsoft.com/office/officeart/2008/layout/LinedList"/>
    <dgm:cxn modelId="{363A25F0-967F-42ED-8F36-C5EDB36C42EE}" type="presOf" srcId="{FD7E4BE3-75A1-4BD6-9958-048C2A9A9C8F}" destId="{959BE315-7E3C-476D-9AC0-41794E1881A2}" srcOrd="0" destOrd="0" presId="urn:microsoft.com/office/officeart/2008/layout/LinedList"/>
    <dgm:cxn modelId="{F8BBE20A-A255-45DC-B83D-859EF3B60110}" type="presParOf" srcId="{BF1CC954-4360-4ABA-AEBE-7F1E02848BCE}" destId="{522034EA-E214-4734-AB0F-432E7A9BACF8}" srcOrd="0" destOrd="0" presId="urn:microsoft.com/office/officeart/2008/layout/LinedList"/>
    <dgm:cxn modelId="{A5E3365C-65A0-44D7-A5EB-9A7888ED703F}" type="presParOf" srcId="{BF1CC954-4360-4ABA-AEBE-7F1E02848BCE}" destId="{94B5C0F6-AA60-4CC0-88BA-FD95E8578DD6}" srcOrd="1" destOrd="0" presId="urn:microsoft.com/office/officeart/2008/layout/LinedList"/>
    <dgm:cxn modelId="{4BAF4B2B-5215-4850-8C6B-3093AC894917}" type="presParOf" srcId="{94B5C0F6-AA60-4CC0-88BA-FD95E8578DD6}" destId="{72861347-1CD0-41B2-9860-1D07C832A673}" srcOrd="0" destOrd="0" presId="urn:microsoft.com/office/officeart/2008/layout/LinedList"/>
    <dgm:cxn modelId="{83DAFC93-063A-4F14-B851-DFA158034652}" type="presParOf" srcId="{94B5C0F6-AA60-4CC0-88BA-FD95E8578DD6}" destId="{0804502D-F658-4970-8089-25611B2DC9AE}" srcOrd="1" destOrd="0" presId="urn:microsoft.com/office/officeart/2008/layout/LinedList"/>
    <dgm:cxn modelId="{4C7F0553-2CA0-47C8-B6EB-F4B52960EC6A}" type="presParOf" srcId="{0804502D-F658-4970-8089-25611B2DC9AE}" destId="{7534CFFE-F84B-4645-A6EC-4AA09E2AB0A3}" srcOrd="0" destOrd="0" presId="urn:microsoft.com/office/officeart/2008/layout/LinedList"/>
    <dgm:cxn modelId="{06352674-F3E4-47AF-88AC-D4C1B979D627}" type="presParOf" srcId="{0804502D-F658-4970-8089-25611B2DC9AE}" destId="{F3A001D4-93CB-477B-8EDF-7D02F31A4461}" srcOrd="1" destOrd="0" presId="urn:microsoft.com/office/officeart/2008/layout/LinedList"/>
    <dgm:cxn modelId="{B02494CB-D352-4375-A9BD-101719871C99}" type="presParOf" srcId="{F3A001D4-93CB-477B-8EDF-7D02F31A4461}" destId="{2D5BEF4F-F2DD-4F9B-AE5C-BFE44DBC72DE}" srcOrd="0" destOrd="0" presId="urn:microsoft.com/office/officeart/2008/layout/LinedList"/>
    <dgm:cxn modelId="{AEB8EE7A-255B-4487-A465-8F4DF13AB8E3}" type="presParOf" srcId="{F3A001D4-93CB-477B-8EDF-7D02F31A4461}" destId="{DBD558DC-2CDE-4AB2-B19B-96286E4108B2}" srcOrd="1" destOrd="0" presId="urn:microsoft.com/office/officeart/2008/layout/LinedList"/>
    <dgm:cxn modelId="{6439D99A-FADB-46B5-BE2B-EC072F34139C}" type="presParOf" srcId="{F3A001D4-93CB-477B-8EDF-7D02F31A4461}" destId="{E84A022B-EF45-4F94-A3C9-D530CA4477DF}" srcOrd="2" destOrd="0" presId="urn:microsoft.com/office/officeart/2008/layout/LinedList"/>
    <dgm:cxn modelId="{101DFD99-9A80-43EB-9571-A668A76C87C8}" type="presParOf" srcId="{0804502D-F658-4970-8089-25611B2DC9AE}" destId="{92B2D709-09D5-46CF-91D4-8F0729EBC2F4}" srcOrd="2" destOrd="0" presId="urn:microsoft.com/office/officeart/2008/layout/LinedList"/>
    <dgm:cxn modelId="{2E6CF0BE-0FD1-4278-BBD2-2D6E374E5B5A}" type="presParOf" srcId="{0804502D-F658-4970-8089-25611B2DC9AE}" destId="{F4A60CF4-1857-4178-BF60-AA4D4DF6959A}" srcOrd="3" destOrd="0" presId="urn:microsoft.com/office/officeart/2008/layout/LinedList"/>
    <dgm:cxn modelId="{B5BEA711-380D-4381-9471-5424ABE4DBDB}" type="presParOf" srcId="{BF1CC954-4360-4ABA-AEBE-7F1E02848BCE}" destId="{4DCFDD2D-4ABE-4B65-92D2-60CD4E9267F9}" srcOrd="2" destOrd="0" presId="urn:microsoft.com/office/officeart/2008/layout/LinedList"/>
    <dgm:cxn modelId="{8C6D8A87-6FC4-451F-A144-F98D7A529AD1}" type="presParOf" srcId="{BF1CC954-4360-4ABA-AEBE-7F1E02848BCE}" destId="{A2028A66-E311-4DEF-8C29-08578B13F8CF}" srcOrd="3" destOrd="0" presId="urn:microsoft.com/office/officeart/2008/layout/LinedList"/>
    <dgm:cxn modelId="{34FC6817-D2D2-46A5-AC9E-03270904D709}" type="presParOf" srcId="{A2028A66-E311-4DEF-8C29-08578B13F8CF}" destId="{3FD1358E-A910-4013-A7FC-919F10A63E35}" srcOrd="0" destOrd="0" presId="urn:microsoft.com/office/officeart/2008/layout/LinedList"/>
    <dgm:cxn modelId="{7BFCF05D-40CA-4024-8038-25770B524345}" type="presParOf" srcId="{A2028A66-E311-4DEF-8C29-08578B13F8CF}" destId="{89B9BCDC-364E-4D8D-A35A-9BDC2E302839}" srcOrd="1" destOrd="0" presId="urn:microsoft.com/office/officeart/2008/layout/LinedList"/>
    <dgm:cxn modelId="{F16F986F-C8FE-4C87-A688-FCA98CD16146}" type="presParOf" srcId="{89B9BCDC-364E-4D8D-A35A-9BDC2E302839}" destId="{D16C16A1-1C9E-454A-82B3-0B54D63F0868}" srcOrd="0" destOrd="0" presId="urn:microsoft.com/office/officeart/2008/layout/LinedList"/>
    <dgm:cxn modelId="{44700CE0-924E-4817-A22C-978BCE19212E}" type="presParOf" srcId="{89B9BCDC-364E-4D8D-A35A-9BDC2E302839}" destId="{307433FB-B14E-48AB-B5A6-0666AE669A14}" srcOrd="1" destOrd="0" presId="urn:microsoft.com/office/officeart/2008/layout/LinedList"/>
    <dgm:cxn modelId="{E1A939DD-248E-493C-868D-40AE8BD2C9C2}" type="presParOf" srcId="{307433FB-B14E-48AB-B5A6-0666AE669A14}" destId="{48DF00A7-44B6-4149-8F51-80BD11C028C3}" srcOrd="0" destOrd="0" presId="urn:microsoft.com/office/officeart/2008/layout/LinedList"/>
    <dgm:cxn modelId="{4FED1ABC-4A6D-4B35-9DA8-5A6CF37AFEAE}" type="presParOf" srcId="{307433FB-B14E-48AB-B5A6-0666AE669A14}" destId="{05E45049-5D5E-467D-9C0F-F76D4E99B639}" srcOrd="1" destOrd="0" presId="urn:microsoft.com/office/officeart/2008/layout/LinedList"/>
    <dgm:cxn modelId="{E913E2F8-2CDA-4B67-8325-C6DEB480CACE}" type="presParOf" srcId="{307433FB-B14E-48AB-B5A6-0666AE669A14}" destId="{25E5B6BC-F9E8-4183-B32F-28F6F0D0741E}" srcOrd="2" destOrd="0" presId="urn:microsoft.com/office/officeart/2008/layout/LinedList"/>
    <dgm:cxn modelId="{58DC02AF-CE85-4412-8C55-C0180DF53C4B}" type="presParOf" srcId="{89B9BCDC-364E-4D8D-A35A-9BDC2E302839}" destId="{868AA0A3-2525-41EF-8124-FB438F5739C1}" srcOrd="2" destOrd="0" presId="urn:microsoft.com/office/officeart/2008/layout/LinedList"/>
    <dgm:cxn modelId="{F3A08E7A-4342-4E92-9953-DF841E33DE0D}" type="presParOf" srcId="{89B9BCDC-364E-4D8D-A35A-9BDC2E302839}" destId="{A27F994C-6D91-4094-9211-942ACA156F8E}" srcOrd="3" destOrd="0" presId="urn:microsoft.com/office/officeart/2008/layout/LinedList"/>
    <dgm:cxn modelId="{2A32054A-A5FE-41B7-88B3-E08725DD74B4}" type="presParOf" srcId="{BF1CC954-4360-4ABA-AEBE-7F1E02848BCE}" destId="{2788B5D3-9D49-4208-ADB7-5C471535EFAE}" srcOrd="4" destOrd="0" presId="urn:microsoft.com/office/officeart/2008/layout/LinedList"/>
    <dgm:cxn modelId="{85AA2F65-A0EC-443D-9190-56467406B735}" type="presParOf" srcId="{BF1CC954-4360-4ABA-AEBE-7F1E02848BCE}" destId="{20D59E03-AC7C-4E66-82DD-90E132F4367B}" srcOrd="5" destOrd="0" presId="urn:microsoft.com/office/officeart/2008/layout/LinedList"/>
    <dgm:cxn modelId="{EFA62FF3-B357-4870-ABDB-9FBCDA0A8E0A}" type="presParOf" srcId="{20D59E03-AC7C-4E66-82DD-90E132F4367B}" destId="{87D7983C-F36A-4BBC-A822-F9DA3BEE9A9B}" srcOrd="0" destOrd="0" presId="urn:microsoft.com/office/officeart/2008/layout/LinedList"/>
    <dgm:cxn modelId="{4C96416C-5BA9-4CDC-8813-5FD8CDFC6C5D}" type="presParOf" srcId="{20D59E03-AC7C-4E66-82DD-90E132F4367B}" destId="{E7A4DED0-315B-4E3C-84F1-7791E739A8FB}" srcOrd="1" destOrd="0" presId="urn:microsoft.com/office/officeart/2008/layout/LinedList"/>
    <dgm:cxn modelId="{EE6F1287-3F99-407C-863A-8FC26D6738DC}" type="presParOf" srcId="{E7A4DED0-315B-4E3C-84F1-7791E739A8FB}" destId="{F9078E9E-1192-4190-9740-3F3839D176F3}" srcOrd="0" destOrd="0" presId="urn:microsoft.com/office/officeart/2008/layout/LinedList"/>
    <dgm:cxn modelId="{38B0295B-7328-41B1-8B6A-4914AA51E632}" type="presParOf" srcId="{E7A4DED0-315B-4E3C-84F1-7791E739A8FB}" destId="{4ED69D4D-1227-40F9-9E39-4BF718E8A7CB}" srcOrd="1" destOrd="0" presId="urn:microsoft.com/office/officeart/2008/layout/LinedList"/>
    <dgm:cxn modelId="{A9B8F8BA-509A-4C0C-8473-4FD1EC280BD7}" type="presParOf" srcId="{4ED69D4D-1227-40F9-9E39-4BF718E8A7CB}" destId="{0BC13E2E-5415-4F1E-A5DE-58BFD7EA082B}" srcOrd="0" destOrd="0" presId="urn:microsoft.com/office/officeart/2008/layout/LinedList"/>
    <dgm:cxn modelId="{9ECC894C-9C95-4D2D-BAB2-D9232DBBA1EB}" type="presParOf" srcId="{4ED69D4D-1227-40F9-9E39-4BF718E8A7CB}" destId="{E4682B29-B7B3-4A43-ABCC-18F69995B525}" srcOrd="1" destOrd="0" presId="urn:microsoft.com/office/officeart/2008/layout/LinedList"/>
    <dgm:cxn modelId="{5455F4BE-37DD-48A6-84B3-94035EB44733}" type="presParOf" srcId="{4ED69D4D-1227-40F9-9E39-4BF718E8A7CB}" destId="{8AF0E3DA-A9F2-4070-B45C-4A76834229DE}" srcOrd="2" destOrd="0" presId="urn:microsoft.com/office/officeart/2008/layout/LinedList"/>
    <dgm:cxn modelId="{A05FEB77-3043-4686-A9A2-19FD3F7DDBF9}" type="presParOf" srcId="{E7A4DED0-315B-4E3C-84F1-7791E739A8FB}" destId="{B589C847-6070-492A-9024-F8456CD0B499}" srcOrd="2" destOrd="0" presId="urn:microsoft.com/office/officeart/2008/layout/LinedList"/>
    <dgm:cxn modelId="{2CAA17AC-E61B-4200-A9F1-F43BECE526B4}" type="presParOf" srcId="{E7A4DED0-315B-4E3C-84F1-7791E739A8FB}" destId="{EFEF34AA-581D-4513-9468-3BC1F03E058B}" srcOrd="3" destOrd="0" presId="urn:microsoft.com/office/officeart/2008/layout/LinedList"/>
    <dgm:cxn modelId="{E77C3E8D-8503-456B-882B-9D88792963FB}" type="presParOf" srcId="{BF1CC954-4360-4ABA-AEBE-7F1E02848BCE}" destId="{EEEFF4B8-AF41-4CC5-A154-A6D992EBF34B}" srcOrd="6" destOrd="0" presId="urn:microsoft.com/office/officeart/2008/layout/LinedList"/>
    <dgm:cxn modelId="{30BECF4A-E107-48A5-BB8A-8DA3A729CF36}" type="presParOf" srcId="{BF1CC954-4360-4ABA-AEBE-7F1E02848BCE}" destId="{D338B977-200F-4708-95F3-0A4D3C572C7E}" srcOrd="7" destOrd="0" presId="urn:microsoft.com/office/officeart/2008/layout/LinedList"/>
    <dgm:cxn modelId="{BFA9E7F2-FE66-46D6-99D3-121C547B04B4}" type="presParOf" srcId="{D338B977-200F-4708-95F3-0A4D3C572C7E}" destId="{959BE315-7E3C-476D-9AC0-41794E1881A2}" srcOrd="0" destOrd="0" presId="urn:microsoft.com/office/officeart/2008/layout/LinedList"/>
    <dgm:cxn modelId="{77DF2DF7-A2A6-4478-9FB9-2192E33D242C}" type="presParOf" srcId="{D338B977-200F-4708-95F3-0A4D3C572C7E}" destId="{15489674-E456-4088-9453-F688A7AA9515}" srcOrd="1" destOrd="0" presId="urn:microsoft.com/office/officeart/2008/layout/LinedList"/>
    <dgm:cxn modelId="{90413D3D-7CEB-4F11-B650-B32D8418063B}" type="presParOf" srcId="{15489674-E456-4088-9453-F688A7AA9515}" destId="{8C70A2FB-BAC6-4FA3-8963-EF0BE906AE55}" srcOrd="0" destOrd="0" presId="urn:microsoft.com/office/officeart/2008/layout/LinedList"/>
    <dgm:cxn modelId="{0FD8FA19-27E7-4FBF-8464-22A321ADA8C4}" type="presParOf" srcId="{15489674-E456-4088-9453-F688A7AA9515}" destId="{CD41FC76-CEE5-43EF-93CC-B10034F5E3AE}" srcOrd="1" destOrd="0" presId="urn:microsoft.com/office/officeart/2008/layout/LinedList"/>
    <dgm:cxn modelId="{1F120D8D-E51A-404C-B582-BDAB6C163BA8}" type="presParOf" srcId="{CD41FC76-CEE5-43EF-93CC-B10034F5E3AE}" destId="{10C375EB-5B5A-4A8C-BC82-F544786EFA34}" srcOrd="0" destOrd="0" presId="urn:microsoft.com/office/officeart/2008/layout/LinedList"/>
    <dgm:cxn modelId="{C6720842-8F91-4F9C-BDB4-675690F00C09}" type="presParOf" srcId="{CD41FC76-CEE5-43EF-93CC-B10034F5E3AE}" destId="{25913810-53A7-4C7B-8F2D-DBA885257A7E}" srcOrd="1" destOrd="0" presId="urn:microsoft.com/office/officeart/2008/layout/LinedList"/>
    <dgm:cxn modelId="{DC1943FE-26E8-430F-8264-D1E221B910EA}" type="presParOf" srcId="{CD41FC76-CEE5-43EF-93CC-B10034F5E3AE}" destId="{0C434BB0-1833-47A1-9B92-6CB3EFC03F8F}" srcOrd="2" destOrd="0" presId="urn:microsoft.com/office/officeart/2008/layout/LinedList"/>
    <dgm:cxn modelId="{1C520D7B-22AC-4AF7-AC74-47A580F04965}" type="presParOf" srcId="{15489674-E456-4088-9453-F688A7AA9515}" destId="{9FD98AE3-4C9A-4F9B-8809-4FC9FCBCCCB1}" srcOrd="2" destOrd="0" presId="urn:microsoft.com/office/officeart/2008/layout/LinedList"/>
    <dgm:cxn modelId="{42094A4C-8459-42CA-B9EC-18B950010089}" type="presParOf" srcId="{15489674-E456-4088-9453-F688A7AA9515}" destId="{5FA4267F-C974-4E87-BC1A-7ED69F437648}" srcOrd="3" destOrd="0" presId="urn:microsoft.com/office/officeart/2008/layout/LinedList"/>
    <dgm:cxn modelId="{3C65EBE9-7497-46E3-8D2E-4B5EE3D04C8A}" type="presParOf" srcId="{BF1CC954-4360-4ABA-AEBE-7F1E02848BCE}" destId="{92B943AF-EF61-43E3-A6FE-F4AAE57E7D65}" srcOrd="8" destOrd="0" presId="urn:microsoft.com/office/officeart/2008/layout/LinedList"/>
    <dgm:cxn modelId="{C1B43E12-2F6B-4D86-9FE6-2F518E02B4C4}" type="presParOf" srcId="{BF1CC954-4360-4ABA-AEBE-7F1E02848BCE}" destId="{F3B6857B-0876-4316-9DB3-DA43FE348F61}" srcOrd="9" destOrd="0" presId="urn:microsoft.com/office/officeart/2008/layout/LinedList"/>
    <dgm:cxn modelId="{17EB9B41-3082-4B97-9762-9115FF79DE01}" type="presParOf" srcId="{F3B6857B-0876-4316-9DB3-DA43FE348F61}" destId="{53F66769-A1D1-4688-88B4-0DD33BA9914C}" srcOrd="0" destOrd="0" presId="urn:microsoft.com/office/officeart/2008/layout/LinedList"/>
    <dgm:cxn modelId="{231D35A5-2522-44C9-976C-9AB0172D846D}" type="presParOf" srcId="{F3B6857B-0876-4316-9DB3-DA43FE348F61}" destId="{3D73B243-1BD2-4B17-8A8B-9F9FFA4756D7}" srcOrd="1" destOrd="0" presId="urn:microsoft.com/office/officeart/2008/layout/LinedList"/>
    <dgm:cxn modelId="{5E7E37EF-CBF1-4E80-9AA0-955E4499447E}" type="presParOf" srcId="{3D73B243-1BD2-4B17-8A8B-9F9FFA4756D7}" destId="{1AD199B3-D13C-479A-B8F0-064BB9987F18}" srcOrd="0" destOrd="0" presId="urn:microsoft.com/office/officeart/2008/layout/LinedList"/>
    <dgm:cxn modelId="{C2F49CD4-B309-4A9F-B178-CDEC2E176476}" type="presParOf" srcId="{3D73B243-1BD2-4B17-8A8B-9F9FFA4756D7}" destId="{1695E284-F4CE-4AD6-9252-C8D8BB80511F}" srcOrd="1" destOrd="0" presId="urn:microsoft.com/office/officeart/2008/layout/LinedList"/>
    <dgm:cxn modelId="{CA990A84-F900-4AB7-AF1F-CD6918DE8DD2}" type="presParOf" srcId="{1695E284-F4CE-4AD6-9252-C8D8BB80511F}" destId="{13F41ACB-EFE8-4C2C-98CE-984EAD72DE18}" srcOrd="0" destOrd="0" presId="urn:microsoft.com/office/officeart/2008/layout/LinedList"/>
    <dgm:cxn modelId="{405C13CF-7AC6-4201-9FCB-F577FCB6E408}" type="presParOf" srcId="{1695E284-F4CE-4AD6-9252-C8D8BB80511F}" destId="{EB0A74F0-084C-44F0-A281-3BFACD24908B}" srcOrd="1" destOrd="0" presId="urn:microsoft.com/office/officeart/2008/layout/LinedList"/>
    <dgm:cxn modelId="{6DD4FE41-F34A-4A9A-BE8B-13D62BFAD57E}" type="presParOf" srcId="{1695E284-F4CE-4AD6-9252-C8D8BB80511F}" destId="{F0042727-4E43-4D34-B370-6B81AC0E7655}" srcOrd="2" destOrd="0" presId="urn:microsoft.com/office/officeart/2008/layout/LinedList"/>
    <dgm:cxn modelId="{61A643F7-2402-4534-96F2-2DFAE22CBF1D}" type="presParOf" srcId="{3D73B243-1BD2-4B17-8A8B-9F9FFA4756D7}" destId="{5D5EEEF8-009E-481B-873A-3151EBD38D63}" srcOrd="2" destOrd="0" presId="urn:microsoft.com/office/officeart/2008/layout/LinedList"/>
    <dgm:cxn modelId="{1BE78903-713A-432C-94F8-FBB22FC48C58}" type="presParOf" srcId="{3D73B243-1BD2-4B17-8A8B-9F9FFA4756D7}" destId="{C9F518E1-45CC-4AD4-9EDF-62F6D668BC67}" srcOrd="3" destOrd="0" presId="urn:microsoft.com/office/officeart/2008/layout/LinedList"/>
    <dgm:cxn modelId="{012687D8-5286-434C-ABD7-1CDEB1A3E292}" type="presParOf" srcId="{BF1CC954-4360-4ABA-AEBE-7F1E02848BCE}" destId="{FA875B67-3B2F-4687-AB1F-EA6B59AF2D35}" srcOrd="10" destOrd="0" presId="urn:microsoft.com/office/officeart/2008/layout/LinedList"/>
    <dgm:cxn modelId="{653626A2-22A6-4E46-A812-0937D4A1CFDD}" type="presParOf" srcId="{BF1CC954-4360-4ABA-AEBE-7F1E02848BCE}" destId="{8CBE8785-2403-49C2-8B8C-2E221A6610E6}" srcOrd="11" destOrd="0" presId="urn:microsoft.com/office/officeart/2008/layout/LinedList"/>
    <dgm:cxn modelId="{B93A37C8-3DDF-46EF-A140-82A263E2988F}" type="presParOf" srcId="{8CBE8785-2403-49C2-8B8C-2E221A6610E6}" destId="{C8434DB3-B7FC-4DF3-9DC8-6510A89C33D3}" srcOrd="0" destOrd="0" presId="urn:microsoft.com/office/officeart/2008/layout/LinedList"/>
    <dgm:cxn modelId="{47CBB7E3-AF0D-47D1-8E13-B0170B360CA3}" type="presParOf" srcId="{8CBE8785-2403-49C2-8B8C-2E221A6610E6}" destId="{ACDC820D-D851-4D58-83EA-B284EB1A720D}" srcOrd="1" destOrd="0" presId="urn:microsoft.com/office/officeart/2008/layout/LinedList"/>
    <dgm:cxn modelId="{815B675B-B8B7-48D3-9A29-0B8C698C22F5}" type="presParOf" srcId="{ACDC820D-D851-4D58-83EA-B284EB1A720D}" destId="{0E56259A-B229-46B1-9103-96322EFED90A}" srcOrd="0" destOrd="0" presId="urn:microsoft.com/office/officeart/2008/layout/LinedList"/>
    <dgm:cxn modelId="{648B7C52-C068-4E07-AD2B-26B22F4F27D2}" type="presParOf" srcId="{ACDC820D-D851-4D58-83EA-B284EB1A720D}" destId="{CB61CD00-1C35-4FBE-A211-736E6FCD095A}" srcOrd="1" destOrd="0" presId="urn:microsoft.com/office/officeart/2008/layout/LinedList"/>
    <dgm:cxn modelId="{48F263B5-ECB3-4B8E-B8EB-604F9F165518}" type="presParOf" srcId="{CB61CD00-1C35-4FBE-A211-736E6FCD095A}" destId="{ED0594FB-9FC2-4930-B1BD-297997EC7F0A}" srcOrd="0" destOrd="0" presId="urn:microsoft.com/office/officeart/2008/layout/LinedList"/>
    <dgm:cxn modelId="{FC85B3B5-3D8F-4954-9569-FE6A502419AE}" type="presParOf" srcId="{CB61CD00-1C35-4FBE-A211-736E6FCD095A}" destId="{C74391F9-2A15-4A9B-82AE-1FED6DAF7E43}" srcOrd="1" destOrd="0" presId="urn:microsoft.com/office/officeart/2008/layout/LinedList"/>
    <dgm:cxn modelId="{29240D3C-A52D-4EBF-B2CD-FC7C93E96917}" type="presParOf" srcId="{CB61CD00-1C35-4FBE-A211-736E6FCD095A}" destId="{B92CCAE7-7C2B-4F8F-A9AD-A7D13DC67AA8}" srcOrd="2" destOrd="0" presId="urn:microsoft.com/office/officeart/2008/layout/LinedList"/>
    <dgm:cxn modelId="{DAEAD787-8B4A-4B0D-81DC-D1940B4F56E9}" type="presParOf" srcId="{ACDC820D-D851-4D58-83EA-B284EB1A720D}" destId="{8FA9554D-8FDA-4B5D-8BA6-599249E62113}" srcOrd="2" destOrd="0" presId="urn:microsoft.com/office/officeart/2008/layout/LinedList"/>
    <dgm:cxn modelId="{F0356309-F5D7-4AFF-969C-D3FA06661777}" type="presParOf" srcId="{ACDC820D-D851-4D58-83EA-B284EB1A720D}" destId="{7E5894C1-B13F-4397-B5B3-5A4640281679}" srcOrd="3" destOrd="0" presId="urn:microsoft.com/office/officeart/2008/layout/Lin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70B90E-E91E-4986-9316-CF7855C064A2}">
      <dsp:nvSpPr>
        <dsp:cNvPr id="0" name=""/>
        <dsp:cNvSpPr/>
      </dsp:nvSpPr>
      <dsp:spPr>
        <a:xfrm>
          <a:off x="0" y="490"/>
          <a:ext cx="3902843"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705BBB-31B4-438C-B17C-893B5A8F64A3}">
      <dsp:nvSpPr>
        <dsp:cNvPr id="0" name=""/>
        <dsp:cNvSpPr/>
      </dsp:nvSpPr>
      <dsp:spPr>
        <a:xfrm>
          <a:off x="0" y="490"/>
          <a:ext cx="780568" cy="8031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s-ES" sz="3700" b="1" kern="1200" dirty="0">
              <a:effectLst/>
              <a:latin typeface="Calibri" panose="020F0502020204030204" pitchFamily="34" charset="0"/>
              <a:ea typeface="Calibri" panose="020F0502020204030204" pitchFamily="34" charset="0"/>
              <a:cs typeface="Calibri" panose="020F0502020204030204" pitchFamily="34" charset="0"/>
            </a:rPr>
            <a:t>01</a:t>
          </a:r>
          <a:endParaRPr lang="es-EC" sz="3700" kern="1200" dirty="0"/>
        </a:p>
      </dsp:txBody>
      <dsp:txXfrm>
        <a:off x="0" y="490"/>
        <a:ext cx="780568" cy="803176"/>
      </dsp:txXfrm>
    </dsp:sp>
    <dsp:sp modelId="{F3CF27BC-DA69-45EF-A981-A1B163F3851D}">
      <dsp:nvSpPr>
        <dsp:cNvPr id="0" name=""/>
        <dsp:cNvSpPr/>
      </dsp:nvSpPr>
      <dsp:spPr>
        <a:xfrm>
          <a:off x="839111" y="36962"/>
          <a:ext cx="3063731" cy="729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ES" sz="2000" b="1" kern="1200" dirty="0">
              <a:effectLst/>
              <a:latin typeface="Calibri" panose="020F0502020204030204" pitchFamily="34" charset="0"/>
              <a:ea typeface="Calibri" panose="020F0502020204030204" pitchFamily="34" charset="0"/>
              <a:cs typeface="Calibri" panose="020F0502020204030204" pitchFamily="34" charset="0"/>
            </a:rPr>
            <a:t>Planteamiento del problema</a:t>
          </a:r>
          <a:endParaRPr lang="es-EC" sz="2000" kern="1200" dirty="0"/>
        </a:p>
      </dsp:txBody>
      <dsp:txXfrm>
        <a:off x="839111" y="36962"/>
        <a:ext cx="3063731" cy="729447"/>
      </dsp:txXfrm>
    </dsp:sp>
    <dsp:sp modelId="{19D18103-87E3-4D87-8BA8-821338731AF7}">
      <dsp:nvSpPr>
        <dsp:cNvPr id="0" name=""/>
        <dsp:cNvSpPr/>
      </dsp:nvSpPr>
      <dsp:spPr>
        <a:xfrm>
          <a:off x="780568" y="766409"/>
          <a:ext cx="3122274"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47C2C95-82B7-4EAC-99CA-970B8F67122F}">
      <dsp:nvSpPr>
        <dsp:cNvPr id="0" name=""/>
        <dsp:cNvSpPr/>
      </dsp:nvSpPr>
      <dsp:spPr>
        <a:xfrm>
          <a:off x="0" y="803666"/>
          <a:ext cx="3902843"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02DCB3-64C1-477A-A2DB-658EFAA72A1E}">
      <dsp:nvSpPr>
        <dsp:cNvPr id="0" name=""/>
        <dsp:cNvSpPr/>
      </dsp:nvSpPr>
      <dsp:spPr>
        <a:xfrm>
          <a:off x="0" y="803666"/>
          <a:ext cx="780568" cy="8031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s-ES" sz="3700" b="1" kern="1200" dirty="0">
              <a:effectLst/>
              <a:latin typeface="Calibri" panose="020F0502020204030204" pitchFamily="34" charset="0"/>
              <a:ea typeface="Calibri" panose="020F0502020204030204" pitchFamily="34" charset="0"/>
              <a:cs typeface="Calibri" panose="020F0502020204030204" pitchFamily="34" charset="0"/>
            </a:rPr>
            <a:t>02</a:t>
          </a:r>
        </a:p>
      </dsp:txBody>
      <dsp:txXfrm>
        <a:off x="0" y="803666"/>
        <a:ext cx="780568" cy="803176"/>
      </dsp:txXfrm>
    </dsp:sp>
    <dsp:sp modelId="{3D9A87C5-6D25-4A26-BBDD-767359F91B22}">
      <dsp:nvSpPr>
        <dsp:cNvPr id="0" name=""/>
        <dsp:cNvSpPr/>
      </dsp:nvSpPr>
      <dsp:spPr>
        <a:xfrm>
          <a:off x="839111" y="840138"/>
          <a:ext cx="3063731" cy="729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ES" sz="2000" b="1" kern="1200" dirty="0">
              <a:effectLst/>
              <a:latin typeface="Calibri" panose="020F0502020204030204" pitchFamily="34" charset="0"/>
              <a:ea typeface="Calibri" panose="020F0502020204030204" pitchFamily="34" charset="0"/>
              <a:cs typeface="Calibri" panose="020F0502020204030204" pitchFamily="34" charset="0"/>
            </a:rPr>
            <a:t>Justificación</a:t>
          </a:r>
        </a:p>
      </dsp:txBody>
      <dsp:txXfrm>
        <a:off x="839111" y="840138"/>
        <a:ext cx="3063731" cy="729447"/>
      </dsp:txXfrm>
    </dsp:sp>
    <dsp:sp modelId="{F92E1720-1C8D-4A03-8DB2-F22D76B5ED00}">
      <dsp:nvSpPr>
        <dsp:cNvPr id="0" name=""/>
        <dsp:cNvSpPr/>
      </dsp:nvSpPr>
      <dsp:spPr>
        <a:xfrm>
          <a:off x="780568" y="1569586"/>
          <a:ext cx="3122274"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A9E6248-6941-4CA5-82D1-401C5DF51E82}">
      <dsp:nvSpPr>
        <dsp:cNvPr id="0" name=""/>
        <dsp:cNvSpPr/>
      </dsp:nvSpPr>
      <dsp:spPr>
        <a:xfrm>
          <a:off x="0" y="1606842"/>
          <a:ext cx="3902843"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B38550-C8AA-45BD-BF90-86CE64BB3260}">
      <dsp:nvSpPr>
        <dsp:cNvPr id="0" name=""/>
        <dsp:cNvSpPr/>
      </dsp:nvSpPr>
      <dsp:spPr>
        <a:xfrm>
          <a:off x="0" y="1606842"/>
          <a:ext cx="780568" cy="8031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s-ES" sz="3700" b="1" kern="1200" dirty="0">
              <a:effectLst/>
              <a:latin typeface="Calibri" panose="020F0502020204030204" pitchFamily="34" charset="0"/>
              <a:ea typeface="Calibri" panose="020F0502020204030204" pitchFamily="34" charset="0"/>
              <a:cs typeface="Calibri" panose="020F0502020204030204" pitchFamily="34" charset="0"/>
            </a:rPr>
            <a:t>03</a:t>
          </a:r>
        </a:p>
      </dsp:txBody>
      <dsp:txXfrm>
        <a:off x="0" y="1606842"/>
        <a:ext cx="780568" cy="803176"/>
      </dsp:txXfrm>
    </dsp:sp>
    <dsp:sp modelId="{82D91E65-8018-47A9-AB0D-0D125C7B8515}">
      <dsp:nvSpPr>
        <dsp:cNvPr id="0" name=""/>
        <dsp:cNvSpPr/>
      </dsp:nvSpPr>
      <dsp:spPr>
        <a:xfrm>
          <a:off x="839111" y="1643315"/>
          <a:ext cx="3063731" cy="729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ES" sz="2000" b="1" kern="1200" dirty="0">
              <a:effectLst/>
              <a:latin typeface="Calibri" panose="020F0502020204030204" pitchFamily="34" charset="0"/>
              <a:ea typeface="Calibri" panose="020F0502020204030204" pitchFamily="34" charset="0"/>
              <a:cs typeface="Calibri" panose="020F0502020204030204" pitchFamily="34" charset="0"/>
            </a:rPr>
            <a:t>Objetivos del Proyecto</a:t>
          </a:r>
        </a:p>
      </dsp:txBody>
      <dsp:txXfrm>
        <a:off x="839111" y="1643315"/>
        <a:ext cx="3063731" cy="729447"/>
      </dsp:txXfrm>
    </dsp:sp>
    <dsp:sp modelId="{F28AF9B0-A716-4BB9-BC96-02A07A8E1D95}">
      <dsp:nvSpPr>
        <dsp:cNvPr id="0" name=""/>
        <dsp:cNvSpPr/>
      </dsp:nvSpPr>
      <dsp:spPr>
        <a:xfrm>
          <a:off x="780568" y="2372762"/>
          <a:ext cx="3122274"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2CA471F-2AE6-4032-9F40-7C47C01C6BCB}">
      <dsp:nvSpPr>
        <dsp:cNvPr id="0" name=""/>
        <dsp:cNvSpPr/>
      </dsp:nvSpPr>
      <dsp:spPr>
        <a:xfrm>
          <a:off x="0" y="2410019"/>
          <a:ext cx="3902843"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2BF647-8570-4324-9C81-143DB2EE04A5}">
      <dsp:nvSpPr>
        <dsp:cNvPr id="0" name=""/>
        <dsp:cNvSpPr/>
      </dsp:nvSpPr>
      <dsp:spPr>
        <a:xfrm>
          <a:off x="0" y="2410019"/>
          <a:ext cx="780568" cy="8031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s-ES" sz="3700" b="1" kern="1200" dirty="0">
              <a:effectLst/>
              <a:latin typeface="Calibri" panose="020F0502020204030204" pitchFamily="34" charset="0"/>
              <a:ea typeface="Calibri" panose="020F0502020204030204" pitchFamily="34" charset="0"/>
              <a:cs typeface="Calibri" panose="020F0502020204030204" pitchFamily="34" charset="0"/>
            </a:rPr>
            <a:t>04</a:t>
          </a:r>
        </a:p>
      </dsp:txBody>
      <dsp:txXfrm>
        <a:off x="0" y="2410019"/>
        <a:ext cx="780568" cy="803176"/>
      </dsp:txXfrm>
    </dsp:sp>
    <dsp:sp modelId="{FC71A13E-7F3A-4D23-87DA-458F454EB8E7}">
      <dsp:nvSpPr>
        <dsp:cNvPr id="0" name=""/>
        <dsp:cNvSpPr/>
      </dsp:nvSpPr>
      <dsp:spPr>
        <a:xfrm>
          <a:off x="839111" y="2446491"/>
          <a:ext cx="3063731" cy="729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ES" sz="2000" b="1" kern="1200" dirty="0">
              <a:latin typeface="Calibri" panose="020F0502020204030204" pitchFamily="34" charset="0"/>
              <a:ea typeface="Calibri" panose="020F0502020204030204" pitchFamily="34" charset="0"/>
              <a:cs typeface="Calibri" panose="020F0502020204030204" pitchFamily="34" charset="0"/>
            </a:rPr>
            <a:t>Fundamentos Teóricos</a:t>
          </a:r>
          <a:endParaRPr lang="es-ES" sz="2000" b="1" kern="1200" dirty="0">
            <a:effectLst/>
            <a:latin typeface="Calibri" panose="020F0502020204030204" pitchFamily="34" charset="0"/>
            <a:ea typeface="Calibri" panose="020F0502020204030204" pitchFamily="34" charset="0"/>
            <a:cs typeface="Calibri" panose="020F0502020204030204" pitchFamily="34" charset="0"/>
          </a:endParaRPr>
        </a:p>
      </dsp:txBody>
      <dsp:txXfrm>
        <a:off x="839111" y="2446491"/>
        <a:ext cx="3063731" cy="729447"/>
      </dsp:txXfrm>
    </dsp:sp>
    <dsp:sp modelId="{896D6ADB-88AD-489C-99F4-7662BD8612B4}">
      <dsp:nvSpPr>
        <dsp:cNvPr id="0" name=""/>
        <dsp:cNvSpPr/>
      </dsp:nvSpPr>
      <dsp:spPr>
        <a:xfrm>
          <a:off x="780568" y="3175938"/>
          <a:ext cx="3122274"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F155F59-F260-4D6B-9253-15824B96896C}">
      <dsp:nvSpPr>
        <dsp:cNvPr id="0" name=""/>
        <dsp:cNvSpPr/>
      </dsp:nvSpPr>
      <dsp:spPr>
        <a:xfrm>
          <a:off x="0" y="3213195"/>
          <a:ext cx="3902843"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6F39DA-BA27-483E-A616-FD53E855DD20}">
      <dsp:nvSpPr>
        <dsp:cNvPr id="0" name=""/>
        <dsp:cNvSpPr/>
      </dsp:nvSpPr>
      <dsp:spPr>
        <a:xfrm>
          <a:off x="0" y="3213195"/>
          <a:ext cx="780568" cy="8031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s-ES" sz="3700" b="1" kern="1200" dirty="0">
              <a:latin typeface="Calibri" panose="020F0502020204030204" pitchFamily="34" charset="0"/>
              <a:ea typeface="Calibri" panose="020F0502020204030204" pitchFamily="34" charset="0"/>
              <a:cs typeface="Calibri" panose="020F0502020204030204" pitchFamily="34" charset="0"/>
            </a:rPr>
            <a:t>05</a:t>
          </a:r>
        </a:p>
      </dsp:txBody>
      <dsp:txXfrm>
        <a:off x="0" y="3213195"/>
        <a:ext cx="780568" cy="803176"/>
      </dsp:txXfrm>
    </dsp:sp>
    <dsp:sp modelId="{0F845A82-02DC-4C6A-97E0-63306EF12BAD}">
      <dsp:nvSpPr>
        <dsp:cNvPr id="0" name=""/>
        <dsp:cNvSpPr/>
      </dsp:nvSpPr>
      <dsp:spPr>
        <a:xfrm>
          <a:off x="839111" y="3249667"/>
          <a:ext cx="3063731" cy="729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ES" sz="2000" b="1" kern="1200" dirty="0">
              <a:latin typeface="Calibri" panose="020F0502020204030204" pitchFamily="34" charset="0"/>
              <a:ea typeface="Calibri" panose="020F0502020204030204" pitchFamily="34" charset="0"/>
              <a:cs typeface="Calibri" panose="020F0502020204030204" pitchFamily="34" charset="0"/>
            </a:rPr>
            <a:t>Instalación del sistema de sensores</a:t>
          </a:r>
        </a:p>
      </dsp:txBody>
      <dsp:txXfrm>
        <a:off x="839111" y="3249667"/>
        <a:ext cx="3063731" cy="729447"/>
      </dsp:txXfrm>
    </dsp:sp>
    <dsp:sp modelId="{5BB16B13-C25C-4ABA-889E-2142CD4385C0}">
      <dsp:nvSpPr>
        <dsp:cNvPr id="0" name=""/>
        <dsp:cNvSpPr/>
      </dsp:nvSpPr>
      <dsp:spPr>
        <a:xfrm>
          <a:off x="780568" y="3979114"/>
          <a:ext cx="3122274"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2034EA-E214-4734-AB0F-432E7A9BACF8}">
      <dsp:nvSpPr>
        <dsp:cNvPr id="0" name=""/>
        <dsp:cNvSpPr/>
      </dsp:nvSpPr>
      <dsp:spPr>
        <a:xfrm>
          <a:off x="0" y="1961"/>
          <a:ext cx="3902843"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861347-1CD0-41B2-9860-1D07C832A673}">
      <dsp:nvSpPr>
        <dsp:cNvPr id="0" name=""/>
        <dsp:cNvSpPr/>
      </dsp:nvSpPr>
      <dsp:spPr>
        <a:xfrm>
          <a:off x="0" y="1961"/>
          <a:ext cx="780568" cy="6688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s-ES" sz="3100" b="1" kern="1200" dirty="0">
              <a:effectLst/>
              <a:latin typeface="Calibri" panose="020F0502020204030204" pitchFamily="34" charset="0"/>
              <a:ea typeface="Calibri" panose="020F0502020204030204" pitchFamily="34" charset="0"/>
              <a:cs typeface="Calibri" panose="020F0502020204030204" pitchFamily="34" charset="0"/>
            </a:rPr>
            <a:t>06</a:t>
          </a:r>
        </a:p>
      </dsp:txBody>
      <dsp:txXfrm>
        <a:off x="0" y="1961"/>
        <a:ext cx="780568" cy="668823"/>
      </dsp:txXfrm>
    </dsp:sp>
    <dsp:sp modelId="{DBD558DC-2CDE-4AB2-B19B-96286E4108B2}">
      <dsp:nvSpPr>
        <dsp:cNvPr id="0" name=""/>
        <dsp:cNvSpPr/>
      </dsp:nvSpPr>
      <dsp:spPr>
        <a:xfrm>
          <a:off x="839111" y="32332"/>
          <a:ext cx="3063731" cy="6074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s-ES" sz="1700" b="1" kern="1200" dirty="0">
              <a:latin typeface="Calibri" panose="020F0502020204030204" pitchFamily="34" charset="0"/>
              <a:ea typeface="Calibri" panose="020F0502020204030204" pitchFamily="34" charset="0"/>
              <a:cs typeface="Calibri" panose="020F0502020204030204" pitchFamily="34" charset="0"/>
            </a:rPr>
            <a:t>Temperaturas en las mezclas asfálticas</a:t>
          </a:r>
          <a:endParaRPr lang="es-ES" sz="1700" b="1" kern="1200" dirty="0">
            <a:effectLst/>
            <a:latin typeface="Calibri" panose="020F0502020204030204" pitchFamily="34" charset="0"/>
            <a:ea typeface="Calibri" panose="020F0502020204030204" pitchFamily="34" charset="0"/>
            <a:cs typeface="Calibri" panose="020F0502020204030204" pitchFamily="34" charset="0"/>
          </a:endParaRPr>
        </a:p>
      </dsp:txBody>
      <dsp:txXfrm>
        <a:off x="839111" y="32332"/>
        <a:ext cx="3063731" cy="607427"/>
      </dsp:txXfrm>
    </dsp:sp>
    <dsp:sp modelId="{92B2D709-09D5-46CF-91D4-8F0729EBC2F4}">
      <dsp:nvSpPr>
        <dsp:cNvPr id="0" name=""/>
        <dsp:cNvSpPr/>
      </dsp:nvSpPr>
      <dsp:spPr>
        <a:xfrm>
          <a:off x="780568" y="639760"/>
          <a:ext cx="3122274"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DCFDD2D-4ABE-4B65-92D2-60CD4E9267F9}">
      <dsp:nvSpPr>
        <dsp:cNvPr id="0" name=""/>
        <dsp:cNvSpPr/>
      </dsp:nvSpPr>
      <dsp:spPr>
        <a:xfrm>
          <a:off x="0" y="670784"/>
          <a:ext cx="3902843"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D1358E-A910-4013-A7FC-919F10A63E35}">
      <dsp:nvSpPr>
        <dsp:cNvPr id="0" name=""/>
        <dsp:cNvSpPr/>
      </dsp:nvSpPr>
      <dsp:spPr>
        <a:xfrm>
          <a:off x="0" y="670784"/>
          <a:ext cx="780568" cy="6688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s-ES" sz="3100" b="1" kern="1200" dirty="0">
              <a:effectLst/>
              <a:latin typeface="Calibri" panose="020F0502020204030204" pitchFamily="34" charset="0"/>
              <a:ea typeface="Calibri" panose="020F0502020204030204" pitchFamily="34" charset="0"/>
              <a:cs typeface="Calibri" panose="020F0502020204030204" pitchFamily="34" charset="0"/>
            </a:rPr>
            <a:t>07</a:t>
          </a:r>
        </a:p>
      </dsp:txBody>
      <dsp:txXfrm>
        <a:off x="0" y="670784"/>
        <a:ext cx="780568" cy="668823"/>
      </dsp:txXfrm>
    </dsp:sp>
    <dsp:sp modelId="{05E45049-5D5E-467D-9C0F-F76D4E99B639}">
      <dsp:nvSpPr>
        <dsp:cNvPr id="0" name=""/>
        <dsp:cNvSpPr/>
      </dsp:nvSpPr>
      <dsp:spPr>
        <a:xfrm>
          <a:off x="839111" y="701155"/>
          <a:ext cx="3063731" cy="6074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s-ES" sz="1700" b="1" kern="1200" dirty="0">
              <a:effectLst/>
              <a:latin typeface="Calibri" panose="020F0502020204030204" pitchFamily="34" charset="0"/>
              <a:ea typeface="Calibri" panose="020F0502020204030204" pitchFamily="34" charset="0"/>
              <a:cs typeface="Calibri" panose="020F0502020204030204" pitchFamily="34" charset="0"/>
            </a:rPr>
            <a:t>Condiciones de humedad en </a:t>
          </a:r>
          <a:r>
            <a:rPr lang="es-ES" sz="1700" b="1" kern="1200" dirty="0">
              <a:latin typeface="Calibri" panose="020F0502020204030204" pitchFamily="34" charset="0"/>
              <a:ea typeface="Calibri" panose="020F0502020204030204" pitchFamily="34" charset="0"/>
              <a:cs typeface="Calibri" panose="020F0502020204030204" pitchFamily="34" charset="0"/>
            </a:rPr>
            <a:t>las mezclas asfálticas</a:t>
          </a:r>
          <a:endParaRPr lang="es-ES" sz="1700" b="1" kern="1200" dirty="0">
            <a:effectLst/>
            <a:latin typeface="Calibri" panose="020F0502020204030204" pitchFamily="34" charset="0"/>
            <a:ea typeface="Calibri" panose="020F0502020204030204" pitchFamily="34" charset="0"/>
            <a:cs typeface="Calibri" panose="020F0502020204030204" pitchFamily="34" charset="0"/>
          </a:endParaRPr>
        </a:p>
      </dsp:txBody>
      <dsp:txXfrm>
        <a:off x="839111" y="701155"/>
        <a:ext cx="3063731" cy="607427"/>
      </dsp:txXfrm>
    </dsp:sp>
    <dsp:sp modelId="{868AA0A3-2525-41EF-8124-FB438F5739C1}">
      <dsp:nvSpPr>
        <dsp:cNvPr id="0" name=""/>
        <dsp:cNvSpPr/>
      </dsp:nvSpPr>
      <dsp:spPr>
        <a:xfrm>
          <a:off x="780568" y="1308583"/>
          <a:ext cx="3122274"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88B5D3-9D49-4208-ADB7-5C471535EFAE}">
      <dsp:nvSpPr>
        <dsp:cNvPr id="0" name=""/>
        <dsp:cNvSpPr/>
      </dsp:nvSpPr>
      <dsp:spPr>
        <a:xfrm>
          <a:off x="0" y="1339607"/>
          <a:ext cx="3902843"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D7983C-F36A-4BBC-A822-F9DA3BEE9A9B}">
      <dsp:nvSpPr>
        <dsp:cNvPr id="0" name=""/>
        <dsp:cNvSpPr/>
      </dsp:nvSpPr>
      <dsp:spPr>
        <a:xfrm>
          <a:off x="0" y="1339607"/>
          <a:ext cx="780568" cy="6688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s-ES" sz="3100" b="1" kern="1200" dirty="0">
              <a:effectLst/>
              <a:latin typeface="Calibri" panose="020F0502020204030204" pitchFamily="34" charset="0"/>
              <a:ea typeface="Calibri" panose="020F0502020204030204" pitchFamily="34" charset="0"/>
              <a:cs typeface="Calibri" panose="020F0502020204030204" pitchFamily="34" charset="0"/>
            </a:rPr>
            <a:t>08</a:t>
          </a:r>
        </a:p>
      </dsp:txBody>
      <dsp:txXfrm>
        <a:off x="0" y="1339607"/>
        <a:ext cx="780568" cy="668823"/>
      </dsp:txXfrm>
    </dsp:sp>
    <dsp:sp modelId="{E4682B29-B7B3-4A43-ABCC-18F69995B525}">
      <dsp:nvSpPr>
        <dsp:cNvPr id="0" name=""/>
        <dsp:cNvSpPr/>
      </dsp:nvSpPr>
      <dsp:spPr>
        <a:xfrm>
          <a:off x="839111" y="1369979"/>
          <a:ext cx="3063731" cy="6074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s-ES" sz="1700" b="1" kern="1200" dirty="0">
              <a:effectLst/>
              <a:latin typeface="Calibri" panose="020F0502020204030204" pitchFamily="34" charset="0"/>
              <a:ea typeface="Calibri" panose="020F0502020204030204" pitchFamily="34" charset="0"/>
              <a:cs typeface="Calibri" panose="020F0502020204030204" pitchFamily="34" charset="0"/>
            </a:rPr>
            <a:t>Ecuación de correlación</a:t>
          </a:r>
        </a:p>
      </dsp:txBody>
      <dsp:txXfrm>
        <a:off x="839111" y="1369979"/>
        <a:ext cx="3063731" cy="607427"/>
      </dsp:txXfrm>
    </dsp:sp>
    <dsp:sp modelId="{B589C847-6070-492A-9024-F8456CD0B499}">
      <dsp:nvSpPr>
        <dsp:cNvPr id="0" name=""/>
        <dsp:cNvSpPr/>
      </dsp:nvSpPr>
      <dsp:spPr>
        <a:xfrm>
          <a:off x="780568" y="1977406"/>
          <a:ext cx="3122274"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EEFF4B8-AF41-4CC5-A154-A6D992EBF34B}">
      <dsp:nvSpPr>
        <dsp:cNvPr id="0" name=""/>
        <dsp:cNvSpPr/>
      </dsp:nvSpPr>
      <dsp:spPr>
        <a:xfrm>
          <a:off x="0" y="2008431"/>
          <a:ext cx="3902843"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9BE315-7E3C-476D-9AC0-41794E1881A2}">
      <dsp:nvSpPr>
        <dsp:cNvPr id="0" name=""/>
        <dsp:cNvSpPr/>
      </dsp:nvSpPr>
      <dsp:spPr>
        <a:xfrm>
          <a:off x="0" y="2008430"/>
          <a:ext cx="780568" cy="6688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s-ES" sz="3100" b="1" kern="1200" dirty="0">
              <a:effectLst/>
              <a:latin typeface="Calibri" panose="020F0502020204030204" pitchFamily="34" charset="0"/>
              <a:ea typeface="Calibri" panose="020F0502020204030204" pitchFamily="34" charset="0"/>
              <a:cs typeface="Calibri" panose="020F0502020204030204" pitchFamily="34" charset="0"/>
            </a:rPr>
            <a:t>09</a:t>
          </a:r>
        </a:p>
      </dsp:txBody>
      <dsp:txXfrm>
        <a:off x="0" y="2008430"/>
        <a:ext cx="780568" cy="668823"/>
      </dsp:txXfrm>
    </dsp:sp>
    <dsp:sp modelId="{25913810-53A7-4C7B-8F2D-DBA885257A7E}">
      <dsp:nvSpPr>
        <dsp:cNvPr id="0" name=""/>
        <dsp:cNvSpPr/>
      </dsp:nvSpPr>
      <dsp:spPr>
        <a:xfrm>
          <a:off x="839111" y="2038802"/>
          <a:ext cx="3063731" cy="6074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s-ES" sz="1700" b="1" kern="1200" dirty="0">
              <a:latin typeface="Calibri" panose="020F0502020204030204" pitchFamily="34" charset="0"/>
              <a:ea typeface="Calibri" panose="020F0502020204030204" pitchFamily="34" charset="0"/>
              <a:cs typeface="Calibri" panose="020F0502020204030204" pitchFamily="34" charset="0"/>
            </a:rPr>
            <a:t>M</a:t>
          </a:r>
          <a:r>
            <a:rPr lang="es-ES" sz="1700" b="1" kern="1200" dirty="0">
              <a:effectLst/>
              <a:latin typeface="Calibri" panose="020F0502020204030204" pitchFamily="34" charset="0"/>
              <a:ea typeface="Calibri" panose="020F0502020204030204" pitchFamily="34" charset="0"/>
              <a:cs typeface="Calibri" panose="020F0502020204030204" pitchFamily="34" charset="0"/>
            </a:rPr>
            <a:t>odelos de predicción de temperatura del pavimento</a:t>
          </a:r>
        </a:p>
      </dsp:txBody>
      <dsp:txXfrm>
        <a:off x="839111" y="2038802"/>
        <a:ext cx="3063731" cy="607427"/>
      </dsp:txXfrm>
    </dsp:sp>
    <dsp:sp modelId="{9FD98AE3-4C9A-4F9B-8809-4FC9FCBCCCB1}">
      <dsp:nvSpPr>
        <dsp:cNvPr id="0" name=""/>
        <dsp:cNvSpPr/>
      </dsp:nvSpPr>
      <dsp:spPr>
        <a:xfrm>
          <a:off x="780568" y="2646229"/>
          <a:ext cx="3122274"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2B943AF-EF61-43E3-A6FE-F4AAE57E7D65}">
      <dsp:nvSpPr>
        <dsp:cNvPr id="0" name=""/>
        <dsp:cNvSpPr/>
      </dsp:nvSpPr>
      <dsp:spPr>
        <a:xfrm>
          <a:off x="0" y="2677254"/>
          <a:ext cx="3902843"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F66769-A1D1-4688-88B4-0DD33BA9914C}">
      <dsp:nvSpPr>
        <dsp:cNvPr id="0" name=""/>
        <dsp:cNvSpPr/>
      </dsp:nvSpPr>
      <dsp:spPr>
        <a:xfrm>
          <a:off x="0" y="2677254"/>
          <a:ext cx="780568" cy="6688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s-ES" sz="3100" b="1" kern="1200" dirty="0">
              <a:effectLst/>
              <a:latin typeface="Calibri" panose="020F0502020204030204" pitchFamily="34" charset="0"/>
              <a:ea typeface="Calibri" panose="020F0502020204030204" pitchFamily="34" charset="0"/>
              <a:cs typeface="Calibri" panose="020F0502020204030204" pitchFamily="34" charset="0"/>
            </a:rPr>
            <a:t>10</a:t>
          </a:r>
        </a:p>
      </dsp:txBody>
      <dsp:txXfrm>
        <a:off x="0" y="2677254"/>
        <a:ext cx="780568" cy="668823"/>
      </dsp:txXfrm>
    </dsp:sp>
    <dsp:sp modelId="{EB0A74F0-084C-44F0-A281-3BFACD24908B}">
      <dsp:nvSpPr>
        <dsp:cNvPr id="0" name=""/>
        <dsp:cNvSpPr/>
      </dsp:nvSpPr>
      <dsp:spPr>
        <a:xfrm>
          <a:off x="839111" y="2707625"/>
          <a:ext cx="3063731" cy="6074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s-ES" sz="1700" b="1" kern="1200" dirty="0">
              <a:effectLst/>
              <a:latin typeface="Calibri" panose="020F0502020204030204" pitchFamily="34" charset="0"/>
              <a:ea typeface="Calibri" panose="020F0502020204030204" pitchFamily="34" charset="0"/>
              <a:cs typeface="Calibri" panose="020F0502020204030204" pitchFamily="34" charset="0"/>
            </a:rPr>
            <a:t>Conclusiones </a:t>
          </a:r>
        </a:p>
      </dsp:txBody>
      <dsp:txXfrm>
        <a:off x="839111" y="2707625"/>
        <a:ext cx="3063731" cy="607427"/>
      </dsp:txXfrm>
    </dsp:sp>
    <dsp:sp modelId="{5D5EEEF8-009E-481B-873A-3151EBD38D63}">
      <dsp:nvSpPr>
        <dsp:cNvPr id="0" name=""/>
        <dsp:cNvSpPr/>
      </dsp:nvSpPr>
      <dsp:spPr>
        <a:xfrm>
          <a:off x="780568" y="3315052"/>
          <a:ext cx="3122274"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A875B67-3B2F-4687-AB1F-EA6B59AF2D35}">
      <dsp:nvSpPr>
        <dsp:cNvPr id="0" name=""/>
        <dsp:cNvSpPr/>
      </dsp:nvSpPr>
      <dsp:spPr>
        <a:xfrm>
          <a:off x="0" y="3346077"/>
          <a:ext cx="3902843"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434DB3-B7FC-4DF3-9DC8-6510A89C33D3}">
      <dsp:nvSpPr>
        <dsp:cNvPr id="0" name=""/>
        <dsp:cNvSpPr/>
      </dsp:nvSpPr>
      <dsp:spPr>
        <a:xfrm>
          <a:off x="0" y="3346077"/>
          <a:ext cx="780568" cy="6688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s-ES" sz="3100" b="1" kern="1200" dirty="0">
              <a:effectLst/>
              <a:latin typeface="Calibri" panose="020F0502020204030204" pitchFamily="34" charset="0"/>
              <a:ea typeface="Calibri" panose="020F0502020204030204" pitchFamily="34" charset="0"/>
              <a:cs typeface="Calibri" panose="020F0502020204030204" pitchFamily="34" charset="0"/>
            </a:rPr>
            <a:t>11</a:t>
          </a:r>
        </a:p>
      </dsp:txBody>
      <dsp:txXfrm>
        <a:off x="0" y="3346077"/>
        <a:ext cx="780568" cy="668823"/>
      </dsp:txXfrm>
    </dsp:sp>
    <dsp:sp modelId="{C74391F9-2A15-4A9B-82AE-1FED6DAF7E43}">
      <dsp:nvSpPr>
        <dsp:cNvPr id="0" name=""/>
        <dsp:cNvSpPr/>
      </dsp:nvSpPr>
      <dsp:spPr>
        <a:xfrm>
          <a:off x="839111" y="3376448"/>
          <a:ext cx="3063731" cy="6074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s-ES" sz="1700" b="1" kern="1200" dirty="0">
              <a:effectLst/>
              <a:latin typeface="Calibri" panose="020F0502020204030204" pitchFamily="34" charset="0"/>
              <a:ea typeface="Calibri" panose="020F0502020204030204" pitchFamily="34" charset="0"/>
              <a:cs typeface="Calibri" panose="020F0502020204030204" pitchFamily="34" charset="0"/>
            </a:rPr>
            <a:t> Recomendaciones</a:t>
          </a:r>
        </a:p>
      </dsp:txBody>
      <dsp:txXfrm>
        <a:off x="839111" y="3376448"/>
        <a:ext cx="3063731" cy="607427"/>
      </dsp:txXfrm>
    </dsp:sp>
    <dsp:sp modelId="{8FA9554D-8FDA-4B5D-8BA6-599249E62113}">
      <dsp:nvSpPr>
        <dsp:cNvPr id="0" name=""/>
        <dsp:cNvSpPr/>
      </dsp:nvSpPr>
      <dsp:spPr>
        <a:xfrm>
          <a:off x="780568" y="3983876"/>
          <a:ext cx="3122274"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83952A-ADDB-4E71-9F7A-2C7C1477CD05}" type="datetimeFigureOut">
              <a:rPr lang="es-EC" smtClean="0"/>
              <a:t>1/4/2021</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5610B0-9A54-46B7-B28C-DE9C52D4EDA4}" type="slidenum">
              <a:rPr lang="es-EC" smtClean="0"/>
              <a:t>‹Nº›</a:t>
            </a:fld>
            <a:endParaRPr lang="es-EC"/>
          </a:p>
        </p:txBody>
      </p:sp>
    </p:spTree>
    <p:extLst>
      <p:ext uri="{BB962C8B-B14F-4D97-AF65-F5344CB8AC3E}">
        <p14:creationId xmlns:p14="http://schemas.microsoft.com/office/powerpoint/2010/main" val="29796425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BF7030-D98A-48AF-95B5-D2A1C2EC2BE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EC"/>
          </a:p>
        </p:txBody>
      </p:sp>
      <p:sp>
        <p:nvSpPr>
          <p:cNvPr id="3" name="Subtítulo 2">
            <a:extLst>
              <a:ext uri="{FF2B5EF4-FFF2-40B4-BE49-F238E27FC236}">
                <a16:creationId xmlns:a16="http://schemas.microsoft.com/office/drawing/2014/main" id="{ED6856E9-7BAB-43F9-A7FE-2B76AE7086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C"/>
          </a:p>
        </p:txBody>
      </p:sp>
      <p:sp>
        <p:nvSpPr>
          <p:cNvPr id="4" name="Marcador de fecha 3">
            <a:extLst>
              <a:ext uri="{FF2B5EF4-FFF2-40B4-BE49-F238E27FC236}">
                <a16:creationId xmlns:a16="http://schemas.microsoft.com/office/drawing/2014/main" id="{DC473512-8098-4F06-87F3-6503B4C42C44}"/>
              </a:ext>
            </a:extLst>
          </p:cNvPr>
          <p:cNvSpPr>
            <a:spLocks noGrp="1"/>
          </p:cNvSpPr>
          <p:nvPr>
            <p:ph type="dt" sz="half" idx="10"/>
          </p:nvPr>
        </p:nvSpPr>
        <p:spPr/>
        <p:txBody>
          <a:bodyPr/>
          <a:lstStyle/>
          <a:p>
            <a:fld id="{0561B2B8-9713-4AB6-B56B-20429991A1B6}" type="datetimeFigureOut">
              <a:rPr lang="es-EC" smtClean="0"/>
              <a:t>1/4/2021</a:t>
            </a:fld>
            <a:endParaRPr lang="es-EC"/>
          </a:p>
        </p:txBody>
      </p:sp>
      <p:sp>
        <p:nvSpPr>
          <p:cNvPr id="5" name="Marcador de pie de página 4">
            <a:extLst>
              <a:ext uri="{FF2B5EF4-FFF2-40B4-BE49-F238E27FC236}">
                <a16:creationId xmlns:a16="http://schemas.microsoft.com/office/drawing/2014/main" id="{51C929C3-F359-44EE-9936-D93786834738}"/>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C4ACBE9B-2A37-4A5C-ADAA-8957B317C926}"/>
              </a:ext>
            </a:extLst>
          </p:cNvPr>
          <p:cNvSpPr>
            <a:spLocks noGrp="1"/>
          </p:cNvSpPr>
          <p:nvPr>
            <p:ph type="sldNum" sz="quarter" idx="12"/>
          </p:nvPr>
        </p:nvSpPr>
        <p:spPr/>
        <p:txBody>
          <a:bodyPr/>
          <a:lstStyle/>
          <a:p>
            <a:fld id="{E3F07DBA-2EC8-4A05-AC16-39F10C8DC2B8}" type="slidenum">
              <a:rPr lang="es-EC" smtClean="0"/>
              <a:t>‹Nº›</a:t>
            </a:fld>
            <a:endParaRPr lang="es-EC"/>
          </a:p>
        </p:txBody>
      </p:sp>
    </p:spTree>
    <p:extLst>
      <p:ext uri="{BB962C8B-B14F-4D97-AF65-F5344CB8AC3E}">
        <p14:creationId xmlns:p14="http://schemas.microsoft.com/office/powerpoint/2010/main" val="2636175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01C751-119B-4FA4-B6A3-2693C6D9CD78}"/>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texto vertical 2">
            <a:extLst>
              <a:ext uri="{FF2B5EF4-FFF2-40B4-BE49-F238E27FC236}">
                <a16:creationId xmlns:a16="http://schemas.microsoft.com/office/drawing/2014/main" id="{985CA974-3C61-43E9-B7B1-668461B88E67}"/>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F193177A-A3B4-46D8-BC9B-C96598312A7B}"/>
              </a:ext>
            </a:extLst>
          </p:cNvPr>
          <p:cNvSpPr>
            <a:spLocks noGrp="1"/>
          </p:cNvSpPr>
          <p:nvPr>
            <p:ph type="dt" sz="half" idx="10"/>
          </p:nvPr>
        </p:nvSpPr>
        <p:spPr/>
        <p:txBody>
          <a:bodyPr/>
          <a:lstStyle/>
          <a:p>
            <a:fld id="{0561B2B8-9713-4AB6-B56B-20429991A1B6}" type="datetimeFigureOut">
              <a:rPr lang="es-EC" smtClean="0"/>
              <a:t>1/4/2021</a:t>
            </a:fld>
            <a:endParaRPr lang="es-EC"/>
          </a:p>
        </p:txBody>
      </p:sp>
      <p:sp>
        <p:nvSpPr>
          <p:cNvPr id="5" name="Marcador de pie de página 4">
            <a:extLst>
              <a:ext uri="{FF2B5EF4-FFF2-40B4-BE49-F238E27FC236}">
                <a16:creationId xmlns:a16="http://schemas.microsoft.com/office/drawing/2014/main" id="{E00DFDCF-7DC0-4367-8993-03067444B59A}"/>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753FDEA7-3E8D-4F9B-85CE-CA8B217D54B1}"/>
              </a:ext>
            </a:extLst>
          </p:cNvPr>
          <p:cNvSpPr>
            <a:spLocks noGrp="1"/>
          </p:cNvSpPr>
          <p:nvPr>
            <p:ph type="sldNum" sz="quarter" idx="12"/>
          </p:nvPr>
        </p:nvSpPr>
        <p:spPr/>
        <p:txBody>
          <a:bodyPr/>
          <a:lstStyle/>
          <a:p>
            <a:fld id="{E3F07DBA-2EC8-4A05-AC16-39F10C8DC2B8}" type="slidenum">
              <a:rPr lang="es-EC" smtClean="0"/>
              <a:t>‹Nº›</a:t>
            </a:fld>
            <a:endParaRPr lang="es-EC"/>
          </a:p>
        </p:txBody>
      </p:sp>
    </p:spTree>
    <p:extLst>
      <p:ext uri="{BB962C8B-B14F-4D97-AF65-F5344CB8AC3E}">
        <p14:creationId xmlns:p14="http://schemas.microsoft.com/office/powerpoint/2010/main" val="3496324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0A7E599-ED43-484F-9A1D-5404143AE757}"/>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EC"/>
          </a:p>
        </p:txBody>
      </p:sp>
      <p:sp>
        <p:nvSpPr>
          <p:cNvPr id="3" name="Marcador de texto vertical 2">
            <a:extLst>
              <a:ext uri="{FF2B5EF4-FFF2-40B4-BE49-F238E27FC236}">
                <a16:creationId xmlns:a16="http://schemas.microsoft.com/office/drawing/2014/main" id="{DDD389A6-43FD-4072-AB23-BD9A9C8BC89F}"/>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2BC1EAAE-EC7A-4A50-865E-5A2C1DFEE82C}"/>
              </a:ext>
            </a:extLst>
          </p:cNvPr>
          <p:cNvSpPr>
            <a:spLocks noGrp="1"/>
          </p:cNvSpPr>
          <p:nvPr>
            <p:ph type="dt" sz="half" idx="10"/>
          </p:nvPr>
        </p:nvSpPr>
        <p:spPr/>
        <p:txBody>
          <a:bodyPr/>
          <a:lstStyle/>
          <a:p>
            <a:fld id="{0561B2B8-9713-4AB6-B56B-20429991A1B6}" type="datetimeFigureOut">
              <a:rPr lang="es-EC" smtClean="0"/>
              <a:t>1/4/2021</a:t>
            </a:fld>
            <a:endParaRPr lang="es-EC"/>
          </a:p>
        </p:txBody>
      </p:sp>
      <p:sp>
        <p:nvSpPr>
          <p:cNvPr id="5" name="Marcador de pie de página 4">
            <a:extLst>
              <a:ext uri="{FF2B5EF4-FFF2-40B4-BE49-F238E27FC236}">
                <a16:creationId xmlns:a16="http://schemas.microsoft.com/office/drawing/2014/main" id="{EEB5C864-B6BE-434D-8D1A-942C59561340}"/>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8F79F4D9-3765-4FC4-B133-AE4321039477}"/>
              </a:ext>
            </a:extLst>
          </p:cNvPr>
          <p:cNvSpPr>
            <a:spLocks noGrp="1"/>
          </p:cNvSpPr>
          <p:nvPr>
            <p:ph type="sldNum" sz="quarter" idx="12"/>
          </p:nvPr>
        </p:nvSpPr>
        <p:spPr/>
        <p:txBody>
          <a:bodyPr/>
          <a:lstStyle/>
          <a:p>
            <a:fld id="{E3F07DBA-2EC8-4A05-AC16-39F10C8DC2B8}" type="slidenum">
              <a:rPr lang="es-EC" smtClean="0"/>
              <a:t>‹Nº›</a:t>
            </a:fld>
            <a:endParaRPr lang="es-EC"/>
          </a:p>
        </p:txBody>
      </p:sp>
    </p:spTree>
    <p:extLst>
      <p:ext uri="{BB962C8B-B14F-4D97-AF65-F5344CB8AC3E}">
        <p14:creationId xmlns:p14="http://schemas.microsoft.com/office/powerpoint/2010/main" val="32136219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1" y="1130300"/>
            <a:ext cx="10143067" cy="4127500"/>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clic para modificar el estilo de subtítulo del patrón</a:t>
            </a:r>
            <a:endParaRPr lang="en-US" dirty="0"/>
          </a:p>
        </p:txBody>
      </p:sp>
      <p:sp>
        <p:nvSpPr>
          <p:cNvPr id="4" name="Date Placeholder 3"/>
          <p:cNvSpPr>
            <a:spLocks noGrp="1"/>
          </p:cNvSpPr>
          <p:nvPr>
            <p:ph type="dt" sz="half" idx="10"/>
          </p:nvPr>
        </p:nvSpPr>
        <p:spPr/>
        <p:txBody>
          <a:bodyPr/>
          <a:lstStyle/>
          <a:p>
            <a:endParaRPr lang="es-EC"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s-EC"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A745FF5-85E7-44FB-BA6C-21F3DA7B9E3F}"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28478243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23467" y="0"/>
            <a:ext cx="6350000" cy="584200"/>
          </a:xfrm>
        </p:spPr>
        <p:txBody>
          <a:bodyPr>
            <a:noAutofit/>
          </a:bodyPr>
          <a:lstStyle>
            <a:lvl1pPr>
              <a:defRPr sz="3200" b="1">
                <a:solidFill>
                  <a:schemeClr val="tx1"/>
                </a:solidFill>
                <a:latin typeface="Arial" panose="020B0604020202020204" pitchFamily="34" charset="0"/>
                <a:cs typeface="Arial" panose="020B0604020202020204" pitchFamily="34" charset="0"/>
              </a:defRPr>
            </a:lvl1pPr>
          </a:lstStyle>
          <a:p>
            <a:r>
              <a:rPr lang="es-ES" dirty="0"/>
              <a:t>HAGA CLIC</a:t>
            </a:r>
            <a:endParaRPr lang="en-US" dirty="0"/>
          </a:p>
        </p:txBody>
      </p:sp>
      <p:sp>
        <p:nvSpPr>
          <p:cNvPr id="3" name="Content Placeholder 2"/>
          <p:cNvSpPr>
            <a:spLocks noGrp="1"/>
          </p:cNvSpPr>
          <p:nvPr>
            <p:ph idx="1"/>
          </p:nvPr>
        </p:nvSpPr>
        <p:spPr>
          <a:xfrm>
            <a:off x="838201" y="746127"/>
            <a:ext cx="11082867" cy="5248275"/>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Slide Number Placeholder 5">
            <a:extLst>
              <a:ext uri="{FF2B5EF4-FFF2-40B4-BE49-F238E27FC236}">
                <a16:creationId xmlns:a16="http://schemas.microsoft.com/office/drawing/2014/main" id="{8098A207-A4A8-4345-94CE-05091EB92843}"/>
              </a:ext>
            </a:extLst>
          </p:cNvPr>
          <p:cNvSpPr>
            <a:spLocks noGrp="1"/>
          </p:cNvSpPr>
          <p:nvPr>
            <p:ph type="sldNum" sz="quarter" idx="12"/>
          </p:nvPr>
        </p:nvSpPr>
        <p:spPr>
          <a:xfrm>
            <a:off x="284284" y="6356353"/>
            <a:ext cx="2743200" cy="365125"/>
          </a:xfrm>
        </p:spPr>
        <p:txBody>
          <a:bodyPr/>
          <a:lstStyle>
            <a:lvl1pPr algn="l">
              <a:defRPr sz="2000" b="1">
                <a:latin typeface="Times New Roman" panose="02020603050405020304" pitchFamily="18" charset="0"/>
                <a:cs typeface="Times New Roman" panose="02020603050405020304" pitchFamily="18" charset="0"/>
              </a:defRPr>
            </a:lvl1pPr>
          </a:lstStyle>
          <a:p>
            <a:fld id="{5A745FF5-85E7-44FB-BA6C-21F3DA7B9E3F}"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7047018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atin typeface="Arial" panose="020B0604020202020204" pitchFamily="34" charset="0"/>
                <a:cs typeface="Arial" panose="020B0604020202020204" pitchFamily="34" charset="0"/>
              </a:defRPr>
            </a:lvl1pPr>
          </a:lstStyle>
          <a:p>
            <a:r>
              <a:rPr lang="es-ES" dirty="0"/>
              <a:t>Haga clic para modificar el estilo de título del patrón</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dirty="0"/>
              <a:t>Haga clic para modificar el estilo de texto del patrón</a:t>
            </a:r>
          </a:p>
        </p:txBody>
      </p:sp>
      <p:sp>
        <p:nvSpPr>
          <p:cNvPr id="5" name="Footer Placeholder 4"/>
          <p:cNvSpPr>
            <a:spLocks noGrp="1"/>
          </p:cNvSpPr>
          <p:nvPr>
            <p:ph type="ftr" sz="quarter" idx="11"/>
          </p:nvPr>
        </p:nvSpPr>
        <p:spPr/>
        <p:txBody>
          <a:bodyPr/>
          <a:lstStyle/>
          <a:p>
            <a:endParaRPr lang="es-EC" dirty="0">
              <a:solidFill>
                <a:prstClr val="black">
                  <a:tint val="75000"/>
                </a:prstClr>
              </a:solidFill>
            </a:endParaRPr>
          </a:p>
        </p:txBody>
      </p:sp>
      <p:sp>
        <p:nvSpPr>
          <p:cNvPr id="6" name="Slide Number Placeholder 5"/>
          <p:cNvSpPr>
            <a:spLocks noGrp="1"/>
          </p:cNvSpPr>
          <p:nvPr>
            <p:ph type="sldNum" sz="quarter" idx="12"/>
          </p:nvPr>
        </p:nvSpPr>
        <p:spPr>
          <a:xfrm>
            <a:off x="284284" y="6356353"/>
            <a:ext cx="2743200" cy="365125"/>
          </a:xfrm>
        </p:spPr>
        <p:txBody>
          <a:bodyPr/>
          <a:lstStyle>
            <a:lvl1pPr algn="l">
              <a:defRPr sz="2000" b="1">
                <a:latin typeface="Times New Roman" panose="02020603050405020304" pitchFamily="18" charset="0"/>
                <a:cs typeface="Times New Roman" panose="02020603050405020304" pitchFamily="18" charset="0"/>
              </a:defRPr>
            </a:lvl1pPr>
          </a:lstStyle>
          <a:p>
            <a:fld id="{5A745FF5-85E7-44FB-BA6C-21F3DA7B9E3F}"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10029528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6" name="Footer Placeholder 5"/>
          <p:cNvSpPr>
            <a:spLocks noGrp="1"/>
          </p:cNvSpPr>
          <p:nvPr>
            <p:ph type="ftr" sz="quarter" idx="11"/>
          </p:nvPr>
        </p:nvSpPr>
        <p:spPr/>
        <p:txBody>
          <a:bodyPr/>
          <a:lstStyle/>
          <a:p>
            <a:endParaRPr lang="es-EC" dirty="0">
              <a:solidFill>
                <a:prstClr val="black">
                  <a:tint val="75000"/>
                </a:prstClr>
              </a:solidFill>
            </a:endParaRPr>
          </a:p>
        </p:txBody>
      </p:sp>
      <p:sp>
        <p:nvSpPr>
          <p:cNvPr id="7" name="Slide Number Placeholder 6"/>
          <p:cNvSpPr>
            <a:spLocks noGrp="1"/>
          </p:cNvSpPr>
          <p:nvPr>
            <p:ph type="sldNum" sz="quarter" idx="12"/>
          </p:nvPr>
        </p:nvSpPr>
        <p:spPr>
          <a:xfrm>
            <a:off x="275492" y="6356353"/>
            <a:ext cx="2743200" cy="365125"/>
          </a:xfrm>
        </p:spPr>
        <p:txBody>
          <a:bodyPr/>
          <a:lstStyle>
            <a:lvl1pPr algn="l">
              <a:defRPr sz="2000" b="1">
                <a:latin typeface="Times New Roman" panose="02020603050405020304" pitchFamily="18" charset="0"/>
                <a:cs typeface="Times New Roman" panose="02020603050405020304" pitchFamily="18" charset="0"/>
              </a:defRPr>
            </a:lvl1pPr>
          </a:lstStyle>
          <a:p>
            <a:fld id="{5A745FF5-85E7-44FB-BA6C-21F3DA7B9E3F}"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9218658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839789"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6172202"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endParaRPr lang="es-EC"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s-EC"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A745FF5-85E7-44FB-BA6C-21F3DA7B9E3F}"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20785341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endParaRPr lang="es-EC"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s-EC"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A745FF5-85E7-44FB-BA6C-21F3DA7B9E3F}"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24933059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s-EC"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s-EC"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A745FF5-85E7-44FB-BA6C-21F3DA7B9E3F}"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19614026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endParaRPr lang="es-EC"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s-EC"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A745FF5-85E7-44FB-BA6C-21F3DA7B9E3F}"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3145687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6DC3D9-7267-434B-A85C-89B5839F486F}"/>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EB5E4DA3-67BD-4FB1-8C66-2C69405AB460}"/>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B6CE48D9-4924-411D-BA24-3077366D5A98}"/>
              </a:ext>
            </a:extLst>
          </p:cNvPr>
          <p:cNvSpPr>
            <a:spLocks noGrp="1"/>
          </p:cNvSpPr>
          <p:nvPr>
            <p:ph type="dt" sz="half" idx="10"/>
          </p:nvPr>
        </p:nvSpPr>
        <p:spPr/>
        <p:txBody>
          <a:bodyPr/>
          <a:lstStyle/>
          <a:p>
            <a:fld id="{0561B2B8-9713-4AB6-B56B-20429991A1B6}" type="datetimeFigureOut">
              <a:rPr lang="es-EC" smtClean="0"/>
              <a:t>1/4/2021</a:t>
            </a:fld>
            <a:endParaRPr lang="es-EC"/>
          </a:p>
        </p:txBody>
      </p:sp>
      <p:sp>
        <p:nvSpPr>
          <p:cNvPr id="5" name="Marcador de pie de página 4">
            <a:extLst>
              <a:ext uri="{FF2B5EF4-FFF2-40B4-BE49-F238E27FC236}">
                <a16:creationId xmlns:a16="http://schemas.microsoft.com/office/drawing/2014/main" id="{6D2B9479-61A5-41C4-9A3C-F6B9E2360F39}"/>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7A3189DE-8926-483D-A161-552855703981}"/>
              </a:ext>
            </a:extLst>
          </p:cNvPr>
          <p:cNvSpPr>
            <a:spLocks noGrp="1"/>
          </p:cNvSpPr>
          <p:nvPr>
            <p:ph type="sldNum" sz="quarter" idx="12"/>
          </p:nvPr>
        </p:nvSpPr>
        <p:spPr/>
        <p:txBody>
          <a:bodyPr/>
          <a:lstStyle/>
          <a:p>
            <a:fld id="{E3F07DBA-2EC8-4A05-AC16-39F10C8DC2B8}" type="slidenum">
              <a:rPr lang="es-EC" smtClean="0"/>
              <a:t>‹Nº›</a:t>
            </a:fld>
            <a:endParaRPr lang="es-EC"/>
          </a:p>
        </p:txBody>
      </p:sp>
    </p:spTree>
    <p:extLst>
      <p:ext uri="{BB962C8B-B14F-4D97-AF65-F5344CB8AC3E}">
        <p14:creationId xmlns:p14="http://schemas.microsoft.com/office/powerpoint/2010/main" val="25437733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dirty="0"/>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endParaRPr lang="es-EC"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s-EC"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A745FF5-85E7-44FB-BA6C-21F3DA7B9E3F}"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22686789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endParaRPr lang="es-EC"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s-EC"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A745FF5-85E7-44FB-BA6C-21F3DA7B9E3F}"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1256697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endParaRPr lang="es-EC"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s-EC"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A745FF5-85E7-44FB-BA6C-21F3DA7B9E3F}"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1486152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09632B-5972-428E-9239-52C37ADD0E7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FD6FD0D7-B9FC-4C6C-BDEF-E827F5BC2D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506A0CC-5A6E-4CB4-9F38-68AD5E5DB976}"/>
              </a:ext>
            </a:extLst>
          </p:cNvPr>
          <p:cNvSpPr>
            <a:spLocks noGrp="1"/>
          </p:cNvSpPr>
          <p:nvPr>
            <p:ph type="dt" sz="half" idx="10"/>
          </p:nvPr>
        </p:nvSpPr>
        <p:spPr/>
        <p:txBody>
          <a:bodyPr/>
          <a:lstStyle/>
          <a:p>
            <a:fld id="{0561B2B8-9713-4AB6-B56B-20429991A1B6}" type="datetimeFigureOut">
              <a:rPr lang="es-EC" smtClean="0"/>
              <a:t>1/4/2021</a:t>
            </a:fld>
            <a:endParaRPr lang="es-EC"/>
          </a:p>
        </p:txBody>
      </p:sp>
      <p:sp>
        <p:nvSpPr>
          <p:cNvPr id="5" name="Marcador de pie de página 4">
            <a:extLst>
              <a:ext uri="{FF2B5EF4-FFF2-40B4-BE49-F238E27FC236}">
                <a16:creationId xmlns:a16="http://schemas.microsoft.com/office/drawing/2014/main" id="{A7FF46B0-B13E-4562-99FD-4892CF07475A}"/>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93A0F508-F26E-423F-ABBA-F09E97F425EB}"/>
              </a:ext>
            </a:extLst>
          </p:cNvPr>
          <p:cNvSpPr>
            <a:spLocks noGrp="1"/>
          </p:cNvSpPr>
          <p:nvPr>
            <p:ph type="sldNum" sz="quarter" idx="12"/>
          </p:nvPr>
        </p:nvSpPr>
        <p:spPr/>
        <p:txBody>
          <a:bodyPr/>
          <a:lstStyle/>
          <a:p>
            <a:fld id="{E3F07DBA-2EC8-4A05-AC16-39F10C8DC2B8}" type="slidenum">
              <a:rPr lang="es-EC" smtClean="0"/>
              <a:t>‹Nº›</a:t>
            </a:fld>
            <a:endParaRPr lang="es-EC"/>
          </a:p>
        </p:txBody>
      </p:sp>
    </p:spTree>
    <p:extLst>
      <p:ext uri="{BB962C8B-B14F-4D97-AF65-F5344CB8AC3E}">
        <p14:creationId xmlns:p14="http://schemas.microsoft.com/office/powerpoint/2010/main" val="4222299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57BA11-ACC5-44B6-A917-76A2E5317660}"/>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14205C90-687D-47EC-92CD-4B68F508D52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contenido 3">
            <a:extLst>
              <a:ext uri="{FF2B5EF4-FFF2-40B4-BE49-F238E27FC236}">
                <a16:creationId xmlns:a16="http://schemas.microsoft.com/office/drawing/2014/main" id="{B0BAA955-DBD7-4EF4-A9FA-5188B657845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fecha 4">
            <a:extLst>
              <a:ext uri="{FF2B5EF4-FFF2-40B4-BE49-F238E27FC236}">
                <a16:creationId xmlns:a16="http://schemas.microsoft.com/office/drawing/2014/main" id="{1EEEA4A8-06F1-49E4-B0E0-B849396D95D9}"/>
              </a:ext>
            </a:extLst>
          </p:cNvPr>
          <p:cNvSpPr>
            <a:spLocks noGrp="1"/>
          </p:cNvSpPr>
          <p:nvPr>
            <p:ph type="dt" sz="half" idx="10"/>
          </p:nvPr>
        </p:nvSpPr>
        <p:spPr/>
        <p:txBody>
          <a:bodyPr/>
          <a:lstStyle/>
          <a:p>
            <a:fld id="{0561B2B8-9713-4AB6-B56B-20429991A1B6}" type="datetimeFigureOut">
              <a:rPr lang="es-EC" smtClean="0"/>
              <a:t>1/4/2021</a:t>
            </a:fld>
            <a:endParaRPr lang="es-EC"/>
          </a:p>
        </p:txBody>
      </p:sp>
      <p:sp>
        <p:nvSpPr>
          <p:cNvPr id="6" name="Marcador de pie de página 5">
            <a:extLst>
              <a:ext uri="{FF2B5EF4-FFF2-40B4-BE49-F238E27FC236}">
                <a16:creationId xmlns:a16="http://schemas.microsoft.com/office/drawing/2014/main" id="{A07B96DE-8E8D-4313-82F7-B3D9302D9DAF}"/>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D9110097-DF57-4944-9FD9-4CF9BC2823FC}"/>
              </a:ext>
            </a:extLst>
          </p:cNvPr>
          <p:cNvSpPr>
            <a:spLocks noGrp="1"/>
          </p:cNvSpPr>
          <p:nvPr>
            <p:ph type="sldNum" sz="quarter" idx="12"/>
          </p:nvPr>
        </p:nvSpPr>
        <p:spPr/>
        <p:txBody>
          <a:bodyPr/>
          <a:lstStyle/>
          <a:p>
            <a:fld id="{E3F07DBA-2EC8-4A05-AC16-39F10C8DC2B8}" type="slidenum">
              <a:rPr lang="es-EC" smtClean="0"/>
              <a:t>‹Nº›</a:t>
            </a:fld>
            <a:endParaRPr lang="es-EC"/>
          </a:p>
        </p:txBody>
      </p:sp>
    </p:spTree>
    <p:extLst>
      <p:ext uri="{BB962C8B-B14F-4D97-AF65-F5344CB8AC3E}">
        <p14:creationId xmlns:p14="http://schemas.microsoft.com/office/powerpoint/2010/main" val="1163734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6FC232-529B-41B0-AC4B-7E932924EC07}"/>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47342F72-F0A4-4C87-AC9C-141D34E138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08E85B0-8EBA-4695-AB5B-1025F8AF636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texto 4">
            <a:extLst>
              <a:ext uri="{FF2B5EF4-FFF2-40B4-BE49-F238E27FC236}">
                <a16:creationId xmlns:a16="http://schemas.microsoft.com/office/drawing/2014/main" id="{066024D4-1FFC-48A3-B35B-8A842013DA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1529B0B9-5AB4-4003-B810-C680CE11C74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7" name="Marcador de fecha 6">
            <a:extLst>
              <a:ext uri="{FF2B5EF4-FFF2-40B4-BE49-F238E27FC236}">
                <a16:creationId xmlns:a16="http://schemas.microsoft.com/office/drawing/2014/main" id="{A52EA3CA-70A8-4CF3-9A9B-12BDDC06A266}"/>
              </a:ext>
            </a:extLst>
          </p:cNvPr>
          <p:cNvSpPr>
            <a:spLocks noGrp="1"/>
          </p:cNvSpPr>
          <p:nvPr>
            <p:ph type="dt" sz="half" idx="10"/>
          </p:nvPr>
        </p:nvSpPr>
        <p:spPr/>
        <p:txBody>
          <a:bodyPr/>
          <a:lstStyle/>
          <a:p>
            <a:fld id="{0561B2B8-9713-4AB6-B56B-20429991A1B6}" type="datetimeFigureOut">
              <a:rPr lang="es-EC" smtClean="0"/>
              <a:t>1/4/2021</a:t>
            </a:fld>
            <a:endParaRPr lang="es-EC"/>
          </a:p>
        </p:txBody>
      </p:sp>
      <p:sp>
        <p:nvSpPr>
          <p:cNvPr id="8" name="Marcador de pie de página 7">
            <a:extLst>
              <a:ext uri="{FF2B5EF4-FFF2-40B4-BE49-F238E27FC236}">
                <a16:creationId xmlns:a16="http://schemas.microsoft.com/office/drawing/2014/main" id="{26D085E8-C894-4FE2-812B-FA23BD38445A}"/>
              </a:ext>
            </a:extLst>
          </p:cNvPr>
          <p:cNvSpPr>
            <a:spLocks noGrp="1"/>
          </p:cNvSpPr>
          <p:nvPr>
            <p:ph type="ftr" sz="quarter" idx="11"/>
          </p:nvPr>
        </p:nvSpPr>
        <p:spPr/>
        <p:txBody>
          <a:bodyPr/>
          <a:lstStyle/>
          <a:p>
            <a:endParaRPr lang="es-EC"/>
          </a:p>
        </p:txBody>
      </p:sp>
      <p:sp>
        <p:nvSpPr>
          <p:cNvPr id="9" name="Marcador de número de diapositiva 8">
            <a:extLst>
              <a:ext uri="{FF2B5EF4-FFF2-40B4-BE49-F238E27FC236}">
                <a16:creationId xmlns:a16="http://schemas.microsoft.com/office/drawing/2014/main" id="{4715A117-9C8D-4608-8110-F62C8904E387}"/>
              </a:ext>
            </a:extLst>
          </p:cNvPr>
          <p:cNvSpPr>
            <a:spLocks noGrp="1"/>
          </p:cNvSpPr>
          <p:nvPr>
            <p:ph type="sldNum" sz="quarter" idx="12"/>
          </p:nvPr>
        </p:nvSpPr>
        <p:spPr/>
        <p:txBody>
          <a:bodyPr/>
          <a:lstStyle/>
          <a:p>
            <a:fld id="{E3F07DBA-2EC8-4A05-AC16-39F10C8DC2B8}" type="slidenum">
              <a:rPr lang="es-EC" smtClean="0"/>
              <a:t>‹Nº›</a:t>
            </a:fld>
            <a:endParaRPr lang="es-EC"/>
          </a:p>
        </p:txBody>
      </p:sp>
    </p:spTree>
    <p:extLst>
      <p:ext uri="{BB962C8B-B14F-4D97-AF65-F5344CB8AC3E}">
        <p14:creationId xmlns:p14="http://schemas.microsoft.com/office/powerpoint/2010/main" val="3275519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A1A996-3AC7-4190-94F7-5B908604159E}"/>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fecha 2">
            <a:extLst>
              <a:ext uri="{FF2B5EF4-FFF2-40B4-BE49-F238E27FC236}">
                <a16:creationId xmlns:a16="http://schemas.microsoft.com/office/drawing/2014/main" id="{F9526979-3E02-4605-9636-9E4A7089B390}"/>
              </a:ext>
            </a:extLst>
          </p:cNvPr>
          <p:cNvSpPr>
            <a:spLocks noGrp="1"/>
          </p:cNvSpPr>
          <p:nvPr>
            <p:ph type="dt" sz="half" idx="10"/>
          </p:nvPr>
        </p:nvSpPr>
        <p:spPr/>
        <p:txBody>
          <a:bodyPr/>
          <a:lstStyle/>
          <a:p>
            <a:fld id="{0561B2B8-9713-4AB6-B56B-20429991A1B6}" type="datetimeFigureOut">
              <a:rPr lang="es-EC" smtClean="0"/>
              <a:t>1/4/2021</a:t>
            </a:fld>
            <a:endParaRPr lang="es-EC"/>
          </a:p>
        </p:txBody>
      </p:sp>
      <p:sp>
        <p:nvSpPr>
          <p:cNvPr id="4" name="Marcador de pie de página 3">
            <a:extLst>
              <a:ext uri="{FF2B5EF4-FFF2-40B4-BE49-F238E27FC236}">
                <a16:creationId xmlns:a16="http://schemas.microsoft.com/office/drawing/2014/main" id="{D5762855-D115-4B32-9993-06E85D2A0B44}"/>
              </a:ext>
            </a:extLst>
          </p:cNvPr>
          <p:cNvSpPr>
            <a:spLocks noGrp="1"/>
          </p:cNvSpPr>
          <p:nvPr>
            <p:ph type="ftr" sz="quarter" idx="11"/>
          </p:nvPr>
        </p:nvSpPr>
        <p:spPr/>
        <p:txBody>
          <a:bodyPr/>
          <a:lstStyle/>
          <a:p>
            <a:endParaRPr lang="es-EC"/>
          </a:p>
        </p:txBody>
      </p:sp>
      <p:sp>
        <p:nvSpPr>
          <p:cNvPr id="5" name="Marcador de número de diapositiva 4">
            <a:extLst>
              <a:ext uri="{FF2B5EF4-FFF2-40B4-BE49-F238E27FC236}">
                <a16:creationId xmlns:a16="http://schemas.microsoft.com/office/drawing/2014/main" id="{DD266880-57FA-4451-8BEB-1AA1D5075040}"/>
              </a:ext>
            </a:extLst>
          </p:cNvPr>
          <p:cNvSpPr>
            <a:spLocks noGrp="1"/>
          </p:cNvSpPr>
          <p:nvPr>
            <p:ph type="sldNum" sz="quarter" idx="12"/>
          </p:nvPr>
        </p:nvSpPr>
        <p:spPr/>
        <p:txBody>
          <a:bodyPr/>
          <a:lstStyle/>
          <a:p>
            <a:fld id="{E3F07DBA-2EC8-4A05-AC16-39F10C8DC2B8}" type="slidenum">
              <a:rPr lang="es-EC" smtClean="0"/>
              <a:t>‹Nº›</a:t>
            </a:fld>
            <a:endParaRPr lang="es-EC"/>
          </a:p>
        </p:txBody>
      </p:sp>
    </p:spTree>
    <p:extLst>
      <p:ext uri="{BB962C8B-B14F-4D97-AF65-F5344CB8AC3E}">
        <p14:creationId xmlns:p14="http://schemas.microsoft.com/office/powerpoint/2010/main" val="13137675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4863000-15EE-4233-87AE-C1D6E93A0C16}"/>
              </a:ext>
            </a:extLst>
          </p:cNvPr>
          <p:cNvSpPr>
            <a:spLocks noGrp="1"/>
          </p:cNvSpPr>
          <p:nvPr>
            <p:ph type="dt" sz="half" idx="10"/>
          </p:nvPr>
        </p:nvSpPr>
        <p:spPr/>
        <p:txBody>
          <a:bodyPr/>
          <a:lstStyle/>
          <a:p>
            <a:fld id="{0561B2B8-9713-4AB6-B56B-20429991A1B6}" type="datetimeFigureOut">
              <a:rPr lang="es-EC" smtClean="0"/>
              <a:t>1/4/2021</a:t>
            </a:fld>
            <a:endParaRPr lang="es-EC"/>
          </a:p>
        </p:txBody>
      </p:sp>
      <p:sp>
        <p:nvSpPr>
          <p:cNvPr id="3" name="Marcador de pie de página 2">
            <a:extLst>
              <a:ext uri="{FF2B5EF4-FFF2-40B4-BE49-F238E27FC236}">
                <a16:creationId xmlns:a16="http://schemas.microsoft.com/office/drawing/2014/main" id="{C965620A-5C76-4C88-947F-53FB4537412A}"/>
              </a:ext>
            </a:extLst>
          </p:cNvPr>
          <p:cNvSpPr>
            <a:spLocks noGrp="1"/>
          </p:cNvSpPr>
          <p:nvPr>
            <p:ph type="ftr" sz="quarter" idx="11"/>
          </p:nvPr>
        </p:nvSpPr>
        <p:spPr/>
        <p:txBody>
          <a:bodyPr/>
          <a:lstStyle/>
          <a:p>
            <a:endParaRPr lang="es-EC"/>
          </a:p>
        </p:txBody>
      </p:sp>
      <p:sp>
        <p:nvSpPr>
          <p:cNvPr id="4" name="Marcador de número de diapositiva 3">
            <a:extLst>
              <a:ext uri="{FF2B5EF4-FFF2-40B4-BE49-F238E27FC236}">
                <a16:creationId xmlns:a16="http://schemas.microsoft.com/office/drawing/2014/main" id="{55B9E625-55B9-4204-8BD1-3823A9416415}"/>
              </a:ext>
            </a:extLst>
          </p:cNvPr>
          <p:cNvSpPr>
            <a:spLocks noGrp="1"/>
          </p:cNvSpPr>
          <p:nvPr>
            <p:ph type="sldNum" sz="quarter" idx="12"/>
          </p:nvPr>
        </p:nvSpPr>
        <p:spPr/>
        <p:txBody>
          <a:bodyPr/>
          <a:lstStyle/>
          <a:p>
            <a:fld id="{E3F07DBA-2EC8-4A05-AC16-39F10C8DC2B8}" type="slidenum">
              <a:rPr lang="es-EC" smtClean="0"/>
              <a:t>‹Nº›</a:t>
            </a:fld>
            <a:endParaRPr lang="es-EC"/>
          </a:p>
        </p:txBody>
      </p:sp>
    </p:spTree>
    <p:extLst>
      <p:ext uri="{BB962C8B-B14F-4D97-AF65-F5344CB8AC3E}">
        <p14:creationId xmlns:p14="http://schemas.microsoft.com/office/powerpoint/2010/main" val="23219555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461F73-5846-4378-A81B-CD004CBE329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62DEB85B-5F6D-4F18-A58C-D66DEAE630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texto 3">
            <a:extLst>
              <a:ext uri="{FF2B5EF4-FFF2-40B4-BE49-F238E27FC236}">
                <a16:creationId xmlns:a16="http://schemas.microsoft.com/office/drawing/2014/main" id="{6CB685B1-46EE-47D3-97B8-AA0FF26B91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2C5EC27-E0FD-4291-9DD6-158794139AEF}"/>
              </a:ext>
            </a:extLst>
          </p:cNvPr>
          <p:cNvSpPr>
            <a:spLocks noGrp="1"/>
          </p:cNvSpPr>
          <p:nvPr>
            <p:ph type="dt" sz="half" idx="10"/>
          </p:nvPr>
        </p:nvSpPr>
        <p:spPr/>
        <p:txBody>
          <a:bodyPr/>
          <a:lstStyle/>
          <a:p>
            <a:fld id="{0561B2B8-9713-4AB6-B56B-20429991A1B6}" type="datetimeFigureOut">
              <a:rPr lang="es-EC" smtClean="0"/>
              <a:t>1/4/2021</a:t>
            </a:fld>
            <a:endParaRPr lang="es-EC"/>
          </a:p>
        </p:txBody>
      </p:sp>
      <p:sp>
        <p:nvSpPr>
          <p:cNvPr id="6" name="Marcador de pie de página 5">
            <a:extLst>
              <a:ext uri="{FF2B5EF4-FFF2-40B4-BE49-F238E27FC236}">
                <a16:creationId xmlns:a16="http://schemas.microsoft.com/office/drawing/2014/main" id="{E78A8103-4C23-4E5A-AFA8-E79CBDCF617C}"/>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1E7F83A2-EF70-4B8C-B6B9-2A958CEC3320}"/>
              </a:ext>
            </a:extLst>
          </p:cNvPr>
          <p:cNvSpPr>
            <a:spLocks noGrp="1"/>
          </p:cNvSpPr>
          <p:nvPr>
            <p:ph type="sldNum" sz="quarter" idx="12"/>
          </p:nvPr>
        </p:nvSpPr>
        <p:spPr/>
        <p:txBody>
          <a:bodyPr/>
          <a:lstStyle/>
          <a:p>
            <a:fld id="{E3F07DBA-2EC8-4A05-AC16-39F10C8DC2B8}" type="slidenum">
              <a:rPr lang="es-EC" smtClean="0"/>
              <a:t>‹Nº›</a:t>
            </a:fld>
            <a:endParaRPr lang="es-EC"/>
          </a:p>
        </p:txBody>
      </p:sp>
    </p:spTree>
    <p:extLst>
      <p:ext uri="{BB962C8B-B14F-4D97-AF65-F5344CB8AC3E}">
        <p14:creationId xmlns:p14="http://schemas.microsoft.com/office/powerpoint/2010/main" val="37062063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4ABB45-FEA0-4B34-B1BB-6A5116EC7B7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posición de imagen 2">
            <a:extLst>
              <a:ext uri="{FF2B5EF4-FFF2-40B4-BE49-F238E27FC236}">
                <a16:creationId xmlns:a16="http://schemas.microsoft.com/office/drawing/2014/main" id="{3A943343-403C-4C9E-9376-1C768D0D38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a:extLst>
              <a:ext uri="{FF2B5EF4-FFF2-40B4-BE49-F238E27FC236}">
                <a16:creationId xmlns:a16="http://schemas.microsoft.com/office/drawing/2014/main" id="{6478E3E1-F57C-4939-8B8C-2D9C96FF3B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2968D62-1613-4F15-A3E9-F03458CF583B}"/>
              </a:ext>
            </a:extLst>
          </p:cNvPr>
          <p:cNvSpPr>
            <a:spLocks noGrp="1"/>
          </p:cNvSpPr>
          <p:nvPr>
            <p:ph type="dt" sz="half" idx="10"/>
          </p:nvPr>
        </p:nvSpPr>
        <p:spPr/>
        <p:txBody>
          <a:bodyPr/>
          <a:lstStyle/>
          <a:p>
            <a:fld id="{0561B2B8-9713-4AB6-B56B-20429991A1B6}" type="datetimeFigureOut">
              <a:rPr lang="es-EC" smtClean="0"/>
              <a:t>1/4/2021</a:t>
            </a:fld>
            <a:endParaRPr lang="es-EC"/>
          </a:p>
        </p:txBody>
      </p:sp>
      <p:sp>
        <p:nvSpPr>
          <p:cNvPr id="6" name="Marcador de pie de página 5">
            <a:extLst>
              <a:ext uri="{FF2B5EF4-FFF2-40B4-BE49-F238E27FC236}">
                <a16:creationId xmlns:a16="http://schemas.microsoft.com/office/drawing/2014/main" id="{7703DDED-00A8-48D6-B67D-7B60E17A777F}"/>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4E293FA0-A07F-4682-8A7A-9C3854BF2D89}"/>
              </a:ext>
            </a:extLst>
          </p:cNvPr>
          <p:cNvSpPr>
            <a:spLocks noGrp="1"/>
          </p:cNvSpPr>
          <p:nvPr>
            <p:ph type="sldNum" sz="quarter" idx="12"/>
          </p:nvPr>
        </p:nvSpPr>
        <p:spPr/>
        <p:txBody>
          <a:bodyPr/>
          <a:lstStyle/>
          <a:p>
            <a:fld id="{E3F07DBA-2EC8-4A05-AC16-39F10C8DC2B8}" type="slidenum">
              <a:rPr lang="es-EC" smtClean="0"/>
              <a:t>‹Nº›</a:t>
            </a:fld>
            <a:endParaRPr lang="es-EC"/>
          </a:p>
        </p:txBody>
      </p:sp>
    </p:spTree>
    <p:extLst>
      <p:ext uri="{BB962C8B-B14F-4D97-AF65-F5344CB8AC3E}">
        <p14:creationId xmlns:p14="http://schemas.microsoft.com/office/powerpoint/2010/main" val="228925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C04501F-0AE9-4E22-9D4F-58EF53FF9C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F174AA58-0485-47CE-97BB-BA6540518A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1A4BB7A7-C7E4-42B6-967A-58C91DC170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61B2B8-9713-4AB6-B56B-20429991A1B6}" type="datetimeFigureOut">
              <a:rPr lang="es-EC" smtClean="0"/>
              <a:t>1/4/2021</a:t>
            </a:fld>
            <a:endParaRPr lang="es-EC"/>
          </a:p>
        </p:txBody>
      </p:sp>
      <p:sp>
        <p:nvSpPr>
          <p:cNvPr id="5" name="Marcador de pie de página 4">
            <a:extLst>
              <a:ext uri="{FF2B5EF4-FFF2-40B4-BE49-F238E27FC236}">
                <a16:creationId xmlns:a16="http://schemas.microsoft.com/office/drawing/2014/main" id="{9DDD6D68-0720-4DB0-987C-3ACB3D6EE2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Marcador de número de diapositiva 5">
            <a:extLst>
              <a:ext uri="{FF2B5EF4-FFF2-40B4-BE49-F238E27FC236}">
                <a16:creationId xmlns:a16="http://schemas.microsoft.com/office/drawing/2014/main" id="{02470517-D7F4-4195-AB00-4C2F9C3008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F07DBA-2EC8-4A05-AC16-39F10C8DC2B8}" type="slidenum">
              <a:rPr lang="es-EC" smtClean="0"/>
              <a:t>‹Nº›</a:t>
            </a:fld>
            <a:endParaRPr lang="es-EC"/>
          </a:p>
        </p:txBody>
      </p:sp>
    </p:spTree>
    <p:extLst>
      <p:ext uri="{BB962C8B-B14F-4D97-AF65-F5344CB8AC3E}">
        <p14:creationId xmlns:p14="http://schemas.microsoft.com/office/powerpoint/2010/main" val="5712606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s-EC" dirty="0">
              <a:solidFill>
                <a:prstClr val="black">
                  <a:tint val="75000"/>
                </a:prstClr>
              </a:solidFill>
            </a:endParaRPr>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dirty="0">
              <a:solidFill>
                <a:prstClr val="black">
                  <a:tint val="75000"/>
                </a:prstClr>
              </a:solidFill>
            </a:endParaRPr>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745FF5-85E7-44FB-BA6C-21F3DA7B9E3F}"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2881241816"/>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16.jpg"/><Relationship Id="rId1" Type="http://schemas.openxmlformats.org/officeDocument/2006/relationships/slideLayout" Target="../slideLayouts/slideLayout13.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sv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3.xml"/><Relationship Id="rId6" Type="http://schemas.openxmlformats.org/officeDocument/2006/relationships/image" Target="../media/image35.emf"/><Relationship Id="rId5" Type="http://schemas.openxmlformats.org/officeDocument/2006/relationships/image" Target="../media/image34.sv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3.xml"/><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16.jpg"/><Relationship Id="rId1" Type="http://schemas.openxmlformats.org/officeDocument/2006/relationships/slideLayout" Target="../slideLayouts/slideLayout13.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3.xml"/><Relationship Id="rId4" Type="http://schemas.openxmlformats.org/officeDocument/2006/relationships/image" Target="../media/image49.jpeg"/></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3.xml"/><Relationship Id="rId4" Type="http://schemas.openxmlformats.org/officeDocument/2006/relationships/image" Target="../media/image52.jpeg"/></Relationships>
</file>

<file path=ppt/slides/_rels/slide2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13.xml"/><Relationship Id="rId6" Type="http://schemas.openxmlformats.org/officeDocument/2006/relationships/image" Target="../media/image56.jpg"/><Relationship Id="rId5" Type="http://schemas.microsoft.com/office/2007/relationships/hdphoto" Target="../media/hdphoto1.wdp"/><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16.jpg"/><Relationship Id="rId1" Type="http://schemas.openxmlformats.org/officeDocument/2006/relationships/slideLayout" Target="../slideLayouts/slideLayout13.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3.xml"/><Relationship Id="rId5" Type="http://schemas.openxmlformats.org/officeDocument/2006/relationships/image" Target="../media/image62.jpeg"/><Relationship Id="rId4" Type="http://schemas.openxmlformats.org/officeDocument/2006/relationships/image" Target="../media/image61.jpeg"/></Relationships>
</file>

<file path=ppt/slides/_rels/slide26.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chart" Target="../charts/chart4.xml"/><Relationship Id="rId7" Type="http://schemas.openxmlformats.org/officeDocument/2006/relationships/chart" Target="../charts/chart8.xml"/><Relationship Id="rId2" Type="http://schemas.openxmlformats.org/officeDocument/2006/relationships/chart" Target="../charts/chart3.xml"/><Relationship Id="rId1" Type="http://schemas.openxmlformats.org/officeDocument/2006/relationships/slideLayout" Target="../slideLayouts/slideLayout13.xml"/><Relationship Id="rId6" Type="http://schemas.openxmlformats.org/officeDocument/2006/relationships/chart" Target="../charts/chart7.xml"/><Relationship Id="rId5" Type="http://schemas.openxmlformats.org/officeDocument/2006/relationships/chart" Target="../charts/chart6.xml"/><Relationship Id="rId4" Type="http://schemas.openxmlformats.org/officeDocument/2006/relationships/chart" Target="../charts/char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jpeg"/><Relationship Id="rId1" Type="http://schemas.openxmlformats.org/officeDocument/2006/relationships/slideLayout" Target="../slideLayouts/slideLayout13.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16.jpg"/><Relationship Id="rId1" Type="http://schemas.openxmlformats.org/officeDocument/2006/relationships/slideLayout" Target="../slideLayouts/slideLayout13.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slides/_rels/slide3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chart" Target="../charts/chart10.xml"/><Relationship Id="rId7" Type="http://schemas.openxmlformats.org/officeDocument/2006/relationships/chart" Target="../charts/chart14.xml"/><Relationship Id="rId2" Type="http://schemas.openxmlformats.org/officeDocument/2006/relationships/chart" Target="../charts/chart9.xml"/><Relationship Id="rId1" Type="http://schemas.openxmlformats.org/officeDocument/2006/relationships/slideLayout" Target="../slideLayouts/slideLayout13.xml"/><Relationship Id="rId6" Type="http://schemas.openxmlformats.org/officeDocument/2006/relationships/chart" Target="../charts/chart13.xml"/><Relationship Id="rId5" Type="http://schemas.openxmlformats.org/officeDocument/2006/relationships/chart" Target="../charts/chart12.xml"/><Relationship Id="rId4" Type="http://schemas.openxmlformats.org/officeDocument/2006/relationships/chart" Target="../charts/chart11.xml"/></Relationships>
</file>

<file path=ppt/slides/_rels/slide35.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16.jpg"/><Relationship Id="rId1" Type="http://schemas.openxmlformats.org/officeDocument/2006/relationships/slideLayout" Target="../slideLayouts/slideLayout13.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slides/_rels/slide3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3.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8.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16.jpg"/><Relationship Id="rId1" Type="http://schemas.openxmlformats.org/officeDocument/2006/relationships/slideLayout" Target="../slideLayouts/slideLayout13.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slides/_rels/slide3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slideLayout" Target="../slideLayouts/slideLayout13.xml"/><Relationship Id="rId5" Type="http://schemas.openxmlformats.org/officeDocument/2006/relationships/image" Target="../media/image78.jpg"/><Relationship Id="rId4" Type="http://schemas.openxmlformats.org/officeDocument/2006/relationships/image" Target="../media/image77.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79.emf"/><Relationship Id="rId1" Type="http://schemas.openxmlformats.org/officeDocument/2006/relationships/slideLayout" Target="../slideLayouts/slideLayout13.xml"/><Relationship Id="rId5" Type="http://schemas.openxmlformats.org/officeDocument/2006/relationships/image" Target="../media/image82.png"/><Relationship Id="rId4" Type="http://schemas.openxmlformats.org/officeDocument/2006/relationships/image" Target="../media/image81.png"/></Relationships>
</file>

<file path=ppt/slides/_rels/slide4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16.jpg"/><Relationship Id="rId1" Type="http://schemas.openxmlformats.org/officeDocument/2006/relationships/slideLayout" Target="../slideLayouts/slideLayout13.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slides/_rels/slide50.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16.jpg"/><Relationship Id="rId1" Type="http://schemas.openxmlformats.org/officeDocument/2006/relationships/slideLayout" Target="../slideLayouts/slideLayout13.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16.jpg"/><Relationship Id="rId1" Type="http://schemas.openxmlformats.org/officeDocument/2006/relationships/slideLayout" Target="../slideLayouts/slideLayout13.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jpg"/><Relationship Id="rId1" Type="http://schemas.openxmlformats.org/officeDocument/2006/relationships/slideLayout" Target="../slideLayouts/slideLayout13.xml"/><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16.jpg"/><Relationship Id="rId1" Type="http://schemas.openxmlformats.org/officeDocument/2006/relationships/slideLayout" Target="../slideLayouts/slideLayout13.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jpeg"/><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451C1D4C-672C-450A-9DFF-FBBD75061F38}"/>
              </a:ext>
            </a:extLst>
          </p:cNvPr>
          <p:cNvSpPr>
            <a:spLocks noGrp="1"/>
          </p:cNvSpPr>
          <p:nvPr>
            <p:ph type="sldNum" sz="quarter" idx="12"/>
          </p:nvPr>
        </p:nvSpPr>
        <p:spPr/>
        <p:txBody>
          <a:bodyPr/>
          <a:lstStyle/>
          <a:p>
            <a:fld id="{5A745FF5-85E7-44FB-BA6C-21F3DA7B9E3F}" type="slidenum">
              <a:rPr lang="es-EC" smtClean="0">
                <a:solidFill>
                  <a:prstClr val="black">
                    <a:tint val="75000"/>
                  </a:prstClr>
                </a:solidFill>
              </a:rPr>
              <a:pPr/>
              <a:t>1</a:t>
            </a:fld>
            <a:endParaRPr lang="es-EC" dirty="0">
              <a:solidFill>
                <a:prstClr val="black">
                  <a:tint val="75000"/>
                </a:prstClr>
              </a:solidFill>
            </a:endParaRPr>
          </a:p>
        </p:txBody>
      </p:sp>
      <p:sp>
        <p:nvSpPr>
          <p:cNvPr id="4" name="CuadroTexto 3">
            <a:extLst>
              <a:ext uri="{FF2B5EF4-FFF2-40B4-BE49-F238E27FC236}">
                <a16:creationId xmlns:a16="http://schemas.microsoft.com/office/drawing/2014/main" id="{25A6C6C3-8338-4580-A106-C6AB12FDDD9D}"/>
              </a:ext>
            </a:extLst>
          </p:cNvPr>
          <p:cNvSpPr txBox="1"/>
          <p:nvPr/>
        </p:nvSpPr>
        <p:spPr>
          <a:xfrm>
            <a:off x="2534651" y="1954660"/>
            <a:ext cx="7443538" cy="400110"/>
          </a:xfrm>
          <a:prstGeom prst="rect">
            <a:avLst/>
          </a:prstGeom>
          <a:noFill/>
        </p:spPr>
        <p:txBody>
          <a:bodyPr wrap="square">
            <a:spAutoFit/>
          </a:bodyPr>
          <a:lstStyle/>
          <a:p>
            <a:pPr algn="ctr"/>
            <a:r>
              <a:rPr lang="en-US" altLang="ko-KR" sz="2000" b="1" dirty="0">
                <a:latin typeface="Calibri" panose="020F0502020204030204" pitchFamily="34" charset="0"/>
                <a:cs typeface="Calibri" panose="020F0502020204030204" pitchFamily="34" charset="0"/>
              </a:rPr>
              <a:t>CARRERA DE INGENIERÍA CIVIL</a:t>
            </a:r>
            <a:endParaRPr lang="ko-KR" altLang="en-US" sz="2000" b="1" dirty="0">
              <a:latin typeface="Calibri" panose="020F0502020204030204" pitchFamily="34" charset="0"/>
              <a:cs typeface="Calibri" panose="020F0502020204030204" pitchFamily="34" charset="0"/>
            </a:endParaRPr>
          </a:p>
        </p:txBody>
      </p:sp>
      <p:sp>
        <p:nvSpPr>
          <p:cNvPr id="5" name="TextBox 8">
            <a:extLst>
              <a:ext uri="{FF2B5EF4-FFF2-40B4-BE49-F238E27FC236}">
                <a16:creationId xmlns:a16="http://schemas.microsoft.com/office/drawing/2014/main" id="{2F13F84B-577D-4962-8048-712D0F18E753}"/>
              </a:ext>
            </a:extLst>
          </p:cNvPr>
          <p:cNvSpPr txBox="1"/>
          <p:nvPr/>
        </p:nvSpPr>
        <p:spPr>
          <a:xfrm>
            <a:off x="1611782" y="1369615"/>
            <a:ext cx="10030776" cy="430887"/>
          </a:xfrm>
          <a:prstGeom prst="rect">
            <a:avLst/>
          </a:prstGeom>
          <a:noFill/>
        </p:spPr>
        <p:txBody>
          <a:bodyPr wrap="square" rtlCol="0" anchor="ctr">
            <a:spAutoFit/>
          </a:bodyPr>
          <a:lstStyle/>
          <a:p>
            <a:pPr algn="ctr"/>
            <a:r>
              <a:rPr lang="es-ES" altLang="ko-KR" sz="2200" b="1" dirty="0">
                <a:cs typeface="Calibri" panose="020F0502020204030204" pitchFamily="34" charset="0"/>
              </a:rPr>
              <a:t>DEPARTAMENTO DE CIENCIAS DE LA TIERRA Y DE LA CONSTRUCCIÓN</a:t>
            </a:r>
            <a:endParaRPr lang="ko-KR" altLang="en-US" sz="2200" b="1" dirty="0">
              <a:cs typeface="Calibri" panose="020F0502020204030204" pitchFamily="34" charset="0"/>
            </a:endParaRPr>
          </a:p>
        </p:txBody>
      </p:sp>
      <p:sp>
        <p:nvSpPr>
          <p:cNvPr id="6" name="CuadroTexto 5">
            <a:extLst>
              <a:ext uri="{FF2B5EF4-FFF2-40B4-BE49-F238E27FC236}">
                <a16:creationId xmlns:a16="http://schemas.microsoft.com/office/drawing/2014/main" id="{725CC925-F873-4964-8406-E1DFDE25E60C}"/>
              </a:ext>
            </a:extLst>
          </p:cNvPr>
          <p:cNvSpPr txBox="1"/>
          <p:nvPr/>
        </p:nvSpPr>
        <p:spPr>
          <a:xfrm>
            <a:off x="2156190" y="2559486"/>
            <a:ext cx="8813357" cy="1508105"/>
          </a:xfrm>
          <a:prstGeom prst="rect">
            <a:avLst/>
          </a:prstGeom>
          <a:noFill/>
        </p:spPr>
        <p:txBody>
          <a:bodyPr wrap="square">
            <a:spAutoFit/>
          </a:bodyPr>
          <a:lstStyle/>
          <a:p>
            <a:pPr algn="ctr">
              <a:spcAft>
                <a:spcPts val="800"/>
              </a:spcAft>
            </a:pPr>
            <a:r>
              <a:rPr lang="es-EC" sz="2300" b="1" dirty="0">
                <a:effectLst/>
                <a:latin typeface="Calibri" panose="020F0502020204030204" pitchFamily="34" charset="0"/>
                <a:ea typeface="Calibri" panose="020F0502020204030204" pitchFamily="34" charset="0"/>
                <a:cs typeface="Times New Roman" panose="02020603050405020304" pitchFamily="18" charset="0"/>
              </a:rPr>
              <a:t>“DETERMINACIÓN DE ESPECTROS TÉRMICOS Y CONDICIONES DE HUMEDAD EN MEZCLAS ASFÁLTICAS ABIERTAS Y CERRADAS, MEDIANTE SENSORES Y CONTROL OPERATIVO CON SOFTWARE DE ASISTENCIA REMOTA”</a:t>
            </a:r>
            <a:endParaRPr lang="es-EC" sz="23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Google Shape;111;p12" descr="Resultado de imagen para carrera de ingenieria civil espe">
            <a:extLst>
              <a:ext uri="{FF2B5EF4-FFF2-40B4-BE49-F238E27FC236}">
                <a16:creationId xmlns:a16="http://schemas.microsoft.com/office/drawing/2014/main" id="{FFAC8D2F-CE0F-4BCB-BD1D-3F29DBF7D9D9}"/>
              </a:ext>
            </a:extLst>
          </p:cNvPr>
          <p:cNvPicPr preferRelativeResize="0"/>
          <p:nvPr/>
        </p:nvPicPr>
        <p:blipFill rotWithShape="1">
          <a:blip r:embed="rId2">
            <a:alphaModFix/>
          </a:blip>
          <a:srcRect/>
          <a:stretch/>
        </p:blipFill>
        <p:spPr>
          <a:xfrm>
            <a:off x="1323024" y="1106421"/>
            <a:ext cx="1104854" cy="1021933"/>
          </a:xfrm>
          <a:prstGeom prst="rect">
            <a:avLst/>
          </a:prstGeom>
          <a:noFill/>
          <a:ln>
            <a:noFill/>
          </a:ln>
        </p:spPr>
      </p:pic>
      <p:pic>
        <p:nvPicPr>
          <p:cNvPr id="8" name="Imagen 7">
            <a:extLst>
              <a:ext uri="{FF2B5EF4-FFF2-40B4-BE49-F238E27FC236}">
                <a16:creationId xmlns:a16="http://schemas.microsoft.com/office/drawing/2014/main" id="{952641AD-3B21-4965-8B28-49B247536733}"/>
              </a:ext>
            </a:extLst>
          </p:cNvPr>
          <p:cNvPicPr>
            <a:picLocks noChangeAspect="1"/>
          </p:cNvPicPr>
          <p:nvPr/>
        </p:nvPicPr>
        <p:blipFill>
          <a:blip r:embed="rId3"/>
          <a:stretch>
            <a:fillRect/>
          </a:stretch>
        </p:blipFill>
        <p:spPr>
          <a:xfrm>
            <a:off x="10806672" y="1078822"/>
            <a:ext cx="1203321" cy="1121542"/>
          </a:xfrm>
          <a:prstGeom prst="rect">
            <a:avLst/>
          </a:prstGeom>
        </p:spPr>
      </p:pic>
      <p:sp>
        <p:nvSpPr>
          <p:cNvPr id="9" name="Google Shape;106;p12">
            <a:extLst>
              <a:ext uri="{FF2B5EF4-FFF2-40B4-BE49-F238E27FC236}">
                <a16:creationId xmlns:a16="http://schemas.microsoft.com/office/drawing/2014/main" id="{E7BC66C3-C65E-4DC9-8065-6A39E79A1472}"/>
              </a:ext>
            </a:extLst>
          </p:cNvPr>
          <p:cNvSpPr txBox="1"/>
          <p:nvPr/>
        </p:nvSpPr>
        <p:spPr>
          <a:xfrm>
            <a:off x="2534651" y="4234806"/>
            <a:ext cx="5379510" cy="707886"/>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s-EC" sz="2000" b="1" i="0" u="none" strike="noStrike" cap="none" dirty="0">
                <a:ea typeface="Times New Roman"/>
                <a:cs typeface="Times New Roman"/>
                <a:sym typeface="Times New Roman"/>
              </a:rPr>
              <a:t>Autores:       </a:t>
            </a:r>
            <a:r>
              <a:rPr lang="es-EC" sz="2000" i="0" u="none" strike="noStrike" cap="none" dirty="0">
                <a:ea typeface="Times New Roman"/>
                <a:cs typeface="Times New Roman"/>
                <a:sym typeface="Times New Roman"/>
              </a:rPr>
              <a:t>Silva Córdova, Jaime Andrés  </a:t>
            </a:r>
          </a:p>
          <a:p>
            <a:pPr marL="0" marR="0" lvl="0" indent="0" rtl="0">
              <a:spcBef>
                <a:spcPts val="0"/>
              </a:spcBef>
              <a:spcAft>
                <a:spcPts val="0"/>
              </a:spcAft>
              <a:buNone/>
            </a:pPr>
            <a:r>
              <a:rPr lang="es-EC" sz="2000" dirty="0">
                <a:ea typeface="Times New Roman"/>
                <a:cs typeface="Times New Roman"/>
                <a:sym typeface="Times New Roman"/>
              </a:rPr>
              <a:t>	       </a:t>
            </a:r>
            <a:r>
              <a:rPr lang="es-EC" sz="2000" i="0" u="none" strike="noStrike" cap="none" dirty="0">
                <a:ea typeface="Times New Roman"/>
                <a:cs typeface="Times New Roman"/>
                <a:sym typeface="Times New Roman"/>
              </a:rPr>
              <a:t>Sosa Cunalata, Evelyn Alexandra</a:t>
            </a:r>
            <a:endParaRPr sz="2000" i="0" u="none" strike="noStrike" cap="none" dirty="0">
              <a:ea typeface="Times New Roman"/>
              <a:cs typeface="Times New Roman"/>
              <a:sym typeface="Times New Roman"/>
            </a:endParaRPr>
          </a:p>
        </p:txBody>
      </p:sp>
      <p:sp>
        <p:nvSpPr>
          <p:cNvPr id="10" name="Google Shape;107;p12">
            <a:extLst>
              <a:ext uri="{FF2B5EF4-FFF2-40B4-BE49-F238E27FC236}">
                <a16:creationId xmlns:a16="http://schemas.microsoft.com/office/drawing/2014/main" id="{99CD1BA5-6030-4654-87A6-679558ED20BD}"/>
              </a:ext>
            </a:extLst>
          </p:cNvPr>
          <p:cNvSpPr/>
          <p:nvPr/>
        </p:nvSpPr>
        <p:spPr>
          <a:xfrm>
            <a:off x="2534651" y="4993608"/>
            <a:ext cx="7443538" cy="365126"/>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s-EC" sz="2000" b="1" i="0" u="none" strike="noStrike" cap="none" dirty="0">
                <a:latin typeface="Calibri" panose="020F0502020204030204" pitchFamily="34" charset="0"/>
                <a:ea typeface="Times New Roman"/>
                <a:cs typeface="Calibri" panose="020F0502020204030204" pitchFamily="34" charset="0"/>
                <a:sym typeface="Times New Roman"/>
              </a:rPr>
              <a:t>Director de Proyecto:    </a:t>
            </a:r>
            <a:r>
              <a:rPr lang="es-EC" sz="2000" b="0" i="0" u="none" strike="noStrike" cap="none" dirty="0">
                <a:latin typeface="Calibri" panose="020F0502020204030204" pitchFamily="34" charset="0"/>
                <a:ea typeface="Times New Roman"/>
                <a:cs typeface="Calibri" panose="020F0502020204030204" pitchFamily="34" charset="0"/>
                <a:sym typeface="Times New Roman"/>
              </a:rPr>
              <a:t>Ing. M</a:t>
            </a:r>
            <a:r>
              <a:rPr lang="es-EC" sz="2000" dirty="0">
                <a:latin typeface="Calibri" panose="020F0502020204030204" pitchFamily="34" charset="0"/>
                <a:ea typeface="Times New Roman"/>
                <a:cs typeface="Calibri" panose="020F0502020204030204" pitchFamily="34" charset="0"/>
                <a:sym typeface="Times New Roman"/>
              </a:rPr>
              <a:t>orales Muñoz, Byron Omar, </a:t>
            </a:r>
            <a:r>
              <a:rPr lang="es-EC" sz="2000" dirty="0" err="1">
                <a:latin typeface="Calibri" panose="020F0502020204030204" pitchFamily="34" charset="0"/>
                <a:ea typeface="Times New Roman"/>
                <a:cs typeface="Calibri" panose="020F0502020204030204" pitchFamily="34" charset="0"/>
                <a:sym typeface="Times New Roman"/>
              </a:rPr>
              <a:t>MSc</a:t>
            </a:r>
            <a:r>
              <a:rPr lang="es-EC" sz="2000" dirty="0">
                <a:latin typeface="Calibri" panose="020F0502020204030204" pitchFamily="34" charset="0"/>
                <a:ea typeface="Times New Roman"/>
                <a:cs typeface="Calibri" panose="020F0502020204030204" pitchFamily="34" charset="0"/>
                <a:sym typeface="Times New Roman"/>
              </a:rPr>
              <a:t>.</a:t>
            </a:r>
            <a:endParaRPr sz="2000" b="0" i="0" u="none" strike="noStrike" cap="none" dirty="0">
              <a:solidFill>
                <a:srgbClr val="194A5D"/>
              </a:solidFill>
              <a:latin typeface="Times New Roman"/>
              <a:ea typeface="Times New Roman"/>
              <a:cs typeface="Times New Roman"/>
              <a:sym typeface="Times New Roman"/>
            </a:endParaRPr>
          </a:p>
        </p:txBody>
      </p:sp>
      <p:sp>
        <p:nvSpPr>
          <p:cNvPr id="11" name="Google Shape;109;p12">
            <a:extLst>
              <a:ext uri="{FF2B5EF4-FFF2-40B4-BE49-F238E27FC236}">
                <a16:creationId xmlns:a16="http://schemas.microsoft.com/office/drawing/2014/main" id="{05DE88D5-480C-48F2-B483-81AE2419C91F}"/>
              </a:ext>
            </a:extLst>
          </p:cNvPr>
          <p:cNvSpPr/>
          <p:nvPr/>
        </p:nvSpPr>
        <p:spPr>
          <a:xfrm>
            <a:off x="10145379" y="5227280"/>
            <a:ext cx="1864614" cy="40011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EC" sz="2000" dirty="0">
                <a:latin typeface="Calibri" panose="020F0502020204030204" pitchFamily="34" charset="0"/>
                <a:cs typeface="Calibri" panose="020F0502020204030204" pitchFamily="34" charset="0"/>
                <a:sym typeface="Times New Roman"/>
              </a:rPr>
              <a:t>Sangolquí, 2021</a:t>
            </a:r>
            <a:endParaRPr sz="2000" dirty="0">
              <a:latin typeface="Calibri" panose="020F0502020204030204" pitchFamily="34" charset="0"/>
              <a:cs typeface="Calibri" panose="020F0502020204030204" pitchFamily="34" charset="0"/>
              <a:sym typeface="Times New Roman"/>
            </a:endParaRPr>
          </a:p>
        </p:txBody>
      </p:sp>
    </p:spTree>
    <p:extLst>
      <p:ext uri="{BB962C8B-B14F-4D97-AF65-F5344CB8AC3E}">
        <p14:creationId xmlns:p14="http://schemas.microsoft.com/office/powerpoint/2010/main" val="38082959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EC9D9192-EEFE-445A-9B98-02D55BC8BBDB}"/>
              </a:ext>
            </a:extLst>
          </p:cNvPr>
          <p:cNvPicPr>
            <a:picLocks noChangeAspect="1"/>
          </p:cNvPicPr>
          <p:nvPr/>
        </p:nvPicPr>
        <p:blipFill rotWithShape="1">
          <a:blip r:embed="rId2">
            <a:lum bright="70000" contrast="-70000"/>
            <a:extLst>
              <a:ext uri="{28A0092B-C50C-407E-A947-70E740481C1C}">
                <a14:useLocalDpi xmlns:a14="http://schemas.microsoft.com/office/drawing/2010/main" val="0"/>
              </a:ext>
            </a:extLst>
          </a:blip>
          <a:srcRect t="23002"/>
          <a:stretch/>
        </p:blipFill>
        <p:spPr>
          <a:xfrm>
            <a:off x="0" y="1038143"/>
            <a:ext cx="12192000" cy="4803045"/>
          </a:xfrm>
          <a:prstGeom prst="rect">
            <a:avLst/>
          </a:prstGeom>
          <a:ln>
            <a:noFill/>
          </a:ln>
          <a:effectLst>
            <a:softEdge rad="112500"/>
          </a:effectLst>
        </p:spPr>
      </p:pic>
      <p:sp>
        <p:nvSpPr>
          <p:cNvPr id="4" name="Marcador de número de diapositiva 3">
            <a:extLst>
              <a:ext uri="{FF2B5EF4-FFF2-40B4-BE49-F238E27FC236}">
                <a16:creationId xmlns:a16="http://schemas.microsoft.com/office/drawing/2014/main" id="{3D923213-AE7C-4440-A2DC-0B2E8F09BC87}"/>
              </a:ext>
            </a:extLst>
          </p:cNvPr>
          <p:cNvSpPr>
            <a:spLocks noGrp="1"/>
          </p:cNvSpPr>
          <p:nvPr>
            <p:ph type="sldNum" sz="quarter" idx="12"/>
          </p:nvPr>
        </p:nvSpPr>
        <p:spPr/>
        <p:txBody>
          <a:bodyPr/>
          <a:lstStyle/>
          <a:p>
            <a:fld id="{5A745FF5-85E7-44FB-BA6C-21F3DA7B9E3F}" type="slidenum">
              <a:rPr lang="es-EC" smtClean="0">
                <a:solidFill>
                  <a:prstClr val="black">
                    <a:tint val="75000"/>
                  </a:prstClr>
                </a:solidFill>
              </a:rPr>
              <a:pPr/>
              <a:t>10</a:t>
            </a:fld>
            <a:endParaRPr lang="es-EC" dirty="0">
              <a:solidFill>
                <a:prstClr val="black">
                  <a:tint val="75000"/>
                </a:prstClr>
              </a:solidFill>
            </a:endParaRPr>
          </a:p>
        </p:txBody>
      </p:sp>
      <p:sp>
        <p:nvSpPr>
          <p:cNvPr id="5" name="Shape">
            <a:extLst>
              <a:ext uri="{FF2B5EF4-FFF2-40B4-BE49-F238E27FC236}">
                <a16:creationId xmlns:a16="http://schemas.microsoft.com/office/drawing/2014/main" id="{8287BB10-0C8A-4F22-940D-9271587E453D}"/>
              </a:ext>
            </a:extLst>
          </p:cNvPr>
          <p:cNvSpPr/>
          <p:nvPr/>
        </p:nvSpPr>
        <p:spPr>
          <a:xfrm>
            <a:off x="0" y="1005237"/>
            <a:ext cx="12192000" cy="634398"/>
          </a:xfrm>
          <a:custGeom>
            <a:avLst/>
            <a:gdLst/>
            <a:ahLst/>
            <a:cxnLst>
              <a:cxn ang="0">
                <a:pos x="wd2" y="hd2"/>
              </a:cxn>
              <a:cxn ang="5400000">
                <a:pos x="wd2" y="hd2"/>
              </a:cxn>
              <a:cxn ang="10800000">
                <a:pos x="wd2" y="hd2"/>
              </a:cxn>
              <a:cxn ang="16200000">
                <a:pos x="wd2" y="hd2"/>
              </a:cxn>
            </a:cxnLst>
            <a:rect l="0" t="0" r="r" b="b"/>
            <a:pathLst>
              <a:path w="21600" h="21600" extrusionOk="0">
                <a:moveTo>
                  <a:pt x="20922" y="317"/>
                </a:moveTo>
                <a:lnTo>
                  <a:pt x="19860" y="301"/>
                </a:lnTo>
                <a:lnTo>
                  <a:pt x="19860" y="301"/>
                </a:lnTo>
                <a:lnTo>
                  <a:pt x="18821" y="285"/>
                </a:lnTo>
                <a:lnTo>
                  <a:pt x="17759" y="269"/>
                </a:lnTo>
                <a:lnTo>
                  <a:pt x="16697" y="254"/>
                </a:lnTo>
                <a:lnTo>
                  <a:pt x="15642" y="238"/>
                </a:lnTo>
                <a:lnTo>
                  <a:pt x="14580" y="222"/>
                </a:lnTo>
                <a:lnTo>
                  <a:pt x="13518" y="206"/>
                </a:lnTo>
                <a:lnTo>
                  <a:pt x="12456" y="190"/>
                </a:lnTo>
                <a:lnTo>
                  <a:pt x="11406" y="174"/>
                </a:lnTo>
                <a:lnTo>
                  <a:pt x="11406" y="174"/>
                </a:lnTo>
                <a:lnTo>
                  <a:pt x="10345" y="159"/>
                </a:lnTo>
                <a:lnTo>
                  <a:pt x="9282" y="143"/>
                </a:lnTo>
                <a:lnTo>
                  <a:pt x="8220" y="127"/>
                </a:lnTo>
                <a:lnTo>
                  <a:pt x="7181" y="111"/>
                </a:lnTo>
                <a:lnTo>
                  <a:pt x="7181" y="111"/>
                </a:lnTo>
                <a:lnTo>
                  <a:pt x="6119" y="95"/>
                </a:lnTo>
                <a:lnTo>
                  <a:pt x="5057" y="79"/>
                </a:lnTo>
                <a:lnTo>
                  <a:pt x="3995" y="63"/>
                </a:lnTo>
                <a:lnTo>
                  <a:pt x="2940" y="48"/>
                </a:lnTo>
                <a:lnTo>
                  <a:pt x="1878" y="32"/>
                </a:lnTo>
                <a:lnTo>
                  <a:pt x="816" y="16"/>
                </a:lnTo>
                <a:lnTo>
                  <a:pt x="0" y="0"/>
                </a:lnTo>
                <a:lnTo>
                  <a:pt x="0" y="10023"/>
                </a:lnTo>
                <a:cubicBezTo>
                  <a:pt x="2" y="10015"/>
                  <a:pt x="4" y="10007"/>
                  <a:pt x="6" y="10007"/>
                </a:cubicBezTo>
                <a:lnTo>
                  <a:pt x="6" y="10007"/>
                </a:lnTo>
                <a:lnTo>
                  <a:pt x="209" y="10007"/>
                </a:lnTo>
                <a:cubicBezTo>
                  <a:pt x="216" y="10007"/>
                  <a:pt x="223" y="10047"/>
                  <a:pt x="228" y="10126"/>
                </a:cubicBezTo>
                <a:cubicBezTo>
                  <a:pt x="233" y="10205"/>
                  <a:pt x="236" y="10301"/>
                  <a:pt x="236" y="10404"/>
                </a:cubicBezTo>
                <a:lnTo>
                  <a:pt x="236" y="10879"/>
                </a:lnTo>
                <a:cubicBezTo>
                  <a:pt x="236" y="11101"/>
                  <a:pt x="224" y="11276"/>
                  <a:pt x="209" y="11276"/>
                </a:cubicBezTo>
                <a:lnTo>
                  <a:pt x="209" y="11276"/>
                </a:lnTo>
                <a:lnTo>
                  <a:pt x="6" y="11276"/>
                </a:lnTo>
                <a:cubicBezTo>
                  <a:pt x="4" y="11276"/>
                  <a:pt x="2" y="11268"/>
                  <a:pt x="1" y="11260"/>
                </a:cubicBezTo>
                <a:lnTo>
                  <a:pt x="1" y="21275"/>
                </a:lnTo>
                <a:lnTo>
                  <a:pt x="815" y="21291"/>
                </a:lnTo>
                <a:lnTo>
                  <a:pt x="1877" y="21307"/>
                </a:lnTo>
                <a:lnTo>
                  <a:pt x="2932" y="21323"/>
                </a:lnTo>
                <a:lnTo>
                  <a:pt x="3994" y="21338"/>
                </a:lnTo>
                <a:lnTo>
                  <a:pt x="5056" y="21354"/>
                </a:lnTo>
                <a:lnTo>
                  <a:pt x="6118" y="21370"/>
                </a:lnTo>
                <a:lnTo>
                  <a:pt x="7157" y="21386"/>
                </a:lnTo>
                <a:lnTo>
                  <a:pt x="7157" y="21386"/>
                </a:lnTo>
                <a:lnTo>
                  <a:pt x="8219" y="21402"/>
                </a:lnTo>
                <a:lnTo>
                  <a:pt x="9280" y="21418"/>
                </a:lnTo>
                <a:lnTo>
                  <a:pt x="10343" y="21434"/>
                </a:lnTo>
                <a:lnTo>
                  <a:pt x="11405" y="21449"/>
                </a:lnTo>
                <a:lnTo>
                  <a:pt x="11405" y="21449"/>
                </a:lnTo>
                <a:lnTo>
                  <a:pt x="12454" y="21465"/>
                </a:lnTo>
                <a:lnTo>
                  <a:pt x="13516" y="21481"/>
                </a:lnTo>
                <a:lnTo>
                  <a:pt x="14579" y="21497"/>
                </a:lnTo>
                <a:lnTo>
                  <a:pt x="15634" y="21513"/>
                </a:lnTo>
                <a:lnTo>
                  <a:pt x="15634" y="21513"/>
                </a:lnTo>
                <a:lnTo>
                  <a:pt x="16696" y="21529"/>
                </a:lnTo>
                <a:lnTo>
                  <a:pt x="17757" y="21545"/>
                </a:lnTo>
                <a:lnTo>
                  <a:pt x="18819" y="21560"/>
                </a:lnTo>
                <a:lnTo>
                  <a:pt x="19881" y="21576"/>
                </a:lnTo>
                <a:lnTo>
                  <a:pt x="19881" y="21576"/>
                </a:lnTo>
                <a:lnTo>
                  <a:pt x="20920" y="21592"/>
                </a:lnTo>
                <a:lnTo>
                  <a:pt x="21600" y="21600"/>
                </a:lnTo>
                <a:lnTo>
                  <a:pt x="21600" y="325"/>
                </a:lnTo>
                <a:lnTo>
                  <a:pt x="20922" y="317"/>
                </a:lnTo>
                <a:close/>
                <a:moveTo>
                  <a:pt x="708" y="10879"/>
                </a:moveTo>
                <a:cubicBezTo>
                  <a:pt x="708" y="10982"/>
                  <a:pt x="706" y="11085"/>
                  <a:pt x="700" y="11157"/>
                </a:cubicBezTo>
                <a:cubicBezTo>
                  <a:pt x="695" y="11228"/>
                  <a:pt x="688" y="11276"/>
                  <a:pt x="681" y="11276"/>
                </a:cubicBezTo>
                <a:lnTo>
                  <a:pt x="681" y="11276"/>
                </a:lnTo>
                <a:lnTo>
                  <a:pt x="478" y="11276"/>
                </a:lnTo>
                <a:cubicBezTo>
                  <a:pt x="471" y="11276"/>
                  <a:pt x="464" y="11236"/>
                  <a:pt x="459" y="11157"/>
                </a:cubicBezTo>
                <a:cubicBezTo>
                  <a:pt x="454" y="11085"/>
                  <a:pt x="451" y="10982"/>
                  <a:pt x="451" y="10879"/>
                </a:cubicBezTo>
                <a:lnTo>
                  <a:pt x="451" y="10403"/>
                </a:lnTo>
                <a:cubicBezTo>
                  <a:pt x="451" y="10181"/>
                  <a:pt x="463" y="10007"/>
                  <a:pt x="478" y="10007"/>
                </a:cubicBezTo>
                <a:lnTo>
                  <a:pt x="478" y="10007"/>
                </a:lnTo>
                <a:lnTo>
                  <a:pt x="681" y="10007"/>
                </a:lnTo>
                <a:cubicBezTo>
                  <a:pt x="696" y="10007"/>
                  <a:pt x="708" y="10181"/>
                  <a:pt x="708" y="10403"/>
                </a:cubicBezTo>
                <a:lnTo>
                  <a:pt x="708" y="10879"/>
                </a:lnTo>
                <a:close/>
                <a:moveTo>
                  <a:pt x="1181" y="10887"/>
                </a:moveTo>
                <a:cubicBezTo>
                  <a:pt x="1181" y="11109"/>
                  <a:pt x="1169" y="11284"/>
                  <a:pt x="1154" y="11284"/>
                </a:cubicBezTo>
                <a:lnTo>
                  <a:pt x="1154" y="11284"/>
                </a:lnTo>
                <a:lnTo>
                  <a:pt x="951" y="11284"/>
                </a:lnTo>
                <a:cubicBezTo>
                  <a:pt x="944" y="11284"/>
                  <a:pt x="937" y="11244"/>
                  <a:pt x="932" y="11165"/>
                </a:cubicBezTo>
                <a:cubicBezTo>
                  <a:pt x="927" y="11085"/>
                  <a:pt x="924" y="10990"/>
                  <a:pt x="924" y="10887"/>
                </a:cubicBezTo>
                <a:lnTo>
                  <a:pt x="924" y="10411"/>
                </a:lnTo>
                <a:cubicBezTo>
                  <a:pt x="924" y="10189"/>
                  <a:pt x="936" y="10015"/>
                  <a:pt x="951" y="10015"/>
                </a:cubicBezTo>
                <a:lnTo>
                  <a:pt x="951" y="10015"/>
                </a:lnTo>
                <a:lnTo>
                  <a:pt x="1154" y="10015"/>
                </a:lnTo>
                <a:cubicBezTo>
                  <a:pt x="1161" y="10015"/>
                  <a:pt x="1168" y="10055"/>
                  <a:pt x="1173" y="10134"/>
                </a:cubicBezTo>
                <a:cubicBezTo>
                  <a:pt x="1178" y="10213"/>
                  <a:pt x="1181" y="10308"/>
                  <a:pt x="1181" y="10411"/>
                </a:cubicBezTo>
                <a:lnTo>
                  <a:pt x="1181" y="10887"/>
                </a:lnTo>
                <a:close/>
                <a:moveTo>
                  <a:pt x="1654" y="10895"/>
                </a:moveTo>
                <a:cubicBezTo>
                  <a:pt x="1654" y="11117"/>
                  <a:pt x="1642" y="11292"/>
                  <a:pt x="1627" y="11292"/>
                </a:cubicBezTo>
                <a:lnTo>
                  <a:pt x="1627" y="11292"/>
                </a:lnTo>
                <a:lnTo>
                  <a:pt x="1424" y="11292"/>
                </a:lnTo>
                <a:cubicBezTo>
                  <a:pt x="1417" y="11292"/>
                  <a:pt x="1410" y="11252"/>
                  <a:pt x="1405" y="11173"/>
                </a:cubicBezTo>
                <a:cubicBezTo>
                  <a:pt x="1400" y="11093"/>
                  <a:pt x="1396" y="10998"/>
                  <a:pt x="1396" y="10895"/>
                </a:cubicBezTo>
                <a:lnTo>
                  <a:pt x="1396" y="10419"/>
                </a:lnTo>
                <a:cubicBezTo>
                  <a:pt x="1396" y="10197"/>
                  <a:pt x="1409" y="10023"/>
                  <a:pt x="1424" y="10023"/>
                </a:cubicBezTo>
                <a:lnTo>
                  <a:pt x="1424" y="10023"/>
                </a:lnTo>
                <a:lnTo>
                  <a:pt x="1627" y="10023"/>
                </a:lnTo>
                <a:cubicBezTo>
                  <a:pt x="1634" y="10023"/>
                  <a:pt x="1641" y="10062"/>
                  <a:pt x="1646" y="10142"/>
                </a:cubicBezTo>
                <a:cubicBezTo>
                  <a:pt x="1651" y="10221"/>
                  <a:pt x="1654" y="10316"/>
                  <a:pt x="1654" y="10419"/>
                </a:cubicBezTo>
                <a:lnTo>
                  <a:pt x="1654" y="10895"/>
                </a:lnTo>
                <a:close/>
                <a:moveTo>
                  <a:pt x="2126" y="10903"/>
                </a:moveTo>
                <a:cubicBezTo>
                  <a:pt x="2126" y="11125"/>
                  <a:pt x="2114" y="11299"/>
                  <a:pt x="2099" y="11299"/>
                </a:cubicBezTo>
                <a:cubicBezTo>
                  <a:pt x="2099" y="11299"/>
                  <a:pt x="2099" y="11299"/>
                  <a:pt x="2099" y="11299"/>
                </a:cubicBezTo>
                <a:lnTo>
                  <a:pt x="1896" y="11299"/>
                </a:lnTo>
                <a:cubicBezTo>
                  <a:pt x="1889" y="11299"/>
                  <a:pt x="1882" y="11260"/>
                  <a:pt x="1877" y="11181"/>
                </a:cubicBezTo>
                <a:cubicBezTo>
                  <a:pt x="1872" y="11109"/>
                  <a:pt x="1869" y="11006"/>
                  <a:pt x="1869" y="10903"/>
                </a:cubicBezTo>
                <a:lnTo>
                  <a:pt x="1869" y="10427"/>
                </a:lnTo>
                <a:cubicBezTo>
                  <a:pt x="1869" y="10205"/>
                  <a:pt x="1881" y="10031"/>
                  <a:pt x="1896" y="10031"/>
                </a:cubicBezTo>
                <a:lnTo>
                  <a:pt x="1896" y="10031"/>
                </a:lnTo>
                <a:lnTo>
                  <a:pt x="2099" y="10031"/>
                </a:lnTo>
                <a:cubicBezTo>
                  <a:pt x="2114" y="10031"/>
                  <a:pt x="2126" y="10205"/>
                  <a:pt x="2126" y="10427"/>
                </a:cubicBezTo>
                <a:lnTo>
                  <a:pt x="2126" y="10903"/>
                </a:lnTo>
                <a:close/>
                <a:moveTo>
                  <a:pt x="2599" y="10903"/>
                </a:moveTo>
                <a:cubicBezTo>
                  <a:pt x="2599" y="11006"/>
                  <a:pt x="2596" y="11109"/>
                  <a:pt x="2591" y="11181"/>
                </a:cubicBezTo>
                <a:cubicBezTo>
                  <a:pt x="2586" y="11252"/>
                  <a:pt x="2579" y="11299"/>
                  <a:pt x="2572" y="11299"/>
                </a:cubicBezTo>
                <a:lnTo>
                  <a:pt x="2572" y="11299"/>
                </a:lnTo>
                <a:lnTo>
                  <a:pt x="2369" y="11299"/>
                </a:lnTo>
                <a:cubicBezTo>
                  <a:pt x="2354" y="11299"/>
                  <a:pt x="2342" y="11125"/>
                  <a:pt x="2342" y="10903"/>
                </a:cubicBezTo>
                <a:lnTo>
                  <a:pt x="2342" y="10427"/>
                </a:lnTo>
                <a:cubicBezTo>
                  <a:pt x="2342" y="10324"/>
                  <a:pt x="2344" y="10221"/>
                  <a:pt x="2350" y="10150"/>
                </a:cubicBezTo>
                <a:cubicBezTo>
                  <a:pt x="2355" y="10078"/>
                  <a:pt x="2362" y="10031"/>
                  <a:pt x="2369" y="10031"/>
                </a:cubicBezTo>
                <a:lnTo>
                  <a:pt x="2369" y="10031"/>
                </a:lnTo>
                <a:lnTo>
                  <a:pt x="2572" y="10031"/>
                </a:lnTo>
                <a:cubicBezTo>
                  <a:pt x="2587" y="10031"/>
                  <a:pt x="2599" y="10205"/>
                  <a:pt x="2599" y="10427"/>
                </a:cubicBezTo>
                <a:lnTo>
                  <a:pt x="2599" y="10903"/>
                </a:lnTo>
                <a:close/>
                <a:moveTo>
                  <a:pt x="3059" y="10911"/>
                </a:moveTo>
                <a:cubicBezTo>
                  <a:pt x="3059" y="11014"/>
                  <a:pt x="3057" y="11117"/>
                  <a:pt x="3051" y="11188"/>
                </a:cubicBezTo>
                <a:cubicBezTo>
                  <a:pt x="3046" y="11260"/>
                  <a:pt x="3039" y="11307"/>
                  <a:pt x="3032" y="11307"/>
                </a:cubicBezTo>
                <a:lnTo>
                  <a:pt x="3032" y="11307"/>
                </a:lnTo>
                <a:lnTo>
                  <a:pt x="2933" y="11307"/>
                </a:lnTo>
                <a:cubicBezTo>
                  <a:pt x="2933" y="11307"/>
                  <a:pt x="2933" y="11307"/>
                  <a:pt x="2933" y="11307"/>
                </a:cubicBezTo>
                <a:lnTo>
                  <a:pt x="2842" y="11307"/>
                </a:lnTo>
                <a:cubicBezTo>
                  <a:pt x="2827" y="11307"/>
                  <a:pt x="2814" y="11133"/>
                  <a:pt x="2814" y="10911"/>
                </a:cubicBezTo>
                <a:lnTo>
                  <a:pt x="2814" y="10435"/>
                </a:lnTo>
                <a:cubicBezTo>
                  <a:pt x="2814" y="10332"/>
                  <a:pt x="2817" y="10229"/>
                  <a:pt x="2823" y="10158"/>
                </a:cubicBezTo>
                <a:cubicBezTo>
                  <a:pt x="2828" y="10086"/>
                  <a:pt x="2835" y="10039"/>
                  <a:pt x="2842" y="10039"/>
                </a:cubicBezTo>
                <a:lnTo>
                  <a:pt x="2842" y="10039"/>
                </a:lnTo>
                <a:lnTo>
                  <a:pt x="2940" y="10039"/>
                </a:lnTo>
                <a:cubicBezTo>
                  <a:pt x="2940" y="10039"/>
                  <a:pt x="2940" y="10039"/>
                  <a:pt x="2940" y="10039"/>
                </a:cubicBezTo>
                <a:lnTo>
                  <a:pt x="3032" y="10039"/>
                </a:lnTo>
                <a:cubicBezTo>
                  <a:pt x="3048" y="10039"/>
                  <a:pt x="3060" y="10213"/>
                  <a:pt x="3060" y="10435"/>
                </a:cubicBezTo>
                <a:lnTo>
                  <a:pt x="3060" y="10911"/>
                </a:lnTo>
                <a:close/>
                <a:moveTo>
                  <a:pt x="3532" y="10919"/>
                </a:moveTo>
                <a:cubicBezTo>
                  <a:pt x="3532" y="11141"/>
                  <a:pt x="3520" y="11315"/>
                  <a:pt x="3504" y="11315"/>
                </a:cubicBezTo>
                <a:lnTo>
                  <a:pt x="3504" y="11315"/>
                </a:lnTo>
                <a:lnTo>
                  <a:pt x="3302" y="11315"/>
                </a:lnTo>
                <a:cubicBezTo>
                  <a:pt x="3294" y="11315"/>
                  <a:pt x="3287" y="11276"/>
                  <a:pt x="3282" y="11196"/>
                </a:cubicBezTo>
                <a:cubicBezTo>
                  <a:pt x="3277" y="11125"/>
                  <a:pt x="3274" y="11022"/>
                  <a:pt x="3274" y="10919"/>
                </a:cubicBezTo>
                <a:lnTo>
                  <a:pt x="3274" y="10443"/>
                </a:lnTo>
                <a:cubicBezTo>
                  <a:pt x="3274" y="10221"/>
                  <a:pt x="3286" y="10047"/>
                  <a:pt x="3302" y="10047"/>
                </a:cubicBezTo>
                <a:lnTo>
                  <a:pt x="3302" y="10047"/>
                </a:lnTo>
                <a:lnTo>
                  <a:pt x="3504" y="10047"/>
                </a:lnTo>
                <a:cubicBezTo>
                  <a:pt x="3511" y="10047"/>
                  <a:pt x="3518" y="10086"/>
                  <a:pt x="3523" y="10166"/>
                </a:cubicBezTo>
                <a:cubicBezTo>
                  <a:pt x="3528" y="10237"/>
                  <a:pt x="3532" y="10340"/>
                  <a:pt x="3532" y="10443"/>
                </a:cubicBezTo>
                <a:lnTo>
                  <a:pt x="3532" y="10919"/>
                </a:lnTo>
                <a:close/>
                <a:moveTo>
                  <a:pt x="4004" y="10927"/>
                </a:moveTo>
                <a:cubicBezTo>
                  <a:pt x="4004" y="11030"/>
                  <a:pt x="4002" y="11133"/>
                  <a:pt x="3996" y="11204"/>
                </a:cubicBezTo>
                <a:cubicBezTo>
                  <a:pt x="3991" y="11276"/>
                  <a:pt x="3984" y="11323"/>
                  <a:pt x="3977" y="11323"/>
                </a:cubicBezTo>
                <a:lnTo>
                  <a:pt x="3977" y="11323"/>
                </a:lnTo>
                <a:lnTo>
                  <a:pt x="3774" y="11323"/>
                </a:lnTo>
                <a:cubicBezTo>
                  <a:pt x="3767" y="11323"/>
                  <a:pt x="3760" y="11284"/>
                  <a:pt x="3755" y="11204"/>
                </a:cubicBezTo>
                <a:cubicBezTo>
                  <a:pt x="3750" y="11125"/>
                  <a:pt x="3747" y="11030"/>
                  <a:pt x="3747" y="10927"/>
                </a:cubicBezTo>
                <a:lnTo>
                  <a:pt x="3747" y="10451"/>
                </a:lnTo>
                <a:cubicBezTo>
                  <a:pt x="3747" y="10229"/>
                  <a:pt x="3759" y="10055"/>
                  <a:pt x="3774" y="10055"/>
                </a:cubicBezTo>
                <a:lnTo>
                  <a:pt x="3774" y="10055"/>
                </a:lnTo>
                <a:lnTo>
                  <a:pt x="3977" y="10055"/>
                </a:lnTo>
                <a:cubicBezTo>
                  <a:pt x="3992" y="10055"/>
                  <a:pt x="4004" y="10229"/>
                  <a:pt x="4004" y="10451"/>
                </a:cubicBezTo>
                <a:lnTo>
                  <a:pt x="4004" y="10927"/>
                </a:lnTo>
                <a:close/>
                <a:moveTo>
                  <a:pt x="4477" y="10935"/>
                </a:moveTo>
                <a:cubicBezTo>
                  <a:pt x="4477" y="11038"/>
                  <a:pt x="4474" y="11141"/>
                  <a:pt x="4468" y="11212"/>
                </a:cubicBezTo>
                <a:cubicBezTo>
                  <a:pt x="4463" y="11284"/>
                  <a:pt x="4456" y="11331"/>
                  <a:pt x="4449" y="11331"/>
                </a:cubicBezTo>
                <a:lnTo>
                  <a:pt x="4449" y="11331"/>
                </a:lnTo>
                <a:lnTo>
                  <a:pt x="4247" y="11331"/>
                </a:lnTo>
                <a:cubicBezTo>
                  <a:pt x="4231" y="11331"/>
                  <a:pt x="4219" y="11157"/>
                  <a:pt x="4219" y="10935"/>
                </a:cubicBezTo>
                <a:lnTo>
                  <a:pt x="4219" y="10459"/>
                </a:lnTo>
                <a:cubicBezTo>
                  <a:pt x="4219" y="10356"/>
                  <a:pt x="4222" y="10253"/>
                  <a:pt x="4227" y="10181"/>
                </a:cubicBezTo>
                <a:cubicBezTo>
                  <a:pt x="4232" y="10110"/>
                  <a:pt x="4240" y="10062"/>
                  <a:pt x="4247" y="10062"/>
                </a:cubicBezTo>
                <a:lnTo>
                  <a:pt x="4247" y="10062"/>
                </a:lnTo>
                <a:lnTo>
                  <a:pt x="4449" y="10062"/>
                </a:lnTo>
                <a:cubicBezTo>
                  <a:pt x="4465" y="10062"/>
                  <a:pt x="4477" y="10237"/>
                  <a:pt x="4477" y="10459"/>
                </a:cubicBezTo>
                <a:lnTo>
                  <a:pt x="4477" y="10935"/>
                </a:lnTo>
                <a:close/>
                <a:moveTo>
                  <a:pt x="4950" y="10943"/>
                </a:moveTo>
                <a:cubicBezTo>
                  <a:pt x="4950" y="11046"/>
                  <a:pt x="4947" y="11149"/>
                  <a:pt x="4941" y="11220"/>
                </a:cubicBezTo>
                <a:cubicBezTo>
                  <a:pt x="4936" y="11292"/>
                  <a:pt x="4929" y="11339"/>
                  <a:pt x="4922" y="11339"/>
                </a:cubicBezTo>
                <a:lnTo>
                  <a:pt x="4922" y="11339"/>
                </a:lnTo>
                <a:lnTo>
                  <a:pt x="4720" y="11339"/>
                </a:lnTo>
                <a:cubicBezTo>
                  <a:pt x="4712" y="11339"/>
                  <a:pt x="4705" y="11299"/>
                  <a:pt x="4700" y="11220"/>
                </a:cubicBezTo>
                <a:cubicBezTo>
                  <a:pt x="4695" y="11149"/>
                  <a:pt x="4692" y="11046"/>
                  <a:pt x="4692" y="10943"/>
                </a:cubicBezTo>
                <a:lnTo>
                  <a:pt x="4692" y="10467"/>
                </a:lnTo>
                <a:cubicBezTo>
                  <a:pt x="4692" y="10245"/>
                  <a:pt x="4704" y="10070"/>
                  <a:pt x="4720" y="10070"/>
                </a:cubicBezTo>
                <a:lnTo>
                  <a:pt x="4720" y="10070"/>
                </a:lnTo>
                <a:lnTo>
                  <a:pt x="4922" y="10070"/>
                </a:lnTo>
                <a:cubicBezTo>
                  <a:pt x="4937" y="10070"/>
                  <a:pt x="4950" y="10245"/>
                  <a:pt x="4950" y="10467"/>
                </a:cubicBezTo>
                <a:lnTo>
                  <a:pt x="4950" y="10943"/>
                </a:lnTo>
                <a:close/>
                <a:moveTo>
                  <a:pt x="5422" y="10951"/>
                </a:moveTo>
                <a:cubicBezTo>
                  <a:pt x="5422" y="11173"/>
                  <a:pt x="5410" y="11347"/>
                  <a:pt x="5395" y="11347"/>
                </a:cubicBezTo>
                <a:lnTo>
                  <a:pt x="5395" y="11347"/>
                </a:lnTo>
                <a:lnTo>
                  <a:pt x="5192" y="11347"/>
                </a:lnTo>
                <a:cubicBezTo>
                  <a:pt x="5177" y="11347"/>
                  <a:pt x="5165" y="11173"/>
                  <a:pt x="5165" y="10951"/>
                </a:cubicBezTo>
                <a:lnTo>
                  <a:pt x="5165" y="10475"/>
                </a:lnTo>
                <a:cubicBezTo>
                  <a:pt x="5165" y="10372"/>
                  <a:pt x="5168" y="10269"/>
                  <a:pt x="5173" y="10197"/>
                </a:cubicBezTo>
                <a:cubicBezTo>
                  <a:pt x="5178" y="10126"/>
                  <a:pt x="5185" y="10078"/>
                  <a:pt x="5192" y="10078"/>
                </a:cubicBezTo>
                <a:lnTo>
                  <a:pt x="5192" y="10078"/>
                </a:lnTo>
                <a:lnTo>
                  <a:pt x="5395" y="10078"/>
                </a:lnTo>
                <a:cubicBezTo>
                  <a:pt x="5402" y="10078"/>
                  <a:pt x="5409" y="10118"/>
                  <a:pt x="5414" y="10197"/>
                </a:cubicBezTo>
                <a:cubicBezTo>
                  <a:pt x="5419" y="10269"/>
                  <a:pt x="5422" y="10372"/>
                  <a:pt x="5422" y="10475"/>
                </a:cubicBezTo>
                <a:lnTo>
                  <a:pt x="5422" y="10951"/>
                </a:lnTo>
                <a:close/>
                <a:moveTo>
                  <a:pt x="5895" y="10958"/>
                </a:moveTo>
                <a:cubicBezTo>
                  <a:pt x="5895" y="11181"/>
                  <a:pt x="5883" y="11355"/>
                  <a:pt x="5867" y="11355"/>
                </a:cubicBezTo>
                <a:lnTo>
                  <a:pt x="5867" y="11355"/>
                </a:lnTo>
                <a:lnTo>
                  <a:pt x="5665" y="11355"/>
                </a:lnTo>
                <a:cubicBezTo>
                  <a:pt x="5657" y="11355"/>
                  <a:pt x="5650" y="11315"/>
                  <a:pt x="5645" y="11236"/>
                </a:cubicBezTo>
                <a:cubicBezTo>
                  <a:pt x="5640" y="11157"/>
                  <a:pt x="5637" y="11062"/>
                  <a:pt x="5637" y="10958"/>
                </a:cubicBezTo>
                <a:lnTo>
                  <a:pt x="5637" y="10483"/>
                </a:lnTo>
                <a:cubicBezTo>
                  <a:pt x="5637" y="10261"/>
                  <a:pt x="5649" y="10086"/>
                  <a:pt x="5665" y="10086"/>
                </a:cubicBezTo>
                <a:cubicBezTo>
                  <a:pt x="5665" y="10086"/>
                  <a:pt x="5665" y="10086"/>
                  <a:pt x="5665" y="10086"/>
                </a:cubicBezTo>
                <a:lnTo>
                  <a:pt x="5867" y="10094"/>
                </a:lnTo>
                <a:cubicBezTo>
                  <a:pt x="5874" y="10094"/>
                  <a:pt x="5881" y="10134"/>
                  <a:pt x="5886" y="10213"/>
                </a:cubicBezTo>
                <a:cubicBezTo>
                  <a:pt x="5891" y="10284"/>
                  <a:pt x="5895" y="10388"/>
                  <a:pt x="5895" y="10491"/>
                </a:cubicBezTo>
                <a:lnTo>
                  <a:pt x="5895" y="10958"/>
                </a:lnTo>
                <a:close/>
                <a:moveTo>
                  <a:pt x="6368" y="10966"/>
                </a:moveTo>
                <a:cubicBezTo>
                  <a:pt x="6368" y="11069"/>
                  <a:pt x="6365" y="11173"/>
                  <a:pt x="6359" y="11244"/>
                </a:cubicBezTo>
                <a:cubicBezTo>
                  <a:pt x="6354" y="11315"/>
                  <a:pt x="6347" y="11363"/>
                  <a:pt x="6340" y="11363"/>
                </a:cubicBezTo>
                <a:lnTo>
                  <a:pt x="6340" y="11363"/>
                </a:lnTo>
                <a:lnTo>
                  <a:pt x="6137" y="11363"/>
                </a:lnTo>
                <a:cubicBezTo>
                  <a:pt x="6122" y="11363"/>
                  <a:pt x="6110" y="11188"/>
                  <a:pt x="6110" y="10966"/>
                </a:cubicBezTo>
                <a:lnTo>
                  <a:pt x="6110" y="10491"/>
                </a:lnTo>
                <a:cubicBezTo>
                  <a:pt x="6110" y="10388"/>
                  <a:pt x="6113" y="10284"/>
                  <a:pt x="6118" y="10213"/>
                </a:cubicBezTo>
                <a:cubicBezTo>
                  <a:pt x="6123" y="10142"/>
                  <a:pt x="6130" y="10094"/>
                  <a:pt x="6137" y="10094"/>
                </a:cubicBezTo>
                <a:lnTo>
                  <a:pt x="6137" y="10094"/>
                </a:lnTo>
                <a:lnTo>
                  <a:pt x="6340" y="10094"/>
                </a:lnTo>
                <a:cubicBezTo>
                  <a:pt x="6355" y="10094"/>
                  <a:pt x="6368" y="10269"/>
                  <a:pt x="6368" y="10491"/>
                </a:cubicBezTo>
                <a:lnTo>
                  <a:pt x="6368" y="10966"/>
                </a:lnTo>
                <a:close/>
                <a:moveTo>
                  <a:pt x="6840" y="10974"/>
                </a:moveTo>
                <a:cubicBezTo>
                  <a:pt x="6840" y="11077"/>
                  <a:pt x="6837" y="11181"/>
                  <a:pt x="6832" y="11252"/>
                </a:cubicBezTo>
                <a:cubicBezTo>
                  <a:pt x="6827" y="11323"/>
                  <a:pt x="6819" y="11371"/>
                  <a:pt x="6812" y="11371"/>
                </a:cubicBezTo>
                <a:lnTo>
                  <a:pt x="6812" y="11371"/>
                </a:lnTo>
                <a:lnTo>
                  <a:pt x="6610" y="11371"/>
                </a:lnTo>
                <a:cubicBezTo>
                  <a:pt x="6603" y="11371"/>
                  <a:pt x="6595" y="11331"/>
                  <a:pt x="6590" y="11252"/>
                </a:cubicBezTo>
                <a:cubicBezTo>
                  <a:pt x="6586" y="11173"/>
                  <a:pt x="6582" y="11077"/>
                  <a:pt x="6582" y="10974"/>
                </a:cubicBezTo>
                <a:lnTo>
                  <a:pt x="6582" y="10499"/>
                </a:lnTo>
                <a:cubicBezTo>
                  <a:pt x="6582" y="10277"/>
                  <a:pt x="6594" y="10102"/>
                  <a:pt x="6610" y="10102"/>
                </a:cubicBezTo>
                <a:lnTo>
                  <a:pt x="6610" y="10102"/>
                </a:lnTo>
                <a:lnTo>
                  <a:pt x="6812" y="10102"/>
                </a:lnTo>
                <a:cubicBezTo>
                  <a:pt x="6828" y="10102"/>
                  <a:pt x="6840" y="10277"/>
                  <a:pt x="6840" y="10499"/>
                </a:cubicBezTo>
                <a:lnTo>
                  <a:pt x="6840" y="10974"/>
                </a:lnTo>
                <a:close/>
                <a:moveTo>
                  <a:pt x="7285" y="10982"/>
                </a:moveTo>
                <a:cubicBezTo>
                  <a:pt x="7285" y="11204"/>
                  <a:pt x="7272" y="11379"/>
                  <a:pt x="7257" y="11379"/>
                </a:cubicBezTo>
                <a:cubicBezTo>
                  <a:pt x="7257" y="11379"/>
                  <a:pt x="7257" y="11379"/>
                  <a:pt x="7257" y="11379"/>
                </a:cubicBezTo>
                <a:lnTo>
                  <a:pt x="7159" y="11379"/>
                </a:lnTo>
                <a:cubicBezTo>
                  <a:pt x="7159" y="11379"/>
                  <a:pt x="7159" y="11379"/>
                  <a:pt x="7158" y="11379"/>
                </a:cubicBezTo>
                <a:lnTo>
                  <a:pt x="7083" y="11379"/>
                </a:lnTo>
                <a:cubicBezTo>
                  <a:pt x="7067" y="11379"/>
                  <a:pt x="7055" y="11204"/>
                  <a:pt x="7055" y="10982"/>
                </a:cubicBezTo>
                <a:lnTo>
                  <a:pt x="7055" y="10507"/>
                </a:lnTo>
                <a:cubicBezTo>
                  <a:pt x="7055" y="10403"/>
                  <a:pt x="7058" y="10300"/>
                  <a:pt x="7063" y="10229"/>
                </a:cubicBezTo>
                <a:cubicBezTo>
                  <a:pt x="7069" y="10158"/>
                  <a:pt x="7075" y="10110"/>
                  <a:pt x="7083" y="10110"/>
                </a:cubicBezTo>
                <a:cubicBezTo>
                  <a:pt x="7083" y="10110"/>
                  <a:pt x="7083" y="10110"/>
                  <a:pt x="7083" y="10110"/>
                </a:cubicBezTo>
                <a:lnTo>
                  <a:pt x="7181" y="10110"/>
                </a:lnTo>
                <a:cubicBezTo>
                  <a:pt x="7181" y="10110"/>
                  <a:pt x="7181" y="10110"/>
                  <a:pt x="7181" y="10110"/>
                </a:cubicBezTo>
                <a:lnTo>
                  <a:pt x="7257" y="10110"/>
                </a:lnTo>
                <a:cubicBezTo>
                  <a:pt x="7264" y="10110"/>
                  <a:pt x="7271" y="10150"/>
                  <a:pt x="7276" y="10229"/>
                </a:cubicBezTo>
                <a:cubicBezTo>
                  <a:pt x="7281" y="10300"/>
                  <a:pt x="7285" y="10403"/>
                  <a:pt x="7285" y="10507"/>
                </a:cubicBezTo>
                <a:lnTo>
                  <a:pt x="7285" y="10982"/>
                </a:lnTo>
                <a:close/>
                <a:moveTo>
                  <a:pt x="7757" y="10990"/>
                </a:moveTo>
                <a:cubicBezTo>
                  <a:pt x="7757" y="11093"/>
                  <a:pt x="7754" y="11196"/>
                  <a:pt x="7749" y="11268"/>
                </a:cubicBezTo>
                <a:cubicBezTo>
                  <a:pt x="7744" y="11339"/>
                  <a:pt x="7736" y="11387"/>
                  <a:pt x="7729" y="11387"/>
                </a:cubicBezTo>
                <a:lnTo>
                  <a:pt x="7729" y="11387"/>
                </a:lnTo>
                <a:lnTo>
                  <a:pt x="7527" y="11387"/>
                </a:lnTo>
                <a:cubicBezTo>
                  <a:pt x="7520" y="11387"/>
                  <a:pt x="7512" y="11347"/>
                  <a:pt x="7508" y="11268"/>
                </a:cubicBezTo>
                <a:cubicBezTo>
                  <a:pt x="7503" y="11188"/>
                  <a:pt x="7499" y="11093"/>
                  <a:pt x="7499" y="10990"/>
                </a:cubicBezTo>
                <a:lnTo>
                  <a:pt x="7499" y="10514"/>
                </a:lnTo>
                <a:cubicBezTo>
                  <a:pt x="7499" y="10292"/>
                  <a:pt x="7511" y="10118"/>
                  <a:pt x="7527" y="10118"/>
                </a:cubicBezTo>
                <a:lnTo>
                  <a:pt x="7527" y="10118"/>
                </a:lnTo>
                <a:lnTo>
                  <a:pt x="7729" y="10118"/>
                </a:lnTo>
                <a:cubicBezTo>
                  <a:pt x="7745" y="10118"/>
                  <a:pt x="7757" y="10292"/>
                  <a:pt x="7757" y="10514"/>
                </a:cubicBezTo>
                <a:lnTo>
                  <a:pt x="7757" y="10990"/>
                </a:lnTo>
                <a:close/>
                <a:moveTo>
                  <a:pt x="8230" y="10998"/>
                </a:moveTo>
                <a:cubicBezTo>
                  <a:pt x="8230" y="11220"/>
                  <a:pt x="8218" y="11395"/>
                  <a:pt x="8202" y="11395"/>
                </a:cubicBezTo>
                <a:lnTo>
                  <a:pt x="8202" y="11395"/>
                </a:lnTo>
                <a:lnTo>
                  <a:pt x="8000" y="11395"/>
                </a:lnTo>
                <a:cubicBezTo>
                  <a:pt x="7992" y="11395"/>
                  <a:pt x="7985" y="11355"/>
                  <a:pt x="7980" y="11276"/>
                </a:cubicBezTo>
                <a:cubicBezTo>
                  <a:pt x="7975" y="11196"/>
                  <a:pt x="7972" y="11101"/>
                  <a:pt x="7972" y="10998"/>
                </a:cubicBezTo>
                <a:lnTo>
                  <a:pt x="7972" y="10522"/>
                </a:lnTo>
                <a:cubicBezTo>
                  <a:pt x="7972" y="10300"/>
                  <a:pt x="7984" y="10126"/>
                  <a:pt x="8000" y="10126"/>
                </a:cubicBezTo>
                <a:lnTo>
                  <a:pt x="8000" y="10126"/>
                </a:lnTo>
                <a:lnTo>
                  <a:pt x="8202" y="10126"/>
                </a:lnTo>
                <a:cubicBezTo>
                  <a:pt x="8209" y="10126"/>
                  <a:pt x="8216" y="10166"/>
                  <a:pt x="8221" y="10245"/>
                </a:cubicBezTo>
                <a:cubicBezTo>
                  <a:pt x="8226" y="10324"/>
                  <a:pt x="8230" y="10419"/>
                  <a:pt x="8230" y="10522"/>
                </a:cubicBezTo>
                <a:lnTo>
                  <a:pt x="8230" y="10998"/>
                </a:lnTo>
                <a:close/>
                <a:moveTo>
                  <a:pt x="8702" y="10998"/>
                </a:moveTo>
                <a:cubicBezTo>
                  <a:pt x="8702" y="11101"/>
                  <a:pt x="8699" y="11204"/>
                  <a:pt x="8694" y="11276"/>
                </a:cubicBezTo>
                <a:cubicBezTo>
                  <a:pt x="8688" y="11347"/>
                  <a:pt x="8682" y="11395"/>
                  <a:pt x="8674" y="11395"/>
                </a:cubicBezTo>
                <a:lnTo>
                  <a:pt x="8674" y="11395"/>
                </a:lnTo>
                <a:lnTo>
                  <a:pt x="8472" y="11395"/>
                </a:lnTo>
                <a:cubicBezTo>
                  <a:pt x="8465" y="11395"/>
                  <a:pt x="8458" y="11355"/>
                  <a:pt x="8453" y="11276"/>
                </a:cubicBezTo>
                <a:cubicBezTo>
                  <a:pt x="8448" y="11196"/>
                  <a:pt x="8444" y="11101"/>
                  <a:pt x="8444" y="10998"/>
                </a:cubicBezTo>
                <a:lnTo>
                  <a:pt x="8444" y="10522"/>
                </a:lnTo>
                <a:cubicBezTo>
                  <a:pt x="8444" y="10300"/>
                  <a:pt x="8456" y="10126"/>
                  <a:pt x="8472" y="10126"/>
                </a:cubicBezTo>
                <a:lnTo>
                  <a:pt x="8472" y="10126"/>
                </a:lnTo>
                <a:lnTo>
                  <a:pt x="8674" y="10126"/>
                </a:lnTo>
                <a:cubicBezTo>
                  <a:pt x="8690" y="10126"/>
                  <a:pt x="8702" y="10300"/>
                  <a:pt x="8702" y="10522"/>
                </a:cubicBezTo>
                <a:lnTo>
                  <a:pt x="8702" y="10998"/>
                </a:lnTo>
                <a:close/>
                <a:moveTo>
                  <a:pt x="9175" y="11014"/>
                </a:moveTo>
                <a:cubicBezTo>
                  <a:pt x="9175" y="11236"/>
                  <a:pt x="9163" y="11410"/>
                  <a:pt x="9147" y="11410"/>
                </a:cubicBezTo>
                <a:lnTo>
                  <a:pt x="9147" y="11410"/>
                </a:lnTo>
                <a:lnTo>
                  <a:pt x="8945" y="11410"/>
                </a:lnTo>
                <a:cubicBezTo>
                  <a:pt x="8929" y="11410"/>
                  <a:pt x="8917" y="11236"/>
                  <a:pt x="8917" y="11014"/>
                </a:cubicBezTo>
                <a:lnTo>
                  <a:pt x="8917" y="10538"/>
                </a:lnTo>
                <a:cubicBezTo>
                  <a:pt x="8917" y="10435"/>
                  <a:pt x="8920" y="10332"/>
                  <a:pt x="8925" y="10261"/>
                </a:cubicBezTo>
                <a:cubicBezTo>
                  <a:pt x="8931" y="10189"/>
                  <a:pt x="8938" y="10142"/>
                  <a:pt x="8945" y="10142"/>
                </a:cubicBezTo>
                <a:lnTo>
                  <a:pt x="8945" y="10142"/>
                </a:lnTo>
                <a:lnTo>
                  <a:pt x="9147" y="10142"/>
                </a:lnTo>
                <a:cubicBezTo>
                  <a:pt x="9154" y="10142"/>
                  <a:pt x="9162" y="10181"/>
                  <a:pt x="9167" y="10261"/>
                </a:cubicBezTo>
                <a:cubicBezTo>
                  <a:pt x="9172" y="10332"/>
                  <a:pt x="9175" y="10435"/>
                  <a:pt x="9175" y="10538"/>
                </a:cubicBezTo>
                <a:lnTo>
                  <a:pt x="9175" y="11014"/>
                </a:lnTo>
                <a:close/>
                <a:moveTo>
                  <a:pt x="9647" y="11014"/>
                </a:moveTo>
                <a:cubicBezTo>
                  <a:pt x="9647" y="11236"/>
                  <a:pt x="9635" y="11410"/>
                  <a:pt x="9620" y="11410"/>
                </a:cubicBezTo>
                <a:cubicBezTo>
                  <a:pt x="9620" y="11410"/>
                  <a:pt x="9620" y="11410"/>
                  <a:pt x="9620" y="11410"/>
                </a:cubicBezTo>
                <a:lnTo>
                  <a:pt x="9417" y="11410"/>
                </a:lnTo>
                <a:cubicBezTo>
                  <a:pt x="9410" y="11410"/>
                  <a:pt x="9403" y="11371"/>
                  <a:pt x="9398" y="11292"/>
                </a:cubicBezTo>
                <a:cubicBezTo>
                  <a:pt x="9393" y="11220"/>
                  <a:pt x="9389" y="11117"/>
                  <a:pt x="9389" y="11014"/>
                </a:cubicBezTo>
                <a:lnTo>
                  <a:pt x="9389" y="10538"/>
                </a:lnTo>
                <a:cubicBezTo>
                  <a:pt x="9389" y="10316"/>
                  <a:pt x="9402" y="10142"/>
                  <a:pt x="9417" y="10142"/>
                </a:cubicBezTo>
                <a:lnTo>
                  <a:pt x="9417" y="10142"/>
                </a:lnTo>
                <a:lnTo>
                  <a:pt x="9620" y="10142"/>
                </a:lnTo>
                <a:cubicBezTo>
                  <a:pt x="9627" y="10142"/>
                  <a:pt x="9634" y="10181"/>
                  <a:pt x="9639" y="10261"/>
                </a:cubicBezTo>
                <a:cubicBezTo>
                  <a:pt x="9644" y="10340"/>
                  <a:pt x="9647" y="10435"/>
                  <a:pt x="9647" y="10538"/>
                </a:cubicBezTo>
                <a:lnTo>
                  <a:pt x="9647" y="11014"/>
                </a:lnTo>
                <a:close/>
                <a:moveTo>
                  <a:pt x="10120" y="11022"/>
                </a:moveTo>
                <a:cubicBezTo>
                  <a:pt x="10120" y="11125"/>
                  <a:pt x="10117" y="11228"/>
                  <a:pt x="10112" y="11299"/>
                </a:cubicBezTo>
                <a:cubicBezTo>
                  <a:pt x="10107" y="11371"/>
                  <a:pt x="10100" y="11418"/>
                  <a:pt x="10092" y="11418"/>
                </a:cubicBezTo>
                <a:lnTo>
                  <a:pt x="10092" y="11418"/>
                </a:lnTo>
                <a:lnTo>
                  <a:pt x="9890" y="11418"/>
                </a:lnTo>
                <a:cubicBezTo>
                  <a:pt x="9883" y="11418"/>
                  <a:pt x="9876" y="11379"/>
                  <a:pt x="9871" y="11299"/>
                </a:cubicBezTo>
                <a:cubicBezTo>
                  <a:pt x="9866" y="11228"/>
                  <a:pt x="9862" y="11125"/>
                  <a:pt x="9862" y="11022"/>
                </a:cubicBezTo>
                <a:lnTo>
                  <a:pt x="9862" y="10546"/>
                </a:lnTo>
                <a:cubicBezTo>
                  <a:pt x="9862" y="10324"/>
                  <a:pt x="9874" y="10150"/>
                  <a:pt x="9890" y="10150"/>
                </a:cubicBezTo>
                <a:lnTo>
                  <a:pt x="9890" y="10150"/>
                </a:lnTo>
                <a:lnTo>
                  <a:pt x="10092" y="10150"/>
                </a:lnTo>
                <a:cubicBezTo>
                  <a:pt x="10100" y="10150"/>
                  <a:pt x="10107" y="10189"/>
                  <a:pt x="10112" y="10269"/>
                </a:cubicBezTo>
                <a:cubicBezTo>
                  <a:pt x="10117" y="10340"/>
                  <a:pt x="10120" y="10443"/>
                  <a:pt x="10120" y="10546"/>
                </a:cubicBezTo>
                <a:lnTo>
                  <a:pt x="10120" y="11022"/>
                </a:lnTo>
                <a:close/>
                <a:moveTo>
                  <a:pt x="10592" y="11030"/>
                </a:moveTo>
                <a:cubicBezTo>
                  <a:pt x="10592" y="11133"/>
                  <a:pt x="10589" y="11236"/>
                  <a:pt x="10584" y="11307"/>
                </a:cubicBezTo>
                <a:cubicBezTo>
                  <a:pt x="10578" y="11379"/>
                  <a:pt x="10572" y="11426"/>
                  <a:pt x="10565" y="11426"/>
                </a:cubicBezTo>
                <a:lnTo>
                  <a:pt x="10565" y="11426"/>
                </a:lnTo>
                <a:lnTo>
                  <a:pt x="10362" y="11426"/>
                </a:lnTo>
                <a:cubicBezTo>
                  <a:pt x="10355" y="11426"/>
                  <a:pt x="10348" y="11387"/>
                  <a:pt x="10343" y="11307"/>
                </a:cubicBezTo>
                <a:cubicBezTo>
                  <a:pt x="10338" y="11236"/>
                  <a:pt x="10335" y="11133"/>
                  <a:pt x="10335" y="11030"/>
                </a:cubicBezTo>
                <a:lnTo>
                  <a:pt x="10335" y="10554"/>
                </a:lnTo>
                <a:cubicBezTo>
                  <a:pt x="10335" y="10332"/>
                  <a:pt x="10347" y="10158"/>
                  <a:pt x="10362" y="10158"/>
                </a:cubicBezTo>
                <a:lnTo>
                  <a:pt x="10362" y="10158"/>
                </a:lnTo>
                <a:lnTo>
                  <a:pt x="10565" y="10158"/>
                </a:lnTo>
                <a:cubicBezTo>
                  <a:pt x="10580" y="10158"/>
                  <a:pt x="10592" y="10332"/>
                  <a:pt x="10592" y="10554"/>
                </a:cubicBezTo>
                <a:lnTo>
                  <a:pt x="10592" y="11030"/>
                </a:lnTo>
                <a:close/>
                <a:moveTo>
                  <a:pt x="11065" y="11038"/>
                </a:moveTo>
                <a:cubicBezTo>
                  <a:pt x="11065" y="11141"/>
                  <a:pt x="11062" y="11244"/>
                  <a:pt x="11057" y="11315"/>
                </a:cubicBezTo>
                <a:cubicBezTo>
                  <a:pt x="11051" y="11387"/>
                  <a:pt x="11045" y="11434"/>
                  <a:pt x="11038" y="11434"/>
                </a:cubicBezTo>
                <a:lnTo>
                  <a:pt x="11038" y="11434"/>
                </a:lnTo>
                <a:lnTo>
                  <a:pt x="10835" y="11434"/>
                </a:lnTo>
                <a:cubicBezTo>
                  <a:pt x="10820" y="11434"/>
                  <a:pt x="10807" y="11260"/>
                  <a:pt x="10807" y="11038"/>
                </a:cubicBezTo>
                <a:lnTo>
                  <a:pt x="10807" y="10562"/>
                </a:lnTo>
                <a:cubicBezTo>
                  <a:pt x="10807" y="10459"/>
                  <a:pt x="10810" y="10356"/>
                  <a:pt x="10816" y="10284"/>
                </a:cubicBezTo>
                <a:cubicBezTo>
                  <a:pt x="10821" y="10213"/>
                  <a:pt x="10830" y="10181"/>
                  <a:pt x="10835" y="10166"/>
                </a:cubicBezTo>
                <a:lnTo>
                  <a:pt x="11038" y="10173"/>
                </a:lnTo>
                <a:cubicBezTo>
                  <a:pt x="11053" y="10173"/>
                  <a:pt x="11065" y="10348"/>
                  <a:pt x="11065" y="10570"/>
                </a:cubicBezTo>
                <a:lnTo>
                  <a:pt x="11065" y="11038"/>
                </a:lnTo>
                <a:close/>
                <a:moveTo>
                  <a:pt x="11520" y="11046"/>
                </a:moveTo>
                <a:cubicBezTo>
                  <a:pt x="11520" y="11268"/>
                  <a:pt x="11508" y="11442"/>
                  <a:pt x="11492" y="11442"/>
                </a:cubicBezTo>
                <a:lnTo>
                  <a:pt x="11492" y="11442"/>
                </a:lnTo>
                <a:lnTo>
                  <a:pt x="11394" y="11442"/>
                </a:lnTo>
                <a:cubicBezTo>
                  <a:pt x="11394" y="11442"/>
                  <a:pt x="11394" y="11442"/>
                  <a:pt x="11394" y="11442"/>
                </a:cubicBezTo>
                <a:lnTo>
                  <a:pt x="11308" y="11442"/>
                </a:lnTo>
                <a:cubicBezTo>
                  <a:pt x="11292" y="11442"/>
                  <a:pt x="11280" y="11268"/>
                  <a:pt x="11280" y="11046"/>
                </a:cubicBezTo>
                <a:lnTo>
                  <a:pt x="11280" y="10570"/>
                </a:lnTo>
                <a:cubicBezTo>
                  <a:pt x="11280" y="10348"/>
                  <a:pt x="11292" y="10173"/>
                  <a:pt x="11308" y="10173"/>
                </a:cubicBezTo>
                <a:lnTo>
                  <a:pt x="11308" y="10173"/>
                </a:lnTo>
                <a:lnTo>
                  <a:pt x="11394" y="10173"/>
                </a:lnTo>
                <a:cubicBezTo>
                  <a:pt x="11394" y="10173"/>
                  <a:pt x="11394" y="10173"/>
                  <a:pt x="11394" y="10173"/>
                </a:cubicBezTo>
                <a:lnTo>
                  <a:pt x="11394" y="10173"/>
                </a:lnTo>
                <a:lnTo>
                  <a:pt x="11492" y="10173"/>
                </a:lnTo>
                <a:cubicBezTo>
                  <a:pt x="11499" y="10173"/>
                  <a:pt x="11506" y="10213"/>
                  <a:pt x="11511" y="10292"/>
                </a:cubicBezTo>
                <a:cubicBezTo>
                  <a:pt x="11516" y="10372"/>
                  <a:pt x="11520" y="10467"/>
                  <a:pt x="11520" y="10570"/>
                </a:cubicBezTo>
                <a:lnTo>
                  <a:pt x="11520" y="11046"/>
                </a:lnTo>
                <a:close/>
                <a:moveTo>
                  <a:pt x="11993" y="11054"/>
                </a:moveTo>
                <a:cubicBezTo>
                  <a:pt x="11993" y="11276"/>
                  <a:pt x="11980" y="11450"/>
                  <a:pt x="11965" y="11450"/>
                </a:cubicBezTo>
                <a:lnTo>
                  <a:pt x="11965" y="11450"/>
                </a:lnTo>
                <a:lnTo>
                  <a:pt x="11762" y="11450"/>
                </a:lnTo>
                <a:cubicBezTo>
                  <a:pt x="11747" y="11450"/>
                  <a:pt x="11735" y="11276"/>
                  <a:pt x="11735" y="11054"/>
                </a:cubicBezTo>
                <a:lnTo>
                  <a:pt x="11735" y="10578"/>
                </a:lnTo>
                <a:cubicBezTo>
                  <a:pt x="11735" y="10475"/>
                  <a:pt x="11738" y="10372"/>
                  <a:pt x="11743" y="10300"/>
                </a:cubicBezTo>
                <a:cubicBezTo>
                  <a:pt x="11748" y="10229"/>
                  <a:pt x="11755" y="10181"/>
                  <a:pt x="11762" y="10181"/>
                </a:cubicBezTo>
                <a:lnTo>
                  <a:pt x="11762" y="10181"/>
                </a:lnTo>
                <a:lnTo>
                  <a:pt x="11965" y="10181"/>
                </a:lnTo>
                <a:cubicBezTo>
                  <a:pt x="11972" y="10181"/>
                  <a:pt x="11979" y="10221"/>
                  <a:pt x="11984" y="10300"/>
                </a:cubicBezTo>
                <a:cubicBezTo>
                  <a:pt x="11989" y="10380"/>
                  <a:pt x="11993" y="10475"/>
                  <a:pt x="11993" y="10578"/>
                </a:cubicBezTo>
                <a:lnTo>
                  <a:pt x="11993" y="11054"/>
                </a:lnTo>
                <a:close/>
                <a:moveTo>
                  <a:pt x="12465" y="11062"/>
                </a:moveTo>
                <a:cubicBezTo>
                  <a:pt x="12465" y="11284"/>
                  <a:pt x="12453" y="11458"/>
                  <a:pt x="12437" y="11458"/>
                </a:cubicBezTo>
                <a:cubicBezTo>
                  <a:pt x="12437" y="11458"/>
                  <a:pt x="12437" y="11458"/>
                  <a:pt x="12437" y="11458"/>
                </a:cubicBezTo>
                <a:lnTo>
                  <a:pt x="12235" y="11458"/>
                </a:lnTo>
                <a:cubicBezTo>
                  <a:pt x="12228" y="11458"/>
                  <a:pt x="12220" y="11418"/>
                  <a:pt x="12215" y="11339"/>
                </a:cubicBezTo>
                <a:cubicBezTo>
                  <a:pt x="12211" y="11268"/>
                  <a:pt x="12207" y="11165"/>
                  <a:pt x="12207" y="11062"/>
                </a:cubicBezTo>
                <a:lnTo>
                  <a:pt x="12207" y="10586"/>
                </a:lnTo>
                <a:cubicBezTo>
                  <a:pt x="12207" y="10364"/>
                  <a:pt x="12219" y="10189"/>
                  <a:pt x="12235" y="10189"/>
                </a:cubicBezTo>
                <a:lnTo>
                  <a:pt x="12235" y="10189"/>
                </a:lnTo>
                <a:lnTo>
                  <a:pt x="12437" y="10189"/>
                </a:lnTo>
                <a:cubicBezTo>
                  <a:pt x="12444" y="10189"/>
                  <a:pt x="12452" y="10229"/>
                  <a:pt x="12457" y="10308"/>
                </a:cubicBezTo>
                <a:cubicBezTo>
                  <a:pt x="12462" y="10380"/>
                  <a:pt x="12465" y="10483"/>
                  <a:pt x="12465" y="10586"/>
                </a:cubicBezTo>
                <a:lnTo>
                  <a:pt x="12465" y="11062"/>
                </a:lnTo>
                <a:close/>
                <a:moveTo>
                  <a:pt x="12938" y="11069"/>
                </a:moveTo>
                <a:cubicBezTo>
                  <a:pt x="12938" y="11173"/>
                  <a:pt x="12935" y="11276"/>
                  <a:pt x="12929" y="11347"/>
                </a:cubicBezTo>
                <a:cubicBezTo>
                  <a:pt x="12924" y="11418"/>
                  <a:pt x="12917" y="11466"/>
                  <a:pt x="12910" y="11466"/>
                </a:cubicBezTo>
                <a:lnTo>
                  <a:pt x="12910" y="11466"/>
                </a:lnTo>
                <a:lnTo>
                  <a:pt x="12708" y="11466"/>
                </a:lnTo>
                <a:cubicBezTo>
                  <a:pt x="12692" y="11466"/>
                  <a:pt x="12680" y="11292"/>
                  <a:pt x="12680" y="11069"/>
                </a:cubicBezTo>
                <a:lnTo>
                  <a:pt x="12680" y="10594"/>
                </a:lnTo>
                <a:cubicBezTo>
                  <a:pt x="12680" y="10491"/>
                  <a:pt x="12683" y="10388"/>
                  <a:pt x="12688" y="10316"/>
                </a:cubicBezTo>
                <a:cubicBezTo>
                  <a:pt x="12693" y="10245"/>
                  <a:pt x="12700" y="10197"/>
                  <a:pt x="12708" y="10197"/>
                </a:cubicBezTo>
                <a:lnTo>
                  <a:pt x="12708" y="10197"/>
                </a:lnTo>
                <a:lnTo>
                  <a:pt x="12910" y="10197"/>
                </a:lnTo>
                <a:cubicBezTo>
                  <a:pt x="12926" y="10197"/>
                  <a:pt x="12938" y="10372"/>
                  <a:pt x="12938" y="10594"/>
                </a:cubicBezTo>
                <a:lnTo>
                  <a:pt x="12938" y="11069"/>
                </a:lnTo>
                <a:close/>
                <a:moveTo>
                  <a:pt x="13410" y="11077"/>
                </a:moveTo>
                <a:cubicBezTo>
                  <a:pt x="13410" y="11181"/>
                  <a:pt x="13407" y="11284"/>
                  <a:pt x="13402" y="11355"/>
                </a:cubicBezTo>
                <a:cubicBezTo>
                  <a:pt x="13396" y="11426"/>
                  <a:pt x="13390" y="11474"/>
                  <a:pt x="13382" y="11474"/>
                </a:cubicBezTo>
                <a:lnTo>
                  <a:pt x="13382" y="11474"/>
                </a:lnTo>
                <a:lnTo>
                  <a:pt x="13180" y="11474"/>
                </a:lnTo>
                <a:cubicBezTo>
                  <a:pt x="13173" y="11474"/>
                  <a:pt x="13166" y="11434"/>
                  <a:pt x="13161" y="11355"/>
                </a:cubicBezTo>
                <a:cubicBezTo>
                  <a:pt x="13156" y="11276"/>
                  <a:pt x="13152" y="11181"/>
                  <a:pt x="13152" y="11077"/>
                </a:cubicBezTo>
                <a:lnTo>
                  <a:pt x="13152" y="10602"/>
                </a:lnTo>
                <a:cubicBezTo>
                  <a:pt x="13152" y="10380"/>
                  <a:pt x="13166" y="10221"/>
                  <a:pt x="13180" y="10205"/>
                </a:cubicBezTo>
                <a:lnTo>
                  <a:pt x="13382" y="10213"/>
                </a:lnTo>
                <a:cubicBezTo>
                  <a:pt x="13398" y="10213"/>
                  <a:pt x="13410" y="10388"/>
                  <a:pt x="13410" y="10610"/>
                </a:cubicBezTo>
                <a:lnTo>
                  <a:pt x="13410" y="11077"/>
                </a:lnTo>
                <a:close/>
                <a:moveTo>
                  <a:pt x="13883" y="11085"/>
                </a:moveTo>
                <a:cubicBezTo>
                  <a:pt x="13883" y="11188"/>
                  <a:pt x="13880" y="11292"/>
                  <a:pt x="13875" y="11363"/>
                </a:cubicBezTo>
                <a:cubicBezTo>
                  <a:pt x="13870" y="11434"/>
                  <a:pt x="13862" y="11482"/>
                  <a:pt x="13855" y="11482"/>
                </a:cubicBezTo>
                <a:lnTo>
                  <a:pt x="13855" y="11482"/>
                </a:lnTo>
                <a:lnTo>
                  <a:pt x="13653" y="11482"/>
                </a:lnTo>
                <a:cubicBezTo>
                  <a:pt x="13646" y="11482"/>
                  <a:pt x="13638" y="11442"/>
                  <a:pt x="13633" y="11363"/>
                </a:cubicBezTo>
                <a:cubicBezTo>
                  <a:pt x="13628" y="11284"/>
                  <a:pt x="13625" y="11188"/>
                  <a:pt x="13625" y="11085"/>
                </a:cubicBezTo>
                <a:lnTo>
                  <a:pt x="13625" y="10610"/>
                </a:lnTo>
                <a:cubicBezTo>
                  <a:pt x="13625" y="10388"/>
                  <a:pt x="13637" y="10213"/>
                  <a:pt x="13653" y="10213"/>
                </a:cubicBezTo>
                <a:lnTo>
                  <a:pt x="13653" y="10213"/>
                </a:lnTo>
                <a:lnTo>
                  <a:pt x="13855" y="10213"/>
                </a:lnTo>
                <a:cubicBezTo>
                  <a:pt x="13871" y="10213"/>
                  <a:pt x="13883" y="10388"/>
                  <a:pt x="13883" y="10610"/>
                </a:cubicBezTo>
                <a:lnTo>
                  <a:pt x="13883" y="11085"/>
                </a:lnTo>
                <a:close/>
                <a:moveTo>
                  <a:pt x="14355" y="11093"/>
                </a:moveTo>
                <a:cubicBezTo>
                  <a:pt x="14355" y="11315"/>
                  <a:pt x="14343" y="11490"/>
                  <a:pt x="14328" y="11490"/>
                </a:cubicBezTo>
                <a:lnTo>
                  <a:pt x="14328" y="11490"/>
                </a:lnTo>
                <a:lnTo>
                  <a:pt x="14125" y="11490"/>
                </a:lnTo>
                <a:cubicBezTo>
                  <a:pt x="14118" y="11490"/>
                  <a:pt x="14111" y="11450"/>
                  <a:pt x="14106" y="11371"/>
                </a:cubicBezTo>
                <a:cubicBezTo>
                  <a:pt x="14101" y="11292"/>
                  <a:pt x="14097" y="11196"/>
                  <a:pt x="14097" y="11093"/>
                </a:cubicBezTo>
                <a:lnTo>
                  <a:pt x="14097" y="10618"/>
                </a:lnTo>
                <a:cubicBezTo>
                  <a:pt x="14097" y="10395"/>
                  <a:pt x="14110" y="10221"/>
                  <a:pt x="14125" y="10221"/>
                </a:cubicBezTo>
                <a:lnTo>
                  <a:pt x="14125" y="10221"/>
                </a:lnTo>
                <a:lnTo>
                  <a:pt x="14328" y="10221"/>
                </a:lnTo>
                <a:cubicBezTo>
                  <a:pt x="14335" y="10221"/>
                  <a:pt x="14342" y="10261"/>
                  <a:pt x="14347" y="10340"/>
                </a:cubicBezTo>
                <a:cubicBezTo>
                  <a:pt x="14352" y="10419"/>
                  <a:pt x="14355" y="10514"/>
                  <a:pt x="14355" y="10618"/>
                </a:cubicBezTo>
                <a:lnTo>
                  <a:pt x="14355" y="11093"/>
                </a:lnTo>
                <a:close/>
                <a:moveTo>
                  <a:pt x="14828" y="11093"/>
                </a:moveTo>
                <a:cubicBezTo>
                  <a:pt x="14828" y="11196"/>
                  <a:pt x="14825" y="11299"/>
                  <a:pt x="14820" y="11371"/>
                </a:cubicBezTo>
                <a:cubicBezTo>
                  <a:pt x="14814" y="11442"/>
                  <a:pt x="14808" y="11490"/>
                  <a:pt x="14800" y="11490"/>
                </a:cubicBezTo>
                <a:lnTo>
                  <a:pt x="14800" y="11490"/>
                </a:lnTo>
                <a:lnTo>
                  <a:pt x="14598" y="11490"/>
                </a:lnTo>
                <a:cubicBezTo>
                  <a:pt x="14591" y="11490"/>
                  <a:pt x="14583" y="11450"/>
                  <a:pt x="14579" y="11371"/>
                </a:cubicBezTo>
                <a:cubicBezTo>
                  <a:pt x="14574" y="11292"/>
                  <a:pt x="14570" y="11196"/>
                  <a:pt x="14570" y="11093"/>
                </a:cubicBezTo>
                <a:lnTo>
                  <a:pt x="14570" y="10618"/>
                </a:lnTo>
                <a:cubicBezTo>
                  <a:pt x="14570" y="10395"/>
                  <a:pt x="14582" y="10221"/>
                  <a:pt x="14598" y="10221"/>
                </a:cubicBezTo>
                <a:lnTo>
                  <a:pt x="14598" y="10221"/>
                </a:lnTo>
                <a:lnTo>
                  <a:pt x="14800" y="10221"/>
                </a:lnTo>
                <a:cubicBezTo>
                  <a:pt x="14816" y="10221"/>
                  <a:pt x="14828" y="10395"/>
                  <a:pt x="14828" y="10618"/>
                </a:cubicBezTo>
                <a:lnTo>
                  <a:pt x="14828" y="11093"/>
                </a:lnTo>
                <a:close/>
                <a:moveTo>
                  <a:pt x="15300" y="11101"/>
                </a:moveTo>
                <a:cubicBezTo>
                  <a:pt x="15300" y="11323"/>
                  <a:pt x="15288" y="11498"/>
                  <a:pt x="15273" y="11498"/>
                </a:cubicBezTo>
                <a:cubicBezTo>
                  <a:pt x="15273" y="11498"/>
                  <a:pt x="15273" y="11498"/>
                  <a:pt x="15273" y="11498"/>
                </a:cubicBezTo>
                <a:lnTo>
                  <a:pt x="15070" y="11498"/>
                </a:lnTo>
                <a:cubicBezTo>
                  <a:pt x="15063" y="11498"/>
                  <a:pt x="15056" y="11458"/>
                  <a:pt x="15051" y="11379"/>
                </a:cubicBezTo>
                <a:cubicBezTo>
                  <a:pt x="15046" y="11307"/>
                  <a:pt x="15043" y="11204"/>
                  <a:pt x="15043" y="11101"/>
                </a:cubicBezTo>
                <a:lnTo>
                  <a:pt x="15043" y="10625"/>
                </a:lnTo>
                <a:cubicBezTo>
                  <a:pt x="15043" y="10403"/>
                  <a:pt x="15055" y="10229"/>
                  <a:pt x="15070" y="10229"/>
                </a:cubicBezTo>
                <a:lnTo>
                  <a:pt x="15070" y="10229"/>
                </a:lnTo>
                <a:lnTo>
                  <a:pt x="15273" y="10229"/>
                </a:lnTo>
                <a:cubicBezTo>
                  <a:pt x="15280" y="10229"/>
                  <a:pt x="15287" y="10269"/>
                  <a:pt x="15292" y="10348"/>
                </a:cubicBezTo>
                <a:cubicBezTo>
                  <a:pt x="15297" y="10419"/>
                  <a:pt x="15300" y="10522"/>
                  <a:pt x="15300" y="10625"/>
                </a:cubicBezTo>
                <a:lnTo>
                  <a:pt x="15300" y="11101"/>
                </a:lnTo>
                <a:close/>
                <a:moveTo>
                  <a:pt x="15761" y="11109"/>
                </a:moveTo>
                <a:cubicBezTo>
                  <a:pt x="15761" y="11331"/>
                  <a:pt x="15749" y="11506"/>
                  <a:pt x="15733" y="11506"/>
                </a:cubicBezTo>
                <a:lnTo>
                  <a:pt x="15733" y="11506"/>
                </a:lnTo>
                <a:lnTo>
                  <a:pt x="15635" y="11506"/>
                </a:lnTo>
                <a:cubicBezTo>
                  <a:pt x="15635" y="11506"/>
                  <a:pt x="15635" y="11506"/>
                  <a:pt x="15635" y="11506"/>
                </a:cubicBezTo>
                <a:lnTo>
                  <a:pt x="15543" y="11506"/>
                </a:lnTo>
                <a:cubicBezTo>
                  <a:pt x="15536" y="11506"/>
                  <a:pt x="15529" y="11466"/>
                  <a:pt x="15524" y="11387"/>
                </a:cubicBezTo>
                <a:cubicBezTo>
                  <a:pt x="15519" y="11307"/>
                  <a:pt x="15516" y="11212"/>
                  <a:pt x="15516" y="11109"/>
                </a:cubicBezTo>
                <a:lnTo>
                  <a:pt x="15516" y="10633"/>
                </a:lnTo>
                <a:cubicBezTo>
                  <a:pt x="15516" y="10411"/>
                  <a:pt x="15528" y="10237"/>
                  <a:pt x="15543" y="10237"/>
                </a:cubicBezTo>
                <a:cubicBezTo>
                  <a:pt x="15543" y="10237"/>
                  <a:pt x="15543" y="10237"/>
                  <a:pt x="15543" y="10237"/>
                </a:cubicBezTo>
                <a:lnTo>
                  <a:pt x="15642" y="10237"/>
                </a:lnTo>
                <a:cubicBezTo>
                  <a:pt x="15642" y="10237"/>
                  <a:pt x="15642" y="10237"/>
                  <a:pt x="15643" y="10237"/>
                </a:cubicBezTo>
                <a:lnTo>
                  <a:pt x="15734" y="10237"/>
                </a:lnTo>
                <a:cubicBezTo>
                  <a:pt x="15741" y="10237"/>
                  <a:pt x="15748" y="10277"/>
                  <a:pt x="15753" y="10356"/>
                </a:cubicBezTo>
                <a:cubicBezTo>
                  <a:pt x="15758" y="10435"/>
                  <a:pt x="15761" y="10530"/>
                  <a:pt x="15761" y="10633"/>
                </a:cubicBezTo>
                <a:lnTo>
                  <a:pt x="15761" y="11109"/>
                </a:lnTo>
                <a:close/>
                <a:moveTo>
                  <a:pt x="16233" y="11117"/>
                </a:moveTo>
                <a:cubicBezTo>
                  <a:pt x="16233" y="11220"/>
                  <a:pt x="16230" y="11323"/>
                  <a:pt x="16225" y="11395"/>
                </a:cubicBezTo>
                <a:cubicBezTo>
                  <a:pt x="16220" y="11466"/>
                  <a:pt x="16213" y="11514"/>
                  <a:pt x="16206" y="11514"/>
                </a:cubicBezTo>
                <a:lnTo>
                  <a:pt x="16206" y="11514"/>
                </a:lnTo>
                <a:lnTo>
                  <a:pt x="16003" y="11514"/>
                </a:lnTo>
                <a:cubicBezTo>
                  <a:pt x="15988" y="11514"/>
                  <a:pt x="15976" y="11339"/>
                  <a:pt x="15976" y="11117"/>
                </a:cubicBezTo>
                <a:lnTo>
                  <a:pt x="15976" y="10641"/>
                </a:lnTo>
                <a:cubicBezTo>
                  <a:pt x="15976" y="10538"/>
                  <a:pt x="15978" y="10435"/>
                  <a:pt x="15984" y="10364"/>
                </a:cubicBezTo>
                <a:cubicBezTo>
                  <a:pt x="15989" y="10292"/>
                  <a:pt x="15996" y="10245"/>
                  <a:pt x="16003" y="10245"/>
                </a:cubicBezTo>
                <a:lnTo>
                  <a:pt x="16003" y="10245"/>
                </a:lnTo>
                <a:lnTo>
                  <a:pt x="16206" y="10245"/>
                </a:lnTo>
                <a:cubicBezTo>
                  <a:pt x="16221" y="10245"/>
                  <a:pt x="16233" y="10419"/>
                  <a:pt x="16233" y="10641"/>
                </a:cubicBezTo>
                <a:lnTo>
                  <a:pt x="16233" y="11117"/>
                </a:lnTo>
                <a:close/>
                <a:moveTo>
                  <a:pt x="16706" y="11125"/>
                </a:moveTo>
                <a:cubicBezTo>
                  <a:pt x="16706" y="11228"/>
                  <a:pt x="16703" y="11331"/>
                  <a:pt x="16698" y="11403"/>
                </a:cubicBezTo>
                <a:cubicBezTo>
                  <a:pt x="16693" y="11474"/>
                  <a:pt x="16686" y="11521"/>
                  <a:pt x="16678" y="11521"/>
                </a:cubicBezTo>
                <a:lnTo>
                  <a:pt x="16678" y="11521"/>
                </a:lnTo>
                <a:lnTo>
                  <a:pt x="16476" y="11521"/>
                </a:lnTo>
                <a:cubicBezTo>
                  <a:pt x="16469" y="11521"/>
                  <a:pt x="16462" y="11482"/>
                  <a:pt x="16457" y="11403"/>
                </a:cubicBezTo>
                <a:cubicBezTo>
                  <a:pt x="16452" y="11331"/>
                  <a:pt x="16448" y="11228"/>
                  <a:pt x="16448" y="11125"/>
                </a:cubicBezTo>
                <a:lnTo>
                  <a:pt x="16448" y="10649"/>
                </a:lnTo>
                <a:cubicBezTo>
                  <a:pt x="16448" y="10427"/>
                  <a:pt x="16460" y="10253"/>
                  <a:pt x="16476" y="10253"/>
                </a:cubicBezTo>
                <a:lnTo>
                  <a:pt x="16476" y="10253"/>
                </a:lnTo>
                <a:lnTo>
                  <a:pt x="16678" y="10253"/>
                </a:lnTo>
                <a:cubicBezTo>
                  <a:pt x="16694" y="10253"/>
                  <a:pt x="16706" y="10427"/>
                  <a:pt x="16706" y="10649"/>
                </a:cubicBezTo>
                <a:lnTo>
                  <a:pt x="16706" y="11125"/>
                </a:lnTo>
                <a:close/>
                <a:moveTo>
                  <a:pt x="17178" y="11133"/>
                </a:moveTo>
                <a:cubicBezTo>
                  <a:pt x="17178" y="11236"/>
                  <a:pt x="17176" y="11339"/>
                  <a:pt x="17170" y="11410"/>
                </a:cubicBezTo>
                <a:cubicBezTo>
                  <a:pt x="17165" y="11482"/>
                  <a:pt x="17158" y="11529"/>
                  <a:pt x="17151" y="11529"/>
                </a:cubicBezTo>
                <a:lnTo>
                  <a:pt x="17151" y="11529"/>
                </a:lnTo>
                <a:lnTo>
                  <a:pt x="16948" y="11529"/>
                </a:lnTo>
                <a:cubicBezTo>
                  <a:pt x="16933" y="11529"/>
                  <a:pt x="16921" y="11355"/>
                  <a:pt x="16921" y="11133"/>
                </a:cubicBezTo>
                <a:lnTo>
                  <a:pt x="16921" y="10657"/>
                </a:lnTo>
                <a:cubicBezTo>
                  <a:pt x="16921" y="10554"/>
                  <a:pt x="16923" y="10451"/>
                  <a:pt x="16929" y="10380"/>
                </a:cubicBezTo>
                <a:cubicBezTo>
                  <a:pt x="16934" y="10308"/>
                  <a:pt x="16941" y="10261"/>
                  <a:pt x="16948" y="10261"/>
                </a:cubicBezTo>
                <a:lnTo>
                  <a:pt x="16948" y="10261"/>
                </a:lnTo>
                <a:lnTo>
                  <a:pt x="17151" y="10261"/>
                </a:lnTo>
                <a:cubicBezTo>
                  <a:pt x="17166" y="10261"/>
                  <a:pt x="17178" y="10435"/>
                  <a:pt x="17178" y="10657"/>
                </a:cubicBezTo>
                <a:lnTo>
                  <a:pt x="17178" y="11133"/>
                </a:lnTo>
                <a:close/>
                <a:moveTo>
                  <a:pt x="17643" y="11418"/>
                </a:moveTo>
                <a:cubicBezTo>
                  <a:pt x="17638" y="11490"/>
                  <a:pt x="17631" y="11537"/>
                  <a:pt x="17624" y="11537"/>
                </a:cubicBezTo>
                <a:lnTo>
                  <a:pt x="17624" y="11537"/>
                </a:lnTo>
                <a:lnTo>
                  <a:pt x="17421" y="11537"/>
                </a:lnTo>
                <a:cubicBezTo>
                  <a:pt x="17406" y="11537"/>
                  <a:pt x="17394" y="11363"/>
                  <a:pt x="17394" y="11141"/>
                </a:cubicBezTo>
                <a:lnTo>
                  <a:pt x="17394" y="10665"/>
                </a:lnTo>
                <a:cubicBezTo>
                  <a:pt x="17394" y="10562"/>
                  <a:pt x="17396" y="10459"/>
                  <a:pt x="17402" y="10388"/>
                </a:cubicBezTo>
                <a:cubicBezTo>
                  <a:pt x="17407" y="10316"/>
                  <a:pt x="17414" y="10269"/>
                  <a:pt x="17421" y="10269"/>
                </a:cubicBezTo>
                <a:lnTo>
                  <a:pt x="17421" y="10269"/>
                </a:lnTo>
                <a:lnTo>
                  <a:pt x="17624" y="10269"/>
                </a:lnTo>
                <a:cubicBezTo>
                  <a:pt x="17639" y="10269"/>
                  <a:pt x="17651" y="10443"/>
                  <a:pt x="17651" y="10665"/>
                </a:cubicBezTo>
                <a:lnTo>
                  <a:pt x="17651" y="11141"/>
                </a:lnTo>
                <a:cubicBezTo>
                  <a:pt x="17651" y="11244"/>
                  <a:pt x="17648" y="11347"/>
                  <a:pt x="17643" y="11418"/>
                </a:cubicBezTo>
                <a:close/>
                <a:moveTo>
                  <a:pt x="18123" y="11149"/>
                </a:moveTo>
                <a:cubicBezTo>
                  <a:pt x="18123" y="11371"/>
                  <a:pt x="18111" y="11545"/>
                  <a:pt x="18096" y="11545"/>
                </a:cubicBezTo>
                <a:lnTo>
                  <a:pt x="18096" y="11545"/>
                </a:lnTo>
                <a:lnTo>
                  <a:pt x="17893" y="11545"/>
                </a:lnTo>
                <a:cubicBezTo>
                  <a:pt x="17878" y="11545"/>
                  <a:pt x="17866" y="11371"/>
                  <a:pt x="17866" y="11149"/>
                </a:cubicBezTo>
                <a:lnTo>
                  <a:pt x="17866" y="10673"/>
                </a:lnTo>
                <a:cubicBezTo>
                  <a:pt x="17866" y="10570"/>
                  <a:pt x="17869" y="10467"/>
                  <a:pt x="17874" y="10395"/>
                </a:cubicBezTo>
                <a:cubicBezTo>
                  <a:pt x="17880" y="10324"/>
                  <a:pt x="17886" y="10277"/>
                  <a:pt x="17893" y="10277"/>
                </a:cubicBezTo>
                <a:lnTo>
                  <a:pt x="17893" y="10277"/>
                </a:lnTo>
                <a:lnTo>
                  <a:pt x="18096" y="10277"/>
                </a:lnTo>
                <a:cubicBezTo>
                  <a:pt x="18103" y="10277"/>
                  <a:pt x="18110" y="10316"/>
                  <a:pt x="18115" y="10395"/>
                </a:cubicBezTo>
                <a:cubicBezTo>
                  <a:pt x="18120" y="10467"/>
                  <a:pt x="18123" y="10570"/>
                  <a:pt x="18123" y="10673"/>
                </a:cubicBezTo>
                <a:lnTo>
                  <a:pt x="18123" y="11149"/>
                </a:lnTo>
                <a:close/>
                <a:moveTo>
                  <a:pt x="18596" y="11157"/>
                </a:moveTo>
                <a:cubicBezTo>
                  <a:pt x="18596" y="11260"/>
                  <a:pt x="18593" y="11363"/>
                  <a:pt x="18588" y="11434"/>
                </a:cubicBezTo>
                <a:cubicBezTo>
                  <a:pt x="18583" y="11506"/>
                  <a:pt x="18576" y="11553"/>
                  <a:pt x="18569" y="11553"/>
                </a:cubicBezTo>
                <a:lnTo>
                  <a:pt x="18569" y="11553"/>
                </a:lnTo>
                <a:lnTo>
                  <a:pt x="18366" y="11553"/>
                </a:lnTo>
                <a:cubicBezTo>
                  <a:pt x="18359" y="11553"/>
                  <a:pt x="18352" y="11514"/>
                  <a:pt x="18347" y="11434"/>
                </a:cubicBezTo>
                <a:cubicBezTo>
                  <a:pt x="18342" y="11355"/>
                  <a:pt x="18339" y="11260"/>
                  <a:pt x="18339" y="11157"/>
                </a:cubicBezTo>
                <a:lnTo>
                  <a:pt x="18339" y="10681"/>
                </a:lnTo>
                <a:cubicBezTo>
                  <a:pt x="18339" y="10459"/>
                  <a:pt x="18351" y="10284"/>
                  <a:pt x="18366" y="10284"/>
                </a:cubicBezTo>
                <a:lnTo>
                  <a:pt x="18366" y="10284"/>
                </a:lnTo>
                <a:lnTo>
                  <a:pt x="18569" y="10284"/>
                </a:lnTo>
                <a:cubicBezTo>
                  <a:pt x="18584" y="10284"/>
                  <a:pt x="18596" y="10459"/>
                  <a:pt x="18596" y="10681"/>
                </a:cubicBezTo>
                <a:lnTo>
                  <a:pt x="18596" y="11157"/>
                </a:lnTo>
                <a:close/>
                <a:moveTo>
                  <a:pt x="19069" y="11165"/>
                </a:moveTo>
                <a:cubicBezTo>
                  <a:pt x="19069" y="11387"/>
                  <a:pt x="19056" y="11561"/>
                  <a:pt x="19041" y="11561"/>
                </a:cubicBezTo>
                <a:lnTo>
                  <a:pt x="19041" y="11561"/>
                </a:lnTo>
                <a:lnTo>
                  <a:pt x="18838" y="11561"/>
                </a:lnTo>
                <a:cubicBezTo>
                  <a:pt x="18831" y="11561"/>
                  <a:pt x="18824" y="11521"/>
                  <a:pt x="18819" y="11442"/>
                </a:cubicBezTo>
                <a:cubicBezTo>
                  <a:pt x="18814" y="11371"/>
                  <a:pt x="18811" y="11268"/>
                  <a:pt x="18811" y="11165"/>
                </a:cubicBezTo>
                <a:lnTo>
                  <a:pt x="18811" y="10689"/>
                </a:lnTo>
                <a:cubicBezTo>
                  <a:pt x="18811" y="10467"/>
                  <a:pt x="18823" y="10292"/>
                  <a:pt x="18838" y="10292"/>
                </a:cubicBezTo>
                <a:lnTo>
                  <a:pt x="18838" y="10292"/>
                </a:lnTo>
                <a:lnTo>
                  <a:pt x="19041" y="10292"/>
                </a:lnTo>
                <a:cubicBezTo>
                  <a:pt x="19048" y="10292"/>
                  <a:pt x="19055" y="10332"/>
                  <a:pt x="19060" y="10411"/>
                </a:cubicBezTo>
                <a:cubicBezTo>
                  <a:pt x="19065" y="10483"/>
                  <a:pt x="19069" y="10586"/>
                  <a:pt x="19069" y="10689"/>
                </a:cubicBezTo>
                <a:lnTo>
                  <a:pt x="19069" y="11165"/>
                </a:lnTo>
                <a:close/>
                <a:moveTo>
                  <a:pt x="19541" y="11173"/>
                </a:moveTo>
                <a:cubicBezTo>
                  <a:pt x="19541" y="11395"/>
                  <a:pt x="19529" y="11569"/>
                  <a:pt x="19514" y="11569"/>
                </a:cubicBezTo>
                <a:lnTo>
                  <a:pt x="19514" y="11569"/>
                </a:lnTo>
                <a:lnTo>
                  <a:pt x="19311" y="11569"/>
                </a:lnTo>
                <a:cubicBezTo>
                  <a:pt x="19304" y="11569"/>
                  <a:pt x="19297" y="11529"/>
                  <a:pt x="19292" y="11450"/>
                </a:cubicBezTo>
                <a:cubicBezTo>
                  <a:pt x="19287" y="11379"/>
                  <a:pt x="19284" y="11276"/>
                  <a:pt x="19284" y="11173"/>
                </a:cubicBezTo>
                <a:lnTo>
                  <a:pt x="19284" y="10697"/>
                </a:lnTo>
                <a:cubicBezTo>
                  <a:pt x="19284" y="10475"/>
                  <a:pt x="19296" y="10300"/>
                  <a:pt x="19311" y="10300"/>
                </a:cubicBezTo>
                <a:lnTo>
                  <a:pt x="19311" y="10300"/>
                </a:lnTo>
                <a:lnTo>
                  <a:pt x="19514" y="10300"/>
                </a:lnTo>
                <a:cubicBezTo>
                  <a:pt x="19521" y="10300"/>
                  <a:pt x="19528" y="10340"/>
                  <a:pt x="19533" y="10419"/>
                </a:cubicBezTo>
                <a:cubicBezTo>
                  <a:pt x="19538" y="10499"/>
                  <a:pt x="19541" y="10594"/>
                  <a:pt x="19541" y="10697"/>
                </a:cubicBezTo>
                <a:lnTo>
                  <a:pt x="19541" y="11173"/>
                </a:lnTo>
                <a:close/>
                <a:moveTo>
                  <a:pt x="19986" y="11181"/>
                </a:moveTo>
                <a:cubicBezTo>
                  <a:pt x="19986" y="11284"/>
                  <a:pt x="19983" y="11387"/>
                  <a:pt x="19977" y="11458"/>
                </a:cubicBezTo>
                <a:cubicBezTo>
                  <a:pt x="19972" y="11529"/>
                  <a:pt x="19965" y="11577"/>
                  <a:pt x="19958" y="11577"/>
                </a:cubicBezTo>
                <a:cubicBezTo>
                  <a:pt x="19958" y="11577"/>
                  <a:pt x="19958" y="11577"/>
                  <a:pt x="19958" y="11577"/>
                </a:cubicBezTo>
                <a:lnTo>
                  <a:pt x="19883" y="11577"/>
                </a:lnTo>
                <a:cubicBezTo>
                  <a:pt x="19883" y="11577"/>
                  <a:pt x="19883" y="11577"/>
                  <a:pt x="19883" y="11577"/>
                </a:cubicBezTo>
                <a:cubicBezTo>
                  <a:pt x="19883" y="11577"/>
                  <a:pt x="19883" y="11577"/>
                  <a:pt x="19883" y="11577"/>
                </a:cubicBezTo>
                <a:lnTo>
                  <a:pt x="19784" y="11577"/>
                </a:lnTo>
                <a:cubicBezTo>
                  <a:pt x="19777" y="11577"/>
                  <a:pt x="19770" y="11537"/>
                  <a:pt x="19765" y="11458"/>
                </a:cubicBezTo>
                <a:cubicBezTo>
                  <a:pt x="19760" y="11387"/>
                  <a:pt x="19757" y="11284"/>
                  <a:pt x="19757" y="11181"/>
                </a:cubicBezTo>
                <a:lnTo>
                  <a:pt x="19757" y="10705"/>
                </a:lnTo>
                <a:cubicBezTo>
                  <a:pt x="19757" y="10483"/>
                  <a:pt x="19769" y="10308"/>
                  <a:pt x="19784" y="10308"/>
                </a:cubicBezTo>
                <a:lnTo>
                  <a:pt x="19784" y="10308"/>
                </a:lnTo>
                <a:lnTo>
                  <a:pt x="19859" y="10308"/>
                </a:lnTo>
                <a:cubicBezTo>
                  <a:pt x="19859" y="10308"/>
                  <a:pt x="19859" y="10308"/>
                  <a:pt x="19859" y="10308"/>
                </a:cubicBezTo>
                <a:lnTo>
                  <a:pt x="19958" y="10308"/>
                </a:lnTo>
                <a:cubicBezTo>
                  <a:pt x="19973" y="10308"/>
                  <a:pt x="19986" y="10483"/>
                  <a:pt x="19986" y="10705"/>
                </a:cubicBezTo>
                <a:lnTo>
                  <a:pt x="19986" y="11181"/>
                </a:lnTo>
                <a:close/>
                <a:moveTo>
                  <a:pt x="20458" y="11181"/>
                </a:moveTo>
                <a:cubicBezTo>
                  <a:pt x="20458" y="11284"/>
                  <a:pt x="20455" y="11387"/>
                  <a:pt x="20450" y="11458"/>
                </a:cubicBezTo>
                <a:cubicBezTo>
                  <a:pt x="20445" y="11529"/>
                  <a:pt x="20437" y="11577"/>
                  <a:pt x="20430" y="11577"/>
                </a:cubicBezTo>
                <a:lnTo>
                  <a:pt x="20430" y="11577"/>
                </a:lnTo>
                <a:lnTo>
                  <a:pt x="20228" y="11577"/>
                </a:lnTo>
                <a:cubicBezTo>
                  <a:pt x="20221" y="11577"/>
                  <a:pt x="20213" y="11537"/>
                  <a:pt x="20208" y="11458"/>
                </a:cubicBezTo>
                <a:cubicBezTo>
                  <a:pt x="20204" y="11387"/>
                  <a:pt x="20200" y="11284"/>
                  <a:pt x="20200" y="11181"/>
                </a:cubicBezTo>
                <a:lnTo>
                  <a:pt x="20200" y="10705"/>
                </a:lnTo>
                <a:cubicBezTo>
                  <a:pt x="20200" y="10483"/>
                  <a:pt x="20212" y="10308"/>
                  <a:pt x="20228" y="10308"/>
                </a:cubicBezTo>
                <a:lnTo>
                  <a:pt x="20228" y="10308"/>
                </a:lnTo>
                <a:lnTo>
                  <a:pt x="20430" y="10308"/>
                </a:lnTo>
                <a:cubicBezTo>
                  <a:pt x="20446" y="10308"/>
                  <a:pt x="20458" y="10483"/>
                  <a:pt x="20458" y="10705"/>
                </a:cubicBezTo>
                <a:lnTo>
                  <a:pt x="20458" y="11181"/>
                </a:lnTo>
                <a:close/>
                <a:moveTo>
                  <a:pt x="20931" y="11188"/>
                </a:moveTo>
                <a:cubicBezTo>
                  <a:pt x="20931" y="11292"/>
                  <a:pt x="20928" y="11395"/>
                  <a:pt x="20922" y="11466"/>
                </a:cubicBezTo>
                <a:cubicBezTo>
                  <a:pt x="20917" y="11537"/>
                  <a:pt x="20910" y="11585"/>
                  <a:pt x="20903" y="11585"/>
                </a:cubicBezTo>
                <a:lnTo>
                  <a:pt x="20903" y="11585"/>
                </a:lnTo>
                <a:lnTo>
                  <a:pt x="20701" y="11585"/>
                </a:lnTo>
                <a:cubicBezTo>
                  <a:pt x="20693" y="11585"/>
                  <a:pt x="20686" y="11545"/>
                  <a:pt x="20681" y="11466"/>
                </a:cubicBezTo>
                <a:cubicBezTo>
                  <a:pt x="20676" y="11387"/>
                  <a:pt x="20673" y="11292"/>
                  <a:pt x="20673" y="11188"/>
                </a:cubicBezTo>
                <a:lnTo>
                  <a:pt x="20673" y="10713"/>
                </a:lnTo>
                <a:cubicBezTo>
                  <a:pt x="20673" y="10491"/>
                  <a:pt x="20685" y="10316"/>
                  <a:pt x="20701" y="10316"/>
                </a:cubicBezTo>
                <a:lnTo>
                  <a:pt x="20701" y="10316"/>
                </a:lnTo>
                <a:lnTo>
                  <a:pt x="20903" y="10316"/>
                </a:lnTo>
                <a:cubicBezTo>
                  <a:pt x="20919" y="10316"/>
                  <a:pt x="20931" y="10491"/>
                  <a:pt x="20931" y="10713"/>
                </a:cubicBezTo>
                <a:lnTo>
                  <a:pt x="20931" y="11188"/>
                </a:lnTo>
                <a:close/>
                <a:moveTo>
                  <a:pt x="21403" y="11204"/>
                </a:moveTo>
                <a:cubicBezTo>
                  <a:pt x="21403" y="11426"/>
                  <a:pt x="21391" y="11601"/>
                  <a:pt x="21375" y="11601"/>
                </a:cubicBezTo>
                <a:lnTo>
                  <a:pt x="21375" y="11601"/>
                </a:lnTo>
                <a:lnTo>
                  <a:pt x="21173" y="11601"/>
                </a:lnTo>
                <a:cubicBezTo>
                  <a:pt x="21157" y="11601"/>
                  <a:pt x="21145" y="11426"/>
                  <a:pt x="21145" y="11204"/>
                </a:cubicBezTo>
                <a:lnTo>
                  <a:pt x="21145" y="10729"/>
                </a:lnTo>
                <a:cubicBezTo>
                  <a:pt x="21145" y="10625"/>
                  <a:pt x="21148" y="10522"/>
                  <a:pt x="21154" y="10451"/>
                </a:cubicBezTo>
                <a:cubicBezTo>
                  <a:pt x="21159" y="10380"/>
                  <a:pt x="21166" y="10332"/>
                  <a:pt x="21173" y="10332"/>
                </a:cubicBezTo>
                <a:lnTo>
                  <a:pt x="21173" y="10332"/>
                </a:lnTo>
                <a:lnTo>
                  <a:pt x="21375" y="10332"/>
                </a:lnTo>
                <a:cubicBezTo>
                  <a:pt x="21383" y="10332"/>
                  <a:pt x="21390" y="10372"/>
                  <a:pt x="21395" y="10451"/>
                </a:cubicBezTo>
                <a:cubicBezTo>
                  <a:pt x="21400" y="10522"/>
                  <a:pt x="21403" y="10625"/>
                  <a:pt x="21403" y="10729"/>
                </a:cubicBezTo>
                <a:lnTo>
                  <a:pt x="21403" y="11204"/>
                </a:lnTo>
                <a:close/>
              </a:path>
            </a:pathLst>
          </a:custGeom>
          <a:solidFill>
            <a:srgbClr val="2C3E50"/>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800"/>
          </a:p>
        </p:txBody>
      </p:sp>
      <p:sp>
        <p:nvSpPr>
          <p:cNvPr id="9" name="Shape">
            <a:extLst>
              <a:ext uri="{FF2B5EF4-FFF2-40B4-BE49-F238E27FC236}">
                <a16:creationId xmlns:a16="http://schemas.microsoft.com/office/drawing/2014/main" id="{48B3A69B-E059-4236-80CA-6F411DCE6BA1}"/>
              </a:ext>
            </a:extLst>
          </p:cNvPr>
          <p:cNvSpPr/>
          <p:nvPr/>
        </p:nvSpPr>
        <p:spPr>
          <a:xfrm>
            <a:off x="0" y="5218365"/>
            <a:ext cx="12192000" cy="634398"/>
          </a:xfrm>
          <a:custGeom>
            <a:avLst/>
            <a:gdLst/>
            <a:ahLst/>
            <a:cxnLst>
              <a:cxn ang="0">
                <a:pos x="wd2" y="hd2"/>
              </a:cxn>
              <a:cxn ang="5400000">
                <a:pos x="wd2" y="hd2"/>
              </a:cxn>
              <a:cxn ang="10800000">
                <a:pos x="wd2" y="hd2"/>
              </a:cxn>
              <a:cxn ang="16200000">
                <a:pos x="wd2" y="hd2"/>
              </a:cxn>
            </a:cxnLst>
            <a:rect l="0" t="0" r="r" b="b"/>
            <a:pathLst>
              <a:path w="21600" h="21600" extrusionOk="0">
                <a:moveTo>
                  <a:pt x="20922" y="317"/>
                </a:moveTo>
                <a:lnTo>
                  <a:pt x="19860" y="301"/>
                </a:lnTo>
                <a:lnTo>
                  <a:pt x="19860" y="301"/>
                </a:lnTo>
                <a:lnTo>
                  <a:pt x="18821" y="285"/>
                </a:lnTo>
                <a:lnTo>
                  <a:pt x="17759" y="269"/>
                </a:lnTo>
                <a:lnTo>
                  <a:pt x="16697" y="254"/>
                </a:lnTo>
                <a:lnTo>
                  <a:pt x="15642" y="238"/>
                </a:lnTo>
                <a:lnTo>
                  <a:pt x="14580" y="222"/>
                </a:lnTo>
                <a:lnTo>
                  <a:pt x="13518" y="206"/>
                </a:lnTo>
                <a:lnTo>
                  <a:pt x="12456" y="190"/>
                </a:lnTo>
                <a:lnTo>
                  <a:pt x="11406" y="174"/>
                </a:lnTo>
                <a:lnTo>
                  <a:pt x="11406" y="174"/>
                </a:lnTo>
                <a:lnTo>
                  <a:pt x="10345" y="159"/>
                </a:lnTo>
                <a:lnTo>
                  <a:pt x="9282" y="143"/>
                </a:lnTo>
                <a:lnTo>
                  <a:pt x="8220" y="127"/>
                </a:lnTo>
                <a:lnTo>
                  <a:pt x="7181" y="111"/>
                </a:lnTo>
                <a:lnTo>
                  <a:pt x="7181" y="111"/>
                </a:lnTo>
                <a:lnTo>
                  <a:pt x="6119" y="95"/>
                </a:lnTo>
                <a:lnTo>
                  <a:pt x="5057" y="79"/>
                </a:lnTo>
                <a:lnTo>
                  <a:pt x="3995" y="63"/>
                </a:lnTo>
                <a:lnTo>
                  <a:pt x="2940" y="48"/>
                </a:lnTo>
                <a:lnTo>
                  <a:pt x="1878" y="32"/>
                </a:lnTo>
                <a:lnTo>
                  <a:pt x="816" y="16"/>
                </a:lnTo>
                <a:lnTo>
                  <a:pt x="0" y="0"/>
                </a:lnTo>
                <a:lnTo>
                  <a:pt x="0" y="10023"/>
                </a:lnTo>
                <a:cubicBezTo>
                  <a:pt x="2" y="10015"/>
                  <a:pt x="4" y="10007"/>
                  <a:pt x="6" y="10007"/>
                </a:cubicBezTo>
                <a:lnTo>
                  <a:pt x="6" y="10007"/>
                </a:lnTo>
                <a:lnTo>
                  <a:pt x="209" y="10007"/>
                </a:lnTo>
                <a:cubicBezTo>
                  <a:pt x="216" y="10007"/>
                  <a:pt x="223" y="10047"/>
                  <a:pt x="228" y="10126"/>
                </a:cubicBezTo>
                <a:cubicBezTo>
                  <a:pt x="233" y="10205"/>
                  <a:pt x="236" y="10301"/>
                  <a:pt x="236" y="10404"/>
                </a:cubicBezTo>
                <a:lnTo>
                  <a:pt x="236" y="10879"/>
                </a:lnTo>
                <a:cubicBezTo>
                  <a:pt x="236" y="11101"/>
                  <a:pt x="224" y="11276"/>
                  <a:pt x="209" y="11276"/>
                </a:cubicBezTo>
                <a:lnTo>
                  <a:pt x="209" y="11276"/>
                </a:lnTo>
                <a:lnTo>
                  <a:pt x="6" y="11276"/>
                </a:lnTo>
                <a:cubicBezTo>
                  <a:pt x="4" y="11276"/>
                  <a:pt x="2" y="11268"/>
                  <a:pt x="1" y="11260"/>
                </a:cubicBezTo>
                <a:lnTo>
                  <a:pt x="1" y="21275"/>
                </a:lnTo>
                <a:lnTo>
                  <a:pt x="815" y="21291"/>
                </a:lnTo>
                <a:lnTo>
                  <a:pt x="1877" y="21307"/>
                </a:lnTo>
                <a:lnTo>
                  <a:pt x="2932" y="21323"/>
                </a:lnTo>
                <a:lnTo>
                  <a:pt x="3994" y="21338"/>
                </a:lnTo>
                <a:lnTo>
                  <a:pt x="5056" y="21354"/>
                </a:lnTo>
                <a:lnTo>
                  <a:pt x="6118" y="21370"/>
                </a:lnTo>
                <a:lnTo>
                  <a:pt x="7157" y="21386"/>
                </a:lnTo>
                <a:lnTo>
                  <a:pt x="7157" y="21386"/>
                </a:lnTo>
                <a:lnTo>
                  <a:pt x="8219" y="21402"/>
                </a:lnTo>
                <a:lnTo>
                  <a:pt x="9280" y="21418"/>
                </a:lnTo>
                <a:lnTo>
                  <a:pt x="10343" y="21434"/>
                </a:lnTo>
                <a:lnTo>
                  <a:pt x="11405" y="21449"/>
                </a:lnTo>
                <a:lnTo>
                  <a:pt x="11405" y="21449"/>
                </a:lnTo>
                <a:lnTo>
                  <a:pt x="12454" y="21465"/>
                </a:lnTo>
                <a:lnTo>
                  <a:pt x="13516" y="21481"/>
                </a:lnTo>
                <a:lnTo>
                  <a:pt x="14579" y="21497"/>
                </a:lnTo>
                <a:lnTo>
                  <a:pt x="15634" y="21513"/>
                </a:lnTo>
                <a:lnTo>
                  <a:pt x="15634" y="21513"/>
                </a:lnTo>
                <a:lnTo>
                  <a:pt x="16696" y="21529"/>
                </a:lnTo>
                <a:lnTo>
                  <a:pt x="17757" y="21545"/>
                </a:lnTo>
                <a:lnTo>
                  <a:pt x="18819" y="21560"/>
                </a:lnTo>
                <a:lnTo>
                  <a:pt x="19881" y="21576"/>
                </a:lnTo>
                <a:lnTo>
                  <a:pt x="19881" y="21576"/>
                </a:lnTo>
                <a:lnTo>
                  <a:pt x="20920" y="21592"/>
                </a:lnTo>
                <a:lnTo>
                  <a:pt x="21600" y="21600"/>
                </a:lnTo>
                <a:lnTo>
                  <a:pt x="21600" y="325"/>
                </a:lnTo>
                <a:lnTo>
                  <a:pt x="20922" y="317"/>
                </a:lnTo>
                <a:close/>
                <a:moveTo>
                  <a:pt x="708" y="10879"/>
                </a:moveTo>
                <a:cubicBezTo>
                  <a:pt x="708" y="10982"/>
                  <a:pt x="706" y="11085"/>
                  <a:pt x="700" y="11157"/>
                </a:cubicBezTo>
                <a:cubicBezTo>
                  <a:pt x="695" y="11228"/>
                  <a:pt x="688" y="11276"/>
                  <a:pt x="681" y="11276"/>
                </a:cubicBezTo>
                <a:lnTo>
                  <a:pt x="681" y="11276"/>
                </a:lnTo>
                <a:lnTo>
                  <a:pt x="478" y="11276"/>
                </a:lnTo>
                <a:cubicBezTo>
                  <a:pt x="471" y="11276"/>
                  <a:pt x="464" y="11236"/>
                  <a:pt x="459" y="11157"/>
                </a:cubicBezTo>
                <a:cubicBezTo>
                  <a:pt x="454" y="11085"/>
                  <a:pt x="451" y="10982"/>
                  <a:pt x="451" y="10879"/>
                </a:cubicBezTo>
                <a:lnTo>
                  <a:pt x="451" y="10403"/>
                </a:lnTo>
                <a:cubicBezTo>
                  <a:pt x="451" y="10181"/>
                  <a:pt x="463" y="10007"/>
                  <a:pt x="478" y="10007"/>
                </a:cubicBezTo>
                <a:lnTo>
                  <a:pt x="478" y="10007"/>
                </a:lnTo>
                <a:lnTo>
                  <a:pt x="681" y="10007"/>
                </a:lnTo>
                <a:cubicBezTo>
                  <a:pt x="696" y="10007"/>
                  <a:pt x="708" y="10181"/>
                  <a:pt x="708" y="10403"/>
                </a:cubicBezTo>
                <a:lnTo>
                  <a:pt x="708" y="10879"/>
                </a:lnTo>
                <a:close/>
                <a:moveTo>
                  <a:pt x="1181" y="10887"/>
                </a:moveTo>
                <a:cubicBezTo>
                  <a:pt x="1181" y="11109"/>
                  <a:pt x="1169" y="11284"/>
                  <a:pt x="1154" y="11284"/>
                </a:cubicBezTo>
                <a:lnTo>
                  <a:pt x="1154" y="11284"/>
                </a:lnTo>
                <a:lnTo>
                  <a:pt x="951" y="11284"/>
                </a:lnTo>
                <a:cubicBezTo>
                  <a:pt x="944" y="11284"/>
                  <a:pt x="937" y="11244"/>
                  <a:pt x="932" y="11165"/>
                </a:cubicBezTo>
                <a:cubicBezTo>
                  <a:pt x="927" y="11085"/>
                  <a:pt x="924" y="10990"/>
                  <a:pt x="924" y="10887"/>
                </a:cubicBezTo>
                <a:lnTo>
                  <a:pt x="924" y="10411"/>
                </a:lnTo>
                <a:cubicBezTo>
                  <a:pt x="924" y="10189"/>
                  <a:pt x="936" y="10015"/>
                  <a:pt x="951" y="10015"/>
                </a:cubicBezTo>
                <a:lnTo>
                  <a:pt x="951" y="10015"/>
                </a:lnTo>
                <a:lnTo>
                  <a:pt x="1154" y="10015"/>
                </a:lnTo>
                <a:cubicBezTo>
                  <a:pt x="1161" y="10015"/>
                  <a:pt x="1168" y="10055"/>
                  <a:pt x="1173" y="10134"/>
                </a:cubicBezTo>
                <a:cubicBezTo>
                  <a:pt x="1178" y="10213"/>
                  <a:pt x="1181" y="10308"/>
                  <a:pt x="1181" y="10411"/>
                </a:cubicBezTo>
                <a:lnTo>
                  <a:pt x="1181" y="10887"/>
                </a:lnTo>
                <a:close/>
                <a:moveTo>
                  <a:pt x="1654" y="10895"/>
                </a:moveTo>
                <a:cubicBezTo>
                  <a:pt x="1654" y="11117"/>
                  <a:pt x="1642" y="11292"/>
                  <a:pt x="1627" y="11292"/>
                </a:cubicBezTo>
                <a:lnTo>
                  <a:pt x="1627" y="11292"/>
                </a:lnTo>
                <a:lnTo>
                  <a:pt x="1424" y="11292"/>
                </a:lnTo>
                <a:cubicBezTo>
                  <a:pt x="1417" y="11292"/>
                  <a:pt x="1410" y="11252"/>
                  <a:pt x="1405" y="11173"/>
                </a:cubicBezTo>
                <a:cubicBezTo>
                  <a:pt x="1400" y="11093"/>
                  <a:pt x="1396" y="10998"/>
                  <a:pt x="1396" y="10895"/>
                </a:cubicBezTo>
                <a:lnTo>
                  <a:pt x="1396" y="10419"/>
                </a:lnTo>
                <a:cubicBezTo>
                  <a:pt x="1396" y="10197"/>
                  <a:pt x="1409" y="10023"/>
                  <a:pt x="1424" y="10023"/>
                </a:cubicBezTo>
                <a:lnTo>
                  <a:pt x="1424" y="10023"/>
                </a:lnTo>
                <a:lnTo>
                  <a:pt x="1627" y="10023"/>
                </a:lnTo>
                <a:cubicBezTo>
                  <a:pt x="1634" y="10023"/>
                  <a:pt x="1641" y="10062"/>
                  <a:pt x="1646" y="10142"/>
                </a:cubicBezTo>
                <a:cubicBezTo>
                  <a:pt x="1651" y="10221"/>
                  <a:pt x="1654" y="10316"/>
                  <a:pt x="1654" y="10419"/>
                </a:cubicBezTo>
                <a:lnTo>
                  <a:pt x="1654" y="10895"/>
                </a:lnTo>
                <a:close/>
                <a:moveTo>
                  <a:pt x="2126" y="10903"/>
                </a:moveTo>
                <a:cubicBezTo>
                  <a:pt x="2126" y="11125"/>
                  <a:pt x="2114" y="11299"/>
                  <a:pt x="2099" y="11299"/>
                </a:cubicBezTo>
                <a:cubicBezTo>
                  <a:pt x="2099" y="11299"/>
                  <a:pt x="2099" y="11299"/>
                  <a:pt x="2099" y="11299"/>
                </a:cubicBezTo>
                <a:lnTo>
                  <a:pt x="1896" y="11299"/>
                </a:lnTo>
                <a:cubicBezTo>
                  <a:pt x="1889" y="11299"/>
                  <a:pt x="1882" y="11260"/>
                  <a:pt x="1877" y="11181"/>
                </a:cubicBezTo>
                <a:cubicBezTo>
                  <a:pt x="1872" y="11109"/>
                  <a:pt x="1869" y="11006"/>
                  <a:pt x="1869" y="10903"/>
                </a:cubicBezTo>
                <a:lnTo>
                  <a:pt x="1869" y="10427"/>
                </a:lnTo>
                <a:cubicBezTo>
                  <a:pt x="1869" y="10205"/>
                  <a:pt x="1881" y="10031"/>
                  <a:pt x="1896" y="10031"/>
                </a:cubicBezTo>
                <a:lnTo>
                  <a:pt x="1896" y="10031"/>
                </a:lnTo>
                <a:lnTo>
                  <a:pt x="2099" y="10031"/>
                </a:lnTo>
                <a:cubicBezTo>
                  <a:pt x="2114" y="10031"/>
                  <a:pt x="2126" y="10205"/>
                  <a:pt x="2126" y="10427"/>
                </a:cubicBezTo>
                <a:lnTo>
                  <a:pt x="2126" y="10903"/>
                </a:lnTo>
                <a:close/>
                <a:moveTo>
                  <a:pt x="2599" y="10903"/>
                </a:moveTo>
                <a:cubicBezTo>
                  <a:pt x="2599" y="11006"/>
                  <a:pt x="2596" y="11109"/>
                  <a:pt x="2591" y="11181"/>
                </a:cubicBezTo>
                <a:cubicBezTo>
                  <a:pt x="2586" y="11252"/>
                  <a:pt x="2579" y="11299"/>
                  <a:pt x="2572" y="11299"/>
                </a:cubicBezTo>
                <a:lnTo>
                  <a:pt x="2572" y="11299"/>
                </a:lnTo>
                <a:lnTo>
                  <a:pt x="2369" y="11299"/>
                </a:lnTo>
                <a:cubicBezTo>
                  <a:pt x="2354" y="11299"/>
                  <a:pt x="2342" y="11125"/>
                  <a:pt x="2342" y="10903"/>
                </a:cubicBezTo>
                <a:lnTo>
                  <a:pt x="2342" y="10427"/>
                </a:lnTo>
                <a:cubicBezTo>
                  <a:pt x="2342" y="10324"/>
                  <a:pt x="2344" y="10221"/>
                  <a:pt x="2350" y="10150"/>
                </a:cubicBezTo>
                <a:cubicBezTo>
                  <a:pt x="2355" y="10078"/>
                  <a:pt x="2362" y="10031"/>
                  <a:pt x="2369" y="10031"/>
                </a:cubicBezTo>
                <a:lnTo>
                  <a:pt x="2369" y="10031"/>
                </a:lnTo>
                <a:lnTo>
                  <a:pt x="2572" y="10031"/>
                </a:lnTo>
                <a:cubicBezTo>
                  <a:pt x="2587" y="10031"/>
                  <a:pt x="2599" y="10205"/>
                  <a:pt x="2599" y="10427"/>
                </a:cubicBezTo>
                <a:lnTo>
                  <a:pt x="2599" y="10903"/>
                </a:lnTo>
                <a:close/>
                <a:moveTo>
                  <a:pt x="3059" y="10911"/>
                </a:moveTo>
                <a:cubicBezTo>
                  <a:pt x="3059" y="11014"/>
                  <a:pt x="3057" y="11117"/>
                  <a:pt x="3051" y="11188"/>
                </a:cubicBezTo>
                <a:cubicBezTo>
                  <a:pt x="3046" y="11260"/>
                  <a:pt x="3039" y="11307"/>
                  <a:pt x="3032" y="11307"/>
                </a:cubicBezTo>
                <a:lnTo>
                  <a:pt x="3032" y="11307"/>
                </a:lnTo>
                <a:lnTo>
                  <a:pt x="2933" y="11307"/>
                </a:lnTo>
                <a:cubicBezTo>
                  <a:pt x="2933" y="11307"/>
                  <a:pt x="2933" y="11307"/>
                  <a:pt x="2933" y="11307"/>
                </a:cubicBezTo>
                <a:lnTo>
                  <a:pt x="2842" y="11307"/>
                </a:lnTo>
                <a:cubicBezTo>
                  <a:pt x="2827" y="11307"/>
                  <a:pt x="2814" y="11133"/>
                  <a:pt x="2814" y="10911"/>
                </a:cubicBezTo>
                <a:lnTo>
                  <a:pt x="2814" y="10435"/>
                </a:lnTo>
                <a:cubicBezTo>
                  <a:pt x="2814" y="10332"/>
                  <a:pt x="2817" y="10229"/>
                  <a:pt x="2823" y="10158"/>
                </a:cubicBezTo>
                <a:cubicBezTo>
                  <a:pt x="2828" y="10086"/>
                  <a:pt x="2835" y="10039"/>
                  <a:pt x="2842" y="10039"/>
                </a:cubicBezTo>
                <a:lnTo>
                  <a:pt x="2842" y="10039"/>
                </a:lnTo>
                <a:lnTo>
                  <a:pt x="2940" y="10039"/>
                </a:lnTo>
                <a:cubicBezTo>
                  <a:pt x="2940" y="10039"/>
                  <a:pt x="2940" y="10039"/>
                  <a:pt x="2940" y="10039"/>
                </a:cubicBezTo>
                <a:lnTo>
                  <a:pt x="3032" y="10039"/>
                </a:lnTo>
                <a:cubicBezTo>
                  <a:pt x="3048" y="10039"/>
                  <a:pt x="3060" y="10213"/>
                  <a:pt x="3060" y="10435"/>
                </a:cubicBezTo>
                <a:lnTo>
                  <a:pt x="3060" y="10911"/>
                </a:lnTo>
                <a:close/>
                <a:moveTo>
                  <a:pt x="3532" y="10919"/>
                </a:moveTo>
                <a:cubicBezTo>
                  <a:pt x="3532" y="11141"/>
                  <a:pt x="3520" y="11315"/>
                  <a:pt x="3504" y="11315"/>
                </a:cubicBezTo>
                <a:lnTo>
                  <a:pt x="3504" y="11315"/>
                </a:lnTo>
                <a:lnTo>
                  <a:pt x="3302" y="11315"/>
                </a:lnTo>
                <a:cubicBezTo>
                  <a:pt x="3294" y="11315"/>
                  <a:pt x="3287" y="11276"/>
                  <a:pt x="3282" y="11196"/>
                </a:cubicBezTo>
                <a:cubicBezTo>
                  <a:pt x="3277" y="11125"/>
                  <a:pt x="3274" y="11022"/>
                  <a:pt x="3274" y="10919"/>
                </a:cubicBezTo>
                <a:lnTo>
                  <a:pt x="3274" y="10443"/>
                </a:lnTo>
                <a:cubicBezTo>
                  <a:pt x="3274" y="10221"/>
                  <a:pt x="3286" y="10047"/>
                  <a:pt x="3302" y="10047"/>
                </a:cubicBezTo>
                <a:lnTo>
                  <a:pt x="3302" y="10047"/>
                </a:lnTo>
                <a:lnTo>
                  <a:pt x="3504" y="10047"/>
                </a:lnTo>
                <a:cubicBezTo>
                  <a:pt x="3511" y="10047"/>
                  <a:pt x="3518" y="10086"/>
                  <a:pt x="3523" y="10166"/>
                </a:cubicBezTo>
                <a:cubicBezTo>
                  <a:pt x="3528" y="10237"/>
                  <a:pt x="3532" y="10340"/>
                  <a:pt x="3532" y="10443"/>
                </a:cubicBezTo>
                <a:lnTo>
                  <a:pt x="3532" y="10919"/>
                </a:lnTo>
                <a:close/>
                <a:moveTo>
                  <a:pt x="4004" y="10927"/>
                </a:moveTo>
                <a:cubicBezTo>
                  <a:pt x="4004" y="11030"/>
                  <a:pt x="4002" y="11133"/>
                  <a:pt x="3996" y="11204"/>
                </a:cubicBezTo>
                <a:cubicBezTo>
                  <a:pt x="3991" y="11276"/>
                  <a:pt x="3984" y="11323"/>
                  <a:pt x="3977" y="11323"/>
                </a:cubicBezTo>
                <a:lnTo>
                  <a:pt x="3977" y="11323"/>
                </a:lnTo>
                <a:lnTo>
                  <a:pt x="3774" y="11323"/>
                </a:lnTo>
                <a:cubicBezTo>
                  <a:pt x="3767" y="11323"/>
                  <a:pt x="3760" y="11284"/>
                  <a:pt x="3755" y="11204"/>
                </a:cubicBezTo>
                <a:cubicBezTo>
                  <a:pt x="3750" y="11125"/>
                  <a:pt x="3747" y="11030"/>
                  <a:pt x="3747" y="10927"/>
                </a:cubicBezTo>
                <a:lnTo>
                  <a:pt x="3747" y="10451"/>
                </a:lnTo>
                <a:cubicBezTo>
                  <a:pt x="3747" y="10229"/>
                  <a:pt x="3759" y="10055"/>
                  <a:pt x="3774" y="10055"/>
                </a:cubicBezTo>
                <a:lnTo>
                  <a:pt x="3774" y="10055"/>
                </a:lnTo>
                <a:lnTo>
                  <a:pt x="3977" y="10055"/>
                </a:lnTo>
                <a:cubicBezTo>
                  <a:pt x="3992" y="10055"/>
                  <a:pt x="4004" y="10229"/>
                  <a:pt x="4004" y="10451"/>
                </a:cubicBezTo>
                <a:lnTo>
                  <a:pt x="4004" y="10927"/>
                </a:lnTo>
                <a:close/>
                <a:moveTo>
                  <a:pt x="4477" y="10935"/>
                </a:moveTo>
                <a:cubicBezTo>
                  <a:pt x="4477" y="11038"/>
                  <a:pt x="4474" y="11141"/>
                  <a:pt x="4468" y="11212"/>
                </a:cubicBezTo>
                <a:cubicBezTo>
                  <a:pt x="4463" y="11284"/>
                  <a:pt x="4456" y="11331"/>
                  <a:pt x="4449" y="11331"/>
                </a:cubicBezTo>
                <a:lnTo>
                  <a:pt x="4449" y="11331"/>
                </a:lnTo>
                <a:lnTo>
                  <a:pt x="4247" y="11331"/>
                </a:lnTo>
                <a:cubicBezTo>
                  <a:pt x="4231" y="11331"/>
                  <a:pt x="4219" y="11157"/>
                  <a:pt x="4219" y="10935"/>
                </a:cubicBezTo>
                <a:lnTo>
                  <a:pt x="4219" y="10459"/>
                </a:lnTo>
                <a:cubicBezTo>
                  <a:pt x="4219" y="10356"/>
                  <a:pt x="4222" y="10253"/>
                  <a:pt x="4227" y="10181"/>
                </a:cubicBezTo>
                <a:cubicBezTo>
                  <a:pt x="4232" y="10110"/>
                  <a:pt x="4240" y="10062"/>
                  <a:pt x="4247" y="10062"/>
                </a:cubicBezTo>
                <a:lnTo>
                  <a:pt x="4247" y="10062"/>
                </a:lnTo>
                <a:lnTo>
                  <a:pt x="4449" y="10062"/>
                </a:lnTo>
                <a:cubicBezTo>
                  <a:pt x="4465" y="10062"/>
                  <a:pt x="4477" y="10237"/>
                  <a:pt x="4477" y="10459"/>
                </a:cubicBezTo>
                <a:lnTo>
                  <a:pt x="4477" y="10935"/>
                </a:lnTo>
                <a:close/>
                <a:moveTo>
                  <a:pt x="4950" y="10943"/>
                </a:moveTo>
                <a:cubicBezTo>
                  <a:pt x="4950" y="11046"/>
                  <a:pt x="4947" y="11149"/>
                  <a:pt x="4941" y="11220"/>
                </a:cubicBezTo>
                <a:cubicBezTo>
                  <a:pt x="4936" y="11292"/>
                  <a:pt x="4929" y="11339"/>
                  <a:pt x="4922" y="11339"/>
                </a:cubicBezTo>
                <a:lnTo>
                  <a:pt x="4922" y="11339"/>
                </a:lnTo>
                <a:lnTo>
                  <a:pt x="4720" y="11339"/>
                </a:lnTo>
                <a:cubicBezTo>
                  <a:pt x="4712" y="11339"/>
                  <a:pt x="4705" y="11299"/>
                  <a:pt x="4700" y="11220"/>
                </a:cubicBezTo>
                <a:cubicBezTo>
                  <a:pt x="4695" y="11149"/>
                  <a:pt x="4692" y="11046"/>
                  <a:pt x="4692" y="10943"/>
                </a:cubicBezTo>
                <a:lnTo>
                  <a:pt x="4692" y="10467"/>
                </a:lnTo>
                <a:cubicBezTo>
                  <a:pt x="4692" y="10245"/>
                  <a:pt x="4704" y="10070"/>
                  <a:pt x="4720" y="10070"/>
                </a:cubicBezTo>
                <a:lnTo>
                  <a:pt x="4720" y="10070"/>
                </a:lnTo>
                <a:lnTo>
                  <a:pt x="4922" y="10070"/>
                </a:lnTo>
                <a:cubicBezTo>
                  <a:pt x="4937" y="10070"/>
                  <a:pt x="4950" y="10245"/>
                  <a:pt x="4950" y="10467"/>
                </a:cubicBezTo>
                <a:lnTo>
                  <a:pt x="4950" y="10943"/>
                </a:lnTo>
                <a:close/>
                <a:moveTo>
                  <a:pt x="5422" y="10951"/>
                </a:moveTo>
                <a:cubicBezTo>
                  <a:pt x="5422" y="11173"/>
                  <a:pt x="5410" y="11347"/>
                  <a:pt x="5395" y="11347"/>
                </a:cubicBezTo>
                <a:lnTo>
                  <a:pt x="5395" y="11347"/>
                </a:lnTo>
                <a:lnTo>
                  <a:pt x="5192" y="11347"/>
                </a:lnTo>
                <a:cubicBezTo>
                  <a:pt x="5177" y="11347"/>
                  <a:pt x="5165" y="11173"/>
                  <a:pt x="5165" y="10951"/>
                </a:cubicBezTo>
                <a:lnTo>
                  <a:pt x="5165" y="10475"/>
                </a:lnTo>
                <a:cubicBezTo>
                  <a:pt x="5165" y="10372"/>
                  <a:pt x="5168" y="10269"/>
                  <a:pt x="5173" y="10197"/>
                </a:cubicBezTo>
                <a:cubicBezTo>
                  <a:pt x="5178" y="10126"/>
                  <a:pt x="5185" y="10078"/>
                  <a:pt x="5192" y="10078"/>
                </a:cubicBezTo>
                <a:lnTo>
                  <a:pt x="5192" y="10078"/>
                </a:lnTo>
                <a:lnTo>
                  <a:pt x="5395" y="10078"/>
                </a:lnTo>
                <a:cubicBezTo>
                  <a:pt x="5402" y="10078"/>
                  <a:pt x="5409" y="10118"/>
                  <a:pt x="5414" y="10197"/>
                </a:cubicBezTo>
                <a:cubicBezTo>
                  <a:pt x="5419" y="10269"/>
                  <a:pt x="5422" y="10372"/>
                  <a:pt x="5422" y="10475"/>
                </a:cubicBezTo>
                <a:lnTo>
                  <a:pt x="5422" y="10951"/>
                </a:lnTo>
                <a:close/>
                <a:moveTo>
                  <a:pt x="5895" y="10958"/>
                </a:moveTo>
                <a:cubicBezTo>
                  <a:pt x="5895" y="11181"/>
                  <a:pt x="5883" y="11355"/>
                  <a:pt x="5867" y="11355"/>
                </a:cubicBezTo>
                <a:lnTo>
                  <a:pt x="5867" y="11355"/>
                </a:lnTo>
                <a:lnTo>
                  <a:pt x="5665" y="11355"/>
                </a:lnTo>
                <a:cubicBezTo>
                  <a:pt x="5657" y="11355"/>
                  <a:pt x="5650" y="11315"/>
                  <a:pt x="5645" y="11236"/>
                </a:cubicBezTo>
                <a:cubicBezTo>
                  <a:pt x="5640" y="11157"/>
                  <a:pt x="5637" y="11062"/>
                  <a:pt x="5637" y="10958"/>
                </a:cubicBezTo>
                <a:lnTo>
                  <a:pt x="5637" y="10483"/>
                </a:lnTo>
                <a:cubicBezTo>
                  <a:pt x="5637" y="10261"/>
                  <a:pt x="5649" y="10086"/>
                  <a:pt x="5665" y="10086"/>
                </a:cubicBezTo>
                <a:cubicBezTo>
                  <a:pt x="5665" y="10086"/>
                  <a:pt x="5665" y="10086"/>
                  <a:pt x="5665" y="10086"/>
                </a:cubicBezTo>
                <a:lnTo>
                  <a:pt x="5867" y="10094"/>
                </a:lnTo>
                <a:cubicBezTo>
                  <a:pt x="5874" y="10094"/>
                  <a:pt x="5881" y="10134"/>
                  <a:pt x="5886" y="10213"/>
                </a:cubicBezTo>
                <a:cubicBezTo>
                  <a:pt x="5891" y="10284"/>
                  <a:pt x="5895" y="10388"/>
                  <a:pt x="5895" y="10491"/>
                </a:cubicBezTo>
                <a:lnTo>
                  <a:pt x="5895" y="10958"/>
                </a:lnTo>
                <a:close/>
                <a:moveTo>
                  <a:pt x="6368" y="10966"/>
                </a:moveTo>
                <a:cubicBezTo>
                  <a:pt x="6368" y="11069"/>
                  <a:pt x="6365" y="11173"/>
                  <a:pt x="6359" y="11244"/>
                </a:cubicBezTo>
                <a:cubicBezTo>
                  <a:pt x="6354" y="11315"/>
                  <a:pt x="6347" y="11363"/>
                  <a:pt x="6340" y="11363"/>
                </a:cubicBezTo>
                <a:lnTo>
                  <a:pt x="6340" y="11363"/>
                </a:lnTo>
                <a:lnTo>
                  <a:pt x="6137" y="11363"/>
                </a:lnTo>
                <a:cubicBezTo>
                  <a:pt x="6122" y="11363"/>
                  <a:pt x="6110" y="11188"/>
                  <a:pt x="6110" y="10966"/>
                </a:cubicBezTo>
                <a:lnTo>
                  <a:pt x="6110" y="10491"/>
                </a:lnTo>
                <a:cubicBezTo>
                  <a:pt x="6110" y="10388"/>
                  <a:pt x="6113" y="10284"/>
                  <a:pt x="6118" y="10213"/>
                </a:cubicBezTo>
                <a:cubicBezTo>
                  <a:pt x="6123" y="10142"/>
                  <a:pt x="6130" y="10094"/>
                  <a:pt x="6137" y="10094"/>
                </a:cubicBezTo>
                <a:lnTo>
                  <a:pt x="6137" y="10094"/>
                </a:lnTo>
                <a:lnTo>
                  <a:pt x="6340" y="10094"/>
                </a:lnTo>
                <a:cubicBezTo>
                  <a:pt x="6355" y="10094"/>
                  <a:pt x="6368" y="10269"/>
                  <a:pt x="6368" y="10491"/>
                </a:cubicBezTo>
                <a:lnTo>
                  <a:pt x="6368" y="10966"/>
                </a:lnTo>
                <a:close/>
                <a:moveTo>
                  <a:pt x="6840" y="10974"/>
                </a:moveTo>
                <a:cubicBezTo>
                  <a:pt x="6840" y="11077"/>
                  <a:pt x="6837" y="11181"/>
                  <a:pt x="6832" y="11252"/>
                </a:cubicBezTo>
                <a:cubicBezTo>
                  <a:pt x="6827" y="11323"/>
                  <a:pt x="6819" y="11371"/>
                  <a:pt x="6812" y="11371"/>
                </a:cubicBezTo>
                <a:lnTo>
                  <a:pt x="6812" y="11371"/>
                </a:lnTo>
                <a:lnTo>
                  <a:pt x="6610" y="11371"/>
                </a:lnTo>
                <a:cubicBezTo>
                  <a:pt x="6603" y="11371"/>
                  <a:pt x="6595" y="11331"/>
                  <a:pt x="6590" y="11252"/>
                </a:cubicBezTo>
                <a:cubicBezTo>
                  <a:pt x="6586" y="11173"/>
                  <a:pt x="6582" y="11077"/>
                  <a:pt x="6582" y="10974"/>
                </a:cubicBezTo>
                <a:lnTo>
                  <a:pt x="6582" y="10499"/>
                </a:lnTo>
                <a:cubicBezTo>
                  <a:pt x="6582" y="10277"/>
                  <a:pt x="6594" y="10102"/>
                  <a:pt x="6610" y="10102"/>
                </a:cubicBezTo>
                <a:lnTo>
                  <a:pt x="6610" y="10102"/>
                </a:lnTo>
                <a:lnTo>
                  <a:pt x="6812" y="10102"/>
                </a:lnTo>
                <a:cubicBezTo>
                  <a:pt x="6828" y="10102"/>
                  <a:pt x="6840" y="10277"/>
                  <a:pt x="6840" y="10499"/>
                </a:cubicBezTo>
                <a:lnTo>
                  <a:pt x="6840" y="10974"/>
                </a:lnTo>
                <a:close/>
                <a:moveTo>
                  <a:pt x="7285" y="10982"/>
                </a:moveTo>
                <a:cubicBezTo>
                  <a:pt x="7285" y="11204"/>
                  <a:pt x="7272" y="11379"/>
                  <a:pt x="7257" y="11379"/>
                </a:cubicBezTo>
                <a:cubicBezTo>
                  <a:pt x="7257" y="11379"/>
                  <a:pt x="7257" y="11379"/>
                  <a:pt x="7257" y="11379"/>
                </a:cubicBezTo>
                <a:lnTo>
                  <a:pt x="7159" y="11379"/>
                </a:lnTo>
                <a:cubicBezTo>
                  <a:pt x="7159" y="11379"/>
                  <a:pt x="7159" y="11379"/>
                  <a:pt x="7158" y="11379"/>
                </a:cubicBezTo>
                <a:lnTo>
                  <a:pt x="7083" y="11379"/>
                </a:lnTo>
                <a:cubicBezTo>
                  <a:pt x="7067" y="11379"/>
                  <a:pt x="7055" y="11204"/>
                  <a:pt x="7055" y="10982"/>
                </a:cubicBezTo>
                <a:lnTo>
                  <a:pt x="7055" y="10507"/>
                </a:lnTo>
                <a:cubicBezTo>
                  <a:pt x="7055" y="10403"/>
                  <a:pt x="7058" y="10300"/>
                  <a:pt x="7063" y="10229"/>
                </a:cubicBezTo>
                <a:cubicBezTo>
                  <a:pt x="7069" y="10158"/>
                  <a:pt x="7075" y="10110"/>
                  <a:pt x="7083" y="10110"/>
                </a:cubicBezTo>
                <a:cubicBezTo>
                  <a:pt x="7083" y="10110"/>
                  <a:pt x="7083" y="10110"/>
                  <a:pt x="7083" y="10110"/>
                </a:cubicBezTo>
                <a:lnTo>
                  <a:pt x="7181" y="10110"/>
                </a:lnTo>
                <a:cubicBezTo>
                  <a:pt x="7181" y="10110"/>
                  <a:pt x="7181" y="10110"/>
                  <a:pt x="7181" y="10110"/>
                </a:cubicBezTo>
                <a:lnTo>
                  <a:pt x="7257" y="10110"/>
                </a:lnTo>
                <a:cubicBezTo>
                  <a:pt x="7264" y="10110"/>
                  <a:pt x="7271" y="10150"/>
                  <a:pt x="7276" y="10229"/>
                </a:cubicBezTo>
                <a:cubicBezTo>
                  <a:pt x="7281" y="10300"/>
                  <a:pt x="7285" y="10403"/>
                  <a:pt x="7285" y="10507"/>
                </a:cubicBezTo>
                <a:lnTo>
                  <a:pt x="7285" y="10982"/>
                </a:lnTo>
                <a:close/>
                <a:moveTo>
                  <a:pt x="7757" y="10990"/>
                </a:moveTo>
                <a:cubicBezTo>
                  <a:pt x="7757" y="11093"/>
                  <a:pt x="7754" y="11196"/>
                  <a:pt x="7749" y="11268"/>
                </a:cubicBezTo>
                <a:cubicBezTo>
                  <a:pt x="7744" y="11339"/>
                  <a:pt x="7736" y="11387"/>
                  <a:pt x="7729" y="11387"/>
                </a:cubicBezTo>
                <a:lnTo>
                  <a:pt x="7729" y="11387"/>
                </a:lnTo>
                <a:lnTo>
                  <a:pt x="7527" y="11387"/>
                </a:lnTo>
                <a:cubicBezTo>
                  <a:pt x="7520" y="11387"/>
                  <a:pt x="7512" y="11347"/>
                  <a:pt x="7508" y="11268"/>
                </a:cubicBezTo>
                <a:cubicBezTo>
                  <a:pt x="7503" y="11188"/>
                  <a:pt x="7499" y="11093"/>
                  <a:pt x="7499" y="10990"/>
                </a:cubicBezTo>
                <a:lnTo>
                  <a:pt x="7499" y="10514"/>
                </a:lnTo>
                <a:cubicBezTo>
                  <a:pt x="7499" y="10292"/>
                  <a:pt x="7511" y="10118"/>
                  <a:pt x="7527" y="10118"/>
                </a:cubicBezTo>
                <a:lnTo>
                  <a:pt x="7527" y="10118"/>
                </a:lnTo>
                <a:lnTo>
                  <a:pt x="7729" y="10118"/>
                </a:lnTo>
                <a:cubicBezTo>
                  <a:pt x="7745" y="10118"/>
                  <a:pt x="7757" y="10292"/>
                  <a:pt x="7757" y="10514"/>
                </a:cubicBezTo>
                <a:lnTo>
                  <a:pt x="7757" y="10990"/>
                </a:lnTo>
                <a:close/>
                <a:moveTo>
                  <a:pt x="8230" y="10998"/>
                </a:moveTo>
                <a:cubicBezTo>
                  <a:pt x="8230" y="11220"/>
                  <a:pt x="8218" y="11395"/>
                  <a:pt x="8202" y="11395"/>
                </a:cubicBezTo>
                <a:lnTo>
                  <a:pt x="8202" y="11395"/>
                </a:lnTo>
                <a:lnTo>
                  <a:pt x="8000" y="11395"/>
                </a:lnTo>
                <a:cubicBezTo>
                  <a:pt x="7992" y="11395"/>
                  <a:pt x="7985" y="11355"/>
                  <a:pt x="7980" y="11276"/>
                </a:cubicBezTo>
                <a:cubicBezTo>
                  <a:pt x="7975" y="11196"/>
                  <a:pt x="7972" y="11101"/>
                  <a:pt x="7972" y="10998"/>
                </a:cubicBezTo>
                <a:lnTo>
                  <a:pt x="7972" y="10522"/>
                </a:lnTo>
                <a:cubicBezTo>
                  <a:pt x="7972" y="10300"/>
                  <a:pt x="7984" y="10126"/>
                  <a:pt x="8000" y="10126"/>
                </a:cubicBezTo>
                <a:lnTo>
                  <a:pt x="8000" y="10126"/>
                </a:lnTo>
                <a:lnTo>
                  <a:pt x="8202" y="10126"/>
                </a:lnTo>
                <a:cubicBezTo>
                  <a:pt x="8209" y="10126"/>
                  <a:pt x="8216" y="10166"/>
                  <a:pt x="8221" y="10245"/>
                </a:cubicBezTo>
                <a:cubicBezTo>
                  <a:pt x="8226" y="10324"/>
                  <a:pt x="8230" y="10419"/>
                  <a:pt x="8230" y="10522"/>
                </a:cubicBezTo>
                <a:lnTo>
                  <a:pt x="8230" y="10998"/>
                </a:lnTo>
                <a:close/>
                <a:moveTo>
                  <a:pt x="8702" y="10998"/>
                </a:moveTo>
                <a:cubicBezTo>
                  <a:pt x="8702" y="11101"/>
                  <a:pt x="8699" y="11204"/>
                  <a:pt x="8694" y="11276"/>
                </a:cubicBezTo>
                <a:cubicBezTo>
                  <a:pt x="8688" y="11347"/>
                  <a:pt x="8682" y="11395"/>
                  <a:pt x="8674" y="11395"/>
                </a:cubicBezTo>
                <a:lnTo>
                  <a:pt x="8674" y="11395"/>
                </a:lnTo>
                <a:lnTo>
                  <a:pt x="8472" y="11395"/>
                </a:lnTo>
                <a:cubicBezTo>
                  <a:pt x="8465" y="11395"/>
                  <a:pt x="8458" y="11355"/>
                  <a:pt x="8453" y="11276"/>
                </a:cubicBezTo>
                <a:cubicBezTo>
                  <a:pt x="8448" y="11196"/>
                  <a:pt x="8444" y="11101"/>
                  <a:pt x="8444" y="10998"/>
                </a:cubicBezTo>
                <a:lnTo>
                  <a:pt x="8444" y="10522"/>
                </a:lnTo>
                <a:cubicBezTo>
                  <a:pt x="8444" y="10300"/>
                  <a:pt x="8456" y="10126"/>
                  <a:pt x="8472" y="10126"/>
                </a:cubicBezTo>
                <a:lnTo>
                  <a:pt x="8472" y="10126"/>
                </a:lnTo>
                <a:lnTo>
                  <a:pt x="8674" y="10126"/>
                </a:lnTo>
                <a:cubicBezTo>
                  <a:pt x="8690" y="10126"/>
                  <a:pt x="8702" y="10300"/>
                  <a:pt x="8702" y="10522"/>
                </a:cubicBezTo>
                <a:lnTo>
                  <a:pt x="8702" y="10998"/>
                </a:lnTo>
                <a:close/>
                <a:moveTo>
                  <a:pt x="9175" y="11014"/>
                </a:moveTo>
                <a:cubicBezTo>
                  <a:pt x="9175" y="11236"/>
                  <a:pt x="9163" y="11410"/>
                  <a:pt x="9147" y="11410"/>
                </a:cubicBezTo>
                <a:lnTo>
                  <a:pt x="9147" y="11410"/>
                </a:lnTo>
                <a:lnTo>
                  <a:pt x="8945" y="11410"/>
                </a:lnTo>
                <a:cubicBezTo>
                  <a:pt x="8929" y="11410"/>
                  <a:pt x="8917" y="11236"/>
                  <a:pt x="8917" y="11014"/>
                </a:cubicBezTo>
                <a:lnTo>
                  <a:pt x="8917" y="10538"/>
                </a:lnTo>
                <a:cubicBezTo>
                  <a:pt x="8917" y="10435"/>
                  <a:pt x="8920" y="10332"/>
                  <a:pt x="8925" y="10261"/>
                </a:cubicBezTo>
                <a:cubicBezTo>
                  <a:pt x="8931" y="10189"/>
                  <a:pt x="8938" y="10142"/>
                  <a:pt x="8945" y="10142"/>
                </a:cubicBezTo>
                <a:lnTo>
                  <a:pt x="8945" y="10142"/>
                </a:lnTo>
                <a:lnTo>
                  <a:pt x="9147" y="10142"/>
                </a:lnTo>
                <a:cubicBezTo>
                  <a:pt x="9154" y="10142"/>
                  <a:pt x="9162" y="10181"/>
                  <a:pt x="9167" y="10261"/>
                </a:cubicBezTo>
                <a:cubicBezTo>
                  <a:pt x="9172" y="10332"/>
                  <a:pt x="9175" y="10435"/>
                  <a:pt x="9175" y="10538"/>
                </a:cubicBezTo>
                <a:lnTo>
                  <a:pt x="9175" y="11014"/>
                </a:lnTo>
                <a:close/>
                <a:moveTo>
                  <a:pt x="9647" y="11014"/>
                </a:moveTo>
                <a:cubicBezTo>
                  <a:pt x="9647" y="11236"/>
                  <a:pt x="9635" y="11410"/>
                  <a:pt x="9620" y="11410"/>
                </a:cubicBezTo>
                <a:cubicBezTo>
                  <a:pt x="9620" y="11410"/>
                  <a:pt x="9620" y="11410"/>
                  <a:pt x="9620" y="11410"/>
                </a:cubicBezTo>
                <a:lnTo>
                  <a:pt x="9417" y="11410"/>
                </a:lnTo>
                <a:cubicBezTo>
                  <a:pt x="9410" y="11410"/>
                  <a:pt x="9403" y="11371"/>
                  <a:pt x="9398" y="11292"/>
                </a:cubicBezTo>
                <a:cubicBezTo>
                  <a:pt x="9393" y="11220"/>
                  <a:pt x="9389" y="11117"/>
                  <a:pt x="9389" y="11014"/>
                </a:cubicBezTo>
                <a:lnTo>
                  <a:pt x="9389" y="10538"/>
                </a:lnTo>
                <a:cubicBezTo>
                  <a:pt x="9389" y="10316"/>
                  <a:pt x="9402" y="10142"/>
                  <a:pt x="9417" y="10142"/>
                </a:cubicBezTo>
                <a:lnTo>
                  <a:pt x="9417" y="10142"/>
                </a:lnTo>
                <a:lnTo>
                  <a:pt x="9620" y="10142"/>
                </a:lnTo>
                <a:cubicBezTo>
                  <a:pt x="9627" y="10142"/>
                  <a:pt x="9634" y="10181"/>
                  <a:pt x="9639" y="10261"/>
                </a:cubicBezTo>
                <a:cubicBezTo>
                  <a:pt x="9644" y="10340"/>
                  <a:pt x="9647" y="10435"/>
                  <a:pt x="9647" y="10538"/>
                </a:cubicBezTo>
                <a:lnTo>
                  <a:pt x="9647" y="11014"/>
                </a:lnTo>
                <a:close/>
                <a:moveTo>
                  <a:pt x="10120" y="11022"/>
                </a:moveTo>
                <a:cubicBezTo>
                  <a:pt x="10120" y="11125"/>
                  <a:pt x="10117" y="11228"/>
                  <a:pt x="10112" y="11299"/>
                </a:cubicBezTo>
                <a:cubicBezTo>
                  <a:pt x="10107" y="11371"/>
                  <a:pt x="10100" y="11418"/>
                  <a:pt x="10092" y="11418"/>
                </a:cubicBezTo>
                <a:lnTo>
                  <a:pt x="10092" y="11418"/>
                </a:lnTo>
                <a:lnTo>
                  <a:pt x="9890" y="11418"/>
                </a:lnTo>
                <a:cubicBezTo>
                  <a:pt x="9883" y="11418"/>
                  <a:pt x="9876" y="11379"/>
                  <a:pt x="9871" y="11299"/>
                </a:cubicBezTo>
                <a:cubicBezTo>
                  <a:pt x="9866" y="11228"/>
                  <a:pt x="9862" y="11125"/>
                  <a:pt x="9862" y="11022"/>
                </a:cubicBezTo>
                <a:lnTo>
                  <a:pt x="9862" y="10546"/>
                </a:lnTo>
                <a:cubicBezTo>
                  <a:pt x="9862" y="10324"/>
                  <a:pt x="9874" y="10150"/>
                  <a:pt x="9890" y="10150"/>
                </a:cubicBezTo>
                <a:lnTo>
                  <a:pt x="9890" y="10150"/>
                </a:lnTo>
                <a:lnTo>
                  <a:pt x="10092" y="10150"/>
                </a:lnTo>
                <a:cubicBezTo>
                  <a:pt x="10100" y="10150"/>
                  <a:pt x="10107" y="10189"/>
                  <a:pt x="10112" y="10269"/>
                </a:cubicBezTo>
                <a:cubicBezTo>
                  <a:pt x="10117" y="10340"/>
                  <a:pt x="10120" y="10443"/>
                  <a:pt x="10120" y="10546"/>
                </a:cubicBezTo>
                <a:lnTo>
                  <a:pt x="10120" y="11022"/>
                </a:lnTo>
                <a:close/>
                <a:moveTo>
                  <a:pt x="10592" y="11030"/>
                </a:moveTo>
                <a:cubicBezTo>
                  <a:pt x="10592" y="11133"/>
                  <a:pt x="10589" y="11236"/>
                  <a:pt x="10584" y="11307"/>
                </a:cubicBezTo>
                <a:cubicBezTo>
                  <a:pt x="10578" y="11379"/>
                  <a:pt x="10572" y="11426"/>
                  <a:pt x="10565" y="11426"/>
                </a:cubicBezTo>
                <a:lnTo>
                  <a:pt x="10565" y="11426"/>
                </a:lnTo>
                <a:lnTo>
                  <a:pt x="10362" y="11426"/>
                </a:lnTo>
                <a:cubicBezTo>
                  <a:pt x="10355" y="11426"/>
                  <a:pt x="10348" y="11387"/>
                  <a:pt x="10343" y="11307"/>
                </a:cubicBezTo>
                <a:cubicBezTo>
                  <a:pt x="10338" y="11236"/>
                  <a:pt x="10335" y="11133"/>
                  <a:pt x="10335" y="11030"/>
                </a:cubicBezTo>
                <a:lnTo>
                  <a:pt x="10335" y="10554"/>
                </a:lnTo>
                <a:cubicBezTo>
                  <a:pt x="10335" y="10332"/>
                  <a:pt x="10347" y="10158"/>
                  <a:pt x="10362" y="10158"/>
                </a:cubicBezTo>
                <a:lnTo>
                  <a:pt x="10362" y="10158"/>
                </a:lnTo>
                <a:lnTo>
                  <a:pt x="10565" y="10158"/>
                </a:lnTo>
                <a:cubicBezTo>
                  <a:pt x="10580" y="10158"/>
                  <a:pt x="10592" y="10332"/>
                  <a:pt x="10592" y="10554"/>
                </a:cubicBezTo>
                <a:lnTo>
                  <a:pt x="10592" y="11030"/>
                </a:lnTo>
                <a:close/>
                <a:moveTo>
                  <a:pt x="11065" y="11038"/>
                </a:moveTo>
                <a:cubicBezTo>
                  <a:pt x="11065" y="11141"/>
                  <a:pt x="11062" y="11244"/>
                  <a:pt x="11057" y="11315"/>
                </a:cubicBezTo>
                <a:cubicBezTo>
                  <a:pt x="11051" y="11387"/>
                  <a:pt x="11045" y="11434"/>
                  <a:pt x="11038" y="11434"/>
                </a:cubicBezTo>
                <a:lnTo>
                  <a:pt x="11038" y="11434"/>
                </a:lnTo>
                <a:lnTo>
                  <a:pt x="10835" y="11434"/>
                </a:lnTo>
                <a:cubicBezTo>
                  <a:pt x="10820" y="11434"/>
                  <a:pt x="10807" y="11260"/>
                  <a:pt x="10807" y="11038"/>
                </a:cubicBezTo>
                <a:lnTo>
                  <a:pt x="10807" y="10562"/>
                </a:lnTo>
                <a:cubicBezTo>
                  <a:pt x="10807" y="10459"/>
                  <a:pt x="10810" y="10356"/>
                  <a:pt x="10816" y="10284"/>
                </a:cubicBezTo>
                <a:cubicBezTo>
                  <a:pt x="10821" y="10213"/>
                  <a:pt x="10830" y="10181"/>
                  <a:pt x="10835" y="10166"/>
                </a:cubicBezTo>
                <a:lnTo>
                  <a:pt x="11038" y="10173"/>
                </a:lnTo>
                <a:cubicBezTo>
                  <a:pt x="11053" y="10173"/>
                  <a:pt x="11065" y="10348"/>
                  <a:pt x="11065" y="10570"/>
                </a:cubicBezTo>
                <a:lnTo>
                  <a:pt x="11065" y="11038"/>
                </a:lnTo>
                <a:close/>
                <a:moveTo>
                  <a:pt x="11520" y="11046"/>
                </a:moveTo>
                <a:cubicBezTo>
                  <a:pt x="11520" y="11268"/>
                  <a:pt x="11508" y="11442"/>
                  <a:pt x="11492" y="11442"/>
                </a:cubicBezTo>
                <a:lnTo>
                  <a:pt x="11492" y="11442"/>
                </a:lnTo>
                <a:lnTo>
                  <a:pt x="11394" y="11442"/>
                </a:lnTo>
                <a:cubicBezTo>
                  <a:pt x="11394" y="11442"/>
                  <a:pt x="11394" y="11442"/>
                  <a:pt x="11394" y="11442"/>
                </a:cubicBezTo>
                <a:lnTo>
                  <a:pt x="11308" y="11442"/>
                </a:lnTo>
                <a:cubicBezTo>
                  <a:pt x="11292" y="11442"/>
                  <a:pt x="11280" y="11268"/>
                  <a:pt x="11280" y="11046"/>
                </a:cubicBezTo>
                <a:lnTo>
                  <a:pt x="11280" y="10570"/>
                </a:lnTo>
                <a:cubicBezTo>
                  <a:pt x="11280" y="10348"/>
                  <a:pt x="11292" y="10173"/>
                  <a:pt x="11308" y="10173"/>
                </a:cubicBezTo>
                <a:lnTo>
                  <a:pt x="11308" y="10173"/>
                </a:lnTo>
                <a:lnTo>
                  <a:pt x="11394" y="10173"/>
                </a:lnTo>
                <a:cubicBezTo>
                  <a:pt x="11394" y="10173"/>
                  <a:pt x="11394" y="10173"/>
                  <a:pt x="11394" y="10173"/>
                </a:cubicBezTo>
                <a:lnTo>
                  <a:pt x="11394" y="10173"/>
                </a:lnTo>
                <a:lnTo>
                  <a:pt x="11492" y="10173"/>
                </a:lnTo>
                <a:cubicBezTo>
                  <a:pt x="11499" y="10173"/>
                  <a:pt x="11506" y="10213"/>
                  <a:pt x="11511" y="10292"/>
                </a:cubicBezTo>
                <a:cubicBezTo>
                  <a:pt x="11516" y="10372"/>
                  <a:pt x="11520" y="10467"/>
                  <a:pt x="11520" y="10570"/>
                </a:cubicBezTo>
                <a:lnTo>
                  <a:pt x="11520" y="11046"/>
                </a:lnTo>
                <a:close/>
                <a:moveTo>
                  <a:pt x="11993" y="11054"/>
                </a:moveTo>
                <a:cubicBezTo>
                  <a:pt x="11993" y="11276"/>
                  <a:pt x="11980" y="11450"/>
                  <a:pt x="11965" y="11450"/>
                </a:cubicBezTo>
                <a:lnTo>
                  <a:pt x="11965" y="11450"/>
                </a:lnTo>
                <a:lnTo>
                  <a:pt x="11762" y="11450"/>
                </a:lnTo>
                <a:cubicBezTo>
                  <a:pt x="11747" y="11450"/>
                  <a:pt x="11735" y="11276"/>
                  <a:pt x="11735" y="11054"/>
                </a:cubicBezTo>
                <a:lnTo>
                  <a:pt x="11735" y="10578"/>
                </a:lnTo>
                <a:cubicBezTo>
                  <a:pt x="11735" y="10475"/>
                  <a:pt x="11738" y="10372"/>
                  <a:pt x="11743" y="10300"/>
                </a:cubicBezTo>
                <a:cubicBezTo>
                  <a:pt x="11748" y="10229"/>
                  <a:pt x="11755" y="10181"/>
                  <a:pt x="11762" y="10181"/>
                </a:cubicBezTo>
                <a:lnTo>
                  <a:pt x="11762" y="10181"/>
                </a:lnTo>
                <a:lnTo>
                  <a:pt x="11965" y="10181"/>
                </a:lnTo>
                <a:cubicBezTo>
                  <a:pt x="11972" y="10181"/>
                  <a:pt x="11979" y="10221"/>
                  <a:pt x="11984" y="10300"/>
                </a:cubicBezTo>
                <a:cubicBezTo>
                  <a:pt x="11989" y="10380"/>
                  <a:pt x="11993" y="10475"/>
                  <a:pt x="11993" y="10578"/>
                </a:cubicBezTo>
                <a:lnTo>
                  <a:pt x="11993" y="11054"/>
                </a:lnTo>
                <a:close/>
                <a:moveTo>
                  <a:pt x="12465" y="11062"/>
                </a:moveTo>
                <a:cubicBezTo>
                  <a:pt x="12465" y="11284"/>
                  <a:pt x="12453" y="11458"/>
                  <a:pt x="12437" y="11458"/>
                </a:cubicBezTo>
                <a:cubicBezTo>
                  <a:pt x="12437" y="11458"/>
                  <a:pt x="12437" y="11458"/>
                  <a:pt x="12437" y="11458"/>
                </a:cubicBezTo>
                <a:lnTo>
                  <a:pt x="12235" y="11458"/>
                </a:lnTo>
                <a:cubicBezTo>
                  <a:pt x="12228" y="11458"/>
                  <a:pt x="12220" y="11418"/>
                  <a:pt x="12215" y="11339"/>
                </a:cubicBezTo>
                <a:cubicBezTo>
                  <a:pt x="12211" y="11268"/>
                  <a:pt x="12207" y="11165"/>
                  <a:pt x="12207" y="11062"/>
                </a:cubicBezTo>
                <a:lnTo>
                  <a:pt x="12207" y="10586"/>
                </a:lnTo>
                <a:cubicBezTo>
                  <a:pt x="12207" y="10364"/>
                  <a:pt x="12219" y="10189"/>
                  <a:pt x="12235" y="10189"/>
                </a:cubicBezTo>
                <a:lnTo>
                  <a:pt x="12235" y="10189"/>
                </a:lnTo>
                <a:lnTo>
                  <a:pt x="12437" y="10189"/>
                </a:lnTo>
                <a:cubicBezTo>
                  <a:pt x="12444" y="10189"/>
                  <a:pt x="12452" y="10229"/>
                  <a:pt x="12457" y="10308"/>
                </a:cubicBezTo>
                <a:cubicBezTo>
                  <a:pt x="12462" y="10380"/>
                  <a:pt x="12465" y="10483"/>
                  <a:pt x="12465" y="10586"/>
                </a:cubicBezTo>
                <a:lnTo>
                  <a:pt x="12465" y="11062"/>
                </a:lnTo>
                <a:close/>
                <a:moveTo>
                  <a:pt x="12938" y="11069"/>
                </a:moveTo>
                <a:cubicBezTo>
                  <a:pt x="12938" y="11173"/>
                  <a:pt x="12935" y="11276"/>
                  <a:pt x="12929" y="11347"/>
                </a:cubicBezTo>
                <a:cubicBezTo>
                  <a:pt x="12924" y="11418"/>
                  <a:pt x="12917" y="11466"/>
                  <a:pt x="12910" y="11466"/>
                </a:cubicBezTo>
                <a:lnTo>
                  <a:pt x="12910" y="11466"/>
                </a:lnTo>
                <a:lnTo>
                  <a:pt x="12708" y="11466"/>
                </a:lnTo>
                <a:cubicBezTo>
                  <a:pt x="12692" y="11466"/>
                  <a:pt x="12680" y="11292"/>
                  <a:pt x="12680" y="11069"/>
                </a:cubicBezTo>
                <a:lnTo>
                  <a:pt x="12680" y="10594"/>
                </a:lnTo>
                <a:cubicBezTo>
                  <a:pt x="12680" y="10491"/>
                  <a:pt x="12683" y="10388"/>
                  <a:pt x="12688" y="10316"/>
                </a:cubicBezTo>
                <a:cubicBezTo>
                  <a:pt x="12693" y="10245"/>
                  <a:pt x="12700" y="10197"/>
                  <a:pt x="12708" y="10197"/>
                </a:cubicBezTo>
                <a:lnTo>
                  <a:pt x="12708" y="10197"/>
                </a:lnTo>
                <a:lnTo>
                  <a:pt x="12910" y="10197"/>
                </a:lnTo>
                <a:cubicBezTo>
                  <a:pt x="12926" y="10197"/>
                  <a:pt x="12938" y="10372"/>
                  <a:pt x="12938" y="10594"/>
                </a:cubicBezTo>
                <a:lnTo>
                  <a:pt x="12938" y="11069"/>
                </a:lnTo>
                <a:close/>
                <a:moveTo>
                  <a:pt x="13410" y="11077"/>
                </a:moveTo>
                <a:cubicBezTo>
                  <a:pt x="13410" y="11181"/>
                  <a:pt x="13407" y="11284"/>
                  <a:pt x="13402" y="11355"/>
                </a:cubicBezTo>
                <a:cubicBezTo>
                  <a:pt x="13396" y="11426"/>
                  <a:pt x="13390" y="11474"/>
                  <a:pt x="13382" y="11474"/>
                </a:cubicBezTo>
                <a:lnTo>
                  <a:pt x="13382" y="11474"/>
                </a:lnTo>
                <a:lnTo>
                  <a:pt x="13180" y="11474"/>
                </a:lnTo>
                <a:cubicBezTo>
                  <a:pt x="13173" y="11474"/>
                  <a:pt x="13166" y="11434"/>
                  <a:pt x="13161" y="11355"/>
                </a:cubicBezTo>
                <a:cubicBezTo>
                  <a:pt x="13156" y="11276"/>
                  <a:pt x="13152" y="11181"/>
                  <a:pt x="13152" y="11077"/>
                </a:cubicBezTo>
                <a:lnTo>
                  <a:pt x="13152" y="10602"/>
                </a:lnTo>
                <a:cubicBezTo>
                  <a:pt x="13152" y="10380"/>
                  <a:pt x="13166" y="10221"/>
                  <a:pt x="13180" y="10205"/>
                </a:cubicBezTo>
                <a:lnTo>
                  <a:pt x="13382" y="10213"/>
                </a:lnTo>
                <a:cubicBezTo>
                  <a:pt x="13398" y="10213"/>
                  <a:pt x="13410" y="10388"/>
                  <a:pt x="13410" y="10610"/>
                </a:cubicBezTo>
                <a:lnTo>
                  <a:pt x="13410" y="11077"/>
                </a:lnTo>
                <a:close/>
                <a:moveTo>
                  <a:pt x="13883" y="11085"/>
                </a:moveTo>
                <a:cubicBezTo>
                  <a:pt x="13883" y="11188"/>
                  <a:pt x="13880" y="11292"/>
                  <a:pt x="13875" y="11363"/>
                </a:cubicBezTo>
                <a:cubicBezTo>
                  <a:pt x="13870" y="11434"/>
                  <a:pt x="13862" y="11482"/>
                  <a:pt x="13855" y="11482"/>
                </a:cubicBezTo>
                <a:lnTo>
                  <a:pt x="13855" y="11482"/>
                </a:lnTo>
                <a:lnTo>
                  <a:pt x="13653" y="11482"/>
                </a:lnTo>
                <a:cubicBezTo>
                  <a:pt x="13646" y="11482"/>
                  <a:pt x="13638" y="11442"/>
                  <a:pt x="13633" y="11363"/>
                </a:cubicBezTo>
                <a:cubicBezTo>
                  <a:pt x="13628" y="11284"/>
                  <a:pt x="13625" y="11188"/>
                  <a:pt x="13625" y="11085"/>
                </a:cubicBezTo>
                <a:lnTo>
                  <a:pt x="13625" y="10610"/>
                </a:lnTo>
                <a:cubicBezTo>
                  <a:pt x="13625" y="10388"/>
                  <a:pt x="13637" y="10213"/>
                  <a:pt x="13653" y="10213"/>
                </a:cubicBezTo>
                <a:lnTo>
                  <a:pt x="13653" y="10213"/>
                </a:lnTo>
                <a:lnTo>
                  <a:pt x="13855" y="10213"/>
                </a:lnTo>
                <a:cubicBezTo>
                  <a:pt x="13871" y="10213"/>
                  <a:pt x="13883" y="10388"/>
                  <a:pt x="13883" y="10610"/>
                </a:cubicBezTo>
                <a:lnTo>
                  <a:pt x="13883" y="11085"/>
                </a:lnTo>
                <a:close/>
                <a:moveTo>
                  <a:pt x="14355" y="11093"/>
                </a:moveTo>
                <a:cubicBezTo>
                  <a:pt x="14355" y="11315"/>
                  <a:pt x="14343" y="11490"/>
                  <a:pt x="14328" y="11490"/>
                </a:cubicBezTo>
                <a:lnTo>
                  <a:pt x="14328" y="11490"/>
                </a:lnTo>
                <a:lnTo>
                  <a:pt x="14125" y="11490"/>
                </a:lnTo>
                <a:cubicBezTo>
                  <a:pt x="14118" y="11490"/>
                  <a:pt x="14111" y="11450"/>
                  <a:pt x="14106" y="11371"/>
                </a:cubicBezTo>
                <a:cubicBezTo>
                  <a:pt x="14101" y="11292"/>
                  <a:pt x="14097" y="11196"/>
                  <a:pt x="14097" y="11093"/>
                </a:cubicBezTo>
                <a:lnTo>
                  <a:pt x="14097" y="10618"/>
                </a:lnTo>
                <a:cubicBezTo>
                  <a:pt x="14097" y="10395"/>
                  <a:pt x="14110" y="10221"/>
                  <a:pt x="14125" y="10221"/>
                </a:cubicBezTo>
                <a:lnTo>
                  <a:pt x="14125" y="10221"/>
                </a:lnTo>
                <a:lnTo>
                  <a:pt x="14328" y="10221"/>
                </a:lnTo>
                <a:cubicBezTo>
                  <a:pt x="14335" y="10221"/>
                  <a:pt x="14342" y="10261"/>
                  <a:pt x="14347" y="10340"/>
                </a:cubicBezTo>
                <a:cubicBezTo>
                  <a:pt x="14352" y="10419"/>
                  <a:pt x="14355" y="10514"/>
                  <a:pt x="14355" y="10618"/>
                </a:cubicBezTo>
                <a:lnTo>
                  <a:pt x="14355" y="11093"/>
                </a:lnTo>
                <a:close/>
                <a:moveTo>
                  <a:pt x="14828" y="11093"/>
                </a:moveTo>
                <a:cubicBezTo>
                  <a:pt x="14828" y="11196"/>
                  <a:pt x="14825" y="11299"/>
                  <a:pt x="14820" y="11371"/>
                </a:cubicBezTo>
                <a:cubicBezTo>
                  <a:pt x="14814" y="11442"/>
                  <a:pt x="14808" y="11490"/>
                  <a:pt x="14800" y="11490"/>
                </a:cubicBezTo>
                <a:lnTo>
                  <a:pt x="14800" y="11490"/>
                </a:lnTo>
                <a:lnTo>
                  <a:pt x="14598" y="11490"/>
                </a:lnTo>
                <a:cubicBezTo>
                  <a:pt x="14591" y="11490"/>
                  <a:pt x="14583" y="11450"/>
                  <a:pt x="14579" y="11371"/>
                </a:cubicBezTo>
                <a:cubicBezTo>
                  <a:pt x="14574" y="11292"/>
                  <a:pt x="14570" y="11196"/>
                  <a:pt x="14570" y="11093"/>
                </a:cubicBezTo>
                <a:lnTo>
                  <a:pt x="14570" y="10618"/>
                </a:lnTo>
                <a:cubicBezTo>
                  <a:pt x="14570" y="10395"/>
                  <a:pt x="14582" y="10221"/>
                  <a:pt x="14598" y="10221"/>
                </a:cubicBezTo>
                <a:lnTo>
                  <a:pt x="14598" y="10221"/>
                </a:lnTo>
                <a:lnTo>
                  <a:pt x="14800" y="10221"/>
                </a:lnTo>
                <a:cubicBezTo>
                  <a:pt x="14816" y="10221"/>
                  <a:pt x="14828" y="10395"/>
                  <a:pt x="14828" y="10618"/>
                </a:cubicBezTo>
                <a:lnTo>
                  <a:pt x="14828" y="11093"/>
                </a:lnTo>
                <a:close/>
                <a:moveTo>
                  <a:pt x="15300" y="11101"/>
                </a:moveTo>
                <a:cubicBezTo>
                  <a:pt x="15300" y="11323"/>
                  <a:pt x="15288" y="11498"/>
                  <a:pt x="15273" y="11498"/>
                </a:cubicBezTo>
                <a:cubicBezTo>
                  <a:pt x="15273" y="11498"/>
                  <a:pt x="15273" y="11498"/>
                  <a:pt x="15273" y="11498"/>
                </a:cubicBezTo>
                <a:lnTo>
                  <a:pt x="15070" y="11498"/>
                </a:lnTo>
                <a:cubicBezTo>
                  <a:pt x="15063" y="11498"/>
                  <a:pt x="15056" y="11458"/>
                  <a:pt x="15051" y="11379"/>
                </a:cubicBezTo>
                <a:cubicBezTo>
                  <a:pt x="15046" y="11307"/>
                  <a:pt x="15043" y="11204"/>
                  <a:pt x="15043" y="11101"/>
                </a:cubicBezTo>
                <a:lnTo>
                  <a:pt x="15043" y="10625"/>
                </a:lnTo>
                <a:cubicBezTo>
                  <a:pt x="15043" y="10403"/>
                  <a:pt x="15055" y="10229"/>
                  <a:pt x="15070" y="10229"/>
                </a:cubicBezTo>
                <a:lnTo>
                  <a:pt x="15070" y="10229"/>
                </a:lnTo>
                <a:lnTo>
                  <a:pt x="15273" y="10229"/>
                </a:lnTo>
                <a:cubicBezTo>
                  <a:pt x="15280" y="10229"/>
                  <a:pt x="15287" y="10269"/>
                  <a:pt x="15292" y="10348"/>
                </a:cubicBezTo>
                <a:cubicBezTo>
                  <a:pt x="15297" y="10419"/>
                  <a:pt x="15300" y="10522"/>
                  <a:pt x="15300" y="10625"/>
                </a:cubicBezTo>
                <a:lnTo>
                  <a:pt x="15300" y="11101"/>
                </a:lnTo>
                <a:close/>
                <a:moveTo>
                  <a:pt x="15761" y="11109"/>
                </a:moveTo>
                <a:cubicBezTo>
                  <a:pt x="15761" y="11331"/>
                  <a:pt x="15749" y="11506"/>
                  <a:pt x="15733" y="11506"/>
                </a:cubicBezTo>
                <a:lnTo>
                  <a:pt x="15733" y="11506"/>
                </a:lnTo>
                <a:lnTo>
                  <a:pt x="15635" y="11506"/>
                </a:lnTo>
                <a:cubicBezTo>
                  <a:pt x="15635" y="11506"/>
                  <a:pt x="15635" y="11506"/>
                  <a:pt x="15635" y="11506"/>
                </a:cubicBezTo>
                <a:lnTo>
                  <a:pt x="15543" y="11506"/>
                </a:lnTo>
                <a:cubicBezTo>
                  <a:pt x="15536" y="11506"/>
                  <a:pt x="15529" y="11466"/>
                  <a:pt x="15524" y="11387"/>
                </a:cubicBezTo>
                <a:cubicBezTo>
                  <a:pt x="15519" y="11307"/>
                  <a:pt x="15516" y="11212"/>
                  <a:pt x="15516" y="11109"/>
                </a:cubicBezTo>
                <a:lnTo>
                  <a:pt x="15516" y="10633"/>
                </a:lnTo>
                <a:cubicBezTo>
                  <a:pt x="15516" y="10411"/>
                  <a:pt x="15528" y="10237"/>
                  <a:pt x="15543" y="10237"/>
                </a:cubicBezTo>
                <a:cubicBezTo>
                  <a:pt x="15543" y="10237"/>
                  <a:pt x="15543" y="10237"/>
                  <a:pt x="15543" y="10237"/>
                </a:cubicBezTo>
                <a:lnTo>
                  <a:pt x="15642" y="10237"/>
                </a:lnTo>
                <a:cubicBezTo>
                  <a:pt x="15642" y="10237"/>
                  <a:pt x="15642" y="10237"/>
                  <a:pt x="15643" y="10237"/>
                </a:cubicBezTo>
                <a:lnTo>
                  <a:pt x="15734" y="10237"/>
                </a:lnTo>
                <a:cubicBezTo>
                  <a:pt x="15741" y="10237"/>
                  <a:pt x="15748" y="10277"/>
                  <a:pt x="15753" y="10356"/>
                </a:cubicBezTo>
                <a:cubicBezTo>
                  <a:pt x="15758" y="10435"/>
                  <a:pt x="15761" y="10530"/>
                  <a:pt x="15761" y="10633"/>
                </a:cubicBezTo>
                <a:lnTo>
                  <a:pt x="15761" y="11109"/>
                </a:lnTo>
                <a:close/>
                <a:moveTo>
                  <a:pt x="16233" y="11117"/>
                </a:moveTo>
                <a:cubicBezTo>
                  <a:pt x="16233" y="11220"/>
                  <a:pt x="16230" y="11323"/>
                  <a:pt x="16225" y="11395"/>
                </a:cubicBezTo>
                <a:cubicBezTo>
                  <a:pt x="16220" y="11466"/>
                  <a:pt x="16213" y="11514"/>
                  <a:pt x="16206" y="11514"/>
                </a:cubicBezTo>
                <a:lnTo>
                  <a:pt x="16206" y="11514"/>
                </a:lnTo>
                <a:lnTo>
                  <a:pt x="16003" y="11514"/>
                </a:lnTo>
                <a:cubicBezTo>
                  <a:pt x="15988" y="11514"/>
                  <a:pt x="15976" y="11339"/>
                  <a:pt x="15976" y="11117"/>
                </a:cubicBezTo>
                <a:lnTo>
                  <a:pt x="15976" y="10641"/>
                </a:lnTo>
                <a:cubicBezTo>
                  <a:pt x="15976" y="10538"/>
                  <a:pt x="15978" y="10435"/>
                  <a:pt x="15984" y="10364"/>
                </a:cubicBezTo>
                <a:cubicBezTo>
                  <a:pt x="15989" y="10292"/>
                  <a:pt x="15996" y="10245"/>
                  <a:pt x="16003" y="10245"/>
                </a:cubicBezTo>
                <a:lnTo>
                  <a:pt x="16003" y="10245"/>
                </a:lnTo>
                <a:lnTo>
                  <a:pt x="16206" y="10245"/>
                </a:lnTo>
                <a:cubicBezTo>
                  <a:pt x="16221" y="10245"/>
                  <a:pt x="16233" y="10419"/>
                  <a:pt x="16233" y="10641"/>
                </a:cubicBezTo>
                <a:lnTo>
                  <a:pt x="16233" y="11117"/>
                </a:lnTo>
                <a:close/>
                <a:moveTo>
                  <a:pt x="16706" y="11125"/>
                </a:moveTo>
                <a:cubicBezTo>
                  <a:pt x="16706" y="11228"/>
                  <a:pt x="16703" y="11331"/>
                  <a:pt x="16698" y="11403"/>
                </a:cubicBezTo>
                <a:cubicBezTo>
                  <a:pt x="16693" y="11474"/>
                  <a:pt x="16686" y="11521"/>
                  <a:pt x="16678" y="11521"/>
                </a:cubicBezTo>
                <a:lnTo>
                  <a:pt x="16678" y="11521"/>
                </a:lnTo>
                <a:lnTo>
                  <a:pt x="16476" y="11521"/>
                </a:lnTo>
                <a:cubicBezTo>
                  <a:pt x="16469" y="11521"/>
                  <a:pt x="16462" y="11482"/>
                  <a:pt x="16457" y="11403"/>
                </a:cubicBezTo>
                <a:cubicBezTo>
                  <a:pt x="16452" y="11331"/>
                  <a:pt x="16448" y="11228"/>
                  <a:pt x="16448" y="11125"/>
                </a:cubicBezTo>
                <a:lnTo>
                  <a:pt x="16448" y="10649"/>
                </a:lnTo>
                <a:cubicBezTo>
                  <a:pt x="16448" y="10427"/>
                  <a:pt x="16460" y="10253"/>
                  <a:pt x="16476" y="10253"/>
                </a:cubicBezTo>
                <a:lnTo>
                  <a:pt x="16476" y="10253"/>
                </a:lnTo>
                <a:lnTo>
                  <a:pt x="16678" y="10253"/>
                </a:lnTo>
                <a:cubicBezTo>
                  <a:pt x="16694" y="10253"/>
                  <a:pt x="16706" y="10427"/>
                  <a:pt x="16706" y="10649"/>
                </a:cubicBezTo>
                <a:lnTo>
                  <a:pt x="16706" y="11125"/>
                </a:lnTo>
                <a:close/>
                <a:moveTo>
                  <a:pt x="17178" y="11133"/>
                </a:moveTo>
                <a:cubicBezTo>
                  <a:pt x="17178" y="11236"/>
                  <a:pt x="17176" y="11339"/>
                  <a:pt x="17170" y="11410"/>
                </a:cubicBezTo>
                <a:cubicBezTo>
                  <a:pt x="17165" y="11482"/>
                  <a:pt x="17158" y="11529"/>
                  <a:pt x="17151" y="11529"/>
                </a:cubicBezTo>
                <a:lnTo>
                  <a:pt x="17151" y="11529"/>
                </a:lnTo>
                <a:lnTo>
                  <a:pt x="16948" y="11529"/>
                </a:lnTo>
                <a:cubicBezTo>
                  <a:pt x="16933" y="11529"/>
                  <a:pt x="16921" y="11355"/>
                  <a:pt x="16921" y="11133"/>
                </a:cubicBezTo>
                <a:lnTo>
                  <a:pt x="16921" y="10657"/>
                </a:lnTo>
                <a:cubicBezTo>
                  <a:pt x="16921" y="10554"/>
                  <a:pt x="16923" y="10451"/>
                  <a:pt x="16929" y="10380"/>
                </a:cubicBezTo>
                <a:cubicBezTo>
                  <a:pt x="16934" y="10308"/>
                  <a:pt x="16941" y="10261"/>
                  <a:pt x="16948" y="10261"/>
                </a:cubicBezTo>
                <a:lnTo>
                  <a:pt x="16948" y="10261"/>
                </a:lnTo>
                <a:lnTo>
                  <a:pt x="17151" y="10261"/>
                </a:lnTo>
                <a:cubicBezTo>
                  <a:pt x="17166" y="10261"/>
                  <a:pt x="17178" y="10435"/>
                  <a:pt x="17178" y="10657"/>
                </a:cubicBezTo>
                <a:lnTo>
                  <a:pt x="17178" y="11133"/>
                </a:lnTo>
                <a:close/>
                <a:moveTo>
                  <a:pt x="17643" y="11418"/>
                </a:moveTo>
                <a:cubicBezTo>
                  <a:pt x="17638" y="11490"/>
                  <a:pt x="17631" y="11537"/>
                  <a:pt x="17624" y="11537"/>
                </a:cubicBezTo>
                <a:lnTo>
                  <a:pt x="17624" y="11537"/>
                </a:lnTo>
                <a:lnTo>
                  <a:pt x="17421" y="11537"/>
                </a:lnTo>
                <a:cubicBezTo>
                  <a:pt x="17406" y="11537"/>
                  <a:pt x="17394" y="11363"/>
                  <a:pt x="17394" y="11141"/>
                </a:cubicBezTo>
                <a:lnTo>
                  <a:pt x="17394" y="10665"/>
                </a:lnTo>
                <a:cubicBezTo>
                  <a:pt x="17394" y="10562"/>
                  <a:pt x="17396" y="10459"/>
                  <a:pt x="17402" y="10388"/>
                </a:cubicBezTo>
                <a:cubicBezTo>
                  <a:pt x="17407" y="10316"/>
                  <a:pt x="17414" y="10269"/>
                  <a:pt x="17421" y="10269"/>
                </a:cubicBezTo>
                <a:lnTo>
                  <a:pt x="17421" y="10269"/>
                </a:lnTo>
                <a:lnTo>
                  <a:pt x="17624" y="10269"/>
                </a:lnTo>
                <a:cubicBezTo>
                  <a:pt x="17639" y="10269"/>
                  <a:pt x="17651" y="10443"/>
                  <a:pt x="17651" y="10665"/>
                </a:cubicBezTo>
                <a:lnTo>
                  <a:pt x="17651" y="11141"/>
                </a:lnTo>
                <a:cubicBezTo>
                  <a:pt x="17651" y="11244"/>
                  <a:pt x="17648" y="11347"/>
                  <a:pt x="17643" y="11418"/>
                </a:cubicBezTo>
                <a:close/>
                <a:moveTo>
                  <a:pt x="18123" y="11149"/>
                </a:moveTo>
                <a:cubicBezTo>
                  <a:pt x="18123" y="11371"/>
                  <a:pt x="18111" y="11545"/>
                  <a:pt x="18096" y="11545"/>
                </a:cubicBezTo>
                <a:lnTo>
                  <a:pt x="18096" y="11545"/>
                </a:lnTo>
                <a:lnTo>
                  <a:pt x="17893" y="11545"/>
                </a:lnTo>
                <a:cubicBezTo>
                  <a:pt x="17878" y="11545"/>
                  <a:pt x="17866" y="11371"/>
                  <a:pt x="17866" y="11149"/>
                </a:cubicBezTo>
                <a:lnTo>
                  <a:pt x="17866" y="10673"/>
                </a:lnTo>
                <a:cubicBezTo>
                  <a:pt x="17866" y="10570"/>
                  <a:pt x="17869" y="10467"/>
                  <a:pt x="17874" y="10395"/>
                </a:cubicBezTo>
                <a:cubicBezTo>
                  <a:pt x="17880" y="10324"/>
                  <a:pt x="17886" y="10277"/>
                  <a:pt x="17893" y="10277"/>
                </a:cubicBezTo>
                <a:lnTo>
                  <a:pt x="17893" y="10277"/>
                </a:lnTo>
                <a:lnTo>
                  <a:pt x="18096" y="10277"/>
                </a:lnTo>
                <a:cubicBezTo>
                  <a:pt x="18103" y="10277"/>
                  <a:pt x="18110" y="10316"/>
                  <a:pt x="18115" y="10395"/>
                </a:cubicBezTo>
                <a:cubicBezTo>
                  <a:pt x="18120" y="10467"/>
                  <a:pt x="18123" y="10570"/>
                  <a:pt x="18123" y="10673"/>
                </a:cubicBezTo>
                <a:lnTo>
                  <a:pt x="18123" y="11149"/>
                </a:lnTo>
                <a:close/>
                <a:moveTo>
                  <a:pt x="18596" y="11157"/>
                </a:moveTo>
                <a:cubicBezTo>
                  <a:pt x="18596" y="11260"/>
                  <a:pt x="18593" y="11363"/>
                  <a:pt x="18588" y="11434"/>
                </a:cubicBezTo>
                <a:cubicBezTo>
                  <a:pt x="18583" y="11506"/>
                  <a:pt x="18576" y="11553"/>
                  <a:pt x="18569" y="11553"/>
                </a:cubicBezTo>
                <a:lnTo>
                  <a:pt x="18569" y="11553"/>
                </a:lnTo>
                <a:lnTo>
                  <a:pt x="18366" y="11553"/>
                </a:lnTo>
                <a:cubicBezTo>
                  <a:pt x="18359" y="11553"/>
                  <a:pt x="18352" y="11514"/>
                  <a:pt x="18347" y="11434"/>
                </a:cubicBezTo>
                <a:cubicBezTo>
                  <a:pt x="18342" y="11355"/>
                  <a:pt x="18339" y="11260"/>
                  <a:pt x="18339" y="11157"/>
                </a:cubicBezTo>
                <a:lnTo>
                  <a:pt x="18339" y="10681"/>
                </a:lnTo>
                <a:cubicBezTo>
                  <a:pt x="18339" y="10459"/>
                  <a:pt x="18351" y="10284"/>
                  <a:pt x="18366" y="10284"/>
                </a:cubicBezTo>
                <a:lnTo>
                  <a:pt x="18366" y="10284"/>
                </a:lnTo>
                <a:lnTo>
                  <a:pt x="18569" y="10284"/>
                </a:lnTo>
                <a:cubicBezTo>
                  <a:pt x="18584" y="10284"/>
                  <a:pt x="18596" y="10459"/>
                  <a:pt x="18596" y="10681"/>
                </a:cubicBezTo>
                <a:lnTo>
                  <a:pt x="18596" y="11157"/>
                </a:lnTo>
                <a:close/>
                <a:moveTo>
                  <a:pt x="19069" y="11165"/>
                </a:moveTo>
                <a:cubicBezTo>
                  <a:pt x="19069" y="11387"/>
                  <a:pt x="19056" y="11561"/>
                  <a:pt x="19041" y="11561"/>
                </a:cubicBezTo>
                <a:lnTo>
                  <a:pt x="19041" y="11561"/>
                </a:lnTo>
                <a:lnTo>
                  <a:pt x="18838" y="11561"/>
                </a:lnTo>
                <a:cubicBezTo>
                  <a:pt x="18831" y="11561"/>
                  <a:pt x="18824" y="11521"/>
                  <a:pt x="18819" y="11442"/>
                </a:cubicBezTo>
                <a:cubicBezTo>
                  <a:pt x="18814" y="11371"/>
                  <a:pt x="18811" y="11268"/>
                  <a:pt x="18811" y="11165"/>
                </a:cubicBezTo>
                <a:lnTo>
                  <a:pt x="18811" y="10689"/>
                </a:lnTo>
                <a:cubicBezTo>
                  <a:pt x="18811" y="10467"/>
                  <a:pt x="18823" y="10292"/>
                  <a:pt x="18838" y="10292"/>
                </a:cubicBezTo>
                <a:lnTo>
                  <a:pt x="18838" y="10292"/>
                </a:lnTo>
                <a:lnTo>
                  <a:pt x="19041" y="10292"/>
                </a:lnTo>
                <a:cubicBezTo>
                  <a:pt x="19048" y="10292"/>
                  <a:pt x="19055" y="10332"/>
                  <a:pt x="19060" y="10411"/>
                </a:cubicBezTo>
                <a:cubicBezTo>
                  <a:pt x="19065" y="10483"/>
                  <a:pt x="19069" y="10586"/>
                  <a:pt x="19069" y="10689"/>
                </a:cubicBezTo>
                <a:lnTo>
                  <a:pt x="19069" y="11165"/>
                </a:lnTo>
                <a:close/>
                <a:moveTo>
                  <a:pt x="19541" y="11173"/>
                </a:moveTo>
                <a:cubicBezTo>
                  <a:pt x="19541" y="11395"/>
                  <a:pt x="19529" y="11569"/>
                  <a:pt x="19514" y="11569"/>
                </a:cubicBezTo>
                <a:lnTo>
                  <a:pt x="19514" y="11569"/>
                </a:lnTo>
                <a:lnTo>
                  <a:pt x="19311" y="11569"/>
                </a:lnTo>
                <a:cubicBezTo>
                  <a:pt x="19304" y="11569"/>
                  <a:pt x="19297" y="11529"/>
                  <a:pt x="19292" y="11450"/>
                </a:cubicBezTo>
                <a:cubicBezTo>
                  <a:pt x="19287" y="11379"/>
                  <a:pt x="19284" y="11276"/>
                  <a:pt x="19284" y="11173"/>
                </a:cubicBezTo>
                <a:lnTo>
                  <a:pt x="19284" y="10697"/>
                </a:lnTo>
                <a:cubicBezTo>
                  <a:pt x="19284" y="10475"/>
                  <a:pt x="19296" y="10300"/>
                  <a:pt x="19311" y="10300"/>
                </a:cubicBezTo>
                <a:lnTo>
                  <a:pt x="19311" y="10300"/>
                </a:lnTo>
                <a:lnTo>
                  <a:pt x="19514" y="10300"/>
                </a:lnTo>
                <a:cubicBezTo>
                  <a:pt x="19521" y="10300"/>
                  <a:pt x="19528" y="10340"/>
                  <a:pt x="19533" y="10419"/>
                </a:cubicBezTo>
                <a:cubicBezTo>
                  <a:pt x="19538" y="10499"/>
                  <a:pt x="19541" y="10594"/>
                  <a:pt x="19541" y="10697"/>
                </a:cubicBezTo>
                <a:lnTo>
                  <a:pt x="19541" y="11173"/>
                </a:lnTo>
                <a:close/>
                <a:moveTo>
                  <a:pt x="19986" y="11181"/>
                </a:moveTo>
                <a:cubicBezTo>
                  <a:pt x="19986" y="11284"/>
                  <a:pt x="19983" y="11387"/>
                  <a:pt x="19977" y="11458"/>
                </a:cubicBezTo>
                <a:cubicBezTo>
                  <a:pt x="19972" y="11529"/>
                  <a:pt x="19965" y="11577"/>
                  <a:pt x="19958" y="11577"/>
                </a:cubicBezTo>
                <a:cubicBezTo>
                  <a:pt x="19958" y="11577"/>
                  <a:pt x="19958" y="11577"/>
                  <a:pt x="19958" y="11577"/>
                </a:cubicBezTo>
                <a:lnTo>
                  <a:pt x="19883" y="11577"/>
                </a:lnTo>
                <a:cubicBezTo>
                  <a:pt x="19883" y="11577"/>
                  <a:pt x="19883" y="11577"/>
                  <a:pt x="19883" y="11577"/>
                </a:cubicBezTo>
                <a:cubicBezTo>
                  <a:pt x="19883" y="11577"/>
                  <a:pt x="19883" y="11577"/>
                  <a:pt x="19883" y="11577"/>
                </a:cubicBezTo>
                <a:lnTo>
                  <a:pt x="19784" y="11577"/>
                </a:lnTo>
                <a:cubicBezTo>
                  <a:pt x="19777" y="11577"/>
                  <a:pt x="19770" y="11537"/>
                  <a:pt x="19765" y="11458"/>
                </a:cubicBezTo>
                <a:cubicBezTo>
                  <a:pt x="19760" y="11387"/>
                  <a:pt x="19757" y="11284"/>
                  <a:pt x="19757" y="11181"/>
                </a:cubicBezTo>
                <a:lnTo>
                  <a:pt x="19757" y="10705"/>
                </a:lnTo>
                <a:cubicBezTo>
                  <a:pt x="19757" y="10483"/>
                  <a:pt x="19769" y="10308"/>
                  <a:pt x="19784" y="10308"/>
                </a:cubicBezTo>
                <a:lnTo>
                  <a:pt x="19784" y="10308"/>
                </a:lnTo>
                <a:lnTo>
                  <a:pt x="19859" y="10308"/>
                </a:lnTo>
                <a:cubicBezTo>
                  <a:pt x="19859" y="10308"/>
                  <a:pt x="19859" y="10308"/>
                  <a:pt x="19859" y="10308"/>
                </a:cubicBezTo>
                <a:lnTo>
                  <a:pt x="19958" y="10308"/>
                </a:lnTo>
                <a:cubicBezTo>
                  <a:pt x="19973" y="10308"/>
                  <a:pt x="19986" y="10483"/>
                  <a:pt x="19986" y="10705"/>
                </a:cubicBezTo>
                <a:lnTo>
                  <a:pt x="19986" y="11181"/>
                </a:lnTo>
                <a:close/>
                <a:moveTo>
                  <a:pt x="20458" y="11181"/>
                </a:moveTo>
                <a:cubicBezTo>
                  <a:pt x="20458" y="11284"/>
                  <a:pt x="20455" y="11387"/>
                  <a:pt x="20450" y="11458"/>
                </a:cubicBezTo>
                <a:cubicBezTo>
                  <a:pt x="20445" y="11529"/>
                  <a:pt x="20437" y="11577"/>
                  <a:pt x="20430" y="11577"/>
                </a:cubicBezTo>
                <a:lnTo>
                  <a:pt x="20430" y="11577"/>
                </a:lnTo>
                <a:lnTo>
                  <a:pt x="20228" y="11577"/>
                </a:lnTo>
                <a:cubicBezTo>
                  <a:pt x="20221" y="11577"/>
                  <a:pt x="20213" y="11537"/>
                  <a:pt x="20208" y="11458"/>
                </a:cubicBezTo>
                <a:cubicBezTo>
                  <a:pt x="20204" y="11387"/>
                  <a:pt x="20200" y="11284"/>
                  <a:pt x="20200" y="11181"/>
                </a:cubicBezTo>
                <a:lnTo>
                  <a:pt x="20200" y="10705"/>
                </a:lnTo>
                <a:cubicBezTo>
                  <a:pt x="20200" y="10483"/>
                  <a:pt x="20212" y="10308"/>
                  <a:pt x="20228" y="10308"/>
                </a:cubicBezTo>
                <a:lnTo>
                  <a:pt x="20228" y="10308"/>
                </a:lnTo>
                <a:lnTo>
                  <a:pt x="20430" y="10308"/>
                </a:lnTo>
                <a:cubicBezTo>
                  <a:pt x="20446" y="10308"/>
                  <a:pt x="20458" y="10483"/>
                  <a:pt x="20458" y="10705"/>
                </a:cubicBezTo>
                <a:lnTo>
                  <a:pt x="20458" y="11181"/>
                </a:lnTo>
                <a:close/>
                <a:moveTo>
                  <a:pt x="20931" y="11188"/>
                </a:moveTo>
                <a:cubicBezTo>
                  <a:pt x="20931" y="11292"/>
                  <a:pt x="20928" y="11395"/>
                  <a:pt x="20922" y="11466"/>
                </a:cubicBezTo>
                <a:cubicBezTo>
                  <a:pt x="20917" y="11537"/>
                  <a:pt x="20910" y="11585"/>
                  <a:pt x="20903" y="11585"/>
                </a:cubicBezTo>
                <a:lnTo>
                  <a:pt x="20903" y="11585"/>
                </a:lnTo>
                <a:lnTo>
                  <a:pt x="20701" y="11585"/>
                </a:lnTo>
                <a:cubicBezTo>
                  <a:pt x="20693" y="11585"/>
                  <a:pt x="20686" y="11545"/>
                  <a:pt x="20681" y="11466"/>
                </a:cubicBezTo>
                <a:cubicBezTo>
                  <a:pt x="20676" y="11387"/>
                  <a:pt x="20673" y="11292"/>
                  <a:pt x="20673" y="11188"/>
                </a:cubicBezTo>
                <a:lnTo>
                  <a:pt x="20673" y="10713"/>
                </a:lnTo>
                <a:cubicBezTo>
                  <a:pt x="20673" y="10491"/>
                  <a:pt x="20685" y="10316"/>
                  <a:pt x="20701" y="10316"/>
                </a:cubicBezTo>
                <a:lnTo>
                  <a:pt x="20701" y="10316"/>
                </a:lnTo>
                <a:lnTo>
                  <a:pt x="20903" y="10316"/>
                </a:lnTo>
                <a:cubicBezTo>
                  <a:pt x="20919" y="10316"/>
                  <a:pt x="20931" y="10491"/>
                  <a:pt x="20931" y="10713"/>
                </a:cubicBezTo>
                <a:lnTo>
                  <a:pt x="20931" y="11188"/>
                </a:lnTo>
                <a:close/>
                <a:moveTo>
                  <a:pt x="21403" y="11204"/>
                </a:moveTo>
                <a:cubicBezTo>
                  <a:pt x="21403" y="11426"/>
                  <a:pt x="21391" y="11601"/>
                  <a:pt x="21375" y="11601"/>
                </a:cubicBezTo>
                <a:lnTo>
                  <a:pt x="21375" y="11601"/>
                </a:lnTo>
                <a:lnTo>
                  <a:pt x="21173" y="11601"/>
                </a:lnTo>
                <a:cubicBezTo>
                  <a:pt x="21157" y="11601"/>
                  <a:pt x="21145" y="11426"/>
                  <a:pt x="21145" y="11204"/>
                </a:cubicBezTo>
                <a:lnTo>
                  <a:pt x="21145" y="10729"/>
                </a:lnTo>
                <a:cubicBezTo>
                  <a:pt x="21145" y="10625"/>
                  <a:pt x="21148" y="10522"/>
                  <a:pt x="21154" y="10451"/>
                </a:cubicBezTo>
                <a:cubicBezTo>
                  <a:pt x="21159" y="10380"/>
                  <a:pt x="21166" y="10332"/>
                  <a:pt x="21173" y="10332"/>
                </a:cubicBezTo>
                <a:lnTo>
                  <a:pt x="21173" y="10332"/>
                </a:lnTo>
                <a:lnTo>
                  <a:pt x="21375" y="10332"/>
                </a:lnTo>
                <a:cubicBezTo>
                  <a:pt x="21383" y="10332"/>
                  <a:pt x="21390" y="10372"/>
                  <a:pt x="21395" y="10451"/>
                </a:cubicBezTo>
                <a:cubicBezTo>
                  <a:pt x="21400" y="10522"/>
                  <a:pt x="21403" y="10625"/>
                  <a:pt x="21403" y="10729"/>
                </a:cubicBezTo>
                <a:lnTo>
                  <a:pt x="21403" y="11204"/>
                </a:lnTo>
                <a:close/>
              </a:path>
            </a:pathLst>
          </a:custGeom>
          <a:solidFill>
            <a:srgbClr val="2C3E50"/>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800"/>
          </a:p>
        </p:txBody>
      </p:sp>
      <p:sp>
        <p:nvSpPr>
          <p:cNvPr id="12" name="CuadroTexto 11">
            <a:extLst>
              <a:ext uri="{FF2B5EF4-FFF2-40B4-BE49-F238E27FC236}">
                <a16:creationId xmlns:a16="http://schemas.microsoft.com/office/drawing/2014/main" id="{C8E0DD62-BCD8-4609-8679-C6CEAA4CD84C}"/>
              </a:ext>
            </a:extLst>
          </p:cNvPr>
          <p:cNvSpPr txBox="1"/>
          <p:nvPr/>
        </p:nvSpPr>
        <p:spPr>
          <a:xfrm>
            <a:off x="2447585" y="3447511"/>
            <a:ext cx="6933235" cy="923330"/>
          </a:xfrm>
          <a:prstGeom prst="rect">
            <a:avLst/>
          </a:prstGeom>
          <a:noFill/>
        </p:spPr>
        <p:txBody>
          <a:bodyPr wrap="square" rtlCol="0">
            <a:spAutoFit/>
          </a:bodyPr>
          <a:lstStyle/>
          <a:p>
            <a:pPr algn="ctr"/>
            <a:r>
              <a:rPr lang="es-ES" sz="5400" b="1" dirty="0"/>
              <a:t>Fundamentos Teóricos</a:t>
            </a:r>
            <a:endParaRPr lang="es-EC" sz="5400" b="1" dirty="0"/>
          </a:p>
        </p:txBody>
      </p:sp>
      <p:pic>
        <p:nvPicPr>
          <p:cNvPr id="17" name="Graphic 24" descr="Truck">
            <a:extLst>
              <a:ext uri="{FF2B5EF4-FFF2-40B4-BE49-F238E27FC236}">
                <a16:creationId xmlns:a16="http://schemas.microsoft.com/office/drawing/2014/main" id="{1C5673D2-9636-4B7D-BB6F-C653813B4D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3772" y="5150642"/>
            <a:ext cx="871607" cy="871607"/>
          </a:xfrm>
          <a:prstGeom prst="rect">
            <a:avLst/>
          </a:prstGeom>
        </p:spPr>
      </p:pic>
      <p:pic>
        <p:nvPicPr>
          <p:cNvPr id="18" name="Graphic 25" descr="Motorcycle">
            <a:extLst>
              <a:ext uri="{FF2B5EF4-FFF2-40B4-BE49-F238E27FC236}">
                <a16:creationId xmlns:a16="http://schemas.microsoft.com/office/drawing/2014/main" id="{90ED4899-2D2F-4AB4-83E6-CE13955756F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29088" y="5150641"/>
            <a:ext cx="871607" cy="871607"/>
          </a:xfrm>
          <a:prstGeom prst="rect">
            <a:avLst/>
          </a:prstGeom>
        </p:spPr>
      </p:pic>
      <p:pic>
        <p:nvPicPr>
          <p:cNvPr id="19" name="Graphic 23" descr="Car">
            <a:extLst>
              <a:ext uri="{FF2B5EF4-FFF2-40B4-BE49-F238E27FC236}">
                <a16:creationId xmlns:a16="http://schemas.microsoft.com/office/drawing/2014/main" id="{3BFA6D09-79F7-47FC-8985-4150E93BCD4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478400" y="4886197"/>
            <a:ext cx="871607" cy="871607"/>
          </a:xfrm>
          <a:prstGeom prst="rect">
            <a:avLst/>
          </a:prstGeom>
        </p:spPr>
      </p:pic>
      <p:pic>
        <p:nvPicPr>
          <p:cNvPr id="25" name="Graphic 23" descr="Car">
            <a:extLst>
              <a:ext uri="{FF2B5EF4-FFF2-40B4-BE49-F238E27FC236}">
                <a16:creationId xmlns:a16="http://schemas.microsoft.com/office/drawing/2014/main" id="{02679E16-6B31-44CF-A927-6091E1C86C2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39992" y="948219"/>
            <a:ext cx="871607" cy="871607"/>
          </a:xfrm>
          <a:prstGeom prst="rect">
            <a:avLst/>
          </a:prstGeom>
        </p:spPr>
      </p:pic>
      <p:pic>
        <p:nvPicPr>
          <p:cNvPr id="26" name="Graphic 24" descr="Truck">
            <a:extLst>
              <a:ext uri="{FF2B5EF4-FFF2-40B4-BE49-F238E27FC236}">
                <a16:creationId xmlns:a16="http://schemas.microsoft.com/office/drawing/2014/main" id="{39CEDF38-0D6F-40C2-ADE2-8D5EFE6AEE5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406944" y="618121"/>
            <a:ext cx="871607" cy="871607"/>
          </a:xfrm>
          <a:prstGeom prst="rect">
            <a:avLst/>
          </a:prstGeom>
        </p:spPr>
      </p:pic>
      <p:grpSp>
        <p:nvGrpSpPr>
          <p:cNvPr id="29" name="Group 17">
            <a:extLst>
              <a:ext uri="{FF2B5EF4-FFF2-40B4-BE49-F238E27FC236}">
                <a16:creationId xmlns:a16="http://schemas.microsoft.com/office/drawing/2014/main" id="{8752EDF7-76DD-4AB6-9B2E-452EC41F9C03}"/>
              </a:ext>
            </a:extLst>
          </p:cNvPr>
          <p:cNvGrpSpPr/>
          <p:nvPr/>
        </p:nvGrpSpPr>
        <p:grpSpPr>
          <a:xfrm>
            <a:off x="5360546" y="1945675"/>
            <a:ext cx="1290781" cy="1318648"/>
            <a:chOff x="3456213" y="1489266"/>
            <a:chExt cx="1826262" cy="2122552"/>
          </a:xfrm>
        </p:grpSpPr>
        <p:sp>
          <p:nvSpPr>
            <p:cNvPr id="30" name="Shape">
              <a:extLst>
                <a:ext uri="{FF2B5EF4-FFF2-40B4-BE49-F238E27FC236}">
                  <a16:creationId xmlns:a16="http://schemas.microsoft.com/office/drawing/2014/main" id="{7176E7E2-7998-4529-8D62-F06C414714C6}"/>
                </a:ext>
              </a:extLst>
            </p:cNvPr>
            <p:cNvSpPr/>
            <p:nvPr/>
          </p:nvSpPr>
          <p:spPr>
            <a:xfrm>
              <a:off x="3646714" y="1489266"/>
              <a:ext cx="1445261" cy="1946086"/>
            </a:xfrm>
            <a:custGeom>
              <a:avLst/>
              <a:gdLst/>
              <a:ahLst/>
              <a:cxnLst>
                <a:cxn ang="0">
                  <a:pos x="wd2" y="hd2"/>
                </a:cxn>
                <a:cxn ang="5400000">
                  <a:pos x="wd2" y="hd2"/>
                </a:cxn>
                <a:cxn ang="10800000">
                  <a:pos x="wd2" y="hd2"/>
                </a:cxn>
                <a:cxn ang="16200000">
                  <a:pos x="wd2" y="hd2"/>
                </a:cxn>
              </a:cxnLst>
              <a:rect l="0" t="0" r="r" b="b"/>
              <a:pathLst>
                <a:path w="21600" h="21450" extrusionOk="0">
                  <a:moveTo>
                    <a:pt x="0" y="21450"/>
                  </a:moveTo>
                  <a:lnTo>
                    <a:pt x="9938" y="452"/>
                  </a:lnTo>
                  <a:cubicBezTo>
                    <a:pt x="10223" y="-150"/>
                    <a:pt x="11377" y="-150"/>
                    <a:pt x="11662" y="452"/>
                  </a:cubicBezTo>
                  <a:lnTo>
                    <a:pt x="21600" y="21450"/>
                  </a:lnTo>
                  <a:lnTo>
                    <a:pt x="0" y="21450"/>
                  </a:lnTo>
                  <a:close/>
                </a:path>
              </a:pathLst>
            </a:custGeom>
            <a:solidFill>
              <a:srgbClr val="F0A34E"/>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800"/>
            </a:p>
          </p:txBody>
        </p:sp>
        <p:sp>
          <p:nvSpPr>
            <p:cNvPr id="31" name="Shape">
              <a:extLst>
                <a:ext uri="{FF2B5EF4-FFF2-40B4-BE49-F238E27FC236}">
                  <a16:creationId xmlns:a16="http://schemas.microsoft.com/office/drawing/2014/main" id="{83726170-B0BB-41DB-9989-A74C12A73A61}"/>
                </a:ext>
              </a:extLst>
            </p:cNvPr>
            <p:cNvSpPr/>
            <p:nvPr/>
          </p:nvSpPr>
          <p:spPr>
            <a:xfrm>
              <a:off x="3456213" y="3343467"/>
              <a:ext cx="1826262" cy="268351"/>
            </a:xfrm>
            <a:custGeom>
              <a:avLst/>
              <a:gdLst/>
              <a:ahLst/>
              <a:cxnLst>
                <a:cxn ang="0">
                  <a:pos x="wd2" y="hd2"/>
                </a:cxn>
                <a:cxn ang="5400000">
                  <a:pos x="wd2" y="hd2"/>
                </a:cxn>
                <a:cxn ang="10800000">
                  <a:pos x="wd2" y="hd2"/>
                </a:cxn>
                <a:cxn ang="16200000">
                  <a:pos x="wd2" y="hd2"/>
                </a:cxn>
              </a:cxnLst>
              <a:rect l="0" t="0" r="r" b="b"/>
              <a:pathLst>
                <a:path w="21600" h="21600" extrusionOk="0">
                  <a:moveTo>
                    <a:pt x="21599" y="21600"/>
                  </a:moveTo>
                  <a:lnTo>
                    <a:pt x="0" y="21600"/>
                  </a:lnTo>
                  <a:lnTo>
                    <a:pt x="0" y="1400"/>
                  </a:lnTo>
                  <a:cubicBezTo>
                    <a:pt x="0" y="624"/>
                    <a:pt x="92" y="0"/>
                    <a:pt x="206" y="0"/>
                  </a:cubicBezTo>
                  <a:lnTo>
                    <a:pt x="21394" y="0"/>
                  </a:lnTo>
                  <a:cubicBezTo>
                    <a:pt x="21508" y="0"/>
                    <a:pt x="21600" y="624"/>
                    <a:pt x="21600" y="1400"/>
                  </a:cubicBezTo>
                  <a:lnTo>
                    <a:pt x="21600" y="21600"/>
                  </a:lnTo>
                  <a:close/>
                </a:path>
              </a:pathLst>
            </a:custGeom>
            <a:solidFill>
              <a:srgbClr val="E97244"/>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800"/>
            </a:p>
          </p:txBody>
        </p:sp>
        <p:sp>
          <p:nvSpPr>
            <p:cNvPr id="32" name="Shape">
              <a:extLst>
                <a:ext uri="{FF2B5EF4-FFF2-40B4-BE49-F238E27FC236}">
                  <a16:creationId xmlns:a16="http://schemas.microsoft.com/office/drawing/2014/main" id="{73AA2FF2-8B75-49BA-AFA5-CF2C3ABD69EA}"/>
                </a:ext>
              </a:extLst>
            </p:cNvPr>
            <p:cNvSpPr/>
            <p:nvPr/>
          </p:nvSpPr>
          <p:spPr>
            <a:xfrm>
              <a:off x="3786413" y="1489266"/>
              <a:ext cx="1160274" cy="1537781"/>
            </a:xfrm>
            <a:custGeom>
              <a:avLst/>
              <a:gdLst/>
              <a:ahLst/>
              <a:cxnLst>
                <a:cxn ang="0">
                  <a:pos x="wd2" y="hd2"/>
                </a:cxn>
                <a:cxn ang="5400000">
                  <a:pos x="wd2" y="hd2"/>
                </a:cxn>
                <a:cxn ang="10800000">
                  <a:pos x="wd2" y="hd2"/>
                </a:cxn>
                <a:cxn ang="16200000">
                  <a:pos x="wd2" y="hd2"/>
                </a:cxn>
              </a:cxnLst>
              <a:rect l="0" t="0" r="r" b="b"/>
              <a:pathLst>
                <a:path w="21600" h="21410" extrusionOk="0">
                  <a:moveTo>
                    <a:pt x="19623" y="17172"/>
                  </a:moveTo>
                  <a:lnTo>
                    <a:pt x="1979" y="17172"/>
                  </a:lnTo>
                  <a:lnTo>
                    <a:pt x="0" y="21410"/>
                  </a:lnTo>
                  <a:lnTo>
                    <a:pt x="21600" y="21410"/>
                  </a:lnTo>
                  <a:lnTo>
                    <a:pt x="19623" y="17172"/>
                  </a:lnTo>
                  <a:close/>
                  <a:moveTo>
                    <a:pt x="15595" y="8539"/>
                  </a:moveTo>
                  <a:lnTo>
                    <a:pt x="6008" y="8539"/>
                  </a:lnTo>
                  <a:lnTo>
                    <a:pt x="4029" y="12778"/>
                  </a:lnTo>
                  <a:lnTo>
                    <a:pt x="17571" y="12778"/>
                  </a:lnTo>
                  <a:lnTo>
                    <a:pt x="15595" y="8539"/>
                  </a:lnTo>
                  <a:close/>
                  <a:moveTo>
                    <a:pt x="11873" y="570"/>
                  </a:moveTo>
                  <a:cubicBezTo>
                    <a:pt x="11519" y="-190"/>
                    <a:pt x="10081" y="-190"/>
                    <a:pt x="9727" y="570"/>
                  </a:cubicBezTo>
                  <a:lnTo>
                    <a:pt x="8057" y="4146"/>
                  </a:lnTo>
                  <a:lnTo>
                    <a:pt x="13540" y="4146"/>
                  </a:lnTo>
                  <a:lnTo>
                    <a:pt x="11873" y="570"/>
                  </a:lnTo>
                  <a:close/>
                </a:path>
              </a:pathLst>
            </a:custGeom>
            <a:solidFill>
              <a:srgbClr val="F8C655"/>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800"/>
            </a:p>
          </p:txBody>
        </p:sp>
      </p:grpSp>
      <p:sp>
        <p:nvSpPr>
          <p:cNvPr id="28" name="Google Shape;993;p30">
            <a:extLst>
              <a:ext uri="{FF2B5EF4-FFF2-40B4-BE49-F238E27FC236}">
                <a16:creationId xmlns:a16="http://schemas.microsoft.com/office/drawing/2014/main" id="{FDAF6929-6E2C-4532-B211-B2108150A8EC}"/>
              </a:ext>
            </a:extLst>
          </p:cNvPr>
          <p:cNvSpPr/>
          <p:nvPr/>
        </p:nvSpPr>
        <p:spPr>
          <a:xfrm>
            <a:off x="5657917" y="2433479"/>
            <a:ext cx="692090" cy="655099"/>
          </a:xfrm>
          <a:custGeom>
            <a:avLst/>
            <a:gdLst/>
            <a:ahLst/>
            <a:cxnLst/>
            <a:rect l="l" t="t" r="r" b="b"/>
            <a:pathLst>
              <a:path w="18147" h="18146" extrusionOk="0">
                <a:moveTo>
                  <a:pt x="9085" y="0"/>
                </a:moveTo>
                <a:cubicBezTo>
                  <a:pt x="4073" y="0"/>
                  <a:pt x="1" y="4072"/>
                  <a:pt x="1" y="9085"/>
                </a:cubicBezTo>
                <a:cubicBezTo>
                  <a:pt x="1" y="14074"/>
                  <a:pt x="4073" y="18146"/>
                  <a:pt x="9085" y="18146"/>
                </a:cubicBezTo>
                <a:cubicBezTo>
                  <a:pt x="14086" y="18146"/>
                  <a:pt x="18146" y="14074"/>
                  <a:pt x="18146" y="9085"/>
                </a:cubicBezTo>
                <a:cubicBezTo>
                  <a:pt x="18146" y="4072"/>
                  <a:pt x="14086" y="0"/>
                  <a:pt x="9085" y="0"/>
                </a:cubicBez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None/>
            </a:pPr>
            <a:r>
              <a:rPr lang="en" sz="3200" b="1" dirty="0">
                <a:solidFill>
                  <a:srgbClr val="FFFFFF"/>
                </a:solidFill>
                <a:latin typeface="Fira Sans Extra Condensed"/>
                <a:ea typeface="Fira Sans Extra Condensed"/>
                <a:cs typeface="Fira Sans Extra Condensed"/>
                <a:sym typeface="Fira Sans Extra Condensed"/>
              </a:rPr>
              <a:t>04</a:t>
            </a:r>
            <a:endParaRPr sz="3200" b="1" dirty="0">
              <a:solidFill>
                <a:srgbClr val="FFFFFF"/>
              </a:solidFill>
              <a:latin typeface="Fira Sans Extra Condensed"/>
              <a:ea typeface="Fira Sans Extra Condensed"/>
              <a:cs typeface="Fira Sans Extra Condensed"/>
              <a:sym typeface="Fira Sans Extra Condensed"/>
            </a:endParaRPr>
          </a:p>
        </p:txBody>
      </p:sp>
    </p:spTree>
    <p:extLst>
      <p:ext uri="{BB962C8B-B14F-4D97-AF65-F5344CB8AC3E}">
        <p14:creationId xmlns:p14="http://schemas.microsoft.com/office/powerpoint/2010/main" val="42682520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23F18B6D-5706-451E-B883-B262901DC5E1}"/>
              </a:ext>
            </a:extLst>
          </p:cNvPr>
          <p:cNvSpPr>
            <a:spLocks noGrp="1"/>
          </p:cNvSpPr>
          <p:nvPr>
            <p:ph type="sldNum" sz="quarter" idx="12"/>
          </p:nvPr>
        </p:nvSpPr>
        <p:spPr>
          <a:xfrm>
            <a:off x="292217" y="6347683"/>
            <a:ext cx="2743200" cy="365125"/>
          </a:xfrm>
        </p:spPr>
        <p:txBody>
          <a:bodyPr/>
          <a:lstStyle/>
          <a:p>
            <a:fld id="{5A745FF5-85E7-44FB-BA6C-21F3DA7B9E3F}" type="slidenum">
              <a:rPr lang="es-EC" smtClean="0">
                <a:solidFill>
                  <a:prstClr val="black">
                    <a:tint val="75000"/>
                  </a:prstClr>
                </a:solidFill>
              </a:rPr>
              <a:pPr/>
              <a:t>11</a:t>
            </a:fld>
            <a:endParaRPr lang="es-EC" dirty="0">
              <a:solidFill>
                <a:prstClr val="black">
                  <a:tint val="75000"/>
                </a:prstClr>
              </a:solidFill>
            </a:endParaRPr>
          </a:p>
        </p:txBody>
      </p:sp>
      <p:sp>
        <p:nvSpPr>
          <p:cNvPr id="5" name="Subtitle 1">
            <a:extLst>
              <a:ext uri="{FF2B5EF4-FFF2-40B4-BE49-F238E27FC236}">
                <a16:creationId xmlns:a16="http://schemas.microsoft.com/office/drawing/2014/main" id="{A31E6227-1FC0-4AB9-AFC2-DE9363340234}"/>
              </a:ext>
            </a:extLst>
          </p:cNvPr>
          <p:cNvSpPr txBox="1">
            <a:spLocks/>
          </p:cNvSpPr>
          <p:nvPr/>
        </p:nvSpPr>
        <p:spPr>
          <a:xfrm>
            <a:off x="3403950" y="643972"/>
            <a:ext cx="5879998" cy="6657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1600" dirty="0"/>
          </a:p>
        </p:txBody>
      </p:sp>
      <p:sp>
        <p:nvSpPr>
          <p:cNvPr id="6" name="Title 2">
            <a:extLst>
              <a:ext uri="{FF2B5EF4-FFF2-40B4-BE49-F238E27FC236}">
                <a16:creationId xmlns:a16="http://schemas.microsoft.com/office/drawing/2014/main" id="{7E1779A3-C3FC-42CB-AB31-E3BFDCAA4789}"/>
              </a:ext>
            </a:extLst>
          </p:cNvPr>
          <p:cNvSpPr txBox="1">
            <a:spLocks/>
          </p:cNvSpPr>
          <p:nvPr/>
        </p:nvSpPr>
        <p:spPr>
          <a:xfrm>
            <a:off x="477880" y="304144"/>
            <a:ext cx="7200430" cy="5852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endParaRPr lang="en-US" sz="2400" dirty="0"/>
          </a:p>
        </p:txBody>
      </p:sp>
      <p:sp>
        <p:nvSpPr>
          <p:cNvPr id="13" name="Rectangle 10">
            <a:extLst>
              <a:ext uri="{FF2B5EF4-FFF2-40B4-BE49-F238E27FC236}">
                <a16:creationId xmlns:a16="http://schemas.microsoft.com/office/drawing/2014/main" id="{58ACBCF0-83F8-4D6C-BA2A-4BE89F4154D5}"/>
              </a:ext>
            </a:extLst>
          </p:cNvPr>
          <p:cNvSpPr/>
          <p:nvPr/>
        </p:nvSpPr>
        <p:spPr>
          <a:xfrm>
            <a:off x="1126833" y="3327755"/>
            <a:ext cx="2777248" cy="369332"/>
          </a:xfrm>
          <a:prstGeom prst="rect">
            <a:avLst/>
          </a:prstGeom>
        </p:spPr>
        <p:txBody>
          <a:bodyPr wrap="square">
            <a:spAutoFit/>
          </a:bodyPr>
          <a:lstStyle/>
          <a:p>
            <a:pPr>
              <a:spcAft>
                <a:spcPts val="1200"/>
              </a:spcAft>
            </a:pPr>
            <a:r>
              <a:rPr lang="en-US" noProof="1">
                <a:solidFill>
                  <a:schemeClr val="tx1">
                    <a:lumMod val="75000"/>
                  </a:schemeClr>
                </a:solidFill>
              </a:rPr>
              <a:t>Pavimento Flexible</a:t>
            </a:r>
          </a:p>
        </p:txBody>
      </p:sp>
      <p:sp>
        <p:nvSpPr>
          <p:cNvPr id="2" name="CuadroTexto 1">
            <a:extLst>
              <a:ext uri="{FF2B5EF4-FFF2-40B4-BE49-F238E27FC236}">
                <a16:creationId xmlns:a16="http://schemas.microsoft.com/office/drawing/2014/main" id="{56BD09C4-B4E6-4DB4-81E6-EFE24FA88AC9}"/>
              </a:ext>
            </a:extLst>
          </p:cNvPr>
          <p:cNvSpPr txBox="1"/>
          <p:nvPr/>
        </p:nvSpPr>
        <p:spPr>
          <a:xfrm>
            <a:off x="7235238" y="4907184"/>
            <a:ext cx="4589818" cy="276999"/>
          </a:xfrm>
          <a:prstGeom prst="rect">
            <a:avLst/>
          </a:prstGeom>
          <a:noFill/>
        </p:spPr>
        <p:txBody>
          <a:bodyPr wrap="square" rtlCol="0">
            <a:spAutoFit/>
          </a:bodyPr>
          <a:lstStyle/>
          <a:p>
            <a:r>
              <a:rPr lang="es-ES" sz="1200" b="1" i="0" u="none" strike="noStrike" baseline="0" dirty="0">
                <a:solidFill>
                  <a:srgbClr val="000000"/>
                </a:solidFill>
              </a:rPr>
              <a:t>Fuente:</a:t>
            </a:r>
            <a:r>
              <a:rPr lang="es-ES" sz="1200" b="0" i="0" u="none" strike="noStrike" baseline="0" dirty="0">
                <a:solidFill>
                  <a:srgbClr val="000000"/>
                </a:solidFill>
              </a:rPr>
              <a:t> Secretaría de Integración Económica Centroamericana, 2002 </a:t>
            </a:r>
            <a:endParaRPr lang="es-EC" sz="1200" dirty="0"/>
          </a:p>
        </p:txBody>
      </p:sp>
      <p:sp>
        <p:nvSpPr>
          <p:cNvPr id="21" name="CuadroTexto 20">
            <a:extLst>
              <a:ext uri="{FF2B5EF4-FFF2-40B4-BE49-F238E27FC236}">
                <a16:creationId xmlns:a16="http://schemas.microsoft.com/office/drawing/2014/main" id="{B384FCE5-3361-4991-9857-4C02BF7B7BB2}"/>
              </a:ext>
            </a:extLst>
          </p:cNvPr>
          <p:cNvSpPr txBox="1"/>
          <p:nvPr/>
        </p:nvSpPr>
        <p:spPr>
          <a:xfrm>
            <a:off x="8333881" y="5842868"/>
            <a:ext cx="3669175" cy="461665"/>
          </a:xfrm>
          <a:prstGeom prst="rect">
            <a:avLst/>
          </a:prstGeom>
          <a:noFill/>
        </p:spPr>
        <p:txBody>
          <a:bodyPr wrap="square" rtlCol="0">
            <a:spAutoFit/>
          </a:bodyPr>
          <a:lstStyle/>
          <a:p>
            <a:r>
              <a:rPr lang="es-ES" sz="1200" b="0" i="0" u="none" strike="noStrike" baseline="0" dirty="0">
                <a:solidFill>
                  <a:srgbClr val="000000"/>
                </a:solidFill>
              </a:rPr>
              <a:t>Secretaría de Integración Económica Centroamericana, 2002 </a:t>
            </a:r>
            <a:endParaRPr lang="es-EC" sz="1200" dirty="0"/>
          </a:p>
        </p:txBody>
      </p:sp>
      <p:grpSp>
        <p:nvGrpSpPr>
          <p:cNvPr id="22" name="Google Shape;1133;p45">
            <a:extLst>
              <a:ext uri="{FF2B5EF4-FFF2-40B4-BE49-F238E27FC236}">
                <a16:creationId xmlns:a16="http://schemas.microsoft.com/office/drawing/2014/main" id="{B980B72E-5E91-49E0-96C7-0992DE285484}"/>
              </a:ext>
            </a:extLst>
          </p:cNvPr>
          <p:cNvGrpSpPr/>
          <p:nvPr/>
        </p:nvGrpSpPr>
        <p:grpSpPr>
          <a:xfrm>
            <a:off x="-50" y="2224887"/>
            <a:ext cx="12003106" cy="2669944"/>
            <a:chOff x="-50" y="2178052"/>
            <a:chExt cx="9144000" cy="1530300"/>
          </a:xfrm>
        </p:grpSpPr>
        <p:sp>
          <p:nvSpPr>
            <p:cNvPr id="23" name="Google Shape;1134;p45">
              <a:extLst>
                <a:ext uri="{FF2B5EF4-FFF2-40B4-BE49-F238E27FC236}">
                  <a16:creationId xmlns:a16="http://schemas.microsoft.com/office/drawing/2014/main" id="{21976454-61B1-4DE9-9D2D-48CA998F3C9A}"/>
                </a:ext>
              </a:extLst>
            </p:cNvPr>
            <p:cNvSpPr/>
            <p:nvPr/>
          </p:nvSpPr>
          <p:spPr>
            <a:xfrm>
              <a:off x="-50" y="2178052"/>
              <a:ext cx="9144000" cy="1530300"/>
            </a:xfrm>
            <a:prstGeom prst="rect">
              <a:avLst/>
            </a:prstGeom>
            <a:solidFill>
              <a:schemeClr val="tx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24" name="Google Shape;1135;p45">
              <a:extLst>
                <a:ext uri="{FF2B5EF4-FFF2-40B4-BE49-F238E27FC236}">
                  <a16:creationId xmlns:a16="http://schemas.microsoft.com/office/drawing/2014/main" id="{6575A2EF-409F-4DF3-9448-E614680C3AFB}"/>
                </a:ext>
              </a:extLst>
            </p:cNvPr>
            <p:cNvCxnSpPr/>
            <p:nvPr/>
          </p:nvCxnSpPr>
          <p:spPr>
            <a:xfrm>
              <a:off x="10975" y="2943232"/>
              <a:ext cx="9122100" cy="0"/>
            </a:xfrm>
            <a:prstGeom prst="straightConnector1">
              <a:avLst/>
            </a:prstGeom>
            <a:noFill/>
            <a:ln w="76200" cap="flat" cmpd="sng">
              <a:solidFill>
                <a:schemeClr val="lt1"/>
              </a:solidFill>
              <a:prstDash val="dash"/>
              <a:round/>
              <a:headEnd type="none" w="med" len="med"/>
              <a:tailEnd type="none" w="med" len="med"/>
            </a:ln>
          </p:spPr>
        </p:cxnSp>
      </p:grpSp>
      <p:pic>
        <p:nvPicPr>
          <p:cNvPr id="15" name="Imagen 14">
            <a:extLst>
              <a:ext uri="{FF2B5EF4-FFF2-40B4-BE49-F238E27FC236}">
                <a16:creationId xmlns:a16="http://schemas.microsoft.com/office/drawing/2014/main" id="{1FF510AB-9792-43A8-82AF-57B39E06E0E5}"/>
              </a:ext>
            </a:extLst>
          </p:cNvPr>
          <p:cNvPicPr/>
          <p:nvPr/>
        </p:nvPicPr>
        <p:blipFill rotWithShape="1">
          <a:blip r:embed="rId2" cstate="email">
            <a:extLst>
              <a:ext uri="{28A0092B-C50C-407E-A947-70E740481C1C}">
                <a14:useLocalDpi xmlns:a14="http://schemas.microsoft.com/office/drawing/2010/main"/>
              </a:ext>
            </a:extLst>
          </a:blip>
          <a:srcRect/>
          <a:stretch/>
        </p:blipFill>
        <p:spPr bwMode="auto">
          <a:xfrm>
            <a:off x="7271521" y="2224887"/>
            <a:ext cx="3669149" cy="2669944"/>
          </a:xfrm>
          <a:prstGeom prst="rect">
            <a:avLst/>
          </a:prstGeom>
          <a:ln w="3175">
            <a:solidFill>
              <a:schemeClr val="tx1"/>
            </a:solidFill>
          </a:ln>
          <a:extLst>
            <a:ext uri="{53640926-AAD7-44D8-BBD7-CCE9431645EC}">
              <a14:shadowObscured xmlns:a14="http://schemas.microsoft.com/office/drawing/2010/main"/>
            </a:ext>
          </a:extLst>
        </p:spPr>
      </p:pic>
      <p:sp>
        <p:nvSpPr>
          <p:cNvPr id="26" name="Google Shape;1141;p45">
            <a:extLst>
              <a:ext uri="{FF2B5EF4-FFF2-40B4-BE49-F238E27FC236}">
                <a16:creationId xmlns:a16="http://schemas.microsoft.com/office/drawing/2014/main" id="{656F0372-5F02-4E02-A0CE-17EE0A3E7427}"/>
              </a:ext>
            </a:extLst>
          </p:cNvPr>
          <p:cNvSpPr/>
          <p:nvPr/>
        </p:nvSpPr>
        <p:spPr>
          <a:xfrm>
            <a:off x="1683749" y="1700783"/>
            <a:ext cx="2220331" cy="654280"/>
          </a:xfrm>
          <a:prstGeom prst="homePlate">
            <a:avLst>
              <a:gd name="adj" fmla="val 50000"/>
            </a:avLst>
          </a:prstGeom>
          <a:solidFill>
            <a:schemeClr val="accent1"/>
          </a:solidFill>
          <a:ln>
            <a:noFill/>
          </a:ln>
        </p:spPr>
        <p:txBody>
          <a:bodyPr spcFirstLastPara="1" wrap="square" lIns="34300" tIns="17150" rIns="34300" bIns="17150" anchor="ctr" anchorCtr="0">
            <a:noAutofit/>
          </a:bodyPr>
          <a:lstStyle/>
          <a:p>
            <a:pPr marL="0" marR="0" lvl="0" indent="0" algn="ctr" rtl="0">
              <a:spcBef>
                <a:spcPts val="0"/>
              </a:spcBef>
              <a:spcAft>
                <a:spcPts val="0"/>
              </a:spcAft>
              <a:buNone/>
            </a:pPr>
            <a:endParaRPr sz="1400" dirty="0">
              <a:solidFill>
                <a:srgbClr val="FFFFFF"/>
              </a:solidFill>
              <a:latin typeface="Lato Light"/>
              <a:ea typeface="Lato Light"/>
              <a:cs typeface="Lato Light"/>
              <a:sym typeface="Lato Light"/>
            </a:endParaRPr>
          </a:p>
        </p:txBody>
      </p:sp>
      <p:sp>
        <p:nvSpPr>
          <p:cNvPr id="27" name="Google Shape;1145;p45">
            <a:extLst>
              <a:ext uri="{FF2B5EF4-FFF2-40B4-BE49-F238E27FC236}">
                <a16:creationId xmlns:a16="http://schemas.microsoft.com/office/drawing/2014/main" id="{CAE76E3F-CA7A-4FCE-9561-061CE0D7F631}"/>
              </a:ext>
            </a:extLst>
          </p:cNvPr>
          <p:cNvSpPr txBox="1"/>
          <p:nvPr/>
        </p:nvSpPr>
        <p:spPr>
          <a:xfrm>
            <a:off x="1857129" y="1893116"/>
            <a:ext cx="1546821" cy="426418"/>
          </a:xfrm>
          <a:prstGeom prst="rect">
            <a:avLst/>
          </a:prstGeom>
          <a:noFill/>
          <a:ln>
            <a:noFill/>
          </a:ln>
        </p:spPr>
        <p:txBody>
          <a:bodyPr spcFirstLastPara="1" wrap="square" lIns="34300" tIns="17150" rIns="34300" bIns="17150" anchor="ctr" anchorCtr="0">
            <a:noAutofit/>
          </a:bodyPr>
          <a:lstStyle/>
          <a:p>
            <a:pPr algn="ctr"/>
            <a:r>
              <a:rPr lang="en-US" sz="2400" b="1" dirty="0" err="1">
                <a:solidFill>
                  <a:schemeClr val="bg1"/>
                </a:solidFill>
              </a:rPr>
              <a:t>Pavimento</a:t>
            </a:r>
            <a:endParaRPr lang="en-US" sz="2400" b="1" dirty="0">
              <a:solidFill>
                <a:schemeClr val="bg1"/>
              </a:solidFill>
            </a:endParaRPr>
          </a:p>
          <a:p>
            <a:pPr marL="0" marR="0" lvl="0" indent="0" algn="ctr" rtl="0">
              <a:spcBef>
                <a:spcPts val="0"/>
              </a:spcBef>
              <a:spcAft>
                <a:spcPts val="0"/>
              </a:spcAft>
              <a:buNone/>
            </a:pPr>
            <a:endParaRPr sz="1400" dirty="0">
              <a:latin typeface="Fira Sans Extra Condensed Medium"/>
              <a:ea typeface="Fira Sans Extra Condensed Medium"/>
              <a:cs typeface="Fira Sans Extra Condensed Medium"/>
              <a:sym typeface="Fira Sans Extra Condensed Medium"/>
            </a:endParaRPr>
          </a:p>
        </p:txBody>
      </p:sp>
      <p:sp>
        <p:nvSpPr>
          <p:cNvPr id="28" name="Google Shape;1152;p45">
            <a:extLst>
              <a:ext uri="{FF2B5EF4-FFF2-40B4-BE49-F238E27FC236}">
                <a16:creationId xmlns:a16="http://schemas.microsoft.com/office/drawing/2014/main" id="{747E11D4-B970-436D-AFFC-08CDB86221A9}"/>
              </a:ext>
            </a:extLst>
          </p:cNvPr>
          <p:cNvSpPr txBox="1"/>
          <p:nvPr/>
        </p:nvSpPr>
        <p:spPr>
          <a:xfrm>
            <a:off x="589253" y="3987763"/>
            <a:ext cx="3909213" cy="871500"/>
          </a:xfrm>
          <a:prstGeom prst="rect">
            <a:avLst/>
          </a:prstGeom>
          <a:noFill/>
          <a:ln>
            <a:noFill/>
          </a:ln>
        </p:spPr>
        <p:txBody>
          <a:bodyPr spcFirstLastPara="1" wrap="square" lIns="34300" tIns="17150" rIns="34300" bIns="17150" anchor="ctr" anchorCtr="0">
            <a:noAutofit/>
          </a:bodyPr>
          <a:lstStyle/>
          <a:p>
            <a:pPr marL="0" indent="0" algn="ctr">
              <a:buNone/>
            </a:pPr>
            <a:r>
              <a:rPr lang="es-EC"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Superficie artificial o estructura utilizada como revestimiento del suelo, compuesta por varias capas de materiales diferentes que actúa como elemento de soporte o circulación de vehículos y peatones</a:t>
            </a:r>
            <a:endParaRPr lang="en-US" sz="1400" dirty="0">
              <a:solidFill>
                <a:schemeClr val="bg1"/>
              </a:solidFill>
            </a:endParaRPr>
          </a:p>
          <a:p>
            <a:pPr marL="0" marR="0" lvl="0" indent="0" algn="l" rtl="0">
              <a:lnSpc>
                <a:spcPct val="145833"/>
              </a:lnSpc>
              <a:spcBef>
                <a:spcPts val="0"/>
              </a:spcBef>
              <a:spcAft>
                <a:spcPts val="0"/>
              </a:spcAft>
              <a:buClr>
                <a:srgbClr val="AAAAAA"/>
              </a:buClr>
              <a:buSzPts val="900"/>
              <a:buFont typeface="Arial"/>
              <a:buNone/>
            </a:pPr>
            <a:endParaRPr sz="1000" dirty="0">
              <a:solidFill>
                <a:schemeClr val="bg1"/>
              </a:solidFill>
              <a:latin typeface="Lato Light"/>
              <a:ea typeface="Lato Light"/>
              <a:cs typeface="Lato Light"/>
              <a:sym typeface="Lato Light"/>
            </a:endParaRPr>
          </a:p>
        </p:txBody>
      </p:sp>
      <p:cxnSp>
        <p:nvCxnSpPr>
          <p:cNvPr id="29" name="Google Shape;1153;p45">
            <a:extLst>
              <a:ext uri="{FF2B5EF4-FFF2-40B4-BE49-F238E27FC236}">
                <a16:creationId xmlns:a16="http://schemas.microsoft.com/office/drawing/2014/main" id="{1A37C992-9978-4F59-8297-CE7218CCE1B6}"/>
              </a:ext>
            </a:extLst>
          </p:cNvPr>
          <p:cNvCxnSpPr>
            <a:cxnSpLocks/>
          </p:cNvCxnSpPr>
          <p:nvPr/>
        </p:nvCxnSpPr>
        <p:spPr>
          <a:xfrm>
            <a:off x="2543860" y="2050320"/>
            <a:ext cx="0" cy="1726200"/>
          </a:xfrm>
          <a:prstGeom prst="straightConnector1">
            <a:avLst/>
          </a:prstGeom>
          <a:noFill/>
          <a:ln w="28575" cap="flat" cmpd="sng">
            <a:solidFill>
              <a:schemeClr val="accent1"/>
            </a:solidFill>
            <a:prstDash val="solid"/>
            <a:round/>
            <a:headEnd type="none" w="med" len="med"/>
            <a:tailEnd type="oval" w="med" len="med"/>
          </a:ln>
        </p:spPr>
      </p:cxnSp>
      <p:sp>
        <p:nvSpPr>
          <p:cNvPr id="43" name="Google Shape;1141;p45">
            <a:extLst>
              <a:ext uri="{FF2B5EF4-FFF2-40B4-BE49-F238E27FC236}">
                <a16:creationId xmlns:a16="http://schemas.microsoft.com/office/drawing/2014/main" id="{E6CB475E-B0E1-4422-BB5C-1F5E1D1397B5}"/>
              </a:ext>
            </a:extLst>
          </p:cNvPr>
          <p:cNvSpPr/>
          <p:nvPr/>
        </p:nvSpPr>
        <p:spPr>
          <a:xfrm>
            <a:off x="4477635" y="1700783"/>
            <a:ext cx="2220331" cy="654280"/>
          </a:xfrm>
          <a:prstGeom prst="homePlate">
            <a:avLst>
              <a:gd name="adj" fmla="val 50000"/>
            </a:avLst>
          </a:prstGeom>
          <a:solidFill>
            <a:schemeClr val="accent5">
              <a:lumMod val="75000"/>
            </a:schemeClr>
          </a:solidFill>
          <a:ln>
            <a:noFill/>
          </a:ln>
        </p:spPr>
        <p:txBody>
          <a:bodyPr spcFirstLastPara="1" wrap="square" lIns="34300" tIns="17150" rIns="34300" bIns="17150" anchor="ctr" anchorCtr="0">
            <a:noAutofit/>
          </a:bodyPr>
          <a:lstStyle/>
          <a:p>
            <a:pPr marL="0" marR="0" lvl="0" indent="0" algn="ctr" rtl="0">
              <a:spcBef>
                <a:spcPts val="0"/>
              </a:spcBef>
              <a:spcAft>
                <a:spcPts val="0"/>
              </a:spcAft>
              <a:buNone/>
            </a:pPr>
            <a:endParaRPr sz="1400" dirty="0">
              <a:solidFill>
                <a:srgbClr val="FFFFFF"/>
              </a:solidFill>
              <a:latin typeface="Lato Light"/>
              <a:ea typeface="Lato Light"/>
              <a:cs typeface="Lato Light"/>
              <a:sym typeface="Lato Light"/>
            </a:endParaRPr>
          </a:p>
        </p:txBody>
      </p:sp>
      <p:sp>
        <p:nvSpPr>
          <p:cNvPr id="44" name="Google Shape;1145;p45">
            <a:extLst>
              <a:ext uri="{FF2B5EF4-FFF2-40B4-BE49-F238E27FC236}">
                <a16:creationId xmlns:a16="http://schemas.microsoft.com/office/drawing/2014/main" id="{3232371B-A622-4BD9-9D95-692DE6CE7698}"/>
              </a:ext>
            </a:extLst>
          </p:cNvPr>
          <p:cNvSpPr txBox="1"/>
          <p:nvPr/>
        </p:nvSpPr>
        <p:spPr>
          <a:xfrm>
            <a:off x="4651015" y="1893116"/>
            <a:ext cx="1546821" cy="426418"/>
          </a:xfrm>
          <a:prstGeom prst="rect">
            <a:avLst/>
          </a:prstGeom>
          <a:noFill/>
          <a:ln>
            <a:noFill/>
          </a:ln>
        </p:spPr>
        <p:txBody>
          <a:bodyPr spcFirstLastPara="1" wrap="square" lIns="34300" tIns="17150" rIns="34300" bIns="17150" anchor="ctr" anchorCtr="0">
            <a:noAutofit/>
          </a:bodyPr>
          <a:lstStyle/>
          <a:p>
            <a:pPr algn="ctr"/>
            <a:r>
              <a:rPr lang="en-US" sz="2200" b="1" dirty="0" err="1">
                <a:solidFill>
                  <a:schemeClr val="bg1"/>
                </a:solidFill>
              </a:rPr>
              <a:t>Pavimento</a:t>
            </a:r>
            <a:endParaRPr lang="en-US" sz="2200" b="1" dirty="0">
              <a:solidFill>
                <a:schemeClr val="bg1"/>
              </a:solidFill>
            </a:endParaRPr>
          </a:p>
          <a:p>
            <a:pPr algn="ctr"/>
            <a:r>
              <a:rPr lang="en-US" sz="2200" b="1" dirty="0">
                <a:solidFill>
                  <a:schemeClr val="bg1"/>
                </a:solidFill>
              </a:rPr>
              <a:t>Flexible</a:t>
            </a:r>
          </a:p>
          <a:p>
            <a:pPr marL="0" marR="0" lvl="0" indent="0" algn="ctr" rtl="0">
              <a:spcBef>
                <a:spcPts val="0"/>
              </a:spcBef>
              <a:spcAft>
                <a:spcPts val="0"/>
              </a:spcAft>
              <a:buNone/>
            </a:pPr>
            <a:endParaRPr sz="1400" dirty="0">
              <a:latin typeface="Fira Sans Extra Condensed Medium"/>
              <a:ea typeface="Fira Sans Extra Condensed Medium"/>
              <a:cs typeface="Fira Sans Extra Condensed Medium"/>
              <a:sym typeface="Fira Sans Extra Condensed Medium"/>
            </a:endParaRPr>
          </a:p>
        </p:txBody>
      </p:sp>
      <p:cxnSp>
        <p:nvCxnSpPr>
          <p:cNvPr id="45" name="Google Shape;1153;p45">
            <a:extLst>
              <a:ext uri="{FF2B5EF4-FFF2-40B4-BE49-F238E27FC236}">
                <a16:creationId xmlns:a16="http://schemas.microsoft.com/office/drawing/2014/main" id="{B4624980-21E8-4605-8059-D020894780C6}"/>
              </a:ext>
            </a:extLst>
          </p:cNvPr>
          <p:cNvCxnSpPr>
            <a:cxnSpLocks/>
            <a:stCxn id="44" idx="2"/>
          </p:cNvCxnSpPr>
          <p:nvPr/>
        </p:nvCxnSpPr>
        <p:spPr>
          <a:xfrm>
            <a:off x="5424426" y="2319534"/>
            <a:ext cx="0" cy="1456986"/>
          </a:xfrm>
          <a:prstGeom prst="straightConnector1">
            <a:avLst/>
          </a:prstGeom>
          <a:noFill/>
          <a:ln w="28575" cap="flat" cmpd="sng">
            <a:solidFill>
              <a:schemeClr val="accent5">
                <a:lumMod val="75000"/>
              </a:schemeClr>
            </a:solidFill>
            <a:prstDash val="solid"/>
            <a:round/>
            <a:headEnd type="none" w="med" len="med"/>
            <a:tailEnd type="oval" w="med" len="med"/>
          </a:ln>
        </p:spPr>
      </p:cxnSp>
      <p:cxnSp>
        <p:nvCxnSpPr>
          <p:cNvPr id="47" name="Google Shape;1153;p45">
            <a:extLst>
              <a:ext uri="{FF2B5EF4-FFF2-40B4-BE49-F238E27FC236}">
                <a16:creationId xmlns:a16="http://schemas.microsoft.com/office/drawing/2014/main" id="{2823766B-BAF6-480A-AE2C-999E80F7053B}"/>
              </a:ext>
            </a:extLst>
          </p:cNvPr>
          <p:cNvCxnSpPr>
            <a:cxnSpLocks/>
          </p:cNvCxnSpPr>
          <p:nvPr/>
        </p:nvCxnSpPr>
        <p:spPr>
          <a:xfrm>
            <a:off x="5424426" y="3776520"/>
            <a:ext cx="1606689" cy="0"/>
          </a:xfrm>
          <a:prstGeom prst="straightConnector1">
            <a:avLst/>
          </a:prstGeom>
          <a:noFill/>
          <a:ln w="28575" cap="flat" cmpd="sng">
            <a:solidFill>
              <a:schemeClr val="accent5">
                <a:lumMod val="75000"/>
              </a:schemeClr>
            </a:solidFill>
            <a:prstDash val="solid"/>
            <a:round/>
            <a:headEnd type="none" w="med" len="med"/>
            <a:tailEnd type="oval" w="med" len="med"/>
          </a:ln>
        </p:spPr>
      </p:cxnSp>
    </p:spTree>
    <p:extLst>
      <p:ext uri="{BB962C8B-B14F-4D97-AF65-F5344CB8AC3E}">
        <p14:creationId xmlns:p14="http://schemas.microsoft.com/office/powerpoint/2010/main" val="24080885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F2A7ED16-DB41-481A-AD18-005E8769FDDE}"/>
              </a:ext>
            </a:extLst>
          </p:cNvPr>
          <p:cNvSpPr>
            <a:spLocks noGrp="1"/>
          </p:cNvSpPr>
          <p:nvPr>
            <p:ph type="sldNum" sz="quarter" idx="12"/>
          </p:nvPr>
        </p:nvSpPr>
        <p:spPr/>
        <p:txBody>
          <a:bodyPr/>
          <a:lstStyle/>
          <a:p>
            <a:fld id="{5A745FF5-85E7-44FB-BA6C-21F3DA7B9E3F}" type="slidenum">
              <a:rPr lang="es-EC" smtClean="0">
                <a:solidFill>
                  <a:prstClr val="black">
                    <a:tint val="75000"/>
                  </a:prstClr>
                </a:solidFill>
              </a:rPr>
              <a:pPr/>
              <a:t>12</a:t>
            </a:fld>
            <a:endParaRPr lang="es-EC" dirty="0">
              <a:solidFill>
                <a:prstClr val="black">
                  <a:tint val="75000"/>
                </a:prstClr>
              </a:solidFill>
            </a:endParaRPr>
          </a:p>
        </p:txBody>
      </p:sp>
      <p:grpSp>
        <p:nvGrpSpPr>
          <p:cNvPr id="59" name="Google Shape;630;p30">
            <a:extLst>
              <a:ext uri="{FF2B5EF4-FFF2-40B4-BE49-F238E27FC236}">
                <a16:creationId xmlns:a16="http://schemas.microsoft.com/office/drawing/2014/main" id="{C4F2CDFC-B6E7-4C0B-868D-D5D42561A890}"/>
              </a:ext>
            </a:extLst>
          </p:cNvPr>
          <p:cNvGrpSpPr/>
          <p:nvPr/>
        </p:nvGrpSpPr>
        <p:grpSpPr>
          <a:xfrm>
            <a:off x="2564838" y="613116"/>
            <a:ext cx="6952056" cy="5631767"/>
            <a:chOff x="1650925" y="2306623"/>
            <a:chExt cx="5842149" cy="2836797"/>
          </a:xfrm>
        </p:grpSpPr>
        <p:sp>
          <p:nvSpPr>
            <p:cNvPr id="60" name="Google Shape;631;p30">
              <a:extLst>
                <a:ext uri="{FF2B5EF4-FFF2-40B4-BE49-F238E27FC236}">
                  <a16:creationId xmlns:a16="http://schemas.microsoft.com/office/drawing/2014/main" id="{E28E1AF4-26D7-4265-9882-602AF4D0D520}"/>
                </a:ext>
              </a:extLst>
            </p:cNvPr>
            <p:cNvSpPr/>
            <p:nvPr/>
          </p:nvSpPr>
          <p:spPr>
            <a:xfrm>
              <a:off x="1650925" y="2306624"/>
              <a:ext cx="5842149" cy="2836796"/>
            </a:xfrm>
            <a:custGeom>
              <a:avLst/>
              <a:gdLst/>
              <a:ahLst/>
              <a:cxnLst/>
              <a:rect l="l" t="t" r="r" b="b"/>
              <a:pathLst>
                <a:path w="206145" h="90524" extrusionOk="0">
                  <a:moveTo>
                    <a:pt x="89690" y="1"/>
                  </a:moveTo>
                  <a:lnTo>
                    <a:pt x="0" y="90524"/>
                  </a:lnTo>
                  <a:lnTo>
                    <a:pt x="103073" y="90440"/>
                  </a:lnTo>
                  <a:lnTo>
                    <a:pt x="206145" y="90524"/>
                  </a:lnTo>
                  <a:lnTo>
                    <a:pt x="116455" y="1"/>
                  </a:lnTo>
                  <a:close/>
                </a:path>
              </a:pathLst>
            </a:custGeom>
            <a:solidFill>
              <a:schemeClr val="tx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632;p30">
              <a:extLst>
                <a:ext uri="{FF2B5EF4-FFF2-40B4-BE49-F238E27FC236}">
                  <a16:creationId xmlns:a16="http://schemas.microsoft.com/office/drawing/2014/main" id="{0C07C162-DE92-428E-9575-4B13AB634788}"/>
                </a:ext>
              </a:extLst>
            </p:cNvPr>
            <p:cNvSpPr/>
            <p:nvPr/>
          </p:nvSpPr>
          <p:spPr>
            <a:xfrm>
              <a:off x="4843300" y="2306623"/>
              <a:ext cx="1973631" cy="2836796"/>
            </a:xfrm>
            <a:custGeom>
              <a:avLst/>
              <a:gdLst/>
              <a:ahLst/>
              <a:cxnLst/>
              <a:rect l="l" t="t" r="r" b="b"/>
              <a:pathLst>
                <a:path w="70962" h="90524" extrusionOk="0">
                  <a:moveTo>
                    <a:pt x="1" y="1"/>
                  </a:moveTo>
                  <a:lnTo>
                    <a:pt x="64759" y="90524"/>
                  </a:lnTo>
                  <a:lnTo>
                    <a:pt x="70962" y="90524"/>
                  </a:lnTo>
                  <a:lnTo>
                    <a:pt x="33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33;p30">
              <a:extLst>
                <a:ext uri="{FF2B5EF4-FFF2-40B4-BE49-F238E27FC236}">
                  <a16:creationId xmlns:a16="http://schemas.microsoft.com/office/drawing/2014/main" id="{DA22048A-CF22-4B45-BF2D-A3DE57C838D8}"/>
                </a:ext>
              </a:extLst>
            </p:cNvPr>
            <p:cNvSpPr/>
            <p:nvPr/>
          </p:nvSpPr>
          <p:spPr>
            <a:xfrm>
              <a:off x="2327125" y="2306623"/>
              <a:ext cx="1973631" cy="2836796"/>
            </a:xfrm>
            <a:custGeom>
              <a:avLst/>
              <a:gdLst/>
              <a:ahLst/>
              <a:cxnLst/>
              <a:rect l="l" t="t" r="r" b="b"/>
              <a:pathLst>
                <a:path w="70962" h="90524" extrusionOk="0">
                  <a:moveTo>
                    <a:pt x="70628" y="1"/>
                  </a:moveTo>
                  <a:lnTo>
                    <a:pt x="0" y="90524"/>
                  </a:lnTo>
                  <a:lnTo>
                    <a:pt x="6204" y="90524"/>
                  </a:lnTo>
                  <a:lnTo>
                    <a:pt x="7096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634;p30">
              <a:extLst>
                <a:ext uri="{FF2B5EF4-FFF2-40B4-BE49-F238E27FC236}">
                  <a16:creationId xmlns:a16="http://schemas.microsoft.com/office/drawing/2014/main" id="{07C1FDE5-4400-43C8-A55D-523B7C449613}"/>
                </a:ext>
              </a:extLst>
            </p:cNvPr>
            <p:cNvGrpSpPr/>
            <p:nvPr/>
          </p:nvGrpSpPr>
          <p:grpSpPr>
            <a:xfrm>
              <a:off x="4430982" y="2556991"/>
              <a:ext cx="282125" cy="2583949"/>
              <a:chOff x="4430982" y="2804419"/>
              <a:chExt cx="282125" cy="2336724"/>
            </a:xfrm>
          </p:grpSpPr>
          <p:sp>
            <p:nvSpPr>
              <p:cNvPr id="64" name="Google Shape;635;p30">
                <a:extLst>
                  <a:ext uri="{FF2B5EF4-FFF2-40B4-BE49-F238E27FC236}">
                    <a16:creationId xmlns:a16="http://schemas.microsoft.com/office/drawing/2014/main" id="{F0F733EB-5A75-4820-A086-B80699A34220}"/>
                  </a:ext>
                </a:extLst>
              </p:cNvPr>
              <p:cNvSpPr/>
              <p:nvPr/>
            </p:nvSpPr>
            <p:spPr>
              <a:xfrm>
                <a:off x="4520736" y="3227912"/>
                <a:ext cx="128267" cy="354987"/>
              </a:xfrm>
              <a:custGeom>
                <a:avLst/>
                <a:gdLst/>
                <a:ahLst/>
                <a:cxnLst/>
                <a:rect l="l" t="t" r="r" b="b"/>
                <a:pathLst>
                  <a:path w="4526" h="12526" extrusionOk="0">
                    <a:moveTo>
                      <a:pt x="727" y="0"/>
                    </a:moveTo>
                    <a:lnTo>
                      <a:pt x="1" y="12525"/>
                    </a:lnTo>
                    <a:lnTo>
                      <a:pt x="4525" y="12525"/>
                    </a:lnTo>
                    <a:lnTo>
                      <a:pt x="40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36;p30">
                <a:extLst>
                  <a:ext uri="{FF2B5EF4-FFF2-40B4-BE49-F238E27FC236}">
                    <a16:creationId xmlns:a16="http://schemas.microsoft.com/office/drawing/2014/main" id="{5A61917B-B133-4267-A781-4E0869C4225A}"/>
                  </a:ext>
                </a:extLst>
              </p:cNvPr>
              <p:cNvSpPr/>
              <p:nvPr/>
            </p:nvSpPr>
            <p:spPr>
              <a:xfrm>
                <a:off x="4430982" y="4517550"/>
                <a:ext cx="282125" cy="623593"/>
              </a:xfrm>
              <a:custGeom>
                <a:avLst/>
                <a:gdLst/>
                <a:ahLst/>
                <a:cxnLst/>
                <a:rect l="l" t="t" r="r" b="b"/>
                <a:pathLst>
                  <a:path w="9955" h="22004" extrusionOk="0">
                    <a:moveTo>
                      <a:pt x="1275" y="1"/>
                    </a:moveTo>
                    <a:lnTo>
                      <a:pt x="1" y="22003"/>
                    </a:lnTo>
                    <a:lnTo>
                      <a:pt x="9955" y="22003"/>
                    </a:lnTo>
                    <a:lnTo>
                      <a:pt x="905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37;p30">
                <a:extLst>
                  <a:ext uri="{FF2B5EF4-FFF2-40B4-BE49-F238E27FC236}">
                    <a16:creationId xmlns:a16="http://schemas.microsoft.com/office/drawing/2014/main" id="{FCD6E955-844D-4022-A190-2CAC636DF75D}"/>
                  </a:ext>
                </a:extLst>
              </p:cNvPr>
              <p:cNvSpPr/>
              <p:nvPr/>
            </p:nvSpPr>
            <p:spPr>
              <a:xfrm>
                <a:off x="4481598" y="3777918"/>
                <a:ext cx="195404" cy="483197"/>
              </a:xfrm>
              <a:custGeom>
                <a:avLst/>
                <a:gdLst/>
                <a:ahLst/>
                <a:cxnLst/>
                <a:rect l="l" t="t" r="r" b="b"/>
                <a:pathLst>
                  <a:path w="6895" h="17050" extrusionOk="0">
                    <a:moveTo>
                      <a:pt x="989" y="0"/>
                    </a:moveTo>
                    <a:lnTo>
                      <a:pt x="1" y="17050"/>
                    </a:lnTo>
                    <a:lnTo>
                      <a:pt x="6895" y="17050"/>
                    </a:lnTo>
                    <a:lnTo>
                      <a:pt x="619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38;p30">
                <a:extLst>
                  <a:ext uri="{FF2B5EF4-FFF2-40B4-BE49-F238E27FC236}">
                    <a16:creationId xmlns:a16="http://schemas.microsoft.com/office/drawing/2014/main" id="{B4A98DBA-60A8-4EE5-BC08-66429622407F}"/>
                  </a:ext>
                </a:extLst>
              </p:cNvPr>
              <p:cNvSpPr/>
              <p:nvPr/>
            </p:nvSpPr>
            <p:spPr>
              <a:xfrm>
                <a:off x="4551117" y="2804419"/>
                <a:ext cx="76291" cy="252764"/>
              </a:xfrm>
              <a:custGeom>
                <a:avLst/>
                <a:gdLst/>
                <a:ahLst/>
                <a:cxnLst/>
                <a:rect l="l" t="t" r="r" b="b"/>
                <a:pathLst>
                  <a:path w="2692" h="8919" extrusionOk="0">
                    <a:moveTo>
                      <a:pt x="512" y="1"/>
                    </a:moveTo>
                    <a:lnTo>
                      <a:pt x="1" y="8918"/>
                    </a:lnTo>
                    <a:lnTo>
                      <a:pt x="2691" y="8918"/>
                    </a:lnTo>
                    <a:lnTo>
                      <a:pt x="232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7" name="Google Shape;675;p30">
            <a:extLst>
              <a:ext uri="{FF2B5EF4-FFF2-40B4-BE49-F238E27FC236}">
                <a16:creationId xmlns:a16="http://schemas.microsoft.com/office/drawing/2014/main" id="{00760904-DD38-4B87-B4F5-C099119702E7}"/>
              </a:ext>
            </a:extLst>
          </p:cNvPr>
          <p:cNvSpPr/>
          <p:nvPr/>
        </p:nvSpPr>
        <p:spPr>
          <a:xfrm>
            <a:off x="2547402" y="1545199"/>
            <a:ext cx="2782333" cy="1531034"/>
          </a:xfrm>
          <a:custGeom>
            <a:avLst/>
            <a:gdLst/>
            <a:ahLst/>
            <a:cxnLst/>
            <a:rect l="l" t="t" r="r" b="b"/>
            <a:pathLst>
              <a:path w="7436" h="4215" extrusionOk="0">
                <a:moveTo>
                  <a:pt x="7435" y="4214"/>
                </a:moveTo>
                <a:lnTo>
                  <a:pt x="168" y="4214"/>
                </a:lnTo>
                <a:lnTo>
                  <a:pt x="168" y="4214"/>
                </a:lnTo>
                <a:cubicBezTo>
                  <a:pt x="75" y="4214"/>
                  <a:pt x="0" y="4139"/>
                  <a:pt x="0" y="4045"/>
                </a:cubicBezTo>
                <a:lnTo>
                  <a:pt x="0" y="0"/>
                </a:lnTo>
                <a:lnTo>
                  <a:pt x="7266" y="0"/>
                </a:lnTo>
                <a:lnTo>
                  <a:pt x="7266" y="0"/>
                </a:lnTo>
                <a:cubicBezTo>
                  <a:pt x="7359" y="0"/>
                  <a:pt x="7435" y="75"/>
                  <a:pt x="7435" y="168"/>
                </a:cubicBezTo>
                <a:lnTo>
                  <a:pt x="7435" y="4214"/>
                </a:lnTo>
              </a:path>
            </a:pathLst>
          </a:custGeom>
          <a:solidFill>
            <a:schemeClr val="accent1"/>
          </a:solidFill>
          <a:ln>
            <a:noFill/>
          </a:ln>
        </p:spPr>
        <p:txBody>
          <a:bodyPr spcFirstLastPara="1" wrap="square" lIns="34300" tIns="17150" rIns="34300" bIns="17150" anchor="ctr" anchorCtr="0">
            <a:noAutofit/>
          </a:bodyPr>
          <a:lstStyle/>
          <a:p>
            <a:pPr marL="0" marR="0" lvl="0" indent="0" algn="ctr" rtl="0">
              <a:spcBef>
                <a:spcPts val="0"/>
              </a:spcBef>
              <a:spcAft>
                <a:spcPts val="0"/>
              </a:spcAft>
              <a:buNone/>
            </a:pPr>
            <a:r>
              <a:rPr lang="es-ES" sz="2400" dirty="0">
                <a:solidFill>
                  <a:schemeClr val="bg1"/>
                </a:solidFill>
                <a:latin typeface="Lato Light"/>
                <a:ea typeface="Lato Light"/>
                <a:cs typeface="Lato Light"/>
                <a:sym typeface="Lato Light"/>
              </a:rPr>
              <a:t>Mezcla asfáltica densa o cerrada</a:t>
            </a:r>
          </a:p>
        </p:txBody>
      </p:sp>
      <p:sp>
        <p:nvSpPr>
          <p:cNvPr id="218" name="Google Shape;674;p30">
            <a:extLst>
              <a:ext uri="{FF2B5EF4-FFF2-40B4-BE49-F238E27FC236}">
                <a16:creationId xmlns:a16="http://schemas.microsoft.com/office/drawing/2014/main" id="{8458A128-A575-4135-BC11-0782D5834DB8}"/>
              </a:ext>
            </a:extLst>
          </p:cNvPr>
          <p:cNvSpPr/>
          <p:nvPr/>
        </p:nvSpPr>
        <p:spPr>
          <a:xfrm rot="10800000">
            <a:off x="4963359" y="2912738"/>
            <a:ext cx="366376" cy="539745"/>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220" name="Imagen 219">
            <a:extLst>
              <a:ext uri="{FF2B5EF4-FFF2-40B4-BE49-F238E27FC236}">
                <a16:creationId xmlns:a16="http://schemas.microsoft.com/office/drawing/2014/main" id="{D7E6A16B-8F40-4A1D-9825-F43A4A7E09C8}"/>
              </a:ext>
            </a:extLst>
          </p:cNvPr>
          <p:cNvPicPr>
            <a:picLocks noChangeAspect="1"/>
          </p:cNvPicPr>
          <p:nvPr/>
        </p:nvPicPr>
        <p:blipFill rotWithShape="1">
          <a:blip r:embed="rId2"/>
          <a:srcRect t="8836" r="49721" b="6826"/>
          <a:stretch/>
        </p:blipFill>
        <p:spPr>
          <a:xfrm>
            <a:off x="439985" y="3934776"/>
            <a:ext cx="1676752" cy="1864779"/>
          </a:xfrm>
          <a:prstGeom prst="rect">
            <a:avLst/>
          </a:prstGeom>
        </p:spPr>
      </p:pic>
      <p:pic>
        <p:nvPicPr>
          <p:cNvPr id="221" name="Imagen 220">
            <a:extLst>
              <a:ext uri="{FF2B5EF4-FFF2-40B4-BE49-F238E27FC236}">
                <a16:creationId xmlns:a16="http://schemas.microsoft.com/office/drawing/2014/main" id="{958E8218-CD93-4E44-8FC1-FBF5395A71F9}"/>
              </a:ext>
            </a:extLst>
          </p:cNvPr>
          <p:cNvPicPr>
            <a:picLocks noChangeAspect="1"/>
          </p:cNvPicPr>
          <p:nvPr/>
        </p:nvPicPr>
        <p:blipFill rotWithShape="1">
          <a:blip r:embed="rId2"/>
          <a:srcRect l="52151" t="9855" b="6825"/>
          <a:stretch/>
        </p:blipFill>
        <p:spPr>
          <a:xfrm>
            <a:off x="10345677" y="3521250"/>
            <a:ext cx="1612062" cy="1861110"/>
          </a:xfrm>
          <a:prstGeom prst="rect">
            <a:avLst/>
          </a:prstGeom>
        </p:spPr>
      </p:pic>
      <p:pic>
        <p:nvPicPr>
          <p:cNvPr id="222" name="Imagen 221">
            <a:extLst>
              <a:ext uri="{FF2B5EF4-FFF2-40B4-BE49-F238E27FC236}">
                <a16:creationId xmlns:a16="http://schemas.microsoft.com/office/drawing/2014/main" id="{1F8D7B2A-6584-4DBA-B4A5-74FA14C231B9}"/>
              </a:ext>
            </a:extLst>
          </p:cNvPr>
          <p:cNvPicPr>
            <a:picLocks noChangeAspect="1"/>
          </p:cNvPicPr>
          <p:nvPr/>
        </p:nvPicPr>
        <p:blipFill rotWithShape="1">
          <a:blip r:embed="rId3"/>
          <a:srcRect l="56287" b="5988"/>
          <a:stretch/>
        </p:blipFill>
        <p:spPr>
          <a:xfrm flipH="1">
            <a:off x="605853" y="1367629"/>
            <a:ext cx="1723732" cy="18724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3" name="Imagen 222">
            <a:extLst>
              <a:ext uri="{FF2B5EF4-FFF2-40B4-BE49-F238E27FC236}">
                <a16:creationId xmlns:a16="http://schemas.microsoft.com/office/drawing/2014/main" id="{C7957336-89D7-4005-9FE9-581BE19CAD24}"/>
              </a:ext>
            </a:extLst>
          </p:cNvPr>
          <p:cNvPicPr>
            <a:picLocks noChangeAspect="1"/>
          </p:cNvPicPr>
          <p:nvPr/>
        </p:nvPicPr>
        <p:blipFill rotWithShape="1">
          <a:blip r:embed="rId3"/>
          <a:srcRect r="46894" b="6577"/>
          <a:stretch/>
        </p:blipFill>
        <p:spPr>
          <a:xfrm flipH="1">
            <a:off x="9773801" y="1208830"/>
            <a:ext cx="2101671" cy="18674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63" name="Google Shape;641;p30">
            <a:extLst>
              <a:ext uri="{FF2B5EF4-FFF2-40B4-BE49-F238E27FC236}">
                <a16:creationId xmlns:a16="http://schemas.microsoft.com/office/drawing/2014/main" id="{2192892C-D12C-447F-9C1E-F8FC0C6476D1}"/>
              </a:ext>
            </a:extLst>
          </p:cNvPr>
          <p:cNvSpPr/>
          <p:nvPr/>
        </p:nvSpPr>
        <p:spPr>
          <a:xfrm flipH="1">
            <a:off x="6676745" y="1464327"/>
            <a:ext cx="2928926" cy="1508194"/>
          </a:xfrm>
          <a:custGeom>
            <a:avLst/>
            <a:gdLst/>
            <a:ahLst/>
            <a:cxnLst/>
            <a:rect l="l" t="t" r="r" b="b"/>
            <a:pathLst>
              <a:path w="7436" h="4215" extrusionOk="0">
                <a:moveTo>
                  <a:pt x="7435" y="4214"/>
                </a:moveTo>
                <a:lnTo>
                  <a:pt x="169" y="4214"/>
                </a:lnTo>
                <a:lnTo>
                  <a:pt x="169" y="4214"/>
                </a:lnTo>
                <a:cubicBezTo>
                  <a:pt x="75" y="4214"/>
                  <a:pt x="0" y="4139"/>
                  <a:pt x="0" y="4045"/>
                </a:cubicBezTo>
                <a:lnTo>
                  <a:pt x="0" y="0"/>
                </a:lnTo>
                <a:lnTo>
                  <a:pt x="7267" y="0"/>
                </a:lnTo>
                <a:lnTo>
                  <a:pt x="7267" y="0"/>
                </a:lnTo>
                <a:cubicBezTo>
                  <a:pt x="7360" y="0"/>
                  <a:pt x="7435" y="75"/>
                  <a:pt x="7435" y="168"/>
                </a:cubicBezTo>
                <a:lnTo>
                  <a:pt x="7435" y="4214"/>
                </a:lnTo>
              </a:path>
            </a:pathLst>
          </a:custGeom>
          <a:solidFill>
            <a:schemeClr val="accent2"/>
          </a:solidFill>
          <a:ln>
            <a:noFill/>
          </a:ln>
        </p:spPr>
        <p:txBody>
          <a:bodyPr spcFirstLastPara="1" wrap="square" lIns="34300" tIns="17150" rIns="34300" bIns="17150" anchor="ctr" anchorCtr="0">
            <a:noAutofit/>
          </a:bodyPr>
          <a:lstStyle/>
          <a:p>
            <a:pPr algn="ctr"/>
            <a:r>
              <a:rPr lang="en-US" sz="2400" noProof="1">
                <a:solidFill>
                  <a:schemeClr val="bg1"/>
                </a:solidFill>
              </a:rPr>
              <a:t>Mezcla asfáltica porosa, drenante o abierta</a:t>
            </a:r>
          </a:p>
        </p:txBody>
      </p:sp>
      <p:sp>
        <p:nvSpPr>
          <p:cNvPr id="264" name="Google Shape;647;p30">
            <a:extLst>
              <a:ext uri="{FF2B5EF4-FFF2-40B4-BE49-F238E27FC236}">
                <a16:creationId xmlns:a16="http://schemas.microsoft.com/office/drawing/2014/main" id="{EFE3D05C-6633-48ED-9605-66DCBD1D5470}"/>
              </a:ext>
            </a:extLst>
          </p:cNvPr>
          <p:cNvSpPr/>
          <p:nvPr/>
        </p:nvSpPr>
        <p:spPr>
          <a:xfrm rot="10800000" flipH="1">
            <a:off x="6678160" y="2700307"/>
            <a:ext cx="366376" cy="539745"/>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 name="Google Shape;652;p30">
            <a:extLst>
              <a:ext uri="{FF2B5EF4-FFF2-40B4-BE49-F238E27FC236}">
                <a16:creationId xmlns:a16="http://schemas.microsoft.com/office/drawing/2014/main" id="{244203F6-13F4-44AD-8BA1-0D145FEE2A57}"/>
              </a:ext>
            </a:extLst>
          </p:cNvPr>
          <p:cNvSpPr/>
          <p:nvPr/>
        </p:nvSpPr>
        <p:spPr>
          <a:xfrm>
            <a:off x="2110107" y="3934776"/>
            <a:ext cx="3266241" cy="1872423"/>
          </a:xfrm>
          <a:custGeom>
            <a:avLst/>
            <a:gdLst/>
            <a:ahLst/>
            <a:cxnLst/>
            <a:rect l="l" t="t" r="r" b="b"/>
            <a:pathLst>
              <a:path w="7436" h="4215" extrusionOk="0">
                <a:moveTo>
                  <a:pt x="7435" y="4214"/>
                </a:moveTo>
                <a:lnTo>
                  <a:pt x="168" y="4214"/>
                </a:lnTo>
                <a:lnTo>
                  <a:pt x="168" y="4214"/>
                </a:lnTo>
                <a:cubicBezTo>
                  <a:pt x="75" y="4214"/>
                  <a:pt x="0" y="4138"/>
                  <a:pt x="0" y="4045"/>
                </a:cubicBezTo>
                <a:lnTo>
                  <a:pt x="0" y="0"/>
                </a:lnTo>
                <a:lnTo>
                  <a:pt x="7266" y="0"/>
                </a:lnTo>
                <a:lnTo>
                  <a:pt x="7266" y="0"/>
                </a:lnTo>
                <a:cubicBezTo>
                  <a:pt x="7359" y="0"/>
                  <a:pt x="7435" y="75"/>
                  <a:pt x="7435" y="168"/>
                </a:cubicBezTo>
                <a:lnTo>
                  <a:pt x="7435" y="4214"/>
                </a:lnTo>
              </a:path>
            </a:pathLst>
          </a:custGeom>
          <a:solidFill>
            <a:schemeClr val="accent4"/>
          </a:solidFill>
          <a:ln>
            <a:noFill/>
          </a:ln>
        </p:spPr>
        <p:txBody>
          <a:bodyPr spcFirstLastPara="1" wrap="square" lIns="34300" tIns="17150" rIns="34300" bIns="17150" anchor="ctr" anchorCtr="0">
            <a:noAutofit/>
          </a:bodyPr>
          <a:lstStyle/>
          <a:p>
            <a:pPr marL="342900" indent="-342900">
              <a:buFont typeface="Arial" panose="020B0604020202020204" pitchFamily="34" charset="0"/>
              <a:buChar char="•"/>
            </a:pPr>
            <a:r>
              <a:rPr lang="en-US" sz="2000" noProof="1">
                <a:solidFill>
                  <a:schemeClr val="bg1"/>
                </a:solidFill>
              </a:rPr>
              <a:t>Porcentaje de vacíos &lt; 6 %</a:t>
            </a:r>
          </a:p>
          <a:p>
            <a:pPr marL="342900" indent="-342900">
              <a:buFont typeface="Arial" panose="020B0604020202020204" pitchFamily="34" charset="0"/>
              <a:buChar char="•"/>
            </a:pPr>
            <a:r>
              <a:rPr lang="en-US" sz="2000" noProof="1">
                <a:solidFill>
                  <a:schemeClr val="bg1"/>
                </a:solidFill>
              </a:rPr>
              <a:t>Agregados con muchos finos</a:t>
            </a:r>
          </a:p>
        </p:txBody>
      </p:sp>
      <p:sp>
        <p:nvSpPr>
          <p:cNvPr id="266" name="Google Shape;661;p30">
            <a:extLst>
              <a:ext uri="{FF2B5EF4-FFF2-40B4-BE49-F238E27FC236}">
                <a16:creationId xmlns:a16="http://schemas.microsoft.com/office/drawing/2014/main" id="{979AACFB-4BE0-4C2F-B7BF-91B22F98829D}"/>
              </a:ext>
            </a:extLst>
          </p:cNvPr>
          <p:cNvSpPr/>
          <p:nvPr/>
        </p:nvSpPr>
        <p:spPr>
          <a:xfrm rot="10800000">
            <a:off x="5009962" y="5537610"/>
            <a:ext cx="366376" cy="539745"/>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3;p30">
            <a:extLst>
              <a:ext uri="{FF2B5EF4-FFF2-40B4-BE49-F238E27FC236}">
                <a16:creationId xmlns:a16="http://schemas.microsoft.com/office/drawing/2014/main" id="{9CC27285-D293-49BC-9F50-D1E8DB288B32}"/>
              </a:ext>
            </a:extLst>
          </p:cNvPr>
          <p:cNvSpPr/>
          <p:nvPr/>
        </p:nvSpPr>
        <p:spPr>
          <a:xfrm flipH="1">
            <a:off x="7079436" y="3521250"/>
            <a:ext cx="3266241" cy="1872423"/>
          </a:xfrm>
          <a:custGeom>
            <a:avLst/>
            <a:gdLst/>
            <a:ahLst/>
            <a:cxnLst/>
            <a:rect l="l" t="t" r="r" b="b"/>
            <a:pathLst>
              <a:path w="7436" h="4215" extrusionOk="0">
                <a:moveTo>
                  <a:pt x="7435" y="4214"/>
                </a:moveTo>
                <a:lnTo>
                  <a:pt x="169" y="4214"/>
                </a:lnTo>
                <a:lnTo>
                  <a:pt x="169" y="4214"/>
                </a:lnTo>
                <a:cubicBezTo>
                  <a:pt x="75" y="4214"/>
                  <a:pt x="0" y="4138"/>
                  <a:pt x="0" y="4045"/>
                </a:cubicBezTo>
                <a:lnTo>
                  <a:pt x="0" y="0"/>
                </a:lnTo>
                <a:lnTo>
                  <a:pt x="7267" y="0"/>
                </a:lnTo>
                <a:lnTo>
                  <a:pt x="7267" y="0"/>
                </a:lnTo>
                <a:cubicBezTo>
                  <a:pt x="7360" y="0"/>
                  <a:pt x="7435" y="75"/>
                  <a:pt x="7435" y="168"/>
                </a:cubicBezTo>
                <a:lnTo>
                  <a:pt x="7435" y="4214"/>
                </a:lnTo>
              </a:path>
            </a:pathLst>
          </a:custGeom>
          <a:solidFill>
            <a:schemeClr val="accent3"/>
          </a:solidFill>
          <a:ln>
            <a:noFill/>
          </a:ln>
        </p:spPr>
        <p:txBody>
          <a:bodyPr spcFirstLastPara="1" wrap="square" lIns="34300" tIns="17150" rIns="34300" bIns="17150" anchor="ctr" anchorCtr="0">
            <a:noAutofit/>
          </a:bodyPr>
          <a:lstStyle/>
          <a:p>
            <a:pPr marL="342900" indent="-342900">
              <a:buFont typeface="Arial" panose="020B0604020202020204" pitchFamily="34" charset="0"/>
              <a:buChar char="•"/>
            </a:pPr>
            <a:r>
              <a:rPr lang="en-US" sz="2000" noProof="1">
                <a:solidFill>
                  <a:schemeClr val="bg1"/>
                </a:solidFill>
              </a:rPr>
              <a:t>Porcentaje de vacíos &gt; 12%</a:t>
            </a:r>
          </a:p>
          <a:p>
            <a:pPr marL="342900" indent="-342900">
              <a:buFont typeface="Arial" panose="020B0604020202020204" pitchFamily="34" charset="0"/>
              <a:buChar char="•"/>
            </a:pPr>
            <a:r>
              <a:rPr lang="en-US" sz="2000" noProof="1">
                <a:solidFill>
                  <a:schemeClr val="bg1"/>
                </a:solidFill>
              </a:rPr>
              <a:t>Rápida filtración del agua</a:t>
            </a:r>
          </a:p>
          <a:p>
            <a:pPr marL="342900" indent="-342900">
              <a:buFont typeface="Arial" panose="020B0604020202020204" pitchFamily="34" charset="0"/>
              <a:buChar char="•"/>
            </a:pPr>
            <a:r>
              <a:rPr lang="en-US" sz="2000" noProof="1">
                <a:solidFill>
                  <a:schemeClr val="bg1"/>
                </a:solidFill>
              </a:rPr>
              <a:t>Mayor cantidad de agregados gruesos</a:t>
            </a:r>
          </a:p>
        </p:txBody>
      </p:sp>
      <p:sp>
        <p:nvSpPr>
          <p:cNvPr id="268" name="Google Shape;671;p30">
            <a:extLst>
              <a:ext uri="{FF2B5EF4-FFF2-40B4-BE49-F238E27FC236}">
                <a16:creationId xmlns:a16="http://schemas.microsoft.com/office/drawing/2014/main" id="{A57C2EC0-2888-4AED-9CA6-27E2BBFF1F19}"/>
              </a:ext>
            </a:extLst>
          </p:cNvPr>
          <p:cNvSpPr/>
          <p:nvPr/>
        </p:nvSpPr>
        <p:spPr>
          <a:xfrm rot="10800000" flipH="1">
            <a:off x="7079544" y="5124776"/>
            <a:ext cx="366376" cy="539745"/>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813;p35">
            <a:extLst>
              <a:ext uri="{FF2B5EF4-FFF2-40B4-BE49-F238E27FC236}">
                <a16:creationId xmlns:a16="http://schemas.microsoft.com/office/drawing/2014/main" id="{A9A75212-00E8-4B62-B205-B438ED0C287B}"/>
              </a:ext>
            </a:extLst>
          </p:cNvPr>
          <p:cNvSpPr txBox="1"/>
          <p:nvPr/>
        </p:nvSpPr>
        <p:spPr>
          <a:xfrm>
            <a:off x="-112590" y="566445"/>
            <a:ext cx="3079761" cy="429600"/>
          </a:xfrm>
          <a:prstGeom prst="rect">
            <a:avLst/>
          </a:prstGeom>
          <a:noFill/>
          <a:ln>
            <a:noFill/>
          </a:ln>
        </p:spPr>
        <p:txBody>
          <a:bodyPr spcFirstLastPara="1" wrap="square" lIns="91425" tIns="91425" rIns="91425" bIns="91425" anchor="ctr" anchorCtr="0">
            <a:noAutofit/>
          </a:bodyPr>
          <a:lstStyle/>
          <a:p>
            <a:pPr algn="ctr"/>
            <a:r>
              <a:rPr lang="en-US" sz="2400" b="1" dirty="0" err="1">
                <a:ln w="9525">
                  <a:solidFill>
                    <a:schemeClr val="bg1"/>
                  </a:solidFill>
                  <a:prstDash val="solid"/>
                </a:ln>
                <a:effectLst>
                  <a:outerShdw blurRad="12700" dist="38100" dir="2700000" algn="tl" rotWithShape="0">
                    <a:schemeClr val="bg1">
                      <a:lumMod val="50000"/>
                    </a:schemeClr>
                  </a:outerShdw>
                </a:effectLst>
              </a:rPr>
              <a:t>Mezclas</a:t>
            </a:r>
            <a:r>
              <a:rPr lang="en-US" sz="2400" b="1" dirty="0">
                <a:ln w="9525">
                  <a:solidFill>
                    <a:schemeClr val="bg1"/>
                  </a:solidFill>
                  <a:prstDash val="solid"/>
                </a:ln>
                <a:effectLst>
                  <a:outerShdw blurRad="12700" dist="38100" dir="2700000" algn="tl" rotWithShape="0">
                    <a:schemeClr val="bg1">
                      <a:lumMod val="50000"/>
                    </a:schemeClr>
                  </a:outerShdw>
                </a:effectLst>
              </a:rPr>
              <a:t> </a:t>
            </a:r>
            <a:r>
              <a:rPr lang="en-US" sz="2400" b="1" dirty="0" err="1">
                <a:ln w="9525">
                  <a:solidFill>
                    <a:schemeClr val="bg1"/>
                  </a:solidFill>
                  <a:prstDash val="solid"/>
                </a:ln>
                <a:effectLst>
                  <a:outerShdw blurRad="12700" dist="38100" dir="2700000" algn="tl" rotWithShape="0">
                    <a:schemeClr val="bg1">
                      <a:lumMod val="50000"/>
                    </a:schemeClr>
                  </a:outerShdw>
                </a:effectLst>
              </a:rPr>
              <a:t>Asfálticas</a:t>
            </a:r>
            <a:endParaRPr lang="en-US" sz="2400" b="1" dirty="0">
              <a:ln w="9525">
                <a:solidFill>
                  <a:schemeClr val="bg1"/>
                </a:solidFill>
                <a:prstDash val="solid"/>
              </a:ln>
              <a:effectLst>
                <a:outerShdw blurRad="12700" dist="38100" dir="2700000" algn="tl" rotWithShape="0">
                  <a:schemeClr val="bg1">
                    <a:lumMod val="50000"/>
                  </a:schemeClr>
                </a:outerShdw>
              </a:effectLst>
            </a:endParaRPr>
          </a:p>
          <a:p>
            <a:pPr marL="0" lvl="0" indent="0" algn="ctr" rtl="0">
              <a:spcBef>
                <a:spcPts val="0"/>
              </a:spcBef>
              <a:spcAft>
                <a:spcPts val="0"/>
              </a:spcAft>
              <a:buNone/>
            </a:pPr>
            <a:endParaRPr sz="2100" b="1" dirty="0">
              <a:ln w="9525">
                <a:solidFill>
                  <a:schemeClr val="bg1"/>
                </a:solidFill>
                <a:prstDash val="solid"/>
              </a:ln>
              <a:effectLst>
                <a:outerShdw blurRad="12700" dist="38100" dir="2700000" algn="tl" rotWithShape="0">
                  <a:schemeClr val="bg1">
                    <a:lumMod val="50000"/>
                  </a:schemeClr>
                </a:outerShdw>
              </a:effectLst>
              <a:latin typeface="Fira Sans Extra Condensed Medium"/>
              <a:ea typeface="Fira Sans Extra Condensed Medium"/>
              <a:cs typeface="Fira Sans Extra Condensed Medium"/>
              <a:sym typeface="Fira Sans Extra Condensed Medium"/>
            </a:endParaRPr>
          </a:p>
        </p:txBody>
      </p:sp>
      <p:sp>
        <p:nvSpPr>
          <p:cNvPr id="272" name="Google Shape;814;p35">
            <a:extLst>
              <a:ext uri="{FF2B5EF4-FFF2-40B4-BE49-F238E27FC236}">
                <a16:creationId xmlns:a16="http://schemas.microsoft.com/office/drawing/2014/main" id="{E492696E-BC27-466B-A8E3-8B9D6212B0CA}"/>
              </a:ext>
            </a:extLst>
          </p:cNvPr>
          <p:cNvSpPr txBox="1"/>
          <p:nvPr/>
        </p:nvSpPr>
        <p:spPr>
          <a:xfrm>
            <a:off x="2567180" y="186014"/>
            <a:ext cx="2896987" cy="1189259"/>
          </a:xfrm>
          <a:prstGeom prst="rect">
            <a:avLst/>
          </a:prstGeom>
          <a:noFill/>
          <a:ln>
            <a:noFill/>
          </a:ln>
        </p:spPr>
        <p:txBody>
          <a:bodyPr spcFirstLastPara="1" wrap="square" lIns="91425" tIns="91425" rIns="91425" bIns="91425" anchor="t" anchorCtr="0">
            <a:noAutofit/>
          </a:bodyPr>
          <a:lstStyle/>
          <a:p>
            <a:pPr marL="0" indent="0" algn="ctr">
              <a:buNone/>
            </a:pPr>
            <a:r>
              <a:rPr lang="es-ES" sz="1600" dirty="0">
                <a:latin typeface="Calibri" panose="020F0502020204030204" pitchFamily="34" charset="0"/>
                <a:ea typeface="Calibri" panose="020F0502020204030204" pitchFamily="34" charset="0"/>
                <a:cs typeface="Times New Roman" panose="02020603050405020304" pitchFamily="18" charset="0"/>
              </a:rPr>
              <a:t>C</a:t>
            </a:r>
            <a:r>
              <a:rPr lang="es-ES" sz="1600" dirty="0">
                <a:effectLst/>
                <a:latin typeface="Calibri" panose="020F0502020204030204" pitchFamily="34" charset="0"/>
                <a:ea typeface="Calibri" panose="020F0502020204030204" pitchFamily="34" charset="0"/>
                <a:cs typeface="Times New Roman" panose="02020603050405020304" pitchFamily="18" charset="0"/>
              </a:rPr>
              <a:t>ombinación de asfalto y agregados minerales pétreos en proporciones exactas que se utiliza en pavimentos</a:t>
            </a:r>
            <a:endParaRPr lang="en-US" sz="1600" dirty="0"/>
          </a:p>
        </p:txBody>
      </p:sp>
    </p:spTree>
    <p:extLst>
      <p:ext uri="{BB962C8B-B14F-4D97-AF65-F5344CB8AC3E}">
        <p14:creationId xmlns:p14="http://schemas.microsoft.com/office/powerpoint/2010/main" val="25106475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38F7EACB-27F4-4CBD-AD65-DD5108A7ED7F}"/>
              </a:ext>
            </a:extLst>
          </p:cNvPr>
          <p:cNvSpPr>
            <a:spLocks noGrp="1"/>
          </p:cNvSpPr>
          <p:nvPr>
            <p:ph type="sldNum" sz="quarter" idx="12"/>
          </p:nvPr>
        </p:nvSpPr>
        <p:spPr/>
        <p:txBody>
          <a:bodyPr/>
          <a:lstStyle/>
          <a:p>
            <a:fld id="{5A745FF5-85E7-44FB-BA6C-21F3DA7B9E3F}" type="slidenum">
              <a:rPr lang="es-EC" smtClean="0">
                <a:solidFill>
                  <a:prstClr val="black">
                    <a:tint val="75000"/>
                  </a:prstClr>
                </a:solidFill>
              </a:rPr>
              <a:pPr/>
              <a:t>13</a:t>
            </a:fld>
            <a:endParaRPr lang="es-EC" dirty="0">
              <a:solidFill>
                <a:prstClr val="black">
                  <a:tint val="75000"/>
                </a:prstClr>
              </a:solidFill>
            </a:endParaRPr>
          </a:p>
        </p:txBody>
      </p:sp>
      <p:sp>
        <p:nvSpPr>
          <p:cNvPr id="5" name="Google Shape;473;p22">
            <a:extLst>
              <a:ext uri="{FF2B5EF4-FFF2-40B4-BE49-F238E27FC236}">
                <a16:creationId xmlns:a16="http://schemas.microsoft.com/office/drawing/2014/main" id="{95D4E66F-BF05-4375-8641-565A223644BC}"/>
              </a:ext>
            </a:extLst>
          </p:cNvPr>
          <p:cNvSpPr/>
          <p:nvPr/>
        </p:nvSpPr>
        <p:spPr>
          <a:xfrm>
            <a:off x="9198169" y="1832530"/>
            <a:ext cx="2715835" cy="3405380"/>
          </a:xfrm>
          <a:custGeom>
            <a:avLst/>
            <a:gdLst/>
            <a:ahLst/>
            <a:cxnLst/>
            <a:rect l="l" t="t" r="r" b="b"/>
            <a:pathLst>
              <a:path w="98382" h="123361" extrusionOk="0">
                <a:moveTo>
                  <a:pt x="45804" y="0"/>
                </a:moveTo>
                <a:cubicBezTo>
                  <a:pt x="10180" y="16252"/>
                  <a:pt x="60198" y="14526"/>
                  <a:pt x="54102" y="27301"/>
                </a:cubicBezTo>
                <a:cubicBezTo>
                  <a:pt x="48602" y="38827"/>
                  <a:pt x="31314" y="43541"/>
                  <a:pt x="30790" y="57436"/>
                </a:cubicBezTo>
                <a:cubicBezTo>
                  <a:pt x="30349" y="68949"/>
                  <a:pt x="42839" y="80748"/>
                  <a:pt x="17431" y="104847"/>
                </a:cubicBezTo>
                <a:cubicBezTo>
                  <a:pt x="4513" y="117098"/>
                  <a:pt x="0" y="121551"/>
                  <a:pt x="0" y="121551"/>
                </a:cubicBezTo>
                <a:lnTo>
                  <a:pt x="58555" y="121622"/>
                </a:lnTo>
                <a:cubicBezTo>
                  <a:pt x="72450" y="120360"/>
                  <a:pt x="98382" y="123361"/>
                  <a:pt x="98382" y="104847"/>
                </a:cubicBezTo>
                <a:cubicBezTo>
                  <a:pt x="98382" y="83106"/>
                  <a:pt x="53293" y="70759"/>
                  <a:pt x="53055" y="57960"/>
                </a:cubicBezTo>
                <a:cubicBezTo>
                  <a:pt x="52793" y="43887"/>
                  <a:pt x="76546" y="32433"/>
                  <a:pt x="69033" y="19705"/>
                </a:cubicBezTo>
                <a:cubicBezTo>
                  <a:pt x="63413" y="10180"/>
                  <a:pt x="23456" y="15740"/>
                  <a:pt x="48078" y="846"/>
                </a:cubicBezTo>
                <a:cubicBezTo>
                  <a:pt x="47006" y="834"/>
                  <a:pt x="46101" y="0"/>
                  <a:pt x="45804" y="0"/>
                </a:cubicBezTo>
                <a:close/>
              </a:path>
            </a:pathLst>
          </a:custGeom>
          <a:gradFill>
            <a:gsLst>
              <a:gs pos="0">
                <a:srgbClr val="CCCCCC"/>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oogle Shape;474;p22">
            <a:extLst>
              <a:ext uri="{FF2B5EF4-FFF2-40B4-BE49-F238E27FC236}">
                <a16:creationId xmlns:a16="http://schemas.microsoft.com/office/drawing/2014/main" id="{72980EC8-3997-43CC-A823-63E6E893D451}"/>
              </a:ext>
            </a:extLst>
          </p:cNvPr>
          <p:cNvGrpSpPr/>
          <p:nvPr/>
        </p:nvGrpSpPr>
        <p:grpSpPr>
          <a:xfrm>
            <a:off x="6592648" y="972710"/>
            <a:ext cx="3942249" cy="1018917"/>
            <a:chOff x="611424" y="929478"/>
            <a:chExt cx="3942249" cy="1018917"/>
          </a:xfrm>
        </p:grpSpPr>
        <p:sp>
          <p:nvSpPr>
            <p:cNvPr id="7" name="Google Shape;475;p22">
              <a:extLst>
                <a:ext uri="{FF2B5EF4-FFF2-40B4-BE49-F238E27FC236}">
                  <a16:creationId xmlns:a16="http://schemas.microsoft.com/office/drawing/2014/main" id="{97FA9758-46D1-4436-A431-400DC44E34B9}"/>
                </a:ext>
              </a:extLst>
            </p:cNvPr>
            <p:cNvSpPr/>
            <p:nvPr/>
          </p:nvSpPr>
          <p:spPr>
            <a:xfrm>
              <a:off x="2653239" y="1403699"/>
              <a:ext cx="1900434" cy="544696"/>
            </a:xfrm>
            <a:custGeom>
              <a:avLst/>
              <a:gdLst/>
              <a:ahLst/>
              <a:cxnLst/>
              <a:rect l="l" t="t" r="r" b="b"/>
              <a:pathLst>
                <a:path w="55579" h="11752" extrusionOk="0">
                  <a:moveTo>
                    <a:pt x="4311" y="1"/>
                  </a:moveTo>
                  <a:lnTo>
                    <a:pt x="4311" y="1929"/>
                  </a:lnTo>
                  <a:lnTo>
                    <a:pt x="2525" y="1929"/>
                  </a:lnTo>
                  <a:lnTo>
                    <a:pt x="2525" y="3275"/>
                  </a:lnTo>
                  <a:lnTo>
                    <a:pt x="1" y="3275"/>
                  </a:lnTo>
                  <a:lnTo>
                    <a:pt x="1156" y="6061"/>
                  </a:lnTo>
                  <a:lnTo>
                    <a:pt x="1" y="8775"/>
                  </a:lnTo>
                  <a:lnTo>
                    <a:pt x="2525" y="8775"/>
                  </a:lnTo>
                  <a:lnTo>
                    <a:pt x="2525" y="9966"/>
                  </a:lnTo>
                  <a:lnTo>
                    <a:pt x="4311" y="9966"/>
                  </a:lnTo>
                  <a:lnTo>
                    <a:pt x="4311" y="11752"/>
                  </a:lnTo>
                  <a:lnTo>
                    <a:pt x="30647" y="11752"/>
                  </a:lnTo>
                  <a:lnTo>
                    <a:pt x="30647" y="9966"/>
                  </a:lnTo>
                  <a:lnTo>
                    <a:pt x="32433" y="9966"/>
                  </a:lnTo>
                  <a:lnTo>
                    <a:pt x="32433" y="8775"/>
                  </a:lnTo>
                  <a:lnTo>
                    <a:pt x="34910" y="8775"/>
                  </a:lnTo>
                  <a:lnTo>
                    <a:pt x="34041" y="6394"/>
                  </a:lnTo>
                  <a:lnTo>
                    <a:pt x="50721" y="6394"/>
                  </a:lnTo>
                  <a:cubicBezTo>
                    <a:pt x="50888" y="7585"/>
                    <a:pt x="51912" y="8525"/>
                    <a:pt x="53138" y="8525"/>
                  </a:cubicBezTo>
                  <a:cubicBezTo>
                    <a:pt x="54484" y="8525"/>
                    <a:pt x="55579" y="7430"/>
                    <a:pt x="55579" y="6085"/>
                  </a:cubicBezTo>
                  <a:cubicBezTo>
                    <a:pt x="55579" y="4727"/>
                    <a:pt x="54484" y="3644"/>
                    <a:pt x="53138" y="3644"/>
                  </a:cubicBezTo>
                  <a:cubicBezTo>
                    <a:pt x="51983" y="3644"/>
                    <a:pt x="51007" y="4465"/>
                    <a:pt x="50757" y="5501"/>
                  </a:cubicBezTo>
                  <a:lnTo>
                    <a:pt x="34029" y="5501"/>
                  </a:lnTo>
                  <a:lnTo>
                    <a:pt x="34910" y="3275"/>
                  </a:lnTo>
                  <a:lnTo>
                    <a:pt x="32433" y="3275"/>
                  </a:lnTo>
                  <a:lnTo>
                    <a:pt x="32433" y="1929"/>
                  </a:lnTo>
                  <a:lnTo>
                    <a:pt x="30647" y="1929"/>
                  </a:lnTo>
                  <a:lnTo>
                    <a:pt x="3064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76;p22">
              <a:extLst>
                <a:ext uri="{FF2B5EF4-FFF2-40B4-BE49-F238E27FC236}">
                  <a16:creationId xmlns:a16="http://schemas.microsoft.com/office/drawing/2014/main" id="{84C606EA-CA58-48CE-BD98-FA0CF3DB0EF6}"/>
                </a:ext>
              </a:extLst>
            </p:cNvPr>
            <p:cNvSpPr/>
            <p:nvPr/>
          </p:nvSpPr>
          <p:spPr>
            <a:xfrm>
              <a:off x="3075048" y="929478"/>
              <a:ext cx="383651" cy="383615"/>
            </a:xfrm>
            <a:custGeom>
              <a:avLst/>
              <a:gdLst/>
              <a:ahLst/>
              <a:cxnLst/>
              <a:rect l="l" t="t" r="r" b="b"/>
              <a:pathLst>
                <a:path w="10574" h="10573" extrusionOk="0">
                  <a:moveTo>
                    <a:pt x="5287" y="0"/>
                  </a:moveTo>
                  <a:cubicBezTo>
                    <a:pt x="2370" y="0"/>
                    <a:pt x="1" y="2357"/>
                    <a:pt x="1" y="5286"/>
                  </a:cubicBezTo>
                  <a:cubicBezTo>
                    <a:pt x="1" y="8203"/>
                    <a:pt x="2370" y="10573"/>
                    <a:pt x="5287" y="10573"/>
                  </a:cubicBezTo>
                  <a:cubicBezTo>
                    <a:pt x="8204" y="10573"/>
                    <a:pt x="10574" y="8203"/>
                    <a:pt x="10574" y="5286"/>
                  </a:cubicBezTo>
                  <a:cubicBezTo>
                    <a:pt x="10574" y="2357"/>
                    <a:pt x="8204" y="0"/>
                    <a:pt x="5287" y="0"/>
                  </a:cubicBezTo>
                  <a:close/>
                </a:path>
              </a:pathLst>
            </a:custGeom>
            <a:solidFill>
              <a:schemeClr val="accen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800" dirty="0">
                  <a:solidFill>
                    <a:srgbClr val="FFFFFF"/>
                  </a:solidFill>
                  <a:latin typeface="Fira Sans Extra Condensed"/>
                  <a:ea typeface="Fira Sans Extra Condensed"/>
                  <a:cs typeface="Fira Sans Extra Condensed"/>
                  <a:sym typeface="Fira Sans Extra Condensed"/>
                </a:rPr>
                <a:t>01</a:t>
              </a:r>
              <a:endParaRPr sz="1800" dirty="0">
                <a:solidFill>
                  <a:srgbClr val="FFFFFF"/>
                </a:solidFill>
                <a:latin typeface="Fira Sans Extra Condensed"/>
                <a:ea typeface="Fira Sans Extra Condensed"/>
                <a:cs typeface="Fira Sans Extra Condensed"/>
                <a:sym typeface="Fira Sans Extra Condensed"/>
              </a:endParaRPr>
            </a:p>
          </p:txBody>
        </p:sp>
        <p:sp>
          <p:nvSpPr>
            <p:cNvPr id="9" name="Google Shape;477;p22">
              <a:extLst>
                <a:ext uri="{FF2B5EF4-FFF2-40B4-BE49-F238E27FC236}">
                  <a16:creationId xmlns:a16="http://schemas.microsoft.com/office/drawing/2014/main" id="{3D8FE84C-5E54-4980-90BF-331B8A936B92}"/>
                </a:ext>
              </a:extLst>
            </p:cNvPr>
            <p:cNvSpPr txBox="1"/>
            <p:nvPr/>
          </p:nvSpPr>
          <p:spPr>
            <a:xfrm>
              <a:off x="2653239" y="1444226"/>
              <a:ext cx="1141107" cy="413563"/>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s-ES" sz="1600" b="0" i="0" u="none" strike="noStrike" baseline="0" dirty="0">
                  <a:solidFill>
                    <a:schemeClr val="bg1"/>
                  </a:solidFill>
                  <a:latin typeface="Calibri "/>
                </a:rPr>
                <a:t> Rendimiento </a:t>
              </a:r>
              <a:endParaRPr sz="1600" dirty="0">
                <a:solidFill>
                  <a:schemeClr val="bg1"/>
                </a:solidFill>
                <a:latin typeface="Fira Sans Extra Condensed Medium"/>
                <a:ea typeface="Fira Sans Extra Condensed Medium"/>
                <a:cs typeface="Fira Sans Extra Condensed Medium"/>
                <a:sym typeface="Fira Sans Extra Condensed Medium"/>
              </a:endParaRPr>
            </a:p>
          </p:txBody>
        </p:sp>
        <p:sp>
          <p:nvSpPr>
            <p:cNvPr id="10" name="Google Shape;478;p22">
              <a:extLst>
                <a:ext uri="{FF2B5EF4-FFF2-40B4-BE49-F238E27FC236}">
                  <a16:creationId xmlns:a16="http://schemas.microsoft.com/office/drawing/2014/main" id="{FB4C6853-A5C6-4BF7-865A-6AD24C8460CC}"/>
                </a:ext>
              </a:extLst>
            </p:cNvPr>
            <p:cNvSpPr txBox="1"/>
            <p:nvPr/>
          </p:nvSpPr>
          <p:spPr>
            <a:xfrm>
              <a:off x="611424" y="1080477"/>
              <a:ext cx="1884600" cy="765000"/>
            </a:xfrm>
            <a:prstGeom prst="rect">
              <a:avLst/>
            </a:prstGeom>
            <a:noFill/>
            <a:ln>
              <a:noFill/>
            </a:ln>
          </p:spPr>
          <p:txBody>
            <a:bodyPr spcFirstLastPara="1" wrap="square" lIns="91425" tIns="91425" rIns="91425" bIns="91425" anchor="t" anchorCtr="0">
              <a:noAutofit/>
            </a:bodyPr>
            <a:lstStyle/>
            <a:p>
              <a:pPr algn="r"/>
              <a:r>
                <a:rPr lang="es-ES" sz="1400" b="0" i="0" u="none" strike="noStrike" baseline="0" dirty="0">
                  <a:solidFill>
                    <a:srgbClr val="000000"/>
                  </a:solidFill>
                  <a:latin typeface="Calibri "/>
                </a:rPr>
                <a:t>Cambio del estado del pavimento o cómo las estructuras del pavimento cumplen sus funciones previstas con el uso</a:t>
              </a:r>
              <a:endParaRPr lang="en-US" sz="1400" dirty="0">
                <a:solidFill>
                  <a:srgbClr val="434343"/>
                </a:solidFill>
                <a:latin typeface="Roboto"/>
                <a:ea typeface="Roboto"/>
                <a:cs typeface="Roboto"/>
                <a:sym typeface="Roboto"/>
              </a:endParaRPr>
            </a:p>
          </p:txBody>
        </p:sp>
      </p:grpSp>
      <p:grpSp>
        <p:nvGrpSpPr>
          <p:cNvPr id="16" name="Google Shape;484;p22">
            <a:extLst>
              <a:ext uri="{FF2B5EF4-FFF2-40B4-BE49-F238E27FC236}">
                <a16:creationId xmlns:a16="http://schemas.microsoft.com/office/drawing/2014/main" id="{881AC71B-C872-451A-A400-95DDBF6779C5}"/>
              </a:ext>
            </a:extLst>
          </p:cNvPr>
          <p:cNvGrpSpPr/>
          <p:nvPr/>
        </p:nvGrpSpPr>
        <p:grpSpPr>
          <a:xfrm flipH="1">
            <a:off x="6956114" y="3142151"/>
            <a:ext cx="3343156" cy="1544682"/>
            <a:chOff x="4754965" y="2059651"/>
            <a:chExt cx="3708918" cy="1207691"/>
          </a:xfrm>
        </p:grpSpPr>
        <p:sp>
          <p:nvSpPr>
            <p:cNvPr id="17" name="Google Shape;485;p22">
              <a:extLst>
                <a:ext uri="{FF2B5EF4-FFF2-40B4-BE49-F238E27FC236}">
                  <a16:creationId xmlns:a16="http://schemas.microsoft.com/office/drawing/2014/main" id="{13C509CD-F311-42F6-8EF5-8FE21B47ABC8}"/>
                </a:ext>
              </a:extLst>
            </p:cNvPr>
            <p:cNvSpPr/>
            <p:nvPr/>
          </p:nvSpPr>
          <p:spPr>
            <a:xfrm flipH="1">
              <a:off x="4754965" y="2554530"/>
              <a:ext cx="1769162" cy="425864"/>
            </a:xfrm>
            <a:custGeom>
              <a:avLst/>
              <a:gdLst/>
              <a:ahLst/>
              <a:cxnLst/>
              <a:rect l="l" t="t" r="r" b="b"/>
              <a:pathLst>
                <a:path w="55579" h="11752" extrusionOk="0">
                  <a:moveTo>
                    <a:pt x="4311" y="1"/>
                  </a:moveTo>
                  <a:lnTo>
                    <a:pt x="4311" y="1929"/>
                  </a:lnTo>
                  <a:lnTo>
                    <a:pt x="2525" y="1929"/>
                  </a:lnTo>
                  <a:lnTo>
                    <a:pt x="2525" y="3275"/>
                  </a:lnTo>
                  <a:lnTo>
                    <a:pt x="1" y="3275"/>
                  </a:lnTo>
                  <a:lnTo>
                    <a:pt x="1156" y="6061"/>
                  </a:lnTo>
                  <a:lnTo>
                    <a:pt x="1" y="8775"/>
                  </a:lnTo>
                  <a:lnTo>
                    <a:pt x="2525" y="8775"/>
                  </a:lnTo>
                  <a:lnTo>
                    <a:pt x="2525" y="9966"/>
                  </a:lnTo>
                  <a:lnTo>
                    <a:pt x="4311" y="9966"/>
                  </a:lnTo>
                  <a:lnTo>
                    <a:pt x="4311" y="11752"/>
                  </a:lnTo>
                  <a:lnTo>
                    <a:pt x="30647" y="11752"/>
                  </a:lnTo>
                  <a:lnTo>
                    <a:pt x="30647" y="9966"/>
                  </a:lnTo>
                  <a:lnTo>
                    <a:pt x="32433" y="9966"/>
                  </a:lnTo>
                  <a:lnTo>
                    <a:pt x="32433" y="8775"/>
                  </a:lnTo>
                  <a:lnTo>
                    <a:pt x="34910" y="8775"/>
                  </a:lnTo>
                  <a:lnTo>
                    <a:pt x="34041" y="6394"/>
                  </a:lnTo>
                  <a:lnTo>
                    <a:pt x="50721" y="6394"/>
                  </a:lnTo>
                  <a:cubicBezTo>
                    <a:pt x="50888" y="7585"/>
                    <a:pt x="51912" y="8525"/>
                    <a:pt x="53138" y="8525"/>
                  </a:cubicBezTo>
                  <a:cubicBezTo>
                    <a:pt x="54484" y="8525"/>
                    <a:pt x="55579" y="7430"/>
                    <a:pt x="55579" y="6085"/>
                  </a:cubicBezTo>
                  <a:cubicBezTo>
                    <a:pt x="55579" y="4727"/>
                    <a:pt x="54484" y="3644"/>
                    <a:pt x="53138" y="3644"/>
                  </a:cubicBezTo>
                  <a:cubicBezTo>
                    <a:pt x="51983" y="3644"/>
                    <a:pt x="51007" y="4465"/>
                    <a:pt x="50757" y="5501"/>
                  </a:cubicBezTo>
                  <a:lnTo>
                    <a:pt x="34029" y="5501"/>
                  </a:lnTo>
                  <a:lnTo>
                    <a:pt x="34910" y="3275"/>
                  </a:lnTo>
                  <a:lnTo>
                    <a:pt x="32433" y="3275"/>
                  </a:lnTo>
                  <a:lnTo>
                    <a:pt x="32433" y="1929"/>
                  </a:lnTo>
                  <a:lnTo>
                    <a:pt x="30647" y="1929"/>
                  </a:lnTo>
                  <a:lnTo>
                    <a:pt x="306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86;p22">
              <a:extLst>
                <a:ext uri="{FF2B5EF4-FFF2-40B4-BE49-F238E27FC236}">
                  <a16:creationId xmlns:a16="http://schemas.microsoft.com/office/drawing/2014/main" id="{7F006DA7-F667-46D3-969B-070640B7EC46}"/>
                </a:ext>
              </a:extLst>
            </p:cNvPr>
            <p:cNvSpPr/>
            <p:nvPr/>
          </p:nvSpPr>
          <p:spPr>
            <a:xfrm>
              <a:off x="5610503" y="2059651"/>
              <a:ext cx="383651" cy="383615"/>
            </a:xfrm>
            <a:custGeom>
              <a:avLst/>
              <a:gdLst/>
              <a:ahLst/>
              <a:cxnLst/>
              <a:rect l="l" t="t" r="r" b="b"/>
              <a:pathLst>
                <a:path w="10574" h="10573" extrusionOk="0">
                  <a:moveTo>
                    <a:pt x="5287" y="0"/>
                  </a:moveTo>
                  <a:cubicBezTo>
                    <a:pt x="2370" y="0"/>
                    <a:pt x="1" y="2357"/>
                    <a:pt x="1" y="5286"/>
                  </a:cubicBezTo>
                  <a:cubicBezTo>
                    <a:pt x="1" y="8203"/>
                    <a:pt x="2370" y="10573"/>
                    <a:pt x="5287" y="10573"/>
                  </a:cubicBezTo>
                  <a:cubicBezTo>
                    <a:pt x="8204" y="10573"/>
                    <a:pt x="10574" y="8203"/>
                    <a:pt x="10574" y="5286"/>
                  </a:cubicBezTo>
                  <a:cubicBezTo>
                    <a:pt x="10574" y="2357"/>
                    <a:pt x="8204" y="0"/>
                    <a:pt x="5287" y="0"/>
                  </a:cubicBezTo>
                  <a:close/>
                </a:path>
              </a:pathLst>
            </a:custGeom>
            <a:solidFill>
              <a:schemeClr val="accent2"/>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1800">
                  <a:solidFill>
                    <a:srgbClr val="FFFFFF"/>
                  </a:solidFill>
                  <a:latin typeface="Fira Sans Extra Condensed"/>
                  <a:ea typeface="Fira Sans Extra Condensed"/>
                  <a:cs typeface="Fira Sans Extra Condensed"/>
                  <a:sym typeface="Fira Sans Extra Condensed"/>
                </a:rPr>
                <a:t>02</a:t>
              </a:r>
              <a:endParaRPr sz="1800">
                <a:solidFill>
                  <a:srgbClr val="FFFFFF"/>
                </a:solidFill>
                <a:latin typeface="Fira Sans Extra Condensed"/>
                <a:ea typeface="Fira Sans Extra Condensed"/>
                <a:cs typeface="Fira Sans Extra Condensed"/>
                <a:sym typeface="Fira Sans Extra Condensed"/>
              </a:endParaRPr>
            </a:p>
          </p:txBody>
        </p:sp>
        <p:sp>
          <p:nvSpPr>
            <p:cNvPr id="19" name="Google Shape;487;p22">
              <a:extLst>
                <a:ext uri="{FF2B5EF4-FFF2-40B4-BE49-F238E27FC236}">
                  <a16:creationId xmlns:a16="http://schemas.microsoft.com/office/drawing/2014/main" id="{60C4FA49-36CB-4C80-AE2C-50CC94E1DF9D}"/>
                </a:ext>
              </a:extLst>
            </p:cNvPr>
            <p:cNvSpPr txBox="1"/>
            <p:nvPr/>
          </p:nvSpPr>
          <p:spPr>
            <a:xfrm>
              <a:off x="6951162" y="2502342"/>
              <a:ext cx="1512721" cy="7650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s-ES" sz="1400" dirty="0">
                  <a:ea typeface="Roboto"/>
                  <a:cs typeface="Roboto"/>
                  <a:sym typeface="Roboto"/>
                </a:rPr>
                <a:t>Influyen en el rendimiento del pavimento</a:t>
              </a:r>
              <a:endParaRPr sz="1400" dirty="0">
                <a:ea typeface="Roboto"/>
                <a:cs typeface="Roboto"/>
                <a:sym typeface="Roboto"/>
              </a:endParaRPr>
            </a:p>
          </p:txBody>
        </p:sp>
        <p:sp>
          <p:nvSpPr>
            <p:cNvPr id="20" name="Google Shape;488;p22">
              <a:extLst>
                <a:ext uri="{FF2B5EF4-FFF2-40B4-BE49-F238E27FC236}">
                  <a16:creationId xmlns:a16="http://schemas.microsoft.com/office/drawing/2014/main" id="{023F0EBC-DB5B-40AB-B03C-5ED96641F102}"/>
                </a:ext>
              </a:extLst>
            </p:cNvPr>
            <p:cNvSpPr txBox="1"/>
            <p:nvPr/>
          </p:nvSpPr>
          <p:spPr>
            <a:xfrm>
              <a:off x="5293322" y="2604642"/>
              <a:ext cx="1384043" cy="2802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600" dirty="0">
                  <a:solidFill>
                    <a:srgbClr val="FFFFFF"/>
                  </a:solidFill>
                  <a:latin typeface="Fira Sans Extra Condensed Medium"/>
                  <a:ea typeface="Fira Sans Extra Condensed Medium"/>
                  <a:cs typeface="Fira Sans Extra Condensed Medium"/>
                  <a:sym typeface="Fira Sans Extra Condensed Medium"/>
                </a:rPr>
                <a:t>Factores</a:t>
              </a:r>
              <a:endParaRPr sz="1600" dirty="0">
                <a:solidFill>
                  <a:srgbClr val="FFFFFF"/>
                </a:solidFill>
                <a:latin typeface="Fira Sans Extra Condensed Medium"/>
                <a:ea typeface="Fira Sans Extra Condensed Medium"/>
                <a:cs typeface="Fira Sans Extra Condensed Medium"/>
                <a:sym typeface="Fira Sans Extra Condensed Medium"/>
              </a:endParaRPr>
            </a:p>
          </p:txBody>
        </p:sp>
      </p:grpSp>
      <p:pic>
        <p:nvPicPr>
          <p:cNvPr id="26" name="Imagen 25">
            <a:extLst>
              <a:ext uri="{FF2B5EF4-FFF2-40B4-BE49-F238E27FC236}">
                <a16:creationId xmlns:a16="http://schemas.microsoft.com/office/drawing/2014/main" id="{A8D39902-463B-4BE9-AAB2-2A693DF25762}"/>
              </a:ext>
            </a:extLst>
          </p:cNvPr>
          <p:cNvPicPr>
            <a:picLocks noChangeAspect="1"/>
          </p:cNvPicPr>
          <p:nvPr/>
        </p:nvPicPr>
        <p:blipFill>
          <a:blip r:embed="rId2"/>
          <a:stretch>
            <a:fillRect/>
          </a:stretch>
        </p:blipFill>
        <p:spPr>
          <a:xfrm>
            <a:off x="277996" y="1149348"/>
            <a:ext cx="6217034" cy="3971902"/>
          </a:xfrm>
          <a:prstGeom prst="rect">
            <a:avLst/>
          </a:prstGeom>
          <a:ln>
            <a:noFill/>
          </a:ln>
          <a:effectLst>
            <a:outerShdw blurRad="292100" dist="139700" dir="2700000" algn="tl" rotWithShape="0">
              <a:srgbClr val="333333">
                <a:alpha val="65000"/>
              </a:srgbClr>
            </a:outerShdw>
          </a:effectLst>
        </p:spPr>
      </p:pic>
      <p:sp>
        <p:nvSpPr>
          <p:cNvPr id="27" name="CuadroTexto 26">
            <a:extLst>
              <a:ext uri="{FF2B5EF4-FFF2-40B4-BE49-F238E27FC236}">
                <a16:creationId xmlns:a16="http://schemas.microsoft.com/office/drawing/2014/main" id="{DEDAEAE7-2DB9-49C1-8CB4-F1AB0F0ADF5B}"/>
              </a:ext>
            </a:extLst>
          </p:cNvPr>
          <p:cNvSpPr txBox="1"/>
          <p:nvPr/>
        </p:nvSpPr>
        <p:spPr>
          <a:xfrm>
            <a:off x="299548" y="5121250"/>
            <a:ext cx="4900474" cy="523220"/>
          </a:xfrm>
          <a:prstGeom prst="rect">
            <a:avLst/>
          </a:prstGeom>
          <a:noFill/>
        </p:spPr>
        <p:txBody>
          <a:bodyPr wrap="square" rtlCol="0">
            <a:spAutoFit/>
          </a:bodyPr>
          <a:lstStyle/>
          <a:p>
            <a:r>
              <a:rPr lang="en-US" sz="1400" b="1" dirty="0"/>
              <a:t>Fuente: </a:t>
            </a:r>
            <a:r>
              <a:rPr lang="en-US" sz="1400" dirty="0">
                <a:effectLst/>
              </a:rPr>
              <a:t>Ankit, G., Kumar, P., &amp; Rastogi, R. ,2011</a:t>
            </a:r>
          </a:p>
          <a:p>
            <a:endParaRPr lang="es-EC" sz="1400" dirty="0"/>
          </a:p>
        </p:txBody>
      </p:sp>
    </p:spTree>
    <p:extLst>
      <p:ext uri="{BB962C8B-B14F-4D97-AF65-F5344CB8AC3E}">
        <p14:creationId xmlns:p14="http://schemas.microsoft.com/office/powerpoint/2010/main" val="38316709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5F7C1257-EF8E-4D35-80AF-1E21C090A11E}"/>
              </a:ext>
            </a:extLst>
          </p:cNvPr>
          <p:cNvSpPr>
            <a:spLocks noGrp="1"/>
          </p:cNvSpPr>
          <p:nvPr>
            <p:ph type="sldNum" sz="quarter" idx="12"/>
          </p:nvPr>
        </p:nvSpPr>
        <p:spPr/>
        <p:txBody>
          <a:bodyPr/>
          <a:lstStyle/>
          <a:p>
            <a:fld id="{5A745FF5-85E7-44FB-BA6C-21F3DA7B9E3F}" type="slidenum">
              <a:rPr lang="es-EC" smtClean="0">
                <a:solidFill>
                  <a:prstClr val="black">
                    <a:tint val="75000"/>
                  </a:prstClr>
                </a:solidFill>
              </a:rPr>
              <a:pPr/>
              <a:t>14</a:t>
            </a:fld>
            <a:endParaRPr lang="es-EC" dirty="0">
              <a:solidFill>
                <a:prstClr val="black">
                  <a:tint val="75000"/>
                </a:prstClr>
              </a:solidFill>
            </a:endParaRPr>
          </a:p>
        </p:txBody>
      </p:sp>
      <p:sp>
        <p:nvSpPr>
          <p:cNvPr id="33" name="Title 2">
            <a:extLst>
              <a:ext uri="{FF2B5EF4-FFF2-40B4-BE49-F238E27FC236}">
                <a16:creationId xmlns:a16="http://schemas.microsoft.com/office/drawing/2014/main" id="{BBF864A0-D868-4C28-AD74-68FF5D27C91D}"/>
              </a:ext>
            </a:extLst>
          </p:cNvPr>
          <p:cNvSpPr txBox="1">
            <a:spLocks/>
          </p:cNvSpPr>
          <p:nvPr/>
        </p:nvSpPr>
        <p:spPr>
          <a:xfrm>
            <a:off x="706021" y="343692"/>
            <a:ext cx="10779957" cy="5852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s-ES" sz="2000" dirty="0"/>
              <a:t>Efecto de los factores ambientales en los pavimentos</a:t>
            </a:r>
            <a:endParaRPr lang="en-US" sz="2000" dirty="0"/>
          </a:p>
        </p:txBody>
      </p:sp>
      <p:sp>
        <p:nvSpPr>
          <p:cNvPr id="35" name="Freeform: Shape 32">
            <a:extLst>
              <a:ext uri="{FF2B5EF4-FFF2-40B4-BE49-F238E27FC236}">
                <a16:creationId xmlns:a16="http://schemas.microsoft.com/office/drawing/2014/main" id="{35C3F0AF-7E03-485F-A799-1E122C6681C1}"/>
              </a:ext>
            </a:extLst>
          </p:cNvPr>
          <p:cNvSpPr/>
          <p:nvPr/>
        </p:nvSpPr>
        <p:spPr>
          <a:xfrm>
            <a:off x="-24371" y="928908"/>
            <a:ext cx="11969859" cy="4814701"/>
          </a:xfrm>
          <a:custGeom>
            <a:avLst/>
            <a:gdLst>
              <a:gd name="connsiteX0" fmla="*/ 620962 w 9144000"/>
              <a:gd name="connsiteY0" fmla="*/ 3516191 h 3760260"/>
              <a:gd name="connsiteX1" fmla="*/ 605310 w 9144000"/>
              <a:gd name="connsiteY1" fmla="*/ 3531685 h 3760260"/>
              <a:gd name="connsiteX2" fmla="*/ 620962 w 9144000"/>
              <a:gd name="connsiteY2" fmla="*/ 3547179 h 3760260"/>
              <a:gd name="connsiteX3" fmla="*/ 714010 w 9144000"/>
              <a:gd name="connsiteY3" fmla="*/ 3547179 h 3760260"/>
              <a:gd name="connsiteX4" fmla="*/ 729228 w 9144000"/>
              <a:gd name="connsiteY4" fmla="*/ 3531685 h 3760260"/>
              <a:gd name="connsiteX5" fmla="*/ 714010 w 9144000"/>
              <a:gd name="connsiteY5" fmla="*/ 3516191 h 3760260"/>
              <a:gd name="connsiteX6" fmla="*/ 434433 w 9144000"/>
              <a:gd name="connsiteY6" fmla="*/ 3516191 h 3760260"/>
              <a:gd name="connsiteX7" fmla="*/ 418780 w 9144000"/>
              <a:gd name="connsiteY7" fmla="*/ 3531685 h 3760260"/>
              <a:gd name="connsiteX8" fmla="*/ 434433 w 9144000"/>
              <a:gd name="connsiteY8" fmla="*/ 3547179 h 3760260"/>
              <a:gd name="connsiteX9" fmla="*/ 527480 w 9144000"/>
              <a:gd name="connsiteY9" fmla="*/ 3547179 h 3760260"/>
              <a:gd name="connsiteX10" fmla="*/ 543133 w 9144000"/>
              <a:gd name="connsiteY10" fmla="*/ 3531685 h 3760260"/>
              <a:gd name="connsiteX11" fmla="*/ 527480 w 9144000"/>
              <a:gd name="connsiteY11" fmla="*/ 3516191 h 3760260"/>
              <a:gd name="connsiteX12" fmla="*/ 248338 w 9144000"/>
              <a:gd name="connsiteY12" fmla="*/ 3516191 h 3760260"/>
              <a:gd name="connsiteX13" fmla="*/ 232685 w 9144000"/>
              <a:gd name="connsiteY13" fmla="*/ 3531685 h 3760260"/>
              <a:gd name="connsiteX14" fmla="*/ 248338 w 9144000"/>
              <a:gd name="connsiteY14" fmla="*/ 3547179 h 3760260"/>
              <a:gd name="connsiteX15" fmla="*/ 341385 w 9144000"/>
              <a:gd name="connsiteY15" fmla="*/ 3547179 h 3760260"/>
              <a:gd name="connsiteX16" fmla="*/ 357038 w 9144000"/>
              <a:gd name="connsiteY16" fmla="*/ 3531685 h 3760260"/>
              <a:gd name="connsiteX17" fmla="*/ 341385 w 9144000"/>
              <a:gd name="connsiteY17" fmla="*/ 3516191 h 3760260"/>
              <a:gd name="connsiteX18" fmla="*/ 62243 w 9144000"/>
              <a:gd name="connsiteY18" fmla="*/ 3516191 h 3760260"/>
              <a:gd name="connsiteX19" fmla="*/ 46590 w 9144000"/>
              <a:gd name="connsiteY19" fmla="*/ 3531685 h 3760260"/>
              <a:gd name="connsiteX20" fmla="*/ 62243 w 9144000"/>
              <a:gd name="connsiteY20" fmla="*/ 3547179 h 3760260"/>
              <a:gd name="connsiteX21" fmla="*/ 155290 w 9144000"/>
              <a:gd name="connsiteY21" fmla="*/ 3547179 h 3760260"/>
              <a:gd name="connsiteX22" fmla="*/ 170943 w 9144000"/>
              <a:gd name="connsiteY22" fmla="*/ 3531685 h 3760260"/>
              <a:gd name="connsiteX23" fmla="*/ 155290 w 9144000"/>
              <a:gd name="connsiteY23" fmla="*/ 3516191 h 3760260"/>
              <a:gd name="connsiteX24" fmla="*/ 4125894 w 9144000"/>
              <a:gd name="connsiteY24" fmla="*/ 3509228 h 3760260"/>
              <a:gd name="connsiteX25" fmla="*/ 4035020 w 9144000"/>
              <a:gd name="connsiteY25" fmla="*/ 3516017 h 3760260"/>
              <a:gd name="connsiteX26" fmla="*/ 4019802 w 9144000"/>
              <a:gd name="connsiteY26" fmla="*/ 3531511 h 3760260"/>
              <a:gd name="connsiteX27" fmla="*/ 4019802 w 9144000"/>
              <a:gd name="connsiteY27" fmla="*/ 3531685 h 3760260"/>
              <a:gd name="connsiteX28" fmla="*/ 4035890 w 9144000"/>
              <a:gd name="connsiteY28" fmla="*/ 3547005 h 3760260"/>
              <a:gd name="connsiteX29" fmla="*/ 4130242 w 9144000"/>
              <a:gd name="connsiteY29" fmla="*/ 3540041 h 3760260"/>
              <a:gd name="connsiteX30" fmla="*/ 4143286 w 9144000"/>
              <a:gd name="connsiteY30" fmla="*/ 3522633 h 3760260"/>
              <a:gd name="connsiteX31" fmla="*/ 4125894 w 9144000"/>
              <a:gd name="connsiteY31" fmla="*/ 3509228 h 3760260"/>
              <a:gd name="connsiteX32" fmla="*/ 896626 w 9144000"/>
              <a:gd name="connsiteY32" fmla="*/ 3501916 h 3760260"/>
              <a:gd name="connsiteX33" fmla="*/ 805753 w 9144000"/>
              <a:gd name="connsiteY33" fmla="*/ 3514102 h 3760260"/>
              <a:gd name="connsiteX34" fmla="*/ 791404 w 9144000"/>
              <a:gd name="connsiteY34" fmla="*/ 3529596 h 3760260"/>
              <a:gd name="connsiteX35" fmla="*/ 791404 w 9144000"/>
              <a:gd name="connsiteY35" fmla="*/ 3530989 h 3760260"/>
              <a:gd name="connsiteX36" fmla="*/ 808362 w 9144000"/>
              <a:gd name="connsiteY36" fmla="*/ 3545264 h 3760260"/>
              <a:gd name="connsiteX37" fmla="*/ 902279 w 9144000"/>
              <a:gd name="connsiteY37" fmla="*/ 3532904 h 3760260"/>
              <a:gd name="connsiteX38" fmla="*/ 914888 w 9144000"/>
              <a:gd name="connsiteY38" fmla="*/ 3514451 h 3760260"/>
              <a:gd name="connsiteX39" fmla="*/ 896626 w 9144000"/>
              <a:gd name="connsiteY39" fmla="*/ 3501916 h 3760260"/>
              <a:gd name="connsiteX40" fmla="*/ 3853708 w 9144000"/>
              <a:gd name="connsiteY40" fmla="*/ 3499479 h 3760260"/>
              <a:gd name="connsiteX41" fmla="*/ 3835447 w 9144000"/>
              <a:gd name="connsiteY41" fmla="*/ 3511665 h 3760260"/>
              <a:gd name="connsiteX42" fmla="*/ 3835012 w 9144000"/>
              <a:gd name="connsiteY42" fmla="*/ 3514799 h 3760260"/>
              <a:gd name="connsiteX43" fmla="*/ 3847621 w 9144000"/>
              <a:gd name="connsiteY43" fmla="*/ 3529944 h 3760260"/>
              <a:gd name="connsiteX44" fmla="*/ 3941103 w 9144000"/>
              <a:gd name="connsiteY44" fmla="*/ 3543697 h 3760260"/>
              <a:gd name="connsiteX45" fmla="*/ 3958061 w 9144000"/>
              <a:gd name="connsiteY45" fmla="*/ 3529596 h 3760260"/>
              <a:gd name="connsiteX46" fmla="*/ 3944147 w 9144000"/>
              <a:gd name="connsiteY46" fmla="*/ 3512536 h 3760260"/>
              <a:gd name="connsiteX47" fmla="*/ 3853708 w 9144000"/>
              <a:gd name="connsiteY47" fmla="*/ 3499479 h 3760260"/>
              <a:gd name="connsiteX48" fmla="*/ 7116890 w 9144000"/>
              <a:gd name="connsiteY48" fmla="*/ 3489904 h 3760260"/>
              <a:gd name="connsiteX49" fmla="*/ 7043844 w 9144000"/>
              <a:gd name="connsiteY49" fmla="*/ 3492864 h 3760260"/>
              <a:gd name="connsiteX50" fmla="*/ 7026017 w 9144000"/>
              <a:gd name="connsiteY50" fmla="*/ 3492516 h 3760260"/>
              <a:gd name="connsiteX51" fmla="*/ 7009929 w 9144000"/>
              <a:gd name="connsiteY51" fmla="*/ 3507835 h 3760260"/>
              <a:gd name="connsiteX52" fmla="*/ 7009929 w 9144000"/>
              <a:gd name="connsiteY52" fmla="*/ 3508009 h 3760260"/>
              <a:gd name="connsiteX53" fmla="*/ 7025147 w 9144000"/>
              <a:gd name="connsiteY53" fmla="*/ 3523503 h 3760260"/>
              <a:gd name="connsiteX54" fmla="*/ 7043844 w 9144000"/>
              <a:gd name="connsiteY54" fmla="*/ 3523851 h 3760260"/>
              <a:gd name="connsiteX55" fmla="*/ 7119499 w 9144000"/>
              <a:gd name="connsiteY55" fmla="*/ 3520892 h 3760260"/>
              <a:gd name="connsiteX56" fmla="*/ 7133848 w 9144000"/>
              <a:gd name="connsiteY56" fmla="*/ 3504179 h 3760260"/>
              <a:gd name="connsiteX57" fmla="*/ 7116890 w 9144000"/>
              <a:gd name="connsiteY57" fmla="*/ 3489904 h 3760260"/>
              <a:gd name="connsiteX58" fmla="*/ 6845575 w 9144000"/>
              <a:gd name="connsiteY58" fmla="*/ 3469362 h 3760260"/>
              <a:gd name="connsiteX59" fmla="*/ 6826878 w 9144000"/>
              <a:gd name="connsiteY59" fmla="*/ 3480678 h 3760260"/>
              <a:gd name="connsiteX60" fmla="*/ 6826443 w 9144000"/>
              <a:gd name="connsiteY60" fmla="*/ 3484508 h 3760260"/>
              <a:gd name="connsiteX61" fmla="*/ 6838183 w 9144000"/>
              <a:gd name="connsiteY61" fmla="*/ 3499479 h 3760260"/>
              <a:gd name="connsiteX62" fmla="*/ 6931230 w 9144000"/>
              <a:gd name="connsiteY62" fmla="*/ 3517062 h 3760260"/>
              <a:gd name="connsiteX63" fmla="*/ 6948622 w 9144000"/>
              <a:gd name="connsiteY63" fmla="*/ 3503483 h 3760260"/>
              <a:gd name="connsiteX64" fmla="*/ 6935144 w 9144000"/>
              <a:gd name="connsiteY64" fmla="*/ 3486075 h 3760260"/>
              <a:gd name="connsiteX65" fmla="*/ 6845575 w 9144000"/>
              <a:gd name="connsiteY65" fmla="*/ 3469362 h 3760260"/>
              <a:gd name="connsiteX66" fmla="*/ 4311934 w 9144000"/>
              <a:gd name="connsiteY66" fmla="*/ 3460571 h 3760260"/>
              <a:gd name="connsiteX67" fmla="*/ 4300249 w 9144000"/>
              <a:gd name="connsiteY67" fmla="*/ 3460832 h 3760260"/>
              <a:gd name="connsiteX68" fmla="*/ 4215028 w 9144000"/>
              <a:gd name="connsiteY68" fmla="*/ 3491123 h 3760260"/>
              <a:gd name="connsiteX69" fmla="*/ 4203723 w 9144000"/>
              <a:gd name="connsiteY69" fmla="*/ 3506094 h 3760260"/>
              <a:gd name="connsiteX70" fmla="*/ 4204158 w 9144000"/>
              <a:gd name="connsiteY70" fmla="*/ 3510272 h 3760260"/>
              <a:gd name="connsiteX71" fmla="*/ 4223290 w 9144000"/>
              <a:gd name="connsiteY71" fmla="*/ 3521240 h 3760260"/>
              <a:gd name="connsiteX72" fmla="*/ 4312859 w 9144000"/>
              <a:gd name="connsiteY72" fmla="*/ 3489208 h 3760260"/>
              <a:gd name="connsiteX73" fmla="*/ 4320685 w 9144000"/>
              <a:gd name="connsiteY73" fmla="*/ 3468666 h 3760260"/>
              <a:gd name="connsiteX74" fmla="*/ 4311934 w 9144000"/>
              <a:gd name="connsiteY74" fmla="*/ 3460571 h 3760260"/>
              <a:gd name="connsiteX75" fmla="*/ 1074895 w 9144000"/>
              <a:gd name="connsiteY75" fmla="*/ 3456306 h 3760260"/>
              <a:gd name="connsiteX76" fmla="*/ 987065 w 9144000"/>
              <a:gd name="connsiteY76" fmla="*/ 3482767 h 3760260"/>
              <a:gd name="connsiteX77" fmla="*/ 975325 w 9144000"/>
              <a:gd name="connsiteY77" fmla="*/ 3497738 h 3760260"/>
              <a:gd name="connsiteX78" fmla="*/ 975760 w 9144000"/>
              <a:gd name="connsiteY78" fmla="*/ 3501568 h 3760260"/>
              <a:gd name="connsiteX79" fmla="*/ 994891 w 9144000"/>
              <a:gd name="connsiteY79" fmla="*/ 3512884 h 3760260"/>
              <a:gd name="connsiteX80" fmla="*/ 1085330 w 9144000"/>
              <a:gd name="connsiteY80" fmla="*/ 3485726 h 3760260"/>
              <a:gd name="connsiteX81" fmla="*/ 1094896 w 9144000"/>
              <a:gd name="connsiteY81" fmla="*/ 3465881 h 3760260"/>
              <a:gd name="connsiteX82" fmla="*/ 1074895 w 9144000"/>
              <a:gd name="connsiteY82" fmla="*/ 3456306 h 3760260"/>
              <a:gd name="connsiteX83" fmla="*/ 7295159 w 9144000"/>
              <a:gd name="connsiteY83" fmla="*/ 3454565 h 3760260"/>
              <a:gd name="connsiteX84" fmla="*/ 7207329 w 9144000"/>
              <a:gd name="connsiteY84" fmla="*/ 3477544 h 3760260"/>
              <a:gd name="connsiteX85" fmla="*/ 7194720 w 9144000"/>
              <a:gd name="connsiteY85" fmla="*/ 3492864 h 3760260"/>
              <a:gd name="connsiteX86" fmla="*/ 7195155 w 9144000"/>
              <a:gd name="connsiteY86" fmla="*/ 3495997 h 3760260"/>
              <a:gd name="connsiteX87" fmla="*/ 7213416 w 9144000"/>
              <a:gd name="connsiteY87" fmla="*/ 3508358 h 3760260"/>
              <a:gd name="connsiteX88" fmla="*/ 7305159 w 9144000"/>
              <a:gd name="connsiteY88" fmla="*/ 3484508 h 3760260"/>
              <a:gd name="connsiteX89" fmla="*/ 7314725 w 9144000"/>
              <a:gd name="connsiteY89" fmla="*/ 3464662 h 3760260"/>
              <a:gd name="connsiteX90" fmla="*/ 7295159 w 9144000"/>
              <a:gd name="connsiteY90" fmla="*/ 3454565 h 3760260"/>
              <a:gd name="connsiteX91" fmla="*/ 3671092 w 9144000"/>
              <a:gd name="connsiteY91" fmla="*/ 3438593 h 3760260"/>
              <a:gd name="connsiteX92" fmla="*/ 3661961 w 9144000"/>
              <a:gd name="connsiteY92" fmla="*/ 3446209 h 3760260"/>
              <a:gd name="connsiteX93" fmla="*/ 3660222 w 9144000"/>
              <a:gd name="connsiteY93" fmla="*/ 3453520 h 3760260"/>
              <a:gd name="connsiteX94" fmla="*/ 3668918 w 9144000"/>
              <a:gd name="connsiteY94" fmla="*/ 3467273 h 3760260"/>
              <a:gd name="connsiteX95" fmla="*/ 3756313 w 9144000"/>
              <a:gd name="connsiteY95" fmla="*/ 3504702 h 3760260"/>
              <a:gd name="connsiteX96" fmla="*/ 3775879 w 9144000"/>
              <a:gd name="connsiteY96" fmla="*/ 3495127 h 3760260"/>
              <a:gd name="connsiteX97" fmla="*/ 3766313 w 9144000"/>
              <a:gd name="connsiteY97" fmla="*/ 3475455 h 3760260"/>
              <a:gd name="connsiteX98" fmla="*/ 3682831 w 9144000"/>
              <a:gd name="connsiteY98" fmla="*/ 3439594 h 3760260"/>
              <a:gd name="connsiteX99" fmla="*/ 3671092 w 9144000"/>
              <a:gd name="connsiteY99" fmla="*/ 3438593 h 3760260"/>
              <a:gd name="connsiteX100" fmla="*/ 6665947 w 9144000"/>
              <a:gd name="connsiteY100" fmla="*/ 3400207 h 3760260"/>
              <a:gd name="connsiteX101" fmla="*/ 6656437 w 9144000"/>
              <a:gd name="connsiteY101" fmla="*/ 3407388 h 3760260"/>
              <a:gd name="connsiteX102" fmla="*/ 6654262 w 9144000"/>
              <a:gd name="connsiteY102" fmla="*/ 3415221 h 3760260"/>
              <a:gd name="connsiteX103" fmla="*/ 6662523 w 9144000"/>
              <a:gd name="connsiteY103" fmla="*/ 3428800 h 3760260"/>
              <a:gd name="connsiteX104" fmla="*/ 6747744 w 9144000"/>
              <a:gd name="connsiteY104" fmla="*/ 3470407 h 3760260"/>
              <a:gd name="connsiteX105" fmla="*/ 6768180 w 9144000"/>
              <a:gd name="connsiteY105" fmla="*/ 3461354 h 3760260"/>
              <a:gd name="connsiteX106" fmla="*/ 6759484 w 9144000"/>
              <a:gd name="connsiteY106" fmla="*/ 3440986 h 3760260"/>
              <a:gd name="connsiteX107" fmla="*/ 6677741 w 9144000"/>
              <a:gd name="connsiteY107" fmla="*/ 3401643 h 3760260"/>
              <a:gd name="connsiteX108" fmla="*/ 6665947 w 9144000"/>
              <a:gd name="connsiteY108" fmla="*/ 3400207 h 3760260"/>
              <a:gd name="connsiteX109" fmla="*/ 1253652 w 9144000"/>
              <a:gd name="connsiteY109" fmla="*/ 3379121 h 3760260"/>
              <a:gd name="connsiteX110" fmla="*/ 1241858 w 9144000"/>
              <a:gd name="connsiteY110" fmla="*/ 3380404 h 3760260"/>
              <a:gd name="connsiteX111" fmla="*/ 1160116 w 9144000"/>
              <a:gd name="connsiteY111" fmla="*/ 3422011 h 3760260"/>
              <a:gd name="connsiteX112" fmla="*/ 1150985 w 9144000"/>
              <a:gd name="connsiteY112" fmla="*/ 3436286 h 3760260"/>
              <a:gd name="connsiteX113" fmla="*/ 1152289 w 9144000"/>
              <a:gd name="connsiteY113" fmla="*/ 3442727 h 3760260"/>
              <a:gd name="connsiteX114" fmla="*/ 1173160 w 9144000"/>
              <a:gd name="connsiteY114" fmla="*/ 3450561 h 3760260"/>
              <a:gd name="connsiteX115" fmla="*/ 1257076 w 9144000"/>
              <a:gd name="connsiteY115" fmla="*/ 3407562 h 3760260"/>
              <a:gd name="connsiteX116" fmla="*/ 1263164 w 9144000"/>
              <a:gd name="connsiteY116" fmla="*/ 3386323 h 3760260"/>
              <a:gd name="connsiteX117" fmla="*/ 1253652 w 9144000"/>
              <a:gd name="connsiteY117" fmla="*/ 3379121 h 3760260"/>
              <a:gd name="connsiteX118" fmla="*/ 7468319 w 9144000"/>
              <a:gd name="connsiteY118" fmla="*/ 3371308 h 3760260"/>
              <a:gd name="connsiteX119" fmla="*/ 7456470 w 9144000"/>
              <a:gd name="connsiteY119" fmla="*/ 3373963 h 3760260"/>
              <a:gd name="connsiteX120" fmla="*/ 7378641 w 9144000"/>
              <a:gd name="connsiteY120" fmla="*/ 3420270 h 3760260"/>
              <a:gd name="connsiteX121" fmla="*/ 7369945 w 9144000"/>
              <a:gd name="connsiteY121" fmla="*/ 3434371 h 3760260"/>
              <a:gd name="connsiteX122" fmla="*/ 7371684 w 9144000"/>
              <a:gd name="connsiteY122" fmla="*/ 3441334 h 3760260"/>
              <a:gd name="connsiteX123" fmla="*/ 7392554 w 9144000"/>
              <a:gd name="connsiteY123" fmla="*/ 3448124 h 3760260"/>
              <a:gd name="connsiteX124" fmla="*/ 7474297 w 9144000"/>
              <a:gd name="connsiteY124" fmla="*/ 3399554 h 3760260"/>
              <a:gd name="connsiteX125" fmla="*/ 7478210 w 9144000"/>
              <a:gd name="connsiteY125" fmla="*/ 3377793 h 3760260"/>
              <a:gd name="connsiteX126" fmla="*/ 7468319 w 9144000"/>
              <a:gd name="connsiteY126" fmla="*/ 3371308 h 3760260"/>
              <a:gd name="connsiteX127" fmla="*/ 4461778 w 9144000"/>
              <a:gd name="connsiteY127" fmla="*/ 3358295 h 3760260"/>
              <a:gd name="connsiteX128" fmla="*/ 4451125 w 9144000"/>
              <a:gd name="connsiteY128" fmla="*/ 3362125 h 3760260"/>
              <a:gd name="connsiteX129" fmla="*/ 4379383 w 9144000"/>
              <a:gd name="connsiteY129" fmla="*/ 3417485 h 3760260"/>
              <a:gd name="connsiteX130" fmla="*/ 4372426 w 9144000"/>
              <a:gd name="connsiteY130" fmla="*/ 3430541 h 3760260"/>
              <a:gd name="connsiteX131" fmla="*/ 4375035 w 9144000"/>
              <a:gd name="connsiteY131" fmla="*/ 3439071 h 3760260"/>
              <a:gd name="connsiteX132" fmla="*/ 4396340 w 9144000"/>
              <a:gd name="connsiteY132" fmla="*/ 3443597 h 3760260"/>
              <a:gd name="connsiteX133" fmla="*/ 4471561 w 9144000"/>
              <a:gd name="connsiteY133" fmla="*/ 3385279 h 3760260"/>
              <a:gd name="connsiteX134" fmla="*/ 4472430 w 9144000"/>
              <a:gd name="connsiteY134" fmla="*/ 3363344 h 3760260"/>
              <a:gd name="connsiteX135" fmla="*/ 4461778 w 9144000"/>
              <a:gd name="connsiteY135" fmla="*/ 3358295 h 3760260"/>
              <a:gd name="connsiteX136" fmla="*/ 3523477 w 9144000"/>
              <a:gd name="connsiteY136" fmla="*/ 3331399 h 3760260"/>
              <a:gd name="connsiteX137" fmla="*/ 3512389 w 9144000"/>
              <a:gd name="connsiteY137" fmla="*/ 3336535 h 3760260"/>
              <a:gd name="connsiteX138" fmla="*/ 3508476 w 9144000"/>
              <a:gd name="connsiteY138" fmla="*/ 3346980 h 3760260"/>
              <a:gd name="connsiteX139" fmla="*/ 3513259 w 9144000"/>
              <a:gd name="connsiteY139" fmla="*/ 3358469 h 3760260"/>
              <a:gd name="connsiteX140" fmla="*/ 3587175 w 9144000"/>
              <a:gd name="connsiteY140" fmla="*/ 3418355 h 3760260"/>
              <a:gd name="connsiteX141" fmla="*/ 3608915 w 9144000"/>
              <a:gd name="connsiteY141" fmla="*/ 3414525 h 3760260"/>
              <a:gd name="connsiteX142" fmla="*/ 3605002 w 9144000"/>
              <a:gd name="connsiteY142" fmla="*/ 3392764 h 3760260"/>
              <a:gd name="connsiteX143" fmla="*/ 3534564 w 9144000"/>
              <a:gd name="connsiteY143" fmla="*/ 3335664 h 3760260"/>
              <a:gd name="connsiteX144" fmla="*/ 3523477 w 9144000"/>
              <a:gd name="connsiteY144" fmla="*/ 3331399 h 3760260"/>
              <a:gd name="connsiteX145" fmla="*/ 6524474 w 9144000"/>
              <a:gd name="connsiteY145" fmla="*/ 3285745 h 3760260"/>
              <a:gd name="connsiteX146" fmla="*/ 6513388 w 9144000"/>
              <a:gd name="connsiteY146" fmla="*/ 3290054 h 3760260"/>
              <a:gd name="connsiteX147" fmla="*/ 6508604 w 9144000"/>
              <a:gd name="connsiteY147" fmla="*/ 3301195 h 3760260"/>
              <a:gd name="connsiteX148" fmla="*/ 6512952 w 9144000"/>
              <a:gd name="connsiteY148" fmla="*/ 3312162 h 3760260"/>
              <a:gd name="connsiteX149" fmla="*/ 6583389 w 9144000"/>
              <a:gd name="connsiteY149" fmla="*/ 3375878 h 3760260"/>
              <a:gd name="connsiteX150" fmla="*/ 6605564 w 9144000"/>
              <a:gd name="connsiteY150" fmla="*/ 3373267 h 3760260"/>
              <a:gd name="connsiteX151" fmla="*/ 6602957 w 9144000"/>
              <a:gd name="connsiteY151" fmla="*/ 3351332 h 3760260"/>
              <a:gd name="connsiteX152" fmla="*/ 6535561 w 9144000"/>
              <a:gd name="connsiteY152" fmla="*/ 3290576 h 3760260"/>
              <a:gd name="connsiteX153" fmla="*/ 6524474 w 9144000"/>
              <a:gd name="connsiteY153" fmla="*/ 3285745 h 3760260"/>
              <a:gd name="connsiteX154" fmla="*/ 1400072 w 9144000"/>
              <a:gd name="connsiteY154" fmla="*/ 3268967 h 3760260"/>
              <a:gd name="connsiteX155" fmla="*/ 1388821 w 9144000"/>
              <a:gd name="connsiteY155" fmla="*/ 3272819 h 3760260"/>
              <a:gd name="connsiteX156" fmla="*/ 1318818 w 9144000"/>
              <a:gd name="connsiteY156" fmla="*/ 3330790 h 3760260"/>
              <a:gd name="connsiteX157" fmla="*/ 1312296 w 9144000"/>
              <a:gd name="connsiteY157" fmla="*/ 3343498 h 3760260"/>
              <a:gd name="connsiteX158" fmla="*/ 1315340 w 9144000"/>
              <a:gd name="connsiteY158" fmla="*/ 3352725 h 3760260"/>
              <a:gd name="connsiteX159" fmla="*/ 1337080 w 9144000"/>
              <a:gd name="connsiteY159" fmla="*/ 3356032 h 3760260"/>
              <a:gd name="connsiteX160" fmla="*/ 1410126 w 9144000"/>
              <a:gd name="connsiteY160" fmla="*/ 3295798 h 3760260"/>
              <a:gd name="connsiteX161" fmla="*/ 1410996 w 9144000"/>
              <a:gd name="connsiteY161" fmla="*/ 3273864 h 3760260"/>
              <a:gd name="connsiteX162" fmla="*/ 1400072 w 9144000"/>
              <a:gd name="connsiteY162" fmla="*/ 3268967 h 3760260"/>
              <a:gd name="connsiteX163" fmla="*/ 7598813 w 9144000"/>
              <a:gd name="connsiteY163" fmla="*/ 3244160 h 3760260"/>
              <a:gd name="connsiteX164" fmla="*/ 7588215 w 9144000"/>
              <a:gd name="connsiteY164" fmla="*/ 3250014 h 3760260"/>
              <a:gd name="connsiteX165" fmla="*/ 7526908 w 9144000"/>
              <a:gd name="connsiteY165" fmla="*/ 3316515 h 3760260"/>
              <a:gd name="connsiteX166" fmla="*/ 7522125 w 9144000"/>
              <a:gd name="connsiteY166" fmla="*/ 3328004 h 3760260"/>
              <a:gd name="connsiteX167" fmla="*/ 7526038 w 9144000"/>
              <a:gd name="connsiteY167" fmla="*/ 3338624 h 3760260"/>
              <a:gd name="connsiteX168" fmla="*/ 7548213 w 9144000"/>
              <a:gd name="connsiteY168" fmla="*/ 3339320 h 3760260"/>
              <a:gd name="connsiteX169" fmla="*/ 7612564 w 9144000"/>
              <a:gd name="connsiteY169" fmla="*/ 3269511 h 3760260"/>
              <a:gd name="connsiteX170" fmla="*/ 7610390 w 9144000"/>
              <a:gd name="connsiteY170" fmla="*/ 3247577 h 3760260"/>
              <a:gd name="connsiteX171" fmla="*/ 7598813 w 9144000"/>
              <a:gd name="connsiteY171" fmla="*/ 3244160 h 3760260"/>
              <a:gd name="connsiteX172" fmla="*/ 4574935 w 9144000"/>
              <a:gd name="connsiteY172" fmla="*/ 3215088 h 3760260"/>
              <a:gd name="connsiteX173" fmla="*/ 4565044 w 9144000"/>
              <a:gd name="connsiteY173" fmla="*/ 3221986 h 3760260"/>
              <a:gd name="connsiteX174" fmla="*/ 4512867 w 9144000"/>
              <a:gd name="connsiteY174" fmla="*/ 3296147 h 3760260"/>
              <a:gd name="connsiteX175" fmla="*/ 4508955 w 9144000"/>
              <a:gd name="connsiteY175" fmla="*/ 3306069 h 3760260"/>
              <a:gd name="connsiteX176" fmla="*/ 4515041 w 9144000"/>
              <a:gd name="connsiteY176" fmla="*/ 3318255 h 3760260"/>
              <a:gd name="connsiteX177" fmla="*/ 4536781 w 9144000"/>
              <a:gd name="connsiteY177" fmla="*/ 3315992 h 3760260"/>
              <a:gd name="connsiteX178" fmla="*/ 4591566 w 9144000"/>
              <a:gd name="connsiteY178" fmla="*/ 3238524 h 3760260"/>
              <a:gd name="connsiteX179" fmla="*/ 4586783 w 9144000"/>
              <a:gd name="connsiteY179" fmla="*/ 3216937 h 3760260"/>
              <a:gd name="connsiteX180" fmla="*/ 4574935 w 9144000"/>
              <a:gd name="connsiteY180" fmla="*/ 3215088 h 3760260"/>
              <a:gd name="connsiteX181" fmla="*/ 3406842 w 9144000"/>
              <a:gd name="connsiteY181" fmla="*/ 3190324 h 3760260"/>
              <a:gd name="connsiteX182" fmla="*/ 3394993 w 9144000"/>
              <a:gd name="connsiteY182" fmla="*/ 3192739 h 3760260"/>
              <a:gd name="connsiteX183" fmla="*/ 3388471 w 9144000"/>
              <a:gd name="connsiteY183" fmla="*/ 3205622 h 3760260"/>
              <a:gd name="connsiteX184" fmla="*/ 3391080 w 9144000"/>
              <a:gd name="connsiteY184" fmla="*/ 3214152 h 3760260"/>
              <a:gd name="connsiteX185" fmla="*/ 3448039 w 9144000"/>
              <a:gd name="connsiteY185" fmla="*/ 3289705 h 3760260"/>
              <a:gd name="connsiteX186" fmla="*/ 3469779 w 9144000"/>
              <a:gd name="connsiteY186" fmla="*/ 3291968 h 3760260"/>
              <a:gd name="connsiteX187" fmla="*/ 3471953 w 9144000"/>
              <a:gd name="connsiteY187" fmla="*/ 3270034 h 3760260"/>
              <a:gd name="connsiteX188" fmla="*/ 3416733 w 9144000"/>
              <a:gd name="connsiteY188" fmla="*/ 3196917 h 3760260"/>
              <a:gd name="connsiteX189" fmla="*/ 3406842 w 9144000"/>
              <a:gd name="connsiteY189" fmla="*/ 3190324 h 3760260"/>
              <a:gd name="connsiteX190" fmla="*/ 6415992 w 9144000"/>
              <a:gd name="connsiteY190" fmla="*/ 3138272 h 3760260"/>
              <a:gd name="connsiteX191" fmla="*/ 6403818 w 9144000"/>
              <a:gd name="connsiteY191" fmla="*/ 3140165 h 3760260"/>
              <a:gd name="connsiteX192" fmla="*/ 6396425 w 9144000"/>
              <a:gd name="connsiteY192" fmla="*/ 3153570 h 3760260"/>
              <a:gd name="connsiteX193" fmla="*/ 6398600 w 9144000"/>
              <a:gd name="connsiteY193" fmla="*/ 3161404 h 3760260"/>
              <a:gd name="connsiteX194" fmla="*/ 6451210 w 9144000"/>
              <a:gd name="connsiteY194" fmla="*/ 3240091 h 3760260"/>
              <a:gd name="connsiteX195" fmla="*/ 6472950 w 9144000"/>
              <a:gd name="connsiteY195" fmla="*/ 3243224 h 3760260"/>
              <a:gd name="connsiteX196" fmla="*/ 6476428 w 9144000"/>
              <a:gd name="connsiteY196" fmla="*/ 3221290 h 3760260"/>
              <a:gd name="connsiteX197" fmla="*/ 6425557 w 9144000"/>
              <a:gd name="connsiteY197" fmla="*/ 3145388 h 3760260"/>
              <a:gd name="connsiteX198" fmla="*/ 6415992 w 9144000"/>
              <a:gd name="connsiteY198" fmla="*/ 3138272 h 3760260"/>
              <a:gd name="connsiteX199" fmla="*/ 1514587 w 9144000"/>
              <a:gd name="connsiteY199" fmla="*/ 3126783 h 3760260"/>
              <a:gd name="connsiteX200" fmla="*/ 1504913 w 9144000"/>
              <a:gd name="connsiteY200" fmla="*/ 3133550 h 3760260"/>
              <a:gd name="connsiteX201" fmla="*/ 1451432 w 9144000"/>
              <a:gd name="connsiteY201" fmla="*/ 3207014 h 3760260"/>
              <a:gd name="connsiteX202" fmla="*/ 1447519 w 9144000"/>
              <a:gd name="connsiteY202" fmla="*/ 3216937 h 3760260"/>
              <a:gd name="connsiteX203" fmla="*/ 1453607 w 9144000"/>
              <a:gd name="connsiteY203" fmla="*/ 3228949 h 3760260"/>
              <a:gd name="connsiteX204" fmla="*/ 1475347 w 9144000"/>
              <a:gd name="connsiteY204" fmla="*/ 3227034 h 3760260"/>
              <a:gd name="connsiteX205" fmla="*/ 1531001 w 9144000"/>
              <a:gd name="connsiteY205" fmla="*/ 3150436 h 3760260"/>
              <a:gd name="connsiteX206" fmla="*/ 1526218 w 9144000"/>
              <a:gd name="connsiteY206" fmla="*/ 3129024 h 3760260"/>
              <a:gd name="connsiteX207" fmla="*/ 1514587 w 9144000"/>
              <a:gd name="connsiteY207" fmla="*/ 3126783 h 3760260"/>
              <a:gd name="connsiteX208" fmla="*/ 7693708 w 9144000"/>
              <a:gd name="connsiteY208" fmla="*/ 3087309 h 3760260"/>
              <a:gd name="connsiteX209" fmla="*/ 7684741 w 9144000"/>
              <a:gd name="connsiteY209" fmla="*/ 3095425 h 3760260"/>
              <a:gd name="connsiteX210" fmla="*/ 7640826 w 9144000"/>
              <a:gd name="connsiteY210" fmla="*/ 3175505 h 3760260"/>
              <a:gd name="connsiteX211" fmla="*/ 7638652 w 9144000"/>
              <a:gd name="connsiteY211" fmla="*/ 3183687 h 3760260"/>
              <a:gd name="connsiteX212" fmla="*/ 7646043 w 9144000"/>
              <a:gd name="connsiteY212" fmla="*/ 3196917 h 3760260"/>
              <a:gd name="connsiteX213" fmla="*/ 7667783 w 9144000"/>
              <a:gd name="connsiteY213" fmla="*/ 3191695 h 3760260"/>
              <a:gd name="connsiteX214" fmla="*/ 7713003 w 9144000"/>
              <a:gd name="connsiteY214" fmla="*/ 3108656 h 3760260"/>
              <a:gd name="connsiteX215" fmla="*/ 7705611 w 9144000"/>
              <a:gd name="connsiteY215" fmla="*/ 3087940 h 3760260"/>
              <a:gd name="connsiteX216" fmla="*/ 7693708 w 9144000"/>
              <a:gd name="connsiteY216" fmla="*/ 3087309 h 3760260"/>
              <a:gd name="connsiteX217" fmla="*/ 4663308 w 9144000"/>
              <a:gd name="connsiteY217" fmla="*/ 3047900 h 3760260"/>
              <a:gd name="connsiteX218" fmla="*/ 4643307 w 9144000"/>
              <a:gd name="connsiteY218" fmla="*/ 3057126 h 3760260"/>
              <a:gd name="connsiteX219" fmla="*/ 4608524 w 9144000"/>
              <a:gd name="connsiteY219" fmla="*/ 3141906 h 3760260"/>
              <a:gd name="connsiteX220" fmla="*/ 4606784 w 9144000"/>
              <a:gd name="connsiteY220" fmla="*/ 3148522 h 3760260"/>
              <a:gd name="connsiteX221" fmla="*/ 4615915 w 9144000"/>
              <a:gd name="connsiteY221" fmla="*/ 3162623 h 3760260"/>
              <a:gd name="connsiteX222" fmla="*/ 4636350 w 9144000"/>
              <a:gd name="connsiteY222" fmla="*/ 3155137 h 3760260"/>
              <a:gd name="connsiteX223" fmla="*/ 4672875 w 9144000"/>
              <a:gd name="connsiteY223" fmla="*/ 3067920 h 3760260"/>
              <a:gd name="connsiteX224" fmla="*/ 4663308 w 9144000"/>
              <a:gd name="connsiteY224" fmla="*/ 3047900 h 3760260"/>
              <a:gd name="connsiteX225" fmla="*/ 3320751 w 9144000"/>
              <a:gd name="connsiteY225" fmla="*/ 3027641 h 3760260"/>
              <a:gd name="connsiteX226" fmla="*/ 3308903 w 9144000"/>
              <a:gd name="connsiteY226" fmla="*/ 3027880 h 3760260"/>
              <a:gd name="connsiteX227" fmla="*/ 3299337 w 9144000"/>
              <a:gd name="connsiteY227" fmla="*/ 3042155 h 3760260"/>
              <a:gd name="connsiteX228" fmla="*/ 3300641 w 9144000"/>
              <a:gd name="connsiteY228" fmla="*/ 3048422 h 3760260"/>
              <a:gd name="connsiteX229" fmla="*/ 3341947 w 9144000"/>
              <a:gd name="connsiteY229" fmla="*/ 3133202 h 3760260"/>
              <a:gd name="connsiteX230" fmla="*/ 3363253 w 9144000"/>
              <a:gd name="connsiteY230" fmla="*/ 3139643 h 3760260"/>
              <a:gd name="connsiteX231" fmla="*/ 3369340 w 9144000"/>
              <a:gd name="connsiteY231" fmla="*/ 3118405 h 3760260"/>
              <a:gd name="connsiteX232" fmla="*/ 3329338 w 9144000"/>
              <a:gd name="connsiteY232" fmla="*/ 3035888 h 3760260"/>
              <a:gd name="connsiteX233" fmla="*/ 3320751 w 9144000"/>
              <a:gd name="connsiteY233" fmla="*/ 3027641 h 3760260"/>
              <a:gd name="connsiteX234" fmla="*/ 6327726 w 9144000"/>
              <a:gd name="connsiteY234" fmla="*/ 2970257 h 3760260"/>
              <a:gd name="connsiteX235" fmla="*/ 6317291 w 9144000"/>
              <a:gd name="connsiteY235" fmla="*/ 2984881 h 3760260"/>
              <a:gd name="connsiteX236" fmla="*/ 6318161 w 9144000"/>
              <a:gd name="connsiteY236" fmla="*/ 2990277 h 3760260"/>
              <a:gd name="connsiteX237" fmla="*/ 6354685 w 9144000"/>
              <a:gd name="connsiteY237" fmla="*/ 3077668 h 3760260"/>
              <a:gd name="connsiteX238" fmla="*/ 6375120 w 9144000"/>
              <a:gd name="connsiteY238" fmla="*/ 3085154 h 3760260"/>
              <a:gd name="connsiteX239" fmla="*/ 6382511 w 9144000"/>
              <a:gd name="connsiteY239" fmla="*/ 3064264 h 3760260"/>
              <a:gd name="connsiteX240" fmla="*/ 6347293 w 9144000"/>
              <a:gd name="connsiteY240" fmla="*/ 2979658 h 3760260"/>
              <a:gd name="connsiteX241" fmla="*/ 6327726 w 9144000"/>
              <a:gd name="connsiteY241" fmla="*/ 2970257 h 3760260"/>
              <a:gd name="connsiteX242" fmla="*/ 1601874 w 9144000"/>
              <a:gd name="connsiteY242" fmla="*/ 2959638 h 3760260"/>
              <a:gd name="connsiteX243" fmla="*/ 1581873 w 9144000"/>
              <a:gd name="connsiteY243" fmla="*/ 2969561 h 3760260"/>
              <a:gd name="connsiteX244" fmla="*/ 1548393 w 9144000"/>
              <a:gd name="connsiteY244" fmla="*/ 3053993 h 3760260"/>
              <a:gd name="connsiteX245" fmla="*/ 1547089 w 9144000"/>
              <a:gd name="connsiteY245" fmla="*/ 3060782 h 3760260"/>
              <a:gd name="connsiteX246" fmla="*/ 1556220 w 9144000"/>
              <a:gd name="connsiteY246" fmla="*/ 3074883 h 3760260"/>
              <a:gd name="connsiteX247" fmla="*/ 1577090 w 9144000"/>
              <a:gd name="connsiteY247" fmla="*/ 3067397 h 3760260"/>
              <a:gd name="connsiteX248" fmla="*/ 1611874 w 9144000"/>
              <a:gd name="connsiteY248" fmla="*/ 2979310 h 3760260"/>
              <a:gd name="connsiteX249" fmla="*/ 1601874 w 9144000"/>
              <a:gd name="connsiteY249" fmla="*/ 2959638 h 3760260"/>
              <a:gd name="connsiteX250" fmla="*/ 7767788 w 9144000"/>
              <a:gd name="connsiteY250" fmla="*/ 2912635 h 3760260"/>
              <a:gd name="connsiteX251" fmla="*/ 7748222 w 9144000"/>
              <a:gd name="connsiteY251" fmla="*/ 2923254 h 3760260"/>
              <a:gd name="connsiteX252" fmla="*/ 7720394 w 9144000"/>
              <a:gd name="connsiteY252" fmla="*/ 3010819 h 3760260"/>
              <a:gd name="connsiteX253" fmla="*/ 7719090 w 9144000"/>
              <a:gd name="connsiteY253" fmla="*/ 3016390 h 3760260"/>
              <a:gd name="connsiteX254" fmla="*/ 7729525 w 9144000"/>
              <a:gd name="connsiteY254" fmla="*/ 3030839 h 3760260"/>
              <a:gd name="connsiteX255" fmla="*/ 7749526 w 9144000"/>
              <a:gd name="connsiteY255" fmla="*/ 3021787 h 3760260"/>
              <a:gd name="connsiteX256" fmla="*/ 7778223 w 9144000"/>
              <a:gd name="connsiteY256" fmla="*/ 2931958 h 3760260"/>
              <a:gd name="connsiteX257" fmla="*/ 7767788 w 9144000"/>
              <a:gd name="connsiteY257" fmla="*/ 2912635 h 3760260"/>
              <a:gd name="connsiteX258" fmla="*/ 4710702 w 9144000"/>
              <a:gd name="connsiteY258" fmla="*/ 2867721 h 3760260"/>
              <a:gd name="connsiteX259" fmla="*/ 4692440 w 9144000"/>
              <a:gd name="connsiteY259" fmla="*/ 2879907 h 3760260"/>
              <a:gd name="connsiteX260" fmla="*/ 4671569 w 9144000"/>
              <a:gd name="connsiteY260" fmla="*/ 2969561 h 3760260"/>
              <a:gd name="connsiteX261" fmla="*/ 4670700 w 9144000"/>
              <a:gd name="connsiteY261" fmla="*/ 2973739 h 3760260"/>
              <a:gd name="connsiteX262" fmla="*/ 4682440 w 9144000"/>
              <a:gd name="connsiteY262" fmla="*/ 2988710 h 3760260"/>
              <a:gd name="connsiteX263" fmla="*/ 4701570 w 9144000"/>
              <a:gd name="connsiteY263" fmla="*/ 2977743 h 3760260"/>
              <a:gd name="connsiteX264" fmla="*/ 4722876 w 9144000"/>
              <a:gd name="connsiteY264" fmla="*/ 2886174 h 3760260"/>
              <a:gd name="connsiteX265" fmla="*/ 4710702 w 9144000"/>
              <a:gd name="connsiteY265" fmla="*/ 2867721 h 3760260"/>
              <a:gd name="connsiteX266" fmla="*/ 3249335 w 9144000"/>
              <a:gd name="connsiteY266" fmla="*/ 2851531 h 3760260"/>
              <a:gd name="connsiteX267" fmla="*/ 3238030 w 9144000"/>
              <a:gd name="connsiteY267" fmla="*/ 2866502 h 3760260"/>
              <a:gd name="connsiteX268" fmla="*/ 3238465 w 9144000"/>
              <a:gd name="connsiteY268" fmla="*/ 2870680 h 3760260"/>
              <a:gd name="connsiteX269" fmla="*/ 3266292 w 9144000"/>
              <a:gd name="connsiteY269" fmla="*/ 2960509 h 3760260"/>
              <a:gd name="connsiteX270" fmla="*/ 3286293 w 9144000"/>
              <a:gd name="connsiteY270" fmla="*/ 2970257 h 3760260"/>
              <a:gd name="connsiteX271" fmla="*/ 3295858 w 9144000"/>
              <a:gd name="connsiteY271" fmla="*/ 2950586 h 3760260"/>
              <a:gd name="connsiteX272" fmla="*/ 3268466 w 9144000"/>
              <a:gd name="connsiteY272" fmla="*/ 2862498 h 3760260"/>
              <a:gd name="connsiteX273" fmla="*/ 3249335 w 9144000"/>
              <a:gd name="connsiteY273" fmla="*/ 2851531 h 3760260"/>
              <a:gd name="connsiteX274" fmla="*/ 6278595 w 9144000"/>
              <a:gd name="connsiteY274" fmla="*/ 2790600 h 3760260"/>
              <a:gd name="connsiteX275" fmla="*/ 6266419 w 9144000"/>
              <a:gd name="connsiteY275" fmla="*/ 2805920 h 3760260"/>
              <a:gd name="connsiteX276" fmla="*/ 6266419 w 9144000"/>
              <a:gd name="connsiteY276" fmla="*/ 2809054 h 3760260"/>
              <a:gd name="connsiteX277" fmla="*/ 6289029 w 9144000"/>
              <a:gd name="connsiteY277" fmla="*/ 2900623 h 3760260"/>
              <a:gd name="connsiteX278" fmla="*/ 6308160 w 9144000"/>
              <a:gd name="connsiteY278" fmla="*/ 2911416 h 3760260"/>
              <a:gd name="connsiteX279" fmla="*/ 6319031 w 9144000"/>
              <a:gd name="connsiteY279" fmla="*/ 2892093 h 3760260"/>
              <a:gd name="connsiteX280" fmla="*/ 6296856 w 9144000"/>
              <a:gd name="connsiteY280" fmla="*/ 2802612 h 3760260"/>
              <a:gd name="connsiteX281" fmla="*/ 6278595 w 9144000"/>
              <a:gd name="connsiteY281" fmla="*/ 2790600 h 3760260"/>
              <a:gd name="connsiteX282" fmla="*/ 1637093 w 9144000"/>
              <a:gd name="connsiteY282" fmla="*/ 2777370 h 3760260"/>
              <a:gd name="connsiteX283" fmla="*/ 1620135 w 9144000"/>
              <a:gd name="connsiteY283" fmla="*/ 2791123 h 3760260"/>
              <a:gd name="connsiteX284" fmla="*/ 1605352 w 9144000"/>
              <a:gd name="connsiteY284" fmla="*/ 2881299 h 3760260"/>
              <a:gd name="connsiteX285" fmla="*/ 1605352 w 9144000"/>
              <a:gd name="connsiteY285" fmla="*/ 2884607 h 3760260"/>
              <a:gd name="connsiteX286" fmla="*/ 1617526 w 9144000"/>
              <a:gd name="connsiteY286" fmla="*/ 2899927 h 3760260"/>
              <a:gd name="connsiteX287" fmla="*/ 1636223 w 9144000"/>
              <a:gd name="connsiteY287" fmla="*/ 2888089 h 3760260"/>
              <a:gd name="connsiteX288" fmla="*/ 1651006 w 9144000"/>
              <a:gd name="connsiteY288" fmla="*/ 2794953 h 3760260"/>
              <a:gd name="connsiteX289" fmla="*/ 1637093 w 9144000"/>
              <a:gd name="connsiteY289" fmla="*/ 2777370 h 3760260"/>
              <a:gd name="connsiteX290" fmla="*/ 7802137 w 9144000"/>
              <a:gd name="connsiteY290" fmla="*/ 2729670 h 3760260"/>
              <a:gd name="connsiteX291" fmla="*/ 7784745 w 9144000"/>
              <a:gd name="connsiteY291" fmla="*/ 2742901 h 3760260"/>
              <a:gd name="connsiteX292" fmla="*/ 7769962 w 9144000"/>
              <a:gd name="connsiteY292" fmla="*/ 2833774 h 3760260"/>
              <a:gd name="connsiteX293" fmla="*/ 7769527 w 9144000"/>
              <a:gd name="connsiteY293" fmla="*/ 2836907 h 3760260"/>
              <a:gd name="connsiteX294" fmla="*/ 7782136 w 9144000"/>
              <a:gd name="connsiteY294" fmla="*/ 2852227 h 3760260"/>
              <a:gd name="connsiteX295" fmla="*/ 7800398 w 9144000"/>
              <a:gd name="connsiteY295" fmla="*/ 2840041 h 3760260"/>
              <a:gd name="connsiteX296" fmla="*/ 7815616 w 9144000"/>
              <a:gd name="connsiteY296" fmla="*/ 2747079 h 3760260"/>
              <a:gd name="connsiteX297" fmla="*/ 7802137 w 9144000"/>
              <a:gd name="connsiteY297" fmla="*/ 2729670 h 3760260"/>
              <a:gd name="connsiteX298" fmla="*/ 4734615 w 9144000"/>
              <a:gd name="connsiteY298" fmla="*/ 2682841 h 3760260"/>
              <a:gd name="connsiteX299" fmla="*/ 4717658 w 9144000"/>
              <a:gd name="connsiteY299" fmla="*/ 2697116 h 3760260"/>
              <a:gd name="connsiteX300" fmla="*/ 4707658 w 9144000"/>
              <a:gd name="connsiteY300" fmla="*/ 2789034 h 3760260"/>
              <a:gd name="connsiteX301" fmla="*/ 4707223 w 9144000"/>
              <a:gd name="connsiteY301" fmla="*/ 2791123 h 3760260"/>
              <a:gd name="connsiteX302" fmla="*/ 4720702 w 9144000"/>
              <a:gd name="connsiteY302" fmla="*/ 2806616 h 3760260"/>
              <a:gd name="connsiteX303" fmla="*/ 4738529 w 9144000"/>
              <a:gd name="connsiteY303" fmla="*/ 2793212 h 3760260"/>
              <a:gd name="connsiteX304" fmla="*/ 4748529 w 9144000"/>
              <a:gd name="connsiteY304" fmla="*/ 2699728 h 3760260"/>
              <a:gd name="connsiteX305" fmla="*/ 4734615 w 9144000"/>
              <a:gd name="connsiteY305" fmla="*/ 2682841 h 3760260"/>
              <a:gd name="connsiteX306" fmla="*/ 3218029 w 9144000"/>
              <a:gd name="connsiteY306" fmla="*/ 2668044 h 3760260"/>
              <a:gd name="connsiteX307" fmla="*/ 3203681 w 9144000"/>
              <a:gd name="connsiteY307" fmla="*/ 2683538 h 3760260"/>
              <a:gd name="connsiteX308" fmla="*/ 3203681 w 9144000"/>
              <a:gd name="connsiteY308" fmla="*/ 2685278 h 3760260"/>
              <a:gd name="connsiteX309" fmla="*/ 3217594 w 9144000"/>
              <a:gd name="connsiteY309" fmla="*/ 2778589 h 3760260"/>
              <a:gd name="connsiteX310" fmla="*/ 3235856 w 9144000"/>
              <a:gd name="connsiteY310" fmla="*/ 2790949 h 3760260"/>
              <a:gd name="connsiteX311" fmla="*/ 3248030 w 9144000"/>
              <a:gd name="connsiteY311" fmla="*/ 2772844 h 3760260"/>
              <a:gd name="connsiteX312" fmla="*/ 3234986 w 9144000"/>
              <a:gd name="connsiteY312" fmla="*/ 2681797 h 3760260"/>
              <a:gd name="connsiteX313" fmla="*/ 3218029 w 9144000"/>
              <a:gd name="connsiteY313" fmla="*/ 2668044 h 3760260"/>
              <a:gd name="connsiteX314" fmla="*/ 6260768 w 9144000"/>
              <a:gd name="connsiteY314" fmla="*/ 2604851 h 3760260"/>
              <a:gd name="connsiteX315" fmla="*/ 6245115 w 9144000"/>
              <a:gd name="connsiteY315" fmla="*/ 2620344 h 3760260"/>
              <a:gd name="connsiteX316" fmla="*/ 6245115 w 9144000"/>
              <a:gd name="connsiteY316" fmla="*/ 2655684 h 3760260"/>
              <a:gd name="connsiteX317" fmla="*/ 6251201 w 9144000"/>
              <a:gd name="connsiteY317" fmla="*/ 2715743 h 3760260"/>
              <a:gd name="connsiteX318" fmla="*/ 6268595 w 9144000"/>
              <a:gd name="connsiteY318" fmla="*/ 2729148 h 3760260"/>
              <a:gd name="connsiteX319" fmla="*/ 6281638 w 9144000"/>
              <a:gd name="connsiteY319" fmla="*/ 2711739 h 3760260"/>
              <a:gd name="connsiteX320" fmla="*/ 6275986 w 9144000"/>
              <a:gd name="connsiteY320" fmla="*/ 2654987 h 3760260"/>
              <a:gd name="connsiteX321" fmla="*/ 6275986 w 9144000"/>
              <a:gd name="connsiteY321" fmla="*/ 2620344 h 3760260"/>
              <a:gd name="connsiteX322" fmla="*/ 6260768 w 9144000"/>
              <a:gd name="connsiteY322" fmla="*/ 2604851 h 3760260"/>
              <a:gd name="connsiteX323" fmla="*/ 1642310 w 9144000"/>
              <a:gd name="connsiteY323" fmla="*/ 2591620 h 3760260"/>
              <a:gd name="connsiteX324" fmla="*/ 1626657 w 9144000"/>
              <a:gd name="connsiteY324" fmla="*/ 2607288 h 3760260"/>
              <a:gd name="connsiteX325" fmla="*/ 1626657 w 9144000"/>
              <a:gd name="connsiteY325" fmla="*/ 2669262 h 3760260"/>
              <a:gd name="connsiteX326" fmla="*/ 1626223 w 9144000"/>
              <a:gd name="connsiteY326" fmla="*/ 2700076 h 3760260"/>
              <a:gd name="connsiteX327" fmla="*/ 1626223 w 9144000"/>
              <a:gd name="connsiteY327" fmla="*/ 2700424 h 3760260"/>
              <a:gd name="connsiteX328" fmla="*/ 1641441 w 9144000"/>
              <a:gd name="connsiteY328" fmla="*/ 2715918 h 3760260"/>
              <a:gd name="connsiteX329" fmla="*/ 1657528 w 9144000"/>
              <a:gd name="connsiteY329" fmla="*/ 2700772 h 3760260"/>
              <a:gd name="connsiteX330" fmla="*/ 1657963 w 9144000"/>
              <a:gd name="connsiteY330" fmla="*/ 2669262 h 3760260"/>
              <a:gd name="connsiteX331" fmla="*/ 1657963 w 9144000"/>
              <a:gd name="connsiteY331" fmla="*/ 2607462 h 3760260"/>
              <a:gd name="connsiteX332" fmla="*/ 1642310 w 9144000"/>
              <a:gd name="connsiteY332" fmla="*/ 2591620 h 3760260"/>
              <a:gd name="connsiteX333" fmla="*/ 7810398 w 9144000"/>
              <a:gd name="connsiteY333" fmla="*/ 2543224 h 3760260"/>
              <a:gd name="connsiteX334" fmla="*/ 7794745 w 9144000"/>
              <a:gd name="connsiteY334" fmla="*/ 2558718 h 3760260"/>
              <a:gd name="connsiteX335" fmla="*/ 7794745 w 9144000"/>
              <a:gd name="connsiteY335" fmla="*/ 2608332 h 3760260"/>
              <a:gd name="connsiteX336" fmla="*/ 7793441 w 9144000"/>
              <a:gd name="connsiteY336" fmla="*/ 2651158 h 3760260"/>
              <a:gd name="connsiteX337" fmla="*/ 7793441 w 9144000"/>
              <a:gd name="connsiteY337" fmla="*/ 2652028 h 3760260"/>
              <a:gd name="connsiteX338" fmla="*/ 7807789 w 9144000"/>
              <a:gd name="connsiteY338" fmla="*/ 2667870 h 3760260"/>
              <a:gd name="connsiteX339" fmla="*/ 7824312 w 9144000"/>
              <a:gd name="connsiteY339" fmla="*/ 2653072 h 3760260"/>
              <a:gd name="connsiteX340" fmla="*/ 7826051 w 9144000"/>
              <a:gd name="connsiteY340" fmla="*/ 2608681 h 3760260"/>
              <a:gd name="connsiteX341" fmla="*/ 7826051 w 9144000"/>
              <a:gd name="connsiteY341" fmla="*/ 2558718 h 3760260"/>
              <a:gd name="connsiteX342" fmla="*/ 7810398 w 9144000"/>
              <a:gd name="connsiteY342" fmla="*/ 2543224 h 3760260"/>
              <a:gd name="connsiteX343" fmla="*/ 4739398 w 9144000"/>
              <a:gd name="connsiteY343" fmla="*/ 2496569 h 3760260"/>
              <a:gd name="connsiteX344" fmla="*/ 4724180 w 9144000"/>
              <a:gd name="connsiteY344" fmla="*/ 2512063 h 3760260"/>
              <a:gd name="connsiteX345" fmla="*/ 4724180 w 9144000"/>
              <a:gd name="connsiteY345" fmla="*/ 2542006 h 3760260"/>
              <a:gd name="connsiteX346" fmla="*/ 4723311 w 9144000"/>
              <a:gd name="connsiteY346" fmla="*/ 2604851 h 3760260"/>
              <a:gd name="connsiteX347" fmla="*/ 4723311 w 9144000"/>
              <a:gd name="connsiteY347" fmla="*/ 2605373 h 3760260"/>
              <a:gd name="connsiteX348" fmla="*/ 4738094 w 9144000"/>
              <a:gd name="connsiteY348" fmla="*/ 2620867 h 3760260"/>
              <a:gd name="connsiteX349" fmla="*/ 4754182 w 9144000"/>
              <a:gd name="connsiteY349" fmla="*/ 2605721 h 3760260"/>
              <a:gd name="connsiteX350" fmla="*/ 4755051 w 9144000"/>
              <a:gd name="connsiteY350" fmla="*/ 2542006 h 3760260"/>
              <a:gd name="connsiteX351" fmla="*/ 4755051 w 9144000"/>
              <a:gd name="connsiteY351" fmla="*/ 2512063 h 3760260"/>
              <a:gd name="connsiteX352" fmla="*/ 4739398 w 9144000"/>
              <a:gd name="connsiteY352" fmla="*/ 2496569 h 3760260"/>
              <a:gd name="connsiteX353" fmla="*/ 3212811 w 9144000"/>
              <a:gd name="connsiteY353" fmla="*/ 2482120 h 3760260"/>
              <a:gd name="connsiteX354" fmla="*/ 3197159 w 9144000"/>
              <a:gd name="connsiteY354" fmla="*/ 2497614 h 3760260"/>
              <a:gd name="connsiteX355" fmla="*/ 3197159 w 9144000"/>
              <a:gd name="connsiteY355" fmla="*/ 2554540 h 3760260"/>
              <a:gd name="connsiteX356" fmla="*/ 3197593 w 9144000"/>
              <a:gd name="connsiteY356" fmla="*/ 2591272 h 3760260"/>
              <a:gd name="connsiteX357" fmla="*/ 3213681 w 9144000"/>
              <a:gd name="connsiteY357" fmla="*/ 2606417 h 3760260"/>
              <a:gd name="connsiteX358" fmla="*/ 3228464 w 9144000"/>
              <a:gd name="connsiteY358" fmla="*/ 2590576 h 3760260"/>
              <a:gd name="connsiteX359" fmla="*/ 3228030 w 9144000"/>
              <a:gd name="connsiteY359" fmla="*/ 2554540 h 3760260"/>
              <a:gd name="connsiteX360" fmla="*/ 3228030 w 9144000"/>
              <a:gd name="connsiteY360" fmla="*/ 2497614 h 3760260"/>
              <a:gd name="connsiteX361" fmla="*/ 3212811 w 9144000"/>
              <a:gd name="connsiteY361" fmla="*/ 2482120 h 3760260"/>
              <a:gd name="connsiteX362" fmla="*/ 6260768 w 9144000"/>
              <a:gd name="connsiteY362" fmla="*/ 2418230 h 3760260"/>
              <a:gd name="connsiteX363" fmla="*/ 6245115 w 9144000"/>
              <a:gd name="connsiteY363" fmla="*/ 2433724 h 3760260"/>
              <a:gd name="connsiteX364" fmla="*/ 6245115 w 9144000"/>
              <a:gd name="connsiteY364" fmla="*/ 2527034 h 3760260"/>
              <a:gd name="connsiteX365" fmla="*/ 6260768 w 9144000"/>
              <a:gd name="connsiteY365" fmla="*/ 2542528 h 3760260"/>
              <a:gd name="connsiteX366" fmla="*/ 6275986 w 9144000"/>
              <a:gd name="connsiteY366" fmla="*/ 2527034 h 3760260"/>
              <a:gd name="connsiteX367" fmla="*/ 6275986 w 9144000"/>
              <a:gd name="connsiteY367" fmla="*/ 2433724 h 3760260"/>
              <a:gd name="connsiteX368" fmla="*/ 6260768 w 9144000"/>
              <a:gd name="connsiteY368" fmla="*/ 2418230 h 3760260"/>
              <a:gd name="connsiteX369" fmla="*/ 1642310 w 9144000"/>
              <a:gd name="connsiteY369" fmla="*/ 2405870 h 3760260"/>
              <a:gd name="connsiteX370" fmla="*/ 1626657 w 9144000"/>
              <a:gd name="connsiteY370" fmla="*/ 2421364 h 3760260"/>
              <a:gd name="connsiteX371" fmla="*/ 1626657 w 9144000"/>
              <a:gd name="connsiteY371" fmla="*/ 2514326 h 3760260"/>
              <a:gd name="connsiteX372" fmla="*/ 1642310 w 9144000"/>
              <a:gd name="connsiteY372" fmla="*/ 2529819 h 3760260"/>
              <a:gd name="connsiteX373" fmla="*/ 1657963 w 9144000"/>
              <a:gd name="connsiteY373" fmla="*/ 2514326 h 3760260"/>
              <a:gd name="connsiteX374" fmla="*/ 1657963 w 9144000"/>
              <a:gd name="connsiteY374" fmla="*/ 2421364 h 3760260"/>
              <a:gd name="connsiteX375" fmla="*/ 1642310 w 9144000"/>
              <a:gd name="connsiteY375" fmla="*/ 2405870 h 3760260"/>
              <a:gd name="connsiteX376" fmla="*/ 7810398 w 9144000"/>
              <a:gd name="connsiteY376" fmla="*/ 2357126 h 3760260"/>
              <a:gd name="connsiteX377" fmla="*/ 7794745 w 9144000"/>
              <a:gd name="connsiteY377" fmla="*/ 2372620 h 3760260"/>
              <a:gd name="connsiteX378" fmla="*/ 7794745 w 9144000"/>
              <a:gd name="connsiteY378" fmla="*/ 2465756 h 3760260"/>
              <a:gd name="connsiteX379" fmla="*/ 7810398 w 9144000"/>
              <a:gd name="connsiteY379" fmla="*/ 2481249 h 3760260"/>
              <a:gd name="connsiteX380" fmla="*/ 7826051 w 9144000"/>
              <a:gd name="connsiteY380" fmla="*/ 2465756 h 3760260"/>
              <a:gd name="connsiteX381" fmla="*/ 7826051 w 9144000"/>
              <a:gd name="connsiteY381" fmla="*/ 2372620 h 3760260"/>
              <a:gd name="connsiteX382" fmla="*/ 7810398 w 9144000"/>
              <a:gd name="connsiteY382" fmla="*/ 2357126 h 3760260"/>
              <a:gd name="connsiteX383" fmla="*/ 4739398 w 9144000"/>
              <a:gd name="connsiteY383" fmla="*/ 2310123 h 3760260"/>
              <a:gd name="connsiteX384" fmla="*/ 4724180 w 9144000"/>
              <a:gd name="connsiteY384" fmla="*/ 2325616 h 3760260"/>
              <a:gd name="connsiteX385" fmla="*/ 4724180 w 9144000"/>
              <a:gd name="connsiteY385" fmla="*/ 2418753 h 3760260"/>
              <a:gd name="connsiteX386" fmla="*/ 4739398 w 9144000"/>
              <a:gd name="connsiteY386" fmla="*/ 2434246 h 3760260"/>
              <a:gd name="connsiteX387" fmla="*/ 4755051 w 9144000"/>
              <a:gd name="connsiteY387" fmla="*/ 2418753 h 3760260"/>
              <a:gd name="connsiteX388" fmla="*/ 4755051 w 9144000"/>
              <a:gd name="connsiteY388" fmla="*/ 2325616 h 3760260"/>
              <a:gd name="connsiteX389" fmla="*/ 4739398 w 9144000"/>
              <a:gd name="connsiteY389" fmla="*/ 2310123 h 3760260"/>
              <a:gd name="connsiteX390" fmla="*/ 3212377 w 9144000"/>
              <a:gd name="connsiteY390" fmla="*/ 2296022 h 3760260"/>
              <a:gd name="connsiteX391" fmla="*/ 3197159 w 9144000"/>
              <a:gd name="connsiteY391" fmla="*/ 2311690 h 3760260"/>
              <a:gd name="connsiteX392" fmla="*/ 3197159 w 9144000"/>
              <a:gd name="connsiteY392" fmla="*/ 2404652 h 3760260"/>
              <a:gd name="connsiteX393" fmla="*/ 3212377 w 9144000"/>
              <a:gd name="connsiteY393" fmla="*/ 2420145 h 3760260"/>
              <a:gd name="connsiteX394" fmla="*/ 3228030 w 9144000"/>
              <a:gd name="connsiteY394" fmla="*/ 2404652 h 3760260"/>
              <a:gd name="connsiteX395" fmla="*/ 3228030 w 9144000"/>
              <a:gd name="connsiteY395" fmla="*/ 2311690 h 3760260"/>
              <a:gd name="connsiteX396" fmla="*/ 3212377 w 9144000"/>
              <a:gd name="connsiteY396" fmla="*/ 2296022 h 3760260"/>
              <a:gd name="connsiteX397" fmla="*/ 6260768 w 9144000"/>
              <a:gd name="connsiteY397" fmla="*/ 2232132 h 3760260"/>
              <a:gd name="connsiteX398" fmla="*/ 6245115 w 9144000"/>
              <a:gd name="connsiteY398" fmla="*/ 2247626 h 3760260"/>
              <a:gd name="connsiteX399" fmla="*/ 6245115 w 9144000"/>
              <a:gd name="connsiteY399" fmla="*/ 2340762 h 3760260"/>
              <a:gd name="connsiteX400" fmla="*/ 6260768 w 9144000"/>
              <a:gd name="connsiteY400" fmla="*/ 2356256 h 3760260"/>
              <a:gd name="connsiteX401" fmla="*/ 6275986 w 9144000"/>
              <a:gd name="connsiteY401" fmla="*/ 2340762 h 3760260"/>
              <a:gd name="connsiteX402" fmla="*/ 6275986 w 9144000"/>
              <a:gd name="connsiteY402" fmla="*/ 2247626 h 3760260"/>
              <a:gd name="connsiteX403" fmla="*/ 6260768 w 9144000"/>
              <a:gd name="connsiteY403" fmla="*/ 2232132 h 3760260"/>
              <a:gd name="connsiteX404" fmla="*/ 1642310 w 9144000"/>
              <a:gd name="connsiteY404" fmla="*/ 2219772 h 3760260"/>
              <a:gd name="connsiteX405" fmla="*/ 1626657 w 9144000"/>
              <a:gd name="connsiteY405" fmla="*/ 2235266 h 3760260"/>
              <a:gd name="connsiteX406" fmla="*/ 1626657 w 9144000"/>
              <a:gd name="connsiteY406" fmla="*/ 2328228 h 3760260"/>
              <a:gd name="connsiteX407" fmla="*/ 1642310 w 9144000"/>
              <a:gd name="connsiteY407" fmla="*/ 2343896 h 3760260"/>
              <a:gd name="connsiteX408" fmla="*/ 1657963 w 9144000"/>
              <a:gd name="connsiteY408" fmla="*/ 2328228 h 3760260"/>
              <a:gd name="connsiteX409" fmla="*/ 1657963 w 9144000"/>
              <a:gd name="connsiteY409" fmla="*/ 2235266 h 3760260"/>
              <a:gd name="connsiteX410" fmla="*/ 1642310 w 9144000"/>
              <a:gd name="connsiteY410" fmla="*/ 2219772 h 3760260"/>
              <a:gd name="connsiteX411" fmla="*/ 7810398 w 9144000"/>
              <a:gd name="connsiteY411" fmla="*/ 2171028 h 3760260"/>
              <a:gd name="connsiteX412" fmla="*/ 7794745 w 9144000"/>
              <a:gd name="connsiteY412" fmla="*/ 2186522 h 3760260"/>
              <a:gd name="connsiteX413" fmla="*/ 7794745 w 9144000"/>
              <a:gd name="connsiteY413" fmla="*/ 2279658 h 3760260"/>
              <a:gd name="connsiteX414" fmla="*/ 7810398 w 9144000"/>
              <a:gd name="connsiteY414" fmla="*/ 2295151 h 3760260"/>
              <a:gd name="connsiteX415" fmla="*/ 7826051 w 9144000"/>
              <a:gd name="connsiteY415" fmla="*/ 2279658 h 3760260"/>
              <a:gd name="connsiteX416" fmla="*/ 7826051 w 9144000"/>
              <a:gd name="connsiteY416" fmla="*/ 2186522 h 3760260"/>
              <a:gd name="connsiteX417" fmla="*/ 7810398 w 9144000"/>
              <a:gd name="connsiteY417" fmla="*/ 2171028 h 3760260"/>
              <a:gd name="connsiteX418" fmla="*/ 4739398 w 9144000"/>
              <a:gd name="connsiteY418" fmla="*/ 2123851 h 3760260"/>
              <a:gd name="connsiteX419" fmla="*/ 4724180 w 9144000"/>
              <a:gd name="connsiteY419" fmla="*/ 2139345 h 3760260"/>
              <a:gd name="connsiteX420" fmla="*/ 4724180 w 9144000"/>
              <a:gd name="connsiteY420" fmla="*/ 2232480 h 3760260"/>
              <a:gd name="connsiteX421" fmla="*/ 4739398 w 9144000"/>
              <a:gd name="connsiteY421" fmla="*/ 2247974 h 3760260"/>
              <a:gd name="connsiteX422" fmla="*/ 4755051 w 9144000"/>
              <a:gd name="connsiteY422" fmla="*/ 2232480 h 3760260"/>
              <a:gd name="connsiteX423" fmla="*/ 4755051 w 9144000"/>
              <a:gd name="connsiteY423" fmla="*/ 2139345 h 3760260"/>
              <a:gd name="connsiteX424" fmla="*/ 4739398 w 9144000"/>
              <a:gd name="connsiteY424" fmla="*/ 2123851 h 3760260"/>
              <a:gd name="connsiteX425" fmla="*/ 3212377 w 9144000"/>
              <a:gd name="connsiteY425" fmla="*/ 2109924 h 3760260"/>
              <a:gd name="connsiteX426" fmla="*/ 3197159 w 9144000"/>
              <a:gd name="connsiteY426" fmla="*/ 2125592 h 3760260"/>
              <a:gd name="connsiteX427" fmla="*/ 3197159 w 9144000"/>
              <a:gd name="connsiteY427" fmla="*/ 2218554 h 3760260"/>
              <a:gd name="connsiteX428" fmla="*/ 3212377 w 9144000"/>
              <a:gd name="connsiteY428" fmla="*/ 2234047 h 3760260"/>
              <a:gd name="connsiteX429" fmla="*/ 3228030 w 9144000"/>
              <a:gd name="connsiteY429" fmla="*/ 2218554 h 3760260"/>
              <a:gd name="connsiteX430" fmla="*/ 3228030 w 9144000"/>
              <a:gd name="connsiteY430" fmla="*/ 2125592 h 3760260"/>
              <a:gd name="connsiteX431" fmla="*/ 3212377 w 9144000"/>
              <a:gd name="connsiteY431" fmla="*/ 2109924 h 3760260"/>
              <a:gd name="connsiteX432" fmla="*/ 6260768 w 9144000"/>
              <a:gd name="connsiteY432" fmla="*/ 2045860 h 3760260"/>
              <a:gd name="connsiteX433" fmla="*/ 6245115 w 9144000"/>
              <a:gd name="connsiteY433" fmla="*/ 2061354 h 3760260"/>
              <a:gd name="connsiteX434" fmla="*/ 6245115 w 9144000"/>
              <a:gd name="connsiteY434" fmla="*/ 2154316 h 3760260"/>
              <a:gd name="connsiteX435" fmla="*/ 6260768 w 9144000"/>
              <a:gd name="connsiteY435" fmla="*/ 2169809 h 3760260"/>
              <a:gd name="connsiteX436" fmla="*/ 6275986 w 9144000"/>
              <a:gd name="connsiteY436" fmla="*/ 2154316 h 3760260"/>
              <a:gd name="connsiteX437" fmla="*/ 6275986 w 9144000"/>
              <a:gd name="connsiteY437" fmla="*/ 2061354 h 3760260"/>
              <a:gd name="connsiteX438" fmla="*/ 6260768 w 9144000"/>
              <a:gd name="connsiteY438" fmla="*/ 2045860 h 3760260"/>
              <a:gd name="connsiteX439" fmla="*/ 1642310 w 9144000"/>
              <a:gd name="connsiteY439" fmla="*/ 2033674 h 3760260"/>
              <a:gd name="connsiteX440" fmla="*/ 1626657 w 9144000"/>
              <a:gd name="connsiteY440" fmla="*/ 2049168 h 3760260"/>
              <a:gd name="connsiteX441" fmla="*/ 1626657 w 9144000"/>
              <a:gd name="connsiteY441" fmla="*/ 2142130 h 3760260"/>
              <a:gd name="connsiteX442" fmla="*/ 1642310 w 9144000"/>
              <a:gd name="connsiteY442" fmla="*/ 2157797 h 3760260"/>
              <a:gd name="connsiteX443" fmla="*/ 1657963 w 9144000"/>
              <a:gd name="connsiteY443" fmla="*/ 2142130 h 3760260"/>
              <a:gd name="connsiteX444" fmla="*/ 1657963 w 9144000"/>
              <a:gd name="connsiteY444" fmla="*/ 2049168 h 3760260"/>
              <a:gd name="connsiteX445" fmla="*/ 1642310 w 9144000"/>
              <a:gd name="connsiteY445" fmla="*/ 2033674 h 3760260"/>
              <a:gd name="connsiteX446" fmla="*/ 7810398 w 9144000"/>
              <a:gd name="connsiteY446" fmla="*/ 1984930 h 3760260"/>
              <a:gd name="connsiteX447" fmla="*/ 7794745 w 9144000"/>
              <a:gd name="connsiteY447" fmla="*/ 2000424 h 3760260"/>
              <a:gd name="connsiteX448" fmla="*/ 7794745 w 9144000"/>
              <a:gd name="connsiteY448" fmla="*/ 2093560 h 3760260"/>
              <a:gd name="connsiteX449" fmla="*/ 7810398 w 9144000"/>
              <a:gd name="connsiteY449" fmla="*/ 2109053 h 3760260"/>
              <a:gd name="connsiteX450" fmla="*/ 7826051 w 9144000"/>
              <a:gd name="connsiteY450" fmla="*/ 2093560 h 3760260"/>
              <a:gd name="connsiteX451" fmla="*/ 7826051 w 9144000"/>
              <a:gd name="connsiteY451" fmla="*/ 2000424 h 3760260"/>
              <a:gd name="connsiteX452" fmla="*/ 7810398 w 9144000"/>
              <a:gd name="connsiteY452" fmla="*/ 1984930 h 3760260"/>
              <a:gd name="connsiteX453" fmla="*/ 4739398 w 9144000"/>
              <a:gd name="connsiteY453" fmla="*/ 1937753 h 3760260"/>
              <a:gd name="connsiteX454" fmla="*/ 4724180 w 9144000"/>
              <a:gd name="connsiteY454" fmla="*/ 1953246 h 3760260"/>
              <a:gd name="connsiteX455" fmla="*/ 4724180 w 9144000"/>
              <a:gd name="connsiteY455" fmla="*/ 2046382 h 3760260"/>
              <a:gd name="connsiteX456" fmla="*/ 4739398 w 9144000"/>
              <a:gd name="connsiteY456" fmla="*/ 2061876 h 3760260"/>
              <a:gd name="connsiteX457" fmla="*/ 4755051 w 9144000"/>
              <a:gd name="connsiteY457" fmla="*/ 2046382 h 3760260"/>
              <a:gd name="connsiteX458" fmla="*/ 4755051 w 9144000"/>
              <a:gd name="connsiteY458" fmla="*/ 1953246 h 3760260"/>
              <a:gd name="connsiteX459" fmla="*/ 4739398 w 9144000"/>
              <a:gd name="connsiteY459" fmla="*/ 1937753 h 3760260"/>
              <a:gd name="connsiteX460" fmla="*/ 3212377 w 9144000"/>
              <a:gd name="connsiteY460" fmla="*/ 1923826 h 3760260"/>
              <a:gd name="connsiteX461" fmla="*/ 3197159 w 9144000"/>
              <a:gd name="connsiteY461" fmla="*/ 1939494 h 3760260"/>
              <a:gd name="connsiteX462" fmla="*/ 3197159 w 9144000"/>
              <a:gd name="connsiteY462" fmla="*/ 2032456 h 3760260"/>
              <a:gd name="connsiteX463" fmla="*/ 3212377 w 9144000"/>
              <a:gd name="connsiteY463" fmla="*/ 2047949 h 3760260"/>
              <a:gd name="connsiteX464" fmla="*/ 3228030 w 9144000"/>
              <a:gd name="connsiteY464" fmla="*/ 2032456 h 3760260"/>
              <a:gd name="connsiteX465" fmla="*/ 3228030 w 9144000"/>
              <a:gd name="connsiteY465" fmla="*/ 1939494 h 3760260"/>
              <a:gd name="connsiteX466" fmla="*/ 3212377 w 9144000"/>
              <a:gd name="connsiteY466" fmla="*/ 1923826 h 3760260"/>
              <a:gd name="connsiteX467" fmla="*/ 6260768 w 9144000"/>
              <a:gd name="connsiteY467" fmla="*/ 1859414 h 3760260"/>
              <a:gd name="connsiteX468" fmla="*/ 6245115 w 9144000"/>
              <a:gd name="connsiteY468" fmla="*/ 1875082 h 3760260"/>
              <a:gd name="connsiteX469" fmla="*/ 6245115 w 9144000"/>
              <a:gd name="connsiteY469" fmla="*/ 1968044 h 3760260"/>
              <a:gd name="connsiteX470" fmla="*/ 6260768 w 9144000"/>
              <a:gd name="connsiteY470" fmla="*/ 1983537 h 3760260"/>
              <a:gd name="connsiteX471" fmla="*/ 6275986 w 9144000"/>
              <a:gd name="connsiteY471" fmla="*/ 1968044 h 3760260"/>
              <a:gd name="connsiteX472" fmla="*/ 6275986 w 9144000"/>
              <a:gd name="connsiteY472" fmla="*/ 1875082 h 3760260"/>
              <a:gd name="connsiteX473" fmla="*/ 6260768 w 9144000"/>
              <a:gd name="connsiteY473" fmla="*/ 1859414 h 3760260"/>
              <a:gd name="connsiteX474" fmla="*/ 1642310 w 9144000"/>
              <a:gd name="connsiteY474" fmla="*/ 1847576 h 3760260"/>
              <a:gd name="connsiteX475" fmla="*/ 1626657 w 9144000"/>
              <a:gd name="connsiteY475" fmla="*/ 1863070 h 3760260"/>
              <a:gd name="connsiteX476" fmla="*/ 1626657 w 9144000"/>
              <a:gd name="connsiteY476" fmla="*/ 1956032 h 3760260"/>
              <a:gd name="connsiteX477" fmla="*/ 1642310 w 9144000"/>
              <a:gd name="connsiteY477" fmla="*/ 1971700 h 3760260"/>
              <a:gd name="connsiteX478" fmla="*/ 1657963 w 9144000"/>
              <a:gd name="connsiteY478" fmla="*/ 1956032 h 3760260"/>
              <a:gd name="connsiteX479" fmla="*/ 1657963 w 9144000"/>
              <a:gd name="connsiteY479" fmla="*/ 1863070 h 3760260"/>
              <a:gd name="connsiteX480" fmla="*/ 1642310 w 9144000"/>
              <a:gd name="connsiteY480" fmla="*/ 1847576 h 3760260"/>
              <a:gd name="connsiteX481" fmla="*/ 7810398 w 9144000"/>
              <a:gd name="connsiteY481" fmla="*/ 1798658 h 3760260"/>
              <a:gd name="connsiteX482" fmla="*/ 7794745 w 9144000"/>
              <a:gd name="connsiteY482" fmla="*/ 1814152 h 3760260"/>
              <a:gd name="connsiteX483" fmla="*/ 7794745 w 9144000"/>
              <a:gd name="connsiteY483" fmla="*/ 1907288 h 3760260"/>
              <a:gd name="connsiteX484" fmla="*/ 7810398 w 9144000"/>
              <a:gd name="connsiteY484" fmla="*/ 1922781 h 3760260"/>
              <a:gd name="connsiteX485" fmla="*/ 7826051 w 9144000"/>
              <a:gd name="connsiteY485" fmla="*/ 1907288 h 3760260"/>
              <a:gd name="connsiteX486" fmla="*/ 7826051 w 9144000"/>
              <a:gd name="connsiteY486" fmla="*/ 1814152 h 3760260"/>
              <a:gd name="connsiteX487" fmla="*/ 7810398 w 9144000"/>
              <a:gd name="connsiteY487" fmla="*/ 1798658 h 3760260"/>
              <a:gd name="connsiteX488" fmla="*/ 4739398 w 9144000"/>
              <a:gd name="connsiteY488" fmla="*/ 1751481 h 3760260"/>
              <a:gd name="connsiteX489" fmla="*/ 4724180 w 9144000"/>
              <a:gd name="connsiteY489" fmla="*/ 1766974 h 3760260"/>
              <a:gd name="connsiteX490" fmla="*/ 4724180 w 9144000"/>
              <a:gd name="connsiteY490" fmla="*/ 1859936 h 3760260"/>
              <a:gd name="connsiteX491" fmla="*/ 4739398 w 9144000"/>
              <a:gd name="connsiteY491" fmla="*/ 1875430 h 3760260"/>
              <a:gd name="connsiteX492" fmla="*/ 4755051 w 9144000"/>
              <a:gd name="connsiteY492" fmla="*/ 1859936 h 3760260"/>
              <a:gd name="connsiteX493" fmla="*/ 4755051 w 9144000"/>
              <a:gd name="connsiteY493" fmla="*/ 1766974 h 3760260"/>
              <a:gd name="connsiteX494" fmla="*/ 4739398 w 9144000"/>
              <a:gd name="connsiteY494" fmla="*/ 1751481 h 3760260"/>
              <a:gd name="connsiteX495" fmla="*/ 3212377 w 9144000"/>
              <a:gd name="connsiteY495" fmla="*/ 1737902 h 3760260"/>
              <a:gd name="connsiteX496" fmla="*/ 3197159 w 9144000"/>
              <a:gd name="connsiteY496" fmla="*/ 1753396 h 3760260"/>
              <a:gd name="connsiteX497" fmla="*/ 3197159 w 9144000"/>
              <a:gd name="connsiteY497" fmla="*/ 1846357 h 3760260"/>
              <a:gd name="connsiteX498" fmla="*/ 3212377 w 9144000"/>
              <a:gd name="connsiteY498" fmla="*/ 1861851 h 3760260"/>
              <a:gd name="connsiteX499" fmla="*/ 3228030 w 9144000"/>
              <a:gd name="connsiteY499" fmla="*/ 1846357 h 3760260"/>
              <a:gd name="connsiteX500" fmla="*/ 3228030 w 9144000"/>
              <a:gd name="connsiteY500" fmla="*/ 1753396 h 3760260"/>
              <a:gd name="connsiteX501" fmla="*/ 3212377 w 9144000"/>
              <a:gd name="connsiteY501" fmla="*/ 1737902 h 3760260"/>
              <a:gd name="connsiteX502" fmla="*/ 6260768 w 9144000"/>
              <a:gd name="connsiteY502" fmla="*/ 1673142 h 3760260"/>
              <a:gd name="connsiteX503" fmla="*/ 6245115 w 9144000"/>
              <a:gd name="connsiteY503" fmla="*/ 1688635 h 3760260"/>
              <a:gd name="connsiteX504" fmla="*/ 6245115 w 9144000"/>
              <a:gd name="connsiteY504" fmla="*/ 1781772 h 3760260"/>
              <a:gd name="connsiteX505" fmla="*/ 6260768 w 9144000"/>
              <a:gd name="connsiteY505" fmla="*/ 1797265 h 3760260"/>
              <a:gd name="connsiteX506" fmla="*/ 6275986 w 9144000"/>
              <a:gd name="connsiteY506" fmla="*/ 1781772 h 3760260"/>
              <a:gd name="connsiteX507" fmla="*/ 6275986 w 9144000"/>
              <a:gd name="connsiteY507" fmla="*/ 1688635 h 3760260"/>
              <a:gd name="connsiteX508" fmla="*/ 6260768 w 9144000"/>
              <a:gd name="connsiteY508" fmla="*/ 1673142 h 3760260"/>
              <a:gd name="connsiteX509" fmla="*/ 1642310 w 9144000"/>
              <a:gd name="connsiteY509" fmla="*/ 1661478 h 3760260"/>
              <a:gd name="connsiteX510" fmla="*/ 1626657 w 9144000"/>
              <a:gd name="connsiteY510" fmla="*/ 1676972 h 3760260"/>
              <a:gd name="connsiteX511" fmla="*/ 1626657 w 9144000"/>
              <a:gd name="connsiteY511" fmla="*/ 1770108 h 3760260"/>
              <a:gd name="connsiteX512" fmla="*/ 1642310 w 9144000"/>
              <a:gd name="connsiteY512" fmla="*/ 1785601 h 3760260"/>
              <a:gd name="connsiteX513" fmla="*/ 1657963 w 9144000"/>
              <a:gd name="connsiteY513" fmla="*/ 1770108 h 3760260"/>
              <a:gd name="connsiteX514" fmla="*/ 1657963 w 9144000"/>
              <a:gd name="connsiteY514" fmla="*/ 1676972 h 3760260"/>
              <a:gd name="connsiteX515" fmla="*/ 1642310 w 9144000"/>
              <a:gd name="connsiteY515" fmla="*/ 1661478 h 3760260"/>
              <a:gd name="connsiteX516" fmla="*/ 7810398 w 9144000"/>
              <a:gd name="connsiteY516" fmla="*/ 1612560 h 3760260"/>
              <a:gd name="connsiteX517" fmla="*/ 7794745 w 9144000"/>
              <a:gd name="connsiteY517" fmla="*/ 1628053 h 3760260"/>
              <a:gd name="connsiteX518" fmla="*/ 7794745 w 9144000"/>
              <a:gd name="connsiteY518" fmla="*/ 1721190 h 3760260"/>
              <a:gd name="connsiteX519" fmla="*/ 7810398 w 9144000"/>
              <a:gd name="connsiteY519" fmla="*/ 1736683 h 3760260"/>
              <a:gd name="connsiteX520" fmla="*/ 7826051 w 9144000"/>
              <a:gd name="connsiteY520" fmla="*/ 1721190 h 3760260"/>
              <a:gd name="connsiteX521" fmla="*/ 7826051 w 9144000"/>
              <a:gd name="connsiteY521" fmla="*/ 1628053 h 3760260"/>
              <a:gd name="connsiteX522" fmla="*/ 7810398 w 9144000"/>
              <a:gd name="connsiteY522" fmla="*/ 1612560 h 3760260"/>
              <a:gd name="connsiteX523" fmla="*/ 4739398 w 9144000"/>
              <a:gd name="connsiteY523" fmla="*/ 1565382 h 3760260"/>
              <a:gd name="connsiteX524" fmla="*/ 4724180 w 9144000"/>
              <a:gd name="connsiteY524" fmla="*/ 1580876 h 3760260"/>
              <a:gd name="connsiteX525" fmla="*/ 4724180 w 9144000"/>
              <a:gd name="connsiteY525" fmla="*/ 1673838 h 3760260"/>
              <a:gd name="connsiteX526" fmla="*/ 4739398 w 9144000"/>
              <a:gd name="connsiteY526" fmla="*/ 1689332 h 3760260"/>
              <a:gd name="connsiteX527" fmla="*/ 4755051 w 9144000"/>
              <a:gd name="connsiteY527" fmla="*/ 1673838 h 3760260"/>
              <a:gd name="connsiteX528" fmla="*/ 4755051 w 9144000"/>
              <a:gd name="connsiteY528" fmla="*/ 1580876 h 3760260"/>
              <a:gd name="connsiteX529" fmla="*/ 4739398 w 9144000"/>
              <a:gd name="connsiteY529" fmla="*/ 1565382 h 3760260"/>
              <a:gd name="connsiteX530" fmla="*/ 3212377 w 9144000"/>
              <a:gd name="connsiteY530" fmla="*/ 1551804 h 3760260"/>
              <a:gd name="connsiteX531" fmla="*/ 3197159 w 9144000"/>
              <a:gd name="connsiteY531" fmla="*/ 1567298 h 3760260"/>
              <a:gd name="connsiteX532" fmla="*/ 3197159 w 9144000"/>
              <a:gd name="connsiteY532" fmla="*/ 1660260 h 3760260"/>
              <a:gd name="connsiteX533" fmla="*/ 3212377 w 9144000"/>
              <a:gd name="connsiteY533" fmla="*/ 1675753 h 3760260"/>
              <a:gd name="connsiteX534" fmla="*/ 3228030 w 9144000"/>
              <a:gd name="connsiteY534" fmla="*/ 1660260 h 3760260"/>
              <a:gd name="connsiteX535" fmla="*/ 3228030 w 9144000"/>
              <a:gd name="connsiteY535" fmla="*/ 1567298 h 3760260"/>
              <a:gd name="connsiteX536" fmla="*/ 3212377 w 9144000"/>
              <a:gd name="connsiteY536" fmla="*/ 1551804 h 3760260"/>
              <a:gd name="connsiteX537" fmla="*/ 6260768 w 9144000"/>
              <a:gd name="connsiteY537" fmla="*/ 1486870 h 3760260"/>
              <a:gd name="connsiteX538" fmla="*/ 6245115 w 9144000"/>
              <a:gd name="connsiteY538" fmla="*/ 1502363 h 3760260"/>
              <a:gd name="connsiteX539" fmla="*/ 6245115 w 9144000"/>
              <a:gd name="connsiteY539" fmla="*/ 1595673 h 3760260"/>
              <a:gd name="connsiteX540" fmla="*/ 6260768 w 9144000"/>
              <a:gd name="connsiteY540" fmla="*/ 1611167 h 3760260"/>
              <a:gd name="connsiteX541" fmla="*/ 6275986 w 9144000"/>
              <a:gd name="connsiteY541" fmla="*/ 1595673 h 3760260"/>
              <a:gd name="connsiteX542" fmla="*/ 6275986 w 9144000"/>
              <a:gd name="connsiteY542" fmla="*/ 1502363 h 3760260"/>
              <a:gd name="connsiteX543" fmla="*/ 6260768 w 9144000"/>
              <a:gd name="connsiteY543" fmla="*/ 1486870 h 3760260"/>
              <a:gd name="connsiteX544" fmla="*/ 1642310 w 9144000"/>
              <a:gd name="connsiteY544" fmla="*/ 1475380 h 3760260"/>
              <a:gd name="connsiteX545" fmla="*/ 1626657 w 9144000"/>
              <a:gd name="connsiteY545" fmla="*/ 1490874 h 3760260"/>
              <a:gd name="connsiteX546" fmla="*/ 1626657 w 9144000"/>
              <a:gd name="connsiteY546" fmla="*/ 1584010 h 3760260"/>
              <a:gd name="connsiteX547" fmla="*/ 1642310 w 9144000"/>
              <a:gd name="connsiteY547" fmla="*/ 1599503 h 3760260"/>
              <a:gd name="connsiteX548" fmla="*/ 1657963 w 9144000"/>
              <a:gd name="connsiteY548" fmla="*/ 1584010 h 3760260"/>
              <a:gd name="connsiteX549" fmla="*/ 1657963 w 9144000"/>
              <a:gd name="connsiteY549" fmla="*/ 1490874 h 3760260"/>
              <a:gd name="connsiteX550" fmla="*/ 1642310 w 9144000"/>
              <a:gd name="connsiteY550" fmla="*/ 1475380 h 3760260"/>
              <a:gd name="connsiteX551" fmla="*/ 7810398 w 9144000"/>
              <a:gd name="connsiteY551" fmla="*/ 1426462 h 3760260"/>
              <a:gd name="connsiteX552" fmla="*/ 7794745 w 9144000"/>
              <a:gd name="connsiteY552" fmla="*/ 1441955 h 3760260"/>
              <a:gd name="connsiteX553" fmla="*/ 7794745 w 9144000"/>
              <a:gd name="connsiteY553" fmla="*/ 1535092 h 3760260"/>
              <a:gd name="connsiteX554" fmla="*/ 7810398 w 9144000"/>
              <a:gd name="connsiteY554" fmla="*/ 1550585 h 3760260"/>
              <a:gd name="connsiteX555" fmla="*/ 7826051 w 9144000"/>
              <a:gd name="connsiteY555" fmla="*/ 1535092 h 3760260"/>
              <a:gd name="connsiteX556" fmla="*/ 7826051 w 9144000"/>
              <a:gd name="connsiteY556" fmla="*/ 1441955 h 3760260"/>
              <a:gd name="connsiteX557" fmla="*/ 7810398 w 9144000"/>
              <a:gd name="connsiteY557" fmla="*/ 1426462 h 3760260"/>
              <a:gd name="connsiteX558" fmla="*/ 4739398 w 9144000"/>
              <a:gd name="connsiteY558" fmla="*/ 1378936 h 3760260"/>
              <a:gd name="connsiteX559" fmla="*/ 4724180 w 9144000"/>
              <a:gd name="connsiteY559" fmla="*/ 1394430 h 3760260"/>
              <a:gd name="connsiteX560" fmla="*/ 4724180 w 9144000"/>
              <a:gd name="connsiteY560" fmla="*/ 1487566 h 3760260"/>
              <a:gd name="connsiteX561" fmla="*/ 4739398 w 9144000"/>
              <a:gd name="connsiteY561" fmla="*/ 1503060 h 3760260"/>
              <a:gd name="connsiteX562" fmla="*/ 4755051 w 9144000"/>
              <a:gd name="connsiteY562" fmla="*/ 1487566 h 3760260"/>
              <a:gd name="connsiteX563" fmla="*/ 4755051 w 9144000"/>
              <a:gd name="connsiteY563" fmla="*/ 1394430 h 3760260"/>
              <a:gd name="connsiteX564" fmla="*/ 4739398 w 9144000"/>
              <a:gd name="connsiteY564" fmla="*/ 1378936 h 3760260"/>
              <a:gd name="connsiteX565" fmla="*/ 3212377 w 9144000"/>
              <a:gd name="connsiteY565" fmla="*/ 1365706 h 3760260"/>
              <a:gd name="connsiteX566" fmla="*/ 3197159 w 9144000"/>
              <a:gd name="connsiteY566" fmla="*/ 1381199 h 3760260"/>
              <a:gd name="connsiteX567" fmla="*/ 3197159 w 9144000"/>
              <a:gd name="connsiteY567" fmla="*/ 1474162 h 3760260"/>
              <a:gd name="connsiteX568" fmla="*/ 3212377 w 9144000"/>
              <a:gd name="connsiteY568" fmla="*/ 1489655 h 3760260"/>
              <a:gd name="connsiteX569" fmla="*/ 3228030 w 9144000"/>
              <a:gd name="connsiteY569" fmla="*/ 1474162 h 3760260"/>
              <a:gd name="connsiteX570" fmla="*/ 3228030 w 9144000"/>
              <a:gd name="connsiteY570" fmla="*/ 1381199 h 3760260"/>
              <a:gd name="connsiteX571" fmla="*/ 3212377 w 9144000"/>
              <a:gd name="connsiteY571" fmla="*/ 1365706 h 3760260"/>
              <a:gd name="connsiteX572" fmla="*/ 6260333 w 9144000"/>
              <a:gd name="connsiteY572" fmla="*/ 1300423 h 3760260"/>
              <a:gd name="connsiteX573" fmla="*/ 6244679 w 9144000"/>
              <a:gd name="connsiteY573" fmla="*/ 1316091 h 3760260"/>
              <a:gd name="connsiteX574" fmla="*/ 6244679 w 9144000"/>
              <a:gd name="connsiteY574" fmla="*/ 1316265 h 3760260"/>
              <a:gd name="connsiteX575" fmla="*/ 6245115 w 9144000"/>
              <a:gd name="connsiteY575" fmla="*/ 1342900 h 3760260"/>
              <a:gd name="connsiteX576" fmla="*/ 6245115 w 9144000"/>
              <a:gd name="connsiteY576" fmla="*/ 1409227 h 3760260"/>
              <a:gd name="connsiteX577" fmla="*/ 6260768 w 9144000"/>
              <a:gd name="connsiteY577" fmla="*/ 1424721 h 3760260"/>
              <a:gd name="connsiteX578" fmla="*/ 6275986 w 9144000"/>
              <a:gd name="connsiteY578" fmla="*/ 1409227 h 3760260"/>
              <a:gd name="connsiteX579" fmla="*/ 6275986 w 9144000"/>
              <a:gd name="connsiteY579" fmla="*/ 1342900 h 3760260"/>
              <a:gd name="connsiteX580" fmla="*/ 6275986 w 9144000"/>
              <a:gd name="connsiteY580" fmla="*/ 1316091 h 3760260"/>
              <a:gd name="connsiteX581" fmla="*/ 6260333 w 9144000"/>
              <a:gd name="connsiteY581" fmla="*/ 1300423 h 3760260"/>
              <a:gd name="connsiteX582" fmla="*/ 1642310 w 9144000"/>
              <a:gd name="connsiteY582" fmla="*/ 1289282 h 3760260"/>
              <a:gd name="connsiteX583" fmla="*/ 1626657 w 9144000"/>
              <a:gd name="connsiteY583" fmla="*/ 1304776 h 3760260"/>
              <a:gd name="connsiteX584" fmla="*/ 1626657 w 9144000"/>
              <a:gd name="connsiteY584" fmla="*/ 1397912 h 3760260"/>
              <a:gd name="connsiteX585" fmla="*/ 1642310 w 9144000"/>
              <a:gd name="connsiteY585" fmla="*/ 1413405 h 3760260"/>
              <a:gd name="connsiteX586" fmla="*/ 1657963 w 9144000"/>
              <a:gd name="connsiteY586" fmla="*/ 1397912 h 3760260"/>
              <a:gd name="connsiteX587" fmla="*/ 1657963 w 9144000"/>
              <a:gd name="connsiteY587" fmla="*/ 1304776 h 3760260"/>
              <a:gd name="connsiteX588" fmla="*/ 1642310 w 9144000"/>
              <a:gd name="connsiteY588" fmla="*/ 1289282 h 3760260"/>
              <a:gd name="connsiteX589" fmla="*/ 7809963 w 9144000"/>
              <a:gd name="connsiteY589" fmla="*/ 1240364 h 3760260"/>
              <a:gd name="connsiteX590" fmla="*/ 7794745 w 9144000"/>
              <a:gd name="connsiteY590" fmla="*/ 1255858 h 3760260"/>
              <a:gd name="connsiteX591" fmla="*/ 7794745 w 9144000"/>
              <a:gd name="connsiteY591" fmla="*/ 1256206 h 3760260"/>
              <a:gd name="connsiteX592" fmla="*/ 7794745 w 9144000"/>
              <a:gd name="connsiteY592" fmla="*/ 1300772 h 3760260"/>
              <a:gd name="connsiteX593" fmla="*/ 7794745 w 9144000"/>
              <a:gd name="connsiteY593" fmla="*/ 1348994 h 3760260"/>
              <a:gd name="connsiteX594" fmla="*/ 7810398 w 9144000"/>
              <a:gd name="connsiteY594" fmla="*/ 1364487 h 3760260"/>
              <a:gd name="connsiteX595" fmla="*/ 7826051 w 9144000"/>
              <a:gd name="connsiteY595" fmla="*/ 1348994 h 3760260"/>
              <a:gd name="connsiteX596" fmla="*/ 7826051 w 9144000"/>
              <a:gd name="connsiteY596" fmla="*/ 1300772 h 3760260"/>
              <a:gd name="connsiteX597" fmla="*/ 7826051 w 9144000"/>
              <a:gd name="connsiteY597" fmla="*/ 1255858 h 3760260"/>
              <a:gd name="connsiteX598" fmla="*/ 7809963 w 9144000"/>
              <a:gd name="connsiteY598" fmla="*/ 1240364 h 3760260"/>
              <a:gd name="connsiteX599" fmla="*/ 4739833 w 9144000"/>
              <a:gd name="connsiteY599" fmla="*/ 1192664 h 3760260"/>
              <a:gd name="connsiteX600" fmla="*/ 4724180 w 9144000"/>
              <a:gd name="connsiteY600" fmla="*/ 1208158 h 3760260"/>
              <a:gd name="connsiteX601" fmla="*/ 4724180 w 9144000"/>
              <a:gd name="connsiteY601" fmla="*/ 1301468 h 3760260"/>
              <a:gd name="connsiteX602" fmla="*/ 4739398 w 9144000"/>
              <a:gd name="connsiteY602" fmla="*/ 1316962 h 3760260"/>
              <a:gd name="connsiteX603" fmla="*/ 4755051 w 9144000"/>
              <a:gd name="connsiteY603" fmla="*/ 1301468 h 3760260"/>
              <a:gd name="connsiteX604" fmla="*/ 4755051 w 9144000"/>
              <a:gd name="connsiteY604" fmla="*/ 1208332 h 3760260"/>
              <a:gd name="connsiteX605" fmla="*/ 4739833 w 9144000"/>
              <a:gd name="connsiteY605" fmla="*/ 1192664 h 3760260"/>
              <a:gd name="connsiteX606" fmla="*/ 3210637 w 9144000"/>
              <a:gd name="connsiteY606" fmla="*/ 1179086 h 3760260"/>
              <a:gd name="connsiteX607" fmla="*/ 3195854 w 9144000"/>
              <a:gd name="connsiteY607" fmla="*/ 1194579 h 3760260"/>
              <a:gd name="connsiteX608" fmla="*/ 3195854 w 9144000"/>
              <a:gd name="connsiteY608" fmla="*/ 1195101 h 3760260"/>
              <a:gd name="connsiteX609" fmla="*/ 3197159 w 9144000"/>
              <a:gd name="connsiteY609" fmla="*/ 1273092 h 3760260"/>
              <a:gd name="connsiteX610" fmla="*/ 3197159 w 9144000"/>
              <a:gd name="connsiteY610" fmla="*/ 1287889 h 3760260"/>
              <a:gd name="connsiteX611" fmla="*/ 3212811 w 9144000"/>
              <a:gd name="connsiteY611" fmla="*/ 1303557 h 3760260"/>
              <a:gd name="connsiteX612" fmla="*/ 3228030 w 9144000"/>
              <a:gd name="connsiteY612" fmla="*/ 1288063 h 3760260"/>
              <a:gd name="connsiteX613" fmla="*/ 3228030 w 9144000"/>
              <a:gd name="connsiteY613" fmla="*/ 1273266 h 3760260"/>
              <a:gd name="connsiteX614" fmla="*/ 3227160 w 9144000"/>
              <a:gd name="connsiteY614" fmla="*/ 1194057 h 3760260"/>
              <a:gd name="connsiteX615" fmla="*/ 3210637 w 9144000"/>
              <a:gd name="connsiteY615" fmla="*/ 1179086 h 3760260"/>
              <a:gd name="connsiteX616" fmla="*/ 6250767 w 9144000"/>
              <a:gd name="connsiteY616" fmla="*/ 1114848 h 3760260"/>
              <a:gd name="connsiteX617" fmla="*/ 6236418 w 9144000"/>
              <a:gd name="connsiteY617" fmla="*/ 1130341 h 3760260"/>
              <a:gd name="connsiteX618" fmla="*/ 6236418 w 9144000"/>
              <a:gd name="connsiteY618" fmla="*/ 1131560 h 3760260"/>
              <a:gd name="connsiteX619" fmla="*/ 6242506 w 9144000"/>
              <a:gd name="connsiteY619" fmla="*/ 1224000 h 3760260"/>
              <a:gd name="connsiteX620" fmla="*/ 6258593 w 9144000"/>
              <a:gd name="connsiteY620" fmla="*/ 1238623 h 3760260"/>
              <a:gd name="connsiteX621" fmla="*/ 6273377 w 9144000"/>
              <a:gd name="connsiteY621" fmla="*/ 1222433 h 3760260"/>
              <a:gd name="connsiteX622" fmla="*/ 6267289 w 9144000"/>
              <a:gd name="connsiteY622" fmla="*/ 1128949 h 3760260"/>
              <a:gd name="connsiteX623" fmla="*/ 6250767 w 9144000"/>
              <a:gd name="connsiteY623" fmla="*/ 1114848 h 3760260"/>
              <a:gd name="connsiteX624" fmla="*/ 1650137 w 9144000"/>
              <a:gd name="connsiteY624" fmla="*/ 1103184 h 3760260"/>
              <a:gd name="connsiteX625" fmla="*/ 1633179 w 9144000"/>
              <a:gd name="connsiteY625" fmla="*/ 1117285 h 3760260"/>
              <a:gd name="connsiteX626" fmla="*/ 1627092 w 9144000"/>
              <a:gd name="connsiteY626" fmla="*/ 1211291 h 3760260"/>
              <a:gd name="connsiteX627" fmla="*/ 1627092 w 9144000"/>
              <a:gd name="connsiteY627" fmla="*/ 1211814 h 3760260"/>
              <a:gd name="connsiteX628" fmla="*/ 1642310 w 9144000"/>
              <a:gd name="connsiteY628" fmla="*/ 1227307 h 3760260"/>
              <a:gd name="connsiteX629" fmla="*/ 1658398 w 9144000"/>
              <a:gd name="connsiteY629" fmla="*/ 1211988 h 3760260"/>
              <a:gd name="connsiteX630" fmla="*/ 1664050 w 9144000"/>
              <a:gd name="connsiteY630" fmla="*/ 1120418 h 3760260"/>
              <a:gd name="connsiteX631" fmla="*/ 1650137 w 9144000"/>
              <a:gd name="connsiteY631" fmla="*/ 1103184 h 3760260"/>
              <a:gd name="connsiteX632" fmla="*/ 7807789 w 9144000"/>
              <a:gd name="connsiteY632" fmla="*/ 1054266 h 3760260"/>
              <a:gd name="connsiteX633" fmla="*/ 7791702 w 9144000"/>
              <a:gd name="connsiteY633" fmla="*/ 1069237 h 3760260"/>
              <a:gd name="connsiteX634" fmla="*/ 7790832 w 9144000"/>
              <a:gd name="connsiteY634" fmla="*/ 1104403 h 3760260"/>
              <a:gd name="connsiteX635" fmla="*/ 7791702 w 9144000"/>
              <a:gd name="connsiteY635" fmla="*/ 1146531 h 3760260"/>
              <a:gd name="connsiteX636" fmla="*/ 7792571 w 9144000"/>
              <a:gd name="connsiteY636" fmla="*/ 1163592 h 3760260"/>
              <a:gd name="connsiteX637" fmla="*/ 7808659 w 9144000"/>
              <a:gd name="connsiteY637" fmla="*/ 1178563 h 3760260"/>
              <a:gd name="connsiteX638" fmla="*/ 7823877 w 9144000"/>
              <a:gd name="connsiteY638" fmla="*/ 1162373 h 3760260"/>
              <a:gd name="connsiteX639" fmla="*/ 7823007 w 9144000"/>
              <a:gd name="connsiteY639" fmla="*/ 1145139 h 3760260"/>
              <a:gd name="connsiteX640" fmla="*/ 7822573 w 9144000"/>
              <a:gd name="connsiteY640" fmla="*/ 1070456 h 3760260"/>
              <a:gd name="connsiteX641" fmla="*/ 7807789 w 9144000"/>
              <a:gd name="connsiteY641" fmla="*/ 1054266 h 3760260"/>
              <a:gd name="connsiteX642" fmla="*/ 4753312 w 9144000"/>
              <a:gd name="connsiteY642" fmla="*/ 1007437 h 3760260"/>
              <a:gd name="connsiteX643" fmla="*/ 4735920 w 9144000"/>
              <a:gd name="connsiteY643" fmla="*/ 1020841 h 3760260"/>
              <a:gd name="connsiteX644" fmla="*/ 4726789 w 9144000"/>
              <a:gd name="connsiteY644" fmla="*/ 1114325 h 3760260"/>
              <a:gd name="connsiteX645" fmla="*/ 4726789 w 9144000"/>
              <a:gd name="connsiteY645" fmla="*/ 1115370 h 3760260"/>
              <a:gd name="connsiteX646" fmla="*/ 4741573 w 9144000"/>
              <a:gd name="connsiteY646" fmla="*/ 1130864 h 3760260"/>
              <a:gd name="connsiteX647" fmla="*/ 4758095 w 9144000"/>
              <a:gd name="connsiteY647" fmla="*/ 1116240 h 3760260"/>
              <a:gd name="connsiteX648" fmla="*/ 4766792 w 9144000"/>
              <a:gd name="connsiteY648" fmla="*/ 1024671 h 3760260"/>
              <a:gd name="connsiteX649" fmla="*/ 4753312 w 9144000"/>
              <a:gd name="connsiteY649" fmla="*/ 1007437 h 3760260"/>
              <a:gd name="connsiteX650" fmla="*/ 3193680 w 9144000"/>
              <a:gd name="connsiteY650" fmla="*/ 993162 h 3760260"/>
              <a:gd name="connsiteX651" fmla="*/ 3180201 w 9144000"/>
              <a:gd name="connsiteY651" fmla="*/ 1008655 h 3760260"/>
              <a:gd name="connsiteX652" fmla="*/ 3180636 w 9144000"/>
              <a:gd name="connsiteY652" fmla="*/ 1010918 h 3760260"/>
              <a:gd name="connsiteX653" fmla="*/ 3190202 w 9144000"/>
              <a:gd name="connsiteY653" fmla="*/ 1102662 h 3760260"/>
              <a:gd name="connsiteX654" fmla="*/ 3207159 w 9144000"/>
              <a:gd name="connsiteY654" fmla="*/ 1117111 h 3760260"/>
              <a:gd name="connsiteX655" fmla="*/ 3221508 w 9144000"/>
              <a:gd name="connsiteY655" fmla="*/ 1100050 h 3760260"/>
              <a:gd name="connsiteX656" fmla="*/ 3211507 w 9144000"/>
              <a:gd name="connsiteY656" fmla="*/ 1006566 h 3760260"/>
              <a:gd name="connsiteX657" fmla="*/ 3193680 w 9144000"/>
              <a:gd name="connsiteY657" fmla="*/ 993162 h 3760260"/>
              <a:gd name="connsiteX658" fmla="*/ 6225548 w 9144000"/>
              <a:gd name="connsiteY658" fmla="*/ 930142 h 3760260"/>
              <a:gd name="connsiteX659" fmla="*/ 6212504 w 9144000"/>
              <a:gd name="connsiteY659" fmla="*/ 945462 h 3760260"/>
              <a:gd name="connsiteX660" fmla="*/ 6212939 w 9144000"/>
              <a:gd name="connsiteY660" fmla="*/ 948073 h 3760260"/>
              <a:gd name="connsiteX661" fmla="*/ 6226853 w 9144000"/>
              <a:gd name="connsiteY661" fmla="*/ 1039468 h 3760260"/>
              <a:gd name="connsiteX662" fmla="*/ 6244245 w 9144000"/>
              <a:gd name="connsiteY662" fmla="*/ 1053047 h 3760260"/>
              <a:gd name="connsiteX663" fmla="*/ 6257724 w 9144000"/>
              <a:gd name="connsiteY663" fmla="*/ 1035639 h 3760260"/>
              <a:gd name="connsiteX664" fmla="*/ 6243810 w 9144000"/>
              <a:gd name="connsiteY664" fmla="*/ 942851 h 3760260"/>
              <a:gd name="connsiteX665" fmla="*/ 6225548 w 9144000"/>
              <a:gd name="connsiteY665" fmla="*/ 930142 h 3760260"/>
              <a:gd name="connsiteX666" fmla="*/ 1684921 w 9144000"/>
              <a:gd name="connsiteY666" fmla="*/ 920742 h 3760260"/>
              <a:gd name="connsiteX667" fmla="*/ 1665789 w 9144000"/>
              <a:gd name="connsiteY667" fmla="*/ 931883 h 3760260"/>
              <a:gd name="connsiteX668" fmla="*/ 1645789 w 9144000"/>
              <a:gd name="connsiteY668" fmla="*/ 1023975 h 3760260"/>
              <a:gd name="connsiteX669" fmla="*/ 1645354 w 9144000"/>
              <a:gd name="connsiteY669" fmla="*/ 1026934 h 3760260"/>
              <a:gd name="connsiteX670" fmla="*/ 1658398 w 9144000"/>
              <a:gd name="connsiteY670" fmla="*/ 1042080 h 3760260"/>
              <a:gd name="connsiteX671" fmla="*/ 1676660 w 9144000"/>
              <a:gd name="connsiteY671" fmla="*/ 1029546 h 3760260"/>
              <a:gd name="connsiteX672" fmla="*/ 1696226 w 9144000"/>
              <a:gd name="connsiteY672" fmla="*/ 939717 h 3760260"/>
              <a:gd name="connsiteX673" fmla="*/ 1684921 w 9144000"/>
              <a:gd name="connsiteY673" fmla="*/ 920742 h 3760260"/>
              <a:gd name="connsiteX674" fmla="*/ 7833008 w 9144000"/>
              <a:gd name="connsiteY674" fmla="*/ 869560 h 3760260"/>
              <a:gd name="connsiteX675" fmla="*/ 7814311 w 9144000"/>
              <a:gd name="connsiteY675" fmla="*/ 881572 h 3760260"/>
              <a:gd name="connsiteX676" fmla="*/ 7798658 w 9144000"/>
              <a:gd name="connsiteY676" fmla="*/ 974882 h 3760260"/>
              <a:gd name="connsiteX677" fmla="*/ 7798658 w 9144000"/>
              <a:gd name="connsiteY677" fmla="*/ 976797 h 3760260"/>
              <a:gd name="connsiteX678" fmla="*/ 7812137 w 9144000"/>
              <a:gd name="connsiteY678" fmla="*/ 992291 h 3760260"/>
              <a:gd name="connsiteX679" fmla="*/ 7829529 w 9144000"/>
              <a:gd name="connsiteY679" fmla="*/ 978712 h 3760260"/>
              <a:gd name="connsiteX680" fmla="*/ 7844747 w 9144000"/>
              <a:gd name="connsiteY680" fmla="*/ 888187 h 3760260"/>
              <a:gd name="connsiteX681" fmla="*/ 7833008 w 9144000"/>
              <a:gd name="connsiteY681" fmla="*/ 869560 h 3760260"/>
              <a:gd name="connsiteX682" fmla="*/ 4792880 w 9144000"/>
              <a:gd name="connsiteY682" fmla="*/ 825691 h 3760260"/>
              <a:gd name="connsiteX683" fmla="*/ 4773747 w 9144000"/>
              <a:gd name="connsiteY683" fmla="*/ 836484 h 3760260"/>
              <a:gd name="connsiteX684" fmla="*/ 4751138 w 9144000"/>
              <a:gd name="connsiteY684" fmla="*/ 928053 h 3760260"/>
              <a:gd name="connsiteX685" fmla="*/ 4751138 w 9144000"/>
              <a:gd name="connsiteY685" fmla="*/ 931187 h 3760260"/>
              <a:gd name="connsiteX686" fmla="*/ 4763312 w 9144000"/>
              <a:gd name="connsiteY686" fmla="*/ 946507 h 3760260"/>
              <a:gd name="connsiteX687" fmla="*/ 4782009 w 9144000"/>
              <a:gd name="connsiteY687" fmla="*/ 934320 h 3760260"/>
              <a:gd name="connsiteX688" fmla="*/ 4803749 w 9144000"/>
              <a:gd name="connsiteY688" fmla="*/ 845014 h 3760260"/>
              <a:gd name="connsiteX689" fmla="*/ 4792880 w 9144000"/>
              <a:gd name="connsiteY689" fmla="*/ 825691 h 3760260"/>
              <a:gd name="connsiteX690" fmla="*/ 3156722 w 9144000"/>
              <a:gd name="connsiteY690" fmla="*/ 810893 h 3760260"/>
              <a:gd name="connsiteX691" fmla="*/ 3144983 w 9144000"/>
              <a:gd name="connsiteY691" fmla="*/ 826039 h 3760260"/>
              <a:gd name="connsiteX692" fmla="*/ 3145852 w 9144000"/>
              <a:gd name="connsiteY692" fmla="*/ 829869 h 3760260"/>
              <a:gd name="connsiteX693" fmla="*/ 3165853 w 9144000"/>
              <a:gd name="connsiteY693" fmla="*/ 919697 h 3760260"/>
              <a:gd name="connsiteX694" fmla="*/ 3183680 w 9144000"/>
              <a:gd name="connsiteY694" fmla="*/ 932057 h 3760260"/>
              <a:gd name="connsiteX695" fmla="*/ 3196289 w 9144000"/>
              <a:gd name="connsiteY695" fmla="*/ 913952 h 3760260"/>
              <a:gd name="connsiteX696" fmla="*/ 3175853 w 9144000"/>
              <a:gd name="connsiteY696" fmla="*/ 822209 h 3760260"/>
              <a:gd name="connsiteX697" fmla="*/ 3156722 w 9144000"/>
              <a:gd name="connsiteY697" fmla="*/ 810893 h 3760260"/>
              <a:gd name="connsiteX698" fmla="*/ 6180764 w 9144000"/>
              <a:gd name="connsiteY698" fmla="*/ 749789 h 3760260"/>
              <a:gd name="connsiteX699" fmla="*/ 6169459 w 9144000"/>
              <a:gd name="connsiteY699" fmla="*/ 764935 h 3760260"/>
              <a:gd name="connsiteX700" fmla="*/ 6170328 w 9144000"/>
              <a:gd name="connsiteY700" fmla="*/ 769461 h 3760260"/>
              <a:gd name="connsiteX701" fmla="*/ 6194244 w 9144000"/>
              <a:gd name="connsiteY701" fmla="*/ 858245 h 3760260"/>
              <a:gd name="connsiteX702" fmla="*/ 6212939 w 9144000"/>
              <a:gd name="connsiteY702" fmla="*/ 869909 h 3760260"/>
              <a:gd name="connsiteX703" fmla="*/ 6224680 w 9144000"/>
              <a:gd name="connsiteY703" fmla="*/ 850933 h 3760260"/>
              <a:gd name="connsiteX704" fmla="*/ 6200330 w 9144000"/>
              <a:gd name="connsiteY704" fmla="*/ 760060 h 3760260"/>
              <a:gd name="connsiteX705" fmla="*/ 6180764 w 9144000"/>
              <a:gd name="connsiteY705" fmla="*/ 749789 h 3760260"/>
              <a:gd name="connsiteX706" fmla="*/ 1736173 w 9144000"/>
              <a:gd name="connsiteY706" fmla="*/ 745459 h 3760260"/>
              <a:gd name="connsiteX707" fmla="*/ 1727966 w 9144000"/>
              <a:gd name="connsiteY707" fmla="*/ 753619 h 3760260"/>
              <a:gd name="connsiteX708" fmla="*/ 1693617 w 9144000"/>
              <a:gd name="connsiteY708" fmla="*/ 841532 h 3760260"/>
              <a:gd name="connsiteX709" fmla="*/ 1692312 w 9144000"/>
              <a:gd name="connsiteY709" fmla="*/ 846407 h 3760260"/>
              <a:gd name="connsiteX710" fmla="*/ 1702747 w 9144000"/>
              <a:gd name="connsiteY710" fmla="*/ 861204 h 3760260"/>
              <a:gd name="connsiteX711" fmla="*/ 1722748 w 9144000"/>
              <a:gd name="connsiteY711" fmla="*/ 851804 h 3760260"/>
              <a:gd name="connsiteX712" fmla="*/ 1756228 w 9144000"/>
              <a:gd name="connsiteY712" fmla="*/ 766327 h 3760260"/>
              <a:gd name="connsiteX713" fmla="*/ 1747967 w 9144000"/>
              <a:gd name="connsiteY713" fmla="*/ 745785 h 3760260"/>
              <a:gd name="connsiteX714" fmla="*/ 1736173 w 9144000"/>
              <a:gd name="connsiteY714" fmla="*/ 745459 h 3760260"/>
              <a:gd name="connsiteX715" fmla="*/ 7881597 w 9144000"/>
              <a:gd name="connsiteY715" fmla="*/ 693429 h 3760260"/>
              <a:gd name="connsiteX716" fmla="*/ 7873009 w 9144000"/>
              <a:gd name="connsiteY716" fmla="*/ 701741 h 3760260"/>
              <a:gd name="connsiteX717" fmla="*/ 7839095 w 9144000"/>
              <a:gd name="connsiteY717" fmla="*/ 790177 h 3760260"/>
              <a:gd name="connsiteX718" fmla="*/ 7838225 w 9144000"/>
              <a:gd name="connsiteY718" fmla="*/ 794877 h 3760260"/>
              <a:gd name="connsiteX719" fmla="*/ 7849095 w 9144000"/>
              <a:gd name="connsiteY719" fmla="*/ 809675 h 3760260"/>
              <a:gd name="connsiteX720" fmla="*/ 7868661 w 9144000"/>
              <a:gd name="connsiteY720" fmla="*/ 799752 h 3760260"/>
              <a:gd name="connsiteX721" fmla="*/ 7901272 w 9144000"/>
              <a:gd name="connsiteY721" fmla="*/ 714276 h 3760260"/>
              <a:gd name="connsiteX722" fmla="*/ 7893445 w 9144000"/>
              <a:gd name="connsiteY722" fmla="*/ 693733 h 3760260"/>
              <a:gd name="connsiteX723" fmla="*/ 7881597 w 9144000"/>
              <a:gd name="connsiteY723" fmla="*/ 693429 h 3760260"/>
              <a:gd name="connsiteX724" fmla="*/ 4850490 w 9144000"/>
              <a:gd name="connsiteY724" fmla="*/ 652366 h 3760260"/>
              <a:gd name="connsiteX725" fmla="*/ 4841143 w 9144000"/>
              <a:gd name="connsiteY725" fmla="*/ 660309 h 3760260"/>
              <a:gd name="connsiteX726" fmla="*/ 4803314 w 9144000"/>
              <a:gd name="connsiteY726" fmla="*/ 747004 h 3760260"/>
              <a:gd name="connsiteX727" fmla="*/ 4802445 w 9144000"/>
              <a:gd name="connsiteY727" fmla="*/ 752400 h 3760260"/>
              <a:gd name="connsiteX728" fmla="*/ 4812445 w 9144000"/>
              <a:gd name="connsiteY728" fmla="*/ 767024 h 3760260"/>
              <a:gd name="connsiteX729" fmla="*/ 4832446 w 9144000"/>
              <a:gd name="connsiteY729" fmla="*/ 757971 h 3760260"/>
              <a:gd name="connsiteX730" fmla="*/ 4868970 w 9144000"/>
              <a:gd name="connsiteY730" fmla="*/ 674236 h 3760260"/>
              <a:gd name="connsiteX731" fmla="*/ 4862447 w 9144000"/>
              <a:gd name="connsiteY731" fmla="*/ 653171 h 3760260"/>
              <a:gd name="connsiteX732" fmla="*/ 4850490 w 9144000"/>
              <a:gd name="connsiteY732" fmla="*/ 652366 h 3760260"/>
              <a:gd name="connsiteX733" fmla="*/ 3107427 w 9144000"/>
              <a:gd name="connsiteY733" fmla="*/ 634718 h 3760260"/>
              <a:gd name="connsiteX734" fmla="*/ 3095415 w 9144000"/>
              <a:gd name="connsiteY734" fmla="*/ 634892 h 3760260"/>
              <a:gd name="connsiteX735" fmla="*/ 3085850 w 9144000"/>
              <a:gd name="connsiteY735" fmla="*/ 649167 h 3760260"/>
              <a:gd name="connsiteX736" fmla="*/ 3087154 w 9144000"/>
              <a:gd name="connsiteY736" fmla="*/ 655434 h 3760260"/>
              <a:gd name="connsiteX737" fmla="*/ 3119764 w 9144000"/>
              <a:gd name="connsiteY737" fmla="*/ 741259 h 3760260"/>
              <a:gd name="connsiteX738" fmla="*/ 3139765 w 9144000"/>
              <a:gd name="connsiteY738" fmla="*/ 751008 h 3760260"/>
              <a:gd name="connsiteX739" fmla="*/ 3149765 w 9144000"/>
              <a:gd name="connsiteY739" fmla="*/ 731162 h 3760260"/>
              <a:gd name="connsiteX740" fmla="*/ 3115851 w 9144000"/>
              <a:gd name="connsiteY740" fmla="*/ 642900 h 3760260"/>
              <a:gd name="connsiteX741" fmla="*/ 3107427 w 9144000"/>
              <a:gd name="connsiteY741" fmla="*/ 634718 h 3760260"/>
              <a:gd name="connsiteX742" fmla="*/ 1827427 w 9144000"/>
              <a:gd name="connsiteY742" fmla="*/ 581339 h 3760260"/>
              <a:gd name="connsiteX743" fmla="*/ 1817535 w 9144000"/>
              <a:gd name="connsiteY743" fmla="*/ 587889 h 3760260"/>
              <a:gd name="connsiteX744" fmla="*/ 1782316 w 9144000"/>
              <a:gd name="connsiteY744" fmla="*/ 644815 h 3760260"/>
              <a:gd name="connsiteX745" fmla="*/ 1768837 w 9144000"/>
              <a:gd name="connsiteY745" fmla="*/ 669013 h 3760260"/>
              <a:gd name="connsiteX746" fmla="*/ 1767098 w 9144000"/>
              <a:gd name="connsiteY746" fmla="*/ 676325 h 3760260"/>
              <a:gd name="connsiteX747" fmla="*/ 1775359 w 9144000"/>
              <a:gd name="connsiteY747" fmla="*/ 690252 h 3760260"/>
              <a:gd name="connsiteX748" fmla="*/ 1796664 w 9144000"/>
              <a:gd name="connsiteY748" fmla="*/ 683984 h 3760260"/>
              <a:gd name="connsiteX749" fmla="*/ 1809709 w 9144000"/>
              <a:gd name="connsiteY749" fmla="*/ 660657 h 3760260"/>
              <a:gd name="connsiteX750" fmla="*/ 1843623 w 9144000"/>
              <a:gd name="connsiteY750" fmla="*/ 605298 h 3760260"/>
              <a:gd name="connsiteX751" fmla="*/ 1839275 w 9144000"/>
              <a:gd name="connsiteY751" fmla="*/ 583537 h 3760260"/>
              <a:gd name="connsiteX752" fmla="*/ 1827427 w 9144000"/>
              <a:gd name="connsiteY752" fmla="*/ 581339 h 3760260"/>
              <a:gd name="connsiteX753" fmla="*/ 6122066 w 9144000"/>
              <a:gd name="connsiteY753" fmla="*/ 576791 h 3760260"/>
              <a:gd name="connsiteX754" fmla="*/ 6110326 w 9144000"/>
              <a:gd name="connsiteY754" fmla="*/ 577618 h 3760260"/>
              <a:gd name="connsiteX755" fmla="*/ 6101630 w 9144000"/>
              <a:gd name="connsiteY755" fmla="*/ 591719 h 3760260"/>
              <a:gd name="connsiteX756" fmla="*/ 6103369 w 9144000"/>
              <a:gd name="connsiteY756" fmla="*/ 598682 h 3760260"/>
              <a:gd name="connsiteX757" fmla="*/ 6140328 w 9144000"/>
              <a:gd name="connsiteY757" fmla="*/ 682418 h 3760260"/>
              <a:gd name="connsiteX758" fmla="*/ 6160764 w 9144000"/>
              <a:gd name="connsiteY758" fmla="*/ 691122 h 3760260"/>
              <a:gd name="connsiteX759" fmla="*/ 6169459 w 9144000"/>
              <a:gd name="connsiteY759" fmla="*/ 670928 h 3760260"/>
              <a:gd name="connsiteX760" fmla="*/ 6131196 w 9144000"/>
              <a:gd name="connsiteY760" fmla="*/ 584582 h 3760260"/>
              <a:gd name="connsiteX761" fmla="*/ 6122066 w 9144000"/>
              <a:gd name="connsiteY761" fmla="*/ 576791 h 3760260"/>
              <a:gd name="connsiteX762" fmla="*/ 7980840 w 9144000"/>
              <a:gd name="connsiteY762" fmla="*/ 533618 h 3760260"/>
              <a:gd name="connsiteX763" fmla="*/ 7970405 w 9144000"/>
              <a:gd name="connsiteY763" fmla="*/ 539493 h 3760260"/>
              <a:gd name="connsiteX764" fmla="*/ 7916490 w 9144000"/>
              <a:gd name="connsiteY764" fmla="*/ 617484 h 3760260"/>
              <a:gd name="connsiteX765" fmla="*/ 7914316 w 9144000"/>
              <a:gd name="connsiteY765" fmla="*/ 625492 h 3760260"/>
              <a:gd name="connsiteX766" fmla="*/ 7922142 w 9144000"/>
              <a:gd name="connsiteY766" fmla="*/ 638896 h 3760260"/>
              <a:gd name="connsiteX767" fmla="*/ 7943447 w 9144000"/>
              <a:gd name="connsiteY767" fmla="*/ 633674 h 3760260"/>
              <a:gd name="connsiteX768" fmla="*/ 7995189 w 9144000"/>
              <a:gd name="connsiteY768" fmla="*/ 558817 h 3760260"/>
              <a:gd name="connsiteX769" fmla="*/ 7992580 w 9144000"/>
              <a:gd name="connsiteY769" fmla="*/ 536882 h 3760260"/>
              <a:gd name="connsiteX770" fmla="*/ 7980840 w 9144000"/>
              <a:gd name="connsiteY770" fmla="*/ 533618 h 3760260"/>
              <a:gd name="connsiteX771" fmla="*/ 4953701 w 9144000"/>
              <a:gd name="connsiteY771" fmla="*/ 495167 h 3760260"/>
              <a:gd name="connsiteX772" fmla="*/ 4943321 w 9144000"/>
              <a:gd name="connsiteY772" fmla="*/ 501020 h 3760260"/>
              <a:gd name="connsiteX773" fmla="*/ 4888100 w 9144000"/>
              <a:gd name="connsiteY773" fmla="*/ 578140 h 3760260"/>
              <a:gd name="connsiteX774" fmla="*/ 4885491 w 9144000"/>
              <a:gd name="connsiteY774" fmla="*/ 586496 h 3760260"/>
              <a:gd name="connsiteX775" fmla="*/ 4892883 w 9144000"/>
              <a:gd name="connsiteY775" fmla="*/ 599553 h 3760260"/>
              <a:gd name="connsiteX776" fmla="*/ 4914188 w 9144000"/>
              <a:gd name="connsiteY776" fmla="*/ 594852 h 3760260"/>
              <a:gd name="connsiteX777" fmla="*/ 4967234 w 9144000"/>
              <a:gd name="connsiteY777" fmla="*/ 520518 h 3760260"/>
              <a:gd name="connsiteX778" fmla="*/ 4965060 w 9144000"/>
              <a:gd name="connsiteY778" fmla="*/ 498583 h 3760260"/>
              <a:gd name="connsiteX779" fmla="*/ 4953701 w 9144000"/>
              <a:gd name="connsiteY779" fmla="*/ 495167 h 3760260"/>
              <a:gd name="connsiteX780" fmla="*/ 3013183 w 9144000"/>
              <a:gd name="connsiteY780" fmla="*/ 471730 h 3760260"/>
              <a:gd name="connsiteX781" fmla="*/ 3001498 w 9144000"/>
              <a:gd name="connsiteY781" fmla="*/ 474559 h 3760260"/>
              <a:gd name="connsiteX782" fmla="*/ 2994976 w 9144000"/>
              <a:gd name="connsiteY782" fmla="*/ 487267 h 3760260"/>
              <a:gd name="connsiteX783" fmla="*/ 2998020 w 9144000"/>
              <a:gd name="connsiteY783" fmla="*/ 496320 h 3760260"/>
              <a:gd name="connsiteX784" fmla="*/ 3046717 w 9144000"/>
              <a:gd name="connsiteY784" fmla="*/ 573266 h 3760260"/>
              <a:gd name="connsiteX785" fmla="*/ 3068023 w 9144000"/>
              <a:gd name="connsiteY785" fmla="*/ 579533 h 3760260"/>
              <a:gd name="connsiteX786" fmla="*/ 3074110 w 9144000"/>
              <a:gd name="connsiteY786" fmla="*/ 558295 h 3760260"/>
              <a:gd name="connsiteX787" fmla="*/ 3023238 w 9144000"/>
              <a:gd name="connsiteY787" fmla="*/ 478041 h 3760260"/>
              <a:gd name="connsiteX788" fmla="*/ 3013183 w 9144000"/>
              <a:gd name="connsiteY788" fmla="*/ 471730 h 3760260"/>
              <a:gd name="connsiteX789" fmla="*/ 1946888 w 9144000"/>
              <a:gd name="connsiteY789" fmla="*/ 436260 h 3760260"/>
              <a:gd name="connsiteX790" fmla="*/ 1935801 w 9144000"/>
              <a:gd name="connsiteY790" fmla="*/ 440960 h 3760260"/>
              <a:gd name="connsiteX791" fmla="*/ 1872755 w 9144000"/>
              <a:gd name="connsiteY791" fmla="*/ 511465 h 3760260"/>
              <a:gd name="connsiteX792" fmla="*/ 1869276 w 9144000"/>
              <a:gd name="connsiteY792" fmla="*/ 521214 h 3760260"/>
              <a:gd name="connsiteX793" fmla="*/ 1875364 w 9144000"/>
              <a:gd name="connsiteY793" fmla="*/ 533400 h 3760260"/>
              <a:gd name="connsiteX794" fmla="*/ 1897538 w 9144000"/>
              <a:gd name="connsiteY794" fmla="*/ 531137 h 3760260"/>
              <a:gd name="connsiteX795" fmla="*/ 1957976 w 9144000"/>
              <a:gd name="connsiteY795" fmla="*/ 463069 h 3760260"/>
              <a:gd name="connsiteX796" fmla="*/ 1957976 w 9144000"/>
              <a:gd name="connsiteY796" fmla="*/ 440960 h 3760260"/>
              <a:gd name="connsiteX797" fmla="*/ 1946888 w 9144000"/>
              <a:gd name="connsiteY797" fmla="*/ 436260 h 3760260"/>
              <a:gd name="connsiteX798" fmla="*/ 6017822 w 9144000"/>
              <a:gd name="connsiteY798" fmla="*/ 420571 h 3760260"/>
              <a:gd name="connsiteX799" fmla="*/ 6006408 w 9144000"/>
              <a:gd name="connsiteY799" fmla="*/ 424248 h 3760260"/>
              <a:gd name="connsiteX800" fmla="*/ 6001191 w 9144000"/>
              <a:gd name="connsiteY800" fmla="*/ 436086 h 3760260"/>
              <a:gd name="connsiteX801" fmla="*/ 6004669 w 9144000"/>
              <a:gd name="connsiteY801" fmla="*/ 446183 h 3760260"/>
              <a:gd name="connsiteX802" fmla="*/ 6058585 w 9144000"/>
              <a:gd name="connsiteY802" fmla="*/ 519473 h 3760260"/>
              <a:gd name="connsiteX803" fmla="*/ 6079890 w 9144000"/>
              <a:gd name="connsiteY803" fmla="*/ 524000 h 3760260"/>
              <a:gd name="connsiteX804" fmla="*/ 6084674 w 9144000"/>
              <a:gd name="connsiteY804" fmla="*/ 502413 h 3760260"/>
              <a:gd name="connsiteX805" fmla="*/ 6028583 w 9144000"/>
              <a:gd name="connsiteY805" fmla="*/ 426163 h 3760260"/>
              <a:gd name="connsiteX806" fmla="*/ 6017822 w 9144000"/>
              <a:gd name="connsiteY806" fmla="*/ 420571 h 3760260"/>
              <a:gd name="connsiteX807" fmla="*/ 8118455 w 9144000"/>
              <a:gd name="connsiteY807" fmla="*/ 404707 h 3760260"/>
              <a:gd name="connsiteX808" fmla="*/ 8106932 w 9144000"/>
              <a:gd name="connsiteY808" fmla="*/ 407710 h 3760260"/>
              <a:gd name="connsiteX809" fmla="*/ 8034755 w 9144000"/>
              <a:gd name="connsiteY809" fmla="*/ 468988 h 3760260"/>
              <a:gd name="connsiteX810" fmla="*/ 8029973 w 9144000"/>
              <a:gd name="connsiteY810" fmla="*/ 480304 h 3760260"/>
              <a:gd name="connsiteX811" fmla="*/ 8034321 w 9144000"/>
              <a:gd name="connsiteY811" fmla="*/ 490923 h 3760260"/>
              <a:gd name="connsiteX812" fmla="*/ 8056495 w 9144000"/>
              <a:gd name="connsiteY812" fmla="*/ 491445 h 3760260"/>
              <a:gd name="connsiteX813" fmla="*/ 8125629 w 9144000"/>
              <a:gd name="connsiteY813" fmla="*/ 432778 h 3760260"/>
              <a:gd name="connsiteX814" fmla="*/ 8128672 w 9144000"/>
              <a:gd name="connsiteY814" fmla="*/ 410843 h 3760260"/>
              <a:gd name="connsiteX815" fmla="*/ 8118455 w 9144000"/>
              <a:gd name="connsiteY815" fmla="*/ 404707 h 3760260"/>
              <a:gd name="connsiteX816" fmla="*/ 5090500 w 9144000"/>
              <a:gd name="connsiteY816" fmla="*/ 365886 h 3760260"/>
              <a:gd name="connsiteX817" fmla="*/ 5078978 w 9144000"/>
              <a:gd name="connsiteY817" fmla="*/ 368889 h 3760260"/>
              <a:gd name="connsiteX818" fmla="*/ 5006802 w 9144000"/>
              <a:gd name="connsiteY818" fmla="*/ 430689 h 3760260"/>
              <a:gd name="connsiteX819" fmla="*/ 5002019 w 9144000"/>
              <a:gd name="connsiteY819" fmla="*/ 441831 h 3760260"/>
              <a:gd name="connsiteX820" fmla="*/ 5006366 w 9144000"/>
              <a:gd name="connsiteY820" fmla="*/ 452798 h 3760260"/>
              <a:gd name="connsiteX821" fmla="*/ 5028976 w 9144000"/>
              <a:gd name="connsiteY821" fmla="*/ 453146 h 3760260"/>
              <a:gd name="connsiteX822" fmla="*/ 5097674 w 9144000"/>
              <a:gd name="connsiteY822" fmla="*/ 393957 h 3760260"/>
              <a:gd name="connsiteX823" fmla="*/ 5100718 w 9144000"/>
              <a:gd name="connsiteY823" fmla="*/ 372022 h 3760260"/>
              <a:gd name="connsiteX824" fmla="*/ 5090500 w 9144000"/>
              <a:gd name="connsiteY824" fmla="*/ 365886 h 3760260"/>
              <a:gd name="connsiteX825" fmla="*/ 2880189 w 9144000"/>
              <a:gd name="connsiteY825" fmla="*/ 338032 h 3760260"/>
              <a:gd name="connsiteX826" fmla="*/ 2869753 w 9144000"/>
              <a:gd name="connsiteY826" fmla="*/ 343995 h 3760260"/>
              <a:gd name="connsiteX827" fmla="*/ 2866710 w 9144000"/>
              <a:gd name="connsiteY827" fmla="*/ 353569 h 3760260"/>
              <a:gd name="connsiteX828" fmla="*/ 2872797 w 9144000"/>
              <a:gd name="connsiteY828" fmla="*/ 365929 h 3760260"/>
              <a:gd name="connsiteX829" fmla="*/ 2940191 w 9144000"/>
              <a:gd name="connsiteY829" fmla="*/ 426337 h 3760260"/>
              <a:gd name="connsiteX830" fmla="*/ 2962366 w 9144000"/>
              <a:gd name="connsiteY830" fmla="*/ 426859 h 3760260"/>
              <a:gd name="connsiteX831" fmla="*/ 2962801 w 9144000"/>
              <a:gd name="connsiteY831" fmla="*/ 404925 h 3760260"/>
              <a:gd name="connsiteX832" fmla="*/ 2891928 w 9144000"/>
              <a:gd name="connsiteY832" fmla="*/ 341209 h 3760260"/>
              <a:gd name="connsiteX833" fmla="*/ 2880189 w 9144000"/>
              <a:gd name="connsiteY833" fmla="*/ 338032 h 3760260"/>
              <a:gd name="connsiteX834" fmla="*/ 2096297 w 9144000"/>
              <a:gd name="connsiteY834" fmla="*/ 321211 h 3760260"/>
              <a:gd name="connsiteX835" fmla="*/ 2084503 w 9144000"/>
              <a:gd name="connsiteY835" fmla="*/ 323104 h 3760260"/>
              <a:gd name="connsiteX836" fmla="*/ 2006673 w 9144000"/>
              <a:gd name="connsiteY836" fmla="*/ 377419 h 3760260"/>
              <a:gd name="connsiteX837" fmla="*/ 2000586 w 9144000"/>
              <a:gd name="connsiteY837" fmla="*/ 389605 h 3760260"/>
              <a:gd name="connsiteX838" fmla="*/ 2004065 w 9144000"/>
              <a:gd name="connsiteY838" fmla="*/ 399354 h 3760260"/>
              <a:gd name="connsiteX839" fmla="*/ 2026240 w 9144000"/>
              <a:gd name="connsiteY839" fmla="*/ 401965 h 3760260"/>
              <a:gd name="connsiteX840" fmla="*/ 2100591 w 9144000"/>
              <a:gd name="connsiteY840" fmla="*/ 349739 h 3760260"/>
              <a:gd name="connsiteX841" fmla="*/ 2105808 w 9144000"/>
              <a:gd name="connsiteY841" fmla="*/ 328327 h 3760260"/>
              <a:gd name="connsiteX842" fmla="*/ 2096297 w 9144000"/>
              <a:gd name="connsiteY842" fmla="*/ 321211 h 3760260"/>
              <a:gd name="connsiteX843" fmla="*/ 8283299 w 9144000"/>
              <a:gd name="connsiteY843" fmla="*/ 314095 h 3760260"/>
              <a:gd name="connsiteX844" fmla="*/ 8271287 w 9144000"/>
              <a:gd name="connsiteY844" fmla="*/ 314226 h 3760260"/>
              <a:gd name="connsiteX845" fmla="*/ 8186501 w 9144000"/>
              <a:gd name="connsiteY845" fmla="*/ 356006 h 3760260"/>
              <a:gd name="connsiteX846" fmla="*/ 8178675 w 9144000"/>
              <a:gd name="connsiteY846" fmla="*/ 369585 h 3760260"/>
              <a:gd name="connsiteX847" fmla="*/ 8180414 w 9144000"/>
              <a:gd name="connsiteY847" fmla="*/ 377245 h 3760260"/>
              <a:gd name="connsiteX848" fmla="*/ 8201719 w 9144000"/>
              <a:gd name="connsiteY848" fmla="*/ 383338 h 3760260"/>
              <a:gd name="connsiteX849" fmla="*/ 8283461 w 9144000"/>
              <a:gd name="connsiteY849" fmla="*/ 343124 h 3760260"/>
              <a:gd name="connsiteX850" fmla="*/ 8291723 w 9144000"/>
              <a:gd name="connsiteY850" fmla="*/ 322582 h 3760260"/>
              <a:gd name="connsiteX851" fmla="*/ 8283299 w 9144000"/>
              <a:gd name="connsiteY851" fmla="*/ 314095 h 3760260"/>
              <a:gd name="connsiteX852" fmla="*/ 5873306 w 9144000"/>
              <a:gd name="connsiteY852" fmla="*/ 298971 h 3760260"/>
              <a:gd name="connsiteX853" fmla="*/ 5863794 w 9144000"/>
              <a:gd name="connsiteY853" fmla="*/ 305869 h 3760260"/>
              <a:gd name="connsiteX854" fmla="*/ 5861620 w 9144000"/>
              <a:gd name="connsiteY854" fmla="*/ 314052 h 3760260"/>
              <a:gd name="connsiteX855" fmla="*/ 5869011 w 9144000"/>
              <a:gd name="connsiteY855" fmla="*/ 327282 h 3760260"/>
              <a:gd name="connsiteX856" fmla="*/ 5941189 w 9144000"/>
              <a:gd name="connsiteY856" fmla="*/ 381249 h 3760260"/>
              <a:gd name="connsiteX857" fmla="*/ 5963363 w 9144000"/>
              <a:gd name="connsiteY857" fmla="*/ 379856 h 3760260"/>
              <a:gd name="connsiteX858" fmla="*/ 5962060 w 9144000"/>
              <a:gd name="connsiteY858" fmla="*/ 357921 h 3760260"/>
              <a:gd name="connsiteX859" fmla="*/ 5885100 w 9144000"/>
              <a:gd name="connsiteY859" fmla="*/ 300821 h 3760260"/>
              <a:gd name="connsiteX860" fmla="*/ 5873306 w 9144000"/>
              <a:gd name="connsiteY860" fmla="*/ 298971 h 3760260"/>
              <a:gd name="connsiteX861" fmla="*/ 5243333 w 9144000"/>
              <a:gd name="connsiteY861" fmla="*/ 275056 h 3760260"/>
              <a:gd name="connsiteX862" fmla="*/ 5158112 w 9144000"/>
              <a:gd name="connsiteY862" fmla="*/ 316837 h 3760260"/>
              <a:gd name="connsiteX863" fmla="*/ 5150286 w 9144000"/>
              <a:gd name="connsiteY863" fmla="*/ 330416 h 3760260"/>
              <a:gd name="connsiteX864" fmla="*/ 5152460 w 9144000"/>
              <a:gd name="connsiteY864" fmla="*/ 338076 h 3760260"/>
              <a:gd name="connsiteX865" fmla="*/ 5172896 w 9144000"/>
              <a:gd name="connsiteY865" fmla="*/ 343820 h 3760260"/>
              <a:gd name="connsiteX866" fmla="*/ 5255072 w 9144000"/>
              <a:gd name="connsiteY866" fmla="*/ 303955 h 3760260"/>
              <a:gd name="connsiteX867" fmla="*/ 5263333 w 9144000"/>
              <a:gd name="connsiteY867" fmla="*/ 283587 h 3760260"/>
              <a:gd name="connsiteX868" fmla="*/ 5243333 w 9144000"/>
              <a:gd name="connsiteY868" fmla="*/ 275056 h 3760260"/>
              <a:gd name="connsiteX869" fmla="*/ 8450860 w 9144000"/>
              <a:gd name="connsiteY869" fmla="*/ 258170 h 3760260"/>
              <a:gd name="connsiteX870" fmla="*/ 8359986 w 9144000"/>
              <a:gd name="connsiteY870" fmla="*/ 282020 h 3760260"/>
              <a:gd name="connsiteX871" fmla="*/ 8348682 w 9144000"/>
              <a:gd name="connsiteY871" fmla="*/ 296817 h 3760260"/>
              <a:gd name="connsiteX872" fmla="*/ 8349551 w 9144000"/>
              <a:gd name="connsiteY872" fmla="*/ 301343 h 3760260"/>
              <a:gd name="connsiteX873" fmla="*/ 8369117 w 9144000"/>
              <a:gd name="connsiteY873" fmla="*/ 311789 h 3760260"/>
              <a:gd name="connsiteX874" fmla="*/ 8457817 w 9144000"/>
              <a:gd name="connsiteY874" fmla="*/ 288635 h 3760260"/>
              <a:gd name="connsiteX875" fmla="*/ 8469556 w 9144000"/>
              <a:gd name="connsiteY875" fmla="*/ 270008 h 3760260"/>
              <a:gd name="connsiteX876" fmla="*/ 8450860 w 9144000"/>
              <a:gd name="connsiteY876" fmla="*/ 258170 h 3760260"/>
              <a:gd name="connsiteX877" fmla="*/ 2724965 w 9144000"/>
              <a:gd name="connsiteY877" fmla="*/ 251729 h 3760260"/>
              <a:gd name="connsiteX878" fmla="*/ 2704964 w 9144000"/>
              <a:gd name="connsiteY878" fmla="*/ 261304 h 3760260"/>
              <a:gd name="connsiteX879" fmla="*/ 2704094 w 9144000"/>
              <a:gd name="connsiteY879" fmla="*/ 266178 h 3760260"/>
              <a:gd name="connsiteX880" fmla="*/ 2714529 w 9144000"/>
              <a:gd name="connsiteY880" fmla="*/ 280975 h 3760260"/>
              <a:gd name="connsiteX881" fmla="*/ 2797142 w 9144000"/>
              <a:gd name="connsiteY881" fmla="*/ 317011 h 3760260"/>
              <a:gd name="connsiteX882" fmla="*/ 2818447 w 9144000"/>
              <a:gd name="connsiteY882" fmla="*/ 311092 h 3760260"/>
              <a:gd name="connsiteX883" fmla="*/ 2811925 w 9144000"/>
              <a:gd name="connsiteY883" fmla="*/ 289854 h 3760260"/>
              <a:gd name="connsiteX884" fmla="*/ 2724965 w 9144000"/>
              <a:gd name="connsiteY884" fmla="*/ 251729 h 3760260"/>
              <a:gd name="connsiteX885" fmla="*/ 2257554 w 9144000"/>
              <a:gd name="connsiteY885" fmla="*/ 246158 h 3760260"/>
              <a:gd name="connsiteX886" fmla="*/ 2168420 w 9144000"/>
              <a:gd name="connsiteY886" fmla="*/ 278886 h 3760260"/>
              <a:gd name="connsiteX887" fmla="*/ 2159289 w 9144000"/>
              <a:gd name="connsiteY887" fmla="*/ 293161 h 3760260"/>
              <a:gd name="connsiteX888" fmla="*/ 2160593 w 9144000"/>
              <a:gd name="connsiteY888" fmla="*/ 299428 h 3760260"/>
              <a:gd name="connsiteX889" fmla="*/ 2181029 w 9144000"/>
              <a:gd name="connsiteY889" fmla="*/ 307262 h 3760260"/>
              <a:gd name="connsiteX890" fmla="*/ 2266685 w 9144000"/>
              <a:gd name="connsiteY890" fmla="*/ 276101 h 3760260"/>
              <a:gd name="connsiteX891" fmla="*/ 2277120 w 9144000"/>
              <a:gd name="connsiteY891" fmla="*/ 256777 h 3760260"/>
              <a:gd name="connsiteX892" fmla="*/ 2257554 w 9144000"/>
              <a:gd name="connsiteY892" fmla="*/ 246158 h 3760260"/>
              <a:gd name="connsiteX893" fmla="*/ 8636955 w 9144000"/>
              <a:gd name="connsiteY893" fmla="*/ 231883 h 3760260"/>
              <a:gd name="connsiteX894" fmla="*/ 8543472 w 9144000"/>
              <a:gd name="connsiteY894" fmla="*/ 241458 h 3760260"/>
              <a:gd name="connsiteX895" fmla="*/ 8529994 w 9144000"/>
              <a:gd name="connsiteY895" fmla="*/ 256951 h 3760260"/>
              <a:gd name="connsiteX896" fmla="*/ 8529994 w 9144000"/>
              <a:gd name="connsiteY896" fmla="*/ 259041 h 3760260"/>
              <a:gd name="connsiteX897" fmla="*/ 8547820 w 9144000"/>
              <a:gd name="connsiteY897" fmla="*/ 272445 h 3760260"/>
              <a:gd name="connsiteX898" fmla="*/ 8639129 w 9144000"/>
              <a:gd name="connsiteY898" fmla="*/ 263219 h 3760260"/>
              <a:gd name="connsiteX899" fmla="*/ 8653912 w 9144000"/>
              <a:gd name="connsiteY899" fmla="*/ 246506 h 3760260"/>
              <a:gd name="connsiteX900" fmla="*/ 8636955 w 9144000"/>
              <a:gd name="connsiteY900" fmla="*/ 231883 h 3760260"/>
              <a:gd name="connsiteX901" fmla="*/ 5709006 w 9144000"/>
              <a:gd name="connsiteY901" fmla="*/ 229446 h 3760260"/>
              <a:gd name="connsiteX902" fmla="*/ 5690743 w 9144000"/>
              <a:gd name="connsiteY902" fmla="*/ 241283 h 3760260"/>
              <a:gd name="connsiteX903" fmla="*/ 5690308 w 9144000"/>
              <a:gd name="connsiteY903" fmla="*/ 244591 h 3760260"/>
              <a:gd name="connsiteX904" fmla="*/ 5702483 w 9144000"/>
              <a:gd name="connsiteY904" fmla="*/ 259737 h 3760260"/>
              <a:gd name="connsiteX905" fmla="*/ 5788574 w 9144000"/>
              <a:gd name="connsiteY905" fmla="*/ 286546 h 3760260"/>
              <a:gd name="connsiteX906" fmla="*/ 5808575 w 9144000"/>
              <a:gd name="connsiteY906" fmla="*/ 278016 h 3760260"/>
              <a:gd name="connsiteX907" fmla="*/ 5799878 w 9144000"/>
              <a:gd name="connsiteY907" fmla="*/ 257648 h 3760260"/>
              <a:gd name="connsiteX908" fmla="*/ 5709006 w 9144000"/>
              <a:gd name="connsiteY908" fmla="*/ 229446 h 3760260"/>
              <a:gd name="connsiteX909" fmla="*/ 8916967 w 9144000"/>
              <a:gd name="connsiteY909" fmla="*/ 228053 h 3760260"/>
              <a:gd name="connsiteX910" fmla="*/ 8901749 w 9144000"/>
              <a:gd name="connsiteY910" fmla="*/ 243547 h 3760260"/>
              <a:gd name="connsiteX911" fmla="*/ 8916967 w 9144000"/>
              <a:gd name="connsiteY911" fmla="*/ 259041 h 3760260"/>
              <a:gd name="connsiteX912" fmla="*/ 9010014 w 9144000"/>
              <a:gd name="connsiteY912" fmla="*/ 259041 h 3760260"/>
              <a:gd name="connsiteX913" fmla="*/ 9025667 w 9144000"/>
              <a:gd name="connsiteY913" fmla="*/ 243547 h 3760260"/>
              <a:gd name="connsiteX914" fmla="*/ 9010014 w 9144000"/>
              <a:gd name="connsiteY914" fmla="*/ 228053 h 3760260"/>
              <a:gd name="connsiteX915" fmla="*/ 8730872 w 9144000"/>
              <a:gd name="connsiteY915" fmla="*/ 228053 h 3760260"/>
              <a:gd name="connsiteX916" fmla="*/ 8715654 w 9144000"/>
              <a:gd name="connsiteY916" fmla="*/ 243547 h 3760260"/>
              <a:gd name="connsiteX917" fmla="*/ 8715654 w 9144000"/>
              <a:gd name="connsiteY917" fmla="*/ 243895 h 3760260"/>
              <a:gd name="connsiteX918" fmla="*/ 8731306 w 9144000"/>
              <a:gd name="connsiteY918" fmla="*/ 259388 h 3760260"/>
              <a:gd name="connsiteX919" fmla="*/ 8753047 w 9144000"/>
              <a:gd name="connsiteY919" fmla="*/ 259041 h 3760260"/>
              <a:gd name="connsiteX920" fmla="*/ 8823919 w 9144000"/>
              <a:gd name="connsiteY920" fmla="*/ 259041 h 3760260"/>
              <a:gd name="connsiteX921" fmla="*/ 8839572 w 9144000"/>
              <a:gd name="connsiteY921" fmla="*/ 243547 h 3760260"/>
              <a:gd name="connsiteX922" fmla="*/ 8823919 w 9144000"/>
              <a:gd name="connsiteY922" fmla="*/ 228053 h 3760260"/>
              <a:gd name="connsiteX923" fmla="*/ 8753047 w 9144000"/>
              <a:gd name="connsiteY923" fmla="*/ 228053 h 3760260"/>
              <a:gd name="connsiteX924" fmla="*/ 8730872 w 9144000"/>
              <a:gd name="connsiteY924" fmla="*/ 228053 h 3760260"/>
              <a:gd name="connsiteX925" fmla="*/ 5425950 w 9144000"/>
              <a:gd name="connsiteY925" fmla="*/ 224745 h 3760260"/>
              <a:gd name="connsiteX926" fmla="*/ 5333336 w 9144000"/>
              <a:gd name="connsiteY926" fmla="*/ 244591 h 3760260"/>
              <a:gd name="connsiteX927" fmla="*/ 5321597 w 9144000"/>
              <a:gd name="connsiteY927" fmla="*/ 259563 h 3760260"/>
              <a:gd name="connsiteX928" fmla="*/ 5322032 w 9144000"/>
              <a:gd name="connsiteY928" fmla="*/ 263567 h 3760260"/>
              <a:gd name="connsiteX929" fmla="*/ 5341163 w 9144000"/>
              <a:gd name="connsiteY929" fmla="*/ 274882 h 3760260"/>
              <a:gd name="connsiteX930" fmla="*/ 5430733 w 9144000"/>
              <a:gd name="connsiteY930" fmla="*/ 255733 h 3760260"/>
              <a:gd name="connsiteX931" fmla="*/ 5443777 w 9144000"/>
              <a:gd name="connsiteY931" fmla="*/ 237802 h 3760260"/>
              <a:gd name="connsiteX932" fmla="*/ 5425950 w 9144000"/>
              <a:gd name="connsiteY932" fmla="*/ 224745 h 3760260"/>
              <a:gd name="connsiteX933" fmla="*/ 2539305 w 9144000"/>
              <a:gd name="connsiteY933" fmla="*/ 215693 h 3760260"/>
              <a:gd name="connsiteX934" fmla="*/ 2522782 w 9144000"/>
              <a:gd name="connsiteY934" fmla="*/ 230316 h 3760260"/>
              <a:gd name="connsiteX935" fmla="*/ 2522782 w 9144000"/>
              <a:gd name="connsiteY935" fmla="*/ 231186 h 3760260"/>
              <a:gd name="connsiteX936" fmla="*/ 2537131 w 9144000"/>
              <a:gd name="connsiteY936" fmla="*/ 246680 h 3760260"/>
              <a:gd name="connsiteX937" fmla="*/ 2627134 w 9144000"/>
              <a:gd name="connsiteY937" fmla="*/ 257648 h 3760260"/>
              <a:gd name="connsiteX938" fmla="*/ 2645396 w 9144000"/>
              <a:gd name="connsiteY938" fmla="*/ 245288 h 3760260"/>
              <a:gd name="connsiteX939" fmla="*/ 2632787 w 9144000"/>
              <a:gd name="connsiteY939" fmla="*/ 227183 h 3760260"/>
              <a:gd name="connsiteX940" fmla="*/ 2539305 w 9144000"/>
              <a:gd name="connsiteY940" fmla="*/ 215693 h 3760260"/>
              <a:gd name="connsiteX941" fmla="*/ 2444518 w 9144000"/>
              <a:gd name="connsiteY941" fmla="*/ 215519 h 3760260"/>
              <a:gd name="connsiteX942" fmla="*/ 2350166 w 9144000"/>
              <a:gd name="connsiteY942" fmla="*/ 225268 h 3760260"/>
              <a:gd name="connsiteX943" fmla="*/ 2337122 w 9144000"/>
              <a:gd name="connsiteY943" fmla="*/ 240413 h 3760260"/>
              <a:gd name="connsiteX944" fmla="*/ 2337557 w 9144000"/>
              <a:gd name="connsiteY944" fmla="*/ 243373 h 3760260"/>
              <a:gd name="connsiteX945" fmla="*/ 2355384 w 9144000"/>
              <a:gd name="connsiteY945" fmla="*/ 256255 h 3760260"/>
              <a:gd name="connsiteX946" fmla="*/ 2446257 w 9144000"/>
              <a:gd name="connsiteY946" fmla="*/ 246680 h 3760260"/>
              <a:gd name="connsiteX947" fmla="*/ 2461040 w 9144000"/>
              <a:gd name="connsiteY947" fmla="*/ 230316 h 3760260"/>
              <a:gd name="connsiteX948" fmla="*/ 2444518 w 9144000"/>
              <a:gd name="connsiteY948" fmla="*/ 215519 h 3760260"/>
              <a:gd name="connsiteX949" fmla="*/ 5563782 w 9144000"/>
              <a:gd name="connsiteY949" fmla="*/ 214300 h 3760260"/>
              <a:gd name="connsiteX950" fmla="*/ 5519867 w 9144000"/>
              <a:gd name="connsiteY950" fmla="*/ 215171 h 3760260"/>
              <a:gd name="connsiteX951" fmla="*/ 5505084 w 9144000"/>
              <a:gd name="connsiteY951" fmla="*/ 231013 h 3760260"/>
              <a:gd name="connsiteX952" fmla="*/ 5505084 w 9144000"/>
              <a:gd name="connsiteY952" fmla="*/ 231709 h 3760260"/>
              <a:gd name="connsiteX953" fmla="*/ 5521605 w 9144000"/>
              <a:gd name="connsiteY953" fmla="*/ 246506 h 3760260"/>
              <a:gd name="connsiteX954" fmla="*/ 5563782 w 9144000"/>
              <a:gd name="connsiteY954" fmla="*/ 245462 h 3760260"/>
              <a:gd name="connsiteX955" fmla="*/ 5612480 w 9144000"/>
              <a:gd name="connsiteY955" fmla="*/ 247202 h 3760260"/>
              <a:gd name="connsiteX956" fmla="*/ 5629436 w 9144000"/>
              <a:gd name="connsiteY956" fmla="*/ 232579 h 3760260"/>
              <a:gd name="connsiteX957" fmla="*/ 5614654 w 9144000"/>
              <a:gd name="connsiteY957" fmla="*/ 215867 h 3760260"/>
              <a:gd name="connsiteX958" fmla="*/ 5563782 w 9144000"/>
              <a:gd name="connsiteY958" fmla="*/ 214300 h 3760260"/>
              <a:gd name="connsiteX959" fmla="*/ 2398864 w 9144000"/>
              <a:gd name="connsiteY959" fmla="*/ 0 h 3760260"/>
              <a:gd name="connsiteX960" fmla="*/ 2441474 w 9144000"/>
              <a:gd name="connsiteY960" fmla="*/ 0 h 3760260"/>
              <a:gd name="connsiteX961" fmla="*/ 3434995 w 9144000"/>
              <a:gd name="connsiteY961" fmla="*/ 1094132 h 3760260"/>
              <a:gd name="connsiteX962" fmla="*/ 3434995 w 9144000"/>
              <a:gd name="connsiteY962" fmla="*/ 2666129 h 3760260"/>
              <a:gd name="connsiteX963" fmla="*/ 3959800 w 9144000"/>
              <a:gd name="connsiteY963" fmla="*/ 3292143 h 3760260"/>
              <a:gd name="connsiteX964" fmla="*/ 3966757 w 9144000"/>
              <a:gd name="connsiteY964" fmla="*/ 3292143 h 3760260"/>
              <a:gd name="connsiteX965" fmla="*/ 4491563 w 9144000"/>
              <a:gd name="connsiteY965" fmla="*/ 2666129 h 3760260"/>
              <a:gd name="connsiteX966" fmla="*/ 4491563 w 9144000"/>
              <a:gd name="connsiteY966" fmla="*/ 1094132 h 3760260"/>
              <a:gd name="connsiteX967" fmla="*/ 5485082 w 9144000"/>
              <a:gd name="connsiteY967" fmla="*/ 0 h 3760260"/>
              <a:gd name="connsiteX968" fmla="*/ 6478168 w 9144000"/>
              <a:gd name="connsiteY968" fmla="*/ 1094132 h 3760260"/>
              <a:gd name="connsiteX969" fmla="*/ 6478168 w 9144000"/>
              <a:gd name="connsiteY969" fmla="*/ 2666129 h 3760260"/>
              <a:gd name="connsiteX970" fmla="*/ 7003407 w 9144000"/>
              <a:gd name="connsiteY970" fmla="*/ 3292143 h 3760260"/>
              <a:gd name="connsiteX971" fmla="*/ 7046018 w 9144000"/>
              <a:gd name="connsiteY971" fmla="*/ 3292143 h 3760260"/>
              <a:gd name="connsiteX972" fmla="*/ 7571257 w 9144000"/>
              <a:gd name="connsiteY972" fmla="*/ 2666129 h 3760260"/>
              <a:gd name="connsiteX973" fmla="*/ 7571257 w 9144000"/>
              <a:gd name="connsiteY973" fmla="*/ 1094132 h 3760260"/>
              <a:gd name="connsiteX974" fmla="*/ 8564343 w 9144000"/>
              <a:gd name="connsiteY974" fmla="*/ 0 h 3760260"/>
              <a:gd name="connsiteX975" fmla="*/ 9144000 w 9144000"/>
              <a:gd name="connsiteY975" fmla="*/ 0 h 3760260"/>
              <a:gd name="connsiteX976" fmla="*/ 9144000 w 9144000"/>
              <a:gd name="connsiteY976" fmla="*/ 228053 h 3760260"/>
              <a:gd name="connsiteX977" fmla="*/ 9103061 w 9144000"/>
              <a:gd name="connsiteY977" fmla="*/ 228053 h 3760260"/>
              <a:gd name="connsiteX978" fmla="*/ 9087843 w 9144000"/>
              <a:gd name="connsiteY978" fmla="*/ 243547 h 3760260"/>
              <a:gd name="connsiteX979" fmla="*/ 9103061 w 9144000"/>
              <a:gd name="connsiteY979" fmla="*/ 259041 h 3760260"/>
              <a:gd name="connsiteX980" fmla="*/ 9144000 w 9144000"/>
              <a:gd name="connsiteY980" fmla="*/ 259041 h 3760260"/>
              <a:gd name="connsiteX981" fmla="*/ 9144000 w 9144000"/>
              <a:gd name="connsiteY981" fmla="*/ 468118 h 3760260"/>
              <a:gd name="connsiteX982" fmla="*/ 8564343 w 9144000"/>
              <a:gd name="connsiteY982" fmla="*/ 468118 h 3760260"/>
              <a:gd name="connsiteX983" fmla="*/ 8039103 w 9144000"/>
              <a:gd name="connsiteY983" fmla="*/ 1094132 h 3760260"/>
              <a:gd name="connsiteX984" fmla="*/ 8039103 w 9144000"/>
              <a:gd name="connsiteY984" fmla="*/ 2666129 h 3760260"/>
              <a:gd name="connsiteX985" fmla="*/ 7046018 w 9144000"/>
              <a:gd name="connsiteY985" fmla="*/ 3760260 h 3760260"/>
              <a:gd name="connsiteX986" fmla="*/ 7003407 w 9144000"/>
              <a:gd name="connsiteY986" fmla="*/ 3760260 h 3760260"/>
              <a:gd name="connsiteX987" fmla="*/ 6009887 w 9144000"/>
              <a:gd name="connsiteY987" fmla="*/ 2666129 h 3760260"/>
              <a:gd name="connsiteX988" fmla="*/ 6009887 w 9144000"/>
              <a:gd name="connsiteY988" fmla="*/ 1094132 h 3760260"/>
              <a:gd name="connsiteX989" fmla="*/ 5485082 w 9144000"/>
              <a:gd name="connsiteY989" fmla="*/ 467770 h 3760260"/>
              <a:gd name="connsiteX990" fmla="*/ 4959842 w 9144000"/>
              <a:gd name="connsiteY990" fmla="*/ 1093957 h 3760260"/>
              <a:gd name="connsiteX991" fmla="*/ 4959842 w 9144000"/>
              <a:gd name="connsiteY991" fmla="*/ 2665955 h 3760260"/>
              <a:gd name="connsiteX992" fmla="*/ 3966757 w 9144000"/>
              <a:gd name="connsiteY992" fmla="*/ 3760086 h 3760260"/>
              <a:gd name="connsiteX993" fmla="*/ 3959800 w 9144000"/>
              <a:gd name="connsiteY993" fmla="*/ 3760086 h 3760260"/>
              <a:gd name="connsiteX994" fmla="*/ 2966714 w 9144000"/>
              <a:gd name="connsiteY994" fmla="*/ 2665955 h 3760260"/>
              <a:gd name="connsiteX995" fmla="*/ 2966714 w 9144000"/>
              <a:gd name="connsiteY995" fmla="*/ 1093957 h 3760260"/>
              <a:gd name="connsiteX996" fmla="*/ 2441474 w 9144000"/>
              <a:gd name="connsiteY996" fmla="*/ 467770 h 3760260"/>
              <a:gd name="connsiteX997" fmla="*/ 2398864 w 9144000"/>
              <a:gd name="connsiteY997" fmla="*/ 467770 h 3760260"/>
              <a:gd name="connsiteX998" fmla="*/ 1873624 w 9144000"/>
              <a:gd name="connsiteY998" fmla="*/ 1093957 h 3760260"/>
              <a:gd name="connsiteX999" fmla="*/ 1873624 w 9144000"/>
              <a:gd name="connsiteY999" fmla="*/ 2665955 h 3760260"/>
              <a:gd name="connsiteX1000" fmla="*/ 880539 w 9144000"/>
              <a:gd name="connsiteY1000" fmla="*/ 3760086 h 3760260"/>
              <a:gd name="connsiteX1001" fmla="*/ 0 w 9144000"/>
              <a:gd name="connsiteY1001" fmla="*/ 3760086 h 3760260"/>
              <a:gd name="connsiteX1002" fmla="*/ 0 w 9144000"/>
              <a:gd name="connsiteY1002" fmla="*/ 3292143 h 3760260"/>
              <a:gd name="connsiteX1003" fmla="*/ 880539 w 9144000"/>
              <a:gd name="connsiteY1003" fmla="*/ 3292143 h 3760260"/>
              <a:gd name="connsiteX1004" fmla="*/ 1405778 w 9144000"/>
              <a:gd name="connsiteY1004" fmla="*/ 2666129 h 3760260"/>
              <a:gd name="connsiteX1005" fmla="*/ 1405778 w 9144000"/>
              <a:gd name="connsiteY1005" fmla="*/ 1094132 h 3760260"/>
              <a:gd name="connsiteX1006" fmla="*/ 2398864 w 9144000"/>
              <a:gd name="connsiteY1006" fmla="*/ 0 h 3760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Lst>
            <a:rect l="l" t="t" r="r" b="b"/>
            <a:pathLst>
              <a:path w="9144000" h="3760260">
                <a:moveTo>
                  <a:pt x="620962" y="3516191"/>
                </a:moveTo>
                <a:cubicBezTo>
                  <a:pt x="612266" y="3516191"/>
                  <a:pt x="605310" y="3523155"/>
                  <a:pt x="605310" y="3531685"/>
                </a:cubicBezTo>
                <a:cubicBezTo>
                  <a:pt x="605310" y="3540215"/>
                  <a:pt x="612266" y="3547179"/>
                  <a:pt x="620962" y="3547179"/>
                </a:cubicBezTo>
                <a:lnTo>
                  <a:pt x="714010" y="3547179"/>
                </a:lnTo>
                <a:cubicBezTo>
                  <a:pt x="722271" y="3547179"/>
                  <a:pt x="729228" y="3540215"/>
                  <a:pt x="729228" y="3531685"/>
                </a:cubicBezTo>
                <a:cubicBezTo>
                  <a:pt x="729228" y="3523155"/>
                  <a:pt x="722271" y="3516191"/>
                  <a:pt x="714010" y="3516191"/>
                </a:cubicBezTo>
                <a:close/>
                <a:moveTo>
                  <a:pt x="434433" y="3516191"/>
                </a:moveTo>
                <a:cubicBezTo>
                  <a:pt x="425737" y="3516191"/>
                  <a:pt x="418780" y="3523155"/>
                  <a:pt x="418780" y="3531685"/>
                </a:cubicBezTo>
                <a:cubicBezTo>
                  <a:pt x="418780" y="3540215"/>
                  <a:pt x="425737" y="3547179"/>
                  <a:pt x="434433" y="3547179"/>
                </a:cubicBezTo>
                <a:lnTo>
                  <a:pt x="527480" y="3547179"/>
                </a:lnTo>
                <a:cubicBezTo>
                  <a:pt x="536176" y="3547179"/>
                  <a:pt x="543133" y="3540215"/>
                  <a:pt x="543133" y="3531685"/>
                </a:cubicBezTo>
                <a:cubicBezTo>
                  <a:pt x="543133" y="3523155"/>
                  <a:pt x="536176" y="3516191"/>
                  <a:pt x="527480" y="3516191"/>
                </a:cubicBezTo>
                <a:close/>
                <a:moveTo>
                  <a:pt x="248338" y="3516191"/>
                </a:moveTo>
                <a:cubicBezTo>
                  <a:pt x="239642" y="3516191"/>
                  <a:pt x="232685" y="3523155"/>
                  <a:pt x="232685" y="3531685"/>
                </a:cubicBezTo>
                <a:cubicBezTo>
                  <a:pt x="232685" y="3540215"/>
                  <a:pt x="239642" y="3547179"/>
                  <a:pt x="248338" y="3547179"/>
                </a:cubicBezTo>
                <a:lnTo>
                  <a:pt x="341385" y="3547179"/>
                </a:lnTo>
                <a:cubicBezTo>
                  <a:pt x="350081" y="3547179"/>
                  <a:pt x="357038" y="3540215"/>
                  <a:pt x="357038" y="3531685"/>
                </a:cubicBezTo>
                <a:cubicBezTo>
                  <a:pt x="357038" y="3523155"/>
                  <a:pt x="350081" y="3516191"/>
                  <a:pt x="341385" y="3516191"/>
                </a:cubicBezTo>
                <a:close/>
                <a:moveTo>
                  <a:pt x="62243" y="3516191"/>
                </a:moveTo>
                <a:cubicBezTo>
                  <a:pt x="53547" y="3516191"/>
                  <a:pt x="46590" y="3523155"/>
                  <a:pt x="46590" y="3531685"/>
                </a:cubicBezTo>
                <a:cubicBezTo>
                  <a:pt x="46590" y="3540215"/>
                  <a:pt x="53547" y="3547179"/>
                  <a:pt x="62243" y="3547179"/>
                </a:cubicBezTo>
                <a:lnTo>
                  <a:pt x="155290" y="3547179"/>
                </a:lnTo>
                <a:cubicBezTo>
                  <a:pt x="163987" y="3547179"/>
                  <a:pt x="170943" y="3540215"/>
                  <a:pt x="170943" y="3531685"/>
                </a:cubicBezTo>
                <a:cubicBezTo>
                  <a:pt x="170943" y="3523155"/>
                  <a:pt x="163987" y="3516191"/>
                  <a:pt x="155290" y="3516191"/>
                </a:cubicBezTo>
                <a:close/>
                <a:moveTo>
                  <a:pt x="4125894" y="3509228"/>
                </a:moveTo>
                <a:cubicBezTo>
                  <a:pt x="4096762" y="3513058"/>
                  <a:pt x="4065891" y="3515495"/>
                  <a:pt x="4035020" y="3516017"/>
                </a:cubicBezTo>
                <a:cubicBezTo>
                  <a:pt x="4026324" y="3516017"/>
                  <a:pt x="4019802" y="3522807"/>
                  <a:pt x="4019802" y="3531511"/>
                </a:cubicBezTo>
                <a:cubicBezTo>
                  <a:pt x="4019802" y="3531511"/>
                  <a:pt x="4019802" y="3531685"/>
                  <a:pt x="4019802" y="3531685"/>
                </a:cubicBezTo>
                <a:cubicBezTo>
                  <a:pt x="4020237" y="3540215"/>
                  <a:pt x="4027194" y="3547179"/>
                  <a:pt x="4035890" y="3547005"/>
                </a:cubicBezTo>
                <a:cubicBezTo>
                  <a:pt x="4068065" y="3546482"/>
                  <a:pt x="4099806" y="3544045"/>
                  <a:pt x="4130242" y="3540041"/>
                </a:cubicBezTo>
                <a:cubicBezTo>
                  <a:pt x="4138503" y="3538823"/>
                  <a:pt x="4144590" y="3530989"/>
                  <a:pt x="4143286" y="3522633"/>
                </a:cubicBezTo>
                <a:cubicBezTo>
                  <a:pt x="4141981" y="3514102"/>
                  <a:pt x="4134155" y="3508009"/>
                  <a:pt x="4125894" y="3509228"/>
                </a:cubicBezTo>
                <a:close/>
                <a:moveTo>
                  <a:pt x="896626" y="3501916"/>
                </a:moveTo>
                <a:cubicBezTo>
                  <a:pt x="857060" y="3509054"/>
                  <a:pt x="825319" y="3512362"/>
                  <a:pt x="805753" y="3514102"/>
                </a:cubicBezTo>
                <a:cubicBezTo>
                  <a:pt x="797492" y="3514799"/>
                  <a:pt x="791404" y="3521414"/>
                  <a:pt x="791404" y="3529596"/>
                </a:cubicBezTo>
                <a:cubicBezTo>
                  <a:pt x="791404" y="3529944"/>
                  <a:pt x="791404" y="3530466"/>
                  <a:pt x="791404" y="3530989"/>
                </a:cubicBezTo>
                <a:cubicBezTo>
                  <a:pt x="792274" y="3539519"/>
                  <a:pt x="799666" y="3545960"/>
                  <a:pt x="808362" y="3545264"/>
                </a:cubicBezTo>
                <a:cubicBezTo>
                  <a:pt x="828797" y="3543697"/>
                  <a:pt x="861407" y="3540041"/>
                  <a:pt x="902279" y="3532904"/>
                </a:cubicBezTo>
                <a:cubicBezTo>
                  <a:pt x="910975" y="3531511"/>
                  <a:pt x="916627" y="3523329"/>
                  <a:pt x="914888" y="3514451"/>
                </a:cubicBezTo>
                <a:cubicBezTo>
                  <a:pt x="913149" y="3506094"/>
                  <a:pt x="905322" y="3500524"/>
                  <a:pt x="896626" y="3501916"/>
                </a:cubicBezTo>
                <a:close/>
                <a:moveTo>
                  <a:pt x="3853708" y="3499479"/>
                </a:moveTo>
                <a:cubicBezTo>
                  <a:pt x="3845447" y="3497738"/>
                  <a:pt x="3837186" y="3503309"/>
                  <a:pt x="3835447" y="3511665"/>
                </a:cubicBezTo>
                <a:cubicBezTo>
                  <a:pt x="3835012" y="3512536"/>
                  <a:pt x="3835012" y="3513754"/>
                  <a:pt x="3835012" y="3514799"/>
                </a:cubicBezTo>
                <a:cubicBezTo>
                  <a:pt x="3835012" y="3521936"/>
                  <a:pt x="3840229" y="3528552"/>
                  <a:pt x="3847621" y="3529944"/>
                </a:cubicBezTo>
                <a:cubicBezTo>
                  <a:pt x="3878057" y="3536559"/>
                  <a:pt x="3909363" y="3541086"/>
                  <a:pt x="3941103" y="3543697"/>
                </a:cubicBezTo>
                <a:cubicBezTo>
                  <a:pt x="3949799" y="3544567"/>
                  <a:pt x="3957191" y="3538126"/>
                  <a:pt x="3958061" y="3529596"/>
                </a:cubicBezTo>
                <a:cubicBezTo>
                  <a:pt x="3958930" y="3520718"/>
                  <a:pt x="3952408" y="3513406"/>
                  <a:pt x="3944147" y="3512536"/>
                </a:cubicBezTo>
                <a:cubicBezTo>
                  <a:pt x="3913276" y="3509924"/>
                  <a:pt x="3882840" y="3505398"/>
                  <a:pt x="3853708" y="3499479"/>
                </a:cubicBezTo>
                <a:close/>
                <a:moveTo>
                  <a:pt x="7116890" y="3489904"/>
                </a:moveTo>
                <a:cubicBezTo>
                  <a:pt x="7093411" y="3491819"/>
                  <a:pt x="7069062" y="3492864"/>
                  <a:pt x="7043844" y="3492864"/>
                </a:cubicBezTo>
                <a:cubicBezTo>
                  <a:pt x="7038191" y="3492864"/>
                  <a:pt x="7031669" y="3492864"/>
                  <a:pt x="7026017" y="3492516"/>
                </a:cubicBezTo>
                <a:cubicBezTo>
                  <a:pt x="7017321" y="3492342"/>
                  <a:pt x="7010364" y="3499305"/>
                  <a:pt x="7009929" y="3507835"/>
                </a:cubicBezTo>
                <a:cubicBezTo>
                  <a:pt x="7009929" y="3507835"/>
                  <a:pt x="7009929" y="3508009"/>
                  <a:pt x="7009929" y="3508009"/>
                </a:cubicBezTo>
                <a:cubicBezTo>
                  <a:pt x="7009929" y="3516365"/>
                  <a:pt x="7016451" y="3523329"/>
                  <a:pt x="7025147" y="3523503"/>
                </a:cubicBezTo>
                <a:cubicBezTo>
                  <a:pt x="7031235" y="3523851"/>
                  <a:pt x="7037757" y="3523851"/>
                  <a:pt x="7043844" y="3523851"/>
                </a:cubicBezTo>
                <a:cubicBezTo>
                  <a:pt x="7069932" y="3523851"/>
                  <a:pt x="7095150" y="3522807"/>
                  <a:pt x="7119499" y="3520892"/>
                </a:cubicBezTo>
                <a:cubicBezTo>
                  <a:pt x="7128195" y="3520195"/>
                  <a:pt x="7134282" y="3512884"/>
                  <a:pt x="7133848" y="3504179"/>
                </a:cubicBezTo>
                <a:cubicBezTo>
                  <a:pt x="7133413" y="3495649"/>
                  <a:pt x="7125586" y="3489208"/>
                  <a:pt x="7116890" y="3489904"/>
                </a:cubicBezTo>
                <a:close/>
                <a:moveTo>
                  <a:pt x="6845575" y="3469362"/>
                </a:moveTo>
                <a:cubicBezTo>
                  <a:pt x="6837313" y="3467273"/>
                  <a:pt x="6829052" y="3472322"/>
                  <a:pt x="6826878" y="3480678"/>
                </a:cubicBezTo>
                <a:cubicBezTo>
                  <a:pt x="6826878" y="3481896"/>
                  <a:pt x="6826443" y="3483289"/>
                  <a:pt x="6826443" y="3484508"/>
                </a:cubicBezTo>
                <a:cubicBezTo>
                  <a:pt x="6826443" y="3491297"/>
                  <a:pt x="6830791" y="3497738"/>
                  <a:pt x="6838183" y="3499479"/>
                </a:cubicBezTo>
                <a:cubicBezTo>
                  <a:pt x="6868184" y="3507139"/>
                  <a:pt x="6899055" y="3513058"/>
                  <a:pt x="6931230" y="3517062"/>
                </a:cubicBezTo>
                <a:cubicBezTo>
                  <a:pt x="6939926" y="3518106"/>
                  <a:pt x="6947318" y="3512187"/>
                  <a:pt x="6948622" y="3503483"/>
                </a:cubicBezTo>
                <a:cubicBezTo>
                  <a:pt x="6949492" y="3494953"/>
                  <a:pt x="6943405" y="3487293"/>
                  <a:pt x="6935144" y="3486075"/>
                </a:cubicBezTo>
                <a:cubicBezTo>
                  <a:pt x="6904273" y="3482245"/>
                  <a:pt x="6874271" y="3476674"/>
                  <a:pt x="6845575" y="3469362"/>
                </a:cubicBezTo>
                <a:close/>
                <a:moveTo>
                  <a:pt x="4311934" y="3460571"/>
                </a:moveTo>
                <a:cubicBezTo>
                  <a:pt x="4308184" y="3459178"/>
                  <a:pt x="4303945" y="3459178"/>
                  <a:pt x="4300249" y="3460832"/>
                </a:cubicBezTo>
                <a:cubicBezTo>
                  <a:pt x="4273291" y="3472844"/>
                  <a:pt x="4244595" y="3483115"/>
                  <a:pt x="4215028" y="3491123"/>
                </a:cubicBezTo>
                <a:cubicBezTo>
                  <a:pt x="4208072" y="3493038"/>
                  <a:pt x="4203723" y="3499305"/>
                  <a:pt x="4203723" y="3506094"/>
                </a:cubicBezTo>
                <a:cubicBezTo>
                  <a:pt x="4203723" y="3507313"/>
                  <a:pt x="4203723" y="3508880"/>
                  <a:pt x="4204158" y="3510272"/>
                </a:cubicBezTo>
                <a:cubicBezTo>
                  <a:pt x="4206332" y="3518629"/>
                  <a:pt x="4215028" y="3523503"/>
                  <a:pt x="4223290" y="3521240"/>
                </a:cubicBezTo>
                <a:cubicBezTo>
                  <a:pt x="4254161" y="3512536"/>
                  <a:pt x="4284597" y="3501916"/>
                  <a:pt x="4312859" y="3489208"/>
                </a:cubicBezTo>
                <a:cubicBezTo>
                  <a:pt x="4320685" y="3485900"/>
                  <a:pt x="4324163" y="3476674"/>
                  <a:pt x="4320685" y="3468666"/>
                </a:cubicBezTo>
                <a:cubicBezTo>
                  <a:pt x="4318945" y="3464749"/>
                  <a:pt x="4315684" y="3461964"/>
                  <a:pt x="4311934" y="3460571"/>
                </a:cubicBezTo>
                <a:close/>
                <a:moveTo>
                  <a:pt x="1074895" y="3456306"/>
                </a:moveTo>
                <a:cubicBezTo>
                  <a:pt x="1046198" y="3466055"/>
                  <a:pt x="1016631" y="3475107"/>
                  <a:pt x="987065" y="3482767"/>
                </a:cubicBezTo>
                <a:cubicBezTo>
                  <a:pt x="980108" y="3484508"/>
                  <a:pt x="975325" y="3490949"/>
                  <a:pt x="975325" y="3497738"/>
                </a:cubicBezTo>
                <a:cubicBezTo>
                  <a:pt x="975325" y="3498957"/>
                  <a:pt x="975325" y="3500524"/>
                  <a:pt x="975760" y="3501568"/>
                </a:cubicBezTo>
                <a:cubicBezTo>
                  <a:pt x="977934" y="3509924"/>
                  <a:pt x="986630" y="3514973"/>
                  <a:pt x="994891" y="3512884"/>
                </a:cubicBezTo>
                <a:cubicBezTo>
                  <a:pt x="1025762" y="3505050"/>
                  <a:pt x="1055763" y="3495997"/>
                  <a:pt x="1085330" y="3485726"/>
                </a:cubicBezTo>
                <a:cubicBezTo>
                  <a:pt x="1093591" y="3482767"/>
                  <a:pt x="1097504" y="3473888"/>
                  <a:pt x="1094896" y="3465881"/>
                </a:cubicBezTo>
                <a:cubicBezTo>
                  <a:pt x="1091852" y="3457698"/>
                  <a:pt x="1083156" y="3453520"/>
                  <a:pt x="1074895" y="3456306"/>
                </a:cubicBezTo>
                <a:close/>
                <a:moveTo>
                  <a:pt x="7295159" y="3454565"/>
                </a:moveTo>
                <a:cubicBezTo>
                  <a:pt x="7267332" y="3463966"/>
                  <a:pt x="7237330" y="3471625"/>
                  <a:pt x="7207329" y="3477544"/>
                </a:cubicBezTo>
                <a:cubicBezTo>
                  <a:pt x="7199937" y="3478937"/>
                  <a:pt x="7194720" y="3485378"/>
                  <a:pt x="7194720" y="3492864"/>
                </a:cubicBezTo>
                <a:cubicBezTo>
                  <a:pt x="7194720" y="3494082"/>
                  <a:pt x="7194720" y="3494953"/>
                  <a:pt x="7195155" y="3495997"/>
                </a:cubicBezTo>
                <a:cubicBezTo>
                  <a:pt x="7196894" y="3504528"/>
                  <a:pt x="7205155" y="3509924"/>
                  <a:pt x="7213416" y="3508358"/>
                </a:cubicBezTo>
                <a:cubicBezTo>
                  <a:pt x="7244722" y="3502439"/>
                  <a:pt x="7275593" y="3494257"/>
                  <a:pt x="7305159" y="3484508"/>
                </a:cubicBezTo>
                <a:cubicBezTo>
                  <a:pt x="7312986" y="3481548"/>
                  <a:pt x="7317334" y="3472844"/>
                  <a:pt x="7314725" y="3464662"/>
                </a:cubicBezTo>
                <a:cubicBezTo>
                  <a:pt x="7312116" y="3456480"/>
                  <a:pt x="7303420" y="3451954"/>
                  <a:pt x="7295159" y="3454565"/>
                </a:cubicBezTo>
                <a:close/>
                <a:moveTo>
                  <a:pt x="3671092" y="3438593"/>
                </a:moveTo>
                <a:cubicBezTo>
                  <a:pt x="3667287" y="3439811"/>
                  <a:pt x="3663917" y="3442466"/>
                  <a:pt x="3661961" y="3446209"/>
                </a:cubicBezTo>
                <a:cubicBezTo>
                  <a:pt x="3660657" y="3448646"/>
                  <a:pt x="3660222" y="3451083"/>
                  <a:pt x="3660222" y="3453520"/>
                </a:cubicBezTo>
                <a:cubicBezTo>
                  <a:pt x="3660222" y="3459091"/>
                  <a:pt x="3663265" y="3464488"/>
                  <a:pt x="3668918" y="3467273"/>
                </a:cubicBezTo>
                <a:cubicBezTo>
                  <a:pt x="3696745" y="3481548"/>
                  <a:pt x="3726312" y="3494257"/>
                  <a:pt x="3756313" y="3504702"/>
                </a:cubicBezTo>
                <a:cubicBezTo>
                  <a:pt x="3764139" y="3507661"/>
                  <a:pt x="3773270" y="3503309"/>
                  <a:pt x="3775879" y="3495127"/>
                </a:cubicBezTo>
                <a:cubicBezTo>
                  <a:pt x="3778922" y="3487119"/>
                  <a:pt x="3774574" y="3478241"/>
                  <a:pt x="3766313" y="3475455"/>
                </a:cubicBezTo>
                <a:cubicBezTo>
                  <a:pt x="3737616" y="3465358"/>
                  <a:pt x="3709789" y="3453172"/>
                  <a:pt x="3682831" y="3439594"/>
                </a:cubicBezTo>
                <a:cubicBezTo>
                  <a:pt x="3679136" y="3437592"/>
                  <a:pt x="3674896" y="3437374"/>
                  <a:pt x="3671092" y="3438593"/>
                </a:cubicBezTo>
                <a:close/>
                <a:moveTo>
                  <a:pt x="6665947" y="3400207"/>
                </a:moveTo>
                <a:cubicBezTo>
                  <a:pt x="6662089" y="3401251"/>
                  <a:pt x="6658611" y="3403732"/>
                  <a:pt x="6656437" y="3407388"/>
                </a:cubicBezTo>
                <a:cubicBezTo>
                  <a:pt x="6655132" y="3409999"/>
                  <a:pt x="6654262" y="3412610"/>
                  <a:pt x="6654262" y="3415221"/>
                </a:cubicBezTo>
                <a:cubicBezTo>
                  <a:pt x="6654262" y="3420792"/>
                  <a:pt x="6657306" y="3426015"/>
                  <a:pt x="6662523" y="3428800"/>
                </a:cubicBezTo>
                <a:cubicBezTo>
                  <a:pt x="6689482" y="3444642"/>
                  <a:pt x="6718178" y="3458743"/>
                  <a:pt x="6747744" y="3470407"/>
                </a:cubicBezTo>
                <a:cubicBezTo>
                  <a:pt x="6756006" y="3473714"/>
                  <a:pt x="6764702" y="3469710"/>
                  <a:pt x="6768180" y="3461354"/>
                </a:cubicBezTo>
                <a:cubicBezTo>
                  <a:pt x="6771225" y="3453172"/>
                  <a:pt x="6767745" y="3444120"/>
                  <a:pt x="6759484" y="3440986"/>
                </a:cubicBezTo>
                <a:cubicBezTo>
                  <a:pt x="6731222" y="3429845"/>
                  <a:pt x="6703829" y="3416788"/>
                  <a:pt x="6677741" y="3401643"/>
                </a:cubicBezTo>
                <a:cubicBezTo>
                  <a:pt x="6674047" y="3399554"/>
                  <a:pt x="6669806" y="3399162"/>
                  <a:pt x="6665947" y="3400207"/>
                </a:cubicBezTo>
                <a:close/>
                <a:moveTo>
                  <a:pt x="1253652" y="3379121"/>
                </a:moveTo>
                <a:cubicBezTo>
                  <a:pt x="1249794" y="3378054"/>
                  <a:pt x="1245554" y="3378402"/>
                  <a:pt x="1241858" y="3380404"/>
                </a:cubicBezTo>
                <a:cubicBezTo>
                  <a:pt x="1215770" y="3395202"/>
                  <a:pt x="1188378" y="3409303"/>
                  <a:pt x="1160116" y="3422011"/>
                </a:cubicBezTo>
                <a:cubicBezTo>
                  <a:pt x="1154029" y="3424622"/>
                  <a:pt x="1150985" y="3430367"/>
                  <a:pt x="1150985" y="3436286"/>
                </a:cubicBezTo>
                <a:cubicBezTo>
                  <a:pt x="1150985" y="3438375"/>
                  <a:pt x="1151420" y="3440638"/>
                  <a:pt x="1152289" y="3442727"/>
                </a:cubicBezTo>
                <a:cubicBezTo>
                  <a:pt x="1155768" y="3450561"/>
                  <a:pt x="1165333" y="3454217"/>
                  <a:pt x="1173160" y="3450561"/>
                </a:cubicBezTo>
                <a:cubicBezTo>
                  <a:pt x="1202292" y="3437504"/>
                  <a:pt x="1230554" y="3423229"/>
                  <a:pt x="1257076" y="3407562"/>
                </a:cubicBezTo>
                <a:cubicBezTo>
                  <a:pt x="1264468" y="3403384"/>
                  <a:pt x="1267512" y="3393809"/>
                  <a:pt x="1263164" y="3386323"/>
                </a:cubicBezTo>
                <a:cubicBezTo>
                  <a:pt x="1260990" y="3382668"/>
                  <a:pt x="1257511" y="3380187"/>
                  <a:pt x="1253652" y="3379121"/>
                </a:cubicBezTo>
                <a:close/>
                <a:moveTo>
                  <a:pt x="7468319" y="3371308"/>
                </a:moveTo>
                <a:cubicBezTo>
                  <a:pt x="7464405" y="3370612"/>
                  <a:pt x="7460166" y="3371439"/>
                  <a:pt x="7456470" y="3373963"/>
                </a:cubicBezTo>
                <a:cubicBezTo>
                  <a:pt x="7431686" y="3391198"/>
                  <a:pt x="7405598" y="3406691"/>
                  <a:pt x="7378641" y="3420270"/>
                </a:cubicBezTo>
                <a:cubicBezTo>
                  <a:pt x="7372988" y="3423229"/>
                  <a:pt x="7369945" y="3428626"/>
                  <a:pt x="7369945" y="3434371"/>
                </a:cubicBezTo>
                <a:cubicBezTo>
                  <a:pt x="7369945" y="3436808"/>
                  <a:pt x="7370379" y="3439071"/>
                  <a:pt x="7371684" y="3441334"/>
                </a:cubicBezTo>
                <a:cubicBezTo>
                  <a:pt x="7375597" y="3448994"/>
                  <a:pt x="7385163" y="3451954"/>
                  <a:pt x="7392554" y="3448124"/>
                </a:cubicBezTo>
                <a:cubicBezTo>
                  <a:pt x="7420816" y="3433849"/>
                  <a:pt x="7448644" y="3417659"/>
                  <a:pt x="7474297" y="3399554"/>
                </a:cubicBezTo>
                <a:cubicBezTo>
                  <a:pt x="7481688" y="3394505"/>
                  <a:pt x="7483428" y="3384930"/>
                  <a:pt x="7478210" y="3377793"/>
                </a:cubicBezTo>
                <a:cubicBezTo>
                  <a:pt x="7475819" y="3374224"/>
                  <a:pt x="7472232" y="3372005"/>
                  <a:pt x="7468319" y="3371308"/>
                </a:cubicBezTo>
                <a:close/>
                <a:moveTo>
                  <a:pt x="4461778" y="3358295"/>
                </a:moveTo>
                <a:cubicBezTo>
                  <a:pt x="4457865" y="3358078"/>
                  <a:pt x="4453951" y="3359340"/>
                  <a:pt x="4451125" y="3362125"/>
                </a:cubicBezTo>
                <a:cubicBezTo>
                  <a:pt x="4428515" y="3382319"/>
                  <a:pt x="4404602" y="3400946"/>
                  <a:pt x="4379383" y="3417485"/>
                </a:cubicBezTo>
                <a:cubicBezTo>
                  <a:pt x="4374600" y="3420444"/>
                  <a:pt x="4372426" y="3425493"/>
                  <a:pt x="4372426" y="3430541"/>
                </a:cubicBezTo>
                <a:cubicBezTo>
                  <a:pt x="4372426" y="3433326"/>
                  <a:pt x="4373296" y="3436460"/>
                  <a:pt x="4375035" y="3439071"/>
                </a:cubicBezTo>
                <a:cubicBezTo>
                  <a:pt x="4379383" y="3446209"/>
                  <a:pt x="4389384" y="3448472"/>
                  <a:pt x="4396340" y="3443597"/>
                </a:cubicBezTo>
                <a:cubicBezTo>
                  <a:pt x="4422863" y="3426537"/>
                  <a:pt x="4448082" y="3406691"/>
                  <a:pt x="4471561" y="3385279"/>
                </a:cubicBezTo>
                <a:cubicBezTo>
                  <a:pt x="4478083" y="3379534"/>
                  <a:pt x="4478519" y="3369785"/>
                  <a:pt x="4472430" y="3363344"/>
                </a:cubicBezTo>
                <a:cubicBezTo>
                  <a:pt x="4469604" y="3360211"/>
                  <a:pt x="4465692" y="3358513"/>
                  <a:pt x="4461778" y="3358295"/>
                </a:cubicBezTo>
                <a:close/>
                <a:moveTo>
                  <a:pt x="3523477" y="3331399"/>
                </a:moveTo>
                <a:cubicBezTo>
                  <a:pt x="3519455" y="3331573"/>
                  <a:pt x="3515433" y="3333314"/>
                  <a:pt x="3512389" y="3336535"/>
                </a:cubicBezTo>
                <a:cubicBezTo>
                  <a:pt x="3509781" y="3339320"/>
                  <a:pt x="3508476" y="3343150"/>
                  <a:pt x="3508476" y="3346980"/>
                </a:cubicBezTo>
                <a:cubicBezTo>
                  <a:pt x="3508476" y="3351332"/>
                  <a:pt x="3509781" y="3355336"/>
                  <a:pt x="3513259" y="3358469"/>
                </a:cubicBezTo>
                <a:cubicBezTo>
                  <a:pt x="3536738" y="3380230"/>
                  <a:pt x="3561522" y="3400424"/>
                  <a:pt x="3587175" y="3418355"/>
                </a:cubicBezTo>
                <a:cubicBezTo>
                  <a:pt x="3594132" y="3423404"/>
                  <a:pt x="3604132" y="3421663"/>
                  <a:pt x="3608915" y="3414525"/>
                </a:cubicBezTo>
                <a:cubicBezTo>
                  <a:pt x="3614133" y="3407562"/>
                  <a:pt x="3612394" y="3397813"/>
                  <a:pt x="3605002" y="3392764"/>
                </a:cubicBezTo>
                <a:cubicBezTo>
                  <a:pt x="3580653" y="3375704"/>
                  <a:pt x="3557174" y="3356380"/>
                  <a:pt x="3534564" y="3335664"/>
                </a:cubicBezTo>
                <a:cubicBezTo>
                  <a:pt x="3531521" y="3332618"/>
                  <a:pt x="3527499" y="3331225"/>
                  <a:pt x="3523477" y="3331399"/>
                </a:cubicBezTo>
                <a:close/>
                <a:moveTo>
                  <a:pt x="6524474" y="3285745"/>
                </a:moveTo>
                <a:cubicBezTo>
                  <a:pt x="6520452" y="3285658"/>
                  <a:pt x="6516430" y="3287094"/>
                  <a:pt x="6513388" y="3290054"/>
                </a:cubicBezTo>
                <a:cubicBezTo>
                  <a:pt x="6510343" y="3293187"/>
                  <a:pt x="6508604" y="3297191"/>
                  <a:pt x="6508604" y="3301195"/>
                </a:cubicBezTo>
                <a:cubicBezTo>
                  <a:pt x="6508604" y="3305373"/>
                  <a:pt x="6509908" y="3309029"/>
                  <a:pt x="6512952" y="3312162"/>
                </a:cubicBezTo>
                <a:cubicBezTo>
                  <a:pt x="6535127" y="3335316"/>
                  <a:pt x="6559042" y="3356554"/>
                  <a:pt x="6583389" y="3375878"/>
                </a:cubicBezTo>
                <a:cubicBezTo>
                  <a:pt x="6590346" y="3381101"/>
                  <a:pt x="6600348" y="3379882"/>
                  <a:pt x="6605564" y="3373267"/>
                </a:cubicBezTo>
                <a:cubicBezTo>
                  <a:pt x="6610782" y="3366303"/>
                  <a:pt x="6609478" y="3356554"/>
                  <a:pt x="6602957" y="3351332"/>
                </a:cubicBezTo>
                <a:cubicBezTo>
                  <a:pt x="6579477" y="3332879"/>
                  <a:pt x="6556433" y="3312511"/>
                  <a:pt x="6535561" y="3290576"/>
                </a:cubicBezTo>
                <a:cubicBezTo>
                  <a:pt x="6532518" y="3287443"/>
                  <a:pt x="6528496" y="3285832"/>
                  <a:pt x="6524474" y="3285745"/>
                </a:cubicBezTo>
                <a:close/>
                <a:moveTo>
                  <a:pt x="1400072" y="3268967"/>
                </a:moveTo>
                <a:cubicBezTo>
                  <a:pt x="1396104" y="3268815"/>
                  <a:pt x="1392082" y="3270121"/>
                  <a:pt x="1388821" y="3272819"/>
                </a:cubicBezTo>
                <a:cubicBezTo>
                  <a:pt x="1367081" y="3293187"/>
                  <a:pt x="1343602" y="3312685"/>
                  <a:pt x="1318818" y="3330790"/>
                </a:cubicBezTo>
                <a:cubicBezTo>
                  <a:pt x="1314470" y="3333923"/>
                  <a:pt x="1312296" y="3338624"/>
                  <a:pt x="1312296" y="3343498"/>
                </a:cubicBezTo>
                <a:cubicBezTo>
                  <a:pt x="1312296" y="3346806"/>
                  <a:pt x="1313166" y="3349939"/>
                  <a:pt x="1315340" y="3352725"/>
                </a:cubicBezTo>
                <a:cubicBezTo>
                  <a:pt x="1320123" y="3359688"/>
                  <a:pt x="1330123" y="3361081"/>
                  <a:pt x="1337080" y="3356032"/>
                </a:cubicBezTo>
                <a:cubicBezTo>
                  <a:pt x="1362733" y="3337231"/>
                  <a:pt x="1387517" y="3317037"/>
                  <a:pt x="1410126" y="3295798"/>
                </a:cubicBezTo>
                <a:cubicBezTo>
                  <a:pt x="1416214" y="3290054"/>
                  <a:pt x="1417083" y="3280305"/>
                  <a:pt x="1410996" y="3273864"/>
                </a:cubicBezTo>
                <a:cubicBezTo>
                  <a:pt x="1407952" y="3270730"/>
                  <a:pt x="1404039" y="3269120"/>
                  <a:pt x="1400072" y="3268967"/>
                </a:cubicBezTo>
                <a:close/>
                <a:moveTo>
                  <a:pt x="7598813" y="3244160"/>
                </a:moveTo>
                <a:cubicBezTo>
                  <a:pt x="7594846" y="3244617"/>
                  <a:pt x="7591041" y="3246619"/>
                  <a:pt x="7588215" y="3250014"/>
                </a:cubicBezTo>
                <a:cubicBezTo>
                  <a:pt x="7569083" y="3273864"/>
                  <a:pt x="7548213" y="3296147"/>
                  <a:pt x="7526908" y="3316515"/>
                </a:cubicBezTo>
                <a:cubicBezTo>
                  <a:pt x="7523429" y="3319648"/>
                  <a:pt x="7522125" y="3323826"/>
                  <a:pt x="7522125" y="3328004"/>
                </a:cubicBezTo>
                <a:cubicBezTo>
                  <a:pt x="7522125" y="3331834"/>
                  <a:pt x="7523429" y="3335664"/>
                  <a:pt x="7526038" y="3338624"/>
                </a:cubicBezTo>
                <a:cubicBezTo>
                  <a:pt x="7532125" y="3345065"/>
                  <a:pt x="7542126" y="3345413"/>
                  <a:pt x="7548213" y="3339320"/>
                </a:cubicBezTo>
                <a:cubicBezTo>
                  <a:pt x="7570823" y="3317907"/>
                  <a:pt x="7592563" y="3294580"/>
                  <a:pt x="7612564" y="3269511"/>
                </a:cubicBezTo>
                <a:cubicBezTo>
                  <a:pt x="7618216" y="3262896"/>
                  <a:pt x="7616912" y="3252973"/>
                  <a:pt x="7610390" y="3247577"/>
                </a:cubicBezTo>
                <a:cubicBezTo>
                  <a:pt x="7606911" y="3244792"/>
                  <a:pt x="7602781" y="3243703"/>
                  <a:pt x="7598813" y="3244160"/>
                </a:cubicBezTo>
                <a:close/>
                <a:moveTo>
                  <a:pt x="4574935" y="3215088"/>
                </a:moveTo>
                <a:cubicBezTo>
                  <a:pt x="4571021" y="3216024"/>
                  <a:pt x="4567434" y="3218417"/>
                  <a:pt x="4565044" y="3221986"/>
                </a:cubicBezTo>
                <a:cubicBezTo>
                  <a:pt x="4548955" y="3248447"/>
                  <a:pt x="4531128" y="3273341"/>
                  <a:pt x="4512867" y="3296147"/>
                </a:cubicBezTo>
                <a:cubicBezTo>
                  <a:pt x="4510258" y="3299106"/>
                  <a:pt x="4508955" y="3302414"/>
                  <a:pt x="4508955" y="3306069"/>
                </a:cubicBezTo>
                <a:cubicBezTo>
                  <a:pt x="4508955" y="3310596"/>
                  <a:pt x="4511128" y="3315122"/>
                  <a:pt x="4515041" y="3318255"/>
                </a:cubicBezTo>
                <a:cubicBezTo>
                  <a:pt x="4521563" y="3323652"/>
                  <a:pt x="4531128" y="3322782"/>
                  <a:pt x="4536781" y="3315992"/>
                </a:cubicBezTo>
                <a:cubicBezTo>
                  <a:pt x="4556347" y="3292143"/>
                  <a:pt x="4574609" y="3265856"/>
                  <a:pt x="4591566" y="3238524"/>
                </a:cubicBezTo>
                <a:cubicBezTo>
                  <a:pt x="4596350" y="3231038"/>
                  <a:pt x="4594175" y="3221464"/>
                  <a:pt x="4586783" y="3216937"/>
                </a:cubicBezTo>
                <a:cubicBezTo>
                  <a:pt x="4583088" y="3214674"/>
                  <a:pt x="4578848" y="3214152"/>
                  <a:pt x="4574935" y="3215088"/>
                </a:cubicBezTo>
                <a:close/>
                <a:moveTo>
                  <a:pt x="3406842" y="3190324"/>
                </a:moveTo>
                <a:cubicBezTo>
                  <a:pt x="3402928" y="3189563"/>
                  <a:pt x="3398689" y="3190302"/>
                  <a:pt x="3394993" y="3192739"/>
                </a:cubicBezTo>
                <a:cubicBezTo>
                  <a:pt x="3390645" y="3195525"/>
                  <a:pt x="3388471" y="3200573"/>
                  <a:pt x="3388471" y="3205622"/>
                </a:cubicBezTo>
                <a:cubicBezTo>
                  <a:pt x="3388471" y="3208407"/>
                  <a:pt x="3388906" y="3211541"/>
                  <a:pt x="3391080" y="3214152"/>
                </a:cubicBezTo>
                <a:cubicBezTo>
                  <a:pt x="3408907" y="3240787"/>
                  <a:pt x="3428038" y="3266204"/>
                  <a:pt x="3448039" y="3289705"/>
                </a:cubicBezTo>
                <a:cubicBezTo>
                  <a:pt x="3453256" y="3296147"/>
                  <a:pt x="3463257" y="3297191"/>
                  <a:pt x="3469779" y="3291968"/>
                </a:cubicBezTo>
                <a:cubicBezTo>
                  <a:pt x="3476736" y="3286398"/>
                  <a:pt x="3477171" y="3276649"/>
                  <a:pt x="3471953" y="3270034"/>
                </a:cubicBezTo>
                <a:cubicBezTo>
                  <a:pt x="3452822" y="3247228"/>
                  <a:pt x="3434125" y="3222682"/>
                  <a:pt x="3416733" y="3196917"/>
                </a:cubicBezTo>
                <a:cubicBezTo>
                  <a:pt x="3414342" y="3193349"/>
                  <a:pt x="3410755" y="3191086"/>
                  <a:pt x="3406842" y="3190324"/>
                </a:cubicBezTo>
                <a:close/>
                <a:moveTo>
                  <a:pt x="6415992" y="3138272"/>
                </a:moveTo>
                <a:cubicBezTo>
                  <a:pt x="6412078" y="3137293"/>
                  <a:pt x="6407730" y="3137815"/>
                  <a:pt x="6403818" y="3140165"/>
                </a:cubicBezTo>
                <a:cubicBezTo>
                  <a:pt x="6399034" y="3143125"/>
                  <a:pt x="6396425" y="3148347"/>
                  <a:pt x="6396425" y="3153570"/>
                </a:cubicBezTo>
                <a:cubicBezTo>
                  <a:pt x="6396425" y="3156181"/>
                  <a:pt x="6396860" y="3158967"/>
                  <a:pt x="6398600" y="3161404"/>
                </a:cubicBezTo>
                <a:cubicBezTo>
                  <a:pt x="6415121" y="3189084"/>
                  <a:pt x="6432514" y="3215545"/>
                  <a:pt x="6451210" y="3240091"/>
                </a:cubicBezTo>
                <a:cubicBezTo>
                  <a:pt x="6456428" y="3247054"/>
                  <a:pt x="6465993" y="3248447"/>
                  <a:pt x="6472950" y="3243224"/>
                </a:cubicBezTo>
                <a:cubicBezTo>
                  <a:pt x="6479908" y="3238002"/>
                  <a:pt x="6481646" y="3228253"/>
                  <a:pt x="6476428" y="3221290"/>
                </a:cubicBezTo>
                <a:cubicBezTo>
                  <a:pt x="6458167" y="3197614"/>
                  <a:pt x="6441210" y="3172197"/>
                  <a:pt x="6425557" y="3145388"/>
                </a:cubicBezTo>
                <a:cubicBezTo>
                  <a:pt x="6423383" y="3141732"/>
                  <a:pt x="6419904" y="3139252"/>
                  <a:pt x="6415992" y="3138272"/>
                </a:cubicBezTo>
                <a:close/>
                <a:moveTo>
                  <a:pt x="1514587" y="3126783"/>
                </a:moveTo>
                <a:cubicBezTo>
                  <a:pt x="1510674" y="3127631"/>
                  <a:pt x="1507087" y="3129982"/>
                  <a:pt x="1504913" y="3133550"/>
                </a:cubicBezTo>
                <a:cubicBezTo>
                  <a:pt x="1488825" y="3158967"/>
                  <a:pt x="1470564" y="3183861"/>
                  <a:pt x="1451432" y="3207014"/>
                </a:cubicBezTo>
                <a:cubicBezTo>
                  <a:pt x="1448824" y="3209800"/>
                  <a:pt x="1447519" y="3213456"/>
                  <a:pt x="1447519" y="3216937"/>
                </a:cubicBezTo>
                <a:cubicBezTo>
                  <a:pt x="1447519" y="3221290"/>
                  <a:pt x="1449693" y="3225816"/>
                  <a:pt x="1453607" y="3228949"/>
                </a:cubicBezTo>
                <a:cubicBezTo>
                  <a:pt x="1460128" y="3234346"/>
                  <a:pt x="1469694" y="3233650"/>
                  <a:pt x="1475347" y="3227034"/>
                </a:cubicBezTo>
                <a:cubicBezTo>
                  <a:pt x="1495347" y="3202662"/>
                  <a:pt x="1514044" y="3176898"/>
                  <a:pt x="1531001" y="3150436"/>
                </a:cubicBezTo>
                <a:cubicBezTo>
                  <a:pt x="1535784" y="3143299"/>
                  <a:pt x="1533610" y="3133550"/>
                  <a:pt x="1526218" y="3129024"/>
                </a:cubicBezTo>
                <a:cubicBezTo>
                  <a:pt x="1522740" y="3126587"/>
                  <a:pt x="1518501" y="3125934"/>
                  <a:pt x="1514587" y="3126783"/>
                </a:cubicBezTo>
                <a:close/>
                <a:moveTo>
                  <a:pt x="7693708" y="3087309"/>
                </a:moveTo>
                <a:cubicBezTo>
                  <a:pt x="7689958" y="3088636"/>
                  <a:pt x="7686697" y="3091421"/>
                  <a:pt x="7684741" y="3095425"/>
                </a:cubicBezTo>
                <a:cubicBezTo>
                  <a:pt x="7671262" y="3123279"/>
                  <a:pt x="7656479" y="3150262"/>
                  <a:pt x="7640826" y="3175505"/>
                </a:cubicBezTo>
                <a:cubicBezTo>
                  <a:pt x="7639521" y="3177942"/>
                  <a:pt x="7638652" y="3180727"/>
                  <a:pt x="7638652" y="3183687"/>
                </a:cubicBezTo>
                <a:cubicBezTo>
                  <a:pt x="7638652" y="3188910"/>
                  <a:pt x="7641260" y="3194132"/>
                  <a:pt x="7646043" y="3196917"/>
                </a:cubicBezTo>
                <a:cubicBezTo>
                  <a:pt x="7653000" y="3201444"/>
                  <a:pt x="7663001" y="3199355"/>
                  <a:pt x="7667783" y="3191695"/>
                </a:cubicBezTo>
                <a:cubicBezTo>
                  <a:pt x="7683871" y="3165756"/>
                  <a:pt x="7699089" y="3137728"/>
                  <a:pt x="7713003" y="3108656"/>
                </a:cubicBezTo>
                <a:cubicBezTo>
                  <a:pt x="7716481" y="3100996"/>
                  <a:pt x="7713437" y="3091769"/>
                  <a:pt x="7705611" y="3087940"/>
                </a:cubicBezTo>
                <a:cubicBezTo>
                  <a:pt x="7701698" y="3086112"/>
                  <a:pt x="7697459" y="3085981"/>
                  <a:pt x="7693708" y="3087309"/>
                </a:cubicBezTo>
                <a:close/>
                <a:moveTo>
                  <a:pt x="4663308" y="3047900"/>
                </a:moveTo>
                <a:cubicBezTo>
                  <a:pt x="4655482" y="3044940"/>
                  <a:pt x="4646351" y="3049118"/>
                  <a:pt x="4643307" y="3057126"/>
                </a:cubicBezTo>
                <a:cubicBezTo>
                  <a:pt x="4632872" y="3086721"/>
                  <a:pt x="4621132" y="3115097"/>
                  <a:pt x="4608524" y="3141906"/>
                </a:cubicBezTo>
                <a:cubicBezTo>
                  <a:pt x="4607219" y="3143995"/>
                  <a:pt x="4606784" y="3146432"/>
                  <a:pt x="4606784" y="3148522"/>
                </a:cubicBezTo>
                <a:cubicBezTo>
                  <a:pt x="4606784" y="3154266"/>
                  <a:pt x="4610262" y="3160011"/>
                  <a:pt x="4615915" y="3162623"/>
                </a:cubicBezTo>
                <a:cubicBezTo>
                  <a:pt x="4623742" y="3166452"/>
                  <a:pt x="4632872" y="3163145"/>
                  <a:pt x="4636350" y="3155137"/>
                </a:cubicBezTo>
                <a:cubicBezTo>
                  <a:pt x="4649830" y="3127805"/>
                  <a:pt x="4662004" y="3098211"/>
                  <a:pt x="4672875" y="3067920"/>
                </a:cubicBezTo>
                <a:cubicBezTo>
                  <a:pt x="4675917" y="3059738"/>
                  <a:pt x="4671569" y="3050685"/>
                  <a:pt x="4663308" y="3047900"/>
                </a:cubicBezTo>
                <a:close/>
                <a:moveTo>
                  <a:pt x="3320751" y="3027641"/>
                </a:moveTo>
                <a:cubicBezTo>
                  <a:pt x="3317055" y="3026183"/>
                  <a:pt x="3312816" y="3026139"/>
                  <a:pt x="3308903" y="3027880"/>
                </a:cubicBezTo>
                <a:cubicBezTo>
                  <a:pt x="3303250" y="3030491"/>
                  <a:pt x="3299337" y="3036236"/>
                  <a:pt x="3299337" y="3042155"/>
                </a:cubicBezTo>
                <a:cubicBezTo>
                  <a:pt x="3299337" y="3044244"/>
                  <a:pt x="3299772" y="3046507"/>
                  <a:pt x="3300641" y="3048422"/>
                </a:cubicBezTo>
                <a:cubicBezTo>
                  <a:pt x="3313685" y="3077668"/>
                  <a:pt x="3327599" y="3106393"/>
                  <a:pt x="3341947" y="3133202"/>
                </a:cubicBezTo>
                <a:cubicBezTo>
                  <a:pt x="3345861" y="3140688"/>
                  <a:pt x="3355426" y="3143473"/>
                  <a:pt x="3363253" y="3139643"/>
                </a:cubicBezTo>
                <a:cubicBezTo>
                  <a:pt x="3370644" y="3135465"/>
                  <a:pt x="3373688" y="3126064"/>
                  <a:pt x="3369340" y="3118405"/>
                </a:cubicBezTo>
                <a:cubicBezTo>
                  <a:pt x="3355426" y="3092292"/>
                  <a:pt x="3341947" y="3064612"/>
                  <a:pt x="3329338" y="3035888"/>
                </a:cubicBezTo>
                <a:cubicBezTo>
                  <a:pt x="3327599" y="3031971"/>
                  <a:pt x="3324447" y="3029099"/>
                  <a:pt x="3320751" y="3027641"/>
                </a:cubicBezTo>
                <a:close/>
                <a:moveTo>
                  <a:pt x="6327726" y="2970257"/>
                </a:moveTo>
                <a:cubicBezTo>
                  <a:pt x="6321204" y="2972520"/>
                  <a:pt x="6317291" y="2978439"/>
                  <a:pt x="6317291" y="2984881"/>
                </a:cubicBezTo>
                <a:cubicBezTo>
                  <a:pt x="6317291" y="2986796"/>
                  <a:pt x="6317726" y="2988710"/>
                  <a:pt x="6318161" y="2990277"/>
                </a:cubicBezTo>
                <a:cubicBezTo>
                  <a:pt x="6329467" y="3020394"/>
                  <a:pt x="6341640" y="3049815"/>
                  <a:pt x="6354685" y="3077668"/>
                </a:cubicBezTo>
                <a:cubicBezTo>
                  <a:pt x="6358163" y="3085328"/>
                  <a:pt x="6367729" y="3088636"/>
                  <a:pt x="6375120" y="3085154"/>
                </a:cubicBezTo>
                <a:cubicBezTo>
                  <a:pt x="6382947" y="3081498"/>
                  <a:pt x="6386425" y="3072272"/>
                  <a:pt x="6382511" y="3064264"/>
                </a:cubicBezTo>
                <a:cubicBezTo>
                  <a:pt x="6369902" y="3037281"/>
                  <a:pt x="6358163" y="3008730"/>
                  <a:pt x="6347293" y="2979658"/>
                </a:cubicBezTo>
                <a:cubicBezTo>
                  <a:pt x="6344685" y="2971476"/>
                  <a:pt x="6335553" y="2967472"/>
                  <a:pt x="6327726" y="2970257"/>
                </a:cubicBezTo>
                <a:close/>
                <a:moveTo>
                  <a:pt x="1601874" y="2959638"/>
                </a:moveTo>
                <a:cubicBezTo>
                  <a:pt x="1593613" y="2957027"/>
                  <a:pt x="1584482" y="2961553"/>
                  <a:pt x="1581873" y="2969561"/>
                </a:cubicBezTo>
                <a:cubicBezTo>
                  <a:pt x="1572307" y="2998459"/>
                  <a:pt x="1561437" y="3026835"/>
                  <a:pt x="1548393" y="3053993"/>
                </a:cubicBezTo>
                <a:cubicBezTo>
                  <a:pt x="1547523" y="3056256"/>
                  <a:pt x="1547089" y="3058519"/>
                  <a:pt x="1547089" y="3060782"/>
                </a:cubicBezTo>
                <a:cubicBezTo>
                  <a:pt x="1547089" y="3066527"/>
                  <a:pt x="1550567" y="3072272"/>
                  <a:pt x="1556220" y="3074883"/>
                </a:cubicBezTo>
                <a:cubicBezTo>
                  <a:pt x="1564046" y="3078713"/>
                  <a:pt x="1573612" y="3075231"/>
                  <a:pt x="1577090" y="3067397"/>
                </a:cubicBezTo>
                <a:cubicBezTo>
                  <a:pt x="1590134" y="3039195"/>
                  <a:pt x="1601874" y="3009427"/>
                  <a:pt x="1611874" y="2979310"/>
                </a:cubicBezTo>
                <a:cubicBezTo>
                  <a:pt x="1614483" y="2970954"/>
                  <a:pt x="1609700" y="2962249"/>
                  <a:pt x="1601874" y="2959638"/>
                </a:cubicBezTo>
                <a:close/>
                <a:moveTo>
                  <a:pt x="7767788" y="2912635"/>
                </a:moveTo>
                <a:cubicBezTo>
                  <a:pt x="7759526" y="2910198"/>
                  <a:pt x="7750830" y="2914898"/>
                  <a:pt x="7748222" y="2923254"/>
                </a:cubicBezTo>
                <a:cubicBezTo>
                  <a:pt x="7739960" y="2953371"/>
                  <a:pt x="7730395" y="2982966"/>
                  <a:pt x="7720394" y="3010819"/>
                </a:cubicBezTo>
                <a:cubicBezTo>
                  <a:pt x="7719525" y="3012734"/>
                  <a:pt x="7719090" y="3014475"/>
                  <a:pt x="7719090" y="3016390"/>
                </a:cubicBezTo>
                <a:cubicBezTo>
                  <a:pt x="7719090" y="3022657"/>
                  <a:pt x="7723438" y="3028576"/>
                  <a:pt x="7729525" y="3030839"/>
                </a:cubicBezTo>
                <a:cubicBezTo>
                  <a:pt x="7737786" y="3033973"/>
                  <a:pt x="7746482" y="3029795"/>
                  <a:pt x="7749526" y="3021787"/>
                </a:cubicBezTo>
                <a:cubicBezTo>
                  <a:pt x="7759961" y="2993063"/>
                  <a:pt x="7769962" y="2962772"/>
                  <a:pt x="7778223" y="2931958"/>
                </a:cubicBezTo>
                <a:cubicBezTo>
                  <a:pt x="7780832" y="2923602"/>
                  <a:pt x="7776049" y="2914898"/>
                  <a:pt x="7767788" y="2912635"/>
                </a:cubicBezTo>
                <a:close/>
                <a:moveTo>
                  <a:pt x="4710702" y="2867721"/>
                </a:moveTo>
                <a:cubicBezTo>
                  <a:pt x="4702440" y="2865980"/>
                  <a:pt x="4694179" y="2871551"/>
                  <a:pt x="4692440" y="2879907"/>
                </a:cubicBezTo>
                <a:cubicBezTo>
                  <a:pt x="4686352" y="2910720"/>
                  <a:pt x="4679396" y="2941011"/>
                  <a:pt x="4671569" y="2969561"/>
                </a:cubicBezTo>
                <a:cubicBezTo>
                  <a:pt x="4671134" y="2970954"/>
                  <a:pt x="4670700" y="2972172"/>
                  <a:pt x="4670700" y="2973739"/>
                </a:cubicBezTo>
                <a:cubicBezTo>
                  <a:pt x="4670700" y="2980528"/>
                  <a:pt x="4675482" y="2986796"/>
                  <a:pt x="4682440" y="2988710"/>
                </a:cubicBezTo>
                <a:cubicBezTo>
                  <a:pt x="4690701" y="2990800"/>
                  <a:pt x="4698962" y="2986099"/>
                  <a:pt x="4701570" y="2977743"/>
                </a:cubicBezTo>
                <a:cubicBezTo>
                  <a:pt x="4709397" y="2948323"/>
                  <a:pt x="4716355" y="2917509"/>
                  <a:pt x="4722876" y="2886174"/>
                </a:cubicBezTo>
                <a:cubicBezTo>
                  <a:pt x="4724615" y="2877818"/>
                  <a:pt x="4718964" y="2869461"/>
                  <a:pt x="4710702" y="2867721"/>
                </a:cubicBezTo>
                <a:close/>
                <a:moveTo>
                  <a:pt x="3249335" y="2851531"/>
                </a:moveTo>
                <a:cubicBezTo>
                  <a:pt x="3242378" y="2853446"/>
                  <a:pt x="3238030" y="2859539"/>
                  <a:pt x="3238030" y="2866502"/>
                </a:cubicBezTo>
                <a:cubicBezTo>
                  <a:pt x="3238030" y="2867721"/>
                  <a:pt x="3238030" y="2869113"/>
                  <a:pt x="3238465" y="2870680"/>
                </a:cubicBezTo>
                <a:cubicBezTo>
                  <a:pt x="3246726" y="2901145"/>
                  <a:pt x="3256292" y="2931436"/>
                  <a:pt x="3266292" y="2960509"/>
                </a:cubicBezTo>
                <a:cubicBezTo>
                  <a:pt x="3269336" y="2968691"/>
                  <a:pt x="3278032" y="2972869"/>
                  <a:pt x="3286293" y="2970257"/>
                </a:cubicBezTo>
                <a:cubicBezTo>
                  <a:pt x="3294119" y="2967472"/>
                  <a:pt x="3298467" y="2958594"/>
                  <a:pt x="3295858" y="2950586"/>
                </a:cubicBezTo>
                <a:cubicBezTo>
                  <a:pt x="3285858" y="2921861"/>
                  <a:pt x="3276727" y="2892267"/>
                  <a:pt x="3268466" y="2862498"/>
                </a:cubicBezTo>
                <a:cubicBezTo>
                  <a:pt x="3266292" y="2854142"/>
                  <a:pt x="3257596" y="2849093"/>
                  <a:pt x="3249335" y="2851531"/>
                </a:cubicBezTo>
                <a:close/>
                <a:moveTo>
                  <a:pt x="6278595" y="2790600"/>
                </a:moveTo>
                <a:cubicBezTo>
                  <a:pt x="6271202" y="2792167"/>
                  <a:pt x="6266419" y="2798783"/>
                  <a:pt x="6266419" y="2805920"/>
                </a:cubicBezTo>
                <a:cubicBezTo>
                  <a:pt x="6266419" y="2806965"/>
                  <a:pt x="6266419" y="2808009"/>
                  <a:pt x="6266419" y="2809054"/>
                </a:cubicBezTo>
                <a:cubicBezTo>
                  <a:pt x="6272942" y="2839867"/>
                  <a:pt x="6280333" y="2870680"/>
                  <a:pt x="6289029" y="2900623"/>
                </a:cubicBezTo>
                <a:cubicBezTo>
                  <a:pt x="6291204" y="2908979"/>
                  <a:pt x="6299899" y="2913853"/>
                  <a:pt x="6308160" y="2911416"/>
                </a:cubicBezTo>
                <a:cubicBezTo>
                  <a:pt x="6316422" y="2908979"/>
                  <a:pt x="6321204" y="2900449"/>
                  <a:pt x="6319031" y="2892093"/>
                </a:cubicBezTo>
                <a:cubicBezTo>
                  <a:pt x="6310769" y="2862672"/>
                  <a:pt x="6303378" y="2832729"/>
                  <a:pt x="6296856" y="2802612"/>
                </a:cubicBezTo>
                <a:cubicBezTo>
                  <a:pt x="6295551" y="2794256"/>
                  <a:pt x="6287290" y="2788686"/>
                  <a:pt x="6278595" y="2790600"/>
                </a:cubicBezTo>
                <a:close/>
                <a:moveTo>
                  <a:pt x="1637093" y="2777370"/>
                </a:moveTo>
                <a:cubicBezTo>
                  <a:pt x="1628396" y="2776325"/>
                  <a:pt x="1621005" y="2782593"/>
                  <a:pt x="1620135" y="2791123"/>
                </a:cubicBezTo>
                <a:cubicBezTo>
                  <a:pt x="1616222" y="2822110"/>
                  <a:pt x="1611439" y="2852401"/>
                  <a:pt x="1605352" y="2881299"/>
                </a:cubicBezTo>
                <a:cubicBezTo>
                  <a:pt x="1605352" y="2882518"/>
                  <a:pt x="1605352" y="2883737"/>
                  <a:pt x="1605352" y="2884607"/>
                </a:cubicBezTo>
                <a:cubicBezTo>
                  <a:pt x="1605352" y="2891745"/>
                  <a:pt x="1610135" y="2898186"/>
                  <a:pt x="1617526" y="2899927"/>
                </a:cubicBezTo>
                <a:cubicBezTo>
                  <a:pt x="1626223" y="2901842"/>
                  <a:pt x="1634484" y="2896445"/>
                  <a:pt x="1636223" y="2888089"/>
                </a:cubicBezTo>
                <a:cubicBezTo>
                  <a:pt x="1642745" y="2858146"/>
                  <a:pt x="1647528" y="2826636"/>
                  <a:pt x="1651006" y="2794953"/>
                </a:cubicBezTo>
                <a:cubicBezTo>
                  <a:pt x="1652311" y="2786422"/>
                  <a:pt x="1645789" y="2778763"/>
                  <a:pt x="1637093" y="2777370"/>
                </a:cubicBezTo>
                <a:close/>
                <a:moveTo>
                  <a:pt x="7802137" y="2729670"/>
                </a:moveTo>
                <a:cubicBezTo>
                  <a:pt x="7793876" y="2728452"/>
                  <a:pt x="7786049" y="2734371"/>
                  <a:pt x="7784745" y="2742901"/>
                </a:cubicBezTo>
                <a:cubicBezTo>
                  <a:pt x="7780832" y="2773540"/>
                  <a:pt x="7775614" y="2804005"/>
                  <a:pt x="7769962" y="2833774"/>
                </a:cubicBezTo>
                <a:cubicBezTo>
                  <a:pt x="7769527" y="2834818"/>
                  <a:pt x="7769527" y="2836037"/>
                  <a:pt x="7769527" y="2836907"/>
                </a:cubicBezTo>
                <a:cubicBezTo>
                  <a:pt x="7769527" y="2844393"/>
                  <a:pt x="7774744" y="2850834"/>
                  <a:pt x="7782136" y="2852227"/>
                </a:cubicBezTo>
                <a:cubicBezTo>
                  <a:pt x="7790397" y="2853968"/>
                  <a:pt x="7798658" y="2848397"/>
                  <a:pt x="7800398" y="2840041"/>
                </a:cubicBezTo>
                <a:cubicBezTo>
                  <a:pt x="7806485" y="2809576"/>
                  <a:pt x="7811702" y="2778240"/>
                  <a:pt x="7815616" y="2747079"/>
                </a:cubicBezTo>
                <a:cubicBezTo>
                  <a:pt x="7816920" y="2738375"/>
                  <a:pt x="7810833" y="2730715"/>
                  <a:pt x="7802137" y="2729670"/>
                </a:cubicBezTo>
                <a:close/>
                <a:moveTo>
                  <a:pt x="4734615" y="2682841"/>
                </a:moveTo>
                <a:cubicBezTo>
                  <a:pt x="4725920" y="2682145"/>
                  <a:pt x="4718529" y="2688586"/>
                  <a:pt x="4717658" y="2697116"/>
                </a:cubicBezTo>
                <a:cubicBezTo>
                  <a:pt x="4715484" y="2727929"/>
                  <a:pt x="4711571" y="2758917"/>
                  <a:pt x="4707658" y="2789034"/>
                </a:cubicBezTo>
                <a:cubicBezTo>
                  <a:pt x="4707223" y="2789730"/>
                  <a:pt x="4707223" y="2790426"/>
                  <a:pt x="4707223" y="2791123"/>
                </a:cubicBezTo>
                <a:cubicBezTo>
                  <a:pt x="4707223" y="2798783"/>
                  <a:pt x="4712875" y="2805398"/>
                  <a:pt x="4720702" y="2806616"/>
                </a:cubicBezTo>
                <a:cubicBezTo>
                  <a:pt x="4729398" y="2807835"/>
                  <a:pt x="4737224" y="2801916"/>
                  <a:pt x="4738529" y="2793212"/>
                </a:cubicBezTo>
                <a:cubicBezTo>
                  <a:pt x="4742877" y="2762747"/>
                  <a:pt x="4745920" y="2731237"/>
                  <a:pt x="4748529" y="2699728"/>
                </a:cubicBezTo>
                <a:cubicBezTo>
                  <a:pt x="4749400" y="2691197"/>
                  <a:pt x="4743311" y="2683538"/>
                  <a:pt x="4734615" y="2682841"/>
                </a:cubicBezTo>
                <a:close/>
                <a:moveTo>
                  <a:pt x="3218029" y="2668044"/>
                </a:moveTo>
                <a:cubicBezTo>
                  <a:pt x="3209768" y="2668914"/>
                  <a:pt x="3203681" y="2675704"/>
                  <a:pt x="3203681" y="2683538"/>
                </a:cubicBezTo>
                <a:cubicBezTo>
                  <a:pt x="3203681" y="2684060"/>
                  <a:pt x="3203681" y="2684756"/>
                  <a:pt x="3203681" y="2685278"/>
                </a:cubicBezTo>
                <a:cubicBezTo>
                  <a:pt x="3207159" y="2716788"/>
                  <a:pt x="3211942" y="2747949"/>
                  <a:pt x="3217594" y="2778589"/>
                </a:cubicBezTo>
                <a:cubicBezTo>
                  <a:pt x="3218899" y="2787119"/>
                  <a:pt x="3227160" y="2792515"/>
                  <a:pt x="3235856" y="2790949"/>
                </a:cubicBezTo>
                <a:cubicBezTo>
                  <a:pt x="3244117" y="2789556"/>
                  <a:pt x="3249770" y="2781200"/>
                  <a:pt x="3248030" y="2772844"/>
                </a:cubicBezTo>
                <a:cubicBezTo>
                  <a:pt x="3242813" y="2742901"/>
                  <a:pt x="3238465" y="2712436"/>
                  <a:pt x="3234986" y="2681797"/>
                </a:cubicBezTo>
                <a:cubicBezTo>
                  <a:pt x="3234117" y="2673266"/>
                  <a:pt x="3226725" y="2666999"/>
                  <a:pt x="3218029" y="2668044"/>
                </a:cubicBezTo>
                <a:close/>
                <a:moveTo>
                  <a:pt x="6260768" y="2604851"/>
                </a:moveTo>
                <a:cubicBezTo>
                  <a:pt x="6252071" y="2604851"/>
                  <a:pt x="6245115" y="2611814"/>
                  <a:pt x="6245115" y="2620344"/>
                </a:cubicBezTo>
                <a:lnTo>
                  <a:pt x="6245115" y="2655684"/>
                </a:lnTo>
                <a:cubicBezTo>
                  <a:pt x="6245115" y="2656554"/>
                  <a:pt x="6246419" y="2678837"/>
                  <a:pt x="6251201" y="2715743"/>
                </a:cubicBezTo>
                <a:cubicBezTo>
                  <a:pt x="6252071" y="2724100"/>
                  <a:pt x="6259897" y="2730367"/>
                  <a:pt x="6268595" y="2729148"/>
                </a:cubicBezTo>
                <a:cubicBezTo>
                  <a:pt x="6276855" y="2728104"/>
                  <a:pt x="6282942" y="2720270"/>
                  <a:pt x="6281638" y="2711739"/>
                </a:cubicBezTo>
                <a:cubicBezTo>
                  <a:pt x="6277290" y="2676226"/>
                  <a:pt x="6275986" y="2654639"/>
                  <a:pt x="6275986" y="2654987"/>
                </a:cubicBezTo>
                <a:lnTo>
                  <a:pt x="6275986" y="2620344"/>
                </a:lnTo>
                <a:cubicBezTo>
                  <a:pt x="6275986" y="2611814"/>
                  <a:pt x="6269028" y="2604851"/>
                  <a:pt x="6260768" y="2604851"/>
                </a:cubicBezTo>
                <a:close/>
                <a:moveTo>
                  <a:pt x="1642310" y="2591620"/>
                </a:moveTo>
                <a:cubicBezTo>
                  <a:pt x="1633614" y="2591620"/>
                  <a:pt x="1626657" y="2598584"/>
                  <a:pt x="1626657" y="2607288"/>
                </a:cubicBezTo>
                <a:lnTo>
                  <a:pt x="1626657" y="2669262"/>
                </a:lnTo>
                <a:cubicBezTo>
                  <a:pt x="1626657" y="2679534"/>
                  <a:pt x="1626223" y="2689979"/>
                  <a:pt x="1626223" y="2700076"/>
                </a:cubicBezTo>
                <a:cubicBezTo>
                  <a:pt x="1626223" y="2700250"/>
                  <a:pt x="1626223" y="2700250"/>
                  <a:pt x="1626223" y="2700424"/>
                </a:cubicBezTo>
                <a:cubicBezTo>
                  <a:pt x="1626223" y="2708780"/>
                  <a:pt x="1632744" y="2715743"/>
                  <a:pt x="1641441" y="2715918"/>
                </a:cubicBezTo>
                <a:cubicBezTo>
                  <a:pt x="1650137" y="2716266"/>
                  <a:pt x="1657093" y="2709302"/>
                  <a:pt x="1657528" y="2700772"/>
                </a:cubicBezTo>
                <a:cubicBezTo>
                  <a:pt x="1657528" y="2690501"/>
                  <a:pt x="1657963" y="2679708"/>
                  <a:pt x="1657963" y="2669262"/>
                </a:cubicBezTo>
                <a:lnTo>
                  <a:pt x="1657963" y="2607462"/>
                </a:lnTo>
                <a:cubicBezTo>
                  <a:pt x="1657963" y="2598932"/>
                  <a:pt x="1650571" y="2591620"/>
                  <a:pt x="1642310" y="2591620"/>
                </a:cubicBezTo>
                <a:close/>
                <a:moveTo>
                  <a:pt x="7810398" y="2543224"/>
                </a:moveTo>
                <a:cubicBezTo>
                  <a:pt x="7801702" y="2543224"/>
                  <a:pt x="7794745" y="2550188"/>
                  <a:pt x="7794745" y="2558718"/>
                </a:cubicBezTo>
                <a:lnTo>
                  <a:pt x="7794745" y="2608332"/>
                </a:lnTo>
                <a:cubicBezTo>
                  <a:pt x="7794745" y="2615296"/>
                  <a:pt x="7794745" y="2630093"/>
                  <a:pt x="7793441" y="2651158"/>
                </a:cubicBezTo>
                <a:cubicBezTo>
                  <a:pt x="7793441" y="2651506"/>
                  <a:pt x="7793441" y="2651854"/>
                  <a:pt x="7793441" y="2652028"/>
                </a:cubicBezTo>
                <a:cubicBezTo>
                  <a:pt x="7793441" y="2660210"/>
                  <a:pt x="7799963" y="2667173"/>
                  <a:pt x="7807789" y="2667870"/>
                </a:cubicBezTo>
                <a:cubicBezTo>
                  <a:pt x="7816485" y="2668218"/>
                  <a:pt x="7823877" y="2661603"/>
                  <a:pt x="7824312" y="2653072"/>
                </a:cubicBezTo>
                <a:cubicBezTo>
                  <a:pt x="7825616" y="2631312"/>
                  <a:pt x="7826051" y="2615818"/>
                  <a:pt x="7826051" y="2608681"/>
                </a:cubicBezTo>
                <a:lnTo>
                  <a:pt x="7826051" y="2558718"/>
                </a:lnTo>
                <a:cubicBezTo>
                  <a:pt x="7826051" y="2550188"/>
                  <a:pt x="7819094" y="2543224"/>
                  <a:pt x="7810398" y="2543224"/>
                </a:cubicBezTo>
                <a:close/>
                <a:moveTo>
                  <a:pt x="4739398" y="2496569"/>
                </a:moveTo>
                <a:cubicBezTo>
                  <a:pt x="4731138" y="2496569"/>
                  <a:pt x="4724180" y="2503358"/>
                  <a:pt x="4724180" y="2512063"/>
                </a:cubicBezTo>
                <a:lnTo>
                  <a:pt x="4724180" y="2542006"/>
                </a:lnTo>
                <a:cubicBezTo>
                  <a:pt x="4724180" y="2558370"/>
                  <a:pt x="4723746" y="2579608"/>
                  <a:pt x="4723311" y="2604851"/>
                </a:cubicBezTo>
                <a:cubicBezTo>
                  <a:pt x="4723311" y="2605025"/>
                  <a:pt x="4723311" y="2605025"/>
                  <a:pt x="4723311" y="2605373"/>
                </a:cubicBezTo>
                <a:cubicBezTo>
                  <a:pt x="4723311" y="2613729"/>
                  <a:pt x="4729833" y="2620518"/>
                  <a:pt x="4738094" y="2620867"/>
                </a:cubicBezTo>
                <a:cubicBezTo>
                  <a:pt x="4746791" y="2621041"/>
                  <a:pt x="4753747" y="2614425"/>
                  <a:pt x="4754182" y="2605721"/>
                </a:cubicBezTo>
                <a:cubicBezTo>
                  <a:pt x="4755051" y="2580304"/>
                  <a:pt x="4755051" y="2558544"/>
                  <a:pt x="4755051" y="2542006"/>
                </a:cubicBezTo>
                <a:lnTo>
                  <a:pt x="4755051" y="2512063"/>
                </a:lnTo>
                <a:cubicBezTo>
                  <a:pt x="4755051" y="2503358"/>
                  <a:pt x="4748094" y="2496569"/>
                  <a:pt x="4739398" y="2496569"/>
                </a:cubicBezTo>
                <a:close/>
                <a:moveTo>
                  <a:pt x="3212811" y="2482120"/>
                </a:moveTo>
                <a:cubicBezTo>
                  <a:pt x="3204115" y="2482120"/>
                  <a:pt x="3197159" y="2489083"/>
                  <a:pt x="3197159" y="2497614"/>
                </a:cubicBezTo>
                <a:lnTo>
                  <a:pt x="3197159" y="2554540"/>
                </a:lnTo>
                <a:cubicBezTo>
                  <a:pt x="3197159" y="2566726"/>
                  <a:pt x="3197593" y="2579086"/>
                  <a:pt x="3197593" y="2591272"/>
                </a:cubicBezTo>
                <a:cubicBezTo>
                  <a:pt x="3198028" y="2599802"/>
                  <a:pt x="3204985" y="2606766"/>
                  <a:pt x="3213681" y="2606417"/>
                </a:cubicBezTo>
                <a:cubicBezTo>
                  <a:pt x="3222377" y="2606243"/>
                  <a:pt x="3228464" y="2599106"/>
                  <a:pt x="3228464" y="2590576"/>
                </a:cubicBezTo>
                <a:cubicBezTo>
                  <a:pt x="3228464" y="2578390"/>
                  <a:pt x="3228030" y="2566378"/>
                  <a:pt x="3228030" y="2554540"/>
                </a:cubicBezTo>
                <a:lnTo>
                  <a:pt x="3228030" y="2497614"/>
                </a:lnTo>
                <a:cubicBezTo>
                  <a:pt x="3228030" y="2489083"/>
                  <a:pt x="3221073" y="2482120"/>
                  <a:pt x="3212811" y="2482120"/>
                </a:cubicBezTo>
                <a:close/>
                <a:moveTo>
                  <a:pt x="6260768" y="2418230"/>
                </a:moveTo>
                <a:cubicBezTo>
                  <a:pt x="6252071" y="2418230"/>
                  <a:pt x="6245115" y="2425194"/>
                  <a:pt x="6245115" y="2433724"/>
                </a:cubicBezTo>
                <a:lnTo>
                  <a:pt x="6245115" y="2527034"/>
                </a:lnTo>
                <a:cubicBezTo>
                  <a:pt x="6245115" y="2535564"/>
                  <a:pt x="6252071" y="2542528"/>
                  <a:pt x="6260768" y="2542528"/>
                </a:cubicBezTo>
                <a:cubicBezTo>
                  <a:pt x="6269028" y="2542528"/>
                  <a:pt x="6275986" y="2535564"/>
                  <a:pt x="6275986" y="2527034"/>
                </a:cubicBezTo>
                <a:lnTo>
                  <a:pt x="6275986" y="2433724"/>
                </a:lnTo>
                <a:cubicBezTo>
                  <a:pt x="6275986" y="2425194"/>
                  <a:pt x="6269028" y="2418230"/>
                  <a:pt x="6260768" y="2418230"/>
                </a:cubicBezTo>
                <a:close/>
                <a:moveTo>
                  <a:pt x="1642310" y="2405870"/>
                </a:moveTo>
                <a:cubicBezTo>
                  <a:pt x="1633614" y="2405870"/>
                  <a:pt x="1626657" y="2412834"/>
                  <a:pt x="1626657" y="2421364"/>
                </a:cubicBezTo>
                <a:lnTo>
                  <a:pt x="1626657" y="2514326"/>
                </a:lnTo>
                <a:cubicBezTo>
                  <a:pt x="1626657" y="2523030"/>
                  <a:pt x="1633614" y="2529819"/>
                  <a:pt x="1642310" y="2529819"/>
                </a:cubicBezTo>
                <a:cubicBezTo>
                  <a:pt x="1651006" y="2529819"/>
                  <a:pt x="1657963" y="2523030"/>
                  <a:pt x="1657963" y="2514326"/>
                </a:cubicBezTo>
                <a:lnTo>
                  <a:pt x="1657963" y="2421364"/>
                </a:lnTo>
                <a:cubicBezTo>
                  <a:pt x="1657963" y="2412834"/>
                  <a:pt x="1651006" y="2405870"/>
                  <a:pt x="1642310" y="2405870"/>
                </a:cubicBezTo>
                <a:close/>
                <a:moveTo>
                  <a:pt x="7810398" y="2357126"/>
                </a:moveTo>
                <a:cubicBezTo>
                  <a:pt x="7801702" y="2357126"/>
                  <a:pt x="7794745" y="2364090"/>
                  <a:pt x="7794745" y="2372620"/>
                </a:cubicBezTo>
                <a:lnTo>
                  <a:pt x="7794745" y="2465756"/>
                </a:lnTo>
                <a:cubicBezTo>
                  <a:pt x="7794745" y="2474286"/>
                  <a:pt x="7801702" y="2481249"/>
                  <a:pt x="7810398" y="2481249"/>
                </a:cubicBezTo>
                <a:cubicBezTo>
                  <a:pt x="7819094" y="2481249"/>
                  <a:pt x="7826051" y="2474286"/>
                  <a:pt x="7826051" y="2465756"/>
                </a:cubicBezTo>
                <a:lnTo>
                  <a:pt x="7826051" y="2372620"/>
                </a:lnTo>
                <a:cubicBezTo>
                  <a:pt x="7826051" y="2364090"/>
                  <a:pt x="7819094" y="2357126"/>
                  <a:pt x="7810398" y="2357126"/>
                </a:cubicBezTo>
                <a:close/>
                <a:moveTo>
                  <a:pt x="4739398" y="2310123"/>
                </a:moveTo>
                <a:cubicBezTo>
                  <a:pt x="4731138" y="2310123"/>
                  <a:pt x="4724180" y="2317086"/>
                  <a:pt x="4724180" y="2325616"/>
                </a:cubicBezTo>
                <a:lnTo>
                  <a:pt x="4724180" y="2418753"/>
                </a:lnTo>
                <a:cubicBezTo>
                  <a:pt x="4724180" y="2427283"/>
                  <a:pt x="4731138" y="2434246"/>
                  <a:pt x="4739398" y="2434246"/>
                </a:cubicBezTo>
                <a:cubicBezTo>
                  <a:pt x="4748094" y="2434246"/>
                  <a:pt x="4755051" y="2427283"/>
                  <a:pt x="4755051" y="2418753"/>
                </a:cubicBezTo>
                <a:lnTo>
                  <a:pt x="4755051" y="2325616"/>
                </a:lnTo>
                <a:cubicBezTo>
                  <a:pt x="4755051" y="2317086"/>
                  <a:pt x="4748094" y="2310123"/>
                  <a:pt x="4739398" y="2310123"/>
                </a:cubicBezTo>
                <a:close/>
                <a:moveTo>
                  <a:pt x="3212377" y="2296022"/>
                </a:moveTo>
                <a:cubicBezTo>
                  <a:pt x="3203681" y="2296022"/>
                  <a:pt x="3197159" y="2302985"/>
                  <a:pt x="3197159" y="2311690"/>
                </a:cubicBezTo>
                <a:lnTo>
                  <a:pt x="3197159" y="2404652"/>
                </a:lnTo>
                <a:cubicBezTo>
                  <a:pt x="3197159" y="2413182"/>
                  <a:pt x="3203681" y="2420145"/>
                  <a:pt x="3212377" y="2420145"/>
                </a:cubicBezTo>
                <a:cubicBezTo>
                  <a:pt x="3221073" y="2420145"/>
                  <a:pt x="3228030" y="2413182"/>
                  <a:pt x="3228030" y="2404652"/>
                </a:cubicBezTo>
                <a:lnTo>
                  <a:pt x="3228030" y="2311690"/>
                </a:lnTo>
                <a:cubicBezTo>
                  <a:pt x="3228030" y="2302985"/>
                  <a:pt x="3221073" y="2296022"/>
                  <a:pt x="3212377" y="2296022"/>
                </a:cubicBezTo>
                <a:close/>
                <a:moveTo>
                  <a:pt x="6260768" y="2232132"/>
                </a:moveTo>
                <a:cubicBezTo>
                  <a:pt x="6252071" y="2232132"/>
                  <a:pt x="6245115" y="2239096"/>
                  <a:pt x="6245115" y="2247626"/>
                </a:cubicBezTo>
                <a:lnTo>
                  <a:pt x="6245115" y="2340762"/>
                </a:lnTo>
                <a:cubicBezTo>
                  <a:pt x="6245115" y="2349292"/>
                  <a:pt x="6252071" y="2356256"/>
                  <a:pt x="6260768" y="2356256"/>
                </a:cubicBezTo>
                <a:cubicBezTo>
                  <a:pt x="6269028" y="2356256"/>
                  <a:pt x="6275986" y="2349292"/>
                  <a:pt x="6275986" y="2340762"/>
                </a:cubicBezTo>
                <a:lnTo>
                  <a:pt x="6275986" y="2247626"/>
                </a:lnTo>
                <a:cubicBezTo>
                  <a:pt x="6275986" y="2238922"/>
                  <a:pt x="6269028" y="2232132"/>
                  <a:pt x="6260768" y="2232132"/>
                </a:cubicBezTo>
                <a:close/>
                <a:moveTo>
                  <a:pt x="1642310" y="2219772"/>
                </a:moveTo>
                <a:cubicBezTo>
                  <a:pt x="1633614" y="2219772"/>
                  <a:pt x="1626657" y="2226736"/>
                  <a:pt x="1626657" y="2235266"/>
                </a:cubicBezTo>
                <a:lnTo>
                  <a:pt x="1626657" y="2328228"/>
                </a:lnTo>
                <a:cubicBezTo>
                  <a:pt x="1626657" y="2336932"/>
                  <a:pt x="1633614" y="2343896"/>
                  <a:pt x="1642310" y="2343896"/>
                </a:cubicBezTo>
                <a:cubicBezTo>
                  <a:pt x="1651006" y="2343896"/>
                  <a:pt x="1657963" y="2336932"/>
                  <a:pt x="1657963" y="2328228"/>
                </a:cubicBezTo>
                <a:lnTo>
                  <a:pt x="1657963" y="2235266"/>
                </a:lnTo>
                <a:cubicBezTo>
                  <a:pt x="1657963" y="2226736"/>
                  <a:pt x="1651006" y="2219772"/>
                  <a:pt x="1642310" y="2219772"/>
                </a:cubicBezTo>
                <a:close/>
                <a:moveTo>
                  <a:pt x="7810398" y="2171028"/>
                </a:moveTo>
                <a:cubicBezTo>
                  <a:pt x="7801702" y="2171028"/>
                  <a:pt x="7794745" y="2177991"/>
                  <a:pt x="7794745" y="2186522"/>
                </a:cubicBezTo>
                <a:lnTo>
                  <a:pt x="7794745" y="2279658"/>
                </a:lnTo>
                <a:cubicBezTo>
                  <a:pt x="7794745" y="2288188"/>
                  <a:pt x="7801702" y="2295151"/>
                  <a:pt x="7810398" y="2295151"/>
                </a:cubicBezTo>
                <a:cubicBezTo>
                  <a:pt x="7819094" y="2295151"/>
                  <a:pt x="7826051" y="2288188"/>
                  <a:pt x="7826051" y="2279658"/>
                </a:cubicBezTo>
                <a:lnTo>
                  <a:pt x="7826051" y="2186522"/>
                </a:lnTo>
                <a:cubicBezTo>
                  <a:pt x="7826051" y="2177991"/>
                  <a:pt x="7819094" y="2171028"/>
                  <a:pt x="7810398" y="2171028"/>
                </a:cubicBezTo>
                <a:close/>
                <a:moveTo>
                  <a:pt x="4739398" y="2123851"/>
                </a:moveTo>
                <a:cubicBezTo>
                  <a:pt x="4731138" y="2123851"/>
                  <a:pt x="4724180" y="2130814"/>
                  <a:pt x="4724180" y="2139345"/>
                </a:cubicBezTo>
                <a:lnTo>
                  <a:pt x="4724180" y="2232480"/>
                </a:lnTo>
                <a:cubicBezTo>
                  <a:pt x="4724180" y="2241011"/>
                  <a:pt x="4731138" y="2247974"/>
                  <a:pt x="4739398" y="2247974"/>
                </a:cubicBezTo>
                <a:cubicBezTo>
                  <a:pt x="4748094" y="2247974"/>
                  <a:pt x="4755051" y="2241011"/>
                  <a:pt x="4755051" y="2232480"/>
                </a:cubicBezTo>
                <a:lnTo>
                  <a:pt x="4755051" y="2139345"/>
                </a:lnTo>
                <a:cubicBezTo>
                  <a:pt x="4755051" y="2130814"/>
                  <a:pt x="4748094" y="2123851"/>
                  <a:pt x="4739398" y="2123851"/>
                </a:cubicBezTo>
                <a:close/>
                <a:moveTo>
                  <a:pt x="3212377" y="2109924"/>
                </a:moveTo>
                <a:cubicBezTo>
                  <a:pt x="3203681" y="2109924"/>
                  <a:pt x="3197159" y="2116887"/>
                  <a:pt x="3197159" y="2125592"/>
                </a:cubicBezTo>
                <a:lnTo>
                  <a:pt x="3197159" y="2218554"/>
                </a:lnTo>
                <a:cubicBezTo>
                  <a:pt x="3197159" y="2227084"/>
                  <a:pt x="3203681" y="2234047"/>
                  <a:pt x="3212377" y="2234047"/>
                </a:cubicBezTo>
                <a:cubicBezTo>
                  <a:pt x="3221073" y="2234047"/>
                  <a:pt x="3228030" y="2227084"/>
                  <a:pt x="3228030" y="2218554"/>
                </a:cubicBezTo>
                <a:lnTo>
                  <a:pt x="3228030" y="2125592"/>
                </a:lnTo>
                <a:cubicBezTo>
                  <a:pt x="3228030" y="2116887"/>
                  <a:pt x="3221073" y="2109924"/>
                  <a:pt x="3212377" y="2109924"/>
                </a:cubicBezTo>
                <a:close/>
                <a:moveTo>
                  <a:pt x="6260768" y="2045860"/>
                </a:moveTo>
                <a:cubicBezTo>
                  <a:pt x="6252071" y="2045860"/>
                  <a:pt x="6245115" y="2052824"/>
                  <a:pt x="6245115" y="2061354"/>
                </a:cubicBezTo>
                <a:lnTo>
                  <a:pt x="6245115" y="2154316"/>
                </a:lnTo>
                <a:cubicBezTo>
                  <a:pt x="6245115" y="2163020"/>
                  <a:pt x="6252071" y="2169809"/>
                  <a:pt x="6260768" y="2169809"/>
                </a:cubicBezTo>
                <a:cubicBezTo>
                  <a:pt x="6269028" y="2169809"/>
                  <a:pt x="6275986" y="2163020"/>
                  <a:pt x="6275986" y="2154316"/>
                </a:cubicBezTo>
                <a:lnTo>
                  <a:pt x="6275986" y="2061354"/>
                </a:lnTo>
                <a:cubicBezTo>
                  <a:pt x="6275986" y="2052824"/>
                  <a:pt x="6269028" y="2045860"/>
                  <a:pt x="6260768" y="2045860"/>
                </a:cubicBezTo>
                <a:close/>
                <a:moveTo>
                  <a:pt x="1642310" y="2033674"/>
                </a:moveTo>
                <a:cubicBezTo>
                  <a:pt x="1633614" y="2033674"/>
                  <a:pt x="1626657" y="2040638"/>
                  <a:pt x="1626657" y="2049168"/>
                </a:cubicBezTo>
                <a:lnTo>
                  <a:pt x="1626657" y="2142130"/>
                </a:lnTo>
                <a:cubicBezTo>
                  <a:pt x="1626657" y="2150834"/>
                  <a:pt x="1633614" y="2157797"/>
                  <a:pt x="1642310" y="2157797"/>
                </a:cubicBezTo>
                <a:cubicBezTo>
                  <a:pt x="1651006" y="2157797"/>
                  <a:pt x="1657963" y="2150834"/>
                  <a:pt x="1657963" y="2142130"/>
                </a:cubicBezTo>
                <a:lnTo>
                  <a:pt x="1657963" y="2049168"/>
                </a:lnTo>
                <a:cubicBezTo>
                  <a:pt x="1657963" y="2040638"/>
                  <a:pt x="1651006" y="2033674"/>
                  <a:pt x="1642310" y="2033674"/>
                </a:cubicBezTo>
                <a:close/>
                <a:moveTo>
                  <a:pt x="7810398" y="1984930"/>
                </a:moveTo>
                <a:cubicBezTo>
                  <a:pt x="7801702" y="1984930"/>
                  <a:pt x="7794745" y="1991893"/>
                  <a:pt x="7794745" y="2000424"/>
                </a:cubicBezTo>
                <a:lnTo>
                  <a:pt x="7794745" y="2093560"/>
                </a:lnTo>
                <a:cubicBezTo>
                  <a:pt x="7794745" y="2102090"/>
                  <a:pt x="7801702" y="2109053"/>
                  <a:pt x="7810398" y="2109053"/>
                </a:cubicBezTo>
                <a:cubicBezTo>
                  <a:pt x="7819094" y="2109053"/>
                  <a:pt x="7826051" y="2102090"/>
                  <a:pt x="7826051" y="2093560"/>
                </a:cubicBezTo>
                <a:lnTo>
                  <a:pt x="7826051" y="2000424"/>
                </a:lnTo>
                <a:cubicBezTo>
                  <a:pt x="7826051" y="1991893"/>
                  <a:pt x="7819094" y="1984930"/>
                  <a:pt x="7810398" y="1984930"/>
                </a:cubicBezTo>
                <a:close/>
                <a:moveTo>
                  <a:pt x="4739398" y="1937753"/>
                </a:moveTo>
                <a:cubicBezTo>
                  <a:pt x="4731138" y="1937753"/>
                  <a:pt x="4724180" y="1944716"/>
                  <a:pt x="4724180" y="1953246"/>
                </a:cubicBezTo>
                <a:lnTo>
                  <a:pt x="4724180" y="2046382"/>
                </a:lnTo>
                <a:cubicBezTo>
                  <a:pt x="4724180" y="2054913"/>
                  <a:pt x="4731138" y="2061876"/>
                  <a:pt x="4739398" y="2061876"/>
                </a:cubicBezTo>
                <a:cubicBezTo>
                  <a:pt x="4748094" y="2061876"/>
                  <a:pt x="4755051" y="2054913"/>
                  <a:pt x="4755051" y="2046382"/>
                </a:cubicBezTo>
                <a:lnTo>
                  <a:pt x="4755051" y="1953246"/>
                </a:lnTo>
                <a:cubicBezTo>
                  <a:pt x="4755051" y="1944716"/>
                  <a:pt x="4748094" y="1937753"/>
                  <a:pt x="4739398" y="1937753"/>
                </a:cubicBezTo>
                <a:close/>
                <a:moveTo>
                  <a:pt x="3212377" y="1923826"/>
                </a:moveTo>
                <a:cubicBezTo>
                  <a:pt x="3203681" y="1923826"/>
                  <a:pt x="3197159" y="1930789"/>
                  <a:pt x="3197159" y="1939494"/>
                </a:cubicBezTo>
                <a:lnTo>
                  <a:pt x="3197159" y="2032456"/>
                </a:lnTo>
                <a:cubicBezTo>
                  <a:pt x="3197159" y="2040986"/>
                  <a:pt x="3203681" y="2047949"/>
                  <a:pt x="3212377" y="2047949"/>
                </a:cubicBezTo>
                <a:cubicBezTo>
                  <a:pt x="3221073" y="2047949"/>
                  <a:pt x="3228030" y="2040986"/>
                  <a:pt x="3228030" y="2032456"/>
                </a:cubicBezTo>
                <a:lnTo>
                  <a:pt x="3228030" y="1939494"/>
                </a:lnTo>
                <a:cubicBezTo>
                  <a:pt x="3228030" y="1930789"/>
                  <a:pt x="3221073" y="1923826"/>
                  <a:pt x="3212377" y="1923826"/>
                </a:cubicBezTo>
                <a:close/>
                <a:moveTo>
                  <a:pt x="6260768" y="1859414"/>
                </a:moveTo>
                <a:cubicBezTo>
                  <a:pt x="6252071" y="1859414"/>
                  <a:pt x="6245115" y="1866377"/>
                  <a:pt x="6245115" y="1875082"/>
                </a:cubicBezTo>
                <a:lnTo>
                  <a:pt x="6245115" y="1968044"/>
                </a:lnTo>
                <a:cubicBezTo>
                  <a:pt x="6245115" y="1976574"/>
                  <a:pt x="6252071" y="1983537"/>
                  <a:pt x="6260768" y="1983537"/>
                </a:cubicBezTo>
                <a:cubicBezTo>
                  <a:pt x="6269028" y="1983537"/>
                  <a:pt x="6275986" y="1976574"/>
                  <a:pt x="6275986" y="1968044"/>
                </a:cubicBezTo>
                <a:lnTo>
                  <a:pt x="6275986" y="1875082"/>
                </a:lnTo>
                <a:cubicBezTo>
                  <a:pt x="6275986" y="1866377"/>
                  <a:pt x="6269028" y="1859414"/>
                  <a:pt x="6260768" y="1859414"/>
                </a:cubicBezTo>
                <a:close/>
                <a:moveTo>
                  <a:pt x="1642310" y="1847576"/>
                </a:moveTo>
                <a:cubicBezTo>
                  <a:pt x="1633614" y="1847576"/>
                  <a:pt x="1626657" y="1854540"/>
                  <a:pt x="1626657" y="1863070"/>
                </a:cubicBezTo>
                <a:lnTo>
                  <a:pt x="1626657" y="1956032"/>
                </a:lnTo>
                <a:cubicBezTo>
                  <a:pt x="1626657" y="1964736"/>
                  <a:pt x="1633614" y="1971700"/>
                  <a:pt x="1642310" y="1971700"/>
                </a:cubicBezTo>
                <a:cubicBezTo>
                  <a:pt x="1651006" y="1971700"/>
                  <a:pt x="1657963" y="1964736"/>
                  <a:pt x="1657963" y="1956032"/>
                </a:cubicBezTo>
                <a:lnTo>
                  <a:pt x="1657963" y="1863070"/>
                </a:lnTo>
                <a:cubicBezTo>
                  <a:pt x="1657963" y="1854540"/>
                  <a:pt x="1651006" y="1847576"/>
                  <a:pt x="1642310" y="1847576"/>
                </a:cubicBezTo>
                <a:close/>
                <a:moveTo>
                  <a:pt x="7810398" y="1798658"/>
                </a:moveTo>
                <a:cubicBezTo>
                  <a:pt x="7801702" y="1798658"/>
                  <a:pt x="7794745" y="1805621"/>
                  <a:pt x="7794745" y="1814152"/>
                </a:cubicBezTo>
                <a:lnTo>
                  <a:pt x="7794745" y="1907288"/>
                </a:lnTo>
                <a:cubicBezTo>
                  <a:pt x="7794745" y="1915992"/>
                  <a:pt x="7801702" y="1922781"/>
                  <a:pt x="7810398" y="1922781"/>
                </a:cubicBezTo>
                <a:cubicBezTo>
                  <a:pt x="7819094" y="1922781"/>
                  <a:pt x="7826051" y="1915818"/>
                  <a:pt x="7826051" y="1907288"/>
                </a:cubicBezTo>
                <a:lnTo>
                  <a:pt x="7826051" y="1814152"/>
                </a:lnTo>
                <a:cubicBezTo>
                  <a:pt x="7826051" y="1805621"/>
                  <a:pt x="7819094" y="1798658"/>
                  <a:pt x="7810398" y="1798658"/>
                </a:cubicBezTo>
                <a:close/>
                <a:moveTo>
                  <a:pt x="4739398" y="1751481"/>
                </a:moveTo>
                <a:cubicBezTo>
                  <a:pt x="4731138" y="1751481"/>
                  <a:pt x="4724180" y="1758270"/>
                  <a:pt x="4724180" y="1766974"/>
                </a:cubicBezTo>
                <a:lnTo>
                  <a:pt x="4724180" y="1859936"/>
                </a:lnTo>
                <a:cubicBezTo>
                  <a:pt x="4724180" y="1868641"/>
                  <a:pt x="4731138" y="1875430"/>
                  <a:pt x="4739398" y="1875430"/>
                </a:cubicBezTo>
                <a:cubicBezTo>
                  <a:pt x="4748094" y="1875430"/>
                  <a:pt x="4755051" y="1868641"/>
                  <a:pt x="4755051" y="1859936"/>
                </a:cubicBezTo>
                <a:lnTo>
                  <a:pt x="4755051" y="1766974"/>
                </a:lnTo>
                <a:cubicBezTo>
                  <a:pt x="4755051" y="1758270"/>
                  <a:pt x="4748094" y="1751481"/>
                  <a:pt x="4739398" y="1751481"/>
                </a:cubicBezTo>
                <a:close/>
                <a:moveTo>
                  <a:pt x="3212377" y="1737902"/>
                </a:moveTo>
                <a:cubicBezTo>
                  <a:pt x="3203681" y="1737902"/>
                  <a:pt x="3197159" y="1744691"/>
                  <a:pt x="3197159" y="1753396"/>
                </a:cubicBezTo>
                <a:lnTo>
                  <a:pt x="3197159" y="1846357"/>
                </a:lnTo>
                <a:cubicBezTo>
                  <a:pt x="3197159" y="1854888"/>
                  <a:pt x="3203681" y="1861851"/>
                  <a:pt x="3212377" y="1861851"/>
                </a:cubicBezTo>
                <a:cubicBezTo>
                  <a:pt x="3221073" y="1861851"/>
                  <a:pt x="3228030" y="1854888"/>
                  <a:pt x="3228030" y="1846357"/>
                </a:cubicBezTo>
                <a:lnTo>
                  <a:pt x="3228030" y="1753396"/>
                </a:lnTo>
                <a:cubicBezTo>
                  <a:pt x="3228030" y="1744691"/>
                  <a:pt x="3221073" y="1737902"/>
                  <a:pt x="3212377" y="1737902"/>
                </a:cubicBezTo>
                <a:close/>
                <a:moveTo>
                  <a:pt x="6260768" y="1673142"/>
                </a:moveTo>
                <a:cubicBezTo>
                  <a:pt x="6252071" y="1673142"/>
                  <a:pt x="6245115" y="1680105"/>
                  <a:pt x="6245115" y="1688635"/>
                </a:cubicBezTo>
                <a:lnTo>
                  <a:pt x="6245115" y="1781772"/>
                </a:lnTo>
                <a:cubicBezTo>
                  <a:pt x="6245115" y="1790302"/>
                  <a:pt x="6252071" y="1797265"/>
                  <a:pt x="6260768" y="1797265"/>
                </a:cubicBezTo>
                <a:cubicBezTo>
                  <a:pt x="6269028" y="1797265"/>
                  <a:pt x="6275986" y="1790302"/>
                  <a:pt x="6275986" y="1781772"/>
                </a:cubicBezTo>
                <a:lnTo>
                  <a:pt x="6275986" y="1688635"/>
                </a:lnTo>
                <a:cubicBezTo>
                  <a:pt x="6275986" y="1680105"/>
                  <a:pt x="6269028" y="1673142"/>
                  <a:pt x="6260768" y="1673142"/>
                </a:cubicBezTo>
                <a:close/>
                <a:moveTo>
                  <a:pt x="1642310" y="1661478"/>
                </a:moveTo>
                <a:cubicBezTo>
                  <a:pt x="1633614" y="1661478"/>
                  <a:pt x="1626657" y="1668442"/>
                  <a:pt x="1626657" y="1676972"/>
                </a:cubicBezTo>
                <a:lnTo>
                  <a:pt x="1626657" y="1770108"/>
                </a:lnTo>
                <a:cubicBezTo>
                  <a:pt x="1626657" y="1778638"/>
                  <a:pt x="1633614" y="1785601"/>
                  <a:pt x="1642310" y="1785601"/>
                </a:cubicBezTo>
                <a:cubicBezTo>
                  <a:pt x="1651006" y="1785601"/>
                  <a:pt x="1657963" y="1778638"/>
                  <a:pt x="1657963" y="1770108"/>
                </a:cubicBezTo>
                <a:lnTo>
                  <a:pt x="1657963" y="1676972"/>
                </a:lnTo>
                <a:cubicBezTo>
                  <a:pt x="1657963" y="1668442"/>
                  <a:pt x="1651006" y="1661478"/>
                  <a:pt x="1642310" y="1661478"/>
                </a:cubicBezTo>
                <a:close/>
                <a:moveTo>
                  <a:pt x="7810398" y="1612560"/>
                </a:moveTo>
                <a:cubicBezTo>
                  <a:pt x="7801702" y="1612560"/>
                  <a:pt x="7794745" y="1619523"/>
                  <a:pt x="7794745" y="1628053"/>
                </a:cubicBezTo>
                <a:lnTo>
                  <a:pt x="7794745" y="1721190"/>
                </a:lnTo>
                <a:cubicBezTo>
                  <a:pt x="7794745" y="1729720"/>
                  <a:pt x="7801702" y="1736683"/>
                  <a:pt x="7810398" y="1736683"/>
                </a:cubicBezTo>
                <a:cubicBezTo>
                  <a:pt x="7819094" y="1736683"/>
                  <a:pt x="7826051" y="1729720"/>
                  <a:pt x="7826051" y="1721190"/>
                </a:cubicBezTo>
                <a:lnTo>
                  <a:pt x="7826051" y="1628053"/>
                </a:lnTo>
                <a:cubicBezTo>
                  <a:pt x="7826051" y="1619523"/>
                  <a:pt x="7819094" y="1612560"/>
                  <a:pt x="7810398" y="1612560"/>
                </a:cubicBezTo>
                <a:close/>
                <a:moveTo>
                  <a:pt x="4739398" y="1565382"/>
                </a:moveTo>
                <a:cubicBezTo>
                  <a:pt x="4731138" y="1565382"/>
                  <a:pt x="4724180" y="1572172"/>
                  <a:pt x="4724180" y="1580876"/>
                </a:cubicBezTo>
                <a:lnTo>
                  <a:pt x="4724180" y="1673838"/>
                </a:lnTo>
                <a:cubicBezTo>
                  <a:pt x="4724180" y="1682542"/>
                  <a:pt x="4731138" y="1689332"/>
                  <a:pt x="4739398" y="1689332"/>
                </a:cubicBezTo>
                <a:cubicBezTo>
                  <a:pt x="4748094" y="1689332"/>
                  <a:pt x="4755051" y="1682542"/>
                  <a:pt x="4755051" y="1673838"/>
                </a:cubicBezTo>
                <a:lnTo>
                  <a:pt x="4755051" y="1580876"/>
                </a:lnTo>
                <a:cubicBezTo>
                  <a:pt x="4755051" y="1571998"/>
                  <a:pt x="4748094" y="1565382"/>
                  <a:pt x="4739398" y="1565382"/>
                </a:cubicBezTo>
                <a:close/>
                <a:moveTo>
                  <a:pt x="3212377" y="1551804"/>
                </a:moveTo>
                <a:cubicBezTo>
                  <a:pt x="3203681" y="1551804"/>
                  <a:pt x="3197159" y="1558593"/>
                  <a:pt x="3197159" y="1567298"/>
                </a:cubicBezTo>
                <a:lnTo>
                  <a:pt x="3197159" y="1660260"/>
                </a:lnTo>
                <a:cubicBezTo>
                  <a:pt x="3197159" y="1668790"/>
                  <a:pt x="3203681" y="1675753"/>
                  <a:pt x="3212377" y="1675753"/>
                </a:cubicBezTo>
                <a:cubicBezTo>
                  <a:pt x="3221073" y="1675753"/>
                  <a:pt x="3228030" y="1668790"/>
                  <a:pt x="3228030" y="1660260"/>
                </a:cubicBezTo>
                <a:lnTo>
                  <a:pt x="3228030" y="1567298"/>
                </a:lnTo>
                <a:cubicBezTo>
                  <a:pt x="3228030" y="1558593"/>
                  <a:pt x="3221073" y="1551804"/>
                  <a:pt x="3212377" y="1551804"/>
                </a:cubicBezTo>
                <a:close/>
                <a:moveTo>
                  <a:pt x="6260768" y="1486870"/>
                </a:moveTo>
                <a:cubicBezTo>
                  <a:pt x="6252071" y="1486870"/>
                  <a:pt x="6245115" y="1493833"/>
                  <a:pt x="6245115" y="1502363"/>
                </a:cubicBezTo>
                <a:lnTo>
                  <a:pt x="6245115" y="1595673"/>
                </a:lnTo>
                <a:cubicBezTo>
                  <a:pt x="6245115" y="1604204"/>
                  <a:pt x="6252071" y="1611167"/>
                  <a:pt x="6260768" y="1611167"/>
                </a:cubicBezTo>
                <a:cubicBezTo>
                  <a:pt x="6269028" y="1611167"/>
                  <a:pt x="6275986" y="1604204"/>
                  <a:pt x="6275986" y="1595673"/>
                </a:cubicBezTo>
                <a:lnTo>
                  <a:pt x="6275986" y="1502363"/>
                </a:lnTo>
                <a:cubicBezTo>
                  <a:pt x="6275986" y="1493833"/>
                  <a:pt x="6269028" y="1486870"/>
                  <a:pt x="6260768" y="1486870"/>
                </a:cubicBezTo>
                <a:close/>
                <a:moveTo>
                  <a:pt x="1642310" y="1475380"/>
                </a:moveTo>
                <a:cubicBezTo>
                  <a:pt x="1633614" y="1475380"/>
                  <a:pt x="1626657" y="1482343"/>
                  <a:pt x="1626657" y="1490874"/>
                </a:cubicBezTo>
                <a:lnTo>
                  <a:pt x="1626657" y="1584010"/>
                </a:lnTo>
                <a:cubicBezTo>
                  <a:pt x="1626657" y="1592540"/>
                  <a:pt x="1633614" y="1599503"/>
                  <a:pt x="1642310" y="1599503"/>
                </a:cubicBezTo>
                <a:cubicBezTo>
                  <a:pt x="1651006" y="1599503"/>
                  <a:pt x="1657963" y="1592540"/>
                  <a:pt x="1657963" y="1584010"/>
                </a:cubicBezTo>
                <a:lnTo>
                  <a:pt x="1657963" y="1490874"/>
                </a:lnTo>
                <a:cubicBezTo>
                  <a:pt x="1657963" y="1482343"/>
                  <a:pt x="1651006" y="1475380"/>
                  <a:pt x="1642310" y="1475380"/>
                </a:cubicBezTo>
                <a:close/>
                <a:moveTo>
                  <a:pt x="7810398" y="1426462"/>
                </a:moveTo>
                <a:cubicBezTo>
                  <a:pt x="7801702" y="1426462"/>
                  <a:pt x="7794745" y="1433425"/>
                  <a:pt x="7794745" y="1441955"/>
                </a:cubicBezTo>
                <a:lnTo>
                  <a:pt x="7794745" y="1535092"/>
                </a:lnTo>
                <a:cubicBezTo>
                  <a:pt x="7794745" y="1543622"/>
                  <a:pt x="7801702" y="1550585"/>
                  <a:pt x="7810398" y="1550585"/>
                </a:cubicBezTo>
                <a:cubicBezTo>
                  <a:pt x="7819094" y="1550585"/>
                  <a:pt x="7826051" y="1543622"/>
                  <a:pt x="7826051" y="1535092"/>
                </a:cubicBezTo>
                <a:lnTo>
                  <a:pt x="7826051" y="1441955"/>
                </a:lnTo>
                <a:cubicBezTo>
                  <a:pt x="7826051" y="1433425"/>
                  <a:pt x="7819094" y="1426462"/>
                  <a:pt x="7810398" y="1426462"/>
                </a:cubicBezTo>
                <a:close/>
                <a:moveTo>
                  <a:pt x="4739398" y="1378936"/>
                </a:moveTo>
                <a:cubicBezTo>
                  <a:pt x="4731138" y="1378936"/>
                  <a:pt x="4724180" y="1385900"/>
                  <a:pt x="4724180" y="1394430"/>
                </a:cubicBezTo>
                <a:lnTo>
                  <a:pt x="4724180" y="1487566"/>
                </a:lnTo>
                <a:cubicBezTo>
                  <a:pt x="4724180" y="1496096"/>
                  <a:pt x="4731138" y="1503060"/>
                  <a:pt x="4739398" y="1503060"/>
                </a:cubicBezTo>
                <a:cubicBezTo>
                  <a:pt x="4748094" y="1503060"/>
                  <a:pt x="4755051" y="1496096"/>
                  <a:pt x="4755051" y="1487566"/>
                </a:cubicBezTo>
                <a:lnTo>
                  <a:pt x="4755051" y="1394430"/>
                </a:lnTo>
                <a:cubicBezTo>
                  <a:pt x="4755051" y="1385900"/>
                  <a:pt x="4748094" y="1378936"/>
                  <a:pt x="4739398" y="1378936"/>
                </a:cubicBezTo>
                <a:close/>
                <a:moveTo>
                  <a:pt x="3212377" y="1365706"/>
                </a:moveTo>
                <a:cubicBezTo>
                  <a:pt x="3203681" y="1365706"/>
                  <a:pt x="3197159" y="1372495"/>
                  <a:pt x="3197159" y="1381199"/>
                </a:cubicBezTo>
                <a:lnTo>
                  <a:pt x="3197159" y="1474162"/>
                </a:lnTo>
                <a:cubicBezTo>
                  <a:pt x="3197159" y="1482692"/>
                  <a:pt x="3203681" y="1489655"/>
                  <a:pt x="3212377" y="1489655"/>
                </a:cubicBezTo>
                <a:cubicBezTo>
                  <a:pt x="3221073" y="1489655"/>
                  <a:pt x="3228030" y="1482692"/>
                  <a:pt x="3228030" y="1474162"/>
                </a:cubicBezTo>
                <a:lnTo>
                  <a:pt x="3228030" y="1381199"/>
                </a:lnTo>
                <a:cubicBezTo>
                  <a:pt x="3228030" y="1372495"/>
                  <a:pt x="3221073" y="1365706"/>
                  <a:pt x="3212377" y="1365706"/>
                </a:cubicBezTo>
                <a:close/>
                <a:moveTo>
                  <a:pt x="6260333" y="1300423"/>
                </a:moveTo>
                <a:cubicBezTo>
                  <a:pt x="6251636" y="1300423"/>
                  <a:pt x="6244679" y="1307387"/>
                  <a:pt x="6244679" y="1316091"/>
                </a:cubicBezTo>
                <a:cubicBezTo>
                  <a:pt x="6244679" y="1316265"/>
                  <a:pt x="6244679" y="1316265"/>
                  <a:pt x="6244679" y="1316265"/>
                </a:cubicBezTo>
                <a:cubicBezTo>
                  <a:pt x="6245115" y="1325144"/>
                  <a:pt x="6245115" y="1334196"/>
                  <a:pt x="6245115" y="1342900"/>
                </a:cubicBezTo>
                <a:lnTo>
                  <a:pt x="6245115" y="1409227"/>
                </a:lnTo>
                <a:cubicBezTo>
                  <a:pt x="6245115" y="1417932"/>
                  <a:pt x="6252071" y="1424721"/>
                  <a:pt x="6260768" y="1424721"/>
                </a:cubicBezTo>
                <a:cubicBezTo>
                  <a:pt x="6269028" y="1424721"/>
                  <a:pt x="6275986" y="1417932"/>
                  <a:pt x="6275986" y="1409227"/>
                </a:cubicBezTo>
                <a:lnTo>
                  <a:pt x="6275986" y="1342900"/>
                </a:lnTo>
                <a:cubicBezTo>
                  <a:pt x="6275986" y="1333848"/>
                  <a:pt x="6275986" y="1325144"/>
                  <a:pt x="6275986" y="1316091"/>
                </a:cubicBezTo>
                <a:cubicBezTo>
                  <a:pt x="6275986" y="1307387"/>
                  <a:pt x="6268595" y="1300423"/>
                  <a:pt x="6260333" y="1300423"/>
                </a:cubicBezTo>
                <a:close/>
                <a:moveTo>
                  <a:pt x="1642310" y="1289282"/>
                </a:moveTo>
                <a:cubicBezTo>
                  <a:pt x="1633614" y="1289282"/>
                  <a:pt x="1626657" y="1296245"/>
                  <a:pt x="1626657" y="1304776"/>
                </a:cubicBezTo>
                <a:lnTo>
                  <a:pt x="1626657" y="1397912"/>
                </a:lnTo>
                <a:cubicBezTo>
                  <a:pt x="1626657" y="1406442"/>
                  <a:pt x="1633614" y="1413405"/>
                  <a:pt x="1642310" y="1413405"/>
                </a:cubicBezTo>
                <a:cubicBezTo>
                  <a:pt x="1651006" y="1413405"/>
                  <a:pt x="1657963" y="1406442"/>
                  <a:pt x="1657963" y="1397912"/>
                </a:cubicBezTo>
                <a:lnTo>
                  <a:pt x="1657963" y="1304776"/>
                </a:lnTo>
                <a:cubicBezTo>
                  <a:pt x="1657963" y="1295897"/>
                  <a:pt x="1651006" y="1289282"/>
                  <a:pt x="1642310" y="1289282"/>
                </a:cubicBezTo>
                <a:close/>
                <a:moveTo>
                  <a:pt x="7809963" y="1240364"/>
                </a:moveTo>
                <a:cubicBezTo>
                  <a:pt x="7801702" y="1240364"/>
                  <a:pt x="7794745" y="1247327"/>
                  <a:pt x="7794745" y="1255858"/>
                </a:cubicBezTo>
                <a:cubicBezTo>
                  <a:pt x="7794745" y="1256206"/>
                  <a:pt x="7794745" y="1256206"/>
                  <a:pt x="7794745" y="1256206"/>
                </a:cubicBezTo>
                <a:cubicBezTo>
                  <a:pt x="7794745" y="1271003"/>
                  <a:pt x="7794745" y="1285974"/>
                  <a:pt x="7794745" y="1300772"/>
                </a:cubicBezTo>
                <a:lnTo>
                  <a:pt x="7794745" y="1348994"/>
                </a:lnTo>
                <a:cubicBezTo>
                  <a:pt x="7794745" y="1357524"/>
                  <a:pt x="7802137" y="1364487"/>
                  <a:pt x="7810398" y="1364487"/>
                </a:cubicBezTo>
                <a:cubicBezTo>
                  <a:pt x="7819094" y="1364487"/>
                  <a:pt x="7826051" y="1357524"/>
                  <a:pt x="7826051" y="1348994"/>
                </a:cubicBezTo>
                <a:lnTo>
                  <a:pt x="7826051" y="1300772"/>
                </a:lnTo>
                <a:cubicBezTo>
                  <a:pt x="7826051" y="1285974"/>
                  <a:pt x="7826051" y="1271003"/>
                  <a:pt x="7826051" y="1255858"/>
                </a:cubicBezTo>
                <a:cubicBezTo>
                  <a:pt x="7826051" y="1247327"/>
                  <a:pt x="7818659" y="1240364"/>
                  <a:pt x="7809963" y="1240364"/>
                </a:cubicBezTo>
                <a:close/>
                <a:moveTo>
                  <a:pt x="4739833" y="1192664"/>
                </a:moveTo>
                <a:cubicBezTo>
                  <a:pt x="4731138" y="1192664"/>
                  <a:pt x="4724180" y="1199628"/>
                  <a:pt x="4724180" y="1208158"/>
                </a:cubicBezTo>
                <a:lnTo>
                  <a:pt x="4724180" y="1301468"/>
                </a:lnTo>
                <a:cubicBezTo>
                  <a:pt x="4724180" y="1309998"/>
                  <a:pt x="4731138" y="1316962"/>
                  <a:pt x="4739398" y="1316962"/>
                </a:cubicBezTo>
                <a:cubicBezTo>
                  <a:pt x="4748094" y="1316962"/>
                  <a:pt x="4755051" y="1309998"/>
                  <a:pt x="4755051" y="1301468"/>
                </a:cubicBezTo>
                <a:lnTo>
                  <a:pt x="4755051" y="1208332"/>
                </a:lnTo>
                <a:cubicBezTo>
                  <a:pt x="4755051" y="1199802"/>
                  <a:pt x="4748094" y="1192664"/>
                  <a:pt x="4739833" y="1192664"/>
                </a:cubicBezTo>
                <a:close/>
                <a:moveTo>
                  <a:pt x="3210637" y="1179086"/>
                </a:moveTo>
                <a:cubicBezTo>
                  <a:pt x="3202376" y="1179260"/>
                  <a:pt x="3195854" y="1186223"/>
                  <a:pt x="3195854" y="1194579"/>
                </a:cubicBezTo>
                <a:cubicBezTo>
                  <a:pt x="3195854" y="1194579"/>
                  <a:pt x="3195854" y="1194753"/>
                  <a:pt x="3195854" y="1195101"/>
                </a:cubicBezTo>
                <a:cubicBezTo>
                  <a:pt x="3196724" y="1226785"/>
                  <a:pt x="3197159" y="1252376"/>
                  <a:pt x="3197159" y="1273092"/>
                </a:cubicBezTo>
                <a:lnTo>
                  <a:pt x="3197159" y="1287889"/>
                </a:lnTo>
                <a:cubicBezTo>
                  <a:pt x="3197159" y="1296768"/>
                  <a:pt x="3204115" y="1303557"/>
                  <a:pt x="3212811" y="1303557"/>
                </a:cubicBezTo>
                <a:cubicBezTo>
                  <a:pt x="3221073" y="1303557"/>
                  <a:pt x="3228030" y="1296768"/>
                  <a:pt x="3228030" y="1288063"/>
                </a:cubicBezTo>
                <a:lnTo>
                  <a:pt x="3228030" y="1273266"/>
                </a:lnTo>
                <a:cubicBezTo>
                  <a:pt x="3228030" y="1252376"/>
                  <a:pt x="3228030" y="1226611"/>
                  <a:pt x="3227160" y="1194057"/>
                </a:cubicBezTo>
                <a:cubicBezTo>
                  <a:pt x="3226725" y="1185527"/>
                  <a:pt x="3219334" y="1178911"/>
                  <a:pt x="3210637" y="1179086"/>
                </a:cubicBezTo>
                <a:close/>
                <a:moveTo>
                  <a:pt x="6250767" y="1114848"/>
                </a:moveTo>
                <a:cubicBezTo>
                  <a:pt x="6242506" y="1115544"/>
                  <a:pt x="6236418" y="1122333"/>
                  <a:pt x="6236418" y="1130341"/>
                </a:cubicBezTo>
                <a:cubicBezTo>
                  <a:pt x="6236418" y="1130690"/>
                  <a:pt x="6236418" y="1131038"/>
                  <a:pt x="6236418" y="1131560"/>
                </a:cubicBezTo>
                <a:cubicBezTo>
                  <a:pt x="6239027" y="1161677"/>
                  <a:pt x="6241201" y="1192664"/>
                  <a:pt x="6242506" y="1224000"/>
                </a:cubicBezTo>
                <a:cubicBezTo>
                  <a:pt x="6242506" y="1232530"/>
                  <a:pt x="6249897" y="1239145"/>
                  <a:pt x="6258593" y="1238623"/>
                </a:cubicBezTo>
                <a:cubicBezTo>
                  <a:pt x="6267289" y="1238449"/>
                  <a:pt x="6273811" y="1231137"/>
                  <a:pt x="6273377" y="1222433"/>
                </a:cubicBezTo>
                <a:cubicBezTo>
                  <a:pt x="6272072" y="1190749"/>
                  <a:pt x="6269898" y="1159240"/>
                  <a:pt x="6267289" y="1128949"/>
                </a:cubicBezTo>
                <a:cubicBezTo>
                  <a:pt x="6266854" y="1120418"/>
                  <a:pt x="6259028" y="1113977"/>
                  <a:pt x="6250767" y="1114848"/>
                </a:cubicBezTo>
                <a:close/>
                <a:moveTo>
                  <a:pt x="1650137" y="1103184"/>
                </a:moveTo>
                <a:cubicBezTo>
                  <a:pt x="1641441" y="1102488"/>
                  <a:pt x="1634049" y="1108755"/>
                  <a:pt x="1633179" y="1117285"/>
                </a:cubicBezTo>
                <a:cubicBezTo>
                  <a:pt x="1630136" y="1148272"/>
                  <a:pt x="1627962" y="1179782"/>
                  <a:pt x="1627092" y="1211291"/>
                </a:cubicBezTo>
                <a:cubicBezTo>
                  <a:pt x="1627092" y="1211466"/>
                  <a:pt x="1627092" y="1211466"/>
                  <a:pt x="1627092" y="1211814"/>
                </a:cubicBezTo>
                <a:cubicBezTo>
                  <a:pt x="1627092" y="1220170"/>
                  <a:pt x="1633614" y="1226959"/>
                  <a:pt x="1642310" y="1227307"/>
                </a:cubicBezTo>
                <a:cubicBezTo>
                  <a:pt x="1651006" y="1227481"/>
                  <a:pt x="1657963" y="1220518"/>
                  <a:pt x="1658398" y="1211988"/>
                </a:cubicBezTo>
                <a:cubicBezTo>
                  <a:pt x="1659267" y="1181523"/>
                  <a:pt x="1661007" y="1150709"/>
                  <a:pt x="1664050" y="1120418"/>
                </a:cubicBezTo>
                <a:cubicBezTo>
                  <a:pt x="1664920" y="1111714"/>
                  <a:pt x="1658833" y="1103880"/>
                  <a:pt x="1650137" y="1103184"/>
                </a:cubicBezTo>
                <a:close/>
                <a:moveTo>
                  <a:pt x="7807789" y="1054266"/>
                </a:moveTo>
                <a:cubicBezTo>
                  <a:pt x="7799093" y="1054092"/>
                  <a:pt x="7791702" y="1060707"/>
                  <a:pt x="7791702" y="1069237"/>
                </a:cubicBezTo>
                <a:cubicBezTo>
                  <a:pt x="7790832" y="1081771"/>
                  <a:pt x="7790832" y="1093609"/>
                  <a:pt x="7790832" y="1104403"/>
                </a:cubicBezTo>
                <a:cubicBezTo>
                  <a:pt x="7790832" y="1120593"/>
                  <a:pt x="7791267" y="1134693"/>
                  <a:pt x="7791702" y="1146531"/>
                </a:cubicBezTo>
                <a:lnTo>
                  <a:pt x="7792571" y="1163592"/>
                </a:lnTo>
                <a:cubicBezTo>
                  <a:pt x="7793006" y="1172122"/>
                  <a:pt x="7799963" y="1178911"/>
                  <a:pt x="7808659" y="1178563"/>
                </a:cubicBezTo>
                <a:cubicBezTo>
                  <a:pt x="7817355" y="1178041"/>
                  <a:pt x="7824312" y="1170903"/>
                  <a:pt x="7823877" y="1162373"/>
                </a:cubicBezTo>
                <a:lnTo>
                  <a:pt x="7823007" y="1145139"/>
                </a:lnTo>
                <a:cubicBezTo>
                  <a:pt x="7822138" y="1126163"/>
                  <a:pt x="7821703" y="1100573"/>
                  <a:pt x="7822573" y="1070456"/>
                </a:cubicBezTo>
                <a:cubicBezTo>
                  <a:pt x="7823442" y="1061751"/>
                  <a:pt x="7816485" y="1054440"/>
                  <a:pt x="7807789" y="1054266"/>
                </a:cubicBezTo>
                <a:close/>
                <a:moveTo>
                  <a:pt x="4753312" y="1007437"/>
                </a:moveTo>
                <a:cubicBezTo>
                  <a:pt x="4745051" y="1006392"/>
                  <a:pt x="4737224" y="1012311"/>
                  <a:pt x="4735920" y="1020841"/>
                </a:cubicBezTo>
                <a:cubicBezTo>
                  <a:pt x="4732007" y="1051132"/>
                  <a:pt x="4728964" y="1082642"/>
                  <a:pt x="4726789" y="1114325"/>
                </a:cubicBezTo>
                <a:cubicBezTo>
                  <a:pt x="4726789" y="1114674"/>
                  <a:pt x="4726789" y="1115196"/>
                  <a:pt x="4726789" y="1115370"/>
                </a:cubicBezTo>
                <a:cubicBezTo>
                  <a:pt x="4726789" y="1123552"/>
                  <a:pt x="4733311" y="1130341"/>
                  <a:pt x="4741573" y="1130864"/>
                </a:cubicBezTo>
                <a:cubicBezTo>
                  <a:pt x="4750268" y="1131386"/>
                  <a:pt x="4757660" y="1124945"/>
                  <a:pt x="4758095" y="1116240"/>
                </a:cubicBezTo>
                <a:cubicBezTo>
                  <a:pt x="4759834" y="1085253"/>
                  <a:pt x="4762877" y="1054440"/>
                  <a:pt x="4766792" y="1024671"/>
                </a:cubicBezTo>
                <a:cubicBezTo>
                  <a:pt x="4768095" y="1016141"/>
                  <a:pt x="4762009" y="1008481"/>
                  <a:pt x="4753312" y="1007437"/>
                </a:cubicBezTo>
                <a:close/>
                <a:moveTo>
                  <a:pt x="3193680" y="993162"/>
                </a:moveTo>
                <a:cubicBezTo>
                  <a:pt x="3185854" y="994380"/>
                  <a:pt x="3180201" y="1000995"/>
                  <a:pt x="3180201" y="1008655"/>
                </a:cubicBezTo>
                <a:cubicBezTo>
                  <a:pt x="3180201" y="1009352"/>
                  <a:pt x="3180636" y="1010222"/>
                  <a:pt x="3180636" y="1010918"/>
                </a:cubicBezTo>
                <a:cubicBezTo>
                  <a:pt x="3184115" y="1040861"/>
                  <a:pt x="3187593" y="1071674"/>
                  <a:pt x="3190202" y="1102662"/>
                </a:cubicBezTo>
                <a:cubicBezTo>
                  <a:pt x="3191071" y="1111366"/>
                  <a:pt x="3198463" y="1117807"/>
                  <a:pt x="3207159" y="1117111"/>
                </a:cubicBezTo>
                <a:cubicBezTo>
                  <a:pt x="3215855" y="1116240"/>
                  <a:pt x="3222377" y="1108755"/>
                  <a:pt x="3221508" y="1100050"/>
                </a:cubicBezTo>
                <a:cubicBezTo>
                  <a:pt x="3218899" y="1068541"/>
                  <a:pt x="3215420" y="1037031"/>
                  <a:pt x="3211507" y="1006566"/>
                </a:cubicBezTo>
                <a:cubicBezTo>
                  <a:pt x="3210203" y="998036"/>
                  <a:pt x="3202376" y="991943"/>
                  <a:pt x="3193680" y="993162"/>
                </a:cubicBezTo>
                <a:close/>
                <a:moveTo>
                  <a:pt x="6225548" y="930142"/>
                </a:moveTo>
                <a:cubicBezTo>
                  <a:pt x="6217722" y="931361"/>
                  <a:pt x="6212504" y="938150"/>
                  <a:pt x="6212504" y="945462"/>
                </a:cubicBezTo>
                <a:cubicBezTo>
                  <a:pt x="6212504" y="946158"/>
                  <a:pt x="6212504" y="947203"/>
                  <a:pt x="6212939" y="948073"/>
                </a:cubicBezTo>
                <a:cubicBezTo>
                  <a:pt x="6218157" y="977668"/>
                  <a:pt x="6222506" y="1008307"/>
                  <a:pt x="6226853" y="1039468"/>
                </a:cubicBezTo>
                <a:cubicBezTo>
                  <a:pt x="6227722" y="1047999"/>
                  <a:pt x="6235549" y="1054266"/>
                  <a:pt x="6244245" y="1053047"/>
                </a:cubicBezTo>
                <a:cubicBezTo>
                  <a:pt x="6252506" y="1052177"/>
                  <a:pt x="6258593" y="1044343"/>
                  <a:pt x="6257724" y="1035639"/>
                </a:cubicBezTo>
                <a:cubicBezTo>
                  <a:pt x="6253810" y="1003955"/>
                  <a:pt x="6249027" y="972619"/>
                  <a:pt x="6243810" y="942851"/>
                </a:cubicBezTo>
                <a:cubicBezTo>
                  <a:pt x="6242071" y="934495"/>
                  <a:pt x="6234244" y="928750"/>
                  <a:pt x="6225548" y="930142"/>
                </a:cubicBezTo>
                <a:close/>
                <a:moveTo>
                  <a:pt x="1684921" y="920742"/>
                </a:moveTo>
                <a:cubicBezTo>
                  <a:pt x="1676660" y="918478"/>
                  <a:pt x="1667964" y="923527"/>
                  <a:pt x="1665789" y="931883"/>
                </a:cubicBezTo>
                <a:cubicBezTo>
                  <a:pt x="1657963" y="962000"/>
                  <a:pt x="1651006" y="992987"/>
                  <a:pt x="1645789" y="1023975"/>
                </a:cubicBezTo>
                <a:cubicBezTo>
                  <a:pt x="1645354" y="1025019"/>
                  <a:pt x="1645354" y="1025890"/>
                  <a:pt x="1645354" y="1026934"/>
                </a:cubicBezTo>
                <a:cubicBezTo>
                  <a:pt x="1645354" y="1034246"/>
                  <a:pt x="1650571" y="1040687"/>
                  <a:pt x="1658398" y="1042080"/>
                </a:cubicBezTo>
                <a:cubicBezTo>
                  <a:pt x="1667094" y="1043472"/>
                  <a:pt x="1674920" y="1038076"/>
                  <a:pt x="1676660" y="1029546"/>
                </a:cubicBezTo>
                <a:cubicBezTo>
                  <a:pt x="1681877" y="999429"/>
                  <a:pt x="1688399" y="969138"/>
                  <a:pt x="1696226" y="939717"/>
                </a:cubicBezTo>
                <a:cubicBezTo>
                  <a:pt x="1698399" y="931187"/>
                  <a:pt x="1693182" y="922831"/>
                  <a:pt x="1684921" y="920742"/>
                </a:cubicBezTo>
                <a:close/>
                <a:moveTo>
                  <a:pt x="7833008" y="869560"/>
                </a:moveTo>
                <a:cubicBezTo>
                  <a:pt x="7824312" y="867646"/>
                  <a:pt x="7816485" y="873216"/>
                  <a:pt x="7814311" y="881572"/>
                </a:cubicBezTo>
                <a:cubicBezTo>
                  <a:pt x="7807789" y="912037"/>
                  <a:pt x="7802572" y="943373"/>
                  <a:pt x="7798658" y="974882"/>
                </a:cubicBezTo>
                <a:cubicBezTo>
                  <a:pt x="7798658" y="975579"/>
                  <a:pt x="7798658" y="976101"/>
                  <a:pt x="7798658" y="976797"/>
                </a:cubicBezTo>
                <a:cubicBezTo>
                  <a:pt x="7798658" y="984631"/>
                  <a:pt x="7804746" y="991247"/>
                  <a:pt x="7812137" y="992291"/>
                </a:cubicBezTo>
                <a:cubicBezTo>
                  <a:pt x="7820833" y="993162"/>
                  <a:pt x="7828660" y="987242"/>
                  <a:pt x="7829529" y="978712"/>
                </a:cubicBezTo>
                <a:cubicBezTo>
                  <a:pt x="7833443" y="948073"/>
                  <a:pt x="7838660" y="917782"/>
                  <a:pt x="7844747" y="888187"/>
                </a:cubicBezTo>
                <a:cubicBezTo>
                  <a:pt x="7846921" y="879657"/>
                  <a:pt x="7841704" y="871475"/>
                  <a:pt x="7833008" y="869560"/>
                </a:cubicBezTo>
                <a:close/>
                <a:moveTo>
                  <a:pt x="4792880" y="825691"/>
                </a:moveTo>
                <a:cubicBezTo>
                  <a:pt x="4784618" y="823254"/>
                  <a:pt x="4775921" y="828128"/>
                  <a:pt x="4773747" y="836484"/>
                </a:cubicBezTo>
                <a:cubicBezTo>
                  <a:pt x="4765051" y="866253"/>
                  <a:pt x="4757660" y="897066"/>
                  <a:pt x="4751138" y="928053"/>
                </a:cubicBezTo>
                <a:cubicBezTo>
                  <a:pt x="4751138" y="929098"/>
                  <a:pt x="4751138" y="930142"/>
                  <a:pt x="4751138" y="931187"/>
                </a:cubicBezTo>
                <a:cubicBezTo>
                  <a:pt x="4751138" y="938324"/>
                  <a:pt x="4755921" y="944940"/>
                  <a:pt x="4763312" y="946507"/>
                </a:cubicBezTo>
                <a:cubicBezTo>
                  <a:pt x="4772009" y="948073"/>
                  <a:pt x="4780269" y="942676"/>
                  <a:pt x="4782009" y="934320"/>
                </a:cubicBezTo>
                <a:cubicBezTo>
                  <a:pt x="4788096" y="904030"/>
                  <a:pt x="4795054" y="873913"/>
                  <a:pt x="4803749" y="845014"/>
                </a:cubicBezTo>
                <a:cubicBezTo>
                  <a:pt x="4805923" y="836658"/>
                  <a:pt x="4801140" y="828128"/>
                  <a:pt x="4792880" y="825691"/>
                </a:cubicBezTo>
                <a:close/>
                <a:moveTo>
                  <a:pt x="3156722" y="810893"/>
                </a:moveTo>
                <a:cubicBezTo>
                  <a:pt x="3149765" y="812634"/>
                  <a:pt x="3144983" y="819075"/>
                  <a:pt x="3144983" y="826039"/>
                </a:cubicBezTo>
                <a:cubicBezTo>
                  <a:pt x="3144983" y="827083"/>
                  <a:pt x="3145417" y="828650"/>
                  <a:pt x="3145852" y="829869"/>
                </a:cubicBezTo>
                <a:cubicBezTo>
                  <a:pt x="3153244" y="858941"/>
                  <a:pt x="3159766" y="889232"/>
                  <a:pt x="3165853" y="919697"/>
                </a:cubicBezTo>
                <a:cubicBezTo>
                  <a:pt x="3167157" y="928053"/>
                  <a:pt x="3175419" y="933624"/>
                  <a:pt x="3183680" y="932057"/>
                </a:cubicBezTo>
                <a:cubicBezTo>
                  <a:pt x="3192376" y="930665"/>
                  <a:pt x="3198028" y="922657"/>
                  <a:pt x="3196289" y="913952"/>
                </a:cubicBezTo>
                <a:cubicBezTo>
                  <a:pt x="3190637" y="882791"/>
                  <a:pt x="3183680" y="851978"/>
                  <a:pt x="3175853" y="822209"/>
                </a:cubicBezTo>
                <a:cubicBezTo>
                  <a:pt x="3173679" y="813853"/>
                  <a:pt x="3165418" y="808804"/>
                  <a:pt x="3156722" y="810893"/>
                </a:cubicBezTo>
                <a:close/>
                <a:moveTo>
                  <a:pt x="6180764" y="749789"/>
                </a:moveTo>
                <a:cubicBezTo>
                  <a:pt x="6173808" y="752052"/>
                  <a:pt x="6169459" y="758145"/>
                  <a:pt x="6169459" y="764935"/>
                </a:cubicBezTo>
                <a:cubicBezTo>
                  <a:pt x="6169459" y="766327"/>
                  <a:pt x="6169894" y="768068"/>
                  <a:pt x="6170328" y="769461"/>
                </a:cubicBezTo>
                <a:cubicBezTo>
                  <a:pt x="6179025" y="797837"/>
                  <a:pt x="6186852" y="827954"/>
                  <a:pt x="6194244" y="858245"/>
                </a:cubicBezTo>
                <a:cubicBezTo>
                  <a:pt x="6196417" y="866601"/>
                  <a:pt x="6204679" y="871823"/>
                  <a:pt x="6212939" y="869909"/>
                </a:cubicBezTo>
                <a:cubicBezTo>
                  <a:pt x="6221635" y="867646"/>
                  <a:pt x="6226853" y="859289"/>
                  <a:pt x="6224680" y="850933"/>
                </a:cubicBezTo>
                <a:cubicBezTo>
                  <a:pt x="6217722" y="819946"/>
                  <a:pt x="6209462" y="789481"/>
                  <a:pt x="6200330" y="760060"/>
                </a:cubicBezTo>
                <a:cubicBezTo>
                  <a:pt x="6197721" y="751704"/>
                  <a:pt x="6189026" y="747178"/>
                  <a:pt x="6180764" y="749789"/>
                </a:cubicBezTo>
                <a:close/>
                <a:moveTo>
                  <a:pt x="1736173" y="745459"/>
                </a:moveTo>
                <a:cubicBezTo>
                  <a:pt x="1732531" y="746873"/>
                  <a:pt x="1729488" y="749702"/>
                  <a:pt x="1727966" y="753619"/>
                </a:cubicBezTo>
                <a:cubicBezTo>
                  <a:pt x="1715357" y="781995"/>
                  <a:pt x="1703617" y="811590"/>
                  <a:pt x="1693617" y="841532"/>
                </a:cubicBezTo>
                <a:cubicBezTo>
                  <a:pt x="1692747" y="843099"/>
                  <a:pt x="1692312" y="844840"/>
                  <a:pt x="1692312" y="846407"/>
                </a:cubicBezTo>
                <a:cubicBezTo>
                  <a:pt x="1692312" y="852848"/>
                  <a:pt x="1696660" y="859115"/>
                  <a:pt x="1702747" y="861204"/>
                </a:cubicBezTo>
                <a:cubicBezTo>
                  <a:pt x="1711009" y="864164"/>
                  <a:pt x="1719705" y="859811"/>
                  <a:pt x="1722748" y="851804"/>
                </a:cubicBezTo>
                <a:cubicBezTo>
                  <a:pt x="1732749" y="822905"/>
                  <a:pt x="1744054" y="794007"/>
                  <a:pt x="1756228" y="766327"/>
                </a:cubicBezTo>
                <a:cubicBezTo>
                  <a:pt x="1759706" y="758493"/>
                  <a:pt x="1755793" y="749441"/>
                  <a:pt x="1747967" y="745785"/>
                </a:cubicBezTo>
                <a:cubicBezTo>
                  <a:pt x="1744054" y="744044"/>
                  <a:pt x="1739814" y="744044"/>
                  <a:pt x="1736173" y="745459"/>
                </a:cubicBezTo>
                <a:close/>
                <a:moveTo>
                  <a:pt x="7881597" y="693429"/>
                </a:moveTo>
                <a:cubicBezTo>
                  <a:pt x="7877901" y="694865"/>
                  <a:pt x="7874748" y="697737"/>
                  <a:pt x="7873009" y="701741"/>
                </a:cubicBezTo>
                <a:cubicBezTo>
                  <a:pt x="7860400" y="730117"/>
                  <a:pt x="7848661" y="759712"/>
                  <a:pt x="7839095" y="790177"/>
                </a:cubicBezTo>
                <a:cubicBezTo>
                  <a:pt x="7838660" y="791918"/>
                  <a:pt x="7838225" y="793311"/>
                  <a:pt x="7838225" y="794877"/>
                </a:cubicBezTo>
                <a:cubicBezTo>
                  <a:pt x="7838225" y="801319"/>
                  <a:pt x="7842139" y="807586"/>
                  <a:pt x="7849095" y="809675"/>
                </a:cubicBezTo>
                <a:cubicBezTo>
                  <a:pt x="7857357" y="812634"/>
                  <a:pt x="7866053" y="808108"/>
                  <a:pt x="7868661" y="799752"/>
                </a:cubicBezTo>
                <a:cubicBezTo>
                  <a:pt x="7878227" y="770331"/>
                  <a:pt x="7889097" y="741433"/>
                  <a:pt x="7901272" y="714276"/>
                </a:cubicBezTo>
                <a:cubicBezTo>
                  <a:pt x="7904750" y="706616"/>
                  <a:pt x="7901272" y="697389"/>
                  <a:pt x="7893445" y="693733"/>
                </a:cubicBezTo>
                <a:cubicBezTo>
                  <a:pt x="7889532" y="691992"/>
                  <a:pt x="7885293" y="691992"/>
                  <a:pt x="7881597" y="693429"/>
                </a:cubicBezTo>
                <a:close/>
                <a:moveTo>
                  <a:pt x="4850490" y="652366"/>
                </a:moveTo>
                <a:cubicBezTo>
                  <a:pt x="4846685" y="653650"/>
                  <a:pt x="4843316" y="656392"/>
                  <a:pt x="4841143" y="660309"/>
                </a:cubicBezTo>
                <a:cubicBezTo>
                  <a:pt x="4827228" y="687989"/>
                  <a:pt x="4814619" y="717235"/>
                  <a:pt x="4803314" y="747004"/>
                </a:cubicBezTo>
                <a:cubicBezTo>
                  <a:pt x="4802445" y="748745"/>
                  <a:pt x="4802445" y="750660"/>
                  <a:pt x="4802445" y="752400"/>
                </a:cubicBezTo>
                <a:cubicBezTo>
                  <a:pt x="4802445" y="758668"/>
                  <a:pt x="4806358" y="764587"/>
                  <a:pt x="4812445" y="767024"/>
                </a:cubicBezTo>
                <a:cubicBezTo>
                  <a:pt x="4820271" y="770157"/>
                  <a:pt x="4829402" y="766153"/>
                  <a:pt x="4832446" y="757971"/>
                </a:cubicBezTo>
                <a:cubicBezTo>
                  <a:pt x="4843316" y="729421"/>
                  <a:pt x="4855925" y="700871"/>
                  <a:pt x="4868970" y="674236"/>
                </a:cubicBezTo>
                <a:cubicBezTo>
                  <a:pt x="4873317" y="666402"/>
                  <a:pt x="4869838" y="657001"/>
                  <a:pt x="4862447" y="653171"/>
                </a:cubicBezTo>
                <a:cubicBezTo>
                  <a:pt x="4858534" y="651256"/>
                  <a:pt x="4854294" y="651082"/>
                  <a:pt x="4850490" y="652366"/>
                </a:cubicBezTo>
                <a:close/>
                <a:moveTo>
                  <a:pt x="3107427" y="634718"/>
                </a:moveTo>
                <a:cubicBezTo>
                  <a:pt x="3103676" y="633282"/>
                  <a:pt x="3099328" y="633239"/>
                  <a:pt x="3095415" y="634892"/>
                </a:cubicBezTo>
                <a:cubicBezTo>
                  <a:pt x="3089763" y="637503"/>
                  <a:pt x="3085850" y="643249"/>
                  <a:pt x="3085850" y="649167"/>
                </a:cubicBezTo>
                <a:cubicBezTo>
                  <a:pt x="3085850" y="651256"/>
                  <a:pt x="3086284" y="653519"/>
                  <a:pt x="3087154" y="655434"/>
                </a:cubicBezTo>
                <a:cubicBezTo>
                  <a:pt x="3098894" y="682592"/>
                  <a:pt x="3109764" y="711490"/>
                  <a:pt x="3119764" y="741259"/>
                </a:cubicBezTo>
                <a:cubicBezTo>
                  <a:pt x="3122373" y="749441"/>
                  <a:pt x="3131504" y="753967"/>
                  <a:pt x="3139765" y="751008"/>
                </a:cubicBezTo>
                <a:cubicBezTo>
                  <a:pt x="3148026" y="748222"/>
                  <a:pt x="3152374" y="739344"/>
                  <a:pt x="3149765" y="731162"/>
                </a:cubicBezTo>
                <a:cubicBezTo>
                  <a:pt x="3139330" y="700697"/>
                  <a:pt x="3128025" y="670928"/>
                  <a:pt x="3115851" y="642900"/>
                </a:cubicBezTo>
                <a:cubicBezTo>
                  <a:pt x="3114329" y="638983"/>
                  <a:pt x="3111177" y="636154"/>
                  <a:pt x="3107427" y="634718"/>
                </a:cubicBezTo>
                <a:close/>
                <a:moveTo>
                  <a:pt x="1827427" y="581339"/>
                </a:moveTo>
                <a:cubicBezTo>
                  <a:pt x="1823514" y="582144"/>
                  <a:pt x="1819926" y="584407"/>
                  <a:pt x="1817535" y="587889"/>
                </a:cubicBezTo>
                <a:cubicBezTo>
                  <a:pt x="1805361" y="606168"/>
                  <a:pt x="1793621" y="625317"/>
                  <a:pt x="1782316" y="644815"/>
                </a:cubicBezTo>
                <a:cubicBezTo>
                  <a:pt x="1777968" y="652997"/>
                  <a:pt x="1773185" y="660831"/>
                  <a:pt x="1768837" y="669013"/>
                </a:cubicBezTo>
                <a:cubicBezTo>
                  <a:pt x="1767968" y="671450"/>
                  <a:pt x="1767098" y="673714"/>
                  <a:pt x="1767098" y="676325"/>
                </a:cubicBezTo>
                <a:cubicBezTo>
                  <a:pt x="1767098" y="682070"/>
                  <a:pt x="1770142" y="687292"/>
                  <a:pt x="1775359" y="690252"/>
                </a:cubicBezTo>
                <a:cubicBezTo>
                  <a:pt x="1782751" y="694256"/>
                  <a:pt x="1792317" y="691644"/>
                  <a:pt x="1796664" y="683984"/>
                </a:cubicBezTo>
                <a:cubicBezTo>
                  <a:pt x="1800578" y="676151"/>
                  <a:pt x="1804926" y="668317"/>
                  <a:pt x="1809709" y="660657"/>
                </a:cubicBezTo>
                <a:cubicBezTo>
                  <a:pt x="1820579" y="641856"/>
                  <a:pt x="1831884" y="623229"/>
                  <a:pt x="1843623" y="605298"/>
                </a:cubicBezTo>
                <a:cubicBezTo>
                  <a:pt x="1848406" y="597812"/>
                  <a:pt x="1846232" y="588411"/>
                  <a:pt x="1839275" y="583537"/>
                </a:cubicBezTo>
                <a:cubicBezTo>
                  <a:pt x="1835579" y="581187"/>
                  <a:pt x="1831340" y="580534"/>
                  <a:pt x="1827427" y="581339"/>
                </a:cubicBezTo>
                <a:close/>
                <a:moveTo>
                  <a:pt x="6122066" y="576791"/>
                </a:moveTo>
                <a:cubicBezTo>
                  <a:pt x="6118261" y="575529"/>
                  <a:pt x="6114022" y="575703"/>
                  <a:pt x="6110326" y="577618"/>
                </a:cubicBezTo>
                <a:cubicBezTo>
                  <a:pt x="6104675" y="580403"/>
                  <a:pt x="6101630" y="585974"/>
                  <a:pt x="6101630" y="591719"/>
                </a:cubicBezTo>
                <a:cubicBezTo>
                  <a:pt x="6101630" y="593982"/>
                  <a:pt x="6102500" y="596419"/>
                  <a:pt x="6103369" y="598682"/>
                </a:cubicBezTo>
                <a:cubicBezTo>
                  <a:pt x="6116413" y="625144"/>
                  <a:pt x="6129022" y="653171"/>
                  <a:pt x="6140328" y="682418"/>
                </a:cubicBezTo>
                <a:cubicBezTo>
                  <a:pt x="6143372" y="690426"/>
                  <a:pt x="6152502" y="694256"/>
                  <a:pt x="6160764" y="691122"/>
                </a:cubicBezTo>
                <a:cubicBezTo>
                  <a:pt x="6168590" y="687989"/>
                  <a:pt x="6172502" y="678936"/>
                  <a:pt x="6169459" y="670928"/>
                </a:cubicBezTo>
                <a:cubicBezTo>
                  <a:pt x="6157719" y="640811"/>
                  <a:pt x="6144675" y="611739"/>
                  <a:pt x="6131196" y="584582"/>
                </a:cubicBezTo>
                <a:cubicBezTo>
                  <a:pt x="6129240" y="580752"/>
                  <a:pt x="6125870" y="578053"/>
                  <a:pt x="6122066" y="576791"/>
                </a:cubicBezTo>
                <a:close/>
                <a:moveTo>
                  <a:pt x="7980840" y="533618"/>
                </a:moveTo>
                <a:cubicBezTo>
                  <a:pt x="7976818" y="534096"/>
                  <a:pt x="7973014" y="536098"/>
                  <a:pt x="7970405" y="539493"/>
                </a:cubicBezTo>
                <a:cubicBezTo>
                  <a:pt x="7951274" y="563691"/>
                  <a:pt x="7933012" y="590326"/>
                  <a:pt x="7916490" y="617484"/>
                </a:cubicBezTo>
                <a:cubicBezTo>
                  <a:pt x="7915185" y="620095"/>
                  <a:pt x="7914316" y="622880"/>
                  <a:pt x="7914316" y="625492"/>
                </a:cubicBezTo>
                <a:cubicBezTo>
                  <a:pt x="7914316" y="630888"/>
                  <a:pt x="7917359" y="636111"/>
                  <a:pt x="7922142" y="638896"/>
                </a:cubicBezTo>
                <a:cubicBezTo>
                  <a:pt x="7929534" y="643422"/>
                  <a:pt x="7939099" y="640985"/>
                  <a:pt x="7943447" y="633674"/>
                </a:cubicBezTo>
                <a:cubicBezTo>
                  <a:pt x="7959100" y="607387"/>
                  <a:pt x="7976492" y="582144"/>
                  <a:pt x="7995189" y="558817"/>
                </a:cubicBezTo>
                <a:cubicBezTo>
                  <a:pt x="8000406" y="551853"/>
                  <a:pt x="7999102" y="542104"/>
                  <a:pt x="7992580" y="536882"/>
                </a:cubicBezTo>
                <a:cubicBezTo>
                  <a:pt x="7989101" y="534184"/>
                  <a:pt x="7984862" y="533139"/>
                  <a:pt x="7980840" y="533618"/>
                </a:cubicBezTo>
                <a:close/>
                <a:moveTo>
                  <a:pt x="4953701" y="495167"/>
                </a:moveTo>
                <a:cubicBezTo>
                  <a:pt x="4949734" y="495580"/>
                  <a:pt x="4945930" y="497538"/>
                  <a:pt x="4943321" y="501020"/>
                </a:cubicBezTo>
                <a:cubicBezTo>
                  <a:pt x="4923754" y="525392"/>
                  <a:pt x="4905058" y="551157"/>
                  <a:pt x="4888100" y="578140"/>
                </a:cubicBezTo>
                <a:cubicBezTo>
                  <a:pt x="4886361" y="580751"/>
                  <a:pt x="4885491" y="583537"/>
                  <a:pt x="4885491" y="586496"/>
                </a:cubicBezTo>
                <a:cubicBezTo>
                  <a:pt x="4885491" y="591371"/>
                  <a:pt x="4888100" y="596767"/>
                  <a:pt x="4892883" y="599553"/>
                </a:cubicBezTo>
                <a:cubicBezTo>
                  <a:pt x="4899841" y="604079"/>
                  <a:pt x="4909841" y="601990"/>
                  <a:pt x="4914188" y="594852"/>
                </a:cubicBezTo>
                <a:cubicBezTo>
                  <a:pt x="4930712" y="568739"/>
                  <a:pt x="4948538" y="544019"/>
                  <a:pt x="4967234" y="520518"/>
                </a:cubicBezTo>
                <a:cubicBezTo>
                  <a:pt x="4972886" y="513903"/>
                  <a:pt x="4971583" y="504154"/>
                  <a:pt x="4965060" y="498583"/>
                </a:cubicBezTo>
                <a:cubicBezTo>
                  <a:pt x="4961799" y="495885"/>
                  <a:pt x="4957668" y="494753"/>
                  <a:pt x="4953701" y="495167"/>
                </a:cubicBezTo>
                <a:close/>
                <a:moveTo>
                  <a:pt x="3013183" y="471730"/>
                </a:moveTo>
                <a:cubicBezTo>
                  <a:pt x="3009216" y="471121"/>
                  <a:pt x="3004977" y="472035"/>
                  <a:pt x="3001498" y="474559"/>
                </a:cubicBezTo>
                <a:cubicBezTo>
                  <a:pt x="2997150" y="477692"/>
                  <a:pt x="2994976" y="482393"/>
                  <a:pt x="2994976" y="487267"/>
                </a:cubicBezTo>
                <a:cubicBezTo>
                  <a:pt x="2994976" y="490227"/>
                  <a:pt x="2995846" y="493360"/>
                  <a:pt x="2998020" y="496320"/>
                </a:cubicBezTo>
                <a:cubicBezTo>
                  <a:pt x="3015412" y="520169"/>
                  <a:pt x="3031934" y="546108"/>
                  <a:pt x="3046717" y="573266"/>
                </a:cubicBezTo>
                <a:cubicBezTo>
                  <a:pt x="3051066" y="580751"/>
                  <a:pt x="3060631" y="583537"/>
                  <a:pt x="3068023" y="579533"/>
                </a:cubicBezTo>
                <a:cubicBezTo>
                  <a:pt x="3075414" y="575181"/>
                  <a:pt x="3078458" y="565954"/>
                  <a:pt x="3074110" y="558295"/>
                </a:cubicBezTo>
                <a:cubicBezTo>
                  <a:pt x="3058457" y="529918"/>
                  <a:pt x="3041065" y="502935"/>
                  <a:pt x="3023238" y="478041"/>
                </a:cubicBezTo>
                <a:cubicBezTo>
                  <a:pt x="3020847" y="474472"/>
                  <a:pt x="3017151" y="472339"/>
                  <a:pt x="3013183" y="471730"/>
                </a:cubicBezTo>
                <a:close/>
                <a:moveTo>
                  <a:pt x="1946888" y="436260"/>
                </a:moveTo>
                <a:cubicBezTo>
                  <a:pt x="1942866" y="436260"/>
                  <a:pt x="1938844" y="437827"/>
                  <a:pt x="1935801" y="440960"/>
                </a:cubicBezTo>
                <a:cubicBezTo>
                  <a:pt x="1914061" y="462895"/>
                  <a:pt x="1892756" y="486397"/>
                  <a:pt x="1872755" y="511465"/>
                </a:cubicBezTo>
                <a:cubicBezTo>
                  <a:pt x="1870581" y="514425"/>
                  <a:pt x="1869276" y="517906"/>
                  <a:pt x="1869276" y="521214"/>
                </a:cubicBezTo>
                <a:cubicBezTo>
                  <a:pt x="1869276" y="525914"/>
                  <a:pt x="1871450" y="530441"/>
                  <a:pt x="1875364" y="533400"/>
                </a:cubicBezTo>
                <a:cubicBezTo>
                  <a:pt x="1882320" y="538971"/>
                  <a:pt x="1891886" y="537752"/>
                  <a:pt x="1897538" y="531137"/>
                </a:cubicBezTo>
                <a:cubicBezTo>
                  <a:pt x="1916670" y="506939"/>
                  <a:pt x="1937105" y="484134"/>
                  <a:pt x="1957976" y="463069"/>
                </a:cubicBezTo>
                <a:cubicBezTo>
                  <a:pt x="1964063" y="456802"/>
                  <a:pt x="1964063" y="446879"/>
                  <a:pt x="1957976" y="440960"/>
                </a:cubicBezTo>
                <a:cubicBezTo>
                  <a:pt x="1954932" y="437827"/>
                  <a:pt x="1950910" y="436260"/>
                  <a:pt x="1946888" y="436260"/>
                </a:cubicBezTo>
                <a:close/>
                <a:moveTo>
                  <a:pt x="6017822" y="420571"/>
                </a:moveTo>
                <a:cubicBezTo>
                  <a:pt x="6013800" y="420244"/>
                  <a:pt x="6009669" y="421463"/>
                  <a:pt x="6006408" y="424248"/>
                </a:cubicBezTo>
                <a:cubicBezTo>
                  <a:pt x="6002931" y="427382"/>
                  <a:pt x="6001191" y="431560"/>
                  <a:pt x="6001191" y="436086"/>
                </a:cubicBezTo>
                <a:cubicBezTo>
                  <a:pt x="6001191" y="439742"/>
                  <a:pt x="6002060" y="443224"/>
                  <a:pt x="6004669" y="446183"/>
                </a:cubicBezTo>
                <a:cubicBezTo>
                  <a:pt x="6023367" y="468640"/>
                  <a:pt x="6041627" y="493186"/>
                  <a:pt x="6058585" y="519473"/>
                </a:cubicBezTo>
                <a:cubicBezTo>
                  <a:pt x="6062933" y="526611"/>
                  <a:pt x="6072933" y="528700"/>
                  <a:pt x="6079890" y="524000"/>
                </a:cubicBezTo>
                <a:cubicBezTo>
                  <a:pt x="6087281" y="519473"/>
                  <a:pt x="6089456" y="509550"/>
                  <a:pt x="6084674" y="502413"/>
                </a:cubicBezTo>
                <a:cubicBezTo>
                  <a:pt x="6066847" y="475255"/>
                  <a:pt x="6048149" y="449490"/>
                  <a:pt x="6028583" y="426163"/>
                </a:cubicBezTo>
                <a:cubicBezTo>
                  <a:pt x="6025758" y="422768"/>
                  <a:pt x="6021844" y="420897"/>
                  <a:pt x="6017822" y="420571"/>
                </a:cubicBezTo>
                <a:close/>
                <a:moveTo>
                  <a:pt x="8118455" y="404707"/>
                </a:moveTo>
                <a:cubicBezTo>
                  <a:pt x="8114541" y="404141"/>
                  <a:pt x="8110411" y="405099"/>
                  <a:pt x="8106932" y="407710"/>
                </a:cubicBezTo>
                <a:cubicBezTo>
                  <a:pt x="8081279" y="426511"/>
                  <a:pt x="8056930" y="447053"/>
                  <a:pt x="8034755" y="468988"/>
                </a:cubicBezTo>
                <a:cubicBezTo>
                  <a:pt x="8031712" y="472122"/>
                  <a:pt x="8029973" y="476126"/>
                  <a:pt x="8029973" y="480304"/>
                </a:cubicBezTo>
                <a:cubicBezTo>
                  <a:pt x="8029973" y="484134"/>
                  <a:pt x="8031277" y="487964"/>
                  <a:pt x="8034321" y="490923"/>
                </a:cubicBezTo>
                <a:cubicBezTo>
                  <a:pt x="8039973" y="497190"/>
                  <a:pt x="8049973" y="497364"/>
                  <a:pt x="8056495" y="491445"/>
                </a:cubicBezTo>
                <a:cubicBezTo>
                  <a:pt x="8078236" y="470729"/>
                  <a:pt x="8101280" y="450883"/>
                  <a:pt x="8125629" y="432778"/>
                </a:cubicBezTo>
                <a:cubicBezTo>
                  <a:pt x="8132586" y="427556"/>
                  <a:pt x="8134325" y="417807"/>
                  <a:pt x="8128672" y="410843"/>
                </a:cubicBezTo>
                <a:cubicBezTo>
                  <a:pt x="8126064" y="407362"/>
                  <a:pt x="8122368" y="405273"/>
                  <a:pt x="8118455" y="404707"/>
                </a:cubicBezTo>
                <a:close/>
                <a:moveTo>
                  <a:pt x="5090500" y="365886"/>
                </a:moveTo>
                <a:cubicBezTo>
                  <a:pt x="5086587" y="365320"/>
                  <a:pt x="5082456" y="366277"/>
                  <a:pt x="5078978" y="368889"/>
                </a:cubicBezTo>
                <a:cubicBezTo>
                  <a:pt x="5053759" y="387690"/>
                  <a:pt x="5029410" y="408406"/>
                  <a:pt x="5006802" y="430689"/>
                </a:cubicBezTo>
                <a:cubicBezTo>
                  <a:pt x="5003757" y="433823"/>
                  <a:pt x="5002019" y="437827"/>
                  <a:pt x="5002019" y="441831"/>
                </a:cubicBezTo>
                <a:cubicBezTo>
                  <a:pt x="5002019" y="445835"/>
                  <a:pt x="5003757" y="449665"/>
                  <a:pt x="5006366" y="452798"/>
                </a:cubicBezTo>
                <a:cubicBezTo>
                  <a:pt x="5012453" y="459065"/>
                  <a:pt x="5022455" y="459239"/>
                  <a:pt x="5028976" y="453146"/>
                </a:cubicBezTo>
                <a:cubicBezTo>
                  <a:pt x="5050282" y="431908"/>
                  <a:pt x="5073760" y="412062"/>
                  <a:pt x="5097674" y="393957"/>
                </a:cubicBezTo>
                <a:cubicBezTo>
                  <a:pt x="5104631" y="388735"/>
                  <a:pt x="5105935" y="378812"/>
                  <a:pt x="5100718" y="372022"/>
                </a:cubicBezTo>
                <a:cubicBezTo>
                  <a:pt x="5098109" y="368540"/>
                  <a:pt x="5094413" y="366451"/>
                  <a:pt x="5090500" y="365886"/>
                </a:cubicBezTo>
                <a:close/>
                <a:moveTo>
                  <a:pt x="2880189" y="338032"/>
                </a:moveTo>
                <a:cubicBezTo>
                  <a:pt x="2876167" y="338511"/>
                  <a:pt x="2872362" y="340513"/>
                  <a:pt x="2869753" y="343995"/>
                </a:cubicBezTo>
                <a:cubicBezTo>
                  <a:pt x="2867579" y="346954"/>
                  <a:pt x="2866710" y="350261"/>
                  <a:pt x="2866710" y="353569"/>
                </a:cubicBezTo>
                <a:cubicBezTo>
                  <a:pt x="2866710" y="358270"/>
                  <a:pt x="2868884" y="362796"/>
                  <a:pt x="2872797" y="365929"/>
                </a:cubicBezTo>
                <a:cubicBezTo>
                  <a:pt x="2896711" y="383860"/>
                  <a:pt x="2918886" y="404228"/>
                  <a:pt x="2940191" y="426337"/>
                </a:cubicBezTo>
                <a:cubicBezTo>
                  <a:pt x="2946278" y="432604"/>
                  <a:pt x="2955844" y="432778"/>
                  <a:pt x="2962366" y="426859"/>
                </a:cubicBezTo>
                <a:cubicBezTo>
                  <a:pt x="2968453" y="420940"/>
                  <a:pt x="2968453" y="411018"/>
                  <a:pt x="2962801" y="404925"/>
                </a:cubicBezTo>
                <a:cubicBezTo>
                  <a:pt x="2940626" y="381423"/>
                  <a:pt x="2916712" y="360185"/>
                  <a:pt x="2891928" y="341209"/>
                </a:cubicBezTo>
                <a:cubicBezTo>
                  <a:pt x="2888450" y="338598"/>
                  <a:pt x="2884211" y="337553"/>
                  <a:pt x="2880189" y="338032"/>
                </a:cubicBezTo>
                <a:close/>
                <a:moveTo>
                  <a:pt x="2096297" y="321211"/>
                </a:moveTo>
                <a:cubicBezTo>
                  <a:pt x="2092438" y="320275"/>
                  <a:pt x="2088199" y="320841"/>
                  <a:pt x="2084503" y="323104"/>
                </a:cubicBezTo>
                <a:cubicBezTo>
                  <a:pt x="2057545" y="339294"/>
                  <a:pt x="2031457" y="357573"/>
                  <a:pt x="2006673" y="377419"/>
                </a:cubicBezTo>
                <a:cubicBezTo>
                  <a:pt x="2002760" y="380553"/>
                  <a:pt x="2000586" y="385079"/>
                  <a:pt x="2000586" y="389605"/>
                </a:cubicBezTo>
                <a:cubicBezTo>
                  <a:pt x="2000586" y="393261"/>
                  <a:pt x="2001456" y="396568"/>
                  <a:pt x="2004065" y="399354"/>
                </a:cubicBezTo>
                <a:cubicBezTo>
                  <a:pt x="2009282" y="406143"/>
                  <a:pt x="2019283" y="407188"/>
                  <a:pt x="2026240" y="401965"/>
                </a:cubicBezTo>
                <a:cubicBezTo>
                  <a:pt x="2050153" y="382990"/>
                  <a:pt x="2074937" y="365233"/>
                  <a:pt x="2100591" y="349739"/>
                </a:cubicBezTo>
                <a:cubicBezTo>
                  <a:pt x="2107982" y="345213"/>
                  <a:pt x="2110591" y="335638"/>
                  <a:pt x="2105808" y="328327"/>
                </a:cubicBezTo>
                <a:cubicBezTo>
                  <a:pt x="2103634" y="324584"/>
                  <a:pt x="2100156" y="322147"/>
                  <a:pt x="2096297" y="321211"/>
                </a:cubicBezTo>
                <a:close/>
                <a:moveTo>
                  <a:pt x="8283299" y="314095"/>
                </a:moveTo>
                <a:cubicBezTo>
                  <a:pt x="8279548" y="312615"/>
                  <a:pt x="8275200" y="312572"/>
                  <a:pt x="8271287" y="314226"/>
                </a:cubicBezTo>
                <a:cubicBezTo>
                  <a:pt x="8241721" y="326586"/>
                  <a:pt x="8213459" y="340687"/>
                  <a:pt x="8186501" y="356006"/>
                </a:cubicBezTo>
                <a:cubicBezTo>
                  <a:pt x="8181283" y="358792"/>
                  <a:pt x="8178675" y="364014"/>
                  <a:pt x="8178675" y="369585"/>
                </a:cubicBezTo>
                <a:cubicBezTo>
                  <a:pt x="8178675" y="372196"/>
                  <a:pt x="8179109" y="374808"/>
                  <a:pt x="8180414" y="377245"/>
                </a:cubicBezTo>
                <a:cubicBezTo>
                  <a:pt x="8184762" y="384556"/>
                  <a:pt x="8193893" y="387516"/>
                  <a:pt x="8201719" y="383338"/>
                </a:cubicBezTo>
                <a:cubicBezTo>
                  <a:pt x="8227807" y="368541"/>
                  <a:pt x="8255200" y="355310"/>
                  <a:pt x="8283461" y="343124"/>
                </a:cubicBezTo>
                <a:cubicBezTo>
                  <a:pt x="8291723" y="339816"/>
                  <a:pt x="8295201" y="330416"/>
                  <a:pt x="8291723" y="322582"/>
                </a:cubicBezTo>
                <a:cubicBezTo>
                  <a:pt x="8290201" y="318491"/>
                  <a:pt x="8287049" y="315575"/>
                  <a:pt x="8283299" y="314095"/>
                </a:cubicBezTo>
                <a:close/>
                <a:moveTo>
                  <a:pt x="5873306" y="298971"/>
                </a:moveTo>
                <a:cubicBezTo>
                  <a:pt x="5869446" y="299907"/>
                  <a:pt x="5865968" y="302301"/>
                  <a:pt x="5863794" y="305869"/>
                </a:cubicBezTo>
                <a:cubicBezTo>
                  <a:pt x="5862056" y="308307"/>
                  <a:pt x="5861620" y="311092"/>
                  <a:pt x="5861620" y="314052"/>
                </a:cubicBezTo>
                <a:cubicBezTo>
                  <a:pt x="5861620" y="319274"/>
                  <a:pt x="5864229" y="324497"/>
                  <a:pt x="5869011" y="327282"/>
                </a:cubicBezTo>
                <a:cubicBezTo>
                  <a:pt x="5894230" y="343124"/>
                  <a:pt x="5918580" y="361229"/>
                  <a:pt x="5941189" y="381249"/>
                </a:cubicBezTo>
                <a:cubicBezTo>
                  <a:pt x="5947710" y="386994"/>
                  <a:pt x="5957711" y="386297"/>
                  <a:pt x="5963363" y="379856"/>
                </a:cubicBezTo>
                <a:cubicBezTo>
                  <a:pt x="5969016" y="373415"/>
                  <a:pt x="5968146" y="363666"/>
                  <a:pt x="5962060" y="357921"/>
                </a:cubicBezTo>
                <a:cubicBezTo>
                  <a:pt x="5937710" y="336683"/>
                  <a:pt x="5912057" y="317359"/>
                  <a:pt x="5885100" y="300821"/>
                </a:cubicBezTo>
                <a:cubicBezTo>
                  <a:pt x="5881403" y="298558"/>
                  <a:pt x="5877164" y="298036"/>
                  <a:pt x="5873306" y="298971"/>
                </a:cubicBezTo>
                <a:close/>
                <a:moveTo>
                  <a:pt x="5243333" y="275056"/>
                </a:moveTo>
                <a:cubicBezTo>
                  <a:pt x="5214201" y="287242"/>
                  <a:pt x="5185505" y="301343"/>
                  <a:pt x="5158112" y="316837"/>
                </a:cubicBezTo>
                <a:cubicBezTo>
                  <a:pt x="5152895" y="319622"/>
                  <a:pt x="5150286" y="325019"/>
                  <a:pt x="5150286" y="330416"/>
                </a:cubicBezTo>
                <a:cubicBezTo>
                  <a:pt x="5150286" y="333027"/>
                  <a:pt x="5150720" y="335638"/>
                  <a:pt x="5152460" y="338076"/>
                </a:cubicBezTo>
                <a:cubicBezTo>
                  <a:pt x="5156807" y="345387"/>
                  <a:pt x="5166373" y="348173"/>
                  <a:pt x="5172896" y="343820"/>
                </a:cubicBezTo>
                <a:cubicBezTo>
                  <a:pt x="5199418" y="329023"/>
                  <a:pt x="5226811" y="315618"/>
                  <a:pt x="5255072" y="303955"/>
                </a:cubicBezTo>
                <a:cubicBezTo>
                  <a:pt x="5262899" y="300821"/>
                  <a:pt x="5266812" y="291594"/>
                  <a:pt x="5263333" y="283587"/>
                </a:cubicBezTo>
                <a:cubicBezTo>
                  <a:pt x="5260290" y="275578"/>
                  <a:pt x="5251159" y="271749"/>
                  <a:pt x="5243333" y="275056"/>
                </a:cubicBezTo>
                <a:close/>
                <a:moveTo>
                  <a:pt x="8450860" y="258170"/>
                </a:moveTo>
                <a:cubicBezTo>
                  <a:pt x="8419554" y="264785"/>
                  <a:pt x="8389118" y="272967"/>
                  <a:pt x="8359986" y="282020"/>
                </a:cubicBezTo>
                <a:cubicBezTo>
                  <a:pt x="8353030" y="283935"/>
                  <a:pt x="8348682" y="290028"/>
                  <a:pt x="8348682" y="296817"/>
                </a:cubicBezTo>
                <a:cubicBezTo>
                  <a:pt x="8348682" y="298210"/>
                  <a:pt x="8349116" y="299951"/>
                  <a:pt x="8349551" y="301343"/>
                </a:cubicBezTo>
                <a:cubicBezTo>
                  <a:pt x="8351725" y="309525"/>
                  <a:pt x="8360856" y="314052"/>
                  <a:pt x="8369117" y="311789"/>
                </a:cubicBezTo>
                <a:cubicBezTo>
                  <a:pt x="8397379" y="303084"/>
                  <a:pt x="8427381" y="295424"/>
                  <a:pt x="8457817" y="288635"/>
                </a:cubicBezTo>
                <a:cubicBezTo>
                  <a:pt x="8466078" y="286720"/>
                  <a:pt x="8471295" y="278364"/>
                  <a:pt x="8469556" y="270008"/>
                </a:cubicBezTo>
                <a:cubicBezTo>
                  <a:pt x="8467817" y="261652"/>
                  <a:pt x="8459121" y="256255"/>
                  <a:pt x="8450860" y="258170"/>
                </a:cubicBezTo>
                <a:close/>
                <a:moveTo>
                  <a:pt x="2724965" y="251729"/>
                </a:moveTo>
                <a:cubicBezTo>
                  <a:pt x="2716703" y="248769"/>
                  <a:pt x="2708007" y="253122"/>
                  <a:pt x="2704964" y="261304"/>
                </a:cubicBezTo>
                <a:cubicBezTo>
                  <a:pt x="2704094" y="262870"/>
                  <a:pt x="2704094" y="264611"/>
                  <a:pt x="2704094" y="266178"/>
                </a:cubicBezTo>
                <a:cubicBezTo>
                  <a:pt x="2704094" y="272619"/>
                  <a:pt x="2708007" y="278886"/>
                  <a:pt x="2714529" y="280975"/>
                </a:cubicBezTo>
                <a:cubicBezTo>
                  <a:pt x="2743226" y="290898"/>
                  <a:pt x="2771054" y="303084"/>
                  <a:pt x="2797142" y="317011"/>
                </a:cubicBezTo>
                <a:cubicBezTo>
                  <a:pt x="2804533" y="321189"/>
                  <a:pt x="2814099" y="318230"/>
                  <a:pt x="2818447" y="311092"/>
                </a:cubicBezTo>
                <a:cubicBezTo>
                  <a:pt x="2822360" y="303432"/>
                  <a:pt x="2819317" y="293857"/>
                  <a:pt x="2811925" y="289854"/>
                </a:cubicBezTo>
                <a:cubicBezTo>
                  <a:pt x="2784532" y="274882"/>
                  <a:pt x="2754966" y="262174"/>
                  <a:pt x="2724965" y="251729"/>
                </a:cubicBezTo>
                <a:close/>
                <a:moveTo>
                  <a:pt x="2257554" y="246158"/>
                </a:moveTo>
                <a:cubicBezTo>
                  <a:pt x="2227118" y="255210"/>
                  <a:pt x="2197116" y="266178"/>
                  <a:pt x="2168420" y="278886"/>
                </a:cubicBezTo>
                <a:cubicBezTo>
                  <a:pt x="2162332" y="281497"/>
                  <a:pt x="2159289" y="287242"/>
                  <a:pt x="2159289" y="293161"/>
                </a:cubicBezTo>
                <a:cubicBezTo>
                  <a:pt x="2159289" y="295076"/>
                  <a:pt x="2159724" y="297339"/>
                  <a:pt x="2160593" y="299428"/>
                </a:cubicBezTo>
                <a:cubicBezTo>
                  <a:pt x="2164072" y="307262"/>
                  <a:pt x="2173202" y="310918"/>
                  <a:pt x="2181029" y="307262"/>
                </a:cubicBezTo>
                <a:cubicBezTo>
                  <a:pt x="2208856" y="295076"/>
                  <a:pt x="2237553" y="284631"/>
                  <a:pt x="2266685" y="276101"/>
                </a:cubicBezTo>
                <a:cubicBezTo>
                  <a:pt x="2274511" y="273664"/>
                  <a:pt x="2279294" y="264785"/>
                  <a:pt x="2277120" y="256777"/>
                </a:cubicBezTo>
                <a:cubicBezTo>
                  <a:pt x="2274511" y="248595"/>
                  <a:pt x="2265815" y="243895"/>
                  <a:pt x="2257554" y="246158"/>
                </a:cubicBezTo>
                <a:close/>
                <a:moveTo>
                  <a:pt x="8636955" y="231883"/>
                </a:moveTo>
                <a:cubicBezTo>
                  <a:pt x="8605214" y="233972"/>
                  <a:pt x="8573474" y="237454"/>
                  <a:pt x="8543472" y="241458"/>
                </a:cubicBezTo>
                <a:cubicBezTo>
                  <a:pt x="8535646" y="242676"/>
                  <a:pt x="8529994" y="249292"/>
                  <a:pt x="8529994" y="256951"/>
                </a:cubicBezTo>
                <a:cubicBezTo>
                  <a:pt x="8529994" y="257648"/>
                  <a:pt x="8529994" y="258344"/>
                  <a:pt x="8529994" y="259041"/>
                </a:cubicBezTo>
                <a:cubicBezTo>
                  <a:pt x="8531298" y="267745"/>
                  <a:pt x="8539124" y="273664"/>
                  <a:pt x="8547820" y="272445"/>
                </a:cubicBezTo>
                <a:cubicBezTo>
                  <a:pt x="8577387" y="268441"/>
                  <a:pt x="8607823" y="265307"/>
                  <a:pt x="8639129" y="263219"/>
                </a:cubicBezTo>
                <a:cubicBezTo>
                  <a:pt x="8647825" y="262522"/>
                  <a:pt x="8654347" y="254862"/>
                  <a:pt x="8653912" y="246506"/>
                </a:cubicBezTo>
                <a:cubicBezTo>
                  <a:pt x="8653042" y="237802"/>
                  <a:pt x="8645651" y="231186"/>
                  <a:pt x="8636955" y="231883"/>
                </a:cubicBezTo>
                <a:close/>
                <a:moveTo>
                  <a:pt x="5709006" y="229446"/>
                </a:moveTo>
                <a:cubicBezTo>
                  <a:pt x="5700743" y="227531"/>
                  <a:pt x="5692047" y="232927"/>
                  <a:pt x="5690743" y="241283"/>
                </a:cubicBezTo>
                <a:cubicBezTo>
                  <a:pt x="5690308" y="242328"/>
                  <a:pt x="5690308" y="243373"/>
                  <a:pt x="5690308" y="244591"/>
                </a:cubicBezTo>
                <a:cubicBezTo>
                  <a:pt x="5690308" y="251729"/>
                  <a:pt x="5695091" y="258170"/>
                  <a:pt x="5702483" y="259737"/>
                </a:cubicBezTo>
                <a:cubicBezTo>
                  <a:pt x="5732050" y="266526"/>
                  <a:pt x="5760746" y="275578"/>
                  <a:pt x="5788574" y="286546"/>
                </a:cubicBezTo>
                <a:cubicBezTo>
                  <a:pt x="5796400" y="289854"/>
                  <a:pt x="5805530" y="285850"/>
                  <a:pt x="5808575" y="278016"/>
                </a:cubicBezTo>
                <a:cubicBezTo>
                  <a:pt x="5812052" y="270008"/>
                  <a:pt x="5808139" y="260781"/>
                  <a:pt x="5799878" y="257648"/>
                </a:cubicBezTo>
                <a:cubicBezTo>
                  <a:pt x="5771181" y="245984"/>
                  <a:pt x="5740310" y="236409"/>
                  <a:pt x="5709006" y="229446"/>
                </a:cubicBezTo>
                <a:close/>
                <a:moveTo>
                  <a:pt x="8916967" y="228053"/>
                </a:moveTo>
                <a:cubicBezTo>
                  <a:pt x="8908705" y="228053"/>
                  <a:pt x="8901749" y="235017"/>
                  <a:pt x="8901749" y="243547"/>
                </a:cubicBezTo>
                <a:cubicBezTo>
                  <a:pt x="8901749" y="252251"/>
                  <a:pt x="8908705" y="259041"/>
                  <a:pt x="8916967" y="259041"/>
                </a:cubicBezTo>
                <a:lnTo>
                  <a:pt x="9010014" y="259041"/>
                </a:lnTo>
                <a:cubicBezTo>
                  <a:pt x="9018710" y="259041"/>
                  <a:pt x="9025667" y="252251"/>
                  <a:pt x="9025667" y="243547"/>
                </a:cubicBezTo>
                <a:cubicBezTo>
                  <a:pt x="9025667" y="235017"/>
                  <a:pt x="9018710" y="228053"/>
                  <a:pt x="9010014" y="228053"/>
                </a:cubicBezTo>
                <a:close/>
                <a:moveTo>
                  <a:pt x="8730872" y="228053"/>
                </a:moveTo>
                <a:cubicBezTo>
                  <a:pt x="8722610" y="228053"/>
                  <a:pt x="8715654" y="235017"/>
                  <a:pt x="8715654" y="243547"/>
                </a:cubicBezTo>
                <a:cubicBezTo>
                  <a:pt x="8715654" y="243547"/>
                  <a:pt x="8715654" y="243895"/>
                  <a:pt x="8715654" y="243895"/>
                </a:cubicBezTo>
                <a:cubicBezTo>
                  <a:pt x="8715654" y="252599"/>
                  <a:pt x="8722610" y="259388"/>
                  <a:pt x="8731306" y="259388"/>
                </a:cubicBezTo>
                <a:cubicBezTo>
                  <a:pt x="8738263" y="259041"/>
                  <a:pt x="8745655" y="259041"/>
                  <a:pt x="8753047" y="259041"/>
                </a:cubicBezTo>
                <a:lnTo>
                  <a:pt x="8823919" y="259041"/>
                </a:lnTo>
                <a:cubicBezTo>
                  <a:pt x="8832615" y="259041"/>
                  <a:pt x="8839572" y="252251"/>
                  <a:pt x="8839572" y="243547"/>
                </a:cubicBezTo>
                <a:cubicBezTo>
                  <a:pt x="8839572" y="235017"/>
                  <a:pt x="8832615" y="228053"/>
                  <a:pt x="8823919" y="228053"/>
                </a:cubicBezTo>
                <a:lnTo>
                  <a:pt x="8753047" y="228053"/>
                </a:lnTo>
                <a:cubicBezTo>
                  <a:pt x="8745655" y="228053"/>
                  <a:pt x="8738263" y="228053"/>
                  <a:pt x="8730872" y="228053"/>
                </a:cubicBezTo>
                <a:close/>
                <a:moveTo>
                  <a:pt x="5425950" y="224745"/>
                </a:moveTo>
                <a:cubicBezTo>
                  <a:pt x="5394209" y="229446"/>
                  <a:pt x="5363338" y="236235"/>
                  <a:pt x="5333336" y="244591"/>
                </a:cubicBezTo>
                <a:cubicBezTo>
                  <a:pt x="5326381" y="246506"/>
                  <a:pt x="5321597" y="252599"/>
                  <a:pt x="5321597" y="259563"/>
                </a:cubicBezTo>
                <a:cubicBezTo>
                  <a:pt x="5321597" y="260781"/>
                  <a:pt x="5321597" y="262174"/>
                  <a:pt x="5322032" y="263567"/>
                </a:cubicBezTo>
                <a:cubicBezTo>
                  <a:pt x="5324640" y="271923"/>
                  <a:pt x="5333336" y="276797"/>
                  <a:pt x="5341163" y="274882"/>
                </a:cubicBezTo>
                <a:cubicBezTo>
                  <a:pt x="5370295" y="267048"/>
                  <a:pt x="5400297" y="260607"/>
                  <a:pt x="5430733" y="255733"/>
                </a:cubicBezTo>
                <a:cubicBezTo>
                  <a:pt x="5438993" y="254340"/>
                  <a:pt x="5444645" y="246506"/>
                  <a:pt x="5443777" y="237802"/>
                </a:cubicBezTo>
                <a:cubicBezTo>
                  <a:pt x="5442037" y="229272"/>
                  <a:pt x="5434210" y="223353"/>
                  <a:pt x="5425950" y="224745"/>
                </a:cubicBezTo>
                <a:close/>
                <a:moveTo>
                  <a:pt x="2539305" y="215693"/>
                </a:moveTo>
                <a:cubicBezTo>
                  <a:pt x="2530609" y="214996"/>
                  <a:pt x="2523217" y="221612"/>
                  <a:pt x="2522782" y="230316"/>
                </a:cubicBezTo>
                <a:cubicBezTo>
                  <a:pt x="2522782" y="230490"/>
                  <a:pt x="2522782" y="231013"/>
                  <a:pt x="2522782" y="231186"/>
                </a:cubicBezTo>
                <a:cubicBezTo>
                  <a:pt x="2522782" y="239369"/>
                  <a:pt x="2528869" y="246158"/>
                  <a:pt x="2537131" y="246680"/>
                </a:cubicBezTo>
                <a:cubicBezTo>
                  <a:pt x="2568002" y="248595"/>
                  <a:pt x="2598438" y="252251"/>
                  <a:pt x="2627134" y="257648"/>
                </a:cubicBezTo>
                <a:cubicBezTo>
                  <a:pt x="2635396" y="259388"/>
                  <a:pt x="2643657" y="253818"/>
                  <a:pt x="2645396" y="245288"/>
                </a:cubicBezTo>
                <a:cubicBezTo>
                  <a:pt x="2647135" y="236932"/>
                  <a:pt x="2641483" y="228750"/>
                  <a:pt x="2632787" y="227183"/>
                </a:cubicBezTo>
                <a:cubicBezTo>
                  <a:pt x="2602786" y="221438"/>
                  <a:pt x="2571045" y="217608"/>
                  <a:pt x="2539305" y="215693"/>
                </a:cubicBezTo>
                <a:close/>
                <a:moveTo>
                  <a:pt x="2444518" y="215519"/>
                </a:moveTo>
                <a:cubicBezTo>
                  <a:pt x="2412343" y="216911"/>
                  <a:pt x="2380603" y="220219"/>
                  <a:pt x="2350166" y="225268"/>
                </a:cubicBezTo>
                <a:cubicBezTo>
                  <a:pt x="2342775" y="226486"/>
                  <a:pt x="2337122" y="233101"/>
                  <a:pt x="2337122" y="240413"/>
                </a:cubicBezTo>
                <a:cubicBezTo>
                  <a:pt x="2337122" y="241458"/>
                  <a:pt x="2337122" y="242154"/>
                  <a:pt x="2337557" y="243373"/>
                </a:cubicBezTo>
                <a:cubicBezTo>
                  <a:pt x="2338862" y="251903"/>
                  <a:pt x="2346688" y="257648"/>
                  <a:pt x="2355384" y="256255"/>
                </a:cubicBezTo>
                <a:cubicBezTo>
                  <a:pt x="2384951" y="251380"/>
                  <a:pt x="2415386" y="248073"/>
                  <a:pt x="2446257" y="246680"/>
                </a:cubicBezTo>
                <a:cubicBezTo>
                  <a:pt x="2454518" y="246158"/>
                  <a:pt x="2461475" y="238498"/>
                  <a:pt x="2461040" y="230316"/>
                </a:cubicBezTo>
                <a:cubicBezTo>
                  <a:pt x="2460606" y="221612"/>
                  <a:pt x="2453214" y="214996"/>
                  <a:pt x="2444518" y="215519"/>
                </a:cubicBezTo>
                <a:close/>
                <a:moveTo>
                  <a:pt x="5563782" y="214300"/>
                </a:moveTo>
                <a:cubicBezTo>
                  <a:pt x="5548998" y="214300"/>
                  <a:pt x="5534649" y="214474"/>
                  <a:pt x="5519867" y="215171"/>
                </a:cubicBezTo>
                <a:cubicBezTo>
                  <a:pt x="5511605" y="215693"/>
                  <a:pt x="5505084" y="222657"/>
                  <a:pt x="5505084" y="231013"/>
                </a:cubicBezTo>
                <a:cubicBezTo>
                  <a:pt x="5505084" y="231186"/>
                  <a:pt x="5505084" y="231361"/>
                  <a:pt x="5505084" y="231709"/>
                </a:cubicBezTo>
                <a:cubicBezTo>
                  <a:pt x="5505518" y="240239"/>
                  <a:pt x="5512909" y="246854"/>
                  <a:pt x="5521605" y="246506"/>
                </a:cubicBezTo>
                <a:cubicBezTo>
                  <a:pt x="5535084" y="245810"/>
                  <a:pt x="5549433" y="245462"/>
                  <a:pt x="5563782" y="245462"/>
                </a:cubicBezTo>
                <a:cubicBezTo>
                  <a:pt x="5580303" y="245462"/>
                  <a:pt x="5596391" y="245984"/>
                  <a:pt x="5612480" y="247202"/>
                </a:cubicBezTo>
                <a:cubicBezTo>
                  <a:pt x="5621175" y="247725"/>
                  <a:pt x="5629001" y="241283"/>
                  <a:pt x="5629436" y="232579"/>
                </a:cubicBezTo>
                <a:cubicBezTo>
                  <a:pt x="5629872" y="224049"/>
                  <a:pt x="5623349" y="216563"/>
                  <a:pt x="5614654" y="215867"/>
                </a:cubicBezTo>
                <a:cubicBezTo>
                  <a:pt x="5598130" y="214648"/>
                  <a:pt x="5580738" y="214300"/>
                  <a:pt x="5563782" y="214300"/>
                </a:cubicBezTo>
                <a:close/>
                <a:moveTo>
                  <a:pt x="2398864" y="0"/>
                </a:moveTo>
                <a:lnTo>
                  <a:pt x="2441474" y="0"/>
                </a:lnTo>
                <a:cubicBezTo>
                  <a:pt x="2989324" y="0"/>
                  <a:pt x="3434995" y="490749"/>
                  <a:pt x="3434995" y="1094132"/>
                </a:cubicBezTo>
                <a:lnTo>
                  <a:pt x="3434995" y="2666129"/>
                </a:lnTo>
                <a:cubicBezTo>
                  <a:pt x="3434995" y="3011342"/>
                  <a:pt x="3670222" y="3292143"/>
                  <a:pt x="3959800" y="3292143"/>
                </a:cubicBezTo>
                <a:lnTo>
                  <a:pt x="3966757" y="3292143"/>
                </a:lnTo>
                <a:cubicBezTo>
                  <a:pt x="4256335" y="3292143"/>
                  <a:pt x="4491563" y="3011342"/>
                  <a:pt x="4491563" y="2666129"/>
                </a:cubicBezTo>
                <a:lnTo>
                  <a:pt x="4491563" y="1094132"/>
                </a:lnTo>
                <a:cubicBezTo>
                  <a:pt x="4491563" y="490749"/>
                  <a:pt x="4937233" y="0"/>
                  <a:pt x="5485082" y="0"/>
                </a:cubicBezTo>
                <a:cubicBezTo>
                  <a:pt x="6032497" y="0"/>
                  <a:pt x="6478168" y="490749"/>
                  <a:pt x="6478168" y="1094132"/>
                </a:cubicBezTo>
                <a:lnTo>
                  <a:pt x="6478168" y="2666129"/>
                </a:lnTo>
                <a:cubicBezTo>
                  <a:pt x="6478168" y="3011342"/>
                  <a:pt x="6713830" y="3292143"/>
                  <a:pt x="7003407" y="3292143"/>
                </a:cubicBezTo>
                <a:lnTo>
                  <a:pt x="7046018" y="3292143"/>
                </a:lnTo>
                <a:cubicBezTo>
                  <a:pt x="7335595" y="3292143"/>
                  <a:pt x="7571257" y="3011342"/>
                  <a:pt x="7571257" y="2666129"/>
                </a:cubicBezTo>
                <a:lnTo>
                  <a:pt x="7571257" y="1094132"/>
                </a:lnTo>
                <a:cubicBezTo>
                  <a:pt x="7571257" y="490749"/>
                  <a:pt x="8016929" y="0"/>
                  <a:pt x="8564343" y="0"/>
                </a:cubicBezTo>
                <a:lnTo>
                  <a:pt x="9144000" y="0"/>
                </a:lnTo>
                <a:lnTo>
                  <a:pt x="9144000" y="228053"/>
                </a:lnTo>
                <a:lnTo>
                  <a:pt x="9103061" y="228053"/>
                </a:lnTo>
                <a:cubicBezTo>
                  <a:pt x="9094800" y="228053"/>
                  <a:pt x="9087843" y="235017"/>
                  <a:pt x="9087843" y="243547"/>
                </a:cubicBezTo>
                <a:cubicBezTo>
                  <a:pt x="9087843" y="252251"/>
                  <a:pt x="9094800" y="259041"/>
                  <a:pt x="9103061" y="259041"/>
                </a:cubicBezTo>
                <a:lnTo>
                  <a:pt x="9144000" y="259041"/>
                </a:lnTo>
                <a:lnTo>
                  <a:pt x="9144000" y="468118"/>
                </a:lnTo>
                <a:lnTo>
                  <a:pt x="8564343" y="468118"/>
                </a:lnTo>
                <a:cubicBezTo>
                  <a:pt x="8274765" y="468118"/>
                  <a:pt x="8039103" y="748919"/>
                  <a:pt x="8039103" y="1094132"/>
                </a:cubicBezTo>
                <a:lnTo>
                  <a:pt x="8039103" y="2666129"/>
                </a:lnTo>
                <a:cubicBezTo>
                  <a:pt x="8039103" y="3269511"/>
                  <a:pt x="7593432" y="3760260"/>
                  <a:pt x="7046018" y="3760260"/>
                </a:cubicBezTo>
                <a:lnTo>
                  <a:pt x="7003407" y="3760260"/>
                </a:lnTo>
                <a:cubicBezTo>
                  <a:pt x="6455558" y="3760260"/>
                  <a:pt x="6009887" y="3269511"/>
                  <a:pt x="6009887" y="2666129"/>
                </a:cubicBezTo>
                <a:lnTo>
                  <a:pt x="6009887" y="1094132"/>
                </a:lnTo>
                <a:cubicBezTo>
                  <a:pt x="6009887" y="749093"/>
                  <a:pt x="5774659" y="468292"/>
                  <a:pt x="5485082" y="467770"/>
                </a:cubicBezTo>
                <a:cubicBezTo>
                  <a:pt x="5195504" y="467770"/>
                  <a:pt x="4959842" y="748745"/>
                  <a:pt x="4959842" y="1093957"/>
                </a:cubicBezTo>
                <a:lnTo>
                  <a:pt x="4959842" y="2665955"/>
                </a:lnTo>
                <a:cubicBezTo>
                  <a:pt x="4959842" y="3269337"/>
                  <a:pt x="4514172" y="3760086"/>
                  <a:pt x="3966757" y="3760086"/>
                </a:cubicBezTo>
                <a:lnTo>
                  <a:pt x="3959800" y="3760086"/>
                </a:lnTo>
                <a:cubicBezTo>
                  <a:pt x="3411950" y="3760086"/>
                  <a:pt x="2966714" y="3269337"/>
                  <a:pt x="2966714" y="2665955"/>
                </a:cubicBezTo>
                <a:lnTo>
                  <a:pt x="2966714" y="1093957"/>
                </a:lnTo>
                <a:cubicBezTo>
                  <a:pt x="2966714" y="748745"/>
                  <a:pt x="2731052" y="467770"/>
                  <a:pt x="2441474" y="467770"/>
                </a:cubicBezTo>
                <a:lnTo>
                  <a:pt x="2398864" y="467770"/>
                </a:lnTo>
                <a:cubicBezTo>
                  <a:pt x="2109287" y="467770"/>
                  <a:pt x="1873624" y="748745"/>
                  <a:pt x="1873624" y="1093957"/>
                </a:cubicBezTo>
                <a:lnTo>
                  <a:pt x="1873624" y="2665955"/>
                </a:lnTo>
                <a:cubicBezTo>
                  <a:pt x="1873624" y="3269337"/>
                  <a:pt x="1427953" y="3760086"/>
                  <a:pt x="880539" y="3760086"/>
                </a:cubicBezTo>
                <a:lnTo>
                  <a:pt x="0" y="3760086"/>
                </a:lnTo>
                <a:lnTo>
                  <a:pt x="0" y="3292143"/>
                </a:lnTo>
                <a:lnTo>
                  <a:pt x="880539" y="3292143"/>
                </a:lnTo>
                <a:cubicBezTo>
                  <a:pt x="1170116" y="3292143"/>
                  <a:pt x="1405778" y="3011342"/>
                  <a:pt x="1405778" y="2666129"/>
                </a:cubicBezTo>
                <a:lnTo>
                  <a:pt x="1405778" y="1094132"/>
                </a:lnTo>
                <a:cubicBezTo>
                  <a:pt x="1405778" y="490749"/>
                  <a:pt x="1851450" y="0"/>
                  <a:pt x="2398864" y="0"/>
                </a:cubicBezTo>
                <a:close/>
              </a:path>
            </a:pathLst>
          </a:custGeom>
          <a:solidFill>
            <a:srgbClr val="2C3E50"/>
          </a:solidFill>
          <a:ln w="12700">
            <a:miter lim="400000"/>
          </a:ln>
        </p:spPr>
        <p:txBody>
          <a:bodyPr wrap="square" lIns="38100" tIns="38100" rIns="38100" bIns="38100" anchor="ctr">
            <a:noAutofit/>
          </a:bodyPr>
          <a:lstStyle/>
          <a:p>
            <a:pPr>
              <a:defRPr sz="3000">
                <a:solidFill>
                  <a:srgbClr val="FFFFFF"/>
                </a:solidFill>
                <a:effectLst>
                  <a:outerShdw blurRad="38100" dist="12700" dir="5400000" rotWithShape="0">
                    <a:srgbClr val="000000">
                      <a:alpha val="50000"/>
                    </a:srgbClr>
                  </a:outerShdw>
                </a:effectLst>
              </a:defRPr>
            </a:pPr>
            <a:endParaRPr sz="2400" dirty="0"/>
          </a:p>
        </p:txBody>
      </p:sp>
      <p:sp>
        <p:nvSpPr>
          <p:cNvPr id="36" name="Oval 5">
            <a:extLst>
              <a:ext uri="{FF2B5EF4-FFF2-40B4-BE49-F238E27FC236}">
                <a16:creationId xmlns:a16="http://schemas.microsoft.com/office/drawing/2014/main" id="{C548DCF7-6148-4CE1-8F8B-033FE08B67BD}"/>
              </a:ext>
            </a:extLst>
          </p:cNvPr>
          <p:cNvSpPr/>
          <p:nvPr/>
        </p:nvSpPr>
        <p:spPr>
          <a:xfrm>
            <a:off x="2701422" y="1806866"/>
            <a:ext cx="862819" cy="960383"/>
          </a:xfrm>
          <a:prstGeom prst="ellipse">
            <a:avLst/>
          </a:prstGeom>
          <a:solidFill>
            <a:srgbClr val="0FA1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8" name="Oval 7">
            <a:extLst>
              <a:ext uri="{FF2B5EF4-FFF2-40B4-BE49-F238E27FC236}">
                <a16:creationId xmlns:a16="http://schemas.microsoft.com/office/drawing/2014/main" id="{60602B46-21AC-4B31-958C-23BA9975A811}"/>
              </a:ext>
            </a:extLst>
          </p:cNvPr>
          <p:cNvSpPr/>
          <p:nvPr/>
        </p:nvSpPr>
        <p:spPr>
          <a:xfrm>
            <a:off x="460842" y="4013742"/>
            <a:ext cx="862819" cy="960383"/>
          </a:xfrm>
          <a:prstGeom prst="ellipse">
            <a:avLst/>
          </a:prstGeom>
          <a:solidFill>
            <a:srgbClr val="C03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0" name="Oval 9">
            <a:extLst>
              <a:ext uri="{FF2B5EF4-FFF2-40B4-BE49-F238E27FC236}">
                <a16:creationId xmlns:a16="http://schemas.microsoft.com/office/drawing/2014/main" id="{D0BEA490-99BE-46CE-AA57-0BF4CB292F8B}"/>
              </a:ext>
            </a:extLst>
          </p:cNvPr>
          <p:cNvSpPr/>
          <p:nvPr/>
        </p:nvSpPr>
        <p:spPr>
          <a:xfrm>
            <a:off x="4715724" y="4032253"/>
            <a:ext cx="862819" cy="960383"/>
          </a:xfrm>
          <a:prstGeom prst="ellipse">
            <a:avLst/>
          </a:prstGeom>
          <a:solidFill>
            <a:srgbClr val="2B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44" name="Graphic 13" descr="Partial Sun">
            <a:extLst>
              <a:ext uri="{FF2B5EF4-FFF2-40B4-BE49-F238E27FC236}">
                <a16:creationId xmlns:a16="http://schemas.microsoft.com/office/drawing/2014/main" id="{51901B32-0895-40BF-96F6-C9328BDE4B2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79859" y="1836014"/>
            <a:ext cx="705943" cy="785768"/>
          </a:xfrm>
          <a:prstGeom prst="rect">
            <a:avLst/>
          </a:prstGeom>
        </p:spPr>
      </p:pic>
      <p:pic>
        <p:nvPicPr>
          <p:cNvPr id="47" name="Graphic 16" descr="Sun">
            <a:extLst>
              <a:ext uri="{FF2B5EF4-FFF2-40B4-BE49-F238E27FC236}">
                <a16:creationId xmlns:a16="http://schemas.microsoft.com/office/drawing/2014/main" id="{6A193202-E5B3-42CF-96F9-43F99CE21F2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1923" y="4092007"/>
            <a:ext cx="705943" cy="785768"/>
          </a:xfrm>
          <a:prstGeom prst="rect">
            <a:avLst/>
          </a:prstGeom>
        </p:spPr>
      </p:pic>
      <p:sp>
        <p:nvSpPr>
          <p:cNvPr id="49" name="TextBox 18">
            <a:extLst>
              <a:ext uri="{FF2B5EF4-FFF2-40B4-BE49-F238E27FC236}">
                <a16:creationId xmlns:a16="http://schemas.microsoft.com/office/drawing/2014/main" id="{7915A139-4938-47D4-BCC6-6EAA4405FAA0}"/>
              </a:ext>
            </a:extLst>
          </p:cNvPr>
          <p:cNvSpPr txBox="1"/>
          <p:nvPr/>
        </p:nvSpPr>
        <p:spPr>
          <a:xfrm>
            <a:off x="4769855" y="3346479"/>
            <a:ext cx="757014" cy="769441"/>
          </a:xfrm>
          <a:prstGeom prst="rect">
            <a:avLst/>
          </a:prstGeom>
          <a:noFill/>
        </p:spPr>
        <p:txBody>
          <a:bodyPr wrap="square" rtlCol="0" anchor="b">
            <a:spAutoFit/>
          </a:bodyPr>
          <a:lstStyle/>
          <a:p>
            <a:pPr algn="ctr"/>
            <a:r>
              <a:rPr lang="en-US" sz="4400" b="1" cap="all" noProof="1">
                <a:solidFill>
                  <a:srgbClr val="2B80B9"/>
                </a:solidFill>
              </a:rPr>
              <a:t>03</a:t>
            </a:r>
          </a:p>
        </p:txBody>
      </p:sp>
      <p:sp>
        <p:nvSpPr>
          <p:cNvPr id="50" name="TextBox 19">
            <a:extLst>
              <a:ext uri="{FF2B5EF4-FFF2-40B4-BE49-F238E27FC236}">
                <a16:creationId xmlns:a16="http://schemas.microsoft.com/office/drawing/2014/main" id="{4FFD0BD0-1B3B-4176-B54F-BAD8E7E6C5C3}"/>
              </a:ext>
            </a:extLst>
          </p:cNvPr>
          <p:cNvSpPr txBox="1"/>
          <p:nvPr/>
        </p:nvSpPr>
        <p:spPr>
          <a:xfrm>
            <a:off x="2701422" y="2650930"/>
            <a:ext cx="757014" cy="769441"/>
          </a:xfrm>
          <a:prstGeom prst="rect">
            <a:avLst/>
          </a:prstGeom>
          <a:noFill/>
        </p:spPr>
        <p:txBody>
          <a:bodyPr wrap="square" rtlCol="0" anchor="b">
            <a:spAutoFit/>
          </a:bodyPr>
          <a:lstStyle/>
          <a:p>
            <a:pPr algn="ctr"/>
            <a:r>
              <a:rPr lang="en-US" sz="4400" b="1" cap="all" noProof="1">
                <a:solidFill>
                  <a:srgbClr val="0FA184"/>
                </a:solidFill>
              </a:rPr>
              <a:t>02</a:t>
            </a:r>
          </a:p>
        </p:txBody>
      </p:sp>
      <p:sp>
        <p:nvSpPr>
          <p:cNvPr id="53" name="TextBox 22">
            <a:extLst>
              <a:ext uri="{FF2B5EF4-FFF2-40B4-BE49-F238E27FC236}">
                <a16:creationId xmlns:a16="http://schemas.microsoft.com/office/drawing/2014/main" id="{77C98FC9-221E-4805-B668-111E28B0D2DD}"/>
              </a:ext>
            </a:extLst>
          </p:cNvPr>
          <p:cNvSpPr txBox="1"/>
          <p:nvPr/>
        </p:nvSpPr>
        <p:spPr>
          <a:xfrm>
            <a:off x="539450" y="3347078"/>
            <a:ext cx="705604" cy="707886"/>
          </a:xfrm>
          <a:prstGeom prst="rect">
            <a:avLst/>
          </a:prstGeom>
          <a:noFill/>
        </p:spPr>
        <p:txBody>
          <a:bodyPr wrap="square" rtlCol="0" anchor="b">
            <a:spAutoFit/>
          </a:bodyPr>
          <a:lstStyle/>
          <a:p>
            <a:pPr algn="ctr"/>
            <a:r>
              <a:rPr lang="en-US" sz="4000" b="1" cap="all" noProof="1">
                <a:solidFill>
                  <a:srgbClr val="C0382A"/>
                </a:solidFill>
              </a:rPr>
              <a:t>01</a:t>
            </a:r>
          </a:p>
        </p:txBody>
      </p:sp>
      <p:sp>
        <p:nvSpPr>
          <p:cNvPr id="54" name="Rectangle 23">
            <a:extLst>
              <a:ext uri="{FF2B5EF4-FFF2-40B4-BE49-F238E27FC236}">
                <a16:creationId xmlns:a16="http://schemas.microsoft.com/office/drawing/2014/main" id="{B6AAC802-F9BA-4F98-B4FB-8053FF7DA198}"/>
              </a:ext>
            </a:extLst>
          </p:cNvPr>
          <p:cNvSpPr/>
          <p:nvPr/>
        </p:nvSpPr>
        <p:spPr>
          <a:xfrm>
            <a:off x="4548043" y="2247046"/>
            <a:ext cx="1348989" cy="954107"/>
          </a:xfrm>
          <a:prstGeom prst="rect">
            <a:avLst/>
          </a:prstGeom>
        </p:spPr>
        <p:txBody>
          <a:bodyPr wrap="square">
            <a:spAutoFit/>
          </a:bodyPr>
          <a:lstStyle/>
          <a:p>
            <a:r>
              <a:rPr lang="en-US" sz="1400" b="1" noProof="1">
                <a:solidFill>
                  <a:schemeClr val="tx1">
                    <a:lumMod val="75000"/>
                  </a:schemeClr>
                </a:solidFill>
              </a:rPr>
              <a:t>Humedad</a:t>
            </a:r>
          </a:p>
          <a:p>
            <a:r>
              <a:rPr lang="es-ES" sz="1400" noProof="1">
                <a:solidFill>
                  <a:schemeClr val="tx1">
                    <a:lumMod val="75000"/>
                  </a:schemeClr>
                </a:solidFill>
              </a:rPr>
              <a:t>Cantidad de agua contenida en un material</a:t>
            </a:r>
            <a:endParaRPr lang="en-US" sz="1400" noProof="1">
              <a:solidFill>
                <a:schemeClr val="tx1">
                  <a:lumMod val="75000"/>
                </a:schemeClr>
              </a:solidFill>
            </a:endParaRPr>
          </a:p>
        </p:txBody>
      </p:sp>
      <p:sp>
        <p:nvSpPr>
          <p:cNvPr id="57" name="Rectangle 26">
            <a:extLst>
              <a:ext uri="{FF2B5EF4-FFF2-40B4-BE49-F238E27FC236}">
                <a16:creationId xmlns:a16="http://schemas.microsoft.com/office/drawing/2014/main" id="{92A5F6CE-9006-4CD0-9F31-208D25238B6E}"/>
              </a:ext>
            </a:extLst>
          </p:cNvPr>
          <p:cNvSpPr/>
          <p:nvPr/>
        </p:nvSpPr>
        <p:spPr>
          <a:xfrm>
            <a:off x="2511252" y="3804574"/>
            <a:ext cx="1602894" cy="1169551"/>
          </a:xfrm>
          <a:prstGeom prst="rect">
            <a:avLst/>
          </a:prstGeom>
        </p:spPr>
        <p:txBody>
          <a:bodyPr wrap="square">
            <a:spAutoFit/>
          </a:bodyPr>
          <a:lstStyle/>
          <a:p>
            <a:r>
              <a:rPr lang="en-US" sz="1400" b="1" noProof="1">
                <a:solidFill>
                  <a:schemeClr val="tx1">
                    <a:lumMod val="75000"/>
                  </a:schemeClr>
                </a:solidFill>
              </a:rPr>
              <a:t>Temperatura</a:t>
            </a:r>
            <a:endParaRPr lang="es-ES" sz="1400" noProof="1">
              <a:solidFill>
                <a:schemeClr val="tx1">
                  <a:lumMod val="75000"/>
                </a:schemeClr>
              </a:solidFill>
            </a:endParaRPr>
          </a:p>
          <a:p>
            <a:r>
              <a:rPr lang="es-ES" sz="1400" noProof="1">
                <a:solidFill>
                  <a:schemeClr val="tx1">
                    <a:lumMod val="75000"/>
                  </a:schemeClr>
                </a:solidFill>
              </a:rPr>
              <a:t>La cantidad de energía calórica que tiene un cuerpo</a:t>
            </a:r>
            <a:endParaRPr lang="en-US" sz="1400" noProof="1">
              <a:solidFill>
                <a:schemeClr val="tx1">
                  <a:lumMod val="75000"/>
                </a:schemeClr>
              </a:solidFill>
            </a:endParaRPr>
          </a:p>
        </p:txBody>
      </p:sp>
      <p:sp>
        <p:nvSpPr>
          <p:cNvPr id="58" name="Rectangle 27">
            <a:extLst>
              <a:ext uri="{FF2B5EF4-FFF2-40B4-BE49-F238E27FC236}">
                <a16:creationId xmlns:a16="http://schemas.microsoft.com/office/drawing/2014/main" id="{E80D196E-4538-4F30-8216-DA5536E2648B}"/>
              </a:ext>
            </a:extLst>
          </p:cNvPr>
          <p:cNvSpPr/>
          <p:nvPr/>
        </p:nvSpPr>
        <p:spPr>
          <a:xfrm>
            <a:off x="165653" y="1878825"/>
            <a:ext cx="1602894" cy="1600438"/>
          </a:xfrm>
          <a:prstGeom prst="rect">
            <a:avLst/>
          </a:prstGeom>
        </p:spPr>
        <p:txBody>
          <a:bodyPr wrap="square">
            <a:spAutoFit/>
          </a:bodyPr>
          <a:lstStyle/>
          <a:p>
            <a:r>
              <a:rPr lang="en-US" sz="1400" b="1" noProof="1">
                <a:solidFill>
                  <a:schemeClr val="tx1">
                    <a:lumMod val="75000"/>
                  </a:schemeClr>
                </a:solidFill>
              </a:rPr>
              <a:t>Radiación</a:t>
            </a:r>
          </a:p>
          <a:p>
            <a:r>
              <a:rPr lang="es-ES" sz="1400" b="0" i="0" u="none" strike="noStrike" baseline="0" dirty="0">
                <a:solidFill>
                  <a:srgbClr val="000000"/>
                </a:solidFill>
                <a:latin typeface="Calibri" panose="020F0502020204030204" pitchFamily="34" charset="0"/>
              </a:rPr>
              <a:t>La radiación solar es la energía que emite el sol y se difunde por medio de ondas electromagnéticas</a:t>
            </a:r>
            <a:r>
              <a:rPr lang="es-ES" sz="1400" noProof="1">
                <a:solidFill>
                  <a:schemeClr val="tx1">
                    <a:lumMod val="75000"/>
                  </a:schemeClr>
                </a:solidFill>
              </a:rPr>
              <a:t>.</a:t>
            </a:r>
            <a:endParaRPr lang="en-US" sz="1400" noProof="1">
              <a:solidFill>
                <a:schemeClr val="tx1">
                  <a:lumMod val="75000"/>
                </a:schemeClr>
              </a:solidFill>
            </a:endParaRPr>
          </a:p>
        </p:txBody>
      </p:sp>
      <p:pic>
        <p:nvPicPr>
          <p:cNvPr id="6" name="Imagen 5">
            <a:extLst>
              <a:ext uri="{FF2B5EF4-FFF2-40B4-BE49-F238E27FC236}">
                <a16:creationId xmlns:a16="http://schemas.microsoft.com/office/drawing/2014/main" id="{A65E6E7C-BAF9-48C4-BFD7-38F56F16C378}"/>
              </a:ext>
            </a:extLst>
          </p:cNvPr>
          <p:cNvPicPr>
            <a:picLocks noChangeAspect="1"/>
          </p:cNvPicPr>
          <p:nvPr/>
        </p:nvPicPr>
        <p:blipFill>
          <a:blip r:embed="rId6"/>
          <a:stretch>
            <a:fillRect/>
          </a:stretch>
        </p:blipFill>
        <p:spPr>
          <a:xfrm>
            <a:off x="6560844" y="856634"/>
            <a:ext cx="5518883" cy="4953336"/>
          </a:xfrm>
          <a:prstGeom prst="rect">
            <a:avLst/>
          </a:prstGeom>
        </p:spPr>
      </p:pic>
      <p:sp>
        <p:nvSpPr>
          <p:cNvPr id="19" name="CuadroTexto 18">
            <a:extLst>
              <a:ext uri="{FF2B5EF4-FFF2-40B4-BE49-F238E27FC236}">
                <a16:creationId xmlns:a16="http://schemas.microsoft.com/office/drawing/2014/main" id="{48EB50BC-859C-434F-A9FF-BDB63119E971}"/>
              </a:ext>
            </a:extLst>
          </p:cNvPr>
          <p:cNvSpPr txBox="1"/>
          <p:nvPr/>
        </p:nvSpPr>
        <p:spPr>
          <a:xfrm>
            <a:off x="6855209" y="5753971"/>
            <a:ext cx="5796452" cy="523220"/>
          </a:xfrm>
          <a:prstGeom prst="rect">
            <a:avLst/>
          </a:prstGeom>
          <a:noFill/>
        </p:spPr>
        <p:txBody>
          <a:bodyPr wrap="square" rtlCol="0">
            <a:spAutoFit/>
          </a:bodyPr>
          <a:lstStyle/>
          <a:p>
            <a:r>
              <a:rPr lang="en-US" sz="1400" b="1" dirty="0"/>
              <a:t>Fuente: </a:t>
            </a:r>
            <a:r>
              <a:rPr lang="en-US" sz="1400" dirty="0">
                <a:effectLst/>
              </a:rPr>
              <a:t>Ankit, G., Kumar, P., &amp; Rastogi, R. ,2011</a:t>
            </a:r>
          </a:p>
          <a:p>
            <a:endParaRPr lang="es-EC" sz="1400" dirty="0"/>
          </a:p>
        </p:txBody>
      </p:sp>
      <p:pic>
        <p:nvPicPr>
          <p:cNvPr id="20" name="Graphic 11" descr="Rain">
            <a:extLst>
              <a:ext uri="{FF2B5EF4-FFF2-40B4-BE49-F238E27FC236}">
                <a16:creationId xmlns:a16="http://schemas.microsoft.com/office/drawing/2014/main" id="{219A7F9D-B98D-4579-A178-0DF3A10B519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69855" y="4126407"/>
            <a:ext cx="705943" cy="785768"/>
          </a:xfrm>
          <a:prstGeom prst="rect">
            <a:avLst/>
          </a:prstGeom>
        </p:spPr>
      </p:pic>
    </p:spTree>
    <p:extLst>
      <p:ext uri="{BB962C8B-B14F-4D97-AF65-F5344CB8AC3E}">
        <p14:creationId xmlns:p14="http://schemas.microsoft.com/office/powerpoint/2010/main" val="32811844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Marcador de contenido 5">
            <a:extLst>
              <a:ext uri="{FF2B5EF4-FFF2-40B4-BE49-F238E27FC236}">
                <a16:creationId xmlns:a16="http://schemas.microsoft.com/office/drawing/2014/main" id="{56C6BF4B-AC3A-48E7-B6B9-252B9C018BDA}"/>
              </a:ext>
            </a:extLst>
          </p:cNvPr>
          <p:cNvGraphicFramePr>
            <a:graphicFrameLocks noGrp="1"/>
          </p:cNvGraphicFramePr>
          <p:nvPr>
            <p:ph idx="1"/>
            <p:extLst>
              <p:ext uri="{D42A27DB-BD31-4B8C-83A1-F6EECF244321}">
                <p14:modId xmlns:p14="http://schemas.microsoft.com/office/powerpoint/2010/main" val="2949296658"/>
              </p:ext>
            </p:extLst>
          </p:nvPr>
        </p:nvGraphicFramePr>
        <p:xfrm>
          <a:off x="810203" y="732270"/>
          <a:ext cx="2803008" cy="1976138"/>
        </p:xfrm>
        <a:graphic>
          <a:graphicData uri="http://schemas.openxmlformats.org/drawingml/2006/table">
            <a:tbl>
              <a:tblPr firstRow="1" firstCol="1" bandRow="1">
                <a:tableStyleId>{5C22544A-7EE6-4342-B048-85BDC9FD1C3A}</a:tableStyleId>
              </a:tblPr>
              <a:tblGrid>
                <a:gridCol w="1196150">
                  <a:extLst>
                    <a:ext uri="{9D8B030D-6E8A-4147-A177-3AD203B41FA5}">
                      <a16:colId xmlns:a16="http://schemas.microsoft.com/office/drawing/2014/main" val="900455751"/>
                    </a:ext>
                  </a:extLst>
                </a:gridCol>
                <a:gridCol w="1606858">
                  <a:extLst>
                    <a:ext uri="{9D8B030D-6E8A-4147-A177-3AD203B41FA5}">
                      <a16:colId xmlns:a16="http://schemas.microsoft.com/office/drawing/2014/main" val="1173017772"/>
                    </a:ext>
                  </a:extLst>
                </a:gridCol>
              </a:tblGrid>
              <a:tr h="220553">
                <a:tc gridSpan="2">
                  <a:txBody>
                    <a:bodyPr/>
                    <a:lstStyle/>
                    <a:p>
                      <a:pPr algn="ctr">
                        <a:lnSpc>
                          <a:spcPct val="107000"/>
                        </a:lnSpc>
                        <a:spcAft>
                          <a:spcPts val="800"/>
                        </a:spcAft>
                      </a:pPr>
                      <a:r>
                        <a:rPr lang="es-EC" sz="1400" dirty="0">
                          <a:effectLst/>
                        </a:rPr>
                        <a:t>Agregados</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extLst>
                  <a:ext uri="{0D108BD9-81ED-4DB2-BD59-A6C34878D82A}">
                    <a16:rowId xmlns:a16="http://schemas.microsoft.com/office/drawing/2014/main" val="1542999471"/>
                  </a:ext>
                </a:extLst>
              </a:tr>
              <a:tr h="182880">
                <a:tc>
                  <a:txBody>
                    <a:bodyPr/>
                    <a:lstStyle/>
                    <a:p>
                      <a:pPr>
                        <a:lnSpc>
                          <a:spcPct val="107000"/>
                        </a:lnSpc>
                        <a:spcAft>
                          <a:spcPts val="800"/>
                        </a:spcAft>
                      </a:pPr>
                      <a:r>
                        <a:rPr lang="es-EC" sz="1400">
                          <a:effectLst/>
                        </a:rPr>
                        <a:t>Mina</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a:effectLst/>
                        </a:rPr>
                        <a:t>San Ramón</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00369475"/>
                  </a:ext>
                </a:extLst>
              </a:tr>
              <a:tr h="182880">
                <a:tc>
                  <a:txBody>
                    <a:bodyPr/>
                    <a:lstStyle/>
                    <a:p>
                      <a:pPr>
                        <a:lnSpc>
                          <a:spcPct val="107000"/>
                        </a:lnSpc>
                        <a:spcAft>
                          <a:spcPts val="800"/>
                        </a:spcAft>
                      </a:pPr>
                      <a:r>
                        <a:rPr lang="es-EC" sz="1400">
                          <a:effectLst/>
                        </a:rPr>
                        <a:t>Cantón</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a:effectLst/>
                        </a:rPr>
                        <a:t>Latacunga</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48762283"/>
                  </a:ext>
                </a:extLst>
              </a:tr>
              <a:tr h="182880">
                <a:tc>
                  <a:txBody>
                    <a:bodyPr/>
                    <a:lstStyle/>
                    <a:p>
                      <a:pPr>
                        <a:lnSpc>
                          <a:spcPct val="107000"/>
                        </a:lnSpc>
                        <a:spcAft>
                          <a:spcPts val="800"/>
                        </a:spcAft>
                      </a:pPr>
                      <a:r>
                        <a:rPr lang="es-EC" sz="1400">
                          <a:effectLst/>
                        </a:rPr>
                        <a:t>Provincia</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a:effectLst/>
                        </a:rPr>
                        <a:t>Cotopaxi</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34310978"/>
                  </a:ext>
                </a:extLst>
              </a:tr>
              <a:tr h="182880">
                <a:tc>
                  <a:txBody>
                    <a:bodyPr/>
                    <a:lstStyle/>
                    <a:p>
                      <a:pPr>
                        <a:lnSpc>
                          <a:spcPct val="107000"/>
                        </a:lnSpc>
                        <a:spcAft>
                          <a:spcPts val="800"/>
                        </a:spcAft>
                      </a:pPr>
                      <a:r>
                        <a:rPr lang="es-EC" sz="1400">
                          <a:effectLst/>
                        </a:rPr>
                        <a:t>Parroquia</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a:effectLst/>
                        </a:rPr>
                        <a:t>Mulaló</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52480745"/>
                  </a:ext>
                </a:extLst>
              </a:tr>
              <a:tr h="365760">
                <a:tc>
                  <a:txBody>
                    <a:bodyPr/>
                    <a:lstStyle/>
                    <a:p>
                      <a:pPr>
                        <a:lnSpc>
                          <a:spcPct val="107000"/>
                        </a:lnSpc>
                        <a:spcAft>
                          <a:spcPts val="800"/>
                        </a:spcAft>
                      </a:pPr>
                      <a:r>
                        <a:rPr lang="es-EC" sz="1400">
                          <a:effectLst/>
                        </a:rPr>
                        <a:t>Tipo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a:effectLst/>
                        </a:rPr>
                        <a:t>Macizo rocoso, sedimentario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83006731"/>
                  </a:ext>
                </a:extLst>
              </a:tr>
              <a:tr h="182880">
                <a:tc rowSpan="2">
                  <a:txBody>
                    <a:bodyPr/>
                    <a:lstStyle/>
                    <a:p>
                      <a:pPr>
                        <a:lnSpc>
                          <a:spcPct val="107000"/>
                        </a:lnSpc>
                        <a:spcAft>
                          <a:spcPts val="800"/>
                        </a:spcAft>
                      </a:pPr>
                      <a:r>
                        <a:rPr lang="es-EC" sz="1400">
                          <a:effectLst/>
                        </a:rPr>
                        <a:t>Coordenadas</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a:effectLst/>
                        </a:rPr>
                        <a:t>N 771088</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35871993"/>
                  </a:ext>
                </a:extLst>
              </a:tr>
              <a:tr h="182880">
                <a:tc vMerge="1">
                  <a:txBody>
                    <a:bodyPr/>
                    <a:lstStyle/>
                    <a:p>
                      <a:endParaRPr lang="es-EC"/>
                    </a:p>
                  </a:txBody>
                  <a:tcPr/>
                </a:tc>
                <a:tc>
                  <a:txBody>
                    <a:bodyPr/>
                    <a:lstStyle/>
                    <a:p>
                      <a:pPr algn="ctr">
                        <a:lnSpc>
                          <a:spcPct val="107000"/>
                        </a:lnSpc>
                        <a:spcAft>
                          <a:spcPts val="800"/>
                        </a:spcAft>
                      </a:pPr>
                      <a:r>
                        <a:rPr lang="es-EC" sz="1400" dirty="0">
                          <a:effectLst/>
                        </a:rPr>
                        <a:t>E 9916753</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64114302"/>
                  </a:ext>
                </a:extLst>
              </a:tr>
            </a:tbl>
          </a:graphicData>
        </a:graphic>
      </p:graphicFrame>
      <p:sp>
        <p:nvSpPr>
          <p:cNvPr id="4" name="Marcador de número de diapositiva 3">
            <a:extLst>
              <a:ext uri="{FF2B5EF4-FFF2-40B4-BE49-F238E27FC236}">
                <a16:creationId xmlns:a16="http://schemas.microsoft.com/office/drawing/2014/main" id="{2628F14D-6384-466E-A274-A648105FC2BE}"/>
              </a:ext>
            </a:extLst>
          </p:cNvPr>
          <p:cNvSpPr>
            <a:spLocks noGrp="1"/>
          </p:cNvSpPr>
          <p:nvPr>
            <p:ph type="sldNum" sz="quarter" idx="12"/>
          </p:nvPr>
        </p:nvSpPr>
        <p:spPr/>
        <p:txBody>
          <a:bodyPr/>
          <a:lstStyle/>
          <a:p>
            <a:fld id="{5A745FF5-85E7-44FB-BA6C-21F3DA7B9E3F}" type="slidenum">
              <a:rPr lang="es-EC" smtClean="0">
                <a:solidFill>
                  <a:prstClr val="black">
                    <a:tint val="75000"/>
                  </a:prstClr>
                </a:solidFill>
              </a:rPr>
              <a:pPr/>
              <a:t>15</a:t>
            </a:fld>
            <a:endParaRPr lang="es-EC" dirty="0">
              <a:solidFill>
                <a:prstClr val="black">
                  <a:tint val="75000"/>
                </a:prstClr>
              </a:solidFill>
            </a:endParaRPr>
          </a:p>
        </p:txBody>
      </p:sp>
      <p:sp>
        <p:nvSpPr>
          <p:cNvPr id="5" name="Title 2">
            <a:extLst>
              <a:ext uri="{FF2B5EF4-FFF2-40B4-BE49-F238E27FC236}">
                <a16:creationId xmlns:a16="http://schemas.microsoft.com/office/drawing/2014/main" id="{EEDEB0BE-AD22-41F0-8DAE-6114E80A6125}"/>
              </a:ext>
            </a:extLst>
          </p:cNvPr>
          <p:cNvSpPr txBox="1">
            <a:spLocks/>
          </p:cNvSpPr>
          <p:nvPr/>
        </p:nvSpPr>
        <p:spPr>
          <a:xfrm>
            <a:off x="718542" y="147054"/>
            <a:ext cx="7200430" cy="5852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dirty="0" err="1"/>
              <a:t>Mezclas</a:t>
            </a:r>
            <a:r>
              <a:rPr lang="en-US" dirty="0"/>
              <a:t> </a:t>
            </a:r>
            <a:r>
              <a:rPr lang="en-US" dirty="0" err="1"/>
              <a:t>Asfálticas</a:t>
            </a:r>
            <a:r>
              <a:rPr lang="en-US" dirty="0"/>
              <a:t> </a:t>
            </a:r>
            <a:r>
              <a:rPr lang="en-US" dirty="0" err="1"/>
              <a:t>Abiertas</a:t>
            </a:r>
            <a:endParaRPr lang="en-US" dirty="0"/>
          </a:p>
        </p:txBody>
      </p:sp>
      <p:graphicFrame>
        <p:nvGraphicFramePr>
          <p:cNvPr id="8" name="Tabla 7">
            <a:extLst>
              <a:ext uri="{FF2B5EF4-FFF2-40B4-BE49-F238E27FC236}">
                <a16:creationId xmlns:a16="http://schemas.microsoft.com/office/drawing/2014/main" id="{A3A6B500-F4B3-44DB-AFD6-D9D4D162226C}"/>
              </a:ext>
            </a:extLst>
          </p:cNvPr>
          <p:cNvGraphicFramePr>
            <a:graphicFrameLocks noGrp="1"/>
          </p:cNvGraphicFramePr>
          <p:nvPr>
            <p:extLst>
              <p:ext uri="{D42A27DB-BD31-4B8C-83A1-F6EECF244321}">
                <p14:modId xmlns:p14="http://schemas.microsoft.com/office/powerpoint/2010/main" val="2698804044"/>
              </p:ext>
            </p:extLst>
          </p:nvPr>
        </p:nvGraphicFramePr>
        <p:xfrm>
          <a:off x="810203" y="2969640"/>
          <a:ext cx="6780205" cy="3122382"/>
        </p:xfrm>
        <a:graphic>
          <a:graphicData uri="http://schemas.openxmlformats.org/drawingml/2006/table">
            <a:tbl>
              <a:tblPr firstRow="1" firstCol="1" bandRow="1">
                <a:tableStyleId>{5C22544A-7EE6-4342-B048-85BDC9FD1C3A}</a:tableStyleId>
              </a:tblPr>
              <a:tblGrid>
                <a:gridCol w="1445440">
                  <a:extLst>
                    <a:ext uri="{9D8B030D-6E8A-4147-A177-3AD203B41FA5}">
                      <a16:colId xmlns:a16="http://schemas.microsoft.com/office/drawing/2014/main" val="2176956454"/>
                    </a:ext>
                  </a:extLst>
                </a:gridCol>
                <a:gridCol w="1445440">
                  <a:extLst>
                    <a:ext uri="{9D8B030D-6E8A-4147-A177-3AD203B41FA5}">
                      <a16:colId xmlns:a16="http://schemas.microsoft.com/office/drawing/2014/main" val="2217806504"/>
                    </a:ext>
                  </a:extLst>
                </a:gridCol>
                <a:gridCol w="691489">
                  <a:extLst>
                    <a:ext uri="{9D8B030D-6E8A-4147-A177-3AD203B41FA5}">
                      <a16:colId xmlns:a16="http://schemas.microsoft.com/office/drawing/2014/main" val="3301477165"/>
                    </a:ext>
                  </a:extLst>
                </a:gridCol>
                <a:gridCol w="743959">
                  <a:extLst>
                    <a:ext uri="{9D8B030D-6E8A-4147-A177-3AD203B41FA5}">
                      <a16:colId xmlns:a16="http://schemas.microsoft.com/office/drawing/2014/main" val="645681890"/>
                    </a:ext>
                  </a:extLst>
                </a:gridCol>
                <a:gridCol w="564854">
                  <a:extLst>
                    <a:ext uri="{9D8B030D-6E8A-4147-A177-3AD203B41FA5}">
                      <a16:colId xmlns:a16="http://schemas.microsoft.com/office/drawing/2014/main" val="3676503599"/>
                    </a:ext>
                  </a:extLst>
                </a:gridCol>
                <a:gridCol w="902568">
                  <a:extLst>
                    <a:ext uri="{9D8B030D-6E8A-4147-A177-3AD203B41FA5}">
                      <a16:colId xmlns:a16="http://schemas.microsoft.com/office/drawing/2014/main" val="1836089631"/>
                    </a:ext>
                  </a:extLst>
                </a:gridCol>
                <a:gridCol w="986455">
                  <a:extLst>
                    <a:ext uri="{9D8B030D-6E8A-4147-A177-3AD203B41FA5}">
                      <a16:colId xmlns:a16="http://schemas.microsoft.com/office/drawing/2014/main" val="1854233986"/>
                    </a:ext>
                  </a:extLst>
                </a:gridCol>
              </a:tblGrid>
              <a:tr h="182880">
                <a:tc>
                  <a:txBody>
                    <a:bodyPr/>
                    <a:lstStyle/>
                    <a:p>
                      <a:pPr algn="ctr">
                        <a:lnSpc>
                          <a:spcPct val="107000"/>
                        </a:lnSpc>
                        <a:spcAft>
                          <a:spcPts val="800"/>
                        </a:spcAft>
                      </a:pPr>
                      <a:r>
                        <a:rPr lang="es-EC" sz="1200">
                          <a:effectLst/>
                        </a:rPr>
                        <a:t>Norma</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200" dirty="0">
                          <a:effectLst/>
                        </a:rPr>
                        <a:t>Característica</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200">
                          <a:effectLst/>
                        </a:rPr>
                        <a:t>Unidad</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algn="ctr">
                        <a:lnSpc>
                          <a:spcPct val="107000"/>
                        </a:lnSpc>
                        <a:spcAft>
                          <a:spcPts val="800"/>
                        </a:spcAft>
                      </a:pPr>
                      <a:r>
                        <a:rPr lang="es-EC" sz="1200" dirty="0">
                          <a:effectLst/>
                        </a:rPr>
                        <a:t>Especificación</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c>
                  <a:txBody>
                    <a:bodyPr/>
                    <a:lstStyle/>
                    <a:p>
                      <a:pPr algn="ctr">
                        <a:lnSpc>
                          <a:spcPct val="107000"/>
                        </a:lnSpc>
                        <a:spcAft>
                          <a:spcPts val="800"/>
                        </a:spcAft>
                      </a:pPr>
                      <a:r>
                        <a:rPr lang="es-EC" sz="1200">
                          <a:effectLst/>
                        </a:rPr>
                        <a:t>Resultados</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200">
                          <a:effectLst/>
                        </a:rPr>
                        <a:t>Observación</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06192761"/>
                  </a:ext>
                </a:extLst>
              </a:tr>
              <a:tr h="442936">
                <a:tc>
                  <a:txBody>
                    <a:bodyPr/>
                    <a:lstStyle/>
                    <a:p>
                      <a:pPr algn="ctr">
                        <a:lnSpc>
                          <a:spcPct val="107000"/>
                        </a:lnSpc>
                        <a:spcAft>
                          <a:spcPts val="800"/>
                        </a:spcAft>
                      </a:pPr>
                      <a:r>
                        <a:rPr lang="es-EC" sz="1200" dirty="0">
                          <a:effectLst/>
                        </a:rPr>
                        <a:t>ASTM D2419/ INV E 133</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200" dirty="0">
                          <a:effectLst/>
                        </a:rPr>
                        <a:t>Equivalente de Arena</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200" dirty="0">
                          <a:effectLst/>
                        </a:rPr>
                        <a:t>%</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200" dirty="0">
                          <a:effectLst/>
                        </a:rPr>
                        <a:t>45</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200" dirty="0">
                          <a:effectLst/>
                        </a:rPr>
                        <a:t>-</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200" dirty="0">
                          <a:effectLst/>
                        </a:rPr>
                        <a:t>73.00</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200" dirty="0">
                          <a:effectLst/>
                        </a:rPr>
                        <a:t>OK</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70355973"/>
                  </a:ext>
                </a:extLst>
              </a:tr>
              <a:tr h="365760">
                <a:tc>
                  <a:txBody>
                    <a:bodyPr/>
                    <a:lstStyle/>
                    <a:p>
                      <a:pPr algn="ctr">
                        <a:lnSpc>
                          <a:spcPct val="107000"/>
                        </a:lnSpc>
                        <a:spcAft>
                          <a:spcPts val="800"/>
                        </a:spcAft>
                      </a:pPr>
                      <a:r>
                        <a:rPr lang="es-EC" sz="1200">
                          <a:effectLst/>
                        </a:rPr>
                        <a:t>INEN 861 / ASTM C 131</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200">
                          <a:effectLst/>
                        </a:rPr>
                        <a:t>Desgaste en máquina de los Ángeles</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200">
                          <a:effectLst/>
                        </a:rPr>
                        <a:t>%</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200">
                          <a:effectLst/>
                        </a:rPr>
                        <a:t>-</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200">
                          <a:effectLst/>
                        </a:rPr>
                        <a:t>40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200">
                          <a:effectLst/>
                        </a:rPr>
                        <a:t>31</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200">
                          <a:effectLst/>
                        </a:rPr>
                        <a:t>OK</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44802107"/>
                  </a:ext>
                </a:extLst>
              </a:tr>
              <a:tr h="365760">
                <a:tc>
                  <a:txBody>
                    <a:bodyPr/>
                    <a:lstStyle/>
                    <a:p>
                      <a:pPr algn="ctr">
                        <a:lnSpc>
                          <a:spcPct val="107000"/>
                        </a:lnSpc>
                        <a:spcAft>
                          <a:spcPts val="800"/>
                        </a:spcAft>
                      </a:pPr>
                      <a:r>
                        <a:rPr lang="es-EC" sz="1200">
                          <a:effectLst/>
                        </a:rPr>
                        <a:t>INEN 698 / ASTM C 142</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200" dirty="0">
                          <a:effectLst/>
                        </a:rPr>
                        <a:t>Materiales deletéreos</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200">
                          <a:effectLst/>
                        </a:rPr>
                        <a:t>%</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200">
                          <a:effectLst/>
                        </a:rPr>
                        <a:t>-</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200">
                          <a:effectLst/>
                        </a:rPr>
                        <a:t>1</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200">
                          <a:effectLst/>
                        </a:rPr>
                        <a:t>0.51</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200">
                          <a:effectLst/>
                        </a:rPr>
                        <a:t>OK</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23470556"/>
                  </a:ext>
                </a:extLst>
              </a:tr>
              <a:tr h="365760">
                <a:tc rowSpan="2">
                  <a:txBody>
                    <a:bodyPr/>
                    <a:lstStyle/>
                    <a:p>
                      <a:pPr algn="ctr">
                        <a:lnSpc>
                          <a:spcPct val="107000"/>
                        </a:lnSpc>
                        <a:spcAft>
                          <a:spcPts val="800"/>
                        </a:spcAft>
                      </a:pPr>
                      <a:r>
                        <a:rPr lang="es-EC" sz="1200">
                          <a:effectLst/>
                        </a:rPr>
                        <a:t>INEN 857 / ASTM C 127</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200">
                          <a:effectLst/>
                        </a:rPr>
                        <a:t>Gravedad Específica del Agregado Grueso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200">
                          <a:effectLst/>
                        </a:rPr>
                        <a:t> </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algn="ctr">
                        <a:lnSpc>
                          <a:spcPct val="107000"/>
                        </a:lnSpc>
                        <a:spcAft>
                          <a:spcPts val="800"/>
                        </a:spcAft>
                      </a:pPr>
                      <a:r>
                        <a:rPr lang="es-EC" sz="1200">
                          <a:effectLst/>
                        </a:rPr>
                        <a:t>NE</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c>
                  <a:txBody>
                    <a:bodyPr/>
                    <a:lstStyle/>
                    <a:p>
                      <a:pPr algn="ctr">
                        <a:lnSpc>
                          <a:spcPct val="107000"/>
                        </a:lnSpc>
                        <a:spcAft>
                          <a:spcPts val="800"/>
                        </a:spcAft>
                      </a:pPr>
                      <a:r>
                        <a:rPr lang="es-EC" sz="1200">
                          <a:effectLst/>
                        </a:rPr>
                        <a:t>2.71</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200">
                          <a:effectLst/>
                        </a:rPr>
                        <a:t>OK</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45537491"/>
                  </a:ext>
                </a:extLst>
              </a:tr>
              <a:tr h="365760">
                <a:tc vMerge="1">
                  <a:txBody>
                    <a:bodyPr/>
                    <a:lstStyle/>
                    <a:p>
                      <a:endParaRPr lang="es-EC"/>
                    </a:p>
                  </a:txBody>
                  <a:tcPr/>
                </a:tc>
                <a:tc>
                  <a:txBody>
                    <a:bodyPr/>
                    <a:lstStyle/>
                    <a:p>
                      <a:pPr algn="ctr">
                        <a:lnSpc>
                          <a:spcPct val="107000"/>
                        </a:lnSpc>
                        <a:spcAft>
                          <a:spcPts val="800"/>
                        </a:spcAft>
                      </a:pPr>
                      <a:r>
                        <a:rPr lang="es-EC" sz="1200">
                          <a:effectLst/>
                        </a:rPr>
                        <a:t>Absorción del Agregado Grueso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200">
                          <a:effectLst/>
                        </a:rPr>
                        <a:t>%</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algn="ctr">
                        <a:lnSpc>
                          <a:spcPct val="107000"/>
                        </a:lnSpc>
                        <a:spcAft>
                          <a:spcPts val="800"/>
                        </a:spcAft>
                      </a:pPr>
                      <a:r>
                        <a:rPr lang="es-EC" sz="1200">
                          <a:effectLst/>
                        </a:rPr>
                        <a:t>NE</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c>
                  <a:txBody>
                    <a:bodyPr/>
                    <a:lstStyle/>
                    <a:p>
                      <a:pPr algn="ctr">
                        <a:lnSpc>
                          <a:spcPct val="107000"/>
                        </a:lnSpc>
                        <a:spcAft>
                          <a:spcPts val="800"/>
                        </a:spcAft>
                      </a:pPr>
                      <a:r>
                        <a:rPr lang="es-EC" sz="1200">
                          <a:effectLst/>
                        </a:rPr>
                        <a:t>3.53</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200">
                          <a:effectLst/>
                        </a:rPr>
                        <a:t>OK</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68620931"/>
                  </a:ext>
                </a:extLst>
              </a:tr>
              <a:tr h="365760">
                <a:tc rowSpan="2">
                  <a:txBody>
                    <a:bodyPr/>
                    <a:lstStyle/>
                    <a:p>
                      <a:pPr algn="ctr">
                        <a:lnSpc>
                          <a:spcPct val="107000"/>
                        </a:lnSpc>
                        <a:spcAft>
                          <a:spcPts val="800"/>
                        </a:spcAft>
                      </a:pPr>
                      <a:r>
                        <a:rPr lang="es-EC" sz="1200">
                          <a:effectLst/>
                        </a:rPr>
                        <a:t>INEN 856 / ASTM C 128</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200">
                          <a:effectLst/>
                        </a:rPr>
                        <a:t>Gravedad Específica del Agregado Fino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200">
                          <a:effectLst/>
                        </a:rPr>
                        <a:t> </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algn="ctr">
                        <a:lnSpc>
                          <a:spcPct val="107000"/>
                        </a:lnSpc>
                        <a:spcAft>
                          <a:spcPts val="800"/>
                        </a:spcAft>
                      </a:pPr>
                      <a:r>
                        <a:rPr lang="es-EC" sz="1200">
                          <a:effectLst/>
                        </a:rPr>
                        <a:t>NE</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c>
                  <a:txBody>
                    <a:bodyPr/>
                    <a:lstStyle/>
                    <a:p>
                      <a:pPr algn="ctr">
                        <a:lnSpc>
                          <a:spcPct val="107000"/>
                        </a:lnSpc>
                        <a:spcAft>
                          <a:spcPts val="800"/>
                        </a:spcAft>
                      </a:pPr>
                      <a:r>
                        <a:rPr lang="es-EC" sz="1200">
                          <a:effectLst/>
                        </a:rPr>
                        <a:t>2.66</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200">
                          <a:effectLst/>
                        </a:rPr>
                        <a:t>OK</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98071813"/>
                  </a:ext>
                </a:extLst>
              </a:tr>
              <a:tr h="182880">
                <a:tc vMerge="1">
                  <a:txBody>
                    <a:bodyPr/>
                    <a:lstStyle/>
                    <a:p>
                      <a:endParaRPr lang="es-EC"/>
                    </a:p>
                  </a:txBody>
                  <a:tcPr/>
                </a:tc>
                <a:tc>
                  <a:txBody>
                    <a:bodyPr/>
                    <a:lstStyle/>
                    <a:p>
                      <a:pPr algn="ctr">
                        <a:lnSpc>
                          <a:spcPct val="107000"/>
                        </a:lnSpc>
                        <a:spcAft>
                          <a:spcPts val="800"/>
                        </a:spcAft>
                      </a:pPr>
                      <a:r>
                        <a:rPr lang="es-EC" sz="1200">
                          <a:effectLst/>
                        </a:rPr>
                        <a:t>Absorción del Agregado Fino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200">
                          <a:effectLst/>
                        </a:rPr>
                        <a:t>%</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algn="ctr">
                        <a:lnSpc>
                          <a:spcPct val="107000"/>
                        </a:lnSpc>
                        <a:spcAft>
                          <a:spcPts val="800"/>
                        </a:spcAft>
                      </a:pPr>
                      <a:r>
                        <a:rPr lang="es-EC" sz="1200">
                          <a:effectLst/>
                        </a:rPr>
                        <a:t>NE</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c>
                  <a:txBody>
                    <a:bodyPr/>
                    <a:lstStyle/>
                    <a:p>
                      <a:pPr algn="ctr">
                        <a:lnSpc>
                          <a:spcPct val="107000"/>
                        </a:lnSpc>
                        <a:spcAft>
                          <a:spcPts val="800"/>
                        </a:spcAft>
                      </a:pPr>
                      <a:r>
                        <a:rPr lang="es-EC" sz="1200">
                          <a:effectLst/>
                        </a:rPr>
                        <a:t>4.49</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200" dirty="0">
                          <a:effectLst/>
                        </a:rPr>
                        <a:t>OK</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13933360"/>
                  </a:ext>
                </a:extLst>
              </a:tr>
            </a:tbl>
          </a:graphicData>
        </a:graphic>
      </p:graphicFrame>
      <p:pic>
        <p:nvPicPr>
          <p:cNvPr id="10" name="Imagen 9">
            <a:extLst>
              <a:ext uri="{FF2B5EF4-FFF2-40B4-BE49-F238E27FC236}">
                <a16:creationId xmlns:a16="http://schemas.microsoft.com/office/drawing/2014/main" id="{918A811D-BE2F-434A-AC15-A9D5320A65B1}"/>
              </a:ext>
            </a:extLst>
          </p:cNvPr>
          <p:cNvPicPr>
            <a:picLocks noChangeAspect="1"/>
          </p:cNvPicPr>
          <p:nvPr/>
        </p:nvPicPr>
        <p:blipFill rotWithShape="1">
          <a:blip r:embed="rId2">
            <a:extLst>
              <a:ext uri="{28A0092B-C50C-407E-A947-70E740481C1C}">
                <a14:useLocalDpi xmlns:a14="http://schemas.microsoft.com/office/drawing/2010/main" val="0"/>
              </a:ext>
            </a:extLst>
          </a:blip>
          <a:srcRect t="22025" r="20541"/>
          <a:stretch/>
        </p:blipFill>
        <p:spPr>
          <a:xfrm>
            <a:off x="7998714" y="632909"/>
            <a:ext cx="3174931" cy="2336731"/>
          </a:xfrm>
          <a:prstGeom prst="rect">
            <a:avLst/>
          </a:prstGeom>
          <a:ln>
            <a:noFill/>
          </a:ln>
          <a:effectLst>
            <a:softEdge rad="112500"/>
          </a:effectLst>
        </p:spPr>
      </p:pic>
      <p:pic>
        <p:nvPicPr>
          <p:cNvPr id="12" name="Imagen 11">
            <a:extLst>
              <a:ext uri="{FF2B5EF4-FFF2-40B4-BE49-F238E27FC236}">
                <a16:creationId xmlns:a16="http://schemas.microsoft.com/office/drawing/2014/main" id="{25E86442-E731-45FC-8B0D-32B145B7B6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085354" y="3185929"/>
            <a:ext cx="3091884" cy="3123559"/>
          </a:xfrm>
          <a:prstGeom prst="rect">
            <a:avLst/>
          </a:prstGeom>
          <a:ln>
            <a:noFill/>
          </a:ln>
          <a:effectLst>
            <a:softEdge rad="112500"/>
          </a:effectLst>
        </p:spPr>
      </p:pic>
      <p:pic>
        <p:nvPicPr>
          <p:cNvPr id="15" name="Imagen 14">
            <a:extLst>
              <a:ext uri="{FF2B5EF4-FFF2-40B4-BE49-F238E27FC236}">
                <a16:creationId xmlns:a16="http://schemas.microsoft.com/office/drawing/2014/main" id="{AA014C30-57C5-42EE-A545-57F02E854A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7327" y="541631"/>
            <a:ext cx="3237345" cy="2428009"/>
          </a:xfrm>
          <a:prstGeom prst="rect">
            <a:avLst/>
          </a:prstGeom>
          <a:ln>
            <a:noFill/>
          </a:ln>
          <a:effectLst>
            <a:softEdge rad="112500"/>
          </a:effectLst>
        </p:spPr>
      </p:pic>
    </p:spTree>
    <p:extLst>
      <p:ext uri="{BB962C8B-B14F-4D97-AF65-F5344CB8AC3E}">
        <p14:creationId xmlns:p14="http://schemas.microsoft.com/office/powerpoint/2010/main" val="32204001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2628F14D-6384-466E-A274-A648105FC2BE}"/>
              </a:ext>
            </a:extLst>
          </p:cNvPr>
          <p:cNvSpPr>
            <a:spLocks noGrp="1"/>
          </p:cNvSpPr>
          <p:nvPr>
            <p:ph type="sldNum" sz="quarter" idx="12"/>
          </p:nvPr>
        </p:nvSpPr>
        <p:spPr/>
        <p:txBody>
          <a:bodyPr/>
          <a:lstStyle/>
          <a:p>
            <a:fld id="{5A745FF5-85E7-44FB-BA6C-21F3DA7B9E3F}" type="slidenum">
              <a:rPr lang="es-EC" smtClean="0">
                <a:solidFill>
                  <a:prstClr val="black">
                    <a:tint val="75000"/>
                  </a:prstClr>
                </a:solidFill>
              </a:rPr>
              <a:pPr/>
              <a:t>16</a:t>
            </a:fld>
            <a:endParaRPr lang="es-EC" dirty="0">
              <a:solidFill>
                <a:prstClr val="black">
                  <a:tint val="75000"/>
                </a:prstClr>
              </a:solidFill>
            </a:endParaRPr>
          </a:p>
        </p:txBody>
      </p:sp>
      <p:sp>
        <p:nvSpPr>
          <p:cNvPr id="5" name="Title 2">
            <a:extLst>
              <a:ext uri="{FF2B5EF4-FFF2-40B4-BE49-F238E27FC236}">
                <a16:creationId xmlns:a16="http://schemas.microsoft.com/office/drawing/2014/main" id="{EEDEB0BE-AD22-41F0-8DAE-6114E80A6125}"/>
              </a:ext>
            </a:extLst>
          </p:cNvPr>
          <p:cNvSpPr txBox="1">
            <a:spLocks/>
          </p:cNvSpPr>
          <p:nvPr/>
        </p:nvSpPr>
        <p:spPr>
          <a:xfrm>
            <a:off x="413742" y="176854"/>
            <a:ext cx="7200430" cy="5852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dirty="0" err="1"/>
              <a:t>Mezclas</a:t>
            </a:r>
            <a:r>
              <a:rPr lang="en-US" dirty="0"/>
              <a:t> </a:t>
            </a:r>
            <a:r>
              <a:rPr lang="en-US" dirty="0" err="1"/>
              <a:t>Asfálticas</a:t>
            </a:r>
            <a:r>
              <a:rPr lang="en-US" dirty="0"/>
              <a:t> </a:t>
            </a:r>
            <a:r>
              <a:rPr lang="en-US" dirty="0" err="1"/>
              <a:t>Abiertas</a:t>
            </a:r>
            <a:endParaRPr lang="en-US" dirty="0"/>
          </a:p>
        </p:txBody>
      </p:sp>
      <p:graphicFrame>
        <p:nvGraphicFramePr>
          <p:cNvPr id="7" name="Marcador de contenido 6">
            <a:extLst>
              <a:ext uri="{FF2B5EF4-FFF2-40B4-BE49-F238E27FC236}">
                <a16:creationId xmlns:a16="http://schemas.microsoft.com/office/drawing/2014/main" id="{18210F07-1A66-457E-AF64-8B34D46F8E5A}"/>
              </a:ext>
            </a:extLst>
          </p:cNvPr>
          <p:cNvGraphicFramePr>
            <a:graphicFrameLocks noGrp="1"/>
          </p:cNvGraphicFramePr>
          <p:nvPr>
            <p:ph idx="1"/>
            <p:extLst>
              <p:ext uri="{D42A27DB-BD31-4B8C-83A1-F6EECF244321}">
                <p14:modId xmlns:p14="http://schemas.microsoft.com/office/powerpoint/2010/main" val="639382399"/>
              </p:ext>
            </p:extLst>
          </p:nvPr>
        </p:nvGraphicFramePr>
        <p:xfrm>
          <a:off x="711765" y="1320127"/>
          <a:ext cx="6124731" cy="2100961"/>
        </p:xfrm>
        <a:graphic>
          <a:graphicData uri="http://schemas.openxmlformats.org/drawingml/2006/table">
            <a:tbl>
              <a:tblPr firstRow="1" firstCol="1" bandRow="1">
                <a:tableStyleId>{5C22544A-7EE6-4342-B048-85BDC9FD1C3A}</a:tableStyleId>
              </a:tblPr>
              <a:tblGrid>
                <a:gridCol w="978803">
                  <a:extLst>
                    <a:ext uri="{9D8B030D-6E8A-4147-A177-3AD203B41FA5}">
                      <a16:colId xmlns:a16="http://schemas.microsoft.com/office/drawing/2014/main" val="755257821"/>
                    </a:ext>
                  </a:extLst>
                </a:gridCol>
                <a:gridCol w="1340528">
                  <a:extLst>
                    <a:ext uri="{9D8B030D-6E8A-4147-A177-3AD203B41FA5}">
                      <a16:colId xmlns:a16="http://schemas.microsoft.com/office/drawing/2014/main" val="149366453"/>
                    </a:ext>
                  </a:extLst>
                </a:gridCol>
                <a:gridCol w="674703">
                  <a:extLst>
                    <a:ext uri="{9D8B030D-6E8A-4147-A177-3AD203B41FA5}">
                      <a16:colId xmlns:a16="http://schemas.microsoft.com/office/drawing/2014/main" val="1019538279"/>
                    </a:ext>
                  </a:extLst>
                </a:gridCol>
                <a:gridCol w="654411">
                  <a:extLst>
                    <a:ext uri="{9D8B030D-6E8A-4147-A177-3AD203B41FA5}">
                      <a16:colId xmlns:a16="http://schemas.microsoft.com/office/drawing/2014/main" val="1910425516"/>
                    </a:ext>
                  </a:extLst>
                </a:gridCol>
                <a:gridCol w="393154">
                  <a:extLst>
                    <a:ext uri="{9D8B030D-6E8A-4147-A177-3AD203B41FA5}">
                      <a16:colId xmlns:a16="http://schemas.microsoft.com/office/drawing/2014/main" val="1989104976"/>
                    </a:ext>
                  </a:extLst>
                </a:gridCol>
                <a:gridCol w="805060">
                  <a:extLst>
                    <a:ext uri="{9D8B030D-6E8A-4147-A177-3AD203B41FA5}">
                      <a16:colId xmlns:a16="http://schemas.microsoft.com/office/drawing/2014/main" val="436478099"/>
                    </a:ext>
                  </a:extLst>
                </a:gridCol>
                <a:gridCol w="1278072">
                  <a:extLst>
                    <a:ext uri="{9D8B030D-6E8A-4147-A177-3AD203B41FA5}">
                      <a16:colId xmlns:a16="http://schemas.microsoft.com/office/drawing/2014/main" val="3688539475"/>
                    </a:ext>
                  </a:extLst>
                </a:gridCol>
              </a:tblGrid>
              <a:tr h="182880">
                <a:tc>
                  <a:txBody>
                    <a:bodyPr/>
                    <a:lstStyle/>
                    <a:p>
                      <a:pPr algn="ctr">
                        <a:lnSpc>
                          <a:spcPct val="107000"/>
                        </a:lnSpc>
                        <a:spcAft>
                          <a:spcPts val="800"/>
                        </a:spcAft>
                      </a:pPr>
                      <a:r>
                        <a:rPr lang="es-EC" sz="1200">
                          <a:effectLst/>
                        </a:rPr>
                        <a:t>Norma</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200">
                          <a:effectLst/>
                        </a:rPr>
                        <a:t>Características</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200">
                          <a:effectLst/>
                        </a:rPr>
                        <a:t>Unidad</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algn="ctr">
                        <a:lnSpc>
                          <a:spcPct val="107000"/>
                        </a:lnSpc>
                        <a:spcAft>
                          <a:spcPts val="800"/>
                        </a:spcAft>
                      </a:pPr>
                      <a:r>
                        <a:rPr lang="es-EC" sz="1200">
                          <a:effectLst/>
                        </a:rPr>
                        <a:t>Especificación</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a:txBody>
                    <a:bodyPr/>
                    <a:lstStyle/>
                    <a:p>
                      <a:pPr algn="ctr">
                        <a:lnSpc>
                          <a:spcPct val="107000"/>
                        </a:lnSpc>
                        <a:spcAft>
                          <a:spcPts val="800"/>
                        </a:spcAft>
                      </a:pPr>
                      <a:r>
                        <a:rPr lang="es-EC" sz="1200">
                          <a:effectLst/>
                        </a:rPr>
                        <a:t>Resultado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200">
                          <a:effectLst/>
                        </a:rPr>
                        <a:t>Observaciones</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64714813"/>
                  </a:ext>
                </a:extLst>
              </a:tr>
              <a:tr h="365760">
                <a:tc>
                  <a:txBody>
                    <a:bodyPr/>
                    <a:lstStyle/>
                    <a:p>
                      <a:pPr algn="ctr">
                        <a:lnSpc>
                          <a:spcPct val="107000"/>
                        </a:lnSpc>
                        <a:spcAft>
                          <a:spcPts val="800"/>
                        </a:spcAft>
                      </a:pPr>
                      <a:r>
                        <a:rPr lang="es-EC" sz="1200">
                          <a:effectLst/>
                        </a:rPr>
                        <a:t>INEN 917 /ASTM D-5</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C" sz="1200">
                          <a:effectLst/>
                        </a:rPr>
                        <a:t>Penetración a 25°C</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200">
                          <a:effectLst/>
                        </a:rPr>
                        <a:t>1/10mm</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200">
                          <a:effectLst/>
                        </a:rPr>
                        <a:t>40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200">
                          <a:effectLst/>
                        </a:rPr>
                        <a:t>-</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200">
                          <a:effectLst/>
                        </a:rPr>
                        <a:t>57.56</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200" dirty="0">
                          <a:effectLst/>
                          <a:latin typeface="Calibri" panose="020F0502020204030204" pitchFamily="34" charset="0"/>
                          <a:ea typeface="Calibri" panose="020F0502020204030204" pitchFamily="34" charset="0"/>
                          <a:cs typeface="Times New Roman" panose="02020603050405020304" pitchFamily="18" charset="0"/>
                        </a:rPr>
                        <a:t>O</a:t>
                      </a:r>
                      <a:r>
                        <a:rPr lang="es-EC" sz="1200" dirty="0">
                          <a:effectLst/>
                          <a:latin typeface="Calibri" panose="020F0502020204030204" pitchFamily="34" charset="0"/>
                          <a:ea typeface="Calibri" panose="020F0502020204030204" pitchFamily="34" charset="0"/>
                          <a:cs typeface="Times New Roman" panose="02020603050405020304" pitchFamily="18" charset="0"/>
                        </a:rPr>
                        <a:t>K</a:t>
                      </a:r>
                    </a:p>
                  </a:txBody>
                  <a:tcPr marL="68580" marR="68580" marT="0" marB="0"/>
                </a:tc>
                <a:extLst>
                  <a:ext uri="{0D108BD9-81ED-4DB2-BD59-A6C34878D82A}">
                    <a16:rowId xmlns:a16="http://schemas.microsoft.com/office/drawing/2014/main" val="1943081520"/>
                  </a:ext>
                </a:extLst>
              </a:tr>
              <a:tr h="365760">
                <a:tc>
                  <a:txBody>
                    <a:bodyPr/>
                    <a:lstStyle/>
                    <a:p>
                      <a:pPr algn="ctr">
                        <a:lnSpc>
                          <a:spcPct val="107000"/>
                        </a:lnSpc>
                        <a:spcAft>
                          <a:spcPts val="800"/>
                        </a:spcAft>
                      </a:pPr>
                      <a:r>
                        <a:rPr lang="es-EC" sz="1200" dirty="0">
                          <a:effectLst/>
                        </a:rPr>
                        <a:t>INEN 920 /ASTM D-36</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C" sz="1200" dirty="0">
                          <a:effectLst/>
                        </a:rPr>
                        <a:t>Punto de Reblandecimiento</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200" dirty="0">
                          <a:effectLst/>
                        </a:rPr>
                        <a:t>°C</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200" dirty="0">
                          <a:effectLst/>
                        </a:rPr>
                        <a:t>55</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200" dirty="0">
                          <a:effectLst/>
                        </a:rPr>
                        <a:t>-</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200" dirty="0">
                          <a:effectLst/>
                        </a:rPr>
                        <a:t>57.95</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200" dirty="0">
                          <a:effectLst/>
                          <a:latin typeface="Calibri" panose="020F0502020204030204" pitchFamily="34" charset="0"/>
                          <a:ea typeface="Calibri" panose="020F0502020204030204" pitchFamily="34" charset="0"/>
                          <a:cs typeface="Times New Roman" panose="02020603050405020304" pitchFamily="18" charset="0"/>
                        </a:rPr>
                        <a:t>O</a:t>
                      </a:r>
                      <a:r>
                        <a:rPr lang="es-EC" sz="1200" dirty="0">
                          <a:effectLst/>
                          <a:latin typeface="Calibri" panose="020F0502020204030204" pitchFamily="34" charset="0"/>
                          <a:ea typeface="Calibri" panose="020F0502020204030204" pitchFamily="34" charset="0"/>
                          <a:cs typeface="Times New Roman" panose="02020603050405020304" pitchFamily="18" charset="0"/>
                        </a:rPr>
                        <a:t>K</a:t>
                      </a:r>
                    </a:p>
                  </a:txBody>
                  <a:tcPr marL="68580" marR="68580" marT="0" marB="0"/>
                </a:tc>
                <a:extLst>
                  <a:ext uri="{0D108BD9-81ED-4DB2-BD59-A6C34878D82A}">
                    <a16:rowId xmlns:a16="http://schemas.microsoft.com/office/drawing/2014/main" val="219194829"/>
                  </a:ext>
                </a:extLst>
              </a:tr>
              <a:tr h="365760">
                <a:tc>
                  <a:txBody>
                    <a:bodyPr/>
                    <a:lstStyle/>
                    <a:p>
                      <a:pPr algn="ctr">
                        <a:lnSpc>
                          <a:spcPct val="107000"/>
                        </a:lnSpc>
                        <a:spcAft>
                          <a:spcPts val="800"/>
                        </a:spcAft>
                      </a:pPr>
                      <a:r>
                        <a:rPr lang="es-EC" sz="1200" dirty="0">
                          <a:effectLst/>
                        </a:rPr>
                        <a:t>INEN 916 / ASTM D-113</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C" sz="1200" dirty="0">
                          <a:effectLst/>
                        </a:rPr>
                        <a:t>Ductilidad</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200" dirty="0">
                          <a:effectLst/>
                        </a:rPr>
                        <a:t>cm</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200" dirty="0">
                          <a:effectLst/>
                        </a:rPr>
                        <a:t>50</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200" dirty="0">
                          <a:effectLst/>
                        </a:rPr>
                        <a:t>-</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200" dirty="0">
                          <a:effectLst/>
                        </a:rPr>
                        <a:t>120</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200" dirty="0">
                          <a:effectLst/>
                          <a:latin typeface="Calibri" panose="020F0502020204030204" pitchFamily="34" charset="0"/>
                          <a:ea typeface="Calibri" panose="020F0502020204030204" pitchFamily="34" charset="0"/>
                          <a:cs typeface="Times New Roman" panose="02020603050405020304" pitchFamily="18" charset="0"/>
                        </a:rPr>
                        <a:t>O</a:t>
                      </a:r>
                      <a:r>
                        <a:rPr lang="es-EC" sz="1200" dirty="0">
                          <a:effectLst/>
                          <a:latin typeface="Calibri" panose="020F0502020204030204" pitchFamily="34" charset="0"/>
                          <a:ea typeface="Calibri" panose="020F0502020204030204" pitchFamily="34" charset="0"/>
                          <a:cs typeface="Times New Roman" panose="02020603050405020304" pitchFamily="18" charset="0"/>
                        </a:rPr>
                        <a:t>K</a:t>
                      </a:r>
                    </a:p>
                  </a:txBody>
                  <a:tcPr marL="68580" marR="68580" marT="0" marB="0"/>
                </a:tc>
                <a:extLst>
                  <a:ext uri="{0D108BD9-81ED-4DB2-BD59-A6C34878D82A}">
                    <a16:rowId xmlns:a16="http://schemas.microsoft.com/office/drawing/2014/main" val="1710277206"/>
                  </a:ext>
                </a:extLst>
              </a:tr>
              <a:tr h="182880">
                <a:tc>
                  <a:txBody>
                    <a:bodyPr/>
                    <a:lstStyle/>
                    <a:p>
                      <a:pPr algn="ctr">
                        <a:lnSpc>
                          <a:spcPct val="107000"/>
                        </a:lnSpc>
                        <a:spcAft>
                          <a:spcPts val="800"/>
                        </a:spcAft>
                      </a:pPr>
                      <a:r>
                        <a:rPr lang="es-EC" sz="1200" dirty="0">
                          <a:effectLst/>
                        </a:rPr>
                        <a:t>ASTM D-92</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C" sz="1200" dirty="0">
                          <a:effectLst/>
                        </a:rPr>
                        <a:t>Punto de Inflamación</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200" dirty="0">
                          <a:effectLst/>
                        </a:rPr>
                        <a:t>°C</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200" dirty="0">
                          <a:effectLst/>
                        </a:rPr>
                        <a:t>232</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200" dirty="0">
                          <a:effectLst/>
                        </a:rPr>
                        <a:t>-</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200" dirty="0">
                          <a:effectLst/>
                        </a:rPr>
                        <a:t>245</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200" dirty="0">
                          <a:effectLst/>
                          <a:latin typeface="Calibri" panose="020F0502020204030204" pitchFamily="34" charset="0"/>
                          <a:ea typeface="Calibri" panose="020F0502020204030204" pitchFamily="34" charset="0"/>
                          <a:cs typeface="Times New Roman" panose="02020603050405020304" pitchFamily="18" charset="0"/>
                        </a:rPr>
                        <a:t>O</a:t>
                      </a:r>
                      <a:r>
                        <a:rPr lang="es-EC" sz="1200" dirty="0">
                          <a:effectLst/>
                          <a:latin typeface="Calibri" panose="020F0502020204030204" pitchFamily="34" charset="0"/>
                          <a:ea typeface="Calibri" panose="020F0502020204030204" pitchFamily="34" charset="0"/>
                          <a:cs typeface="Times New Roman" panose="02020603050405020304" pitchFamily="18" charset="0"/>
                        </a:rPr>
                        <a:t>K</a:t>
                      </a:r>
                    </a:p>
                  </a:txBody>
                  <a:tcPr marL="68580" marR="68580" marT="0" marB="0"/>
                </a:tc>
                <a:extLst>
                  <a:ext uri="{0D108BD9-81ED-4DB2-BD59-A6C34878D82A}">
                    <a16:rowId xmlns:a16="http://schemas.microsoft.com/office/drawing/2014/main" val="1342430110"/>
                  </a:ext>
                </a:extLst>
              </a:tr>
              <a:tr h="182880">
                <a:tc>
                  <a:txBody>
                    <a:bodyPr/>
                    <a:lstStyle/>
                    <a:p>
                      <a:pPr algn="ctr">
                        <a:lnSpc>
                          <a:spcPct val="107000"/>
                        </a:lnSpc>
                        <a:spcAft>
                          <a:spcPts val="800"/>
                        </a:spcAft>
                      </a:pPr>
                      <a:r>
                        <a:rPr lang="es-EC" sz="1200" dirty="0">
                          <a:effectLst/>
                        </a:rPr>
                        <a:t>ASTM D-70</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C" sz="1200" dirty="0">
                          <a:effectLst/>
                        </a:rPr>
                        <a:t>Gravedad Específica</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200" dirty="0">
                          <a:effectLst/>
                        </a:rPr>
                        <a:t>g/ml</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200" dirty="0">
                          <a:effectLst/>
                        </a:rPr>
                        <a:t>0.9</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200" dirty="0">
                          <a:effectLst/>
                        </a:rPr>
                        <a:t>-</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200" dirty="0">
                          <a:effectLst/>
                        </a:rPr>
                        <a:t>0.99</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200" dirty="0">
                          <a:effectLst/>
                          <a:latin typeface="Calibri" panose="020F0502020204030204" pitchFamily="34" charset="0"/>
                          <a:ea typeface="Calibri" panose="020F0502020204030204" pitchFamily="34" charset="0"/>
                          <a:cs typeface="Times New Roman" panose="02020603050405020304" pitchFamily="18" charset="0"/>
                        </a:rPr>
                        <a:t>O</a:t>
                      </a:r>
                      <a:r>
                        <a:rPr lang="es-EC" sz="1200" dirty="0">
                          <a:effectLst/>
                          <a:latin typeface="Calibri" panose="020F0502020204030204" pitchFamily="34" charset="0"/>
                          <a:ea typeface="Calibri" panose="020F0502020204030204" pitchFamily="34" charset="0"/>
                          <a:cs typeface="Times New Roman" panose="02020603050405020304" pitchFamily="18" charset="0"/>
                        </a:rPr>
                        <a:t>K</a:t>
                      </a:r>
                    </a:p>
                  </a:txBody>
                  <a:tcPr marL="68580" marR="68580" marT="0" marB="0"/>
                </a:tc>
                <a:extLst>
                  <a:ext uri="{0D108BD9-81ED-4DB2-BD59-A6C34878D82A}">
                    <a16:rowId xmlns:a16="http://schemas.microsoft.com/office/drawing/2014/main" val="2768714602"/>
                  </a:ext>
                </a:extLst>
              </a:tr>
            </a:tbl>
          </a:graphicData>
        </a:graphic>
      </p:graphicFrame>
      <p:graphicFrame>
        <p:nvGraphicFramePr>
          <p:cNvPr id="9" name="Tabla 8">
            <a:extLst>
              <a:ext uri="{FF2B5EF4-FFF2-40B4-BE49-F238E27FC236}">
                <a16:creationId xmlns:a16="http://schemas.microsoft.com/office/drawing/2014/main" id="{7FF55725-709A-4018-A4B6-22576170E981}"/>
              </a:ext>
            </a:extLst>
          </p:cNvPr>
          <p:cNvGraphicFramePr>
            <a:graphicFrameLocks noGrp="1"/>
          </p:cNvGraphicFramePr>
          <p:nvPr>
            <p:extLst>
              <p:ext uri="{D42A27DB-BD31-4B8C-83A1-F6EECF244321}">
                <p14:modId xmlns:p14="http://schemas.microsoft.com/office/powerpoint/2010/main" val="2070181961"/>
              </p:ext>
            </p:extLst>
          </p:nvPr>
        </p:nvGraphicFramePr>
        <p:xfrm>
          <a:off x="711765" y="3863166"/>
          <a:ext cx="6349089" cy="1983868"/>
        </p:xfrm>
        <a:graphic>
          <a:graphicData uri="http://schemas.openxmlformats.org/drawingml/2006/table">
            <a:tbl>
              <a:tblPr firstRow="1" firstCol="1" bandRow="1">
                <a:tableStyleId>{5C22544A-7EE6-4342-B048-85BDC9FD1C3A}</a:tableStyleId>
              </a:tblPr>
              <a:tblGrid>
                <a:gridCol w="1951105">
                  <a:extLst>
                    <a:ext uri="{9D8B030D-6E8A-4147-A177-3AD203B41FA5}">
                      <a16:colId xmlns:a16="http://schemas.microsoft.com/office/drawing/2014/main" val="647883578"/>
                    </a:ext>
                  </a:extLst>
                </a:gridCol>
                <a:gridCol w="831619">
                  <a:extLst>
                    <a:ext uri="{9D8B030D-6E8A-4147-A177-3AD203B41FA5}">
                      <a16:colId xmlns:a16="http://schemas.microsoft.com/office/drawing/2014/main" val="55949168"/>
                    </a:ext>
                  </a:extLst>
                </a:gridCol>
                <a:gridCol w="703678">
                  <a:extLst>
                    <a:ext uri="{9D8B030D-6E8A-4147-A177-3AD203B41FA5}">
                      <a16:colId xmlns:a16="http://schemas.microsoft.com/office/drawing/2014/main" val="2675391482"/>
                    </a:ext>
                  </a:extLst>
                </a:gridCol>
                <a:gridCol w="735663">
                  <a:extLst>
                    <a:ext uri="{9D8B030D-6E8A-4147-A177-3AD203B41FA5}">
                      <a16:colId xmlns:a16="http://schemas.microsoft.com/office/drawing/2014/main" val="1739426631"/>
                    </a:ext>
                  </a:extLst>
                </a:gridCol>
                <a:gridCol w="991545">
                  <a:extLst>
                    <a:ext uri="{9D8B030D-6E8A-4147-A177-3AD203B41FA5}">
                      <a16:colId xmlns:a16="http://schemas.microsoft.com/office/drawing/2014/main" val="1417912477"/>
                    </a:ext>
                  </a:extLst>
                </a:gridCol>
                <a:gridCol w="1135479">
                  <a:extLst>
                    <a:ext uri="{9D8B030D-6E8A-4147-A177-3AD203B41FA5}">
                      <a16:colId xmlns:a16="http://schemas.microsoft.com/office/drawing/2014/main" val="1651477951"/>
                    </a:ext>
                  </a:extLst>
                </a:gridCol>
              </a:tblGrid>
              <a:tr h="365760">
                <a:tc>
                  <a:txBody>
                    <a:bodyPr/>
                    <a:lstStyle/>
                    <a:p>
                      <a:pPr algn="ctr">
                        <a:lnSpc>
                          <a:spcPct val="107000"/>
                        </a:lnSpc>
                        <a:spcAft>
                          <a:spcPts val="800"/>
                        </a:spcAft>
                      </a:pPr>
                      <a:r>
                        <a:rPr lang="es-EC" sz="1400">
                          <a:effectLst/>
                        </a:rPr>
                        <a:t>Características</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a:effectLst/>
                        </a:rPr>
                        <a:t>Unidad</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algn="ctr">
                        <a:lnSpc>
                          <a:spcPct val="107000"/>
                        </a:lnSpc>
                        <a:spcAft>
                          <a:spcPts val="800"/>
                        </a:spcAft>
                      </a:pPr>
                      <a:r>
                        <a:rPr lang="es-EC" sz="1400">
                          <a:effectLst/>
                        </a:rPr>
                        <a:t>Especificación INVIAS</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a:txBody>
                    <a:bodyPr/>
                    <a:lstStyle/>
                    <a:p>
                      <a:pPr algn="ctr">
                        <a:lnSpc>
                          <a:spcPct val="107000"/>
                        </a:lnSpc>
                        <a:spcAft>
                          <a:spcPts val="800"/>
                        </a:spcAft>
                      </a:pPr>
                      <a:r>
                        <a:rPr lang="es-EC" sz="1400" dirty="0">
                          <a:effectLst/>
                        </a:rPr>
                        <a:t>Resultado</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a:effectLst/>
                        </a:rPr>
                        <a:t>Observaciones</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37618496"/>
                  </a:ext>
                </a:extLst>
              </a:tr>
              <a:tr h="182880">
                <a:tc>
                  <a:txBody>
                    <a:bodyPr/>
                    <a:lstStyle/>
                    <a:p>
                      <a:pPr>
                        <a:lnSpc>
                          <a:spcPct val="107000"/>
                        </a:lnSpc>
                        <a:spcAft>
                          <a:spcPts val="800"/>
                        </a:spcAft>
                      </a:pPr>
                      <a:r>
                        <a:rPr lang="es-EC" sz="1400">
                          <a:effectLst/>
                        </a:rPr>
                        <a:t>Cántabro Seco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a:effectLst/>
                        </a:rPr>
                        <a:t>%</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a:effectLst/>
                        </a:rPr>
                        <a:t>-</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a:effectLst/>
                        </a:rPr>
                        <a:t>25</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a:effectLst/>
                        </a:rPr>
                        <a:t>19.25</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400" dirty="0">
                          <a:effectLst/>
                          <a:latin typeface="Calibri" panose="020F0502020204030204" pitchFamily="34" charset="0"/>
                          <a:ea typeface="Calibri" panose="020F0502020204030204" pitchFamily="34" charset="0"/>
                          <a:cs typeface="Times New Roman" panose="02020603050405020304" pitchFamily="18" charset="0"/>
                        </a:rPr>
                        <a:t>O</a:t>
                      </a:r>
                      <a:r>
                        <a:rPr lang="es-EC" sz="1400" dirty="0">
                          <a:effectLst/>
                          <a:latin typeface="Calibri" panose="020F0502020204030204" pitchFamily="34" charset="0"/>
                          <a:ea typeface="Calibri" panose="020F0502020204030204" pitchFamily="34" charset="0"/>
                          <a:cs typeface="Times New Roman" panose="02020603050405020304" pitchFamily="18" charset="0"/>
                        </a:rPr>
                        <a:t>K</a:t>
                      </a:r>
                    </a:p>
                  </a:txBody>
                  <a:tcPr marL="68580" marR="68580" marT="0" marB="0"/>
                </a:tc>
                <a:extLst>
                  <a:ext uri="{0D108BD9-81ED-4DB2-BD59-A6C34878D82A}">
                    <a16:rowId xmlns:a16="http://schemas.microsoft.com/office/drawing/2014/main" val="2357042971"/>
                  </a:ext>
                </a:extLst>
              </a:tr>
              <a:tr h="182880">
                <a:tc>
                  <a:txBody>
                    <a:bodyPr/>
                    <a:lstStyle/>
                    <a:p>
                      <a:pPr>
                        <a:lnSpc>
                          <a:spcPct val="107000"/>
                        </a:lnSpc>
                        <a:spcAft>
                          <a:spcPts val="800"/>
                        </a:spcAft>
                      </a:pPr>
                      <a:r>
                        <a:rPr lang="es-EC" sz="1400" dirty="0">
                          <a:effectLst/>
                        </a:rPr>
                        <a:t>Cántabro Húmedo</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dirty="0">
                          <a:effectLst/>
                        </a:rPr>
                        <a:t>%</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dirty="0">
                          <a:effectLst/>
                        </a:rPr>
                        <a:t>-</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dirty="0">
                          <a:effectLst/>
                        </a:rPr>
                        <a:t>35</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dirty="0">
                          <a:effectLst/>
                        </a:rPr>
                        <a:t>22.21</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400" dirty="0">
                          <a:effectLst/>
                          <a:latin typeface="Calibri" panose="020F0502020204030204" pitchFamily="34" charset="0"/>
                          <a:ea typeface="Calibri" panose="020F0502020204030204" pitchFamily="34" charset="0"/>
                          <a:cs typeface="Times New Roman" panose="02020603050405020304" pitchFamily="18" charset="0"/>
                        </a:rPr>
                        <a:t>O</a:t>
                      </a:r>
                      <a:r>
                        <a:rPr lang="es-EC" sz="1400" dirty="0">
                          <a:effectLst/>
                          <a:latin typeface="Calibri" panose="020F0502020204030204" pitchFamily="34" charset="0"/>
                          <a:ea typeface="Calibri" panose="020F0502020204030204" pitchFamily="34" charset="0"/>
                          <a:cs typeface="Times New Roman" panose="02020603050405020304" pitchFamily="18" charset="0"/>
                        </a:rPr>
                        <a:t>K</a:t>
                      </a:r>
                    </a:p>
                  </a:txBody>
                  <a:tcPr marL="68580" marR="68580" marT="0" marB="0"/>
                </a:tc>
                <a:extLst>
                  <a:ext uri="{0D108BD9-81ED-4DB2-BD59-A6C34878D82A}">
                    <a16:rowId xmlns:a16="http://schemas.microsoft.com/office/drawing/2014/main" val="849595234"/>
                  </a:ext>
                </a:extLst>
              </a:tr>
              <a:tr h="182880">
                <a:tc>
                  <a:txBody>
                    <a:bodyPr/>
                    <a:lstStyle/>
                    <a:p>
                      <a:pPr>
                        <a:lnSpc>
                          <a:spcPct val="107000"/>
                        </a:lnSpc>
                        <a:spcAft>
                          <a:spcPts val="800"/>
                        </a:spcAft>
                      </a:pPr>
                      <a:r>
                        <a:rPr lang="es-EC" sz="1400" dirty="0">
                          <a:effectLst/>
                        </a:rPr>
                        <a:t>Permeabilidad</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dirty="0">
                          <a:effectLst/>
                        </a:rPr>
                        <a:t>s</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dirty="0">
                          <a:effectLst/>
                        </a:rPr>
                        <a:t>-</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dirty="0">
                          <a:effectLst/>
                        </a:rPr>
                        <a:t>15</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dirty="0">
                          <a:effectLst/>
                        </a:rPr>
                        <a:t>12.008</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400" dirty="0">
                          <a:effectLst/>
                          <a:latin typeface="Calibri" panose="020F0502020204030204" pitchFamily="34" charset="0"/>
                          <a:ea typeface="Calibri" panose="020F0502020204030204" pitchFamily="34" charset="0"/>
                          <a:cs typeface="Times New Roman" panose="02020603050405020304" pitchFamily="18" charset="0"/>
                        </a:rPr>
                        <a:t>O</a:t>
                      </a:r>
                      <a:r>
                        <a:rPr lang="es-EC" sz="1400" dirty="0">
                          <a:effectLst/>
                          <a:latin typeface="Calibri" panose="020F0502020204030204" pitchFamily="34" charset="0"/>
                          <a:ea typeface="Calibri" panose="020F0502020204030204" pitchFamily="34" charset="0"/>
                          <a:cs typeface="Times New Roman" panose="02020603050405020304" pitchFamily="18" charset="0"/>
                        </a:rPr>
                        <a:t>K</a:t>
                      </a:r>
                    </a:p>
                  </a:txBody>
                  <a:tcPr marL="68580" marR="68580" marT="0" marB="0"/>
                </a:tc>
                <a:extLst>
                  <a:ext uri="{0D108BD9-81ED-4DB2-BD59-A6C34878D82A}">
                    <a16:rowId xmlns:a16="http://schemas.microsoft.com/office/drawing/2014/main" val="3900360618"/>
                  </a:ext>
                </a:extLst>
              </a:tr>
              <a:tr h="182880">
                <a:tc>
                  <a:txBody>
                    <a:bodyPr/>
                    <a:lstStyle/>
                    <a:p>
                      <a:pPr>
                        <a:lnSpc>
                          <a:spcPct val="107000"/>
                        </a:lnSpc>
                        <a:spcAft>
                          <a:spcPts val="800"/>
                        </a:spcAft>
                      </a:pPr>
                      <a:r>
                        <a:rPr lang="es-EC" sz="1400" dirty="0">
                          <a:effectLst/>
                        </a:rPr>
                        <a:t>Porcentaje de vacíos</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dirty="0">
                          <a:effectLst/>
                        </a:rPr>
                        <a:t>%</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dirty="0">
                          <a:effectLst/>
                        </a:rPr>
                        <a:t>15</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dirty="0">
                          <a:effectLst/>
                        </a:rPr>
                        <a:t>-</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dirty="0">
                          <a:effectLst/>
                        </a:rPr>
                        <a:t>22.56</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400" dirty="0">
                          <a:effectLst/>
                          <a:latin typeface="Calibri" panose="020F0502020204030204" pitchFamily="34" charset="0"/>
                          <a:ea typeface="Calibri" panose="020F0502020204030204" pitchFamily="34" charset="0"/>
                          <a:cs typeface="Times New Roman" panose="02020603050405020304" pitchFamily="18" charset="0"/>
                        </a:rPr>
                        <a:t>O</a:t>
                      </a:r>
                      <a:r>
                        <a:rPr lang="es-EC" sz="1400" dirty="0">
                          <a:effectLst/>
                          <a:latin typeface="Calibri" panose="020F0502020204030204" pitchFamily="34" charset="0"/>
                          <a:ea typeface="Calibri" panose="020F0502020204030204" pitchFamily="34" charset="0"/>
                          <a:cs typeface="Times New Roman" panose="02020603050405020304" pitchFamily="18" charset="0"/>
                        </a:rPr>
                        <a:t>K</a:t>
                      </a:r>
                    </a:p>
                  </a:txBody>
                  <a:tcPr marL="68580" marR="68580" marT="0" marB="0"/>
                </a:tc>
                <a:extLst>
                  <a:ext uri="{0D108BD9-81ED-4DB2-BD59-A6C34878D82A}">
                    <a16:rowId xmlns:a16="http://schemas.microsoft.com/office/drawing/2014/main" val="1780397165"/>
                  </a:ext>
                </a:extLst>
              </a:tr>
              <a:tr h="182880">
                <a:tc>
                  <a:txBody>
                    <a:bodyPr/>
                    <a:lstStyle/>
                    <a:p>
                      <a:pPr>
                        <a:lnSpc>
                          <a:spcPct val="107000"/>
                        </a:lnSpc>
                        <a:spcAft>
                          <a:spcPts val="800"/>
                        </a:spcAft>
                      </a:pPr>
                      <a:r>
                        <a:rPr lang="es-EC" sz="1400" dirty="0">
                          <a:effectLst/>
                        </a:rPr>
                        <a:t>Densidad de </a:t>
                      </a:r>
                      <a:r>
                        <a:rPr lang="es-EC" sz="1400" dirty="0" err="1">
                          <a:effectLst/>
                        </a:rPr>
                        <a:t>Bulk</a:t>
                      </a:r>
                      <a:r>
                        <a:rPr lang="es-EC" sz="1400" dirty="0">
                          <a:effectLst/>
                        </a:rPr>
                        <a:t> máxima</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dirty="0">
                          <a:effectLst/>
                        </a:rPr>
                        <a:t>g/ml</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dirty="0">
                          <a:effectLst/>
                        </a:rPr>
                        <a:t>-</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dirty="0">
                          <a:effectLst/>
                        </a:rPr>
                        <a:t>-</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dirty="0">
                          <a:effectLst/>
                        </a:rPr>
                        <a:t>2.067</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400" dirty="0">
                          <a:effectLst/>
                          <a:latin typeface="Calibri" panose="020F0502020204030204" pitchFamily="34" charset="0"/>
                          <a:ea typeface="Calibri" panose="020F0502020204030204" pitchFamily="34" charset="0"/>
                          <a:cs typeface="Times New Roman" panose="02020603050405020304" pitchFamily="18" charset="0"/>
                        </a:rPr>
                        <a:t>O</a:t>
                      </a:r>
                      <a:r>
                        <a:rPr lang="es-EC" sz="1400" dirty="0">
                          <a:effectLst/>
                          <a:latin typeface="Calibri" panose="020F0502020204030204" pitchFamily="34" charset="0"/>
                          <a:ea typeface="Calibri" panose="020F0502020204030204" pitchFamily="34" charset="0"/>
                          <a:cs typeface="Times New Roman" panose="02020603050405020304" pitchFamily="18" charset="0"/>
                        </a:rPr>
                        <a:t>K</a:t>
                      </a:r>
                    </a:p>
                  </a:txBody>
                  <a:tcPr marL="68580" marR="68580" marT="0" marB="0"/>
                </a:tc>
                <a:extLst>
                  <a:ext uri="{0D108BD9-81ED-4DB2-BD59-A6C34878D82A}">
                    <a16:rowId xmlns:a16="http://schemas.microsoft.com/office/drawing/2014/main" val="3844241710"/>
                  </a:ext>
                </a:extLst>
              </a:tr>
              <a:tr h="182880">
                <a:tc>
                  <a:txBody>
                    <a:bodyPr/>
                    <a:lstStyle/>
                    <a:p>
                      <a:pPr>
                        <a:lnSpc>
                          <a:spcPct val="107000"/>
                        </a:lnSpc>
                        <a:spcAft>
                          <a:spcPts val="800"/>
                        </a:spcAft>
                      </a:pPr>
                      <a:r>
                        <a:rPr lang="es-EC" sz="1400">
                          <a:effectLst/>
                        </a:rPr>
                        <a:t>Asfalto óptimo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a:effectLst/>
                        </a:rPr>
                        <a:t>%</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a:effectLst/>
                        </a:rPr>
                        <a:t>3</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a:effectLst/>
                        </a:rPr>
                        <a:t>6</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a:effectLst/>
                        </a:rPr>
                        <a:t>4.3</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400" dirty="0">
                          <a:effectLst/>
                          <a:latin typeface="Calibri" panose="020F0502020204030204" pitchFamily="34" charset="0"/>
                          <a:ea typeface="Calibri" panose="020F0502020204030204" pitchFamily="34" charset="0"/>
                          <a:cs typeface="Times New Roman" panose="02020603050405020304" pitchFamily="18" charset="0"/>
                        </a:rPr>
                        <a:t>O</a:t>
                      </a:r>
                      <a:r>
                        <a:rPr lang="es-EC" sz="1400" dirty="0">
                          <a:effectLst/>
                          <a:latin typeface="Calibri" panose="020F0502020204030204" pitchFamily="34" charset="0"/>
                          <a:ea typeface="Calibri" panose="020F0502020204030204" pitchFamily="34" charset="0"/>
                          <a:cs typeface="Times New Roman" panose="02020603050405020304" pitchFamily="18" charset="0"/>
                        </a:rPr>
                        <a:t>K</a:t>
                      </a:r>
                    </a:p>
                  </a:txBody>
                  <a:tcPr marL="68580" marR="68580" marT="0" marB="0"/>
                </a:tc>
                <a:extLst>
                  <a:ext uri="{0D108BD9-81ED-4DB2-BD59-A6C34878D82A}">
                    <a16:rowId xmlns:a16="http://schemas.microsoft.com/office/drawing/2014/main" val="1017599858"/>
                  </a:ext>
                </a:extLst>
              </a:tr>
            </a:tbl>
          </a:graphicData>
        </a:graphic>
      </p:graphicFrame>
      <p:sp>
        <p:nvSpPr>
          <p:cNvPr id="14" name="CuadroTexto 13">
            <a:extLst>
              <a:ext uri="{FF2B5EF4-FFF2-40B4-BE49-F238E27FC236}">
                <a16:creationId xmlns:a16="http://schemas.microsoft.com/office/drawing/2014/main" id="{A420B088-1E7C-4D14-B094-DA95D6DC0751}"/>
              </a:ext>
            </a:extLst>
          </p:cNvPr>
          <p:cNvSpPr txBox="1"/>
          <p:nvPr/>
        </p:nvSpPr>
        <p:spPr>
          <a:xfrm>
            <a:off x="7091298" y="1866179"/>
            <a:ext cx="2228205" cy="30777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ES" sz="1400" dirty="0"/>
              <a:t>Asfalto + Aditivo Adherente</a:t>
            </a:r>
            <a:endParaRPr lang="es-EC" sz="1400" dirty="0"/>
          </a:p>
        </p:txBody>
      </p:sp>
      <p:sp>
        <p:nvSpPr>
          <p:cNvPr id="16" name="CuadroTexto 15">
            <a:extLst>
              <a:ext uri="{FF2B5EF4-FFF2-40B4-BE49-F238E27FC236}">
                <a16:creationId xmlns:a16="http://schemas.microsoft.com/office/drawing/2014/main" id="{E9443BE9-B836-4DDC-96D9-3DA245AA29E1}"/>
              </a:ext>
            </a:extLst>
          </p:cNvPr>
          <p:cNvSpPr txBox="1"/>
          <p:nvPr/>
        </p:nvSpPr>
        <p:spPr>
          <a:xfrm>
            <a:off x="7199790" y="4756171"/>
            <a:ext cx="2041864" cy="30777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s-ES" sz="1400" dirty="0"/>
              <a:t>Propiedades Mecánicas</a:t>
            </a:r>
            <a:endParaRPr lang="es-EC" sz="1400" dirty="0"/>
          </a:p>
        </p:txBody>
      </p:sp>
      <p:pic>
        <p:nvPicPr>
          <p:cNvPr id="10" name="Imagen 9">
            <a:extLst>
              <a:ext uri="{FF2B5EF4-FFF2-40B4-BE49-F238E27FC236}">
                <a16:creationId xmlns:a16="http://schemas.microsoft.com/office/drawing/2014/main" id="{04D67547-1079-446D-A9EF-72BB435A28F8}"/>
              </a:ext>
            </a:extLst>
          </p:cNvPr>
          <p:cNvPicPr>
            <a:picLocks noChangeAspect="1"/>
          </p:cNvPicPr>
          <p:nvPr/>
        </p:nvPicPr>
        <p:blipFill rotWithShape="1">
          <a:blip r:embed="rId2">
            <a:extLst>
              <a:ext uri="{28A0092B-C50C-407E-A947-70E740481C1C}">
                <a14:useLocalDpi xmlns:a14="http://schemas.microsoft.com/office/drawing/2010/main" val="0"/>
              </a:ext>
            </a:extLst>
          </a:blip>
          <a:srcRect l="19117" r="43269" b="43060"/>
          <a:stretch/>
        </p:blipFill>
        <p:spPr>
          <a:xfrm>
            <a:off x="9861539" y="1320127"/>
            <a:ext cx="1618696" cy="1837759"/>
          </a:xfrm>
          <a:prstGeom prst="rect">
            <a:avLst/>
          </a:prstGeom>
        </p:spPr>
      </p:pic>
      <p:pic>
        <p:nvPicPr>
          <p:cNvPr id="12" name="Imagen 11">
            <a:extLst>
              <a:ext uri="{FF2B5EF4-FFF2-40B4-BE49-F238E27FC236}">
                <a16:creationId xmlns:a16="http://schemas.microsoft.com/office/drawing/2014/main" id="{A0E82328-A7B9-4D48-B43E-A08C43BFCC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80086" y="4059479"/>
            <a:ext cx="2121655" cy="1591241"/>
          </a:xfrm>
          <a:prstGeom prst="rect">
            <a:avLst/>
          </a:prstGeom>
        </p:spPr>
      </p:pic>
    </p:spTree>
    <p:extLst>
      <p:ext uri="{BB962C8B-B14F-4D97-AF65-F5344CB8AC3E}">
        <p14:creationId xmlns:p14="http://schemas.microsoft.com/office/powerpoint/2010/main" val="255935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2628F14D-6384-466E-A274-A648105FC2BE}"/>
              </a:ext>
            </a:extLst>
          </p:cNvPr>
          <p:cNvSpPr>
            <a:spLocks noGrp="1"/>
          </p:cNvSpPr>
          <p:nvPr>
            <p:ph type="sldNum" sz="quarter" idx="12"/>
          </p:nvPr>
        </p:nvSpPr>
        <p:spPr/>
        <p:txBody>
          <a:bodyPr/>
          <a:lstStyle/>
          <a:p>
            <a:fld id="{5A745FF5-85E7-44FB-BA6C-21F3DA7B9E3F}" type="slidenum">
              <a:rPr lang="es-EC" smtClean="0">
                <a:solidFill>
                  <a:prstClr val="black">
                    <a:tint val="75000"/>
                  </a:prstClr>
                </a:solidFill>
              </a:rPr>
              <a:pPr/>
              <a:t>17</a:t>
            </a:fld>
            <a:endParaRPr lang="es-EC" dirty="0">
              <a:solidFill>
                <a:prstClr val="black">
                  <a:tint val="75000"/>
                </a:prstClr>
              </a:solidFill>
            </a:endParaRPr>
          </a:p>
        </p:txBody>
      </p:sp>
      <p:sp>
        <p:nvSpPr>
          <p:cNvPr id="5" name="Title 2">
            <a:extLst>
              <a:ext uri="{FF2B5EF4-FFF2-40B4-BE49-F238E27FC236}">
                <a16:creationId xmlns:a16="http://schemas.microsoft.com/office/drawing/2014/main" id="{EEDEB0BE-AD22-41F0-8DAE-6114E80A6125}"/>
              </a:ext>
            </a:extLst>
          </p:cNvPr>
          <p:cNvSpPr txBox="1">
            <a:spLocks/>
          </p:cNvSpPr>
          <p:nvPr/>
        </p:nvSpPr>
        <p:spPr>
          <a:xfrm>
            <a:off x="718542" y="147054"/>
            <a:ext cx="7200430" cy="5852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dirty="0" err="1"/>
              <a:t>Mezclas</a:t>
            </a:r>
            <a:r>
              <a:rPr lang="en-US" dirty="0"/>
              <a:t> </a:t>
            </a:r>
            <a:r>
              <a:rPr lang="en-US" dirty="0" err="1"/>
              <a:t>Asfálticas</a:t>
            </a:r>
            <a:r>
              <a:rPr lang="en-US" dirty="0"/>
              <a:t> </a:t>
            </a:r>
            <a:r>
              <a:rPr lang="en-US" dirty="0" err="1"/>
              <a:t>Cerradas</a:t>
            </a:r>
            <a:endParaRPr lang="en-US" dirty="0"/>
          </a:p>
        </p:txBody>
      </p:sp>
      <p:graphicFrame>
        <p:nvGraphicFramePr>
          <p:cNvPr id="7" name="Marcador de contenido 5">
            <a:extLst>
              <a:ext uri="{FF2B5EF4-FFF2-40B4-BE49-F238E27FC236}">
                <a16:creationId xmlns:a16="http://schemas.microsoft.com/office/drawing/2014/main" id="{3855A73F-5C59-43D8-AB4D-1AF5C1713167}"/>
              </a:ext>
            </a:extLst>
          </p:cNvPr>
          <p:cNvGraphicFramePr>
            <a:graphicFrameLocks/>
          </p:cNvGraphicFramePr>
          <p:nvPr>
            <p:extLst>
              <p:ext uri="{D42A27DB-BD31-4B8C-83A1-F6EECF244321}">
                <p14:modId xmlns:p14="http://schemas.microsoft.com/office/powerpoint/2010/main" val="3948680929"/>
              </p:ext>
            </p:extLst>
          </p:nvPr>
        </p:nvGraphicFramePr>
        <p:xfrm>
          <a:off x="3072071" y="889754"/>
          <a:ext cx="2677242" cy="1973771"/>
        </p:xfrm>
        <a:graphic>
          <a:graphicData uri="http://schemas.openxmlformats.org/drawingml/2006/table">
            <a:tbl>
              <a:tblPr firstRow="1" firstCol="1" bandRow="1">
                <a:tableStyleId>{5C22544A-7EE6-4342-B048-85BDC9FD1C3A}</a:tableStyleId>
              </a:tblPr>
              <a:tblGrid>
                <a:gridCol w="1338621">
                  <a:extLst>
                    <a:ext uri="{9D8B030D-6E8A-4147-A177-3AD203B41FA5}">
                      <a16:colId xmlns:a16="http://schemas.microsoft.com/office/drawing/2014/main" val="900455751"/>
                    </a:ext>
                  </a:extLst>
                </a:gridCol>
                <a:gridCol w="1338621">
                  <a:extLst>
                    <a:ext uri="{9D8B030D-6E8A-4147-A177-3AD203B41FA5}">
                      <a16:colId xmlns:a16="http://schemas.microsoft.com/office/drawing/2014/main" val="2850094600"/>
                    </a:ext>
                  </a:extLst>
                </a:gridCol>
              </a:tblGrid>
              <a:tr h="182880">
                <a:tc gridSpan="2">
                  <a:txBody>
                    <a:bodyPr/>
                    <a:lstStyle/>
                    <a:p>
                      <a:pPr algn="ctr">
                        <a:lnSpc>
                          <a:spcPct val="107000"/>
                        </a:lnSpc>
                        <a:spcAft>
                          <a:spcPts val="800"/>
                        </a:spcAft>
                      </a:pPr>
                      <a:r>
                        <a:rPr lang="es-EC" sz="1400" dirty="0">
                          <a:effectLst/>
                        </a:rPr>
                        <a:t>Agregados</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extLst>
                  <a:ext uri="{0D108BD9-81ED-4DB2-BD59-A6C34878D82A}">
                    <a16:rowId xmlns:a16="http://schemas.microsoft.com/office/drawing/2014/main" val="1542999471"/>
                  </a:ext>
                </a:extLst>
              </a:tr>
              <a:tr h="182880">
                <a:tc>
                  <a:txBody>
                    <a:bodyPr/>
                    <a:lstStyle/>
                    <a:p>
                      <a:pPr>
                        <a:lnSpc>
                          <a:spcPct val="107000"/>
                        </a:lnSpc>
                        <a:spcAft>
                          <a:spcPts val="800"/>
                        </a:spcAft>
                      </a:pPr>
                      <a:r>
                        <a:rPr lang="es-EC" sz="1400">
                          <a:effectLst/>
                        </a:rPr>
                        <a:t>Mina</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dirty="0">
                          <a:effectLst/>
                        </a:rPr>
                        <a:t>El Colibrí</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00369475"/>
                  </a:ext>
                </a:extLst>
              </a:tr>
              <a:tr h="182880">
                <a:tc>
                  <a:txBody>
                    <a:bodyPr/>
                    <a:lstStyle/>
                    <a:p>
                      <a:pPr>
                        <a:lnSpc>
                          <a:spcPct val="107000"/>
                        </a:lnSpc>
                        <a:spcAft>
                          <a:spcPts val="800"/>
                        </a:spcAft>
                      </a:pPr>
                      <a:r>
                        <a:rPr lang="es-EC" sz="1400">
                          <a:effectLst/>
                        </a:rPr>
                        <a:t>Cantón</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dirty="0">
                          <a:effectLst/>
                        </a:rPr>
                        <a:t>Rumiñahui</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48762283"/>
                  </a:ext>
                </a:extLst>
              </a:tr>
              <a:tr h="182880">
                <a:tc>
                  <a:txBody>
                    <a:bodyPr/>
                    <a:lstStyle/>
                    <a:p>
                      <a:pPr>
                        <a:lnSpc>
                          <a:spcPct val="107000"/>
                        </a:lnSpc>
                        <a:spcAft>
                          <a:spcPts val="800"/>
                        </a:spcAft>
                      </a:pPr>
                      <a:r>
                        <a:rPr lang="es-EC" sz="1400">
                          <a:effectLst/>
                        </a:rPr>
                        <a:t>Provincia</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dirty="0">
                          <a:effectLst/>
                        </a:rPr>
                        <a:t>Pichincha</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34310978"/>
                  </a:ext>
                </a:extLst>
              </a:tr>
              <a:tr h="182880">
                <a:tc>
                  <a:txBody>
                    <a:bodyPr/>
                    <a:lstStyle/>
                    <a:p>
                      <a:pPr>
                        <a:lnSpc>
                          <a:spcPct val="107000"/>
                        </a:lnSpc>
                        <a:spcAft>
                          <a:spcPts val="800"/>
                        </a:spcAft>
                      </a:pPr>
                      <a:r>
                        <a:rPr lang="es-EC" sz="1400">
                          <a:effectLst/>
                        </a:rPr>
                        <a:t>Parroquia</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dirty="0">
                          <a:effectLst/>
                        </a:rPr>
                        <a:t>Sangolquí</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52480745"/>
                  </a:ext>
                </a:extLst>
              </a:tr>
              <a:tr h="365760">
                <a:tc>
                  <a:txBody>
                    <a:bodyPr/>
                    <a:lstStyle/>
                    <a:p>
                      <a:pPr>
                        <a:lnSpc>
                          <a:spcPct val="107000"/>
                        </a:lnSpc>
                        <a:spcAft>
                          <a:spcPts val="800"/>
                        </a:spcAft>
                      </a:pPr>
                      <a:r>
                        <a:rPr lang="es-EC" sz="1400">
                          <a:effectLst/>
                        </a:rPr>
                        <a:t>Tipo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dirty="0">
                          <a:effectLst/>
                        </a:rPr>
                        <a:t>Macizo rocoso, magmáticas</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83006731"/>
                  </a:ext>
                </a:extLst>
              </a:tr>
              <a:tr h="182880">
                <a:tc rowSpan="2">
                  <a:txBody>
                    <a:bodyPr/>
                    <a:lstStyle/>
                    <a:p>
                      <a:pPr>
                        <a:lnSpc>
                          <a:spcPct val="107000"/>
                        </a:lnSpc>
                        <a:spcAft>
                          <a:spcPts val="800"/>
                        </a:spcAft>
                      </a:pPr>
                      <a:r>
                        <a:rPr lang="es-EC" sz="1400">
                          <a:effectLst/>
                        </a:rPr>
                        <a:t>Coordenadas</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400" dirty="0">
                          <a:effectLst/>
                        </a:rPr>
                        <a:t>N 788700</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35871993"/>
                  </a:ext>
                </a:extLst>
              </a:tr>
              <a:tr h="182880">
                <a:tc vMerge="1">
                  <a:txBody>
                    <a:bodyPr/>
                    <a:lstStyle/>
                    <a:p>
                      <a:endParaRPr lang="es-EC"/>
                    </a:p>
                  </a:txBody>
                  <a:tcPr/>
                </a:tc>
                <a:tc>
                  <a:txBody>
                    <a:bodyPr/>
                    <a:lstStyle/>
                    <a:p>
                      <a:pPr algn="ctr">
                        <a:lnSpc>
                          <a:spcPct val="107000"/>
                        </a:lnSpc>
                        <a:spcAft>
                          <a:spcPts val="800"/>
                        </a:spcAft>
                      </a:pPr>
                      <a:r>
                        <a:rPr lang="es-EC" sz="1400" dirty="0">
                          <a:effectLst/>
                        </a:rPr>
                        <a:t>E 9960200</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64114302"/>
                  </a:ext>
                </a:extLst>
              </a:tr>
            </a:tbl>
          </a:graphicData>
        </a:graphic>
      </p:graphicFrame>
      <p:graphicFrame>
        <p:nvGraphicFramePr>
          <p:cNvPr id="11" name="Tabla 10">
            <a:extLst>
              <a:ext uri="{FF2B5EF4-FFF2-40B4-BE49-F238E27FC236}">
                <a16:creationId xmlns:a16="http://schemas.microsoft.com/office/drawing/2014/main" id="{8D9A04D5-93C0-4EF2-B61E-B694AEAEE3BA}"/>
              </a:ext>
            </a:extLst>
          </p:cNvPr>
          <p:cNvGraphicFramePr>
            <a:graphicFrameLocks noGrp="1"/>
          </p:cNvGraphicFramePr>
          <p:nvPr>
            <p:extLst>
              <p:ext uri="{D42A27DB-BD31-4B8C-83A1-F6EECF244321}">
                <p14:modId xmlns:p14="http://schemas.microsoft.com/office/powerpoint/2010/main" val="2789599155"/>
              </p:ext>
            </p:extLst>
          </p:nvPr>
        </p:nvGraphicFramePr>
        <p:xfrm>
          <a:off x="718542" y="3187875"/>
          <a:ext cx="6969520" cy="2649601"/>
        </p:xfrm>
        <a:graphic>
          <a:graphicData uri="http://schemas.openxmlformats.org/drawingml/2006/table">
            <a:tbl>
              <a:tblPr firstRow="1" firstCol="1" bandRow="1">
                <a:tableStyleId>{5C22544A-7EE6-4342-B048-85BDC9FD1C3A}</a:tableStyleId>
              </a:tblPr>
              <a:tblGrid>
                <a:gridCol w="1174994">
                  <a:extLst>
                    <a:ext uri="{9D8B030D-6E8A-4147-A177-3AD203B41FA5}">
                      <a16:colId xmlns:a16="http://schemas.microsoft.com/office/drawing/2014/main" val="1225500398"/>
                    </a:ext>
                  </a:extLst>
                </a:gridCol>
                <a:gridCol w="1848021">
                  <a:extLst>
                    <a:ext uri="{9D8B030D-6E8A-4147-A177-3AD203B41FA5}">
                      <a16:colId xmlns:a16="http://schemas.microsoft.com/office/drawing/2014/main" val="3179651449"/>
                    </a:ext>
                  </a:extLst>
                </a:gridCol>
                <a:gridCol w="815049">
                  <a:extLst>
                    <a:ext uri="{9D8B030D-6E8A-4147-A177-3AD203B41FA5}">
                      <a16:colId xmlns:a16="http://schemas.microsoft.com/office/drawing/2014/main" val="295519380"/>
                    </a:ext>
                  </a:extLst>
                </a:gridCol>
                <a:gridCol w="691090">
                  <a:extLst>
                    <a:ext uri="{9D8B030D-6E8A-4147-A177-3AD203B41FA5}">
                      <a16:colId xmlns:a16="http://schemas.microsoft.com/office/drawing/2014/main" val="2873815090"/>
                    </a:ext>
                  </a:extLst>
                </a:gridCol>
                <a:gridCol w="481696">
                  <a:extLst>
                    <a:ext uri="{9D8B030D-6E8A-4147-A177-3AD203B41FA5}">
                      <a16:colId xmlns:a16="http://schemas.microsoft.com/office/drawing/2014/main" val="3932188316"/>
                    </a:ext>
                  </a:extLst>
                </a:gridCol>
                <a:gridCol w="909050">
                  <a:extLst>
                    <a:ext uri="{9D8B030D-6E8A-4147-A177-3AD203B41FA5}">
                      <a16:colId xmlns:a16="http://schemas.microsoft.com/office/drawing/2014/main" val="279606287"/>
                    </a:ext>
                  </a:extLst>
                </a:gridCol>
                <a:gridCol w="1049620">
                  <a:extLst>
                    <a:ext uri="{9D8B030D-6E8A-4147-A177-3AD203B41FA5}">
                      <a16:colId xmlns:a16="http://schemas.microsoft.com/office/drawing/2014/main" val="3532791603"/>
                    </a:ext>
                  </a:extLst>
                </a:gridCol>
              </a:tblGrid>
              <a:tr h="182880">
                <a:tc>
                  <a:txBody>
                    <a:bodyPr/>
                    <a:lstStyle/>
                    <a:p>
                      <a:pPr algn="ctr">
                        <a:lnSpc>
                          <a:spcPct val="107000"/>
                        </a:lnSpc>
                        <a:spcAft>
                          <a:spcPts val="800"/>
                        </a:spcAft>
                      </a:pPr>
                      <a:r>
                        <a:rPr lang="es-EC" sz="1200" dirty="0">
                          <a:effectLst/>
                        </a:rPr>
                        <a:t>Norma</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200">
                          <a:effectLst/>
                        </a:rPr>
                        <a:t>Características</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200">
                          <a:effectLst/>
                        </a:rPr>
                        <a:t>Unidad</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algn="ctr">
                        <a:lnSpc>
                          <a:spcPct val="107000"/>
                        </a:lnSpc>
                        <a:spcAft>
                          <a:spcPts val="800"/>
                        </a:spcAft>
                      </a:pPr>
                      <a:r>
                        <a:rPr lang="es-EC" sz="1200">
                          <a:effectLst/>
                        </a:rPr>
                        <a:t>Especificación</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a:txBody>
                    <a:bodyPr/>
                    <a:lstStyle/>
                    <a:p>
                      <a:pPr algn="ctr">
                        <a:lnSpc>
                          <a:spcPct val="107000"/>
                        </a:lnSpc>
                        <a:spcAft>
                          <a:spcPts val="800"/>
                        </a:spcAft>
                      </a:pPr>
                      <a:r>
                        <a:rPr lang="es-EC" sz="1200">
                          <a:effectLst/>
                        </a:rPr>
                        <a:t>Resultados</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200">
                          <a:effectLst/>
                        </a:rPr>
                        <a:t>Observación</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97105708"/>
                  </a:ext>
                </a:extLst>
              </a:tr>
              <a:tr h="548640">
                <a:tc>
                  <a:txBody>
                    <a:bodyPr/>
                    <a:lstStyle/>
                    <a:p>
                      <a:pPr algn="ctr">
                        <a:lnSpc>
                          <a:spcPct val="107000"/>
                        </a:lnSpc>
                        <a:spcAft>
                          <a:spcPts val="800"/>
                        </a:spcAft>
                      </a:pPr>
                      <a:r>
                        <a:rPr lang="es-EC" sz="1200">
                          <a:effectLst/>
                        </a:rPr>
                        <a:t>ASTM D2419/ INV E 133</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200">
                          <a:effectLst/>
                        </a:rPr>
                        <a:t>Equivalente de Arena</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200">
                          <a:effectLst/>
                        </a:rPr>
                        <a:t>%</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200">
                          <a:effectLst/>
                        </a:rPr>
                        <a:t>45</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200">
                          <a:effectLst/>
                        </a:rPr>
                        <a:t>-</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200">
                          <a:effectLst/>
                        </a:rPr>
                        <a:t>71.00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200" dirty="0">
                          <a:effectLst/>
                        </a:rPr>
                        <a:t>OK</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37481280"/>
                  </a:ext>
                </a:extLst>
              </a:tr>
              <a:tr h="365760">
                <a:tc>
                  <a:txBody>
                    <a:bodyPr/>
                    <a:lstStyle/>
                    <a:p>
                      <a:pPr algn="ctr">
                        <a:lnSpc>
                          <a:spcPct val="107000"/>
                        </a:lnSpc>
                        <a:spcAft>
                          <a:spcPts val="800"/>
                        </a:spcAft>
                      </a:pPr>
                      <a:r>
                        <a:rPr lang="es-EC" sz="1200">
                          <a:effectLst/>
                        </a:rPr>
                        <a:t>INEN 861 / ASTM C 131</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200">
                          <a:effectLst/>
                        </a:rPr>
                        <a:t>Desgaste en máquina de los Ángeles</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200">
                          <a:effectLst/>
                        </a:rPr>
                        <a:t>%</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200">
                          <a:effectLst/>
                        </a:rPr>
                        <a:t>-</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200">
                          <a:effectLst/>
                        </a:rPr>
                        <a:t>40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200">
                          <a:effectLst/>
                        </a:rPr>
                        <a:t>26</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200" dirty="0">
                          <a:effectLst/>
                        </a:rPr>
                        <a:t>OK</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5323478"/>
                  </a:ext>
                </a:extLst>
              </a:tr>
              <a:tr h="365760">
                <a:tc rowSpan="2">
                  <a:txBody>
                    <a:bodyPr/>
                    <a:lstStyle/>
                    <a:p>
                      <a:pPr algn="ctr">
                        <a:lnSpc>
                          <a:spcPct val="107000"/>
                        </a:lnSpc>
                        <a:spcAft>
                          <a:spcPts val="800"/>
                        </a:spcAft>
                      </a:pPr>
                      <a:r>
                        <a:rPr lang="es-EC" sz="1200">
                          <a:effectLst/>
                        </a:rPr>
                        <a:t>INEN 857 / ASTM C 127</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200">
                          <a:effectLst/>
                        </a:rPr>
                        <a:t>Gravedad Específica del Agregado Grueso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200">
                          <a:effectLst/>
                        </a:rPr>
                        <a:t>-</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algn="ctr">
                        <a:lnSpc>
                          <a:spcPct val="107000"/>
                        </a:lnSpc>
                        <a:spcAft>
                          <a:spcPts val="800"/>
                        </a:spcAft>
                      </a:pPr>
                      <a:r>
                        <a:rPr lang="es-EC" sz="1200">
                          <a:effectLst/>
                        </a:rPr>
                        <a:t>NE</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a:txBody>
                    <a:bodyPr/>
                    <a:lstStyle/>
                    <a:p>
                      <a:pPr algn="ctr">
                        <a:lnSpc>
                          <a:spcPct val="107000"/>
                        </a:lnSpc>
                        <a:spcAft>
                          <a:spcPts val="800"/>
                        </a:spcAft>
                      </a:pPr>
                      <a:r>
                        <a:rPr lang="es-EC" sz="1200">
                          <a:effectLst/>
                        </a:rPr>
                        <a:t>2.71</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200">
                          <a:effectLst/>
                        </a:rPr>
                        <a:t>OK</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63328466"/>
                  </a:ext>
                </a:extLst>
              </a:tr>
              <a:tr h="182880">
                <a:tc vMerge="1">
                  <a:txBody>
                    <a:bodyPr/>
                    <a:lstStyle/>
                    <a:p>
                      <a:endParaRPr lang="es-EC"/>
                    </a:p>
                  </a:txBody>
                  <a:tcPr/>
                </a:tc>
                <a:tc>
                  <a:txBody>
                    <a:bodyPr/>
                    <a:lstStyle/>
                    <a:p>
                      <a:pPr algn="ctr">
                        <a:lnSpc>
                          <a:spcPct val="107000"/>
                        </a:lnSpc>
                        <a:spcAft>
                          <a:spcPts val="800"/>
                        </a:spcAft>
                      </a:pPr>
                      <a:r>
                        <a:rPr lang="es-EC" sz="1200">
                          <a:effectLst/>
                        </a:rPr>
                        <a:t>Absorción del Agregado Grueso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200">
                          <a:effectLst/>
                        </a:rPr>
                        <a:t>%</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algn="ctr">
                        <a:lnSpc>
                          <a:spcPct val="107000"/>
                        </a:lnSpc>
                        <a:spcAft>
                          <a:spcPts val="800"/>
                        </a:spcAft>
                      </a:pPr>
                      <a:r>
                        <a:rPr lang="es-EC" sz="1200">
                          <a:effectLst/>
                        </a:rPr>
                        <a:t>NE</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a:txBody>
                    <a:bodyPr/>
                    <a:lstStyle/>
                    <a:p>
                      <a:pPr algn="ctr">
                        <a:lnSpc>
                          <a:spcPct val="107000"/>
                        </a:lnSpc>
                        <a:spcAft>
                          <a:spcPts val="800"/>
                        </a:spcAft>
                      </a:pPr>
                      <a:r>
                        <a:rPr lang="es-EC" sz="1200">
                          <a:effectLst/>
                        </a:rPr>
                        <a:t>2.50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200">
                          <a:effectLst/>
                        </a:rPr>
                        <a:t>OK</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36325692"/>
                  </a:ext>
                </a:extLst>
              </a:tr>
              <a:tr h="365760">
                <a:tc rowSpan="2">
                  <a:txBody>
                    <a:bodyPr/>
                    <a:lstStyle/>
                    <a:p>
                      <a:pPr algn="ctr">
                        <a:lnSpc>
                          <a:spcPct val="107000"/>
                        </a:lnSpc>
                        <a:spcAft>
                          <a:spcPts val="800"/>
                        </a:spcAft>
                      </a:pPr>
                      <a:r>
                        <a:rPr lang="es-EC" sz="1200">
                          <a:effectLst/>
                        </a:rPr>
                        <a:t>INEN 856 / ASTM C 128</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200">
                          <a:effectLst/>
                        </a:rPr>
                        <a:t>Gravedad Específica del Agregado Fino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200">
                          <a:effectLst/>
                        </a:rPr>
                        <a:t>-</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algn="ctr">
                        <a:lnSpc>
                          <a:spcPct val="107000"/>
                        </a:lnSpc>
                        <a:spcAft>
                          <a:spcPts val="800"/>
                        </a:spcAft>
                      </a:pPr>
                      <a:r>
                        <a:rPr lang="es-EC" sz="1200">
                          <a:effectLst/>
                        </a:rPr>
                        <a:t>NE</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a:txBody>
                    <a:bodyPr/>
                    <a:lstStyle/>
                    <a:p>
                      <a:pPr algn="ctr">
                        <a:lnSpc>
                          <a:spcPct val="107000"/>
                        </a:lnSpc>
                        <a:spcAft>
                          <a:spcPts val="800"/>
                        </a:spcAft>
                      </a:pPr>
                      <a:r>
                        <a:rPr lang="es-EC" sz="1200">
                          <a:effectLst/>
                        </a:rPr>
                        <a:t>2.75</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200">
                          <a:effectLst/>
                        </a:rPr>
                        <a:t>OK</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68105955"/>
                  </a:ext>
                </a:extLst>
              </a:tr>
              <a:tr h="182880">
                <a:tc vMerge="1">
                  <a:txBody>
                    <a:bodyPr/>
                    <a:lstStyle/>
                    <a:p>
                      <a:endParaRPr lang="es-EC"/>
                    </a:p>
                  </a:txBody>
                  <a:tcPr/>
                </a:tc>
                <a:tc>
                  <a:txBody>
                    <a:bodyPr/>
                    <a:lstStyle/>
                    <a:p>
                      <a:pPr algn="ctr">
                        <a:lnSpc>
                          <a:spcPct val="107000"/>
                        </a:lnSpc>
                        <a:spcAft>
                          <a:spcPts val="800"/>
                        </a:spcAft>
                      </a:pPr>
                      <a:r>
                        <a:rPr lang="es-EC" sz="1200">
                          <a:effectLst/>
                        </a:rPr>
                        <a:t>Absorción del Agregado Fino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200">
                          <a:effectLst/>
                        </a:rPr>
                        <a:t>%</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algn="ctr">
                        <a:lnSpc>
                          <a:spcPct val="107000"/>
                        </a:lnSpc>
                        <a:spcAft>
                          <a:spcPts val="800"/>
                        </a:spcAft>
                      </a:pPr>
                      <a:r>
                        <a:rPr lang="es-EC" sz="1200">
                          <a:effectLst/>
                        </a:rPr>
                        <a:t>NE</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a:txBody>
                    <a:bodyPr/>
                    <a:lstStyle/>
                    <a:p>
                      <a:pPr algn="ctr">
                        <a:lnSpc>
                          <a:spcPct val="107000"/>
                        </a:lnSpc>
                        <a:spcAft>
                          <a:spcPts val="800"/>
                        </a:spcAft>
                      </a:pPr>
                      <a:r>
                        <a:rPr lang="es-EC" sz="1200">
                          <a:effectLst/>
                        </a:rPr>
                        <a:t>2.02</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200" dirty="0">
                          <a:effectLst/>
                        </a:rPr>
                        <a:t>OK</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93008586"/>
                  </a:ext>
                </a:extLst>
              </a:tr>
            </a:tbl>
          </a:graphicData>
        </a:graphic>
      </p:graphicFrame>
      <p:pic>
        <p:nvPicPr>
          <p:cNvPr id="15" name="Imagen 14">
            <a:extLst>
              <a:ext uri="{FF2B5EF4-FFF2-40B4-BE49-F238E27FC236}">
                <a16:creationId xmlns:a16="http://schemas.microsoft.com/office/drawing/2014/main" id="{743FF3FA-CDCC-4C9F-8C83-776F260D51EA}"/>
              </a:ext>
            </a:extLst>
          </p:cNvPr>
          <p:cNvPicPr>
            <a:picLocks noChangeAspect="1"/>
          </p:cNvPicPr>
          <p:nvPr/>
        </p:nvPicPr>
        <p:blipFill>
          <a:blip r:embed="rId2"/>
          <a:stretch>
            <a:fillRect/>
          </a:stretch>
        </p:blipFill>
        <p:spPr>
          <a:xfrm>
            <a:off x="8088164" y="1151703"/>
            <a:ext cx="3577699" cy="2139324"/>
          </a:xfrm>
          <a:prstGeom prst="rect">
            <a:avLst/>
          </a:prstGeom>
          <a:ln>
            <a:noFill/>
          </a:ln>
          <a:effectLst>
            <a:softEdge rad="112500"/>
          </a:effectLst>
        </p:spPr>
      </p:pic>
      <p:pic>
        <p:nvPicPr>
          <p:cNvPr id="8" name="Imagen 7">
            <a:extLst>
              <a:ext uri="{FF2B5EF4-FFF2-40B4-BE49-F238E27FC236}">
                <a16:creationId xmlns:a16="http://schemas.microsoft.com/office/drawing/2014/main" id="{D6CBBAFF-3BB8-47B2-83D2-456011383D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3490" y="4058565"/>
            <a:ext cx="4562475" cy="2038350"/>
          </a:xfrm>
          <a:prstGeom prst="rect">
            <a:avLst/>
          </a:prstGeom>
        </p:spPr>
      </p:pic>
    </p:spTree>
    <p:extLst>
      <p:ext uri="{BB962C8B-B14F-4D97-AF65-F5344CB8AC3E}">
        <p14:creationId xmlns:p14="http://schemas.microsoft.com/office/powerpoint/2010/main" val="32796274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ED0A3024-B225-44EA-A828-CE87B0C20D61}"/>
              </a:ext>
            </a:extLst>
          </p:cNvPr>
          <p:cNvPicPr>
            <a:picLocks noChangeAspect="1"/>
          </p:cNvPicPr>
          <p:nvPr/>
        </p:nvPicPr>
        <p:blipFill rotWithShape="1">
          <a:blip r:embed="rId2">
            <a:extLst>
              <a:ext uri="{28A0092B-C50C-407E-A947-70E740481C1C}">
                <a14:useLocalDpi xmlns:a14="http://schemas.microsoft.com/office/drawing/2010/main" val="0"/>
              </a:ext>
            </a:extLst>
          </a:blip>
          <a:srcRect l="28135" t="1991" b="8999"/>
          <a:stretch/>
        </p:blipFill>
        <p:spPr>
          <a:xfrm>
            <a:off x="9110158" y="792655"/>
            <a:ext cx="2974019" cy="2762601"/>
          </a:xfrm>
          <a:prstGeom prst="rect">
            <a:avLst/>
          </a:prstGeom>
          <a:ln>
            <a:noFill/>
          </a:ln>
          <a:effectLst>
            <a:softEdge rad="112500"/>
          </a:effectLst>
        </p:spPr>
      </p:pic>
      <p:sp>
        <p:nvSpPr>
          <p:cNvPr id="4" name="Marcador de número de diapositiva 3">
            <a:extLst>
              <a:ext uri="{FF2B5EF4-FFF2-40B4-BE49-F238E27FC236}">
                <a16:creationId xmlns:a16="http://schemas.microsoft.com/office/drawing/2014/main" id="{2628F14D-6384-466E-A274-A648105FC2BE}"/>
              </a:ext>
            </a:extLst>
          </p:cNvPr>
          <p:cNvSpPr>
            <a:spLocks noGrp="1"/>
          </p:cNvSpPr>
          <p:nvPr>
            <p:ph type="sldNum" sz="quarter" idx="12"/>
          </p:nvPr>
        </p:nvSpPr>
        <p:spPr/>
        <p:txBody>
          <a:bodyPr/>
          <a:lstStyle/>
          <a:p>
            <a:fld id="{5A745FF5-85E7-44FB-BA6C-21F3DA7B9E3F}" type="slidenum">
              <a:rPr lang="es-EC" smtClean="0">
                <a:solidFill>
                  <a:prstClr val="black">
                    <a:tint val="75000"/>
                  </a:prstClr>
                </a:solidFill>
              </a:rPr>
              <a:pPr/>
              <a:t>18</a:t>
            </a:fld>
            <a:endParaRPr lang="es-EC" dirty="0">
              <a:solidFill>
                <a:prstClr val="black">
                  <a:tint val="75000"/>
                </a:prstClr>
              </a:solidFill>
            </a:endParaRPr>
          </a:p>
        </p:txBody>
      </p:sp>
      <p:sp>
        <p:nvSpPr>
          <p:cNvPr id="5" name="Title 2">
            <a:extLst>
              <a:ext uri="{FF2B5EF4-FFF2-40B4-BE49-F238E27FC236}">
                <a16:creationId xmlns:a16="http://schemas.microsoft.com/office/drawing/2014/main" id="{EEDEB0BE-AD22-41F0-8DAE-6114E80A6125}"/>
              </a:ext>
            </a:extLst>
          </p:cNvPr>
          <p:cNvSpPr txBox="1">
            <a:spLocks/>
          </p:cNvSpPr>
          <p:nvPr/>
        </p:nvSpPr>
        <p:spPr>
          <a:xfrm>
            <a:off x="718542" y="147054"/>
            <a:ext cx="7200430" cy="5852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dirty="0" err="1"/>
              <a:t>Mezclas</a:t>
            </a:r>
            <a:r>
              <a:rPr lang="en-US" dirty="0"/>
              <a:t> </a:t>
            </a:r>
            <a:r>
              <a:rPr lang="en-US" dirty="0" err="1"/>
              <a:t>Asfálticas</a:t>
            </a:r>
            <a:r>
              <a:rPr lang="en-US" dirty="0"/>
              <a:t> </a:t>
            </a:r>
            <a:r>
              <a:rPr lang="en-US" dirty="0" err="1"/>
              <a:t>Cerradas</a:t>
            </a:r>
            <a:endParaRPr lang="en-US" dirty="0"/>
          </a:p>
        </p:txBody>
      </p:sp>
      <p:graphicFrame>
        <p:nvGraphicFramePr>
          <p:cNvPr id="7" name="Marcador de contenido 6">
            <a:extLst>
              <a:ext uri="{FF2B5EF4-FFF2-40B4-BE49-F238E27FC236}">
                <a16:creationId xmlns:a16="http://schemas.microsoft.com/office/drawing/2014/main" id="{18210F07-1A66-457E-AF64-8B34D46F8E5A}"/>
              </a:ext>
            </a:extLst>
          </p:cNvPr>
          <p:cNvGraphicFramePr>
            <a:graphicFrameLocks noGrp="1"/>
          </p:cNvGraphicFramePr>
          <p:nvPr>
            <p:ph idx="1"/>
            <p:extLst>
              <p:ext uri="{D42A27DB-BD31-4B8C-83A1-F6EECF244321}">
                <p14:modId xmlns:p14="http://schemas.microsoft.com/office/powerpoint/2010/main" val="2442803748"/>
              </p:ext>
            </p:extLst>
          </p:nvPr>
        </p:nvGraphicFramePr>
        <p:xfrm>
          <a:off x="718542" y="1223180"/>
          <a:ext cx="6017625" cy="2100961"/>
        </p:xfrm>
        <a:graphic>
          <a:graphicData uri="http://schemas.openxmlformats.org/drawingml/2006/table">
            <a:tbl>
              <a:tblPr firstRow="1" firstCol="1" bandRow="1">
                <a:tableStyleId>{5C22544A-7EE6-4342-B048-85BDC9FD1C3A}</a:tableStyleId>
              </a:tblPr>
              <a:tblGrid>
                <a:gridCol w="1041499">
                  <a:extLst>
                    <a:ext uri="{9D8B030D-6E8A-4147-A177-3AD203B41FA5}">
                      <a16:colId xmlns:a16="http://schemas.microsoft.com/office/drawing/2014/main" val="755257821"/>
                    </a:ext>
                  </a:extLst>
                </a:gridCol>
                <a:gridCol w="1262405">
                  <a:extLst>
                    <a:ext uri="{9D8B030D-6E8A-4147-A177-3AD203B41FA5}">
                      <a16:colId xmlns:a16="http://schemas.microsoft.com/office/drawing/2014/main" val="149366453"/>
                    </a:ext>
                  </a:extLst>
                </a:gridCol>
                <a:gridCol w="708660">
                  <a:extLst>
                    <a:ext uri="{9D8B030D-6E8A-4147-A177-3AD203B41FA5}">
                      <a16:colId xmlns:a16="http://schemas.microsoft.com/office/drawing/2014/main" val="1019538279"/>
                    </a:ext>
                  </a:extLst>
                </a:gridCol>
                <a:gridCol w="567248">
                  <a:extLst>
                    <a:ext uri="{9D8B030D-6E8A-4147-A177-3AD203B41FA5}">
                      <a16:colId xmlns:a16="http://schemas.microsoft.com/office/drawing/2014/main" val="1910425516"/>
                    </a:ext>
                  </a:extLst>
                </a:gridCol>
                <a:gridCol w="524702">
                  <a:extLst>
                    <a:ext uri="{9D8B030D-6E8A-4147-A177-3AD203B41FA5}">
                      <a16:colId xmlns:a16="http://schemas.microsoft.com/office/drawing/2014/main" val="1989104976"/>
                    </a:ext>
                  </a:extLst>
                </a:gridCol>
                <a:gridCol w="803402">
                  <a:extLst>
                    <a:ext uri="{9D8B030D-6E8A-4147-A177-3AD203B41FA5}">
                      <a16:colId xmlns:a16="http://schemas.microsoft.com/office/drawing/2014/main" val="436478099"/>
                    </a:ext>
                  </a:extLst>
                </a:gridCol>
                <a:gridCol w="1109709">
                  <a:extLst>
                    <a:ext uri="{9D8B030D-6E8A-4147-A177-3AD203B41FA5}">
                      <a16:colId xmlns:a16="http://schemas.microsoft.com/office/drawing/2014/main" val="3688539475"/>
                    </a:ext>
                  </a:extLst>
                </a:gridCol>
              </a:tblGrid>
              <a:tr h="182880">
                <a:tc>
                  <a:txBody>
                    <a:bodyPr/>
                    <a:lstStyle/>
                    <a:p>
                      <a:pPr algn="ctr">
                        <a:lnSpc>
                          <a:spcPct val="107000"/>
                        </a:lnSpc>
                        <a:spcAft>
                          <a:spcPts val="800"/>
                        </a:spcAft>
                      </a:pPr>
                      <a:r>
                        <a:rPr lang="es-EC" sz="1200">
                          <a:effectLst/>
                        </a:rPr>
                        <a:t>Norma</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200">
                          <a:effectLst/>
                        </a:rPr>
                        <a:t>Características</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200">
                          <a:effectLst/>
                        </a:rPr>
                        <a:t>Unidad</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algn="ctr">
                        <a:lnSpc>
                          <a:spcPct val="107000"/>
                        </a:lnSpc>
                        <a:spcAft>
                          <a:spcPts val="800"/>
                        </a:spcAft>
                      </a:pPr>
                      <a:r>
                        <a:rPr lang="es-EC" sz="1200">
                          <a:effectLst/>
                        </a:rPr>
                        <a:t>Especificación</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a:txBody>
                    <a:bodyPr/>
                    <a:lstStyle/>
                    <a:p>
                      <a:pPr algn="ctr">
                        <a:lnSpc>
                          <a:spcPct val="107000"/>
                        </a:lnSpc>
                        <a:spcAft>
                          <a:spcPts val="800"/>
                        </a:spcAft>
                      </a:pPr>
                      <a:r>
                        <a:rPr lang="es-EC" sz="1200">
                          <a:effectLst/>
                        </a:rPr>
                        <a:t>Resultado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200">
                          <a:effectLst/>
                        </a:rPr>
                        <a:t>Observaciones</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64714813"/>
                  </a:ext>
                </a:extLst>
              </a:tr>
              <a:tr h="365760">
                <a:tc>
                  <a:txBody>
                    <a:bodyPr/>
                    <a:lstStyle/>
                    <a:p>
                      <a:pPr algn="ctr">
                        <a:lnSpc>
                          <a:spcPct val="107000"/>
                        </a:lnSpc>
                        <a:spcAft>
                          <a:spcPts val="800"/>
                        </a:spcAft>
                      </a:pPr>
                      <a:r>
                        <a:rPr lang="es-EC" sz="1200">
                          <a:effectLst/>
                        </a:rPr>
                        <a:t>INEN 917 /ASTM D-5</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C" sz="1200">
                          <a:effectLst/>
                        </a:rPr>
                        <a:t>Penetración a 25°C</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200">
                          <a:effectLst/>
                        </a:rPr>
                        <a:t>1/10mm</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200" dirty="0">
                          <a:effectLst/>
                        </a:rPr>
                        <a:t>40</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200">
                          <a:effectLst/>
                        </a:rPr>
                        <a:t>-</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200">
                          <a:effectLst/>
                        </a:rPr>
                        <a:t>57.56</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200" dirty="0">
                          <a:effectLst/>
                          <a:latin typeface="Calibri" panose="020F0502020204030204" pitchFamily="34" charset="0"/>
                          <a:ea typeface="Calibri" panose="020F0502020204030204" pitchFamily="34" charset="0"/>
                          <a:cs typeface="Times New Roman" panose="02020603050405020304" pitchFamily="18" charset="0"/>
                        </a:rPr>
                        <a:t>O</a:t>
                      </a:r>
                      <a:r>
                        <a:rPr lang="es-EC" sz="1200" dirty="0">
                          <a:effectLst/>
                          <a:latin typeface="Calibri" panose="020F0502020204030204" pitchFamily="34" charset="0"/>
                          <a:ea typeface="Calibri" panose="020F0502020204030204" pitchFamily="34" charset="0"/>
                          <a:cs typeface="Times New Roman" panose="02020603050405020304" pitchFamily="18" charset="0"/>
                        </a:rPr>
                        <a:t>K</a:t>
                      </a:r>
                    </a:p>
                  </a:txBody>
                  <a:tcPr marL="68580" marR="68580" marT="0" marB="0"/>
                </a:tc>
                <a:extLst>
                  <a:ext uri="{0D108BD9-81ED-4DB2-BD59-A6C34878D82A}">
                    <a16:rowId xmlns:a16="http://schemas.microsoft.com/office/drawing/2014/main" val="1943081520"/>
                  </a:ext>
                </a:extLst>
              </a:tr>
              <a:tr h="365760">
                <a:tc>
                  <a:txBody>
                    <a:bodyPr/>
                    <a:lstStyle/>
                    <a:p>
                      <a:pPr algn="ctr">
                        <a:lnSpc>
                          <a:spcPct val="107000"/>
                        </a:lnSpc>
                        <a:spcAft>
                          <a:spcPts val="800"/>
                        </a:spcAft>
                      </a:pPr>
                      <a:r>
                        <a:rPr lang="es-EC" sz="1200" dirty="0">
                          <a:effectLst/>
                        </a:rPr>
                        <a:t>INEN 920 /ASTM D-36</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C" sz="1200" dirty="0">
                          <a:effectLst/>
                        </a:rPr>
                        <a:t>Punto de Reblandecimiento</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200" dirty="0">
                          <a:effectLst/>
                        </a:rPr>
                        <a:t>°C</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200" dirty="0">
                          <a:effectLst/>
                        </a:rPr>
                        <a:t>55</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200" dirty="0">
                          <a:effectLst/>
                        </a:rPr>
                        <a:t>-</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200" dirty="0">
                          <a:effectLst/>
                        </a:rPr>
                        <a:t>57.95</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200" dirty="0">
                          <a:effectLst/>
                          <a:latin typeface="Calibri" panose="020F0502020204030204" pitchFamily="34" charset="0"/>
                          <a:ea typeface="Calibri" panose="020F0502020204030204" pitchFamily="34" charset="0"/>
                          <a:cs typeface="Times New Roman" panose="02020603050405020304" pitchFamily="18" charset="0"/>
                        </a:rPr>
                        <a:t>O</a:t>
                      </a:r>
                      <a:r>
                        <a:rPr lang="es-EC" sz="1200" dirty="0">
                          <a:effectLst/>
                          <a:latin typeface="Calibri" panose="020F0502020204030204" pitchFamily="34" charset="0"/>
                          <a:ea typeface="Calibri" panose="020F0502020204030204" pitchFamily="34" charset="0"/>
                          <a:cs typeface="Times New Roman" panose="02020603050405020304" pitchFamily="18" charset="0"/>
                        </a:rPr>
                        <a:t>K</a:t>
                      </a:r>
                    </a:p>
                  </a:txBody>
                  <a:tcPr marL="68580" marR="68580" marT="0" marB="0"/>
                </a:tc>
                <a:extLst>
                  <a:ext uri="{0D108BD9-81ED-4DB2-BD59-A6C34878D82A}">
                    <a16:rowId xmlns:a16="http://schemas.microsoft.com/office/drawing/2014/main" val="219194829"/>
                  </a:ext>
                </a:extLst>
              </a:tr>
              <a:tr h="365760">
                <a:tc>
                  <a:txBody>
                    <a:bodyPr/>
                    <a:lstStyle/>
                    <a:p>
                      <a:pPr algn="ctr">
                        <a:lnSpc>
                          <a:spcPct val="107000"/>
                        </a:lnSpc>
                        <a:spcAft>
                          <a:spcPts val="800"/>
                        </a:spcAft>
                      </a:pPr>
                      <a:r>
                        <a:rPr lang="es-EC" sz="1200" dirty="0">
                          <a:effectLst/>
                        </a:rPr>
                        <a:t>INEN 916 / ASTM D-113</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C" sz="1200" dirty="0">
                          <a:effectLst/>
                        </a:rPr>
                        <a:t>Ductilidad</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200" dirty="0">
                          <a:effectLst/>
                        </a:rPr>
                        <a:t>cm</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200" dirty="0">
                          <a:effectLst/>
                        </a:rPr>
                        <a:t>50</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200" dirty="0">
                          <a:effectLst/>
                        </a:rPr>
                        <a:t>-</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200" dirty="0">
                          <a:effectLst/>
                        </a:rPr>
                        <a:t>120</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200" dirty="0">
                          <a:effectLst/>
                          <a:latin typeface="Calibri" panose="020F0502020204030204" pitchFamily="34" charset="0"/>
                          <a:ea typeface="Calibri" panose="020F0502020204030204" pitchFamily="34" charset="0"/>
                          <a:cs typeface="Times New Roman" panose="02020603050405020304" pitchFamily="18" charset="0"/>
                        </a:rPr>
                        <a:t>O</a:t>
                      </a:r>
                      <a:r>
                        <a:rPr lang="es-EC" sz="1200" dirty="0">
                          <a:effectLst/>
                          <a:latin typeface="Calibri" panose="020F0502020204030204" pitchFamily="34" charset="0"/>
                          <a:ea typeface="Calibri" panose="020F0502020204030204" pitchFamily="34" charset="0"/>
                          <a:cs typeface="Times New Roman" panose="02020603050405020304" pitchFamily="18" charset="0"/>
                        </a:rPr>
                        <a:t>K</a:t>
                      </a:r>
                    </a:p>
                  </a:txBody>
                  <a:tcPr marL="68580" marR="68580" marT="0" marB="0"/>
                </a:tc>
                <a:extLst>
                  <a:ext uri="{0D108BD9-81ED-4DB2-BD59-A6C34878D82A}">
                    <a16:rowId xmlns:a16="http://schemas.microsoft.com/office/drawing/2014/main" val="1710277206"/>
                  </a:ext>
                </a:extLst>
              </a:tr>
              <a:tr h="182880">
                <a:tc>
                  <a:txBody>
                    <a:bodyPr/>
                    <a:lstStyle/>
                    <a:p>
                      <a:pPr algn="ctr">
                        <a:lnSpc>
                          <a:spcPct val="107000"/>
                        </a:lnSpc>
                        <a:spcAft>
                          <a:spcPts val="800"/>
                        </a:spcAft>
                      </a:pPr>
                      <a:r>
                        <a:rPr lang="es-EC" sz="1200" dirty="0">
                          <a:effectLst/>
                        </a:rPr>
                        <a:t>ASTM D-92</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C" sz="1200" dirty="0">
                          <a:effectLst/>
                        </a:rPr>
                        <a:t>Punto de Inflamación</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200" dirty="0">
                          <a:effectLst/>
                        </a:rPr>
                        <a:t>°C</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200" dirty="0">
                          <a:effectLst/>
                        </a:rPr>
                        <a:t>232</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200" dirty="0">
                          <a:effectLst/>
                        </a:rPr>
                        <a:t>-</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200" dirty="0">
                          <a:effectLst/>
                        </a:rPr>
                        <a:t>245</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200" dirty="0">
                          <a:effectLst/>
                          <a:latin typeface="Calibri" panose="020F0502020204030204" pitchFamily="34" charset="0"/>
                          <a:ea typeface="Calibri" panose="020F0502020204030204" pitchFamily="34" charset="0"/>
                          <a:cs typeface="Times New Roman" panose="02020603050405020304" pitchFamily="18" charset="0"/>
                        </a:rPr>
                        <a:t>O</a:t>
                      </a:r>
                      <a:r>
                        <a:rPr lang="es-EC" sz="1200" dirty="0">
                          <a:effectLst/>
                          <a:latin typeface="Calibri" panose="020F0502020204030204" pitchFamily="34" charset="0"/>
                          <a:ea typeface="Calibri" panose="020F0502020204030204" pitchFamily="34" charset="0"/>
                          <a:cs typeface="Times New Roman" panose="02020603050405020304" pitchFamily="18" charset="0"/>
                        </a:rPr>
                        <a:t>K</a:t>
                      </a:r>
                    </a:p>
                  </a:txBody>
                  <a:tcPr marL="68580" marR="68580" marT="0" marB="0"/>
                </a:tc>
                <a:extLst>
                  <a:ext uri="{0D108BD9-81ED-4DB2-BD59-A6C34878D82A}">
                    <a16:rowId xmlns:a16="http://schemas.microsoft.com/office/drawing/2014/main" val="1342430110"/>
                  </a:ext>
                </a:extLst>
              </a:tr>
              <a:tr h="182880">
                <a:tc>
                  <a:txBody>
                    <a:bodyPr/>
                    <a:lstStyle/>
                    <a:p>
                      <a:pPr algn="ctr">
                        <a:lnSpc>
                          <a:spcPct val="107000"/>
                        </a:lnSpc>
                        <a:spcAft>
                          <a:spcPts val="800"/>
                        </a:spcAft>
                      </a:pPr>
                      <a:r>
                        <a:rPr lang="es-EC" sz="1200" dirty="0">
                          <a:effectLst/>
                        </a:rPr>
                        <a:t>ASTM D-70</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C" sz="1200" dirty="0">
                          <a:effectLst/>
                        </a:rPr>
                        <a:t>Gravedad Específica</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200" dirty="0">
                          <a:effectLst/>
                        </a:rPr>
                        <a:t>g/ml</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200" dirty="0">
                          <a:effectLst/>
                        </a:rPr>
                        <a:t>0.9</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200" dirty="0">
                          <a:effectLst/>
                        </a:rPr>
                        <a:t>-</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200" dirty="0">
                          <a:effectLst/>
                        </a:rPr>
                        <a:t>0.99</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200" dirty="0">
                          <a:effectLst/>
                          <a:latin typeface="Calibri" panose="020F0502020204030204" pitchFamily="34" charset="0"/>
                          <a:ea typeface="Calibri" panose="020F0502020204030204" pitchFamily="34" charset="0"/>
                          <a:cs typeface="Times New Roman" panose="02020603050405020304" pitchFamily="18" charset="0"/>
                        </a:rPr>
                        <a:t>O</a:t>
                      </a:r>
                      <a:r>
                        <a:rPr lang="es-EC" sz="1200" dirty="0">
                          <a:effectLst/>
                          <a:latin typeface="Calibri" panose="020F0502020204030204" pitchFamily="34" charset="0"/>
                          <a:ea typeface="Calibri" panose="020F0502020204030204" pitchFamily="34" charset="0"/>
                          <a:cs typeface="Times New Roman" panose="02020603050405020304" pitchFamily="18" charset="0"/>
                        </a:rPr>
                        <a:t>K</a:t>
                      </a:r>
                    </a:p>
                  </a:txBody>
                  <a:tcPr marL="68580" marR="68580" marT="0" marB="0"/>
                </a:tc>
                <a:extLst>
                  <a:ext uri="{0D108BD9-81ED-4DB2-BD59-A6C34878D82A}">
                    <a16:rowId xmlns:a16="http://schemas.microsoft.com/office/drawing/2014/main" val="2768714602"/>
                  </a:ext>
                </a:extLst>
              </a:tr>
            </a:tbl>
          </a:graphicData>
        </a:graphic>
      </p:graphicFrame>
      <p:graphicFrame>
        <p:nvGraphicFramePr>
          <p:cNvPr id="13" name="Tabla 12">
            <a:extLst>
              <a:ext uri="{FF2B5EF4-FFF2-40B4-BE49-F238E27FC236}">
                <a16:creationId xmlns:a16="http://schemas.microsoft.com/office/drawing/2014/main" id="{FCBF6165-D37D-43CE-8DB6-4E35AD086C49}"/>
              </a:ext>
            </a:extLst>
          </p:cNvPr>
          <p:cNvGraphicFramePr>
            <a:graphicFrameLocks noGrp="1"/>
          </p:cNvGraphicFramePr>
          <p:nvPr>
            <p:extLst>
              <p:ext uri="{D42A27DB-BD31-4B8C-83A1-F6EECF244321}">
                <p14:modId xmlns:p14="http://schemas.microsoft.com/office/powerpoint/2010/main" val="2545647020"/>
              </p:ext>
            </p:extLst>
          </p:nvPr>
        </p:nvGraphicFramePr>
        <p:xfrm>
          <a:off x="406113" y="3695926"/>
          <a:ext cx="6598368" cy="1849998"/>
        </p:xfrm>
        <a:graphic>
          <a:graphicData uri="http://schemas.openxmlformats.org/drawingml/2006/table">
            <a:tbl>
              <a:tblPr firstRow="1" firstCol="1" bandRow="1">
                <a:tableStyleId>{5C22544A-7EE6-4342-B048-85BDC9FD1C3A}</a:tableStyleId>
              </a:tblPr>
              <a:tblGrid>
                <a:gridCol w="1369421">
                  <a:extLst>
                    <a:ext uri="{9D8B030D-6E8A-4147-A177-3AD203B41FA5}">
                      <a16:colId xmlns:a16="http://schemas.microsoft.com/office/drawing/2014/main" val="1002404063"/>
                    </a:ext>
                  </a:extLst>
                </a:gridCol>
                <a:gridCol w="1453941">
                  <a:extLst>
                    <a:ext uri="{9D8B030D-6E8A-4147-A177-3AD203B41FA5}">
                      <a16:colId xmlns:a16="http://schemas.microsoft.com/office/drawing/2014/main" val="3785049010"/>
                    </a:ext>
                  </a:extLst>
                </a:gridCol>
                <a:gridCol w="631785">
                  <a:extLst>
                    <a:ext uri="{9D8B030D-6E8A-4147-A177-3AD203B41FA5}">
                      <a16:colId xmlns:a16="http://schemas.microsoft.com/office/drawing/2014/main" val="3844901821"/>
                    </a:ext>
                  </a:extLst>
                </a:gridCol>
                <a:gridCol w="631785">
                  <a:extLst>
                    <a:ext uri="{9D8B030D-6E8A-4147-A177-3AD203B41FA5}">
                      <a16:colId xmlns:a16="http://schemas.microsoft.com/office/drawing/2014/main" val="2419920638"/>
                    </a:ext>
                  </a:extLst>
                </a:gridCol>
                <a:gridCol w="717412">
                  <a:extLst>
                    <a:ext uri="{9D8B030D-6E8A-4147-A177-3AD203B41FA5}">
                      <a16:colId xmlns:a16="http://schemas.microsoft.com/office/drawing/2014/main" val="546281363"/>
                    </a:ext>
                  </a:extLst>
                </a:gridCol>
                <a:gridCol w="821552">
                  <a:extLst>
                    <a:ext uri="{9D8B030D-6E8A-4147-A177-3AD203B41FA5}">
                      <a16:colId xmlns:a16="http://schemas.microsoft.com/office/drawing/2014/main" val="3733558353"/>
                    </a:ext>
                  </a:extLst>
                </a:gridCol>
                <a:gridCol w="972472">
                  <a:extLst>
                    <a:ext uri="{9D8B030D-6E8A-4147-A177-3AD203B41FA5}">
                      <a16:colId xmlns:a16="http://schemas.microsoft.com/office/drawing/2014/main" val="2767644024"/>
                    </a:ext>
                  </a:extLst>
                </a:gridCol>
              </a:tblGrid>
              <a:tr h="708305">
                <a:tc>
                  <a:txBody>
                    <a:bodyPr/>
                    <a:lstStyle/>
                    <a:p>
                      <a:pPr algn="ctr">
                        <a:lnSpc>
                          <a:spcPct val="107000"/>
                        </a:lnSpc>
                        <a:spcAft>
                          <a:spcPts val="800"/>
                        </a:spcAft>
                      </a:pPr>
                      <a:r>
                        <a:rPr lang="es-EC" sz="1200" dirty="0">
                          <a:effectLst/>
                        </a:rPr>
                        <a:t>Porcentaje óptimo de Asfalto</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200" dirty="0">
                          <a:effectLst/>
                        </a:rPr>
                        <a:t>Parámetros</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200" dirty="0">
                          <a:effectLst/>
                        </a:rPr>
                        <a:t>Unidad</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algn="ctr">
                        <a:lnSpc>
                          <a:spcPct val="107000"/>
                        </a:lnSpc>
                        <a:spcAft>
                          <a:spcPts val="800"/>
                        </a:spcAft>
                      </a:pPr>
                      <a:r>
                        <a:rPr lang="es-EC" sz="1200" dirty="0">
                          <a:effectLst/>
                        </a:rPr>
                        <a:t>Especificación MOP</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c>
                  <a:txBody>
                    <a:bodyPr/>
                    <a:lstStyle/>
                    <a:p>
                      <a:pPr algn="ctr">
                        <a:lnSpc>
                          <a:spcPct val="107000"/>
                        </a:lnSpc>
                        <a:spcAft>
                          <a:spcPts val="800"/>
                        </a:spcAft>
                      </a:pPr>
                      <a:r>
                        <a:rPr lang="es-EC" sz="1200" dirty="0">
                          <a:effectLst/>
                        </a:rPr>
                        <a:t>Valor</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200" dirty="0">
                          <a:effectLst/>
                        </a:rPr>
                        <a:t>Observación</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54968675"/>
                  </a:ext>
                </a:extLst>
              </a:tr>
              <a:tr h="215181">
                <a:tc rowSpan="5">
                  <a:txBody>
                    <a:bodyPr/>
                    <a:lstStyle/>
                    <a:p>
                      <a:pPr algn="ctr">
                        <a:lnSpc>
                          <a:spcPct val="107000"/>
                        </a:lnSpc>
                        <a:spcAft>
                          <a:spcPts val="800"/>
                        </a:spcAft>
                      </a:pPr>
                      <a:r>
                        <a:rPr lang="es-EC" sz="1100" dirty="0">
                          <a:effectLst/>
                        </a:rPr>
                        <a:t>5.9</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C" sz="1100">
                          <a:effectLst/>
                        </a:rPr>
                        <a:t>Vacíos en  la mezcla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C" sz="1100">
                          <a:effectLst/>
                        </a:rPr>
                        <a:t>%</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s-EC" sz="1100">
                          <a:effectLst/>
                        </a:rPr>
                        <a:t>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s-EC" sz="1100">
                          <a:effectLst/>
                        </a:rPr>
                        <a:t>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s-EC" sz="1100">
                          <a:effectLst/>
                        </a:rPr>
                        <a:t>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C" sz="1100">
                          <a:effectLst/>
                        </a:rPr>
                        <a:t>OK</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10477543"/>
                  </a:ext>
                </a:extLst>
              </a:tr>
              <a:tr h="215181">
                <a:tc vMerge="1">
                  <a:txBody>
                    <a:bodyPr/>
                    <a:lstStyle/>
                    <a:p>
                      <a:endParaRPr lang="es-EC"/>
                    </a:p>
                  </a:txBody>
                  <a:tcPr/>
                </a:tc>
                <a:tc>
                  <a:txBody>
                    <a:bodyPr/>
                    <a:lstStyle/>
                    <a:p>
                      <a:pPr>
                        <a:lnSpc>
                          <a:spcPct val="107000"/>
                        </a:lnSpc>
                        <a:spcAft>
                          <a:spcPts val="800"/>
                        </a:spcAft>
                      </a:pPr>
                      <a:r>
                        <a:rPr lang="es-EC" sz="1100">
                          <a:effectLst/>
                        </a:rPr>
                        <a:t>Estabilidad</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C" sz="1100">
                          <a:effectLst/>
                        </a:rPr>
                        <a:t>lb</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s-EC" sz="1100">
                          <a:effectLst/>
                        </a:rPr>
                        <a:t>1000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C" sz="1100">
                          <a:effectLst/>
                        </a:rPr>
                        <a:t>-</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s-EC" sz="1100">
                          <a:effectLst/>
                        </a:rPr>
                        <a:t>2128.42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C" sz="1100">
                          <a:effectLst/>
                        </a:rPr>
                        <a:t>OK</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74829892"/>
                  </a:ext>
                </a:extLst>
              </a:tr>
              <a:tr h="215181">
                <a:tc vMerge="1">
                  <a:txBody>
                    <a:bodyPr/>
                    <a:lstStyle/>
                    <a:p>
                      <a:endParaRPr lang="es-EC"/>
                    </a:p>
                  </a:txBody>
                  <a:tcPr/>
                </a:tc>
                <a:tc>
                  <a:txBody>
                    <a:bodyPr/>
                    <a:lstStyle/>
                    <a:p>
                      <a:pPr>
                        <a:lnSpc>
                          <a:spcPct val="107000"/>
                        </a:lnSpc>
                        <a:spcAft>
                          <a:spcPts val="800"/>
                        </a:spcAft>
                      </a:pPr>
                      <a:r>
                        <a:rPr lang="es-EC" sz="1100">
                          <a:effectLst/>
                        </a:rPr>
                        <a:t>Flujo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C" sz="1100">
                          <a:effectLst/>
                        </a:rPr>
                        <a:t>mm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s-EC" sz="1100">
                          <a:effectLst/>
                        </a:rPr>
                        <a:t>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s-EC" sz="1100">
                          <a:effectLst/>
                        </a:rPr>
                        <a:t>16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s-EC" sz="1100">
                          <a:effectLst/>
                        </a:rPr>
                        <a:t>13.59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C" sz="1100">
                          <a:effectLst/>
                        </a:rPr>
                        <a:t>OK</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10344896"/>
                  </a:ext>
                </a:extLst>
              </a:tr>
              <a:tr h="280969">
                <a:tc vMerge="1">
                  <a:txBody>
                    <a:bodyPr/>
                    <a:lstStyle/>
                    <a:p>
                      <a:endParaRPr lang="es-EC"/>
                    </a:p>
                  </a:txBody>
                  <a:tcPr/>
                </a:tc>
                <a:tc>
                  <a:txBody>
                    <a:bodyPr/>
                    <a:lstStyle/>
                    <a:p>
                      <a:pPr>
                        <a:lnSpc>
                          <a:spcPct val="107000"/>
                        </a:lnSpc>
                        <a:spcAft>
                          <a:spcPts val="800"/>
                        </a:spcAft>
                      </a:pPr>
                      <a:r>
                        <a:rPr lang="es-EC" sz="1100" dirty="0">
                          <a:effectLst/>
                        </a:rPr>
                        <a:t>Relación </a:t>
                      </a:r>
                      <a:r>
                        <a:rPr lang="es-EC" sz="1100" dirty="0" err="1">
                          <a:effectLst/>
                        </a:rPr>
                        <a:t>filler</a:t>
                      </a:r>
                      <a:r>
                        <a:rPr lang="es-EC" sz="1100" dirty="0">
                          <a:effectLst/>
                        </a:rPr>
                        <a:t>/betún</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C" sz="1100">
                          <a:effectLst/>
                        </a:rPr>
                        <a:t>%</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s-EC" sz="1100">
                          <a:effectLst/>
                        </a:rPr>
                        <a:t>0.8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s-EC" sz="1100">
                          <a:effectLst/>
                        </a:rPr>
                        <a:t>1.2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s-EC" sz="1100">
                          <a:effectLst/>
                        </a:rPr>
                        <a:t>1.2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C" sz="1100">
                          <a:effectLst/>
                        </a:rPr>
                        <a:t>OK</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65880906"/>
                  </a:ext>
                </a:extLst>
              </a:tr>
              <a:tr h="215181">
                <a:tc vMerge="1">
                  <a:txBody>
                    <a:bodyPr/>
                    <a:lstStyle/>
                    <a:p>
                      <a:endParaRPr lang="es-EC"/>
                    </a:p>
                  </a:txBody>
                  <a:tcPr/>
                </a:tc>
                <a:tc>
                  <a:txBody>
                    <a:bodyPr/>
                    <a:lstStyle/>
                    <a:p>
                      <a:pPr>
                        <a:lnSpc>
                          <a:spcPct val="107000"/>
                        </a:lnSpc>
                        <a:spcAft>
                          <a:spcPts val="800"/>
                        </a:spcAft>
                      </a:pPr>
                      <a:r>
                        <a:rPr lang="es-EC" sz="1100">
                          <a:effectLst/>
                        </a:rPr>
                        <a:t>VAM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C" sz="1100">
                          <a:effectLst/>
                        </a:rPr>
                        <a:t>%</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s-EC" sz="1100">
                          <a:effectLst/>
                        </a:rPr>
                        <a:t>13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C" sz="1100">
                          <a:effectLst/>
                        </a:rPr>
                        <a:t>-</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s-EC" sz="1100">
                          <a:effectLst/>
                        </a:rPr>
                        <a:t>80.95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C" sz="1100" dirty="0">
                          <a:effectLst/>
                        </a:rPr>
                        <a:t>OK</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07857425"/>
                  </a:ext>
                </a:extLst>
              </a:tr>
            </a:tbl>
          </a:graphicData>
        </a:graphic>
      </p:graphicFrame>
      <p:pic>
        <p:nvPicPr>
          <p:cNvPr id="12" name="Picture 1077">
            <a:extLst>
              <a:ext uri="{FF2B5EF4-FFF2-40B4-BE49-F238E27FC236}">
                <a16:creationId xmlns:a16="http://schemas.microsoft.com/office/drawing/2014/main" id="{2E82C0EA-0E12-4398-8C53-3124B0B630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905992" y="3609245"/>
            <a:ext cx="2178185" cy="2538265"/>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2741550D-0C28-4F69-8906-209ED230DCB2}"/>
              </a:ext>
            </a:extLst>
          </p:cNvPr>
          <p:cNvSpPr txBox="1"/>
          <p:nvPr/>
        </p:nvSpPr>
        <p:spPr>
          <a:xfrm>
            <a:off x="6881953" y="1866178"/>
            <a:ext cx="2228205" cy="30777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ES" sz="1400" dirty="0"/>
              <a:t>Asfalto + Aditivo Adherente</a:t>
            </a:r>
            <a:endParaRPr lang="es-EC" sz="1400" dirty="0"/>
          </a:p>
        </p:txBody>
      </p:sp>
      <p:sp>
        <p:nvSpPr>
          <p:cNvPr id="10" name="CuadroTexto 9">
            <a:extLst>
              <a:ext uri="{FF2B5EF4-FFF2-40B4-BE49-F238E27FC236}">
                <a16:creationId xmlns:a16="http://schemas.microsoft.com/office/drawing/2014/main" id="{32506A25-9B9E-4253-8966-AE10B76C1C95}"/>
              </a:ext>
            </a:extLst>
          </p:cNvPr>
          <p:cNvSpPr txBox="1"/>
          <p:nvPr/>
        </p:nvSpPr>
        <p:spPr>
          <a:xfrm>
            <a:off x="7199790" y="4756171"/>
            <a:ext cx="2041864" cy="30777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s-ES" sz="1400" dirty="0"/>
              <a:t>Propiedades Mecánicas</a:t>
            </a:r>
            <a:endParaRPr lang="es-EC" sz="1400" dirty="0"/>
          </a:p>
        </p:txBody>
      </p:sp>
    </p:spTree>
    <p:extLst>
      <p:ext uri="{BB962C8B-B14F-4D97-AF65-F5344CB8AC3E}">
        <p14:creationId xmlns:p14="http://schemas.microsoft.com/office/powerpoint/2010/main" val="507821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EC9D9192-EEFE-445A-9B98-02D55BC8BBDB}"/>
              </a:ext>
            </a:extLst>
          </p:cNvPr>
          <p:cNvPicPr>
            <a:picLocks noChangeAspect="1"/>
          </p:cNvPicPr>
          <p:nvPr/>
        </p:nvPicPr>
        <p:blipFill rotWithShape="1">
          <a:blip r:embed="rId2">
            <a:lum bright="70000" contrast="-70000"/>
            <a:extLst>
              <a:ext uri="{28A0092B-C50C-407E-A947-70E740481C1C}">
                <a14:useLocalDpi xmlns:a14="http://schemas.microsoft.com/office/drawing/2010/main" val="0"/>
              </a:ext>
            </a:extLst>
          </a:blip>
          <a:srcRect t="23002"/>
          <a:stretch/>
        </p:blipFill>
        <p:spPr>
          <a:xfrm>
            <a:off x="0" y="1038143"/>
            <a:ext cx="12192000" cy="4803045"/>
          </a:xfrm>
          <a:prstGeom prst="rect">
            <a:avLst/>
          </a:prstGeom>
          <a:ln>
            <a:noFill/>
          </a:ln>
          <a:effectLst>
            <a:softEdge rad="112500"/>
          </a:effectLst>
        </p:spPr>
      </p:pic>
      <p:sp>
        <p:nvSpPr>
          <p:cNvPr id="4" name="Marcador de número de diapositiva 3">
            <a:extLst>
              <a:ext uri="{FF2B5EF4-FFF2-40B4-BE49-F238E27FC236}">
                <a16:creationId xmlns:a16="http://schemas.microsoft.com/office/drawing/2014/main" id="{3D923213-AE7C-4440-A2DC-0B2E8F09BC87}"/>
              </a:ext>
            </a:extLst>
          </p:cNvPr>
          <p:cNvSpPr>
            <a:spLocks noGrp="1"/>
          </p:cNvSpPr>
          <p:nvPr>
            <p:ph type="sldNum" sz="quarter" idx="12"/>
          </p:nvPr>
        </p:nvSpPr>
        <p:spPr/>
        <p:txBody>
          <a:bodyPr/>
          <a:lstStyle/>
          <a:p>
            <a:fld id="{5A745FF5-85E7-44FB-BA6C-21F3DA7B9E3F}" type="slidenum">
              <a:rPr lang="es-EC" smtClean="0">
                <a:solidFill>
                  <a:prstClr val="black">
                    <a:tint val="75000"/>
                  </a:prstClr>
                </a:solidFill>
              </a:rPr>
              <a:pPr/>
              <a:t>19</a:t>
            </a:fld>
            <a:endParaRPr lang="es-EC" dirty="0">
              <a:solidFill>
                <a:prstClr val="black">
                  <a:tint val="75000"/>
                </a:prstClr>
              </a:solidFill>
            </a:endParaRPr>
          </a:p>
        </p:txBody>
      </p:sp>
      <p:sp>
        <p:nvSpPr>
          <p:cNvPr id="5" name="Shape">
            <a:extLst>
              <a:ext uri="{FF2B5EF4-FFF2-40B4-BE49-F238E27FC236}">
                <a16:creationId xmlns:a16="http://schemas.microsoft.com/office/drawing/2014/main" id="{8287BB10-0C8A-4F22-940D-9271587E453D}"/>
              </a:ext>
            </a:extLst>
          </p:cNvPr>
          <p:cNvSpPr/>
          <p:nvPr/>
        </p:nvSpPr>
        <p:spPr>
          <a:xfrm>
            <a:off x="0" y="1005237"/>
            <a:ext cx="12192000" cy="634398"/>
          </a:xfrm>
          <a:custGeom>
            <a:avLst/>
            <a:gdLst/>
            <a:ahLst/>
            <a:cxnLst>
              <a:cxn ang="0">
                <a:pos x="wd2" y="hd2"/>
              </a:cxn>
              <a:cxn ang="5400000">
                <a:pos x="wd2" y="hd2"/>
              </a:cxn>
              <a:cxn ang="10800000">
                <a:pos x="wd2" y="hd2"/>
              </a:cxn>
              <a:cxn ang="16200000">
                <a:pos x="wd2" y="hd2"/>
              </a:cxn>
            </a:cxnLst>
            <a:rect l="0" t="0" r="r" b="b"/>
            <a:pathLst>
              <a:path w="21600" h="21600" extrusionOk="0">
                <a:moveTo>
                  <a:pt x="20922" y="317"/>
                </a:moveTo>
                <a:lnTo>
                  <a:pt x="19860" y="301"/>
                </a:lnTo>
                <a:lnTo>
                  <a:pt x="19860" y="301"/>
                </a:lnTo>
                <a:lnTo>
                  <a:pt x="18821" y="285"/>
                </a:lnTo>
                <a:lnTo>
                  <a:pt x="17759" y="269"/>
                </a:lnTo>
                <a:lnTo>
                  <a:pt x="16697" y="254"/>
                </a:lnTo>
                <a:lnTo>
                  <a:pt x="15642" y="238"/>
                </a:lnTo>
                <a:lnTo>
                  <a:pt x="14580" y="222"/>
                </a:lnTo>
                <a:lnTo>
                  <a:pt x="13518" y="206"/>
                </a:lnTo>
                <a:lnTo>
                  <a:pt x="12456" y="190"/>
                </a:lnTo>
                <a:lnTo>
                  <a:pt x="11406" y="174"/>
                </a:lnTo>
                <a:lnTo>
                  <a:pt x="11406" y="174"/>
                </a:lnTo>
                <a:lnTo>
                  <a:pt x="10345" y="159"/>
                </a:lnTo>
                <a:lnTo>
                  <a:pt x="9282" y="143"/>
                </a:lnTo>
                <a:lnTo>
                  <a:pt x="8220" y="127"/>
                </a:lnTo>
                <a:lnTo>
                  <a:pt x="7181" y="111"/>
                </a:lnTo>
                <a:lnTo>
                  <a:pt x="7181" y="111"/>
                </a:lnTo>
                <a:lnTo>
                  <a:pt x="6119" y="95"/>
                </a:lnTo>
                <a:lnTo>
                  <a:pt x="5057" y="79"/>
                </a:lnTo>
                <a:lnTo>
                  <a:pt x="3995" y="63"/>
                </a:lnTo>
                <a:lnTo>
                  <a:pt x="2940" y="48"/>
                </a:lnTo>
                <a:lnTo>
                  <a:pt x="1878" y="32"/>
                </a:lnTo>
                <a:lnTo>
                  <a:pt x="816" y="16"/>
                </a:lnTo>
                <a:lnTo>
                  <a:pt x="0" y="0"/>
                </a:lnTo>
                <a:lnTo>
                  <a:pt x="0" y="10023"/>
                </a:lnTo>
                <a:cubicBezTo>
                  <a:pt x="2" y="10015"/>
                  <a:pt x="4" y="10007"/>
                  <a:pt x="6" y="10007"/>
                </a:cubicBezTo>
                <a:lnTo>
                  <a:pt x="6" y="10007"/>
                </a:lnTo>
                <a:lnTo>
                  <a:pt x="209" y="10007"/>
                </a:lnTo>
                <a:cubicBezTo>
                  <a:pt x="216" y="10007"/>
                  <a:pt x="223" y="10047"/>
                  <a:pt x="228" y="10126"/>
                </a:cubicBezTo>
                <a:cubicBezTo>
                  <a:pt x="233" y="10205"/>
                  <a:pt x="236" y="10301"/>
                  <a:pt x="236" y="10404"/>
                </a:cubicBezTo>
                <a:lnTo>
                  <a:pt x="236" y="10879"/>
                </a:lnTo>
                <a:cubicBezTo>
                  <a:pt x="236" y="11101"/>
                  <a:pt x="224" y="11276"/>
                  <a:pt x="209" y="11276"/>
                </a:cubicBezTo>
                <a:lnTo>
                  <a:pt x="209" y="11276"/>
                </a:lnTo>
                <a:lnTo>
                  <a:pt x="6" y="11276"/>
                </a:lnTo>
                <a:cubicBezTo>
                  <a:pt x="4" y="11276"/>
                  <a:pt x="2" y="11268"/>
                  <a:pt x="1" y="11260"/>
                </a:cubicBezTo>
                <a:lnTo>
                  <a:pt x="1" y="21275"/>
                </a:lnTo>
                <a:lnTo>
                  <a:pt x="815" y="21291"/>
                </a:lnTo>
                <a:lnTo>
                  <a:pt x="1877" y="21307"/>
                </a:lnTo>
                <a:lnTo>
                  <a:pt x="2932" y="21323"/>
                </a:lnTo>
                <a:lnTo>
                  <a:pt x="3994" y="21338"/>
                </a:lnTo>
                <a:lnTo>
                  <a:pt x="5056" y="21354"/>
                </a:lnTo>
                <a:lnTo>
                  <a:pt x="6118" y="21370"/>
                </a:lnTo>
                <a:lnTo>
                  <a:pt x="7157" y="21386"/>
                </a:lnTo>
                <a:lnTo>
                  <a:pt x="7157" y="21386"/>
                </a:lnTo>
                <a:lnTo>
                  <a:pt x="8219" y="21402"/>
                </a:lnTo>
                <a:lnTo>
                  <a:pt x="9280" y="21418"/>
                </a:lnTo>
                <a:lnTo>
                  <a:pt x="10343" y="21434"/>
                </a:lnTo>
                <a:lnTo>
                  <a:pt x="11405" y="21449"/>
                </a:lnTo>
                <a:lnTo>
                  <a:pt x="11405" y="21449"/>
                </a:lnTo>
                <a:lnTo>
                  <a:pt x="12454" y="21465"/>
                </a:lnTo>
                <a:lnTo>
                  <a:pt x="13516" y="21481"/>
                </a:lnTo>
                <a:lnTo>
                  <a:pt x="14579" y="21497"/>
                </a:lnTo>
                <a:lnTo>
                  <a:pt x="15634" y="21513"/>
                </a:lnTo>
                <a:lnTo>
                  <a:pt x="15634" y="21513"/>
                </a:lnTo>
                <a:lnTo>
                  <a:pt x="16696" y="21529"/>
                </a:lnTo>
                <a:lnTo>
                  <a:pt x="17757" y="21545"/>
                </a:lnTo>
                <a:lnTo>
                  <a:pt x="18819" y="21560"/>
                </a:lnTo>
                <a:lnTo>
                  <a:pt x="19881" y="21576"/>
                </a:lnTo>
                <a:lnTo>
                  <a:pt x="19881" y="21576"/>
                </a:lnTo>
                <a:lnTo>
                  <a:pt x="20920" y="21592"/>
                </a:lnTo>
                <a:lnTo>
                  <a:pt x="21600" y="21600"/>
                </a:lnTo>
                <a:lnTo>
                  <a:pt x="21600" y="325"/>
                </a:lnTo>
                <a:lnTo>
                  <a:pt x="20922" y="317"/>
                </a:lnTo>
                <a:close/>
                <a:moveTo>
                  <a:pt x="708" y="10879"/>
                </a:moveTo>
                <a:cubicBezTo>
                  <a:pt x="708" y="10982"/>
                  <a:pt x="706" y="11085"/>
                  <a:pt x="700" y="11157"/>
                </a:cubicBezTo>
                <a:cubicBezTo>
                  <a:pt x="695" y="11228"/>
                  <a:pt x="688" y="11276"/>
                  <a:pt x="681" y="11276"/>
                </a:cubicBezTo>
                <a:lnTo>
                  <a:pt x="681" y="11276"/>
                </a:lnTo>
                <a:lnTo>
                  <a:pt x="478" y="11276"/>
                </a:lnTo>
                <a:cubicBezTo>
                  <a:pt x="471" y="11276"/>
                  <a:pt x="464" y="11236"/>
                  <a:pt x="459" y="11157"/>
                </a:cubicBezTo>
                <a:cubicBezTo>
                  <a:pt x="454" y="11085"/>
                  <a:pt x="451" y="10982"/>
                  <a:pt x="451" y="10879"/>
                </a:cubicBezTo>
                <a:lnTo>
                  <a:pt x="451" y="10403"/>
                </a:lnTo>
                <a:cubicBezTo>
                  <a:pt x="451" y="10181"/>
                  <a:pt x="463" y="10007"/>
                  <a:pt x="478" y="10007"/>
                </a:cubicBezTo>
                <a:lnTo>
                  <a:pt x="478" y="10007"/>
                </a:lnTo>
                <a:lnTo>
                  <a:pt x="681" y="10007"/>
                </a:lnTo>
                <a:cubicBezTo>
                  <a:pt x="696" y="10007"/>
                  <a:pt x="708" y="10181"/>
                  <a:pt x="708" y="10403"/>
                </a:cubicBezTo>
                <a:lnTo>
                  <a:pt x="708" y="10879"/>
                </a:lnTo>
                <a:close/>
                <a:moveTo>
                  <a:pt x="1181" y="10887"/>
                </a:moveTo>
                <a:cubicBezTo>
                  <a:pt x="1181" y="11109"/>
                  <a:pt x="1169" y="11284"/>
                  <a:pt x="1154" y="11284"/>
                </a:cubicBezTo>
                <a:lnTo>
                  <a:pt x="1154" y="11284"/>
                </a:lnTo>
                <a:lnTo>
                  <a:pt x="951" y="11284"/>
                </a:lnTo>
                <a:cubicBezTo>
                  <a:pt x="944" y="11284"/>
                  <a:pt x="937" y="11244"/>
                  <a:pt x="932" y="11165"/>
                </a:cubicBezTo>
                <a:cubicBezTo>
                  <a:pt x="927" y="11085"/>
                  <a:pt x="924" y="10990"/>
                  <a:pt x="924" y="10887"/>
                </a:cubicBezTo>
                <a:lnTo>
                  <a:pt x="924" y="10411"/>
                </a:lnTo>
                <a:cubicBezTo>
                  <a:pt x="924" y="10189"/>
                  <a:pt x="936" y="10015"/>
                  <a:pt x="951" y="10015"/>
                </a:cubicBezTo>
                <a:lnTo>
                  <a:pt x="951" y="10015"/>
                </a:lnTo>
                <a:lnTo>
                  <a:pt x="1154" y="10015"/>
                </a:lnTo>
                <a:cubicBezTo>
                  <a:pt x="1161" y="10015"/>
                  <a:pt x="1168" y="10055"/>
                  <a:pt x="1173" y="10134"/>
                </a:cubicBezTo>
                <a:cubicBezTo>
                  <a:pt x="1178" y="10213"/>
                  <a:pt x="1181" y="10308"/>
                  <a:pt x="1181" y="10411"/>
                </a:cubicBezTo>
                <a:lnTo>
                  <a:pt x="1181" y="10887"/>
                </a:lnTo>
                <a:close/>
                <a:moveTo>
                  <a:pt x="1654" y="10895"/>
                </a:moveTo>
                <a:cubicBezTo>
                  <a:pt x="1654" y="11117"/>
                  <a:pt x="1642" y="11292"/>
                  <a:pt x="1627" y="11292"/>
                </a:cubicBezTo>
                <a:lnTo>
                  <a:pt x="1627" y="11292"/>
                </a:lnTo>
                <a:lnTo>
                  <a:pt x="1424" y="11292"/>
                </a:lnTo>
                <a:cubicBezTo>
                  <a:pt x="1417" y="11292"/>
                  <a:pt x="1410" y="11252"/>
                  <a:pt x="1405" y="11173"/>
                </a:cubicBezTo>
                <a:cubicBezTo>
                  <a:pt x="1400" y="11093"/>
                  <a:pt x="1396" y="10998"/>
                  <a:pt x="1396" y="10895"/>
                </a:cubicBezTo>
                <a:lnTo>
                  <a:pt x="1396" y="10419"/>
                </a:lnTo>
                <a:cubicBezTo>
                  <a:pt x="1396" y="10197"/>
                  <a:pt x="1409" y="10023"/>
                  <a:pt x="1424" y="10023"/>
                </a:cubicBezTo>
                <a:lnTo>
                  <a:pt x="1424" y="10023"/>
                </a:lnTo>
                <a:lnTo>
                  <a:pt x="1627" y="10023"/>
                </a:lnTo>
                <a:cubicBezTo>
                  <a:pt x="1634" y="10023"/>
                  <a:pt x="1641" y="10062"/>
                  <a:pt x="1646" y="10142"/>
                </a:cubicBezTo>
                <a:cubicBezTo>
                  <a:pt x="1651" y="10221"/>
                  <a:pt x="1654" y="10316"/>
                  <a:pt x="1654" y="10419"/>
                </a:cubicBezTo>
                <a:lnTo>
                  <a:pt x="1654" y="10895"/>
                </a:lnTo>
                <a:close/>
                <a:moveTo>
                  <a:pt x="2126" y="10903"/>
                </a:moveTo>
                <a:cubicBezTo>
                  <a:pt x="2126" y="11125"/>
                  <a:pt x="2114" y="11299"/>
                  <a:pt x="2099" y="11299"/>
                </a:cubicBezTo>
                <a:cubicBezTo>
                  <a:pt x="2099" y="11299"/>
                  <a:pt x="2099" y="11299"/>
                  <a:pt x="2099" y="11299"/>
                </a:cubicBezTo>
                <a:lnTo>
                  <a:pt x="1896" y="11299"/>
                </a:lnTo>
                <a:cubicBezTo>
                  <a:pt x="1889" y="11299"/>
                  <a:pt x="1882" y="11260"/>
                  <a:pt x="1877" y="11181"/>
                </a:cubicBezTo>
                <a:cubicBezTo>
                  <a:pt x="1872" y="11109"/>
                  <a:pt x="1869" y="11006"/>
                  <a:pt x="1869" y="10903"/>
                </a:cubicBezTo>
                <a:lnTo>
                  <a:pt x="1869" y="10427"/>
                </a:lnTo>
                <a:cubicBezTo>
                  <a:pt x="1869" y="10205"/>
                  <a:pt x="1881" y="10031"/>
                  <a:pt x="1896" y="10031"/>
                </a:cubicBezTo>
                <a:lnTo>
                  <a:pt x="1896" y="10031"/>
                </a:lnTo>
                <a:lnTo>
                  <a:pt x="2099" y="10031"/>
                </a:lnTo>
                <a:cubicBezTo>
                  <a:pt x="2114" y="10031"/>
                  <a:pt x="2126" y="10205"/>
                  <a:pt x="2126" y="10427"/>
                </a:cubicBezTo>
                <a:lnTo>
                  <a:pt x="2126" y="10903"/>
                </a:lnTo>
                <a:close/>
                <a:moveTo>
                  <a:pt x="2599" y="10903"/>
                </a:moveTo>
                <a:cubicBezTo>
                  <a:pt x="2599" y="11006"/>
                  <a:pt x="2596" y="11109"/>
                  <a:pt x="2591" y="11181"/>
                </a:cubicBezTo>
                <a:cubicBezTo>
                  <a:pt x="2586" y="11252"/>
                  <a:pt x="2579" y="11299"/>
                  <a:pt x="2572" y="11299"/>
                </a:cubicBezTo>
                <a:lnTo>
                  <a:pt x="2572" y="11299"/>
                </a:lnTo>
                <a:lnTo>
                  <a:pt x="2369" y="11299"/>
                </a:lnTo>
                <a:cubicBezTo>
                  <a:pt x="2354" y="11299"/>
                  <a:pt x="2342" y="11125"/>
                  <a:pt x="2342" y="10903"/>
                </a:cubicBezTo>
                <a:lnTo>
                  <a:pt x="2342" y="10427"/>
                </a:lnTo>
                <a:cubicBezTo>
                  <a:pt x="2342" y="10324"/>
                  <a:pt x="2344" y="10221"/>
                  <a:pt x="2350" y="10150"/>
                </a:cubicBezTo>
                <a:cubicBezTo>
                  <a:pt x="2355" y="10078"/>
                  <a:pt x="2362" y="10031"/>
                  <a:pt x="2369" y="10031"/>
                </a:cubicBezTo>
                <a:lnTo>
                  <a:pt x="2369" y="10031"/>
                </a:lnTo>
                <a:lnTo>
                  <a:pt x="2572" y="10031"/>
                </a:lnTo>
                <a:cubicBezTo>
                  <a:pt x="2587" y="10031"/>
                  <a:pt x="2599" y="10205"/>
                  <a:pt x="2599" y="10427"/>
                </a:cubicBezTo>
                <a:lnTo>
                  <a:pt x="2599" y="10903"/>
                </a:lnTo>
                <a:close/>
                <a:moveTo>
                  <a:pt x="3059" y="10911"/>
                </a:moveTo>
                <a:cubicBezTo>
                  <a:pt x="3059" y="11014"/>
                  <a:pt x="3057" y="11117"/>
                  <a:pt x="3051" y="11188"/>
                </a:cubicBezTo>
                <a:cubicBezTo>
                  <a:pt x="3046" y="11260"/>
                  <a:pt x="3039" y="11307"/>
                  <a:pt x="3032" y="11307"/>
                </a:cubicBezTo>
                <a:lnTo>
                  <a:pt x="3032" y="11307"/>
                </a:lnTo>
                <a:lnTo>
                  <a:pt x="2933" y="11307"/>
                </a:lnTo>
                <a:cubicBezTo>
                  <a:pt x="2933" y="11307"/>
                  <a:pt x="2933" y="11307"/>
                  <a:pt x="2933" y="11307"/>
                </a:cubicBezTo>
                <a:lnTo>
                  <a:pt x="2842" y="11307"/>
                </a:lnTo>
                <a:cubicBezTo>
                  <a:pt x="2827" y="11307"/>
                  <a:pt x="2814" y="11133"/>
                  <a:pt x="2814" y="10911"/>
                </a:cubicBezTo>
                <a:lnTo>
                  <a:pt x="2814" y="10435"/>
                </a:lnTo>
                <a:cubicBezTo>
                  <a:pt x="2814" y="10332"/>
                  <a:pt x="2817" y="10229"/>
                  <a:pt x="2823" y="10158"/>
                </a:cubicBezTo>
                <a:cubicBezTo>
                  <a:pt x="2828" y="10086"/>
                  <a:pt x="2835" y="10039"/>
                  <a:pt x="2842" y="10039"/>
                </a:cubicBezTo>
                <a:lnTo>
                  <a:pt x="2842" y="10039"/>
                </a:lnTo>
                <a:lnTo>
                  <a:pt x="2940" y="10039"/>
                </a:lnTo>
                <a:cubicBezTo>
                  <a:pt x="2940" y="10039"/>
                  <a:pt x="2940" y="10039"/>
                  <a:pt x="2940" y="10039"/>
                </a:cubicBezTo>
                <a:lnTo>
                  <a:pt x="3032" y="10039"/>
                </a:lnTo>
                <a:cubicBezTo>
                  <a:pt x="3048" y="10039"/>
                  <a:pt x="3060" y="10213"/>
                  <a:pt x="3060" y="10435"/>
                </a:cubicBezTo>
                <a:lnTo>
                  <a:pt x="3060" y="10911"/>
                </a:lnTo>
                <a:close/>
                <a:moveTo>
                  <a:pt x="3532" y="10919"/>
                </a:moveTo>
                <a:cubicBezTo>
                  <a:pt x="3532" y="11141"/>
                  <a:pt x="3520" y="11315"/>
                  <a:pt x="3504" y="11315"/>
                </a:cubicBezTo>
                <a:lnTo>
                  <a:pt x="3504" y="11315"/>
                </a:lnTo>
                <a:lnTo>
                  <a:pt x="3302" y="11315"/>
                </a:lnTo>
                <a:cubicBezTo>
                  <a:pt x="3294" y="11315"/>
                  <a:pt x="3287" y="11276"/>
                  <a:pt x="3282" y="11196"/>
                </a:cubicBezTo>
                <a:cubicBezTo>
                  <a:pt x="3277" y="11125"/>
                  <a:pt x="3274" y="11022"/>
                  <a:pt x="3274" y="10919"/>
                </a:cubicBezTo>
                <a:lnTo>
                  <a:pt x="3274" y="10443"/>
                </a:lnTo>
                <a:cubicBezTo>
                  <a:pt x="3274" y="10221"/>
                  <a:pt x="3286" y="10047"/>
                  <a:pt x="3302" y="10047"/>
                </a:cubicBezTo>
                <a:lnTo>
                  <a:pt x="3302" y="10047"/>
                </a:lnTo>
                <a:lnTo>
                  <a:pt x="3504" y="10047"/>
                </a:lnTo>
                <a:cubicBezTo>
                  <a:pt x="3511" y="10047"/>
                  <a:pt x="3518" y="10086"/>
                  <a:pt x="3523" y="10166"/>
                </a:cubicBezTo>
                <a:cubicBezTo>
                  <a:pt x="3528" y="10237"/>
                  <a:pt x="3532" y="10340"/>
                  <a:pt x="3532" y="10443"/>
                </a:cubicBezTo>
                <a:lnTo>
                  <a:pt x="3532" y="10919"/>
                </a:lnTo>
                <a:close/>
                <a:moveTo>
                  <a:pt x="4004" y="10927"/>
                </a:moveTo>
                <a:cubicBezTo>
                  <a:pt x="4004" y="11030"/>
                  <a:pt x="4002" y="11133"/>
                  <a:pt x="3996" y="11204"/>
                </a:cubicBezTo>
                <a:cubicBezTo>
                  <a:pt x="3991" y="11276"/>
                  <a:pt x="3984" y="11323"/>
                  <a:pt x="3977" y="11323"/>
                </a:cubicBezTo>
                <a:lnTo>
                  <a:pt x="3977" y="11323"/>
                </a:lnTo>
                <a:lnTo>
                  <a:pt x="3774" y="11323"/>
                </a:lnTo>
                <a:cubicBezTo>
                  <a:pt x="3767" y="11323"/>
                  <a:pt x="3760" y="11284"/>
                  <a:pt x="3755" y="11204"/>
                </a:cubicBezTo>
                <a:cubicBezTo>
                  <a:pt x="3750" y="11125"/>
                  <a:pt x="3747" y="11030"/>
                  <a:pt x="3747" y="10927"/>
                </a:cubicBezTo>
                <a:lnTo>
                  <a:pt x="3747" y="10451"/>
                </a:lnTo>
                <a:cubicBezTo>
                  <a:pt x="3747" y="10229"/>
                  <a:pt x="3759" y="10055"/>
                  <a:pt x="3774" y="10055"/>
                </a:cubicBezTo>
                <a:lnTo>
                  <a:pt x="3774" y="10055"/>
                </a:lnTo>
                <a:lnTo>
                  <a:pt x="3977" y="10055"/>
                </a:lnTo>
                <a:cubicBezTo>
                  <a:pt x="3992" y="10055"/>
                  <a:pt x="4004" y="10229"/>
                  <a:pt x="4004" y="10451"/>
                </a:cubicBezTo>
                <a:lnTo>
                  <a:pt x="4004" y="10927"/>
                </a:lnTo>
                <a:close/>
                <a:moveTo>
                  <a:pt x="4477" y="10935"/>
                </a:moveTo>
                <a:cubicBezTo>
                  <a:pt x="4477" y="11038"/>
                  <a:pt x="4474" y="11141"/>
                  <a:pt x="4468" y="11212"/>
                </a:cubicBezTo>
                <a:cubicBezTo>
                  <a:pt x="4463" y="11284"/>
                  <a:pt x="4456" y="11331"/>
                  <a:pt x="4449" y="11331"/>
                </a:cubicBezTo>
                <a:lnTo>
                  <a:pt x="4449" y="11331"/>
                </a:lnTo>
                <a:lnTo>
                  <a:pt x="4247" y="11331"/>
                </a:lnTo>
                <a:cubicBezTo>
                  <a:pt x="4231" y="11331"/>
                  <a:pt x="4219" y="11157"/>
                  <a:pt x="4219" y="10935"/>
                </a:cubicBezTo>
                <a:lnTo>
                  <a:pt x="4219" y="10459"/>
                </a:lnTo>
                <a:cubicBezTo>
                  <a:pt x="4219" y="10356"/>
                  <a:pt x="4222" y="10253"/>
                  <a:pt x="4227" y="10181"/>
                </a:cubicBezTo>
                <a:cubicBezTo>
                  <a:pt x="4232" y="10110"/>
                  <a:pt x="4240" y="10062"/>
                  <a:pt x="4247" y="10062"/>
                </a:cubicBezTo>
                <a:lnTo>
                  <a:pt x="4247" y="10062"/>
                </a:lnTo>
                <a:lnTo>
                  <a:pt x="4449" y="10062"/>
                </a:lnTo>
                <a:cubicBezTo>
                  <a:pt x="4465" y="10062"/>
                  <a:pt x="4477" y="10237"/>
                  <a:pt x="4477" y="10459"/>
                </a:cubicBezTo>
                <a:lnTo>
                  <a:pt x="4477" y="10935"/>
                </a:lnTo>
                <a:close/>
                <a:moveTo>
                  <a:pt x="4950" y="10943"/>
                </a:moveTo>
                <a:cubicBezTo>
                  <a:pt x="4950" y="11046"/>
                  <a:pt x="4947" y="11149"/>
                  <a:pt x="4941" y="11220"/>
                </a:cubicBezTo>
                <a:cubicBezTo>
                  <a:pt x="4936" y="11292"/>
                  <a:pt x="4929" y="11339"/>
                  <a:pt x="4922" y="11339"/>
                </a:cubicBezTo>
                <a:lnTo>
                  <a:pt x="4922" y="11339"/>
                </a:lnTo>
                <a:lnTo>
                  <a:pt x="4720" y="11339"/>
                </a:lnTo>
                <a:cubicBezTo>
                  <a:pt x="4712" y="11339"/>
                  <a:pt x="4705" y="11299"/>
                  <a:pt x="4700" y="11220"/>
                </a:cubicBezTo>
                <a:cubicBezTo>
                  <a:pt x="4695" y="11149"/>
                  <a:pt x="4692" y="11046"/>
                  <a:pt x="4692" y="10943"/>
                </a:cubicBezTo>
                <a:lnTo>
                  <a:pt x="4692" y="10467"/>
                </a:lnTo>
                <a:cubicBezTo>
                  <a:pt x="4692" y="10245"/>
                  <a:pt x="4704" y="10070"/>
                  <a:pt x="4720" y="10070"/>
                </a:cubicBezTo>
                <a:lnTo>
                  <a:pt x="4720" y="10070"/>
                </a:lnTo>
                <a:lnTo>
                  <a:pt x="4922" y="10070"/>
                </a:lnTo>
                <a:cubicBezTo>
                  <a:pt x="4937" y="10070"/>
                  <a:pt x="4950" y="10245"/>
                  <a:pt x="4950" y="10467"/>
                </a:cubicBezTo>
                <a:lnTo>
                  <a:pt x="4950" y="10943"/>
                </a:lnTo>
                <a:close/>
                <a:moveTo>
                  <a:pt x="5422" y="10951"/>
                </a:moveTo>
                <a:cubicBezTo>
                  <a:pt x="5422" y="11173"/>
                  <a:pt x="5410" y="11347"/>
                  <a:pt x="5395" y="11347"/>
                </a:cubicBezTo>
                <a:lnTo>
                  <a:pt x="5395" y="11347"/>
                </a:lnTo>
                <a:lnTo>
                  <a:pt x="5192" y="11347"/>
                </a:lnTo>
                <a:cubicBezTo>
                  <a:pt x="5177" y="11347"/>
                  <a:pt x="5165" y="11173"/>
                  <a:pt x="5165" y="10951"/>
                </a:cubicBezTo>
                <a:lnTo>
                  <a:pt x="5165" y="10475"/>
                </a:lnTo>
                <a:cubicBezTo>
                  <a:pt x="5165" y="10372"/>
                  <a:pt x="5168" y="10269"/>
                  <a:pt x="5173" y="10197"/>
                </a:cubicBezTo>
                <a:cubicBezTo>
                  <a:pt x="5178" y="10126"/>
                  <a:pt x="5185" y="10078"/>
                  <a:pt x="5192" y="10078"/>
                </a:cubicBezTo>
                <a:lnTo>
                  <a:pt x="5192" y="10078"/>
                </a:lnTo>
                <a:lnTo>
                  <a:pt x="5395" y="10078"/>
                </a:lnTo>
                <a:cubicBezTo>
                  <a:pt x="5402" y="10078"/>
                  <a:pt x="5409" y="10118"/>
                  <a:pt x="5414" y="10197"/>
                </a:cubicBezTo>
                <a:cubicBezTo>
                  <a:pt x="5419" y="10269"/>
                  <a:pt x="5422" y="10372"/>
                  <a:pt x="5422" y="10475"/>
                </a:cubicBezTo>
                <a:lnTo>
                  <a:pt x="5422" y="10951"/>
                </a:lnTo>
                <a:close/>
                <a:moveTo>
                  <a:pt x="5895" y="10958"/>
                </a:moveTo>
                <a:cubicBezTo>
                  <a:pt x="5895" y="11181"/>
                  <a:pt x="5883" y="11355"/>
                  <a:pt x="5867" y="11355"/>
                </a:cubicBezTo>
                <a:lnTo>
                  <a:pt x="5867" y="11355"/>
                </a:lnTo>
                <a:lnTo>
                  <a:pt x="5665" y="11355"/>
                </a:lnTo>
                <a:cubicBezTo>
                  <a:pt x="5657" y="11355"/>
                  <a:pt x="5650" y="11315"/>
                  <a:pt x="5645" y="11236"/>
                </a:cubicBezTo>
                <a:cubicBezTo>
                  <a:pt x="5640" y="11157"/>
                  <a:pt x="5637" y="11062"/>
                  <a:pt x="5637" y="10958"/>
                </a:cubicBezTo>
                <a:lnTo>
                  <a:pt x="5637" y="10483"/>
                </a:lnTo>
                <a:cubicBezTo>
                  <a:pt x="5637" y="10261"/>
                  <a:pt x="5649" y="10086"/>
                  <a:pt x="5665" y="10086"/>
                </a:cubicBezTo>
                <a:cubicBezTo>
                  <a:pt x="5665" y="10086"/>
                  <a:pt x="5665" y="10086"/>
                  <a:pt x="5665" y="10086"/>
                </a:cubicBezTo>
                <a:lnTo>
                  <a:pt x="5867" y="10094"/>
                </a:lnTo>
                <a:cubicBezTo>
                  <a:pt x="5874" y="10094"/>
                  <a:pt x="5881" y="10134"/>
                  <a:pt x="5886" y="10213"/>
                </a:cubicBezTo>
                <a:cubicBezTo>
                  <a:pt x="5891" y="10284"/>
                  <a:pt x="5895" y="10388"/>
                  <a:pt x="5895" y="10491"/>
                </a:cubicBezTo>
                <a:lnTo>
                  <a:pt x="5895" y="10958"/>
                </a:lnTo>
                <a:close/>
                <a:moveTo>
                  <a:pt x="6368" y="10966"/>
                </a:moveTo>
                <a:cubicBezTo>
                  <a:pt x="6368" y="11069"/>
                  <a:pt x="6365" y="11173"/>
                  <a:pt x="6359" y="11244"/>
                </a:cubicBezTo>
                <a:cubicBezTo>
                  <a:pt x="6354" y="11315"/>
                  <a:pt x="6347" y="11363"/>
                  <a:pt x="6340" y="11363"/>
                </a:cubicBezTo>
                <a:lnTo>
                  <a:pt x="6340" y="11363"/>
                </a:lnTo>
                <a:lnTo>
                  <a:pt x="6137" y="11363"/>
                </a:lnTo>
                <a:cubicBezTo>
                  <a:pt x="6122" y="11363"/>
                  <a:pt x="6110" y="11188"/>
                  <a:pt x="6110" y="10966"/>
                </a:cubicBezTo>
                <a:lnTo>
                  <a:pt x="6110" y="10491"/>
                </a:lnTo>
                <a:cubicBezTo>
                  <a:pt x="6110" y="10388"/>
                  <a:pt x="6113" y="10284"/>
                  <a:pt x="6118" y="10213"/>
                </a:cubicBezTo>
                <a:cubicBezTo>
                  <a:pt x="6123" y="10142"/>
                  <a:pt x="6130" y="10094"/>
                  <a:pt x="6137" y="10094"/>
                </a:cubicBezTo>
                <a:lnTo>
                  <a:pt x="6137" y="10094"/>
                </a:lnTo>
                <a:lnTo>
                  <a:pt x="6340" y="10094"/>
                </a:lnTo>
                <a:cubicBezTo>
                  <a:pt x="6355" y="10094"/>
                  <a:pt x="6368" y="10269"/>
                  <a:pt x="6368" y="10491"/>
                </a:cubicBezTo>
                <a:lnTo>
                  <a:pt x="6368" y="10966"/>
                </a:lnTo>
                <a:close/>
                <a:moveTo>
                  <a:pt x="6840" y="10974"/>
                </a:moveTo>
                <a:cubicBezTo>
                  <a:pt x="6840" y="11077"/>
                  <a:pt x="6837" y="11181"/>
                  <a:pt x="6832" y="11252"/>
                </a:cubicBezTo>
                <a:cubicBezTo>
                  <a:pt x="6827" y="11323"/>
                  <a:pt x="6819" y="11371"/>
                  <a:pt x="6812" y="11371"/>
                </a:cubicBezTo>
                <a:lnTo>
                  <a:pt x="6812" y="11371"/>
                </a:lnTo>
                <a:lnTo>
                  <a:pt x="6610" y="11371"/>
                </a:lnTo>
                <a:cubicBezTo>
                  <a:pt x="6603" y="11371"/>
                  <a:pt x="6595" y="11331"/>
                  <a:pt x="6590" y="11252"/>
                </a:cubicBezTo>
                <a:cubicBezTo>
                  <a:pt x="6586" y="11173"/>
                  <a:pt x="6582" y="11077"/>
                  <a:pt x="6582" y="10974"/>
                </a:cubicBezTo>
                <a:lnTo>
                  <a:pt x="6582" y="10499"/>
                </a:lnTo>
                <a:cubicBezTo>
                  <a:pt x="6582" y="10277"/>
                  <a:pt x="6594" y="10102"/>
                  <a:pt x="6610" y="10102"/>
                </a:cubicBezTo>
                <a:lnTo>
                  <a:pt x="6610" y="10102"/>
                </a:lnTo>
                <a:lnTo>
                  <a:pt x="6812" y="10102"/>
                </a:lnTo>
                <a:cubicBezTo>
                  <a:pt x="6828" y="10102"/>
                  <a:pt x="6840" y="10277"/>
                  <a:pt x="6840" y="10499"/>
                </a:cubicBezTo>
                <a:lnTo>
                  <a:pt x="6840" y="10974"/>
                </a:lnTo>
                <a:close/>
                <a:moveTo>
                  <a:pt x="7285" y="10982"/>
                </a:moveTo>
                <a:cubicBezTo>
                  <a:pt x="7285" y="11204"/>
                  <a:pt x="7272" y="11379"/>
                  <a:pt x="7257" y="11379"/>
                </a:cubicBezTo>
                <a:cubicBezTo>
                  <a:pt x="7257" y="11379"/>
                  <a:pt x="7257" y="11379"/>
                  <a:pt x="7257" y="11379"/>
                </a:cubicBezTo>
                <a:lnTo>
                  <a:pt x="7159" y="11379"/>
                </a:lnTo>
                <a:cubicBezTo>
                  <a:pt x="7159" y="11379"/>
                  <a:pt x="7159" y="11379"/>
                  <a:pt x="7158" y="11379"/>
                </a:cubicBezTo>
                <a:lnTo>
                  <a:pt x="7083" y="11379"/>
                </a:lnTo>
                <a:cubicBezTo>
                  <a:pt x="7067" y="11379"/>
                  <a:pt x="7055" y="11204"/>
                  <a:pt x="7055" y="10982"/>
                </a:cubicBezTo>
                <a:lnTo>
                  <a:pt x="7055" y="10507"/>
                </a:lnTo>
                <a:cubicBezTo>
                  <a:pt x="7055" y="10403"/>
                  <a:pt x="7058" y="10300"/>
                  <a:pt x="7063" y="10229"/>
                </a:cubicBezTo>
                <a:cubicBezTo>
                  <a:pt x="7069" y="10158"/>
                  <a:pt x="7075" y="10110"/>
                  <a:pt x="7083" y="10110"/>
                </a:cubicBezTo>
                <a:cubicBezTo>
                  <a:pt x="7083" y="10110"/>
                  <a:pt x="7083" y="10110"/>
                  <a:pt x="7083" y="10110"/>
                </a:cubicBezTo>
                <a:lnTo>
                  <a:pt x="7181" y="10110"/>
                </a:lnTo>
                <a:cubicBezTo>
                  <a:pt x="7181" y="10110"/>
                  <a:pt x="7181" y="10110"/>
                  <a:pt x="7181" y="10110"/>
                </a:cubicBezTo>
                <a:lnTo>
                  <a:pt x="7257" y="10110"/>
                </a:lnTo>
                <a:cubicBezTo>
                  <a:pt x="7264" y="10110"/>
                  <a:pt x="7271" y="10150"/>
                  <a:pt x="7276" y="10229"/>
                </a:cubicBezTo>
                <a:cubicBezTo>
                  <a:pt x="7281" y="10300"/>
                  <a:pt x="7285" y="10403"/>
                  <a:pt x="7285" y="10507"/>
                </a:cubicBezTo>
                <a:lnTo>
                  <a:pt x="7285" y="10982"/>
                </a:lnTo>
                <a:close/>
                <a:moveTo>
                  <a:pt x="7757" y="10990"/>
                </a:moveTo>
                <a:cubicBezTo>
                  <a:pt x="7757" y="11093"/>
                  <a:pt x="7754" y="11196"/>
                  <a:pt x="7749" y="11268"/>
                </a:cubicBezTo>
                <a:cubicBezTo>
                  <a:pt x="7744" y="11339"/>
                  <a:pt x="7736" y="11387"/>
                  <a:pt x="7729" y="11387"/>
                </a:cubicBezTo>
                <a:lnTo>
                  <a:pt x="7729" y="11387"/>
                </a:lnTo>
                <a:lnTo>
                  <a:pt x="7527" y="11387"/>
                </a:lnTo>
                <a:cubicBezTo>
                  <a:pt x="7520" y="11387"/>
                  <a:pt x="7512" y="11347"/>
                  <a:pt x="7508" y="11268"/>
                </a:cubicBezTo>
                <a:cubicBezTo>
                  <a:pt x="7503" y="11188"/>
                  <a:pt x="7499" y="11093"/>
                  <a:pt x="7499" y="10990"/>
                </a:cubicBezTo>
                <a:lnTo>
                  <a:pt x="7499" y="10514"/>
                </a:lnTo>
                <a:cubicBezTo>
                  <a:pt x="7499" y="10292"/>
                  <a:pt x="7511" y="10118"/>
                  <a:pt x="7527" y="10118"/>
                </a:cubicBezTo>
                <a:lnTo>
                  <a:pt x="7527" y="10118"/>
                </a:lnTo>
                <a:lnTo>
                  <a:pt x="7729" y="10118"/>
                </a:lnTo>
                <a:cubicBezTo>
                  <a:pt x="7745" y="10118"/>
                  <a:pt x="7757" y="10292"/>
                  <a:pt x="7757" y="10514"/>
                </a:cubicBezTo>
                <a:lnTo>
                  <a:pt x="7757" y="10990"/>
                </a:lnTo>
                <a:close/>
                <a:moveTo>
                  <a:pt x="8230" y="10998"/>
                </a:moveTo>
                <a:cubicBezTo>
                  <a:pt x="8230" y="11220"/>
                  <a:pt x="8218" y="11395"/>
                  <a:pt x="8202" y="11395"/>
                </a:cubicBezTo>
                <a:lnTo>
                  <a:pt x="8202" y="11395"/>
                </a:lnTo>
                <a:lnTo>
                  <a:pt x="8000" y="11395"/>
                </a:lnTo>
                <a:cubicBezTo>
                  <a:pt x="7992" y="11395"/>
                  <a:pt x="7985" y="11355"/>
                  <a:pt x="7980" y="11276"/>
                </a:cubicBezTo>
                <a:cubicBezTo>
                  <a:pt x="7975" y="11196"/>
                  <a:pt x="7972" y="11101"/>
                  <a:pt x="7972" y="10998"/>
                </a:cubicBezTo>
                <a:lnTo>
                  <a:pt x="7972" y="10522"/>
                </a:lnTo>
                <a:cubicBezTo>
                  <a:pt x="7972" y="10300"/>
                  <a:pt x="7984" y="10126"/>
                  <a:pt x="8000" y="10126"/>
                </a:cubicBezTo>
                <a:lnTo>
                  <a:pt x="8000" y="10126"/>
                </a:lnTo>
                <a:lnTo>
                  <a:pt x="8202" y="10126"/>
                </a:lnTo>
                <a:cubicBezTo>
                  <a:pt x="8209" y="10126"/>
                  <a:pt x="8216" y="10166"/>
                  <a:pt x="8221" y="10245"/>
                </a:cubicBezTo>
                <a:cubicBezTo>
                  <a:pt x="8226" y="10324"/>
                  <a:pt x="8230" y="10419"/>
                  <a:pt x="8230" y="10522"/>
                </a:cubicBezTo>
                <a:lnTo>
                  <a:pt x="8230" y="10998"/>
                </a:lnTo>
                <a:close/>
                <a:moveTo>
                  <a:pt x="8702" y="10998"/>
                </a:moveTo>
                <a:cubicBezTo>
                  <a:pt x="8702" y="11101"/>
                  <a:pt x="8699" y="11204"/>
                  <a:pt x="8694" y="11276"/>
                </a:cubicBezTo>
                <a:cubicBezTo>
                  <a:pt x="8688" y="11347"/>
                  <a:pt x="8682" y="11395"/>
                  <a:pt x="8674" y="11395"/>
                </a:cubicBezTo>
                <a:lnTo>
                  <a:pt x="8674" y="11395"/>
                </a:lnTo>
                <a:lnTo>
                  <a:pt x="8472" y="11395"/>
                </a:lnTo>
                <a:cubicBezTo>
                  <a:pt x="8465" y="11395"/>
                  <a:pt x="8458" y="11355"/>
                  <a:pt x="8453" y="11276"/>
                </a:cubicBezTo>
                <a:cubicBezTo>
                  <a:pt x="8448" y="11196"/>
                  <a:pt x="8444" y="11101"/>
                  <a:pt x="8444" y="10998"/>
                </a:cubicBezTo>
                <a:lnTo>
                  <a:pt x="8444" y="10522"/>
                </a:lnTo>
                <a:cubicBezTo>
                  <a:pt x="8444" y="10300"/>
                  <a:pt x="8456" y="10126"/>
                  <a:pt x="8472" y="10126"/>
                </a:cubicBezTo>
                <a:lnTo>
                  <a:pt x="8472" y="10126"/>
                </a:lnTo>
                <a:lnTo>
                  <a:pt x="8674" y="10126"/>
                </a:lnTo>
                <a:cubicBezTo>
                  <a:pt x="8690" y="10126"/>
                  <a:pt x="8702" y="10300"/>
                  <a:pt x="8702" y="10522"/>
                </a:cubicBezTo>
                <a:lnTo>
                  <a:pt x="8702" y="10998"/>
                </a:lnTo>
                <a:close/>
                <a:moveTo>
                  <a:pt x="9175" y="11014"/>
                </a:moveTo>
                <a:cubicBezTo>
                  <a:pt x="9175" y="11236"/>
                  <a:pt x="9163" y="11410"/>
                  <a:pt x="9147" y="11410"/>
                </a:cubicBezTo>
                <a:lnTo>
                  <a:pt x="9147" y="11410"/>
                </a:lnTo>
                <a:lnTo>
                  <a:pt x="8945" y="11410"/>
                </a:lnTo>
                <a:cubicBezTo>
                  <a:pt x="8929" y="11410"/>
                  <a:pt x="8917" y="11236"/>
                  <a:pt x="8917" y="11014"/>
                </a:cubicBezTo>
                <a:lnTo>
                  <a:pt x="8917" y="10538"/>
                </a:lnTo>
                <a:cubicBezTo>
                  <a:pt x="8917" y="10435"/>
                  <a:pt x="8920" y="10332"/>
                  <a:pt x="8925" y="10261"/>
                </a:cubicBezTo>
                <a:cubicBezTo>
                  <a:pt x="8931" y="10189"/>
                  <a:pt x="8938" y="10142"/>
                  <a:pt x="8945" y="10142"/>
                </a:cubicBezTo>
                <a:lnTo>
                  <a:pt x="8945" y="10142"/>
                </a:lnTo>
                <a:lnTo>
                  <a:pt x="9147" y="10142"/>
                </a:lnTo>
                <a:cubicBezTo>
                  <a:pt x="9154" y="10142"/>
                  <a:pt x="9162" y="10181"/>
                  <a:pt x="9167" y="10261"/>
                </a:cubicBezTo>
                <a:cubicBezTo>
                  <a:pt x="9172" y="10332"/>
                  <a:pt x="9175" y="10435"/>
                  <a:pt x="9175" y="10538"/>
                </a:cubicBezTo>
                <a:lnTo>
                  <a:pt x="9175" y="11014"/>
                </a:lnTo>
                <a:close/>
                <a:moveTo>
                  <a:pt x="9647" y="11014"/>
                </a:moveTo>
                <a:cubicBezTo>
                  <a:pt x="9647" y="11236"/>
                  <a:pt x="9635" y="11410"/>
                  <a:pt x="9620" y="11410"/>
                </a:cubicBezTo>
                <a:cubicBezTo>
                  <a:pt x="9620" y="11410"/>
                  <a:pt x="9620" y="11410"/>
                  <a:pt x="9620" y="11410"/>
                </a:cubicBezTo>
                <a:lnTo>
                  <a:pt x="9417" y="11410"/>
                </a:lnTo>
                <a:cubicBezTo>
                  <a:pt x="9410" y="11410"/>
                  <a:pt x="9403" y="11371"/>
                  <a:pt x="9398" y="11292"/>
                </a:cubicBezTo>
                <a:cubicBezTo>
                  <a:pt x="9393" y="11220"/>
                  <a:pt x="9389" y="11117"/>
                  <a:pt x="9389" y="11014"/>
                </a:cubicBezTo>
                <a:lnTo>
                  <a:pt x="9389" y="10538"/>
                </a:lnTo>
                <a:cubicBezTo>
                  <a:pt x="9389" y="10316"/>
                  <a:pt x="9402" y="10142"/>
                  <a:pt x="9417" y="10142"/>
                </a:cubicBezTo>
                <a:lnTo>
                  <a:pt x="9417" y="10142"/>
                </a:lnTo>
                <a:lnTo>
                  <a:pt x="9620" y="10142"/>
                </a:lnTo>
                <a:cubicBezTo>
                  <a:pt x="9627" y="10142"/>
                  <a:pt x="9634" y="10181"/>
                  <a:pt x="9639" y="10261"/>
                </a:cubicBezTo>
                <a:cubicBezTo>
                  <a:pt x="9644" y="10340"/>
                  <a:pt x="9647" y="10435"/>
                  <a:pt x="9647" y="10538"/>
                </a:cubicBezTo>
                <a:lnTo>
                  <a:pt x="9647" y="11014"/>
                </a:lnTo>
                <a:close/>
                <a:moveTo>
                  <a:pt x="10120" y="11022"/>
                </a:moveTo>
                <a:cubicBezTo>
                  <a:pt x="10120" y="11125"/>
                  <a:pt x="10117" y="11228"/>
                  <a:pt x="10112" y="11299"/>
                </a:cubicBezTo>
                <a:cubicBezTo>
                  <a:pt x="10107" y="11371"/>
                  <a:pt x="10100" y="11418"/>
                  <a:pt x="10092" y="11418"/>
                </a:cubicBezTo>
                <a:lnTo>
                  <a:pt x="10092" y="11418"/>
                </a:lnTo>
                <a:lnTo>
                  <a:pt x="9890" y="11418"/>
                </a:lnTo>
                <a:cubicBezTo>
                  <a:pt x="9883" y="11418"/>
                  <a:pt x="9876" y="11379"/>
                  <a:pt x="9871" y="11299"/>
                </a:cubicBezTo>
                <a:cubicBezTo>
                  <a:pt x="9866" y="11228"/>
                  <a:pt x="9862" y="11125"/>
                  <a:pt x="9862" y="11022"/>
                </a:cubicBezTo>
                <a:lnTo>
                  <a:pt x="9862" y="10546"/>
                </a:lnTo>
                <a:cubicBezTo>
                  <a:pt x="9862" y="10324"/>
                  <a:pt x="9874" y="10150"/>
                  <a:pt x="9890" y="10150"/>
                </a:cubicBezTo>
                <a:lnTo>
                  <a:pt x="9890" y="10150"/>
                </a:lnTo>
                <a:lnTo>
                  <a:pt x="10092" y="10150"/>
                </a:lnTo>
                <a:cubicBezTo>
                  <a:pt x="10100" y="10150"/>
                  <a:pt x="10107" y="10189"/>
                  <a:pt x="10112" y="10269"/>
                </a:cubicBezTo>
                <a:cubicBezTo>
                  <a:pt x="10117" y="10340"/>
                  <a:pt x="10120" y="10443"/>
                  <a:pt x="10120" y="10546"/>
                </a:cubicBezTo>
                <a:lnTo>
                  <a:pt x="10120" y="11022"/>
                </a:lnTo>
                <a:close/>
                <a:moveTo>
                  <a:pt x="10592" y="11030"/>
                </a:moveTo>
                <a:cubicBezTo>
                  <a:pt x="10592" y="11133"/>
                  <a:pt x="10589" y="11236"/>
                  <a:pt x="10584" y="11307"/>
                </a:cubicBezTo>
                <a:cubicBezTo>
                  <a:pt x="10578" y="11379"/>
                  <a:pt x="10572" y="11426"/>
                  <a:pt x="10565" y="11426"/>
                </a:cubicBezTo>
                <a:lnTo>
                  <a:pt x="10565" y="11426"/>
                </a:lnTo>
                <a:lnTo>
                  <a:pt x="10362" y="11426"/>
                </a:lnTo>
                <a:cubicBezTo>
                  <a:pt x="10355" y="11426"/>
                  <a:pt x="10348" y="11387"/>
                  <a:pt x="10343" y="11307"/>
                </a:cubicBezTo>
                <a:cubicBezTo>
                  <a:pt x="10338" y="11236"/>
                  <a:pt x="10335" y="11133"/>
                  <a:pt x="10335" y="11030"/>
                </a:cubicBezTo>
                <a:lnTo>
                  <a:pt x="10335" y="10554"/>
                </a:lnTo>
                <a:cubicBezTo>
                  <a:pt x="10335" y="10332"/>
                  <a:pt x="10347" y="10158"/>
                  <a:pt x="10362" y="10158"/>
                </a:cubicBezTo>
                <a:lnTo>
                  <a:pt x="10362" y="10158"/>
                </a:lnTo>
                <a:lnTo>
                  <a:pt x="10565" y="10158"/>
                </a:lnTo>
                <a:cubicBezTo>
                  <a:pt x="10580" y="10158"/>
                  <a:pt x="10592" y="10332"/>
                  <a:pt x="10592" y="10554"/>
                </a:cubicBezTo>
                <a:lnTo>
                  <a:pt x="10592" y="11030"/>
                </a:lnTo>
                <a:close/>
                <a:moveTo>
                  <a:pt x="11065" y="11038"/>
                </a:moveTo>
                <a:cubicBezTo>
                  <a:pt x="11065" y="11141"/>
                  <a:pt x="11062" y="11244"/>
                  <a:pt x="11057" y="11315"/>
                </a:cubicBezTo>
                <a:cubicBezTo>
                  <a:pt x="11051" y="11387"/>
                  <a:pt x="11045" y="11434"/>
                  <a:pt x="11038" y="11434"/>
                </a:cubicBezTo>
                <a:lnTo>
                  <a:pt x="11038" y="11434"/>
                </a:lnTo>
                <a:lnTo>
                  <a:pt x="10835" y="11434"/>
                </a:lnTo>
                <a:cubicBezTo>
                  <a:pt x="10820" y="11434"/>
                  <a:pt x="10807" y="11260"/>
                  <a:pt x="10807" y="11038"/>
                </a:cubicBezTo>
                <a:lnTo>
                  <a:pt x="10807" y="10562"/>
                </a:lnTo>
                <a:cubicBezTo>
                  <a:pt x="10807" y="10459"/>
                  <a:pt x="10810" y="10356"/>
                  <a:pt x="10816" y="10284"/>
                </a:cubicBezTo>
                <a:cubicBezTo>
                  <a:pt x="10821" y="10213"/>
                  <a:pt x="10830" y="10181"/>
                  <a:pt x="10835" y="10166"/>
                </a:cubicBezTo>
                <a:lnTo>
                  <a:pt x="11038" y="10173"/>
                </a:lnTo>
                <a:cubicBezTo>
                  <a:pt x="11053" y="10173"/>
                  <a:pt x="11065" y="10348"/>
                  <a:pt x="11065" y="10570"/>
                </a:cubicBezTo>
                <a:lnTo>
                  <a:pt x="11065" y="11038"/>
                </a:lnTo>
                <a:close/>
                <a:moveTo>
                  <a:pt x="11520" y="11046"/>
                </a:moveTo>
                <a:cubicBezTo>
                  <a:pt x="11520" y="11268"/>
                  <a:pt x="11508" y="11442"/>
                  <a:pt x="11492" y="11442"/>
                </a:cubicBezTo>
                <a:lnTo>
                  <a:pt x="11492" y="11442"/>
                </a:lnTo>
                <a:lnTo>
                  <a:pt x="11394" y="11442"/>
                </a:lnTo>
                <a:cubicBezTo>
                  <a:pt x="11394" y="11442"/>
                  <a:pt x="11394" y="11442"/>
                  <a:pt x="11394" y="11442"/>
                </a:cubicBezTo>
                <a:lnTo>
                  <a:pt x="11308" y="11442"/>
                </a:lnTo>
                <a:cubicBezTo>
                  <a:pt x="11292" y="11442"/>
                  <a:pt x="11280" y="11268"/>
                  <a:pt x="11280" y="11046"/>
                </a:cubicBezTo>
                <a:lnTo>
                  <a:pt x="11280" y="10570"/>
                </a:lnTo>
                <a:cubicBezTo>
                  <a:pt x="11280" y="10348"/>
                  <a:pt x="11292" y="10173"/>
                  <a:pt x="11308" y="10173"/>
                </a:cubicBezTo>
                <a:lnTo>
                  <a:pt x="11308" y="10173"/>
                </a:lnTo>
                <a:lnTo>
                  <a:pt x="11394" y="10173"/>
                </a:lnTo>
                <a:cubicBezTo>
                  <a:pt x="11394" y="10173"/>
                  <a:pt x="11394" y="10173"/>
                  <a:pt x="11394" y="10173"/>
                </a:cubicBezTo>
                <a:lnTo>
                  <a:pt x="11394" y="10173"/>
                </a:lnTo>
                <a:lnTo>
                  <a:pt x="11492" y="10173"/>
                </a:lnTo>
                <a:cubicBezTo>
                  <a:pt x="11499" y="10173"/>
                  <a:pt x="11506" y="10213"/>
                  <a:pt x="11511" y="10292"/>
                </a:cubicBezTo>
                <a:cubicBezTo>
                  <a:pt x="11516" y="10372"/>
                  <a:pt x="11520" y="10467"/>
                  <a:pt x="11520" y="10570"/>
                </a:cubicBezTo>
                <a:lnTo>
                  <a:pt x="11520" y="11046"/>
                </a:lnTo>
                <a:close/>
                <a:moveTo>
                  <a:pt x="11993" y="11054"/>
                </a:moveTo>
                <a:cubicBezTo>
                  <a:pt x="11993" y="11276"/>
                  <a:pt x="11980" y="11450"/>
                  <a:pt x="11965" y="11450"/>
                </a:cubicBezTo>
                <a:lnTo>
                  <a:pt x="11965" y="11450"/>
                </a:lnTo>
                <a:lnTo>
                  <a:pt x="11762" y="11450"/>
                </a:lnTo>
                <a:cubicBezTo>
                  <a:pt x="11747" y="11450"/>
                  <a:pt x="11735" y="11276"/>
                  <a:pt x="11735" y="11054"/>
                </a:cubicBezTo>
                <a:lnTo>
                  <a:pt x="11735" y="10578"/>
                </a:lnTo>
                <a:cubicBezTo>
                  <a:pt x="11735" y="10475"/>
                  <a:pt x="11738" y="10372"/>
                  <a:pt x="11743" y="10300"/>
                </a:cubicBezTo>
                <a:cubicBezTo>
                  <a:pt x="11748" y="10229"/>
                  <a:pt x="11755" y="10181"/>
                  <a:pt x="11762" y="10181"/>
                </a:cubicBezTo>
                <a:lnTo>
                  <a:pt x="11762" y="10181"/>
                </a:lnTo>
                <a:lnTo>
                  <a:pt x="11965" y="10181"/>
                </a:lnTo>
                <a:cubicBezTo>
                  <a:pt x="11972" y="10181"/>
                  <a:pt x="11979" y="10221"/>
                  <a:pt x="11984" y="10300"/>
                </a:cubicBezTo>
                <a:cubicBezTo>
                  <a:pt x="11989" y="10380"/>
                  <a:pt x="11993" y="10475"/>
                  <a:pt x="11993" y="10578"/>
                </a:cubicBezTo>
                <a:lnTo>
                  <a:pt x="11993" y="11054"/>
                </a:lnTo>
                <a:close/>
                <a:moveTo>
                  <a:pt x="12465" y="11062"/>
                </a:moveTo>
                <a:cubicBezTo>
                  <a:pt x="12465" y="11284"/>
                  <a:pt x="12453" y="11458"/>
                  <a:pt x="12437" y="11458"/>
                </a:cubicBezTo>
                <a:cubicBezTo>
                  <a:pt x="12437" y="11458"/>
                  <a:pt x="12437" y="11458"/>
                  <a:pt x="12437" y="11458"/>
                </a:cubicBezTo>
                <a:lnTo>
                  <a:pt x="12235" y="11458"/>
                </a:lnTo>
                <a:cubicBezTo>
                  <a:pt x="12228" y="11458"/>
                  <a:pt x="12220" y="11418"/>
                  <a:pt x="12215" y="11339"/>
                </a:cubicBezTo>
                <a:cubicBezTo>
                  <a:pt x="12211" y="11268"/>
                  <a:pt x="12207" y="11165"/>
                  <a:pt x="12207" y="11062"/>
                </a:cubicBezTo>
                <a:lnTo>
                  <a:pt x="12207" y="10586"/>
                </a:lnTo>
                <a:cubicBezTo>
                  <a:pt x="12207" y="10364"/>
                  <a:pt x="12219" y="10189"/>
                  <a:pt x="12235" y="10189"/>
                </a:cubicBezTo>
                <a:lnTo>
                  <a:pt x="12235" y="10189"/>
                </a:lnTo>
                <a:lnTo>
                  <a:pt x="12437" y="10189"/>
                </a:lnTo>
                <a:cubicBezTo>
                  <a:pt x="12444" y="10189"/>
                  <a:pt x="12452" y="10229"/>
                  <a:pt x="12457" y="10308"/>
                </a:cubicBezTo>
                <a:cubicBezTo>
                  <a:pt x="12462" y="10380"/>
                  <a:pt x="12465" y="10483"/>
                  <a:pt x="12465" y="10586"/>
                </a:cubicBezTo>
                <a:lnTo>
                  <a:pt x="12465" y="11062"/>
                </a:lnTo>
                <a:close/>
                <a:moveTo>
                  <a:pt x="12938" y="11069"/>
                </a:moveTo>
                <a:cubicBezTo>
                  <a:pt x="12938" y="11173"/>
                  <a:pt x="12935" y="11276"/>
                  <a:pt x="12929" y="11347"/>
                </a:cubicBezTo>
                <a:cubicBezTo>
                  <a:pt x="12924" y="11418"/>
                  <a:pt x="12917" y="11466"/>
                  <a:pt x="12910" y="11466"/>
                </a:cubicBezTo>
                <a:lnTo>
                  <a:pt x="12910" y="11466"/>
                </a:lnTo>
                <a:lnTo>
                  <a:pt x="12708" y="11466"/>
                </a:lnTo>
                <a:cubicBezTo>
                  <a:pt x="12692" y="11466"/>
                  <a:pt x="12680" y="11292"/>
                  <a:pt x="12680" y="11069"/>
                </a:cubicBezTo>
                <a:lnTo>
                  <a:pt x="12680" y="10594"/>
                </a:lnTo>
                <a:cubicBezTo>
                  <a:pt x="12680" y="10491"/>
                  <a:pt x="12683" y="10388"/>
                  <a:pt x="12688" y="10316"/>
                </a:cubicBezTo>
                <a:cubicBezTo>
                  <a:pt x="12693" y="10245"/>
                  <a:pt x="12700" y="10197"/>
                  <a:pt x="12708" y="10197"/>
                </a:cubicBezTo>
                <a:lnTo>
                  <a:pt x="12708" y="10197"/>
                </a:lnTo>
                <a:lnTo>
                  <a:pt x="12910" y="10197"/>
                </a:lnTo>
                <a:cubicBezTo>
                  <a:pt x="12926" y="10197"/>
                  <a:pt x="12938" y="10372"/>
                  <a:pt x="12938" y="10594"/>
                </a:cubicBezTo>
                <a:lnTo>
                  <a:pt x="12938" y="11069"/>
                </a:lnTo>
                <a:close/>
                <a:moveTo>
                  <a:pt x="13410" y="11077"/>
                </a:moveTo>
                <a:cubicBezTo>
                  <a:pt x="13410" y="11181"/>
                  <a:pt x="13407" y="11284"/>
                  <a:pt x="13402" y="11355"/>
                </a:cubicBezTo>
                <a:cubicBezTo>
                  <a:pt x="13396" y="11426"/>
                  <a:pt x="13390" y="11474"/>
                  <a:pt x="13382" y="11474"/>
                </a:cubicBezTo>
                <a:lnTo>
                  <a:pt x="13382" y="11474"/>
                </a:lnTo>
                <a:lnTo>
                  <a:pt x="13180" y="11474"/>
                </a:lnTo>
                <a:cubicBezTo>
                  <a:pt x="13173" y="11474"/>
                  <a:pt x="13166" y="11434"/>
                  <a:pt x="13161" y="11355"/>
                </a:cubicBezTo>
                <a:cubicBezTo>
                  <a:pt x="13156" y="11276"/>
                  <a:pt x="13152" y="11181"/>
                  <a:pt x="13152" y="11077"/>
                </a:cubicBezTo>
                <a:lnTo>
                  <a:pt x="13152" y="10602"/>
                </a:lnTo>
                <a:cubicBezTo>
                  <a:pt x="13152" y="10380"/>
                  <a:pt x="13166" y="10221"/>
                  <a:pt x="13180" y="10205"/>
                </a:cubicBezTo>
                <a:lnTo>
                  <a:pt x="13382" y="10213"/>
                </a:lnTo>
                <a:cubicBezTo>
                  <a:pt x="13398" y="10213"/>
                  <a:pt x="13410" y="10388"/>
                  <a:pt x="13410" y="10610"/>
                </a:cubicBezTo>
                <a:lnTo>
                  <a:pt x="13410" y="11077"/>
                </a:lnTo>
                <a:close/>
                <a:moveTo>
                  <a:pt x="13883" y="11085"/>
                </a:moveTo>
                <a:cubicBezTo>
                  <a:pt x="13883" y="11188"/>
                  <a:pt x="13880" y="11292"/>
                  <a:pt x="13875" y="11363"/>
                </a:cubicBezTo>
                <a:cubicBezTo>
                  <a:pt x="13870" y="11434"/>
                  <a:pt x="13862" y="11482"/>
                  <a:pt x="13855" y="11482"/>
                </a:cubicBezTo>
                <a:lnTo>
                  <a:pt x="13855" y="11482"/>
                </a:lnTo>
                <a:lnTo>
                  <a:pt x="13653" y="11482"/>
                </a:lnTo>
                <a:cubicBezTo>
                  <a:pt x="13646" y="11482"/>
                  <a:pt x="13638" y="11442"/>
                  <a:pt x="13633" y="11363"/>
                </a:cubicBezTo>
                <a:cubicBezTo>
                  <a:pt x="13628" y="11284"/>
                  <a:pt x="13625" y="11188"/>
                  <a:pt x="13625" y="11085"/>
                </a:cubicBezTo>
                <a:lnTo>
                  <a:pt x="13625" y="10610"/>
                </a:lnTo>
                <a:cubicBezTo>
                  <a:pt x="13625" y="10388"/>
                  <a:pt x="13637" y="10213"/>
                  <a:pt x="13653" y="10213"/>
                </a:cubicBezTo>
                <a:lnTo>
                  <a:pt x="13653" y="10213"/>
                </a:lnTo>
                <a:lnTo>
                  <a:pt x="13855" y="10213"/>
                </a:lnTo>
                <a:cubicBezTo>
                  <a:pt x="13871" y="10213"/>
                  <a:pt x="13883" y="10388"/>
                  <a:pt x="13883" y="10610"/>
                </a:cubicBezTo>
                <a:lnTo>
                  <a:pt x="13883" y="11085"/>
                </a:lnTo>
                <a:close/>
                <a:moveTo>
                  <a:pt x="14355" y="11093"/>
                </a:moveTo>
                <a:cubicBezTo>
                  <a:pt x="14355" y="11315"/>
                  <a:pt x="14343" y="11490"/>
                  <a:pt x="14328" y="11490"/>
                </a:cubicBezTo>
                <a:lnTo>
                  <a:pt x="14328" y="11490"/>
                </a:lnTo>
                <a:lnTo>
                  <a:pt x="14125" y="11490"/>
                </a:lnTo>
                <a:cubicBezTo>
                  <a:pt x="14118" y="11490"/>
                  <a:pt x="14111" y="11450"/>
                  <a:pt x="14106" y="11371"/>
                </a:cubicBezTo>
                <a:cubicBezTo>
                  <a:pt x="14101" y="11292"/>
                  <a:pt x="14097" y="11196"/>
                  <a:pt x="14097" y="11093"/>
                </a:cubicBezTo>
                <a:lnTo>
                  <a:pt x="14097" y="10618"/>
                </a:lnTo>
                <a:cubicBezTo>
                  <a:pt x="14097" y="10395"/>
                  <a:pt x="14110" y="10221"/>
                  <a:pt x="14125" y="10221"/>
                </a:cubicBezTo>
                <a:lnTo>
                  <a:pt x="14125" y="10221"/>
                </a:lnTo>
                <a:lnTo>
                  <a:pt x="14328" y="10221"/>
                </a:lnTo>
                <a:cubicBezTo>
                  <a:pt x="14335" y="10221"/>
                  <a:pt x="14342" y="10261"/>
                  <a:pt x="14347" y="10340"/>
                </a:cubicBezTo>
                <a:cubicBezTo>
                  <a:pt x="14352" y="10419"/>
                  <a:pt x="14355" y="10514"/>
                  <a:pt x="14355" y="10618"/>
                </a:cubicBezTo>
                <a:lnTo>
                  <a:pt x="14355" y="11093"/>
                </a:lnTo>
                <a:close/>
                <a:moveTo>
                  <a:pt x="14828" y="11093"/>
                </a:moveTo>
                <a:cubicBezTo>
                  <a:pt x="14828" y="11196"/>
                  <a:pt x="14825" y="11299"/>
                  <a:pt x="14820" y="11371"/>
                </a:cubicBezTo>
                <a:cubicBezTo>
                  <a:pt x="14814" y="11442"/>
                  <a:pt x="14808" y="11490"/>
                  <a:pt x="14800" y="11490"/>
                </a:cubicBezTo>
                <a:lnTo>
                  <a:pt x="14800" y="11490"/>
                </a:lnTo>
                <a:lnTo>
                  <a:pt x="14598" y="11490"/>
                </a:lnTo>
                <a:cubicBezTo>
                  <a:pt x="14591" y="11490"/>
                  <a:pt x="14583" y="11450"/>
                  <a:pt x="14579" y="11371"/>
                </a:cubicBezTo>
                <a:cubicBezTo>
                  <a:pt x="14574" y="11292"/>
                  <a:pt x="14570" y="11196"/>
                  <a:pt x="14570" y="11093"/>
                </a:cubicBezTo>
                <a:lnTo>
                  <a:pt x="14570" y="10618"/>
                </a:lnTo>
                <a:cubicBezTo>
                  <a:pt x="14570" y="10395"/>
                  <a:pt x="14582" y="10221"/>
                  <a:pt x="14598" y="10221"/>
                </a:cubicBezTo>
                <a:lnTo>
                  <a:pt x="14598" y="10221"/>
                </a:lnTo>
                <a:lnTo>
                  <a:pt x="14800" y="10221"/>
                </a:lnTo>
                <a:cubicBezTo>
                  <a:pt x="14816" y="10221"/>
                  <a:pt x="14828" y="10395"/>
                  <a:pt x="14828" y="10618"/>
                </a:cubicBezTo>
                <a:lnTo>
                  <a:pt x="14828" y="11093"/>
                </a:lnTo>
                <a:close/>
                <a:moveTo>
                  <a:pt x="15300" y="11101"/>
                </a:moveTo>
                <a:cubicBezTo>
                  <a:pt x="15300" y="11323"/>
                  <a:pt x="15288" y="11498"/>
                  <a:pt x="15273" y="11498"/>
                </a:cubicBezTo>
                <a:cubicBezTo>
                  <a:pt x="15273" y="11498"/>
                  <a:pt x="15273" y="11498"/>
                  <a:pt x="15273" y="11498"/>
                </a:cubicBezTo>
                <a:lnTo>
                  <a:pt x="15070" y="11498"/>
                </a:lnTo>
                <a:cubicBezTo>
                  <a:pt x="15063" y="11498"/>
                  <a:pt x="15056" y="11458"/>
                  <a:pt x="15051" y="11379"/>
                </a:cubicBezTo>
                <a:cubicBezTo>
                  <a:pt x="15046" y="11307"/>
                  <a:pt x="15043" y="11204"/>
                  <a:pt x="15043" y="11101"/>
                </a:cubicBezTo>
                <a:lnTo>
                  <a:pt x="15043" y="10625"/>
                </a:lnTo>
                <a:cubicBezTo>
                  <a:pt x="15043" y="10403"/>
                  <a:pt x="15055" y="10229"/>
                  <a:pt x="15070" y="10229"/>
                </a:cubicBezTo>
                <a:lnTo>
                  <a:pt x="15070" y="10229"/>
                </a:lnTo>
                <a:lnTo>
                  <a:pt x="15273" y="10229"/>
                </a:lnTo>
                <a:cubicBezTo>
                  <a:pt x="15280" y="10229"/>
                  <a:pt x="15287" y="10269"/>
                  <a:pt x="15292" y="10348"/>
                </a:cubicBezTo>
                <a:cubicBezTo>
                  <a:pt x="15297" y="10419"/>
                  <a:pt x="15300" y="10522"/>
                  <a:pt x="15300" y="10625"/>
                </a:cubicBezTo>
                <a:lnTo>
                  <a:pt x="15300" y="11101"/>
                </a:lnTo>
                <a:close/>
                <a:moveTo>
                  <a:pt x="15761" y="11109"/>
                </a:moveTo>
                <a:cubicBezTo>
                  <a:pt x="15761" y="11331"/>
                  <a:pt x="15749" y="11506"/>
                  <a:pt x="15733" y="11506"/>
                </a:cubicBezTo>
                <a:lnTo>
                  <a:pt x="15733" y="11506"/>
                </a:lnTo>
                <a:lnTo>
                  <a:pt x="15635" y="11506"/>
                </a:lnTo>
                <a:cubicBezTo>
                  <a:pt x="15635" y="11506"/>
                  <a:pt x="15635" y="11506"/>
                  <a:pt x="15635" y="11506"/>
                </a:cubicBezTo>
                <a:lnTo>
                  <a:pt x="15543" y="11506"/>
                </a:lnTo>
                <a:cubicBezTo>
                  <a:pt x="15536" y="11506"/>
                  <a:pt x="15529" y="11466"/>
                  <a:pt x="15524" y="11387"/>
                </a:cubicBezTo>
                <a:cubicBezTo>
                  <a:pt x="15519" y="11307"/>
                  <a:pt x="15516" y="11212"/>
                  <a:pt x="15516" y="11109"/>
                </a:cubicBezTo>
                <a:lnTo>
                  <a:pt x="15516" y="10633"/>
                </a:lnTo>
                <a:cubicBezTo>
                  <a:pt x="15516" y="10411"/>
                  <a:pt x="15528" y="10237"/>
                  <a:pt x="15543" y="10237"/>
                </a:cubicBezTo>
                <a:cubicBezTo>
                  <a:pt x="15543" y="10237"/>
                  <a:pt x="15543" y="10237"/>
                  <a:pt x="15543" y="10237"/>
                </a:cubicBezTo>
                <a:lnTo>
                  <a:pt x="15642" y="10237"/>
                </a:lnTo>
                <a:cubicBezTo>
                  <a:pt x="15642" y="10237"/>
                  <a:pt x="15642" y="10237"/>
                  <a:pt x="15643" y="10237"/>
                </a:cubicBezTo>
                <a:lnTo>
                  <a:pt x="15734" y="10237"/>
                </a:lnTo>
                <a:cubicBezTo>
                  <a:pt x="15741" y="10237"/>
                  <a:pt x="15748" y="10277"/>
                  <a:pt x="15753" y="10356"/>
                </a:cubicBezTo>
                <a:cubicBezTo>
                  <a:pt x="15758" y="10435"/>
                  <a:pt x="15761" y="10530"/>
                  <a:pt x="15761" y="10633"/>
                </a:cubicBezTo>
                <a:lnTo>
                  <a:pt x="15761" y="11109"/>
                </a:lnTo>
                <a:close/>
                <a:moveTo>
                  <a:pt x="16233" y="11117"/>
                </a:moveTo>
                <a:cubicBezTo>
                  <a:pt x="16233" y="11220"/>
                  <a:pt x="16230" y="11323"/>
                  <a:pt x="16225" y="11395"/>
                </a:cubicBezTo>
                <a:cubicBezTo>
                  <a:pt x="16220" y="11466"/>
                  <a:pt x="16213" y="11514"/>
                  <a:pt x="16206" y="11514"/>
                </a:cubicBezTo>
                <a:lnTo>
                  <a:pt x="16206" y="11514"/>
                </a:lnTo>
                <a:lnTo>
                  <a:pt x="16003" y="11514"/>
                </a:lnTo>
                <a:cubicBezTo>
                  <a:pt x="15988" y="11514"/>
                  <a:pt x="15976" y="11339"/>
                  <a:pt x="15976" y="11117"/>
                </a:cubicBezTo>
                <a:lnTo>
                  <a:pt x="15976" y="10641"/>
                </a:lnTo>
                <a:cubicBezTo>
                  <a:pt x="15976" y="10538"/>
                  <a:pt x="15978" y="10435"/>
                  <a:pt x="15984" y="10364"/>
                </a:cubicBezTo>
                <a:cubicBezTo>
                  <a:pt x="15989" y="10292"/>
                  <a:pt x="15996" y="10245"/>
                  <a:pt x="16003" y="10245"/>
                </a:cubicBezTo>
                <a:lnTo>
                  <a:pt x="16003" y="10245"/>
                </a:lnTo>
                <a:lnTo>
                  <a:pt x="16206" y="10245"/>
                </a:lnTo>
                <a:cubicBezTo>
                  <a:pt x="16221" y="10245"/>
                  <a:pt x="16233" y="10419"/>
                  <a:pt x="16233" y="10641"/>
                </a:cubicBezTo>
                <a:lnTo>
                  <a:pt x="16233" y="11117"/>
                </a:lnTo>
                <a:close/>
                <a:moveTo>
                  <a:pt x="16706" y="11125"/>
                </a:moveTo>
                <a:cubicBezTo>
                  <a:pt x="16706" y="11228"/>
                  <a:pt x="16703" y="11331"/>
                  <a:pt x="16698" y="11403"/>
                </a:cubicBezTo>
                <a:cubicBezTo>
                  <a:pt x="16693" y="11474"/>
                  <a:pt x="16686" y="11521"/>
                  <a:pt x="16678" y="11521"/>
                </a:cubicBezTo>
                <a:lnTo>
                  <a:pt x="16678" y="11521"/>
                </a:lnTo>
                <a:lnTo>
                  <a:pt x="16476" y="11521"/>
                </a:lnTo>
                <a:cubicBezTo>
                  <a:pt x="16469" y="11521"/>
                  <a:pt x="16462" y="11482"/>
                  <a:pt x="16457" y="11403"/>
                </a:cubicBezTo>
                <a:cubicBezTo>
                  <a:pt x="16452" y="11331"/>
                  <a:pt x="16448" y="11228"/>
                  <a:pt x="16448" y="11125"/>
                </a:cubicBezTo>
                <a:lnTo>
                  <a:pt x="16448" y="10649"/>
                </a:lnTo>
                <a:cubicBezTo>
                  <a:pt x="16448" y="10427"/>
                  <a:pt x="16460" y="10253"/>
                  <a:pt x="16476" y="10253"/>
                </a:cubicBezTo>
                <a:lnTo>
                  <a:pt x="16476" y="10253"/>
                </a:lnTo>
                <a:lnTo>
                  <a:pt x="16678" y="10253"/>
                </a:lnTo>
                <a:cubicBezTo>
                  <a:pt x="16694" y="10253"/>
                  <a:pt x="16706" y="10427"/>
                  <a:pt x="16706" y="10649"/>
                </a:cubicBezTo>
                <a:lnTo>
                  <a:pt x="16706" y="11125"/>
                </a:lnTo>
                <a:close/>
                <a:moveTo>
                  <a:pt x="17178" y="11133"/>
                </a:moveTo>
                <a:cubicBezTo>
                  <a:pt x="17178" y="11236"/>
                  <a:pt x="17176" y="11339"/>
                  <a:pt x="17170" y="11410"/>
                </a:cubicBezTo>
                <a:cubicBezTo>
                  <a:pt x="17165" y="11482"/>
                  <a:pt x="17158" y="11529"/>
                  <a:pt x="17151" y="11529"/>
                </a:cubicBezTo>
                <a:lnTo>
                  <a:pt x="17151" y="11529"/>
                </a:lnTo>
                <a:lnTo>
                  <a:pt x="16948" y="11529"/>
                </a:lnTo>
                <a:cubicBezTo>
                  <a:pt x="16933" y="11529"/>
                  <a:pt x="16921" y="11355"/>
                  <a:pt x="16921" y="11133"/>
                </a:cubicBezTo>
                <a:lnTo>
                  <a:pt x="16921" y="10657"/>
                </a:lnTo>
                <a:cubicBezTo>
                  <a:pt x="16921" y="10554"/>
                  <a:pt x="16923" y="10451"/>
                  <a:pt x="16929" y="10380"/>
                </a:cubicBezTo>
                <a:cubicBezTo>
                  <a:pt x="16934" y="10308"/>
                  <a:pt x="16941" y="10261"/>
                  <a:pt x="16948" y="10261"/>
                </a:cubicBezTo>
                <a:lnTo>
                  <a:pt x="16948" y="10261"/>
                </a:lnTo>
                <a:lnTo>
                  <a:pt x="17151" y="10261"/>
                </a:lnTo>
                <a:cubicBezTo>
                  <a:pt x="17166" y="10261"/>
                  <a:pt x="17178" y="10435"/>
                  <a:pt x="17178" y="10657"/>
                </a:cubicBezTo>
                <a:lnTo>
                  <a:pt x="17178" y="11133"/>
                </a:lnTo>
                <a:close/>
                <a:moveTo>
                  <a:pt x="17643" y="11418"/>
                </a:moveTo>
                <a:cubicBezTo>
                  <a:pt x="17638" y="11490"/>
                  <a:pt x="17631" y="11537"/>
                  <a:pt x="17624" y="11537"/>
                </a:cubicBezTo>
                <a:lnTo>
                  <a:pt x="17624" y="11537"/>
                </a:lnTo>
                <a:lnTo>
                  <a:pt x="17421" y="11537"/>
                </a:lnTo>
                <a:cubicBezTo>
                  <a:pt x="17406" y="11537"/>
                  <a:pt x="17394" y="11363"/>
                  <a:pt x="17394" y="11141"/>
                </a:cubicBezTo>
                <a:lnTo>
                  <a:pt x="17394" y="10665"/>
                </a:lnTo>
                <a:cubicBezTo>
                  <a:pt x="17394" y="10562"/>
                  <a:pt x="17396" y="10459"/>
                  <a:pt x="17402" y="10388"/>
                </a:cubicBezTo>
                <a:cubicBezTo>
                  <a:pt x="17407" y="10316"/>
                  <a:pt x="17414" y="10269"/>
                  <a:pt x="17421" y="10269"/>
                </a:cubicBezTo>
                <a:lnTo>
                  <a:pt x="17421" y="10269"/>
                </a:lnTo>
                <a:lnTo>
                  <a:pt x="17624" y="10269"/>
                </a:lnTo>
                <a:cubicBezTo>
                  <a:pt x="17639" y="10269"/>
                  <a:pt x="17651" y="10443"/>
                  <a:pt x="17651" y="10665"/>
                </a:cubicBezTo>
                <a:lnTo>
                  <a:pt x="17651" y="11141"/>
                </a:lnTo>
                <a:cubicBezTo>
                  <a:pt x="17651" y="11244"/>
                  <a:pt x="17648" y="11347"/>
                  <a:pt x="17643" y="11418"/>
                </a:cubicBezTo>
                <a:close/>
                <a:moveTo>
                  <a:pt x="18123" y="11149"/>
                </a:moveTo>
                <a:cubicBezTo>
                  <a:pt x="18123" y="11371"/>
                  <a:pt x="18111" y="11545"/>
                  <a:pt x="18096" y="11545"/>
                </a:cubicBezTo>
                <a:lnTo>
                  <a:pt x="18096" y="11545"/>
                </a:lnTo>
                <a:lnTo>
                  <a:pt x="17893" y="11545"/>
                </a:lnTo>
                <a:cubicBezTo>
                  <a:pt x="17878" y="11545"/>
                  <a:pt x="17866" y="11371"/>
                  <a:pt x="17866" y="11149"/>
                </a:cubicBezTo>
                <a:lnTo>
                  <a:pt x="17866" y="10673"/>
                </a:lnTo>
                <a:cubicBezTo>
                  <a:pt x="17866" y="10570"/>
                  <a:pt x="17869" y="10467"/>
                  <a:pt x="17874" y="10395"/>
                </a:cubicBezTo>
                <a:cubicBezTo>
                  <a:pt x="17880" y="10324"/>
                  <a:pt x="17886" y="10277"/>
                  <a:pt x="17893" y="10277"/>
                </a:cubicBezTo>
                <a:lnTo>
                  <a:pt x="17893" y="10277"/>
                </a:lnTo>
                <a:lnTo>
                  <a:pt x="18096" y="10277"/>
                </a:lnTo>
                <a:cubicBezTo>
                  <a:pt x="18103" y="10277"/>
                  <a:pt x="18110" y="10316"/>
                  <a:pt x="18115" y="10395"/>
                </a:cubicBezTo>
                <a:cubicBezTo>
                  <a:pt x="18120" y="10467"/>
                  <a:pt x="18123" y="10570"/>
                  <a:pt x="18123" y="10673"/>
                </a:cubicBezTo>
                <a:lnTo>
                  <a:pt x="18123" y="11149"/>
                </a:lnTo>
                <a:close/>
                <a:moveTo>
                  <a:pt x="18596" y="11157"/>
                </a:moveTo>
                <a:cubicBezTo>
                  <a:pt x="18596" y="11260"/>
                  <a:pt x="18593" y="11363"/>
                  <a:pt x="18588" y="11434"/>
                </a:cubicBezTo>
                <a:cubicBezTo>
                  <a:pt x="18583" y="11506"/>
                  <a:pt x="18576" y="11553"/>
                  <a:pt x="18569" y="11553"/>
                </a:cubicBezTo>
                <a:lnTo>
                  <a:pt x="18569" y="11553"/>
                </a:lnTo>
                <a:lnTo>
                  <a:pt x="18366" y="11553"/>
                </a:lnTo>
                <a:cubicBezTo>
                  <a:pt x="18359" y="11553"/>
                  <a:pt x="18352" y="11514"/>
                  <a:pt x="18347" y="11434"/>
                </a:cubicBezTo>
                <a:cubicBezTo>
                  <a:pt x="18342" y="11355"/>
                  <a:pt x="18339" y="11260"/>
                  <a:pt x="18339" y="11157"/>
                </a:cubicBezTo>
                <a:lnTo>
                  <a:pt x="18339" y="10681"/>
                </a:lnTo>
                <a:cubicBezTo>
                  <a:pt x="18339" y="10459"/>
                  <a:pt x="18351" y="10284"/>
                  <a:pt x="18366" y="10284"/>
                </a:cubicBezTo>
                <a:lnTo>
                  <a:pt x="18366" y="10284"/>
                </a:lnTo>
                <a:lnTo>
                  <a:pt x="18569" y="10284"/>
                </a:lnTo>
                <a:cubicBezTo>
                  <a:pt x="18584" y="10284"/>
                  <a:pt x="18596" y="10459"/>
                  <a:pt x="18596" y="10681"/>
                </a:cubicBezTo>
                <a:lnTo>
                  <a:pt x="18596" y="11157"/>
                </a:lnTo>
                <a:close/>
                <a:moveTo>
                  <a:pt x="19069" y="11165"/>
                </a:moveTo>
                <a:cubicBezTo>
                  <a:pt x="19069" y="11387"/>
                  <a:pt x="19056" y="11561"/>
                  <a:pt x="19041" y="11561"/>
                </a:cubicBezTo>
                <a:lnTo>
                  <a:pt x="19041" y="11561"/>
                </a:lnTo>
                <a:lnTo>
                  <a:pt x="18838" y="11561"/>
                </a:lnTo>
                <a:cubicBezTo>
                  <a:pt x="18831" y="11561"/>
                  <a:pt x="18824" y="11521"/>
                  <a:pt x="18819" y="11442"/>
                </a:cubicBezTo>
                <a:cubicBezTo>
                  <a:pt x="18814" y="11371"/>
                  <a:pt x="18811" y="11268"/>
                  <a:pt x="18811" y="11165"/>
                </a:cubicBezTo>
                <a:lnTo>
                  <a:pt x="18811" y="10689"/>
                </a:lnTo>
                <a:cubicBezTo>
                  <a:pt x="18811" y="10467"/>
                  <a:pt x="18823" y="10292"/>
                  <a:pt x="18838" y="10292"/>
                </a:cubicBezTo>
                <a:lnTo>
                  <a:pt x="18838" y="10292"/>
                </a:lnTo>
                <a:lnTo>
                  <a:pt x="19041" y="10292"/>
                </a:lnTo>
                <a:cubicBezTo>
                  <a:pt x="19048" y="10292"/>
                  <a:pt x="19055" y="10332"/>
                  <a:pt x="19060" y="10411"/>
                </a:cubicBezTo>
                <a:cubicBezTo>
                  <a:pt x="19065" y="10483"/>
                  <a:pt x="19069" y="10586"/>
                  <a:pt x="19069" y="10689"/>
                </a:cubicBezTo>
                <a:lnTo>
                  <a:pt x="19069" y="11165"/>
                </a:lnTo>
                <a:close/>
                <a:moveTo>
                  <a:pt x="19541" y="11173"/>
                </a:moveTo>
                <a:cubicBezTo>
                  <a:pt x="19541" y="11395"/>
                  <a:pt x="19529" y="11569"/>
                  <a:pt x="19514" y="11569"/>
                </a:cubicBezTo>
                <a:lnTo>
                  <a:pt x="19514" y="11569"/>
                </a:lnTo>
                <a:lnTo>
                  <a:pt x="19311" y="11569"/>
                </a:lnTo>
                <a:cubicBezTo>
                  <a:pt x="19304" y="11569"/>
                  <a:pt x="19297" y="11529"/>
                  <a:pt x="19292" y="11450"/>
                </a:cubicBezTo>
                <a:cubicBezTo>
                  <a:pt x="19287" y="11379"/>
                  <a:pt x="19284" y="11276"/>
                  <a:pt x="19284" y="11173"/>
                </a:cubicBezTo>
                <a:lnTo>
                  <a:pt x="19284" y="10697"/>
                </a:lnTo>
                <a:cubicBezTo>
                  <a:pt x="19284" y="10475"/>
                  <a:pt x="19296" y="10300"/>
                  <a:pt x="19311" y="10300"/>
                </a:cubicBezTo>
                <a:lnTo>
                  <a:pt x="19311" y="10300"/>
                </a:lnTo>
                <a:lnTo>
                  <a:pt x="19514" y="10300"/>
                </a:lnTo>
                <a:cubicBezTo>
                  <a:pt x="19521" y="10300"/>
                  <a:pt x="19528" y="10340"/>
                  <a:pt x="19533" y="10419"/>
                </a:cubicBezTo>
                <a:cubicBezTo>
                  <a:pt x="19538" y="10499"/>
                  <a:pt x="19541" y="10594"/>
                  <a:pt x="19541" y="10697"/>
                </a:cubicBezTo>
                <a:lnTo>
                  <a:pt x="19541" y="11173"/>
                </a:lnTo>
                <a:close/>
                <a:moveTo>
                  <a:pt x="19986" y="11181"/>
                </a:moveTo>
                <a:cubicBezTo>
                  <a:pt x="19986" y="11284"/>
                  <a:pt x="19983" y="11387"/>
                  <a:pt x="19977" y="11458"/>
                </a:cubicBezTo>
                <a:cubicBezTo>
                  <a:pt x="19972" y="11529"/>
                  <a:pt x="19965" y="11577"/>
                  <a:pt x="19958" y="11577"/>
                </a:cubicBezTo>
                <a:cubicBezTo>
                  <a:pt x="19958" y="11577"/>
                  <a:pt x="19958" y="11577"/>
                  <a:pt x="19958" y="11577"/>
                </a:cubicBezTo>
                <a:lnTo>
                  <a:pt x="19883" y="11577"/>
                </a:lnTo>
                <a:cubicBezTo>
                  <a:pt x="19883" y="11577"/>
                  <a:pt x="19883" y="11577"/>
                  <a:pt x="19883" y="11577"/>
                </a:cubicBezTo>
                <a:cubicBezTo>
                  <a:pt x="19883" y="11577"/>
                  <a:pt x="19883" y="11577"/>
                  <a:pt x="19883" y="11577"/>
                </a:cubicBezTo>
                <a:lnTo>
                  <a:pt x="19784" y="11577"/>
                </a:lnTo>
                <a:cubicBezTo>
                  <a:pt x="19777" y="11577"/>
                  <a:pt x="19770" y="11537"/>
                  <a:pt x="19765" y="11458"/>
                </a:cubicBezTo>
                <a:cubicBezTo>
                  <a:pt x="19760" y="11387"/>
                  <a:pt x="19757" y="11284"/>
                  <a:pt x="19757" y="11181"/>
                </a:cubicBezTo>
                <a:lnTo>
                  <a:pt x="19757" y="10705"/>
                </a:lnTo>
                <a:cubicBezTo>
                  <a:pt x="19757" y="10483"/>
                  <a:pt x="19769" y="10308"/>
                  <a:pt x="19784" y="10308"/>
                </a:cubicBezTo>
                <a:lnTo>
                  <a:pt x="19784" y="10308"/>
                </a:lnTo>
                <a:lnTo>
                  <a:pt x="19859" y="10308"/>
                </a:lnTo>
                <a:cubicBezTo>
                  <a:pt x="19859" y="10308"/>
                  <a:pt x="19859" y="10308"/>
                  <a:pt x="19859" y="10308"/>
                </a:cubicBezTo>
                <a:lnTo>
                  <a:pt x="19958" y="10308"/>
                </a:lnTo>
                <a:cubicBezTo>
                  <a:pt x="19973" y="10308"/>
                  <a:pt x="19986" y="10483"/>
                  <a:pt x="19986" y="10705"/>
                </a:cubicBezTo>
                <a:lnTo>
                  <a:pt x="19986" y="11181"/>
                </a:lnTo>
                <a:close/>
                <a:moveTo>
                  <a:pt x="20458" y="11181"/>
                </a:moveTo>
                <a:cubicBezTo>
                  <a:pt x="20458" y="11284"/>
                  <a:pt x="20455" y="11387"/>
                  <a:pt x="20450" y="11458"/>
                </a:cubicBezTo>
                <a:cubicBezTo>
                  <a:pt x="20445" y="11529"/>
                  <a:pt x="20437" y="11577"/>
                  <a:pt x="20430" y="11577"/>
                </a:cubicBezTo>
                <a:lnTo>
                  <a:pt x="20430" y="11577"/>
                </a:lnTo>
                <a:lnTo>
                  <a:pt x="20228" y="11577"/>
                </a:lnTo>
                <a:cubicBezTo>
                  <a:pt x="20221" y="11577"/>
                  <a:pt x="20213" y="11537"/>
                  <a:pt x="20208" y="11458"/>
                </a:cubicBezTo>
                <a:cubicBezTo>
                  <a:pt x="20204" y="11387"/>
                  <a:pt x="20200" y="11284"/>
                  <a:pt x="20200" y="11181"/>
                </a:cubicBezTo>
                <a:lnTo>
                  <a:pt x="20200" y="10705"/>
                </a:lnTo>
                <a:cubicBezTo>
                  <a:pt x="20200" y="10483"/>
                  <a:pt x="20212" y="10308"/>
                  <a:pt x="20228" y="10308"/>
                </a:cubicBezTo>
                <a:lnTo>
                  <a:pt x="20228" y="10308"/>
                </a:lnTo>
                <a:lnTo>
                  <a:pt x="20430" y="10308"/>
                </a:lnTo>
                <a:cubicBezTo>
                  <a:pt x="20446" y="10308"/>
                  <a:pt x="20458" y="10483"/>
                  <a:pt x="20458" y="10705"/>
                </a:cubicBezTo>
                <a:lnTo>
                  <a:pt x="20458" y="11181"/>
                </a:lnTo>
                <a:close/>
                <a:moveTo>
                  <a:pt x="20931" y="11188"/>
                </a:moveTo>
                <a:cubicBezTo>
                  <a:pt x="20931" y="11292"/>
                  <a:pt x="20928" y="11395"/>
                  <a:pt x="20922" y="11466"/>
                </a:cubicBezTo>
                <a:cubicBezTo>
                  <a:pt x="20917" y="11537"/>
                  <a:pt x="20910" y="11585"/>
                  <a:pt x="20903" y="11585"/>
                </a:cubicBezTo>
                <a:lnTo>
                  <a:pt x="20903" y="11585"/>
                </a:lnTo>
                <a:lnTo>
                  <a:pt x="20701" y="11585"/>
                </a:lnTo>
                <a:cubicBezTo>
                  <a:pt x="20693" y="11585"/>
                  <a:pt x="20686" y="11545"/>
                  <a:pt x="20681" y="11466"/>
                </a:cubicBezTo>
                <a:cubicBezTo>
                  <a:pt x="20676" y="11387"/>
                  <a:pt x="20673" y="11292"/>
                  <a:pt x="20673" y="11188"/>
                </a:cubicBezTo>
                <a:lnTo>
                  <a:pt x="20673" y="10713"/>
                </a:lnTo>
                <a:cubicBezTo>
                  <a:pt x="20673" y="10491"/>
                  <a:pt x="20685" y="10316"/>
                  <a:pt x="20701" y="10316"/>
                </a:cubicBezTo>
                <a:lnTo>
                  <a:pt x="20701" y="10316"/>
                </a:lnTo>
                <a:lnTo>
                  <a:pt x="20903" y="10316"/>
                </a:lnTo>
                <a:cubicBezTo>
                  <a:pt x="20919" y="10316"/>
                  <a:pt x="20931" y="10491"/>
                  <a:pt x="20931" y="10713"/>
                </a:cubicBezTo>
                <a:lnTo>
                  <a:pt x="20931" y="11188"/>
                </a:lnTo>
                <a:close/>
                <a:moveTo>
                  <a:pt x="21403" y="11204"/>
                </a:moveTo>
                <a:cubicBezTo>
                  <a:pt x="21403" y="11426"/>
                  <a:pt x="21391" y="11601"/>
                  <a:pt x="21375" y="11601"/>
                </a:cubicBezTo>
                <a:lnTo>
                  <a:pt x="21375" y="11601"/>
                </a:lnTo>
                <a:lnTo>
                  <a:pt x="21173" y="11601"/>
                </a:lnTo>
                <a:cubicBezTo>
                  <a:pt x="21157" y="11601"/>
                  <a:pt x="21145" y="11426"/>
                  <a:pt x="21145" y="11204"/>
                </a:cubicBezTo>
                <a:lnTo>
                  <a:pt x="21145" y="10729"/>
                </a:lnTo>
                <a:cubicBezTo>
                  <a:pt x="21145" y="10625"/>
                  <a:pt x="21148" y="10522"/>
                  <a:pt x="21154" y="10451"/>
                </a:cubicBezTo>
                <a:cubicBezTo>
                  <a:pt x="21159" y="10380"/>
                  <a:pt x="21166" y="10332"/>
                  <a:pt x="21173" y="10332"/>
                </a:cubicBezTo>
                <a:lnTo>
                  <a:pt x="21173" y="10332"/>
                </a:lnTo>
                <a:lnTo>
                  <a:pt x="21375" y="10332"/>
                </a:lnTo>
                <a:cubicBezTo>
                  <a:pt x="21383" y="10332"/>
                  <a:pt x="21390" y="10372"/>
                  <a:pt x="21395" y="10451"/>
                </a:cubicBezTo>
                <a:cubicBezTo>
                  <a:pt x="21400" y="10522"/>
                  <a:pt x="21403" y="10625"/>
                  <a:pt x="21403" y="10729"/>
                </a:cubicBezTo>
                <a:lnTo>
                  <a:pt x="21403" y="11204"/>
                </a:lnTo>
                <a:close/>
              </a:path>
            </a:pathLst>
          </a:custGeom>
          <a:solidFill>
            <a:srgbClr val="2C3E50"/>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800"/>
          </a:p>
        </p:txBody>
      </p:sp>
      <p:sp>
        <p:nvSpPr>
          <p:cNvPr id="9" name="Shape">
            <a:extLst>
              <a:ext uri="{FF2B5EF4-FFF2-40B4-BE49-F238E27FC236}">
                <a16:creationId xmlns:a16="http://schemas.microsoft.com/office/drawing/2014/main" id="{48B3A69B-E059-4236-80CA-6F411DCE6BA1}"/>
              </a:ext>
            </a:extLst>
          </p:cNvPr>
          <p:cNvSpPr/>
          <p:nvPr/>
        </p:nvSpPr>
        <p:spPr>
          <a:xfrm>
            <a:off x="0" y="5218365"/>
            <a:ext cx="12192000" cy="634398"/>
          </a:xfrm>
          <a:custGeom>
            <a:avLst/>
            <a:gdLst/>
            <a:ahLst/>
            <a:cxnLst>
              <a:cxn ang="0">
                <a:pos x="wd2" y="hd2"/>
              </a:cxn>
              <a:cxn ang="5400000">
                <a:pos x="wd2" y="hd2"/>
              </a:cxn>
              <a:cxn ang="10800000">
                <a:pos x="wd2" y="hd2"/>
              </a:cxn>
              <a:cxn ang="16200000">
                <a:pos x="wd2" y="hd2"/>
              </a:cxn>
            </a:cxnLst>
            <a:rect l="0" t="0" r="r" b="b"/>
            <a:pathLst>
              <a:path w="21600" h="21600" extrusionOk="0">
                <a:moveTo>
                  <a:pt x="20922" y="317"/>
                </a:moveTo>
                <a:lnTo>
                  <a:pt x="19860" y="301"/>
                </a:lnTo>
                <a:lnTo>
                  <a:pt x="19860" y="301"/>
                </a:lnTo>
                <a:lnTo>
                  <a:pt x="18821" y="285"/>
                </a:lnTo>
                <a:lnTo>
                  <a:pt x="17759" y="269"/>
                </a:lnTo>
                <a:lnTo>
                  <a:pt x="16697" y="254"/>
                </a:lnTo>
                <a:lnTo>
                  <a:pt x="15642" y="238"/>
                </a:lnTo>
                <a:lnTo>
                  <a:pt x="14580" y="222"/>
                </a:lnTo>
                <a:lnTo>
                  <a:pt x="13518" y="206"/>
                </a:lnTo>
                <a:lnTo>
                  <a:pt x="12456" y="190"/>
                </a:lnTo>
                <a:lnTo>
                  <a:pt x="11406" y="174"/>
                </a:lnTo>
                <a:lnTo>
                  <a:pt x="11406" y="174"/>
                </a:lnTo>
                <a:lnTo>
                  <a:pt x="10345" y="159"/>
                </a:lnTo>
                <a:lnTo>
                  <a:pt x="9282" y="143"/>
                </a:lnTo>
                <a:lnTo>
                  <a:pt x="8220" y="127"/>
                </a:lnTo>
                <a:lnTo>
                  <a:pt x="7181" y="111"/>
                </a:lnTo>
                <a:lnTo>
                  <a:pt x="7181" y="111"/>
                </a:lnTo>
                <a:lnTo>
                  <a:pt x="6119" y="95"/>
                </a:lnTo>
                <a:lnTo>
                  <a:pt x="5057" y="79"/>
                </a:lnTo>
                <a:lnTo>
                  <a:pt x="3995" y="63"/>
                </a:lnTo>
                <a:lnTo>
                  <a:pt x="2940" y="48"/>
                </a:lnTo>
                <a:lnTo>
                  <a:pt x="1878" y="32"/>
                </a:lnTo>
                <a:lnTo>
                  <a:pt x="816" y="16"/>
                </a:lnTo>
                <a:lnTo>
                  <a:pt x="0" y="0"/>
                </a:lnTo>
                <a:lnTo>
                  <a:pt x="0" y="10023"/>
                </a:lnTo>
                <a:cubicBezTo>
                  <a:pt x="2" y="10015"/>
                  <a:pt x="4" y="10007"/>
                  <a:pt x="6" y="10007"/>
                </a:cubicBezTo>
                <a:lnTo>
                  <a:pt x="6" y="10007"/>
                </a:lnTo>
                <a:lnTo>
                  <a:pt x="209" y="10007"/>
                </a:lnTo>
                <a:cubicBezTo>
                  <a:pt x="216" y="10007"/>
                  <a:pt x="223" y="10047"/>
                  <a:pt x="228" y="10126"/>
                </a:cubicBezTo>
                <a:cubicBezTo>
                  <a:pt x="233" y="10205"/>
                  <a:pt x="236" y="10301"/>
                  <a:pt x="236" y="10404"/>
                </a:cubicBezTo>
                <a:lnTo>
                  <a:pt x="236" y="10879"/>
                </a:lnTo>
                <a:cubicBezTo>
                  <a:pt x="236" y="11101"/>
                  <a:pt x="224" y="11276"/>
                  <a:pt x="209" y="11276"/>
                </a:cubicBezTo>
                <a:lnTo>
                  <a:pt x="209" y="11276"/>
                </a:lnTo>
                <a:lnTo>
                  <a:pt x="6" y="11276"/>
                </a:lnTo>
                <a:cubicBezTo>
                  <a:pt x="4" y="11276"/>
                  <a:pt x="2" y="11268"/>
                  <a:pt x="1" y="11260"/>
                </a:cubicBezTo>
                <a:lnTo>
                  <a:pt x="1" y="21275"/>
                </a:lnTo>
                <a:lnTo>
                  <a:pt x="815" y="21291"/>
                </a:lnTo>
                <a:lnTo>
                  <a:pt x="1877" y="21307"/>
                </a:lnTo>
                <a:lnTo>
                  <a:pt x="2932" y="21323"/>
                </a:lnTo>
                <a:lnTo>
                  <a:pt x="3994" y="21338"/>
                </a:lnTo>
                <a:lnTo>
                  <a:pt x="5056" y="21354"/>
                </a:lnTo>
                <a:lnTo>
                  <a:pt x="6118" y="21370"/>
                </a:lnTo>
                <a:lnTo>
                  <a:pt x="7157" y="21386"/>
                </a:lnTo>
                <a:lnTo>
                  <a:pt x="7157" y="21386"/>
                </a:lnTo>
                <a:lnTo>
                  <a:pt x="8219" y="21402"/>
                </a:lnTo>
                <a:lnTo>
                  <a:pt x="9280" y="21418"/>
                </a:lnTo>
                <a:lnTo>
                  <a:pt x="10343" y="21434"/>
                </a:lnTo>
                <a:lnTo>
                  <a:pt x="11405" y="21449"/>
                </a:lnTo>
                <a:lnTo>
                  <a:pt x="11405" y="21449"/>
                </a:lnTo>
                <a:lnTo>
                  <a:pt x="12454" y="21465"/>
                </a:lnTo>
                <a:lnTo>
                  <a:pt x="13516" y="21481"/>
                </a:lnTo>
                <a:lnTo>
                  <a:pt x="14579" y="21497"/>
                </a:lnTo>
                <a:lnTo>
                  <a:pt x="15634" y="21513"/>
                </a:lnTo>
                <a:lnTo>
                  <a:pt x="15634" y="21513"/>
                </a:lnTo>
                <a:lnTo>
                  <a:pt x="16696" y="21529"/>
                </a:lnTo>
                <a:lnTo>
                  <a:pt x="17757" y="21545"/>
                </a:lnTo>
                <a:lnTo>
                  <a:pt x="18819" y="21560"/>
                </a:lnTo>
                <a:lnTo>
                  <a:pt x="19881" y="21576"/>
                </a:lnTo>
                <a:lnTo>
                  <a:pt x="19881" y="21576"/>
                </a:lnTo>
                <a:lnTo>
                  <a:pt x="20920" y="21592"/>
                </a:lnTo>
                <a:lnTo>
                  <a:pt x="21600" y="21600"/>
                </a:lnTo>
                <a:lnTo>
                  <a:pt x="21600" y="325"/>
                </a:lnTo>
                <a:lnTo>
                  <a:pt x="20922" y="317"/>
                </a:lnTo>
                <a:close/>
                <a:moveTo>
                  <a:pt x="708" y="10879"/>
                </a:moveTo>
                <a:cubicBezTo>
                  <a:pt x="708" y="10982"/>
                  <a:pt x="706" y="11085"/>
                  <a:pt x="700" y="11157"/>
                </a:cubicBezTo>
                <a:cubicBezTo>
                  <a:pt x="695" y="11228"/>
                  <a:pt x="688" y="11276"/>
                  <a:pt x="681" y="11276"/>
                </a:cubicBezTo>
                <a:lnTo>
                  <a:pt x="681" y="11276"/>
                </a:lnTo>
                <a:lnTo>
                  <a:pt x="478" y="11276"/>
                </a:lnTo>
                <a:cubicBezTo>
                  <a:pt x="471" y="11276"/>
                  <a:pt x="464" y="11236"/>
                  <a:pt x="459" y="11157"/>
                </a:cubicBezTo>
                <a:cubicBezTo>
                  <a:pt x="454" y="11085"/>
                  <a:pt x="451" y="10982"/>
                  <a:pt x="451" y="10879"/>
                </a:cubicBezTo>
                <a:lnTo>
                  <a:pt x="451" y="10403"/>
                </a:lnTo>
                <a:cubicBezTo>
                  <a:pt x="451" y="10181"/>
                  <a:pt x="463" y="10007"/>
                  <a:pt x="478" y="10007"/>
                </a:cubicBezTo>
                <a:lnTo>
                  <a:pt x="478" y="10007"/>
                </a:lnTo>
                <a:lnTo>
                  <a:pt x="681" y="10007"/>
                </a:lnTo>
                <a:cubicBezTo>
                  <a:pt x="696" y="10007"/>
                  <a:pt x="708" y="10181"/>
                  <a:pt x="708" y="10403"/>
                </a:cubicBezTo>
                <a:lnTo>
                  <a:pt x="708" y="10879"/>
                </a:lnTo>
                <a:close/>
                <a:moveTo>
                  <a:pt x="1181" y="10887"/>
                </a:moveTo>
                <a:cubicBezTo>
                  <a:pt x="1181" y="11109"/>
                  <a:pt x="1169" y="11284"/>
                  <a:pt x="1154" y="11284"/>
                </a:cubicBezTo>
                <a:lnTo>
                  <a:pt x="1154" y="11284"/>
                </a:lnTo>
                <a:lnTo>
                  <a:pt x="951" y="11284"/>
                </a:lnTo>
                <a:cubicBezTo>
                  <a:pt x="944" y="11284"/>
                  <a:pt x="937" y="11244"/>
                  <a:pt x="932" y="11165"/>
                </a:cubicBezTo>
                <a:cubicBezTo>
                  <a:pt x="927" y="11085"/>
                  <a:pt x="924" y="10990"/>
                  <a:pt x="924" y="10887"/>
                </a:cubicBezTo>
                <a:lnTo>
                  <a:pt x="924" y="10411"/>
                </a:lnTo>
                <a:cubicBezTo>
                  <a:pt x="924" y="10189"/>
                  <a:pt x="936" y="10015"/>
                  <a:pt x="951" y="10015"/>
                </a:cubicBezTo>
                <a:lnTo>
                  <a:pt x="951" y="10015"/>
                </a:lnTo>
                <a:lnTo>
                  <a:pt x="1154" y="10015"/>
                </a:lnTo>
                <a:cubicBezTo>
                  <a:pt x="1161" y="10015"/>
                  <a:pt x="1168" y="10055"/>
                  <a:pt x="1173" y="10134"/>
                </a:cubicBezTo>
                <a:cubicBezTo>
                  <a:pt x="1178" y="10213"/>
                  <a:pt x="1181" y="10308"/>
                  <a:pt x="1181" y="10411"/>
                </a:cubicBezTo>
                <a:lnTo>
                  <a:pt x="1181" y="10887"/>
                </a:lnTo>
                <a:close/>
                <a:moveTo>
                  <a:pt x="1654" y="10895"/>
                </a:moveTo>
                <a:cubicBezTo>
                  <a:pt x="1654" y="11117"/>
                  <a:pt x="1642" y="11292"/>
                  <a:pt x="1627" y="11292"/>
                </a:cubicBezTo>
                <a:lnTo>
                  <a:pt x="1627" y="11292"/>
                </a:lnTo>
                <a:lnTo>
                  <a:pt x="1424" y="11292"/>
                </a:lnTo>
                <a:cubicBezTo>
                  <a:pt x="1417" y="11292"/>
                  <a:pt x="1410" y="11252"/>
                  <a:pt x="1405" y="11173"/>
                </a:cubicBezTo>
                <a:cubicBezTo>
                  <a:pt x="1400" y="11093"/>
                  <a:pt x="1396" y="10998"/>
                  <a:pt x="1396" y="10895"/>
                </a:cubicBezTo>
                <a:lnTo>
                  <a:pt x="1396" y="10419"/>
                </a:lnTo>
                <a:cubicBezTo>
                  <a:pt x="1396" y="10197"/>
                  <a:pt x="1409" y="10023"/>
                  <a:pt x="1424" y="10023"/>
                </a:cubicBezTo>
                <a:lnTo>
                  <a:pt x="1424" y="10023"/>
                </a:lnTo>
                <a:lnTo>
                  <a:pt x="1627" y="10023"/>
                </a:lnTo>
                <a:cubicBezTo>
                  <a:pt x="1634" y="10023"/>
                  <a:pt x="1641" y="10062"/>
                  <a:pt x="1646" y="10142"/>
                </a:cubicBezTo>
                <a:cubicBezTo>
                  <a:pt x="1651" y="10221"/>
                  <a:pt x="1654" y="10316"/>
                  <a:pt x="1654" y="10419"/>
                </a:cubicBezTo>
                <a:lnTo>
                  <a:pt x="1654" y="10895"/>
                </a:lnTo>
                <a:close/>
                <a:moveTo>
                  <a:pt x="2126" y="10903"/>
                </a:moveTo>
                <a:cubicBezTo>
                  <a:pt x="2126" y="11125"/>
                  <a:pt x="2114" y="11299"/>
                  <a:pt x="2099" y="11299"/>
                </a:cubicBezTo>
                <a:cubicBezTo>
                  <a:pt x="2099" y="11299"/>
                  <a:pt x="2099" y="11299"/>
                  <a:pt x="2099" y="11299"/>
                </a:cubicBezTo>
                <a:lnTo>
                  <a:pt x="1896" y="11299"/>
                </a:lnTo>
                <a:cubicBezTo>
                  <a:pt x="1889" y="11299"/>
                  <a:pt x="1882" y="11260"/>
                  <a:pt x="1877" y="11181"/>
                </a:cubicBezTo>
                <a:cubicBezTo>
                  <a:pt x="1872" y="11109"/>
                  <a:pt x="1869" y="11006"/>
                  <a:pt x="1869" y="10903"/>
                </a:cubicBezTo>
                <a:lnTo>
                  <a:pt x="1869" y="10427"/>
                </a:lnTo>
                <a:cubicBezTo>
                  <a:pt x="1869" y="10205"/>
                  <a:pt x="1881" y="10031"/>
                  <a:pt x="1896" y="10031"/>
                </a:cubicBezTo>
                <a:lnTo>
                  <a:pt x="1896" y="10031"/>
                </a:lnTo>
                <a:lnTo>
                  <a:pt x="2099" y="10031"/>
                </a:lnTo>
                <a:cubicBezTo>
                  <a:pt x="2114" y="10031"/>
                  <a:pt x="2126" y="10205"/>
                  <a:pt x="2126" y="10427"/>
                </a:cubicBezTo>
                <a:lnTo>
                  <a:pt x="2126" y="10903"/>
                </a:lnTo>
                <a:close/>
                <a:moveTo>
                  <a:pt x="2599" y="10903"/>
                </a:moveTo>
                <a:cubicBezTo>
                  <a:pt x="2599" y="11006"/>
                  <a:pt x="2596" y="11109"/>
                  <a:pt x="2591" y="11181"/>
                </a:cubicBezTo>
                <a:cubicBezTo>
                  <a:pt x="2586" y="11252"/>
                  <a:pt x="2579" y="11299"/>
                  <a:pt x="2572" y="11299"/>
                </a:cubicBezTo>
                <a:lnTo>
                  <a:pt x="2572" y="11299"/>
                </a:lnTo>
                <a:lnTo>
                  <a:pt x="2369" y="11299"/>
                </a:lnTo>
                <a:cubicBezTo>
                  <a:pt x="2354" y="11299"/>
                  <a:pt x="2342" y="11125"/>
                  <a:pt x="2342" y="10903"/>
                </a:cubicBezTo>
                <a:lnTo>
                  <a:pt x="2342" y="10427"/>
                </a:lnTo>
                <a:cubicBezTo>
                  <a:pt x="2342" y="10324"/>
                  <a:pt x="2344" y="10221"/>
                  <a:pt x="2350" y="10150"/>
                </a:cubicBezTo>
                <a:cubicBezTo>
                  <a:pt x="2355" y="10078"/>
                  <a:pt x="2362" y="10031"/>
                  <a:pt x="2369" y="10031"/>
                </a:cubicBezTo>
                <a:lnTo>
                  <a:pt x="2369" y="10031"/>
                </a:lnTo>
                <a:lnTo>
                  <a:pt x="2572" y="10031"/>
                </a:lnTo>
                <a:cubicBezTo>
                  <a:pt x="2587" y="10031"/>
                  <a:pt x="2599" y="10205"/>
                  <a:pt x="2599" y="10427"/>
                </a:cubicBezTo>
                <a:lnTo>
                  <a:pt x="2599" y="10903"/>
                </a:lnTo>
                <a:close/>
                <a:moveTo>
                  <a:pt x="3059" y="10911"/>
                </a:moveTo>
                <a:cubicBezTo>
                  <a:pt x="3059" y="11014"/>
                  <a:pt x="3057" y="11117"/>
                  <a:pt x="3051" y="11188"/>
                </a:cubicBezTo>
                <a:cubicBezTo>
                  <a:pt x="3046" y="11260"/>
                  <a:pt x="3039" y="11307"/>
                  <a:pt x="3032" y="11307"/>
                </a:cubicBezTo>
                <a:lnTo>
                  <a:pt x="3032" y="11307"/>
                </a:lnTo>
                <a:lnTo>
                  <a:pt x="2933" y="11307"/>
                </a:lnTo>
                <a:cubicBezTo>
                  <a:pt x="2933" y="11307"/>
                  <a:pt x="2933" y="11307"/>
                  <a:pt x="2933" y="11307"/>
                </a:cubicBezTo>
                <a:lnTo>
                  <a:pt x="2842" y="11307"/>
                </a:lnTo>
                <a:cubicBezTo>
                  <a:pt x="2827" y="11307"/>
                  <a:pt x="2814" y="11133"/>
                  <a:pt x="2814" y="10911"/>
                </a:cubicBezTo>
                <a:lnTo>
                  <a:pt x="2814" y="10435"/>
                </a:lnTo>
                <a:cubicBezTo>
                  <a:pt x="2814" y="10332"/>
                  <a:pt x="2817" y="10229"/>
                  <a:pt x="2823" y="10158"/>
                </a:cubicBezTo>
                <a:cubicBezTo>
                  <a:pt x="2828" y="10086"/>
                  <a:pt x="2835" y="10039"/>
                  <a:pt x="2842" y="10039"/>
                </a:cubicBezTo>
                <a:lnTo>
                  <a:pt x="2842" y="10039"/>
                </a:lnTo>
                <a:lnTo>
                  <a:pt x="2940" y="10039"/>
                </a:lnTo>
                <a:cubicBezTo>
                  <a:pt x="2940" y="10039"/>
                  <a:pt x="2940" y="10039"/>
                  <a:pt x="2940" y="10039"/>
                </a:cubicBezTo>
                <a:lnTo>
                  <a:pt x="3032" y="10039"/>
                </a:lnTo>
                <a:cubicBezTo>
                  <a:pt x="3048" y="10039"/>
                  <a:pt x="3060" y="10213"/>
                  <a:pt x="3060" y="10435"/>
                </a:cubicBezTo>
                <a:lnTo>
                  <a:pt x="3060" y="10911"/>
                </a:lnTo>
                <a:close/>
                <a:moveTo>
                  <a:pt x="3532" y="10919"/>
                </a:moveTo>
                <a:cubicBezTo>
                  <a:pt x="3532" y="11141"/>
                  <a:pt x="3520" y="11315"/>
                  <a:pt x="3504" y="11315"/>
                </a:cubicBezTo>
                <a:lnTo>
                  <a:pt x="3504" y="11315"/>
                </a:lnTo>
                <a:lnTo>
                  <a:pt x="3302" y="11315"/>
                </a:lnTo>
                <a:cubicBezTo>
                  <a:pt x="3294" y="11315"/>
                  <a:pt x="3287" y="11276"/>
                  <a:pt x="3282" y="11196"/>
                </a:cubicBezTo>
                <a:cubicBezTo>
                  <a:pt x="3277" y="11125"/>
                  <a:pt x="3274" y="11022"/>
                  <a:pt x="3274" y="10919"/>
                </a:cubicBezTo>
                <a:lnTo>
                  <a:pt x="3274" y="10443"/>
                </a:lnTo>
                <a:cubicBezTo>
                  <a:pt x="3274" y="10221"/>
                  <a:pt x="3286" y="10047"/>
                  <a:pt x="3302" y="10047"/>
                </a:cubicBezTo>
                <a:lnTo>
                  <a:pt x="3302" y="10047"/>
                </a:lnTo>
                <a:lnTo>
                  <a:pt x="3504" y="10047"/>
                </a:lnTo>
                <a:cubicBezTo>
                  <a:pt x="3511" y="10047"/>
                  <a:pt x="3518" y="10086"/>
                  <a:pt x="3523" y="10166"/>
                </a:cubicBezTo>
                <a:cubicBezTo>
                  <a:pt x="3528" y="10237"/>
                  <a:pt x="3532" y="10340"/>
                  <a:pt x="3532" y="10443"/>
                </a:cubicBezTo>
                <a:lnTo>
                  <a:pt x="3532" y="10919"/>
                </a:lnTo>
                <a:close/>
                <a:moveTo>
                  <a:pt x="4004" y="10927"/>
                </a:moveTo>
                <a:cubicBezTo>
                  <a:pt x="4004" y="11030"/>
                  <a:pt x="4002" y="11133"/>
                  <a:pt x="3996" y="11204"/>
                </a:cubicBezTo>
                <a:cubicBezTo>
                  <a:pt x="3991" y="11276"/>
                  <a:pt x="3984" y="11323"/>
                  <a:pt x="3977" y="11323"/>
                </a:cubicBezTo>
                <a:lnTo>
                  <a:pt x="3977" y="11323"/>
                </a:lnTo>
                <a:lnTo>
                  <a:pt x="3774" y="11323"/>
                </a:lnTo>
                <a:cubicBezTo>
                  <a:pt x="3767" y="11323"/>
                  <a:pt x="3760" y="11284"/>
                  <a:pt x="3755" y="11204"/>
                </a:cubicBezTo>
                <a:cubicBezTo>
                  <a:pt x="3750" y="11125"/>
                  <a:pt x="3747" y="11030"/>
                  <a:pt x="3747" y="10927"/>
                </a:cubicBezTo>
                <a:lnTo>
                  <a:pt x="3747" y="10451"/>
                </a:lnTo>
                <a:cubicBezTo>
                  <a:pt x="3747" y="10229"/>
                  <a:pt x="3759" y="10055"/>
                  <a:pt x="3774" y="10055"/>
                </a:cubicBezTo>
                <a:lnTo>
                  <a:pt x="3774" y="10055"/>
                </a:lnTo>
                <a:lnTo>
                  <a:pt x="3977" y="10055"/>
                </a:lnTo>
                <a:cubicBezTo>
                  <a:pt x="3992" y="10055"/>
                  <a:pt x="4004" y="10229"/>
                  <a:pt x="4004" y="10451"/>
                </a:cubicBezTo>
                <a:lnTo>
                  <a:pt x="4004" y="10927"/>
                </a:lnTo>
                <a:close/>
                <a:moveTo>
                  <a:pt x="4477" y="10935"/>
                </a:moveTo>
                <a:cubicBezTo>
                  <a:pt x="4477" y="11038"/>
                  <a:pt x="4474" y="11141"/>
                  <a:pt x="4468" y="11212"/>
                </a:cubicBezTo>
                <a:cubicBezTo>
                  <a:pt x="4463" y="11284"/>
                  <a:pt x="4456" y="11331"/>
                  <a:pt x="4449" y="11331"/>
                </a:cubicBezTo>
                <a:lnTo>
                  <a:pt x="4449" y="11331"/>
                </a:lnTo>
                <a:lnTo>
                  <a:pt x="4247" y="11331"/>
                </a:lnTo>
                <a:cubicBezTo>
                  <a:pt x="4231" y="11331"/>
                  <a:pt x="4219" y="11157"/>
                  <a:pt x="4219" y="10935"/>
                </a:cubicBezTo>
                <a:lnTo>
                  <a:pt x="4219" y="10459"/>
                </a:lnTo>
                <a:cubicBezTo>
                  <a:pt x="4219" y="10356"/>
                  <a:pt x="4222" y="10253"/>
                  <a:pt x="4227" y="10181"/>
                </a:cubicBezTo>
                <a:cubicBezTo>
                  <a:pt x="4232" y="10110"/>
                  <a:pt x="4240" y="10062"/>
                  <a:pt x="4247" y="10062"/>
                </a:cubicBezTo>
                <a:lnTo>
                  <a:pt x="4247" y="10062"/>
                </a:lnTo>
                <a:lnTo>
                  <a:pt x="4449" y="10062"/>
                </a:lnTo>
                <a:cubicBezTo>
                  <a:pt x="4465" y="10062"/>
                  <a:pt x="4477" y="10237"/>
                  <a:pt x="4477" y="10459"/>
                </a:cubicBezTo>
                <a:lnTo>
                  <a:pt x="4477" y="10935"/>
                </a:lnTo>
                <a:close/>
                <a:moveTo>
                  <a:pt x="4950" y="10943"/>
                </a:moveTo>
                <a:cubicBezTo>
                  <a:pt x="4950" y="11046"/>
                  <a:pt x="4947" y="11149"/>
                  <a:pt x="4941" y="11220"/>
                </a:cubicBezTo>
                <a:cubicBezTo>
                  <a:pt x="4936" y="11292"/>
                  <a:pt x="4929" y="11339"/>
                  <a:pt x="4922" y="11339"/>
                </a:cubicBezTo>
                <a:lnTo>
                  <a:pt x="4922" y="11339"/>
                </a:lnTo>
                <a:lnTo>
                  <a:pt x="4720" y="11339"/>
                </a:lnTo>
                <a:cubicBezTo>
                  <a:pt x="4712" y="11339"/>
                  <a:pt x="4705" y="11299"/>
                  <a:pt x="4700" y="11220"/>
                </a:cubicBezTo>
                <a:cubicBezTo>
                  <a:pt x="4695" y="11149"/>
                  <a:pt x="4692" y="11046"/>
                  <a:pt x="4692" y="10943"/>
                </a:cubicBezTo>
                <a:lnTo>
                  <a:pt x="4692" y="10467"/>
                </a:lnTo>
                <a:cubicBezTo>
                  <a:pt x="4692" y="10245"/>
                  <a:pt x="4704" y="10070"/>
                  <a:pt x="4720" y="10070"/>
                </a:cubicBezTo>
                <a:lnTo>
                  <a:pt x="4720" y="10070"/>
                </a:lnTo>
                <a:lnTo>
                  <a:pt x="4922" y="10070"/>
                </a:lnTo>
                <a:cubicBezTo>
                  <a:pt x="4937" y="10070"/>
                  <a:pt x="4950" y="10245"/>
                  <a:pt x="4950" y="10467"/>
                </a:cubicBezTo>
                <a:lnTo>
                  <a:pt x="4950" y="10943"/>
                </a:lnTo>
                <a:close/>
                <a:moveTo>
                  <a:pt x="5422" y="10951"/>
                </a:moveTo>
                <a:cubicBezTo>
                  <a:pt x="5422" y="11173"/>
                  <a:pt x="5410" y="11347"/>
                  <a:pt x="5395" y="11347"/>
                </a:cubicBezTo>
                <a:lnTo>
                  <a:pt x="5395" y="11347"/>
                </a:lnTo>
                <a:lnTo>
                  <a:pt x="5192" y="11347"/>
                </a:lnTo>
                <a:cubicBezTo>
                  <a:pt x="5177" y="11347"/>
                  <a:pt x="5165" y="11173"/>
                  <a:pt x="5165" y="10951"/>
                </a:cubicBezTo>
                <a:lnTo>
                  <a:pt x="5165" y="10475"/>
                </a:lnTo>
                <a:cubicBezTo>
                  <a:pt x="5165" y="10372"/>
                  <a:pt x="5168" y="10269"/>
                  <a:pt x="5173" y="10197"/>
                </a:cubicBezTo>
                <a:cubicBezTo>
                  <a:pt x="5178" y="10126"/>
                  <a:pt x="5185" y="10078"/>
                  <a:pt x="5192" y="10078"/>
                </a:cubicBezTo>
                <a:lnTo>
                  <a:pt x="5192" y="10078"/>
                </a:lnTo>
                <a:lnTo>
                  <a:pt x="5395" y="10078"/>
                </a:lnTo>
                <a:cubicBezTo>
                  <a:pt x="5402" y="10078"/>
                  <a:pt x="5409" y="10118"/>
                  <a:pt x="5414" y="10197"/>
                </a:cubicBezTo>
                <a:cubicBezTo>
                  <a:pt x="5419" y="10269"/>
                  <a:pt x="5422" y="10372"/>
                  <a:pt x="5422" y="10475"/>
                </a:cubicBezTo>
                <a:lnTo>
                  <a:pt x="5422" y="10951"/>
                </a:lnTo>
                <a:close/>
                <a:moveTo>
                  <a:pt x="5895" y="10958"/>
                </a:moveTo>
                <a:cubicBezTo>
                  <a:pt x="5895" y="11181"/>
                  <a:pt x="5883" y="11355"/>
                  <a:pt x="5867" y="11355"/>
                </a:cubicBezTo>
                <a:lnTo>
                  <a:pt x="5867" y="11355"/>
                </a:lnTo>
                <a:lnTo>
                  <a:pt x="5665" y="11355"/>
                </a:lnTo>
                <a:cubicBezTo>
                  <a:pt x="5657" y="11355"/>
                  <a:pt x="5650" y="11315"/>
                  <a:pt x="5645" y="11236"/>
                </a:cubicBezTo>
                <a:cubicBezTo>
                  <a:pt x="5640" y="11157"/>
                  <a:pt x="5637" y="11062"/>
                  <a:pt x="5637" y="10958"/>
                </a:cubicBezTo>
                <a:lnTo>
                  <a:pt x="5637" y="10483"/>
                </a:lnTo>
                <a:cubicBezTo>
                  <a:pt x="5637" y="10261"/>
                  <a:pt x="5649" y="10086"/>
                  <a:pt x="5665" y="10086"/>
                </a:cubicBezTo>
                <a:cubicBezTo>
                  <a:pt x="5665" y="10086"/>
                  <a:pt x="5665" y="10086"/>
                  <a:pt x="5665" y="10086"/>
                </a:cubicBezTo>
                <a:lnTo>
                  <a:pt x="5867" y="10094"/>
                </a:lnTo>
                <a:cubicBezTo>
                  <a:pt x="5874" y="10094"/>
                  <a:pt x="5881" y="10134"/>
                  <a:pt x="5886" y="10213"/>
                </a:cubicBezTo>
                <a:cubicBezTo>
                  <a:pt x="5891" y="10284"/>
                  <a:pt x="5895" y="10388"/>
                  <a:pt x="5895" y="10491"/>
                </a:cubicBezTo>
                <a:lnTo>
                  <a:pt x="5895" y="10958"/>
                </a:lnTo>
                <a:close/>
                <a:moveTo>
                  <a:pt x="6368" y="10966"/>
                </a:moveTo>
                <a:cubicBezTo>
                  <a:pt x="6368" y="11069"/>
                  <a:pt x="6365" y="11173"/>
                  <a:pt x="6359" y="11244"/>
                </a:cubicBezTo>
                <a:cubicBezTo>
                  <a:pt x="6354" y="11315"/>
                  <a:pt x="6347" y="11363"/>
                  <a:pt x="6340" y="11363"/>
                </a:cubicBezTo>
                <a:lnTo>
                  <a:pt x="6340" y="11363"/>
                </a:lnTo>
                <a:lnTo>
                  <a:pt x="6137" y="11363"/>
                </a:lnTo>
                <a:cubicBezTo>
                  <a:pt x="6122" y="11363"/>
                  <a:pt x="6110" y="11188"/>
                  <a:pt x="6110" y="10966"/>
                </a:cubicBezTo>
                <a:lnTo>
                  <a:pt x="6110" y="10491"/>
                </a:lnTo>
                <a:cubicBezTo>
                  <a:pt x="6110" y="10388"/>
                  <a:pt x="6113" y="10284"/>
                  <a:pt x="6118" y="10213"/>
                </a:cubicBezTo>
                <a:cubicBezTo>
                  <a:pt x="6123" y="10142"/>
                  <a:pt x="6130" y="10094"/>
                  <a:pt x="6137" y="10094"/>
                </a:cubicBezTo>
                <a:lnTo>
                  <a:pt x="6137" y="10094"/>
                </a:lnTo>
                <a:lnTo>
                  <a:pt x="6340" y="10094"/>
                </a:lnTo>
                <a:cubicBezTo>
                  <a:pt x="6355" y="10094"/>
                  <a:pt x="6368" y="10269"/>
                  <a:pt x="6368" y="10491"/>
                </a:cubicBezTo>
                <a:lnTo>
                  <a:pt x="6368" y="10966"/>
                </a:lnTo>
                <a:close/>
                <a:moveTo>
                  <a:pt x="6840" y="10974"/>
                </a:moveTo>
                <a:cubicBezTo>
                  <a:pt x="6840" y="11077"/>
                  <a:pt x="6837" y="11181"/>
                  <a:pt x="6832" y="11252"/>
                </a:cubicBezTo>
                <a:cubicBezTo>
                  <a:pt x="6827" y="11323"/>
                  <a:pt x="6819" y="11371"/>
                  <a:pt x="6812" y="11371"/>
                </a:cubicBezTo>
                <a:lnTo>
                  <a:pt x="6812" y="11371"/>
                </a:lnTo>
                <a:lnTo>
                  <a:pt x="6610" y="11371"/>
                </a:lnTo>
                <a:cubicBezTo>
                  <a:pt x="6603" y="11371"/>
                  <a:pt x="6595" y="11331"/>
                  <a:pt x="6590" y="11252"/>
                </a:cubicBezTo>
                <a:cubicBezTo>
                  <a:pt x="6586" y="11173"/>
                  <a:pt x="6582" y="11077"/>
                  <a:pt x="6582" y="10974"/>
                </a:cubicBezTo>
                <a:lnTo>
                  <a:pt x="6582" y="10499"/>
                </a:lnTo>
                <a:cubicBezTo>
                  <a:pt x="6582" y="10277"/>
                  <a:pt x="6594" y="10102"/>
                  <a:pt x="6610" y="10102"/>
                </a:cubicBezTo>
                <a:lnTo>
                  <a:pt x="6610" y="10102"/>
                </a:lnTo>
                <a:lnTo>
                  <a:pt x="6812" y="10102"/>
                </a:lnTo>
                <a:cubicBezTo>
                  <a:pt x="6828" y="10102"/>
                  <a:pt x="6840" y="10277"/>
                  <a:pt x="6840" y="10499"/>
                </a:cubicBezTo>
                <a:lnTo>
                  <a:pt x="6840" y="10974"/>
                </a:lnTo>
                <a:close/>
                <a:moveTo>
                  <a:pt x="7285" y="10982"/>
                </a:moveTo>
                <a:cubicBezTo>
                  <a:pt x="7285" y="11204"/>
                  <a:pt x="7272" y="11379"/>
                  <a:pt x="7257" y="11379"/>
                </a:cubicBezTo>
                <a:cubicBezTo>
                  <a:pt x="7257" y="11379"/>
                  <a:pt x="7257" y="11379"/>
                  <a:pt x="7257" y="11379"/>
                </a:cubicBezTo>
                <a:lnTo>
                  <a:pt x="7159" y="11379"/>
                </a:lnTo>
                <a:cubicBezTo>
                  <a:pt x="7159" y="11379"/>
                  <a:pt x="7159" y="11379"/>
                  <a:pt x="7158" y="11379"/>
                </a:cubicBezTo>
                <a:lnTo>
                  <a:pt x="7083" y="11379"/>
                </a:lnTo>
                <a:cubicBezTo>
                  <a:pt x="7067" y="11379"/>
                  <a:pt x="7055" y="11204"/>
                  <a:pt x="7055" y="10982"/>
                </a:cubicBezTo>
                <a:lnTo>
                  <a:pt x="7055" y="10507"/>
                </a:lnTo>
                <a:cubicBezTo>
                  <a:pt x="7055" y="10403"/>
                  <a:pt x="7058" y="10300"/>
                  <a:pt x="7063" y="10229"/>
                </a:cubicBezTo>
                <a:cubicBezTo>
                  <a:pt x="7069" y="10158"/>
                  <a:pt x="7075" y="10110"/>
                  <a:pt x="7083" y="10110"/>
                </a:cubicBezTo>
                <a:cubicBezTo>
                  <a:pt x="7083" y="10110"/>
                  <a:pt x="7083" y="10110"/>
                  <a:pt x="7083" y="10110"/>
                </a:cubicBezTo>
                <a:lnTo>
                  <a:pt x="7181" y="10110"/>
                </a:lnTo>
                <a:cubicBezTo>
                  <a:pt x="7181" y="10110"/>
                  <a:pt x="7181" y="10110"/>
                  <a:pt x="7181" y="10110"/>
                </a:cubicBezTo>
                <a:lnTo>
                  <a:pt x="7257" y="10110"/>
                </a:lnTo>
                <a:cubicBezTo>
                  <a:pt x="7264" y="10110"/>
                  <a:pt x="7271" y="10150"/>
                  <a:pt x="7276" y="10229"/>
                </a:cubicBezTo>
                <a:cubicBezTo>
                  <a:pt x="7281" y="10300"/>
                  <a:pt x="7285" y="10403"/>
                  <a:pt x="7285" y="10507"/>
                </a:cubicBezTo>
                <a:lnTo>
                  <a:pt x="7285" y="10982"/>
                </a:lnTo>
                <a:close/>
                <a:moveTo>
                  <a:pt x="7757" y="10990"/>
                </a:moveTo>
                <a:cubicBezTo>
                  <a:pt x="7757" y="11093"/>
                  <a:pt x="7754" y="11196"/>
                  <a:pt x="7749" y="11268"/>
                </a:cubicBezTo>
                <a:cubicBezTo>
                  <a:pt x="7744" y="11339"/>
                  <a:pt x="7736" y="11387"/>
                  <a:pt x="7729" y="11387"/>
                </a:cubicBezTo>
                <a:lnTo>
                  <a:pt x="7729" y="11387"/>
                </a:lnTo>
                <a:lnTo>
                  <a:pt x="7527" y="11387"/>
                </a:lnTo>
                <a:cubicBezTo>
                  <a:pt x="7520" y="11387"/>
                  <a:pt x="7512" y="11347"/>
                  <a:pt x="7508" y="11268"/>
                </a:cubicBezTo>
                <a:cubicBezTo>
                  <a:pt x="7503" y="11188"/>
                  <a:pt x="7499" y="11093"/>
                  <a:pt x="7499" y="10990"/>
                </a:cubicBezTo>
                <a:lnTo>
                  <a:pt x="7499" y="10514"/>
                </a:lnTo>
                <a:cubicBezTo>
                  <a:pt x="7499" y="10292"/>
                  <a:pt x="7511" y="10118"/>
                  <a:pt x="7527" y="10118"/>
                </a:cubicBezTo>
                <a:lnTo>
                  <a:pt x="7527" y="10118"/>
                </a:lnTo>
                <a:lnTo>
                  <a:pt x="7729" y="10118"/>
                </a:lnTo>
                <a:cubicBezTo>
                  <a:pt x="7745" y="10118"/>
                  <a:pt x="7757" y="10292"/>
                  <a:pt x="7757" y="10514"/>
                </a:cubicBezTo>
                <a:lnTo>
                  <a:pt x="7757" y="10990"/>
                </a:lnTo>
                <a:close/>
                <a:moveTo>
                  <a:pt x="8230" y="10998"/>
                </a:moveTo>
                <a:cubicBezTo>
                  <a:pt x="8230" y="11220"/>
                  <a:pt x="8218" y="11395"/>
                  <a:pt x="8202" y="11395"/>
                </a:cubicBezTo>
                <a:lnTo>
                  <a:pt x="8202" y="11395"/>
                </a:lnTo>
                <a:lnTo>
                  <a:pt x="8000" y="11395"/>
                </a:lnTo>
                <a:cubicBezTo>
                  <a:pt x="7992" y="11395"/>
                  <a:pt x="7985" y="11355"/>
                  <a:pt x="7980" y="11276"/>
                </a:cubicBezTo>
                <a:cubicBezTo>
                  <a:pt x="7975" y="11196"/>
                  <a:pt x="7972" y="11101"/>
                  <a:pt x="7972" y="10998"/>
                </a:cubicBezTo>
                <a:lnTo>
                  <a:pt x="7972" y="10522"/>
                </a:lnTo>
                <a:cubicBezTo>
                  <a:pt x="7972" y="10300"/>
                  <a:pt x="7984" y="10126"/>
                  <a:pt x="8000" y="10126"/>
                </a:cubicBezTo>
                <a:lnTo>
                  <a:pt x="8000" y="10126"/>
                </a:lnTo>
                <a:lnTo>
                  <a:pt x="8202" y="10126"/>
                </a:lnTo>
                <a:cubicBezTo>
                  <a:pt x="8209" y="10126"/>
                  <a:pt x="8216" y="10166"/>
                  <a:pt x="8221" y="10245"/>
                </a:cubicBezTo>
                <a:cubicBezTo>
                  <a:pt x="8226" y="10324"/>
                  <a:pt x="8230" y="10419"/>
                  <a:pt x="8230" y="10522"/>
                </a:cubicBezTo>
                <a:lnTo>
                  <a:pt x="8230" y="10998"/>
                </a:lnTo>
                <a:close/>
                <a:moveTo>
                  <a:pt x="8702" y="10998"/>
                </a:moveTo>
                <a:cubicBezTo>
                  <a:pt x="8702" y="11101"/>
                  <a:pt x="8699" y="11204"/>
                  <a:pt x="8694" y="11276"/>
                </a:cubicBezTo>
                <a:cubicBezTo>
                  <a:pt x="8688" y="11347"/>
                  <a:pt x="8682" y="11395"/>
                  <a:pt x="8674" y="11395"/>
                </a:cubicBezTo>
                <a:lnTo>
                  <a:pt x="8674" y="11395"/>
                </a:lnTo>
                <a:lnTo>
                  <a:pt x="8472" y="11395"/>
                </a:lnTo>
                <a:cubicBezTo>
                  <a:pt x="8465" y="11395"/>
                  <a:pt x="8458" y="11355"/>
                  <a:pt x="8453" y="11276"/>
                </a:cubicBezTo>
                <a:cubicBezTo>
                  <a:pt x="8448" y="11196"/>
                  <a:pt x="8444" y="11101"/>
                  <a:pt x="8444" y="10998"/>
                </a:cubicBezTo>
                <a:lnTo>
                  <a:pt x="8444" y="10522"/>
                </a:lnTo>
                <a:cubicBezTo>
                  <a:pt x="8444" y="10300"/>
                  <a:pt x="8456" y="10126"/>
                  <a:pt x="8472" y="10126"/>
                </a:cubicBezTo>
                <a:lnTo>
                  <a:pt x="8472" y="10126"/>
                </a:lnTo>
                <a:lnTo>
                  <a:pt x="8674" y="10126"/>
                </a:lnTo>
                <a:cubicBezTo>
                  <a:pt x="8690" y="10126"/>
                  <a:pt x="8702" y="10300"/>
                  <a:pt x="8702" y="10522"/>
                </a:cubicBezTo>
                <a:lnTo>
                  <a:pt x="8702" y="10998"/>
                </a:lnTo>
                <a:close/>
                <a:moveTo>
                  <a:pt x="9175" y="11014"/>
                </a:moveTo>
                <a:cubicBezTo>
                  <a:pt x="9175" y="11236"/>
                  <a:pt x="9163" y="11410"/>
                  <a:pt x="9147" y="11410"/>
                </a:cubicBezTo>
                <a:lnTo>
                  <a:pt x="9147" y="11410"/>
                </a:lnTo>
                <a:lnTo>
                  <a:pt x="8945" y="11410"/>
                </a:lnTo>
                <a:cubicBezTo>
                  <a:pt x="8929" y="11410"/>
                  <a:pt x="8917" y="11236"/>
                  <a:pt x="8917" y="11014"/>
                </a:cubicBezTo>
                <a:lnTo>
                  <a:pt x="8917" y="10538"/>
                </a:lnTo>
                <a:cubicBezTo>
                  <a:pt x="8917" y="10435"/>
                  <a:pt x="8920" y="10332"/>
                  <a:pt x="8925" y="10261"/>
                </a:cubicBezTo>
                <a:cubicBezTo>
                  <a:pt x="8931" y="10189"/>
                  <a:pt x="8938" y="10142"/>
                  <a:pt x="8945" y="10142"/>
                </a:cubicBezTo>
                <a:lnTo>
                  <a:pt x="8945" y="10142"/>
                </a:lnTo>
                <a:lnTo>
                  <a:pt x="9147" y="10142"/>
                </a:lnTo>
                <a:cubicBezTo>
                  <a:pt x="9154" y="10142"/>
                  <a:pt x="9162" y="10181"/>
                  <a:pt x="9167" y="10261"/>
                </a:cubicBezTo>
                <a:cubicBezTo>
                  <a:pt x="9172" y="10332"/>
                  <a:pt x="9175" y="10435"/>
                  <a:pt x="9175" y="10538"/>
                </a:cubicBezTo>
                <a:lnTo>
                  <a:pt x="9175" y="11014"/>
                </a:lnTo>
                <a:close/>
                <a:moveTo>
                  <a:pt x="9647" y="11014"/>
                </a:moveTo>
                <a:cubicBezTo>
                  <a:pt x="9647" y="11236"/>
                  <a:pt x="9635" y="11410"/>
                  <a:pt x="9620" y="11410"/>
                </a:cubicBezTo>
                <a:cubicBezTo>
                  <a:pt x="9620" y="11410"/>
                  <a:pt x="9620" y="11410"/>
                  <a:pt x="9620" y="11410"/>
                </a:cubicBezTo>
                <a:lnTo>
                  <a:pt x="9417" y="11410"/>
                </a:lnTo>
                <a:cubicBezTo>
                  <a:pt x="9410" y="11410"/>
                  <a:pt x="9403" y="11371"/>
                  <a:pt x="9398" y="11292"/>
                </a:cubicBezTo>
                <a:cubicBezTo>
                  <a:pt x="9393" y="11220"/>
                  <a:pt x="9389" y="11117"/>
                  <a:pt x="9389" y="11014"/>
                </a:cubicBezTo>
                <a:lnTo>
                  <a:pt x="9389" y="10538"/>
                </a:lnTo>
                <a:cubicBezTo>
                  <a:pt x="9389" y="10316"/>
                  <a:pt x="9402" y="10142"/>
                  <a:pt x="9417" y="10142"/>
                </a:cubicBezTo>
                <a:lnTo>
                  <a:pt x="9417" y="10142"/>
                </a:lnTo>
                <a:lnTo>
                  <a:pt x="9620" y="10142"/>
                </a:lnTo>
                <a:cubicBezTo>
                  <a:pt x="9627" y="10142"/>
                  <a:pt x="9634" y="10181"/>
                  <a:pt x="9639" y="10261"/>
                </a:cubicBezTo>
                <a:cubicBezTo>
                  <a:pt x="9644" y="10340"/>
                  <a:pt x="9647" y="10435"/>
                  <a:pt x="9647" y="10538"/>
                </a:cubicBezTo>
                <a:lnTo>
                  <a:pt x="9647" y="11014"/>
                </a:lnTo>
                <a:close/>
                <a:moveTo>
                  <a:pt x="10120" y="11022"/>
                </a:moveTo>
                <a:cubicBezTo>
                  <a:pt x="10120" y="11125"/>
                  <a:pt x="10117" y="11228"/>
                  <a:pt x="10112" y="11299"/>
                </a:cubicBezTo>
                <a:cubicBezTo>
                  <a:pt x="10107" y="11371"/>
                  <a:pt x="10100" y="11418"/>
                  <a:pt x="10092" y="11418"/>
                </a:cubicBezTo>
                <a:lnTo>
                  <a:pt x="10092" y="11418"/>
                </a:lnTo>
                <a:lnTo>
                  <a:pt x="9890" y="11418"/>
                </a:lnTo>
                <a:cubicBezTo>
                  <a:pt x="9883" y="11418"/>
                  <a:pt x="9876" y="11379"/>
                  <a:pt x="9871" y="11299"/>
                </a:cubicBezTo>
                <a:cubicBezTo>
                  <a:pt x="9866" y="11228"/>
                  <a:pt x="9862" y="11125"/>
                  <a:pt x="9862" y="11022"/>
                </a:cubicBezTo>
                <a:lnTo>
                  <a:pt x="9862" y="10546"/>
                </a:lnTo>
                <a:cubicBezTo>
                  <a:pt x="9862" y="10324"/>
                  <a:pt x="9874" y="10150"/>
                  <a:pt x="9890" y="10150"/>
                </a:cubicBezTo>
                <a:lnTo>
                  <a:pt x="9890" y="10150"/>
                </a:lnTo>
                <a:lnTo>
                  <a:pt x="10092" y="10150"/>
                </a:lnTo>
                <a:cubicBezTo>
                  <a:pt x="10100" y="10150"/>
                  <a:pt x="10107" y="10189"/>
                  <a:pt x="10112" y="10269"/>
                </a:cubicBezTo>
                <a:cubicBezTo>
                  <a:pt x="10117" y="10340"/>
                  <a:pt x="10120" y="10443"/>
                  <a:pt x="10120" y="10546"/>
                </a:cubicBezTo>
                <a:lnTo>
                  <a:pt x="10120" y="11022"/>
                </a:lnTo>
                <a:close/>
                <a:moveTo>
                  <a:pt x="10592" y="11030"/>
                </a:moveTo>
                <a:cubicBezTo>
                  <a:pt x="10592" y="11133"/>
                  <a:pt x="10589" y="11236"/>
                  <a:pt x="10584" y="11307"/>
                </a:cubicBezTo>
                <a:cubicBezTo>
                  <a:pt x="10578" y="11379"/>
                  <a:pt x="10572" y="11426"/>
                  <a:pt x="10565" y="11426"/>
                </a:cubicBezTo>
                <a:lnTo>
                  <a:pt x="10565" y="11426"/>
                </a:lnTo>
                <a:lnTo>
                  <a:pt x="10362" y="11426"/>
                </a:lnTo>
                <a:cubicBezTo>
                  <a:pt x="10355" y="11426"/>
                  <a:pt x="10348" y="11387"/>
                  <a:pt x="10343" y="11307"/>
                </a:cubicBezTo>
                <a:cubicBezTo>
                  <a:pt x="10338" y="11236"/>
                  <a:pt x="10335" y="11133"/>
                  <a:pt x="10335" y="11030"/>
                </a:cubicBezTo>
                <a:lnTo>
                  <a:pt x="10335" y="10554"/>
                </a:lnTo>
                <a:cubicBezTo>
                  <a:pt x="10335" y="10332"/>
                  <a:pt x="10347" y="10158"/>
                  <a:pt x="10362" y="10158"/>
                </a:cubicBezTo>
                <a:lnTo>
                  <a:pt x="10362" y="10158"/>
                </a:lnTo>
                <a:lnTo>
                  <a:pt x="10565" y="10158"/>
                </a:lnTo>
                <a:cubicBezTo>
                  <a:pt x="10580" y="10158"/>
                  <a:pt x="10592" y="10332"/>
                  <a:pt x="10592" y="10554"/>
                </a:cubicBezTo>
                <a:lnTo>
                  <a:pt x="10592" y="11030"/>
                </a:lnTo>
                <a:close/>
                <a:moveTo>
                  <a:pt x="11065" y="11038"/>
                </a:moveTo>
                <a:cubicBezTo>
                  <a:pt x="11065" y="11141"/>
                  <a:pt x="11062" y="11244"/>
                  <a:pt x="11057" y="11315"/>
                </a:cubicBezTo>
                <a:cubicBezTo>
                  <a:pt x="11051" y="11387"/>
                  <a:pt x="11045" y="11434"/>
                  <a:pt x="11038" y="11434"/>
                </a:cubicBezTo>
                <a:lnTo>
                  <a:pt x="11038" y="11434"/>
                </a:lnTo>
                <a:lnTo>
                  <a:pt x="10835" y="11434"/>
                </a:lnTo>
                <a:cubicBezTo>
                  <a:pt x="10820" y="11434"/>
                  <a:pt x="10807" y="11260"/>
                  <a:pt x="10807" y="11038"/>
                </a:cubicBezTo>
                <a:lnTo>
                  <a:pt x="10807" y="10562"/>
                </a:lnTo>
                <a:cubicBezTo>
                  <a:pt x="10807" y="10459"/>
                  <a:pt x="10810" y="10356"/>
                  <a:pt x="10816" y="10284"/>
                </a:cubicBezTo>
                <a:cubicBezTo>
                  <a:pt x="10821" y="10213"/>
                  <a:pt x="10830" y="10181"/>
                  <a:pt x="10835" y="10166"/>
                </a:cubicBezTo>
                <a:lnTo>
                  <a:pt x="11038" y="10173"/>
                </a:lnTo>
                <a:cubicBezTo>
                  <a:pt x="11053" y="10173"/>
                  <a:pt x="11065" y="10348"/>
                  <a:pt x="11065" y="10570"/>
                </a:cubicBezTo>
                <a:lnTo>
                  <a:pt x="11065" y="11038"/>
                </a:lnTo>
                <a:close/>
                <a:moveTo>
                  <a:pt x="11520" y="11046"/>
                </a:moveTo>
                <a:cubicBezTo>
                  <a:pt x="11520" y="11268"/>
                  <a:pt x="11508" y="11442"/>
                  <a:pt x="11492" y="11442"/>
                </a:cubicBezTo>
                <a:lnTo>
                  <a:pt x="11492" y="11442"/>
                </a:lnTo>
                <a:lnTo>
                  <a:pt x="11394" y="11442"/>
                </a:lnTo>
                <a:cubicBezTo>
                  <a:pt x="11394" y="11442"/>
                  <a:pt x="11394" y="11442"/>
                  <a:pt x="11394" y="11442"/>
                </a:cubicBezTo>
                <a:lnTo>
                  <a:pt x="11308" y="11442"/>
                </a:lnTo>
                <a:cubicBezTo>
                  <a:pt x="11292" y="11442"/>
                  <a:pt x="11280" y="11268"/>
                  <a:pt x="11280" y="11046"/>
                </a:cubicBezTo>
                <a:lnTo>
                  <a:pt x="11280" y="10570"/>
                </a:lnTo>
                <a:cubicBezTo>
                  <a:pt x="11280" y="10348"/>
                  <a:pt x="11292" y="10173"/>
                  <a:pt x="11308" y="10173"/>
                </a:cubicBezTo>
                <a:lnTo>
                  <a:pt x="11308" y="10173"/>
                </a:lnTo>
                <a:lnTo>
                  <a:pt x="11394" y="10173"/>
                </a:lnTo>
                <a:cubicBezTo>
                  <a:pt x="11394" y="10173"/>
                  <a:pt x="11394" y="10173"/>
                  <a:pt x="11394" y="10173"/>
                </a:cubicBezTo>
                <a:lnTo>
                  <a:pt x="11394" y="10173"/>
                </a:lnTo>
                <a:lnTo>
                  <a:pt x="11492" y="10173"/>
                </a:lnTo>
                <a:cubicBezTo>
                  <a:pt x="11499" y="10173"/>
                  <a:pt x="11506" y="10213"/>
                  <a:pt x="11511" y="10292"/>
                </a:cubicBezTo>
                <a:cubicBezTo>
                  <a:pt x="11516" y="10372"/>
                  <a:pt x="11520" y="10467"/>
                  <a:pt x="11520" y="10570"/>
                </a:cubicBezTo>
                <a:lnTo>
                  <a:pt x="11520" y="11046"/>
                </a:lnTo>
                <a:close/>
                <a:moveTo>
                  <a:pt x="11993" y="11054"/>
                </a:moveTo>
                <a:cubicBezTo>
                  <a:pt x="11993" y="11276"/>
                  <a:pt x="11980" y="11450"/>
                  <a:pt x="11965" y="11450"/>
                </a:cubicBezTo>
                <a:lnTo>
                  <a:pt x="11965" y="11450"/>
                </a:lnTo>
                <a:lnTo>
                  <a:pt x="11762" y="11450"/>
                </a:lnTo>
                <a:cubicBezTo>
                  <a:pt x="11747" y="11450"/>
                  <a:pt x="11735" y="11276"/>
                  <a:pt x="11735" y="11054"/>
                </a:cubicBezTo>
                <a:lnTo>
                  <a:pt x="11735" y="10578"/>
                </a:lnTo>
                <a:cubicBezTo>
                  <a:pt x="11735" y="10475"/>
                  <a:pt x="11738" y="10372"/>
                  <a:pt x="11743" y="10300"/>
                </a:cubicBezTo>
                <a:cubicBezTo>
                  <a:pt x="11748" y="10229"/>
                  <a:pt x="11755" y="10181"/>
                  <a:pt x="11762" y="10181"/>
                </a:cubicBezTo>
                <a:lnTo>
                  <a:pt x="11762" y="10181"/>
                </a:lnTo>
                <a:lnTo>
                  <a:pt x="11965" y="10181"/>
                </a:lnTo>
                <a:cubicBezTo>
                  <a:pt x="11972" y="10181"/>
                  <a:pt x="11979" y="10221"/>
                  <a:pt x="11984" y="10300"/>
                </a:cubicBezTo>
                <a:cubicBezTo>
                  <a:pt x="11989" y="10380"/>
                  <a:pt x="11993" y="10475"/>
                  <a:pt x="11993" y="10578"/>
                </a:cubicBezTo>
                <a:lnTo>
                  <a:pt x="11993" y="11054"/>
                </a:lnTo>
                <a:close/>
                <a:moveTo>
                  <a:pt x="12465" y="11062"/>
                </a:moveTo>
                <a:cubicBezTo>
                  <a:pt x="12465" y="11284"/>
                  <a:pt x="12453" y="11458"/>
                  <a:pt x="12437" y="11458"/>
                </a:cubicBezTo>
                <a:cubicBezTo>
                  <a:pt x="12437" y="11458"/>
                  <a:pt x="12437" y="11458"/>
                  <a:pt x="12437" y="11458"/>
                </a:cubicBezTo>
                <a:lnTo>
                  <a:pt x="12235" y="11458"/>
                </a:lnTo>
                <a:cubicBezTo>
                  <a:pt x="12228" y="11458"/>
                  <a:pt x="12220" y="11418"/>
                  <a:pt x="12215" y="11339"/>
                </a:cubicBezTo>
                <a:cubicBezTo>
                  <a:pt x="12211" y="11268"/>
                  <a:pt x="12207" y="11165"/>
                  <a:pt x="12207" y="11062"/>
                </a:cubicBezTo>
                <a:lnTo>
                  <a:pt x="12207" y="10586"/>
                </a:lnTo>
                <a:cubicBezTo>
                  <a:pt x="12207" y="10364"/>
                  <a:pt x="12219" y="10189"/>
                  <a:pt x="12235" y="10189"/>
                </a:cubicBezTo>
                <a:lnTo>
                  <a:pt x="12235" y="10189"/>
                </a:lnTo>
                <a:lnTo>
                  <a:pt x="12437" y="10189"/>
                </a:lnTo>
                <a:cubicBezTo>
                  <a:pt x="12444" y="10189"/>
                  <a:pt x="12452" y="10229"/>
                  <a:pt x="12457" y="10308"/>
                </a:cubicBezTo>
                <a:cubicBezTo>
                  <a:pt x="12462" y="10380"/>
                  <a:pt x="12465" y="10483"/>
                  <a:pt x="12465" y="10586"/>
                </a:cubicBezTo>
                <a:lnTo>
                  <a:pt x="12465" y="11062"/>
                </a:lnTo>
                <a:close/>
                <a:moveTo>
                  <a:pt x="12938" y="11069"/>
                </a:moveTo>
                <a:cubicBezTo>
                  <a:pt x="12938" y="11173"/>
                  <a:pt x="12935" y="11276"/>
                  <a:pt x="12929" y="11347"/>
                </a:cubicBezTo>
                <a:cubicBezTo>
                  <a:pt x="12924" y="11418"/>
                  <a:pt x="12917" y="11466"/>
                  <a:pt x="12910" y="11466"/>
                </a:cubicBezTo>
                <a:lnTo>
                  <a:pt x="12910" y="11466"/>
                </a:lnTo>
                <a:lnTo>
                  <a:pt x="12708" y="11466"/>
                </a:lnTo>
                <a:cubicBezTo>
                  <a:pt x="12692" y="11466"/>
                  <a:pt x="12680" y="11292"/>
                  <a:pt x="12680" y="11069"/>
                </a:cubicBezTo>
                <a:lnTo>
                  <a:pt x="12680" y="10594"/>
                </a:lnTo>
                <a:cubicBezTo>
                  <a:pt x="12680" y="10491"/>
                  <a:pt x="12683" y="10388"/>
                  <a:pt x="12688" y="10316"/>
                </a:cubicBezTo>
                <a:cubicBezTo>
                  <a:pt x="12693" y="10245"/>
                  <a:pt x="12700" y="10197"/>
                  <a:pt x="12708" y="10197"/>
                </a:cubicBezTo>
                <a:lnTo>
                  <a:pt x="12708" y="10197"/>
                </a:lnTo>
                <a:lnTo>
                  <a:pt x="12910" y="10197"/>
                </a:lnTo>
                <a:cubicBezTo>
                  <a:pt x="12926" y="10197"/>
                  <a:pt x="12938" y="10372"/>
                  <a:pt x="12938" y="10594"/>
                </a:cubicBezTo>
                <a:lnTo>
                  <a:pt x="12938" y="11069"/>
                </a:lnTo>
                <a:close/>
                <a:moveTo>
                  <a:pt x="13410" y="11077"/>
                </a:moveTo>
                <a:cubicBezTo>
                  <a:pt x="13410" y="11181"/>
                  <a:pt x="13407" y="11284"/>
                  <a:pt x="13402" y="11355"/>
                </a:cubicBezTo>
                <a:cubicBezTo>
                  <a:pt x="13396" y="11426"/>
                  <a:pt x="13390" y="11474"/>
                  <a:pt x="13382" y="11474"/>
                </a:cubicBezTo>
                <a:lnTo>
                  <a:pt x="13382" y="11474"/>
                </a:lnTo>
                <a:lnTo>
                  <a:pt x="13180" y="11474"/>
                </a:lnTo>
                <a:cubicBezTo>
                  <a:pt x="13173" y="11474"/>
                  <a:pt x="13166" y="11434"/>
                  <a:pt x="13161" y="11355"/>
                </a:cubicBezTo>
                <a:cubicBezTo>
                  <a:pt x="13156" y="11276"/>
                  <a:pt x="13152" y="11181"/>
                  <a:pt x="13152" y="11077"/>
                </a:cubicBezTo>
                <a:lnTo>
                  <a:pt x="13152" y="10602"/>
                </a:lnTo>
                <a:cubicBezTo>
                  <a:pt x="13152" y="10380"/>
                  <a:pt x="13166" y="10221"/>
                  <a:pt x="13180" y="10205"/>
                </a:cubicBezTo>
                <a:lnTo>
                  <a:pt x="13382" y="10213"/>
                </a:lnTo>
                <a:cubicBezTo>
                  <a:pt x="13398" y="10213"/>
                  <a:pt x="13410" y="10388"/>
                  <a:pt x="13410" y="10610"/>
                </a:cubicBezTo>
                <a:lnTo>
                  <a:pt x="13410" y="11077"/>
                </a:lnTo>
                <a:close/>
                <a:moveTo>
                  <a:pt x="13883" y="11085"/>
                </a:moveTo>
                <a:cubicBezTo>
                  <a:pt x="13883" y="11188"/>
                  <a:pt x="13880" y="11292"/>
                  <a:pt x="13875" y="11363"/>
                </a:cubicBezTo>
                <a:cubicBezTo>
                  <a:pt x="13870" y="11434"/>
                  <a:pt x="13862" y="11482"/>
                  <a:pt x="13855" y="11482"/>
                </a:cubicBezTo>
                <a:lnTo>
                  <a:pt x="13855" y="11482"/>
                </a:lnTo>
                <a:lnTo>
                  <a:pt x="13653" y="11482"/>
                </a:lnTo>
                <a:cubicBezTo>
                  <a:pt x="13646" y="11482"/>
                  <a:pt x="13638" y="11442"/>
                  <a:pt x="13633" y="11363"/>
                </a:cubicBezTo>
                <a:cubicBezTo>
                  <a:pt x="13628" y="11284"/>
                  <a:pt x="13625" y="11188"/>
                  <a:pt x="13625" y="11085"/>
                </a:cubicBezTo>
                <a:lnTo>
                  <a:pt x="13625" y="10610"/>
                </a:lnTo>
                <a:cubicBezTo>
                  <a:pt x="13625" y="10388"/>
                  <a:pt x="13637" y="10213"/>
                  <a:pt x="13653" y="10213"/>
                </a:cubicBezTo>
                <a:lnTo>
                  <a:pt x="13653" y="10213"/>
                </a:lnTo>
                <a:lnTo>
                  <a:pt x="13855" y="10213"/>
                </a:lnTo>
                <a:cubicBezTo>
                  <a:pt x="13871" y="10213"/>
                  <a:pt x="13883" y="10388"/>
                  <a:pt x="13883" y="10610"/>
                </a:cubicBezTo>
                <a:lnTo>
                  <a:pt x="13883" y="11085"/>
                </a:lnTo>
                <a:close/>
                <a:moveTo>
                  <a:pt x="14355" y="11093"/>
                </a:moveTo>
                <a:cubicBezTo>
                  <a:pt x="14355" y="11315"/>
                  <a:pt x="14343" y="11490"/>
                  <a:pt x="14328" y="11490"/>
                </a:cubicBezTo>
                <a:lnTo>
                  <a:pt x="14328" y="11490"/>
                </a:lnTo>
                <a:lnTo>
                  <a:pt x="14125" y="11490"/>
                </a:lnTo>
                <a:cubicBezTo>
                  <a:pt x="14118" y="11490"/>
                  <a:pt x="14111" y="11450"/>
                  <a:pt x="14106" y="11371"/>
                </a:cubicBezTo>
                <a:cubicBezTo>
                  <a:pt x="14101" y="11292"/>
                  <a:pt x="14097" y="11196"/>
                  <a:pt x="14097" y="11093"/>
                </a:cubicBezTo>
                <a:lnTo>
                  <a:pt x="14097" y="10618"/>
                </a:lnTo>
                <a:cubicBezTo>
                  <a:pt x="14097" y="10395"/>
                  <a:pt x="14110" y="10221"/>
                  <a:pt x="14125" y="10221"/>
                </a:cubicBezTo>
                <a:lnTo>
                  <a:pt x="14125" y="10221"/>
                </a:lnTo>
                <a:lnTo>
                  <a:pt x="14328" y="10221"/>
                </a:lnTo>
                <a:cubicBezTo>
                  <a:pt x="14335" y="10221"/>
                  <a:pt x="14342" y="10261"/>
                  <a:pt x="14347" y="10340"/>
                </a:cubicBezTo>
                <a:cubicBezTo>
                  <a:pt x="14352" y="10419"/>
                  <a:pt x="14355" y="10514"/>
                  <a:pt x="14355" y="10618"/>
                </a:cubicBezTo>
                <a:lnTo>
                  <a:pt x="14355" y="11093"/>
                </a:lnTo>
                <a:close/>
                <a:moveTo>
                  <a:pt x="14828" y="11093"/>
                </a:moveTo>
                <a:cubicBezTo>
                  <a:pt x="14828" y="11196"/>
                  <a:pt x="14825" y="11299"/>
                  <a:pt x="14820" y="11371"/>
                </a:cubicBezTo>
                <a:cubicBezTo>
                  <a:pt x="14814" y="11442"/>
                  <a:pt x="14808" y="11490"/>
                  <a:pt x="14800" y="11490"/>
                </a:cubicBezTo>
                <a:lnTo>
                  <a:pt x="14800" y="11490"/>
                </a:lnTo>
                <a:lnTo>
                  <a:pt x="14598" y="11490"/>
                </a:lnTo>
                <a:cubicBezTo>
                  <a:pt x="14591" y="11490"/>
                  <a:pt x="14583" y="11450"/>
                  <a:pt x="14579" y="11371"/>
                </a:cubicBezTo>
                <a:cubicBezTo>
                  <a:pt x="14574" y="11292"/>
                  <a:pt x="14570" y="11196"/>
                  <a:pt x="14570" y="11093"/>
                </a:cubicBezTo>
                <a:lnTo>
                  <a:pt x="14570" y="10618"/>
                </a:lnTo>
                <a:cubicBezTo>
                  <a:pt x="14570" y="10395"/>
                  <a:pt x="14582" y="10221"/>
                  <a:pt x="14598" y="10221"/>
                </a:cubicBezTo>
                <a:lnTo>
                  <a:pt x="14598" y="10221"/>
                </a:lnTo>
                <a:lnTo>
                  <a:pt x="14800" y="10221"/>
                </a:lnTo>
                <a:cubicBezTo>
                  <a:pt x="14816" y="10221"/>
                  <a:pt x="14828" y="10395"/>
                  <a:pt x="14828" y="10618"/>
                </a:cubicBezTo>
                <a:lnTo>
                  <a:pt x="14828" y="11093"/>
                </a:lnTo>
                <a:close/>
                <a:moveTo>
                  <a:pt x="15300" y="11101"/>
                </a:moveTo>
                <a:cubicBezTo>
                  <a:pt x="15300" y="11323"/>
                  <a:pt x="15288" y="11498"/>
                  <a:pt x="15273" y="11498"/>
                </a:cubicBezTo>
                <a:cubicBezTo>
                  <a:pt x="15273" y="11498"/>
                  <a:pt x="15273" y="11498"/>
                  <a:pt x="15273" y="11498"/>
                </a:cubicBezTo>
                <a:lnTo>
                  <a:pt x="15070" y="11498"/>
                </a:lnTo>
                <a:cubicBezTo>
                  <a:pt x="15063" y="11498"/>
                  <a:pt x="15056" y="11458"/>
                  <a:pt x="15051" y="11379"/>
                </a:cubicBezTo>
                <a:cubicBezTo>
                  <a:pt x="15046" y="11307"/>
                  <a:pt x="15043" y="11204"/>
                  <a:pt x="15043" y="11101"/>
                </a:cubicBezTo>
                <a:lnTo>
                  <a:pt x="15043" y="10625"/>
                </a:lnTo>
                <a:cubicBezTo>
                  <a:pt x="15043" y="10403"/>
                  <a:pt x="15055" y="10229"/>
                  <a:pt x="15070" y="10229"/>
                </a:cubicBezTo>
                <a:lnTo>
                  <a:pt x="15070" y="10229"/>
                </a:lnTo>
                <a:lnTo>
                  <a:pt x="15273" y="10229"/>
                </a:lnTo>
                <a:cubicBezTo>
                  <a:pt x="15280" y="10229"/>
                  <a:pt x="15287" y="10269"/>
                  <a:pt x="15292" y="10348"/>
                </a:cubicBezTo>
                <a:cubicBezTo>
                  <a:pt x="15297" y="10419"/>
                  <a:pt x="15300" y="10522"/>
                  <a:pt x="15300" y="10625"/>
                </a:cubicBezTo>
                <a:lnTo>
                  <a:pt x="15300" y="11101"/>
                </a:lnTo>
                <a:close/>
                <a:moveTo>
                  <a:pt x="15761" y="11109"/>
                </a:moveTo>
                <a:cubicBezTo>
                  <a:pt x="15761" y="11331"/>
                  <a:pt x="15749" y="11506"/>
                  <a:pt x="15733" y="11506"/>
                </a:cubicBezTo>
                <a:lnTo>
                  <a:pt x="15733" y="11506"/>
                </a:lnTo>
                <a:lnTo>
                  <a:pt x="15635" y="11506"/>
                </a:lnTo>
                <a:cubicBezTo>
                  <a:pt x="15635" y="11506"/>
                  <a:pt x="15635" y="11506"/>
                  <a:pt x="15635" y="11506"/>
                </a:cubicBezTo>
                <a:lnTo>
                  <a:pt x="15543" y="11506"/>
                </a:lnTo>
                <a:cubicBezTo>
                  <a:pt x="15536" y="11506"/>
                  <a:pt x="15529" y="11466"/>
                  <a:pt x="15524" y="11387"/>
                </a:cubicBezTo>
                <a:cubicBezTo>
                  <a:pt x="15519" y="11307"/>
                  <a:pt x="15516" y="11212"/>
                  <a:pt x="15516" y="11109"/>
                </a:cubicBezTo>
                <a:lnTo>
                  <a:pt x="15516" y="10633"/>
                </a:lnTo>
                <a:cubicBezTo>
                  <a:pt x="15516" y="10411"/>
                  <a:pt x="15528" y="10237"/>
                  <a:pt x="15543" y="10237"/>
                </a:cubicBezTo>
                <a:cubicBezTo>
                  <a:pt x="15543" y="10237"/>
                  <a:pt x="15543" y="10237"/>
                  <a:pt x="15543" y="10237"/>
                </a:cubicBezTo>
                <a:lnTo>
                  <a:pt x="15642" y="10237"/>
                </a:lnTo>
                <a:cubicBezTo>
                  <a:pt x="15642" y="10237"/>
                  <a:pt x="15642" y="10237"/>
                  <a:pt x="15643" y="10237"/>
                </a:cubicBezTo>
                <a:lnTo>
                  <a:pt x="15734" y="10237"/>
                </a:lnTo>
                <a:cubicBezTo>
                  <a:pt x="15741" y="10237"/>
                  <a:pt x="15748" y="10277"/>
                  <a:pt x="15753" y="10356"/>
                </a:cubicBezTo>
                <a:cubicBezTo>
                  <a:pt x="15758" y="10435"/>
                  <a:pt x="15761" y="10530"/>
                  <a:pt x="15761" y="10633"/>
                </a:cubicBezTo>
                <a:lnTo>
                  <a:pt x="15761" y="11109"/>
                </a:lnTo>
                <a:close/>
                <a:moveTo>
                  <a:pt x="16233" y="11117"/>
                </a:moveTo>
                <a:cubicBezTo>
                  <a:pt x="16233" y="11220"/>
                  <a:pt x="16230" y="11323"/>
                  <a:pt x="16225" y="11395"/>
                </a:cubicBezTo>
                <a:cubicBezTo>
                  <a:pt x="16220" y="11466"/>
                  <a:pt x="16213" y="11514"/>
                  <a:pt x="16206" y="11514"/>
                </a:cubicBezTo>
                <a:lnTo>
                  <a:pt x="16206" y="11514"/>
                </a:lnTo>
                <a:lnTo>
                  <a:pt x="16003" y="11514"/>
                </a:lnTo>
                <a:cubicBezTo>
                  <a:pt x="15988" y="11514"/>
                  <a:pt x="15976" y="11339"/>
                  <a:pt x="15976" y="11117"/>
                </a:cubicBezTo>
                <a:lnTo>
                  <a:pt x="15976" y="10641"/>
                </a:lnTo>
                <a:cubicBezTo>
                  <a:pt x="15976" y="10538"/>
                  <a:pt x="15978" y="10435"/>
                  <a:pt x="15984" y="10364"/>
                </a:cubicBezTo>
                <a:cubicBezTo>
                  <a:pt x="15989" y="10292"/>
                  <a:pt x="15996" y="10245"/>
                  <a:pt x="16003" y="10245"/>
                </a:cubicBezTo>
                <a:lnTo>
                  <a:pt x="16003" y="10245"/>
                </a:lnTo>
                <a:lnTo>
                  <a:pt x="16206" y="10245"/>
                </a:lnTo>
                <a:cubicBezTo>
                  <a:pt x="16221" y="10245"/>
                  <a:pt x="16233" y="10419"/>
                  <a:pt x="16233" y="10641"/>
                </a:cubicBezTo>
                <a:lnTo>
                  <a:pt x="16233" y="11117"/>
                </a:lnTo>
                <a:close/>
                <a:moveTo>
                  <a:pt x="16706" y="11125"/>
                </a:moveTo>
                <a:cubicBezTo>
                  <a:pt x="16706" y="11228"/>
                  <a:pt x="16703" y="11331"/>
                  <a:pt x="16698" y="11403"/>
                </a:cubicBezTo>
                <a:cubicBezTo>
                  <a:pt x="16693" y="11474"/>
                  <a:pt x="16686" y="11521"/>
                  <a:pt x="16678" y="11521"/>
                </a:cubicBezTo>
                <a:lnTo>
                  <a:pt x="16678" y="11521"/>
                </a:lnTo>
                <a:lnTo>
                  <a:pt x="16476" y="11521"/>
                </a:lnTo>
                <a:cubicBezTo>
                  <a:pt x="16469" y="11521"/>
                  <a:pt x="16462" y="11482"/>
                  <a:pt x="16457" y="11403"/>
                </a:cubicBezTo>
                <a:cubicBezTo>
                  <a:pt x="16452" y="11331"/>
                  <a:pt x="16448" y="11228"/>
                  <a:pt x="16448" y="11125"/>
                </a:cubicBezTo>
                <a:lnTo>
                  <a:pt x="16448" y="10649"/>
                </a:lnTo>
                <a:cubicBezTo>
                  <a:pt x="16448" y="10427"/>
                  <a:pt x="16460" y="10253"/>
                  <a:pt x="16476" y="10253"/>
                </a:cubicBezTo>
                <a:lnTo>
                  <a:pt x="16476" y="10253"/>
                </a:lnTo>
                <a:lnTo>
                  <a:pt x="16678" y="10253"/>
                </a:lnTo>
                <a:cubicBezTo>
                  <a:pt x="16694" y="10253"/>
                  <a:pt x="16706" y="10427"/>
                  <a:pt x="16706" y="10649"/>
                </a:cubicBezTo>
                <a:lnTo>
                  <a:pt x="16706" y="11125"/>
                </a:lnTo>
                <a:close/>
                <a:moveTo>
                  <a:pt x="17178" y="11133"/>
                </a:moveTo>
                <a:cubicBezTo>
                  <a:pt x="17178" y="11236"/>
                  <a:pt x="17176" y="11339"/>
                  <a:pt x="17170" y="11410"/>
                </a:cubicBezTo>
                <a:cubicBezTo>
                  <a:pt x="17165" y="11482"/>
                  <a:pt x="17158" y="11529"/>
                  <a:pt x="17151" y="11529"/>
                </a:cubicBezTo>
                <a:lnTo>
                  <a:pt x="17151" y="11529"/>
                </a:lnTo>
                <a:lnTo>
                  <a:pt x="16948" y="11529"/>
                </a:lnTo>
                <a:cubicBezTo>
                  <a:pt x="16933" y="11529"/>
                  <a:pt x="16921" y="11355"/>
                  <a:pt x="16921" y="11133"/>
                </a:cubicBezTo>
                <a:lnTo>
                  <a:pt x="16921" y="10657"/>
                </a:lnTo>
                <a:cubicBezTo>
                  <a:pt x="16921" y="10554"/>
                  <a:pt x="16923" y="10451"/>
                  <a:pt x="16929" y="10380"/>
                </a:cubicBezTo>
                <a:cubicBezTo>
                  <a:pt x="16934" y="10308"/>
                  <a:pt x="16941" y="10261"/>
                  <a:pt x="16948" y="10261"/>
                </a:cubicBezTo>
                <a:lnTo>
                  <a:pt x="16948" y="10261"/>
                </a:lnTo>
                <a:lnTo>
                  <a:pt x="17151" y="10261"/>
                </a:lnTo>
                <a:cubicBezTo>
                  <a:pt x="17166" y="10261"/>
                  <a:pt x="17178" y="10435"/>
                  <a:pt x="17178" y="10657"/>
                </a:cubicBezTo>
                <a:lnTo>
                  <a:pt x="17178" y="11133"/>
                </a:lnTo>
                <a:close/>
                <a:moveTo>
                  <a:pt x="17643" y="11418"/>
                </a:moveTo>
                <a:cubicBezTo>
                  <a:pt x="17638" y="11490"/>
                  <a:pt x="17631" y="11537"/>
                  <a:pt x="17624" y="11537"/>
                </a:cubicBezTo>
                <a:lnTo>
                  <a:pt x="17624" y="11537"/>
                </a:lnTo>
                <a:lnTo>
                  <a:pt x="17421" y="11537"/>
                </a:lnTo>
                <a:cubicBezTo>
                  <a:pt x="17406" y="11537"/>
                  <a:pt x="17394" y="11363"/>
                  <a:pt x="17394" y="11141"/>
                </a:cubicBezTo>
                <a:lnTo>
                  <a:pt x="17394" y="10665"/>
                </a:lnTo>
                <a:cubicBezTo>
                  <a:pt x="17394" y="10562"/>
                  <a:pt x="17396" y="10459"/>
                  <a:pt x="17402" y="10388"/>
                </a:cubicBezTo>
                <a:cubicBezTo>
                  <a:pt x="17407" y="10316"/>
                  <a:pt x="17414" y="10269"/>
                  <a:pt x="17421" y="10269"/>
                </a:cubicBezTo>
                <a:lnTo>
                  <a:pt x="17421" y="10269"/>
                </a:lnTo>
                <a:lnTo>
                  <a:pt x="17624" y="10269"/>
                </a:lnTo>
                <a:cubicBezTo>
                  <a:pt x="17639" y="10269"/>
                  <a:pt x="17651" y="10443"/>
                  <a:pt x="17651" y="10665"/>
                </a:cubicBezTo>
                <a:lnTo>
                  <a:pt x="17651" y="11141"/>
                </a:lnTo>
                <a:cubicBezTo>
                  <a:pt x="17651" y="11244"/>
                  <a:pt x="17648" y="11347"/>
                  <a:pt x="17643" y="11418"/>
                </a:cubicBezTo>
                <a:close/>
                <a:moveTo>
                  <a:pt x="18123" y="11149"/>
                </a:moveTo>
                <a:cubicBezTo>
                  <a:pt x="18123" y="11371"/>
                  <a:pt x="18111" y="11545"/>
                  <a:pt x="18096" y="11545"/>
                </a:cubicBezTo>
                <a:lnTo>
                  <a:pt x="18096" y="11545"/>
                </a:lnTo>
                <a:lnTo>
                  <a:pt x="17893" y="11545"/>
                </a:lnTo>
                <a:cubicBezTo>
                  <a:pt x="17878" y="11545"/>
                  <a:pt x="17866" y="11371"/>
                  <a:pt x="17866" y="11149"/>
                </a:cubicBezTo>
                <a:lnTo>
                  <a:pt x="17866" y="10673"/>
                </a:lnTo>
                <a:cubicBezTo>
                  <a:pt x="17866" y="10570"/>
                  <a:pt x="17869" y="10467"/>
                  <a:pt x="17874" y="10395"/>
                </a:cubicBezTo>
                <a:cubicBezTo>
                  <a:pt x="17880" y="10324"/>
                  <a:pt x="17886" y="10277"/>
                  <a:pt x="17893" y="10277"/>
                </a:cubicBezTo>
                <a:lnTo>
                  <a:pt x="17893" y="10277"/>
                </a:lnTo>
                <a:lnTo>
                  <a:pt x="18096" y="10277"/>
                </a:lnTo>
                <a:cubicBezTo>
                  <a:pt x="18103" y="10277"/>
                  <a:pt x="18110" y="10316"/>
                  <a:pt x="18115" y="10395"/>
                </a:cubicBezTo>
                <a:cubicBezTo>
                  <a:pt x="18120" y="10467"/>
                  <a:pt x="18123" y="10570"/>
                  <a:pt x="18123" y="10673"/>
                </a:cubicBezTo>
                <a:lnTo>
                  <a:pt x="18123" y="11149"/>
                </a:lnTo>
                <a:close/>
                <a:moveTo>
                  <a:pt x="18596" y="11157"/>
                </a:moveTo>
                <a:cubicBezTo>
                  <a:pt x="18596" y="11260"/>
                  <a:pt x="18593" y="11363"/>
                  <a:pt x="18588" y="11434"/>
                </a:cubicBezTo>
                <a:cubicBezTo>
                  <a:pt x="18583" y="11506"/>
                  <a:pt x="18576" y="11553"/>
                  <a:pt x="18569" y="11553"/>
                </a:cubicBezTo>
                <a:lnTo>
                  <a:pt x="18569" y="11553"/>
                </a:lnTo>
                <a:lnTo>
                  <a:pt x="18366" y="11553"/>
                </a:lnTo>
                <a:cubicBezTo>
                  <a:pt x="18359" y="11553"/>
                  <a:pt x="18352" y="11514"/>
                  <a:pt x="18347" y="11434"/>
                </a:cubicBezTo>
                <a:cubicBezTo>
                  <a:pt x="18342" y="11355"/>
                  <a:pt x="18339" y="11260"/>
                  <a:pt x="18339" y="11157"/>
                </a:cubicBezTo>
                <a:lnTo>
                  <a:pt x="18339" y="10681"/>
                </a:lnTo>
                <a:cubicBezTo>
                  <a:pt x="18339" y="10459"/>
                  <a:pt x="18351" y="10284"/>
                  <a:pt x="18366" y="10284"/>
                </a:cubicBezTo>
                <a:lnTo>
                  <a:pt x="18366" y="10284"/>
                </a:lnTo>
                <a:lnTo>
                  <a:pt x="18569" y="10284"/>
                </a:lnTo>
                <a:cubicBezTo>
                  <a:pt x="18584" y="10284"/>
                  <a:pt x="18596" y="10459"/>
                  <a:pt x="18596" y="10681"/>
                </a:cubicBezTo>
                <a:lnTo>
                  <a:pt x="18596" y="11157"/>
                </a:lnTo>
                <a:close/>
                <a:moveTo>
                  <a:pt x="19069" y="11165"/>
                </a:moveTo>
                <a:cubicBezTo>
                  <a:pt x="19069" y="11387"/>
                  <a:pt x="19056" y="11561"/>
                  <a:pt x="19041" y="11561"/>
                </a:cubicBezTo>
                <a:lnTo>
                  <a:pt x="19041" y="11561"/>
                </a:lnTo>
                <a:lnTo>
                  <a:pt x="18838" y="11561"/>
                </a:lnTo>
                <a:cubicBezTo>
                  <a:pt x="18831" y="11561"/>
                  <a:pt x="18824" y="11521"/>
                  <a:pt x="18819" y="11442"/>
                </a:cubicBezTo>
                <a:cubicBezTo>
                  <a:pt x="18814" y="11371"/>
                  <a:pt x="18811" y="11268"/>
                  <a:pt x="18811" y="11165"/>
                </a:cubicBezTo>
                <a:lnTo>
                  <a:pt x="18811" y="10689"/>
                </a:lnTo>
                <a:cubicBezTo>
                  <a:pt x="18811" y="10467"/>
                  <a:pt x="18823" y="10292"/>
                  <a:pt x="18838" y="10292"/>
                </a:cubicBezTo>
                <a:lnTo>
                  <a:pt x="18838" y="10292"/>
                </a:lnTo>
                <a:lnTo>
                  <a:pt x="19041" y="10292"/>
                </a:lnTo>
                <a:cubicBezTo>
                  <a:pt x="19048" y="10292"/>
                  <a:pt x="19055" y="10332"/>
                  <a:pt x="19060" y="10411"/>
                </a:cubicBezTo>
                <a:cubicBezTo>
                  <a:pt x="19065" y="10483"/>
                  <a:pt x="19069" y="10586"/>
                  <a:pt x="19069" y="10689"/>
                </a:cubicBezTo>
                <a:lnTo>
                  <a:pt x="19069" y="11165"/>
                </a:lnTo>
                <a:close/>
                <a:moveTo>
                  <a:pt x="19541" y="11173"/>
                </a:moveTo>
                <a:cubicBezTo>
                  <a:pt x="19541" y="11395"/>
                  <a:pt x="19529" y="11569"/>
                  <a:pt x="19514" y="11569"/>
                </a:cubicBezTo>
                <a:lnTo>
                  <a:pt x="19514" y="11569"/>
                </a:lnTo>
                <a:lnTo>
                  <a:pt x="19311" y="11569"/>
                </a:lnTo>
                <a:cubicBezTo>
                  <a:pt x="19304" y="11569"/>
                  <a:pt x="19297" y="11529"/>
                  <a:pt x="19292" y="11450"/>
                </a:cubicBezTo>
                <a:cubicBezTo>
                  <a:pt x="19287" y="11379"/>
                  <a:pt x="19284" y="11276"/>
                  <a:pt x="19284" y="11173"/>
                </a:cubicBezTo>
                <a:lnTo>
                  <a:pt x="19284" y="10697"/>
                </a:lnTo>
                <a:cubicBezTo>
                  <a:pt x="19284" y="10475"/>
                  <a:pt x="19296" y="10300"/>
                  <a:pt x="19311" y="10300"/>
                </a:cubicBezTo>
                <a:lnTo>
                  <a:pt x="19311" y="10300"/>
                </a:lnTo>
                <a:lnTo>
                  <a:pt x="19514" y="10300"/>
                </a:lnTo>
                <a:cubicBezTo>
                  <a:pt x="19521" y="10300"/>
                  <a:pt x="19528" y="10340"/>
                  <a:pt x="19533" y="10419"/>
                </a:cubicBezTo>
                <a:cubicBezTo>
                  <a:pt x="19538" y="10499"/>
                  <a:pt x="19541" y="10594"/>
                  <a:pt x="19541" y="10697"/>
                </a:cubicBezTo>
                <a:lnTo>
                  <a:pt x="19541" y="11173"/>
                </a:lnTo>
                <a:close/>
                <a:moveTo>
                  <a:pt x="19986" y="11181"/>
                </a:moveTo>
                <a:cubicBezTo>
                  <a:pt x="19986" y="11284"/>
                  <a:pt x="19983" y="11387"/>
                  <a:pt x="19977" y="11458"/>
                </a:cubicBezTo>
                <a:cubicBezTo>
                  <a:pt x="19972" y="11529"/>
                  <a:pt x="19965" y="11577"/>
                  <a:pt x="19958" y="11577"/>
                </a:cubicBezTo>
                <a:cubicBezTo>
                  <a:pt x="19958" y="11577"/>
                  <a:pt x="19958" y="11577"/>
                  <a:pt x="19958" y="11577"/>
                </a:cubicBezTo>
                <a:lnTo>
                  <a:pt x="19883" y="11577"/>
                </a:lnTo>
                <a:cubicBezTo>
                  <a:pt x="19883" y="11577"/>
                  <a:pt x="19883" y="11577"/>
                  <a:pt x="19883" y="11577"/>
                </a:cubicBezTo>
                <a:cubicBezTo>
                  <a:pt x="19883" y="11577"/>
                  <a:pt x="19883" y="11577"/>
                  <a:pt x="19883" y="11577"/>
                </a:cubicBezTo>
                <a:lnTo>
                  <a:pt x="19784" y="11577"/>
                </a:lnTo>
                <a:cubicBezTo>
                  <a:pt x="19777" y="11577"/>
                  <a:pt x="19770" y="11537"/>
                  <a:pt x="19765" y="11458"/>
                </a:cubicBezTo>
                <a:cubicBezTo>
                  <a:pt x="19760" y="11387"/>
                  <a:pt x="19757" y="11284"/>
                  <a:pt x="19757" y="11181"/>
                </a:cubicBezTo>
                <a:lnTo>
                  <a:pt x="19757" y="10705"/>
                </a:lnTo>
                <a:cubicBezTo>
                  <a:pt x="19757" y="10483"/>
                  <a:pt x="19769" y="10308"/>
                  <a:pt x="19784" y="10308"/>
                </a:cubicBezTo>
                <a:lnTo>
                  <a:pt x="19784" y="10308"/>
                </a:lnTo>
                <a:lnTo>
                  <a:pt x="19859" y="10308"/>
                </a:lnTo>
                <a:cubicBezTo>
                  <a:pt x="19859" y="10308"/>
                  <a:pt x="19859" y="10308"/>
                  <a:pt x="19859" y="10308"/>
                </a:cubicBezTo>
                <a:lnTo>
                  <a:pt x="19958" y="10308"/>
                </a:lnTo>
                <a:cubicBezTo>
                  <a:pt x="19973" y="10308"/>
                  <a:pt x="19986" y="10483"/>
                  <a:pt x="19986" y="10705"/>
                </a:cubicBezTo>
                <a:lnTo>
                  <a:pt x="19986" y="11181"/>
                </a:lnTo>
                <a:close/>
                <a:moveTo>
                  <a:pt x="20458" y="11181"/>
                </a:moveTo>
                <a:cubicBezTo>
                  <a:pt x="20458" y="11284"/>
                  <a:pt x="20455" y="11387"/>
                  <a:pt x="20450" y="11458"/>
                </a:cubicBezTo>
                <a:cubicBezTo>
                  <a:pt x="20445" y="11529"/>
                  <a:pt x="20437" y="11577"/>
                  <a:pt x="20430" y="11577"/>
                </a:cubicBezTo>
                <a:lnTo>
                  <a:pt x="20430" y="11577"/>
                </a:lnTo>
                <a:lnTo>
                  <a:pt x="20228" y="11577"/>
                </a:lnTo>
                <a:cubicBezTo>
                  <a:pt x="20221" y="11577"/>
                  <a:pt x="20213" y="11537"/>
                  <a:pt x="20208" y="11458"/>
                </a:cubicBezTo>
                <a:cubicBezTo>
                  <a:pt x="20204" y="11387"/>
                  <a:pt x="20200" y="11284"/>
                  <a:pt x="20200" y="11181"/>
                </a:cubicBezTo>
                <a:lnTo>
                  <a:pt x="20200" y="10705"/>
                </a:lnTo>
                <a:cubicBezTo>
                  <a:pt x="20200" y="10483"/>
                  <a:pt x="20212" y="10308"/>
                  <a:pt x="20228" y="10308"/>
                </a:cubicBezTo>
                <a:lnTo>
                  <a:pt x="20228" y="10308"/>
                </a:lnTo>
                <a:lnTo>
                  <a:pt x="20430" y="10308"/>
                </a:lnTo>
                <a:cubicBezTo>
                  <a:pt x="20446" y="10308"/>
                  <a:pt x="20458" y="10483"/>
                  <a:pt x="20458" y="10705"/>
                </a:cubicBezTo>
                <a:lnTo>
                  <a:pt x="20458" y="11181"/>
                </a:lnTo>
                <a:close/>
                <a:moveTo>
                  <a:pt x="20931" y="11188"/>
                </a:moveTo>
                <a:cubicBezTo>
                  <a:pt x="20931" y="11292"/>
                  <a:pt x="20928" y="11395"/>
                  <a:pt x="20922" y="11466"/>
                </a:cubicBezTo>
                <a:cubicBezTo>
                  <a:pt x="20917" y="11537"/>
                  <a:pt x="20910" y="11585"/>
                  <a:pt x="20903" y="11585"/>
                </a:cubicBezTo>
                <a:lnTo>
                  <a:pt x="20903" y="11585"/>
                </a:lnTo>
                <a:lnTo>
                  <a:pt x="20701" y="11585"/>
                </a:lnTo>
                <a:cubicBezTo>
                  <a:pt x="20693" y="11585"/>
                  <a:pt x="20686" y="11545"/>
                  <a:pt x="20681" y="11466"/>
                </a:cubicBezTo>
                <a:cubicBezTo>
                  <a:pt x="20676" y="11387"/>
                  <a:pt x="20673" y="11292"/>
                  <a:pt x="20673" y="11188"/>
                </a:cubicBezTo>
                <a:lnTo>
                  <a:pt x="20673" y="10713"/>
                </a:lnTo>
                <a:cubicBezTo>
                  <a:pt x="20673" y="10491"/>
                  <a:pt x="20685" y="10316"/>
                  <a:pt x="20701" y="10316"/>
                </a:cubicBezTo>
                <a:lnTo>
                  <a:pt x="20701" y="10316"/>
                </a:lnTo>
                <a:lnTo>
                  <a:pt x="20903" y="10316"/>
                </a:lnTo>
                <a:cubicBezTo>
                  <a:pt x="20919" y="10316"/>
                  <a:pt x="20931" y="10491"/>
                  <a:pt x="20931" y="10713"/>
                </a:cubicBezTo>
                <a:lnTo>
                  <a:pt x="20931" y="11188"/>
                </a:lnTo>
                <a:close/>
                <a:moveTo>
                  <a:pt x="21403" y="11204"/>
                </a:moveTo>
                <a:cubicBezTo>
                  <a:pt x="21403" y="11426"/>
                  <a:pt x="21391" y="11601"/>
                  <a:pt x="21375" y="11601"/>
                </a:cubicBezTo>
                <a:lnTo>
                  <a:pt x="21375" y="11601"/>
                </a:lnTo>
                <a:lnTo>
                  <a:pt x="21173" y="11601"/>
                </a:lnTo>
                <a:cubicBezTo>
                  <a:pt x="21157" y="11601"/>
                  <a:pt x="21145" y="11426"/>
                  <a:pt x="21145" y="11204"/>
                </a:cubicBezTo>
                <a:lnTo>
                  <a:pt x="21145" y="10729"/>
                </a:lnTo>
                <a:cubicBezTo>
                  <a:pt x="21145" y="10625"/>
                  <a:pt x="21148" y="10522"/>
                  <a:pt x="21154" y="10451"/>
                </a:cubicBezTo>
                <a:cubicBezTo>
                  <a:pt x="21159" y="10380"/>
                  <a:pt x="21166" y="10332"/>
                  <a:pt x="21173" y="10332"/>
                </a:cubicBezTo>
                <a:lnTo>
                  <a:pt x="21173" y="10332"/>
                </a:lnTo>
                <a:lnTo>
                  <a:pt x="21375" y="10332"/>
                </a:lnTo>
                <a:cubicBezTo>
                  <a:pt x="21383" y="10332"/>
                  <a:pt x="21390" y="10372"/>
                  <a:pt x="21395" y="10451"/>
                </a:cubicBezTo>
                <a:cubicBezTo>
                  <a:pt x="21400" y="10522"/>
                  <a:pt x="21403" y="10625"/>
                  <a:pt x="21403" y="10729"/>
                </a:cubicBezTo>
                <a:lnTo>
                  <a:pt x="21403" y="11204"/>
                </a:lnTo>
                <a:close/>
              </a:path>
            </a:pathLst>
          </a:custGeom>
          <a:solidFill>
            <a:srgbClr val="2C3E50"/>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800"/>
          </a:p>
        </p:txBody>
      </p:sp>
      <p:sp>
        <p:nvSpPr>
          <p:cNvPr id="12" name="CuadroTexto 11">
            <a:extLst>
              <a:ext uri="{FF2B5EF4-FFF2-40B4-BE49-F238E27FC236}">
                <a16:creationId xmlns:a16="http://schemas.microsoft.com/office/drawing/2014/main" id="{C8E0DD62-BCD8-4609-8679-C6CEAA4CD84C}"/>
              </a:ext>
            </a:extLst>
          </p:cNvPr>
          <p:cNvSpPr txBox="1"/>
          <p:nvPr/>
        </p:nvSpPr>
        <p:spPr>
          <a:xfrm>
            <a:off x="2447585" y="3447511"/>
            <a:ext cx="6933235" cy="1754326"/>
          </a:xfrm>
          <a:prstGeom prst="rect">
            <a:avLst/>
          </a:prstGeom>
          <a:noFill/>
        </p:spPr>
        <p:txBody>
          <a:bodyPr wrap="square" rtlCol="0">
            <a:spAutoFit/>
          </a:bodyPr>
          <a:lstStyle/>
          <a:p>
            <a:pPr algn="ctr"/>
            <a:r>
              <a:rPr lang="es-ES" sz="5400" b="1" dirty="0"/>
              <a:t>Instalación del sistema de sensores</a:t>
            </a:r>
            <a:endParaRPr lang="es-EC" sz="5400" b="1" dirty="0"/>
          </a:p>
        </p:txBody>
      </p:sp>
      <p:pic>
        <p:nvPicPr>
          <p:cNvPr id="17" name="Graphic 24" descr="Truck">
            <a:extLst>
              <a:ext uri="{FF2B5EF4-FFF2-40B4-BE49-F238E27FC236}">
                <a16:creationId xmlns:a16="http://schemas.microsoft.com/office/drawing/2014/main" id="{1C5673D2-9636-4B7D-BB6F-C653813B4D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3772" y="5150642"/>
            <a:ext cx="871607" cy="871607"/>
          </a:xfrm>
          <a:prstGeom prst="rect">
            <a:avLst/>
          </a:prstGeom>
        </p:spPr>
      </p:pic>
      <p:pic>
        <p:nvPicPr>
          <p:cNvPr id="18" name="Graphic 25" descr="Motorcycle">
            <a:extLst>
              <a:ext uri="{FF2B5EF4-FFF2-40B4-BE49-F238E27FC236}">
                <a16:creationId xmlns:a16="http://schemas.microsoft.com/office/drawing/2014/main" id="{90ED4899-2D2F-4AB4-83E6-CE13955756F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29088" y="5150641"/>
            <a:ext cx="871607" cy="871607"/>
          </a:xfrm>
          <a:prstGeom prst="rect">
            <a:avLst/>
          </a:prstGeom>
        </p:spPr>
      </p:pic>
      <p:pic>
        <p:nvPicPr>
          <p:cNvPr id="19" name="Graphic 23" descr="Car">
            <a:extLst>
              <a:ext uri="{FF2B5EF4-FFF2-40B4-BE49-F238E27FC236}">
                <a16:creationId xmlns:a16="http://schemas.microsoft.com/office/drawing/2014/main" id="{3BFA6D09-79F7-47FC-8985-4150E93BCD4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478400" y="4886197"/>
            <a:ext cx="871607" cy="871607"/>
          </a:xfrm>
          <a:prstGeom prst="rect">
            <a:avLst/>
          </a:prstGeom>
        </p:spPr>
      </p:pic>
      <p:pic>
        <p:nvPicPr>
          <p:cNvPr id="25" name="Graphic 23" descr="Car">
            <a:extLst>
              <a:ext uri="{FF2B5EF4-FFF2-40B4-BE49-F238E27FC236}">
                <a16:creationId xmlns:a16="http://schemas.microsoft.com/office/drawing/2014/main" id="{02679E16-6B31-44CF-A927-6091E1C86C2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39992" y="948219"/>
            <a:ext cx="871607" cy="871607"/>
          </a:xfrm>
          <a:prstGeom prst="rect">
            <a:avLst/>
          </a:prstGeom>
        </p:spPr>
      </p:pic>
      <p:pic>
        <p:nvPicPr>
          <p:cNvPr id="26" name="Graphic 24" descr="Truck">
            <a:extLst>
              <a:ext uri="{FF2B5EF4-FFF2-40B4-BE49-F238E27FC236}">
                <a16:creationId xmlns:a16="http://schemas.microsoft.com/office/drawing/2014/main" id="{39CEDF38-0D6F-40C2-ADE2-8D5EFE6AEE5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406944" y="618121"/>
            <a:ext cx="871607" cy="871607"/>
          </a:xfrm>
          <a:prstGeom prst="rect">
            <a:avLst/>
          </a:prstGeom>
        </p:spPr>
      </p:pic>
      <p:grpSp>
        <p:nvGrpSpPr>
          <p:cNvPr id="29" name="Group 17">
            <a:extLst>
              <a:ext uri="{FF2B5EF4-FFF2-40B4-BE49-F238E27FC236}">
                <a16:creationId xmlns:a16="http://schemas.microsoft.com/office/drawing/2014/main" id="{8752EDF7-76DD-4AB6-9B2E-452EC41F9C03}"/>
              </a:ext>
            </a:extLst>
          </p:cNvPr>
          <p:cNvGrpSpPr/>
          <p:nvPr/>
        </p:nvGrpSpPr>
        <p:grpSpPr>
          <a:xfrm>
            <a:off x="5360546" y="1945675"/>
            <a:ext cx="1290781" cy="1318648"/>
            <a:chOff x="3456213" y="1489266"/>
            <a:chExt cx="1826262" cy="2122552"/>
          </a:xfrm>
        </p:grpSpPr>
        <p:sp>
          <p:nvSpPr>
            <p:cNvPr id="30" name="Shape">
              <a:extLst>
                <a:ext uri="{FF2B5EF4-FFF2-40B4-BE49-F238E27FC236}">
                  <a16:creationId xmlns:a16="http://schemas.microsoft.com/office/drawing/2014/main" id="{7176E7E2-7998-4529-8D62-F06C414714C6}"/>
                </a:ext>
              </a:extLst>
            </p:cNvPr>
            <p:cNvSpPr/>
            <p:nvPr/>
          </p:nvSpPr>
          <p:spPr>
            <a:xfrm>
              <a:off x="3646714" y="1489266"/>
              <a:ext cx="1445261" cy="1946086"/>
            </a:xfrm>
            <a:custGeom>
              <a:avLst/>
              <a:gdLst/>
              <a:ahLst/>
              <a:cxnLst>
                <a:cxn ang="0">
                  <a:pos x="wd2" y="hd2"/>
                </a:cxn>
                <a:cxn ang="5400000">
                  <a:pos x="wd2" y="hd2"/>
                </a:cxn>
                <a:cxn ang="10800000">
                  <a:pos x="wd2" y="hd2"/>
                </a:cxn>
                <a:cxn ang="16200000">
                  <a:pos x="wd2" y="hd2"/>
                </a:cxn>
              </a:cxnLst>
              <a:rect l="0" t="0" r="r" b="b"/>
              <a:pathLst>
                <a:path w="21600" h="21450" extrusionOk="0">
                  <a:moveTo>
                    <a:pt x="0" y="21450"/>
                  </a:moveTo>
                  <a:lnTo>
                    <a:pt x="9938" y="452"/>
                  </a:lnTo>
                  <a:cubicBezTo>
                    <a:pt x="10223" y="-150"/>
                    <a:pt x="11377" y="-150"/>
                    <a:pt x="11662" y="452"/>
                  </a:cubicBezTo>
                  <a:lnTo>
                    <a:pt x="21600" y="21450"/>
                  </a:lnTo>
                  <a:lnTo>
                    <a:pt x="0" y="21450"/>
                  </a:lnTo>
                  <a:close/>
                </a:path>
              </a:pathLst>
            </a:custGeom>
            <a:solidFill>
              <a:srgbClr val="F0A34E"/>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800"/>
            </a:p>
          </p:txBody>
        </p:sp>
        <p:sp>
          <p:nvSpPr>
            <p:cNvPr id="31" name="Shape">
              <a:extLst>
                <a:ext uri="{FF2B5EF4-FFF2-40B4-BE49-F238E27FC236}">
                  <a16:creationId xmlns:a16="http://schemas.microsoft.com/office/drawing/2014/main" id="{83726170-B0BB-41DB-9989-A74C12A73A61}"/>
                </a:ext>
              </a:extLst>
            </p:cNvPr>
            <p:cNvSpPr/>
            <p:nvPr/>
          </p:nvSpPr>
          <p:spPr>
            <a:xfrm>
              <a:off x="3456213" y="3343467"/>
              <a:ext cx="1826262" cy="268351"/>
            </a:xfrm>
            <a:custGeom>
              <a:avLst/>
              <a:gdLst/>
              <a:ahLst/>
              <a:cxnLst>
                <a:cxn ang="0">
                  <a:pos x="wd2" y="hd2"/>
                </a:cxn>
                <a:cxn ang="5400000">
                  <a:pos x="wd2" y="hd2"/>
                </a:cxn>
                <a:cxn ang="10800000">
                  <a:pos x="wd2" y="hd2"/>
                </a:cxn>
                <a:cxn ang="16200000">
                  <a:pos x="wd2" y="hd2"/>
                </a:cxn>
              </a:cxnLst>
              <a:rect l="0" t="0" r="r" b="b"/>
              <a:pathLst>
                <a:path w="21600" h="21600" extrusionOk="0">
                  <a:moveTo>
                    <a:pt x="21599" y="21600"/>
                  </a:moveTo>
                  <a:lnTo>
                    <a:pt x="0" y="21600"/>
                  </a:lnTo>
                  <a:lnTo>
                    <a:pt x="0" y="1400"/>
                  </a:lnTo>
                  <a:cubicBezTo>
                    <a:pt x="0" y="624"/>
                    <a:pt x="92" y="0"/>
                    <a:pt x="206" y="0"/>
                  </a:cubicBezTo>
                  <a:lnTo>
                    <a:pt x="21394" y="0"/>
                  </a:lnTo>
                  <a:cubicBezTo>
                    <a:pt x="21508" y="0"/>
                    <a:pt x="21600" y="624"/>
                    <a:pt x="21600" y="1400"/>
                  </a:cubicBezTo>
                  <a:lnTo>
                    <a:pt x="21600" y="21600"/>
                  </a:lnTo>
                  <a:close/>
                </a:path>
              </a:pathLst>
            </a:custGeom>
            <a:solidFill>
              <a:srgbClr val="E97244"/>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800"/>
            </a:p>
          </p:txBody>
        </p:sp>
        <p:sp>
          <p:nvSpPr>
            <p:cNvPr id="32" name="Shape">
              <a:extLst>
                <a:ext uri="{FF2B5EF4-FFF2-40B4-BE49-F238E27FC236}">
                  <a16:creationId xmlns:a16="http://schemas.microsoft.com/office/drawing/2014/main" id="{73AA2FF2-8B75-49BA-AFA5-CF2C3ABD69EA}"/>
                </a:ext>
              </a:extLst>
            </p:cNvPr>
            <p:cNvSpPr/>
            <p:nvPr/>
          </p:nvSpPr>
          <p:spPr>
            <a:xfrm>
              <a:off x="3786413" y="1489266"/>
              <a:ext cx="1160274" cy="1537781"/>
            </a:xfrm>
            <a:custGeom>
              <a:avLst/>
              <a:gdLst/>
              <a:ahLst/>
              <a:cxnLst>
                <a:cxn ang="0">
                  <a:pos x="wd2" y="hd2"/>
                </a:cxn>
                <a:cxn ang="5400000">
                  <a:pos x="wd2" y="hd2"/>
                </a:cxn>
                <a:cxn ang="10800000">
                  <a:pos x="wd2" y="hd2"/>
                </a:cxn>
                <a:cxn ang="16200000">
                  <a:pos x="wd2" y="hd2"/>
                </a:cxn>
              </a:cxnLst>
              <a:rect l="0" t="0" r="r" b="b"/>
              <a:pathLst>
                <a:path w="21600" h="21410" extrusionOk="0">
                  <a:moveTo>
                    <a:pt x="19623" y="17172"/>
                  </a:moveTo>
                  <a:lnTo>
                    <a:pt x="1979" y="17172"/>
                  </a:lnTo>
                  <a:lnTo>
                    <a:pt x="0" y="21410"/>
                  </a:lnTo>
                  <a:lnTo>
                    <a:pt x="21600" y="21410"/>
                  </a:lnTo>
                  <a:lnTo>
                    <a:pt x="19623" y="17172"/>
                  </a:lnTo>
                  <a:close/>
                  <a:moveTo>
                    <a:pt x="15595" y="8539"/>
                  </a:moveTo>
                  <a:lnTo>
                    <a:pt x="6008" y="8539"/>
                  </a:lnTo>
                  <a:lnTo>
                    <a:pt x="4029" y="12778"/>
                  </a:lnTo>
                  <a:lnTo>
                    <a:pt x="17571" y="12778"/>
                  </a:lnTo>
                  <a:lnTo>
                    <a:pt x="15595" y="8539"/>
                  </a:lnTo>
                  <a:close/>
                  <a:moveTo>
                    <a:pt x="11873" y="570"/>
                  </a:moveTo>
                  <a:cubicBezTo>
                    <a:pt x="11519" y="-190"/>
                    <a:pt x="10081" y="-190"/>
                    <a:pt x="9727" y="570"/>
                  </a:cubicBezTo>
                  <a:lnTo>
                    <a:pt x="8057" y="4146"/>
                  </a:lnTo>
                  <a:lnTo>
                    <a:pt x="13540" y="4146"/>
                  </a:lnTo>
                  <a:lnTo>
                    <a:pt x="11873" y="570"/>
                  </a:lnTo>
                  <a:close/>
                </a:path>
              </a:pathLst>
            </a:custGeom>
            <a:solidFill>
              <a:srgbClr val="F8C655"/>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800"/>
            </a:p>
          </p:txBody>
        </p:sp>
      </p:grpSp>
      <p:sp>
        <p:nvSpPr>
          <p:cNvPr id="28" name="Google Shape;993;p30">
            <a:extLst>
              <a:ext uri="{FF2B5EF4-FFF2-40B4-BE49-F238E27FC236}">
                <a16:creationId xmlns:a16="http://schemas.microsoft.com/office/drawing/2014/main" id="{FDAF6929-6E2C-4532-B211-B2108150A8EC}"/>
              </a:ext>
            </a:extLst>
          </p:cNvPr>
          <p:cNvSpPr/>
          <p:nvPr/>
        </p:nvSpPr>
        <p:spPr>
          <a:xfrm>
            <a:off x="5657917" y="2433479"/>
            <a:ext cx="692090" cy="655099"/>
          </a:xfrm>
          <a:custGeom>
            <a:avLst/>
            <a:gdLst/>
            <a:ahLst/>
            <a:cxnLst/>
            <a:rect l="l" t="t" r="r" b="b"/>
            <a:pathLst>
              <a:path w="18147" h="18146" extrusionOk="0">
                <a:moveTo>
                  <a:pt x="9085" y="0"/>
                </a:moveTo>
                <a:cubicBezTo>
                  <a:pt x="4073" y="0"/>
                  <a:pt x="1" y="4072"/>
                  <a:pt x="1" y="9085"/>
                </a:cubicBezTo>
                <a:cubicBezTo>
                  <a:pt x="1" y="14074"/>
                  <a:pt x="4073" y="18146"/>
                  <a:pt x="9085" y="18146"/>
                </a:cubicBezTo>
                <a:cubicBezTo>
                  <a:pt x="14086" y="18146"/>
                  <a:pt x="18146" y="14074"/>
                  <a:pt x="18146" y="9085"/>
                </a:cubicBezTo>
                <a:cubicBezTo>
                  <a:pt x="18146" y="4072"/>
                  <a:pt x="14086" y="0"/>
                  <a:pt x="9085" y="0"/>
                </a:cubicBez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None/>
            </a:pPr>
            <a:r>
              <a:rPr lang="en" sz="3200" b="1" dirty="0">
                <a:solidFill>
                  <a:srgbClr val="FFFFFF"/>
                </a:solidFill>
                <a:latin typeface="Fira Sans Extra Condensed"/>
                <a:ea typeface="Fira Sans Extra Condensed"/>
                <a:cs typeface="Fira Sans Extra Condensed"/>
                <a:sym typeface="Fira Sans Extra Condensed"/>
              </a:rPr>
              <a:t>05</a:t>
            </a:r>
            <a:endParaRPr sz="3200" b="1" dirty="0">
              <a:solidFill>
                <a:srgbClr val="FFFFFF"/>
              </a:solidFill>
              <a:latin typeface="Fira Sans Extra Condensed"/>
              <a:ea typeface="Fira Sans Extra Condensed"/>
              <a:cs typeface="Fira Sans Extra Condensed"/>
              <a:sym typeface="Fira Sans Extra Condensed"/>
            </a:endParaRPr>
          </a:p>
        </p:txBody>
      </p:sp>
    </p:spTree>
    <p:extLst>
      <p:ext uri="{BB962C8B-B14F-4D97-AF65-F5344CB8AC3E}">
        <p14:creationId xmlns:p14="http://schemas.microsoft.com/office/powerpoint/2010/main" val="21154288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DF89BC08-F07E-485C-8A2E-22F0EFE2E91A}"/>
              </a:ext>
            </a:extLst>
          </p:cNvPr>
          <p:cNvSpPr>
            <a:spLocks noGrp="1"/>
          </p:cNvSpPr>
          <p:nvPr>
            <p:ph type="sldNum" sz="quarter" idx="12"/>
          </p:nvPr>
        </p:nvSpPr>
        <p:spPr/>
        <p:txBody>
          <a:bodyPr/>
          <a:lstStyle/>
          <a:p>
            <a:fld id="{5A745FF5-85E7-44FB-BA6C-21F3DA7B9E3F}" type="slidenum">
              <a:rPr lang="es-EC" smtClean="0">
                <a:solidFill>
                  <a:prstClr val="black">
                    <a:tint val="75000"/>
                  </a:prstClr>
                </a:solidFill>
              </a:rPr>
              <a:pPr/>
              <a:t>2</a:t>
            </a:fld>
            <a:endParaRPr lang="es-EC" dirty="0">
              <a:solidFill>
                <a:prstClr val="black">
                  <a:tint val="75000"/>
                </a:prstClr>
              </a:solidFill>
            </a:endParaRPr>
          </a:p>
        </p:txBody>
      </p:sp>
      <p:sp>
        <p:nvSpPr>
          <p:cNvPr id="4" name="TextBox 1">
            <a:extLst>
              <a:ext uri="{FF2B5EF4-FFF2-40B4-BE49-F238E27FC236}">
                <a16:creationId xmlns:a16="http://schemas.microsoft.com/office/drawing/2014/main" id="{B31F56FD-D5C6-4AB0-9683-10297A2903AE}"/>
              </a:ext>
            </a:extLst>
          </p:cNvPr>
          <p:cNvSpPr txBox="1"/>
          <p:nvPr/>
        </p:nvSpPr>
        <p:spPr>
          <a:xfrm>
            <a:off x="3258773" y="1250925"/>
            <a:ext cx="3496127" cy="584775"/>
          </a:xfrm>
          <a:prstGeom prst="rect">
            <a:avLst/>
          </a:prstGeom>
          <a:noFill/>
        </p:spPr>
        <p:txBody>
          <a:bodyPr wrap="square" rtlCol="0" anchor="ctr">
            <a:spAutoFit/>
          </a:bodyPr>
          <a:lstStyle/>
          <a:p>
            <a:r>
              <a:rPr lang="en-US" altLang="ko-KR" sz="3200" b="1" dirty="0">
                <a:cs typeface="Arial" pitchFamily="34" charset="0"/>
              </a:rPr>
              <a:t>Índice de Proyecto </a:t>
            </a:r>
            <a:endParaRPr lang="ko-KR" altLang="en-US" sz="3200" b="1" dirty="0">
              <a:cs typeface="Arial" pitchFamily="34" charset="0"/>
            </a:endParaRPr>
          </a:p>
        </p:txBody>
      </p:sp>
      <p:graphicFrame>
        <p:nvGraphicFramePr>
          <p:cNvPr id="6" name="Diagrama 5">
            <a:extLst>
              <a:ext uri="{FF2B5EF4-FFF2-40B4-BE49-F238E27FC236}">
                <a16:creationId xmlns:a16="http://schemas.microsoft.com/office/drawing/2014/main" id="{38AE4B25-E1A7-440A-88B5-95C25C2C4265}"/>
              </a:ext>
            </a:extLst>
          </p:cNvPr>
          <p:cNvGraphicFramePr/>
          <p:nvPr/>
        </p:nvGraphicFramePr>
        <p:xfrm>
          <a:off x="2911721" y="1721400"/>
          <a:ext cx="3902843" cy="40168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a 4">
            <a:extLst>
              <a:ext uri="{FF2B5EF4-FFF2-40B4-BE49-F238E27FC236}">
                <a16:creationId xmlns:a16="http://schemas.microsoft.com/office/drawing/2014/main" id="{476E5648-A067-4D51-964F-CCB2E6940B67}"/>
              </a:ext>
            </a:extLst>
          </p:cNvPr>
          <p:cNvGraphicFramePr/>
          <p:nvPr/>
        </p:nvGraphicFramePr>
        <p:xfrm>
          <a:off x="7328857" y="1721400"/>
          <a:ext cx="3902843" cy="401686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8072699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342630-4192-4302-A850-48D8BBD16938}"/>
              </a:ext>
            </a:extLst>
          </p:cNvPr>
          <p:cNvSpPr>
            <a:spLocks noGrp="1"/>
          </p:cNvSpPr>
          <p:nvPr>
            <p:ph type="title"/>
          </p:nvPr>
        </p:nvSpPr>
        <p:spPr>
          <a:xfrm>
            <a:off x="270932" y="136522"/>
            <a:ext cx="7897707" cy="584200"/>
          </a:xfrm>
        </p:spPr>
        <p:txBody>
          <a:bodyPr/>
          <a:lstStyle/>
          <a:p>
            <a:r>
              <a:rPr lang="es-ES" dirty="0"/>
              <a:t>Instalación del equipo de medición</a:t>
            </a:r>
            <a:endParaRPr lang="es-EC" dirty="0"/>
          </a:p>
        </p:txBody>
      </p:sp>
      <p:sp>
        <p:nvSpPr>
          <p:cNvPr id="4" name="Marcador de número de diapositiva 3">
            <a:extLst>
              <a:ext uri="{FF2B5EF4-FFF2-40B4-BE49-F238E27FC236}">
                <a16:creationId xmlns:a16="http://schemas.microsoft.com/office/drawing/2014/main" id="{9D2AC82B-09C3-48AA-BDDA-6A750EB333BC}"/>
              </a:ext>
            </a:extLst>
          </p:cNvPr>
          <p:cNvSpPr>
            <a:spLocks noGrp="1"/>
          </p:cNvSpPr>
          <p:nvPr>
            <p:ph type="sldNum" sz="quarter" idx="12"/>
          </p:nvPr>
        </p:nvSpPr>
        <p:spPr/>
        <p:txBody>
          <a:bodyPr/>
          <a:lstStyle/>
          <a:p>
            <a:fld id="{5A745FF5-85E7-44FB-BA6C-21F3DA7B9E3F}" type="slidenum">
              <a:rPr lang="es-EC" smtClean="0">
                <a:solidFill>
                  <a:prstClr val="black">
                    <a:tint val="75000"/>
                  </a:prstClr>
                </a:solidFill>
              </a:rPr>
              <a:pPr/>
              <a:t>20</a:t>
            </a:fld>
            <a:endParaRPr lang="es-EC" dirty="0">
              <a:solidFill>
                <a:prstClr val="black">
                  <a:tint val="75000"/>
                </a:prstClr>
              </a:solidFill>
            </a:endParaRPr>
          </a:p>
        </p:txBody>
      </p:sp>
      <p:sp>
        <p:nvSpPr>
          <p:cNvPr id="5" name="CuadroTexto 4">
            <a:extLst>
              <a:ext uri="{FF2B5EF4-FFF2-40B4-BE49-F238E27FC236}">
                <a16:creationId xmlns:a16="http://schemas.microsoft.com/office/drawing/2014/main" id="{7EE76F3D-CD47-47DF-AF9C-66F63BC8AFF7}"/>
              </a:ext>
            </a:extLst>
          </p:cNvPr>
          <p:cNvSpPr txBox="1"/>
          <p:nvPr/>
        </p:nvSpPr>
        <p:spPr>
          <a:xfrm>
            <a:off x="637713" y="880343"/>
            <a:ext cx="4358640" cy="646331"/>
          </a:xfrm>
          <a:prstGeom prst="rect">
            <a:avLst/>
          </a:prstGeom>
          <a:noFill/>
        </p:spPr>
        <p:txBody>
          <a:bodyPr wrap="square" rtlCol="0">
            <a:spAutoFit/>
          </a:bodyPr>
          <a:lstStyle/>
          <a:p>
            <a:r>
              <a:rPr lang="es-ES" dirty="0"/>
              <a:t>Ubicación: </a:t>
            </a:r>
            <a:r>
              <a:rPr lang="es-EC" dirty="0">
                <a:latin typeface="Calibri" panose="020F0502020204030204" pitchFamily="34" charset="0"/>
                <a:cs typeface="Times New Roman" panose="02020603050405020304" pitchFamily="18" charset="0"/>
              </a:rPr>
              <a:t>P</a:t>
            </a:r>
            <a:r>
              <a:rPr lang="es-EC" sz="1800" dirty="0">
                <a:effectLst/>
                <a:latin typeface="Calibri" panose="020F0502020204030204" pitchFamily="34" charset="0"/>
                <a:ea typeface="Calibri" panose="020F0502020204030204" pitchFamily="34" charset="0"/>
                <a:cs typeface="Times New Roman" panose="02020603050405020304" pitchFamily="18" charset="0"/>
              </a:rPr>
              <a:t>arroquia de Pifo, cantón Quito en la provincia de Pichincha</a:t>
            </a:r>
            <a:endParaRPr lang="es-EC" dirty="0"/>
          </a:p>
        </p:txBody>
      </p:sp>
      <p:pic>
        <p:nvPicPr>
          <p:cNvPr id="6" name="Imagen 5">
            <a:extLst>
              <a:ext uri="{FF2B5EF4-FFF2-40B4-BE49-F238E27FC236}">
                <a16:creationId xmlns:a16="http://schemas.microsoft.com/office/drawing/2014/main" id="{A6C4B2A2-C9F3-4F12-80B2-2EC2A2BB50B0}"/>
              </a:ext>
            </a:extLst>
          </p:cNvPr>
          <p:cNvPicPr/>
          <p:nvPr/>
        </p:nvPicPr>
        <p:blipFill>
          <a:blip r:embed="rId2" cstate="email">
            <a:extLst>
              <a:ext uri="{28A0092B-C50C-407E-A947-70E740481C1C}">
                <a14:useLocalDpi xmlns:a14="http://schemas.microsoft.com/office/drawing/2010/main"/>
              </a:ext>
            </a:extLst>
          </a:blip>
          <a:stretch>
            <a:fillRect/>
          </a:stretch>
        </p:blipFill>
        <p:spPr>
          <a:xfrm>
            <a:off x="501986" y="1617504"/>
            <a:ext cx="4957128" cy="3139103"/>
          </a:xfrm>
          <a:prstGeom prst="rect">
            <a:avLst/>
          </a:prstGeom>
        </p:spPr>
      </p:pic>
      <p:graphicFrame>
        <p:nvGraphicFramePr>
          <p:cNvPr id="7" name="Tabla 6">
            <a:extLst>
              <a:ext uri="{FF2B5EF4-FFF2-40B4-BE49-F238E27FC236}">
                <a16:creationId xmlns:a16="http://schemas.microsoft.com/office/drawing/2014/main" id="{418AA818-7866-4572-9981-CC3541B39772}"/>
              </a:ext>
            </a:extLst>
          </p:cNvPr>
          <p:cNvGraphicFramePr>
            <a:graphicFrameLocks noGrp="1"/>
          </p:cNvGraphicFramePr>
          <p:nvPr>
            <p:extLst>
              <p:ext uri="{D42A27DB-BD31-4B8C-83A1-F6EECF244321}">
                <p14:modId xmlns:p14="http://schemas.microsoft.com/office/powerpoint/2010/main" val="1578392731"/>
              </p:ext>
            </p:extLst>
          </p:nvPr>
        </p:nvGraphicFramePr>
        <p:xfrm>
          <a:off x="1341120" y="4895516"/>
          <a:ext cx="2975927" cy="1309770"/>
        </p:xfrm>
        <a:graphic>
          <a:graphicData uri="http://schemas.openxmlformats.org/drawingml/2006/table">
            <a:tbl>
              <a:tblPr firstRow="1" firstCol="1" bandRow="1">
                <a:tableStyleId>{5C22544A-7EE6-4342-B048-85BDC9FD1C3A}</a:tableStyleId>
              </a:tblPr>
              <a:tblGrid>
                <a:gridCol w="942021">
                  <a:extLst>
                    <a:ext uri="{9D8B030D-6E8A-4147-A177-3AD203B41FA5}">
                      <a16:colId xmlns:a16="http://schemas.microsoft.com/office/drawing/2014/main" val="2109931091"/>
                    </a:ext>
                  </a:extLst>
                </a:gridCol>
                <a:gridCol w="1360613">
                  <a:extLst>
                    <a:ext uri="{9D8B030D-6E8A-4147-A177-3AD203B41FA5}">
                      <a16:colId xmlns:a16="http://schemas.microsoft.com/office/drawing/2014/main" val="3609819940"/>
                    </a:ext>
                  </a:extLst>
                </a:gridCol>
                <a:gridCol w="673293">
                  <a:extLst>
                    <a:ext uri="{9D8B030D-6E8A-4147-A177-3AD203B41FA5}">
                      <a16:colId xmlns:a16="http://schemas.microsoft.com/office/drawing/2014/main" val="1430323086"/>
                    </a:ext>
                  </a:extLst>
                </a:gridCol>
              </a:tblGrid>
              <a:tr h="218295">
                <a:tc gridSpan="3">
                  <a:txBody>
                    <a:bodyPr/>
                    <a:lstStyle/>
                    <a:p>
                      <a:pPr algn="ctr">
                        <a:lnSpc>
                          <a:spcPct val="107000"/>
                        </a:lnSpc>
                        <a:spcAft>
                          <a:spcPts val="800"/>
                        </a:spcAft>
                      </a:pPr>
                      <a:r>
                        <a:rPr lang="es-EC" sz="1100">
                          <a:effectLst/>
                        </a:rPr>
                        <a:t>SENSORES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3689150658"/>
                  </a:ext>
                </a:extLst>
              </a:tr>
              <a:tr h="218295">
                <a:tc gridSpan="3">
                  <a:txBody>
                    <a:bodyPr/>
                    <a:lstStyle/>
                    <a:p>
                      <a:pPr algn="ctr">
                        <a:lnSpc>
                          <a:spcPct val="107000"/>
                        </a:lnSpc>
                        <a:spcAft>
                          <a:spcPts val="800"/>
                        </a:spcAft>
                      </a:pPr>
                      <a:r>
                        <a:rPr lang="es-EC" sz="1100">
                          <a:effectLst/>
                        </a:rPr>
                        <a:t>COORDENADAS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3079642204"/>
                  </a:ext>
                </a:extLst>
              </a:tr>
              <a:tr h="218295">
                <a:tc>
                  <a:txBody>
                    <a:bodyPr/>
                    <a:lstStyle/>
                    <a:p>
                      <a:pPr algn="r">
                        <a:lnSpc>
                          <a:spcPct val="107000"/>
                        </a:lnSpc>
                        <a:spcAft>
                          <a:spcPts val="800"/>
                        </a:spcAft>
                      </a:pPr>
                      <a:r>
                        <a:rPr lang="es-EC" sz="1100">
                          <a:effectLst/>
                        </a:rPr>
                        <a:t>Zona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100">
                          <a:effectLst/>
                        </a:rPr>
                        <a:t>17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100">
                          <a:effectLst/>
                        </a:rPr>
                        <a:t>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43285144"/>
                  </a:ext>
                </a:extLst>
              </a:tr>
              <a:tr h="218295">
                <a:tc>
                  <a:txBody>
                    <a:bodyPr/>
                    <a:lstStyle/>
                    <a:p>
                      <a:pPr algn="r">
                        <a:lnSpc>
                          <a:spcPct val="107000"/>
                        </a:lnSpc>
                        <a:spcAft>
                          <a:spcPts val="800"/>
                        </a:spcAft>
                      </a:pPr>
                      <a:r>
                        <a:rPr lang="es-EC" sz="1100">
                          <a:effectLst/>
                        </a:rPr>
                        <a:t>UTMX</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100">
                          <a:effectLst/>
                        </a:rPr>
                        <a:t>797943,7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100">
                          <a:effectLst/>
                        </a:rPr>
                        <a:t>m E</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1117293"/>
                  </a:ext>
                </a:extLst>
              </a:tr>
              <a:tr h="218295">
                <a:tc>
                  <a:txBody>
                    <a:bodyPr/>
                    <a:lstStyle/>
                    <a:p>
                      <a:pPr algn="r">
                        <a:lnSpc>
                          <a:spcPct val="107000"/>
                        </a:lnSpc>
                        <a:spcAft>
                          <a:spcPts val="800"/>
                        </a:spcAft>
                      </a:pPr>
                      <a:r>
                        <a:rPr lang="es-EC" sz="1100">
                          <a:effectLst/>
                        </a:rPr>
                        <a:t>UTMY</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100">
                          <a:effectLst/>
                        </a:rPr>
                        <a:t>9975054,4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100">
                          <a:effectLst/>
                        </a:rPr>
                        <a:t>m 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79725748"/>
                  </a:ext>
                </a:extLst>
              </a:tr>
              <a:tr h="218295">
                <a:tc>
                  <a:txBody>
                    <a:bodyPr/>
                    <a:lstStyle/>
                    <a:p>
                      <a:pPr algn="r">
                        <a:lnSpc>
                          <a:spcPct val="107000"/>
                        </a:lnSpc>
                        <a:spcAft>
                          <a:spcPts val="800"/>
                        </a:spcAft>
                      </a:pPr>
                      <a:r>
                        <a:rPr lang="es-EC" sz="1100" dirty="0">
                          <a:effectLst/>
                        </a:rPr>
                        <a:t>Cota</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100">
                          <a:effectLst/>
                        </a:rPr>
                        <a:t>2698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100" dirty="0">
                          <a:effectLst/>
                        </a:rPr>
                        <a:t>msnm</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15987316"/>
                  </a:ext>
                </a:extLst>
              </a:tr>
            </a:tbl>
          </a:graphicData>
        </a:graphic>
      </p:graphicFrame>
      <p:graphicFrame>
        <p:nvGraphicFramePr>
          <p:cNvPr id="8" name="Tabla 7">
            <a:extLst>
              <a:ext uri="{FF2B5EF4-FFF2-40B4-BE49-F238E27FC236}">
                <a16:creationId xmlns:a16="http://schemas.microsoft.com/office/drawing/2014/main" id="{B838E26A-E272-4456-9E18-5A7FBA10E0C0}"/>
              </a:ext>
            </a:extLst>
          </p:cNvPr>
          <p:cNvGraphicFramePr>
            <a:graphicFrameLocks noGrp="1"/>
          </p:cNvGraphicFramePr>
          <p:nvPr>
            <p:extLst>
              <p:ext uri="{D42A27DB-BD31-4B8C-83A1-F6EECF244321}">
                <p14:modId xmlns:p14="http://schemas.microsoft.com/office/powerpoint/2010/main" val="4165598752"/>
              </p:ext>
            </p:extLst>
          </p:nvPr>
        </p:nvGraphicFramePr>
        <p:xfrm>
          <a:off x="5845321" y="978034"/>
          <a:ext cx="2700655" cy="1097280"/>
        </p:xfrm>
        <a:graphic>
          <a:graphicData uri="http://schemas.openxmlformats.org/drawingml/2006/table">
            <a:tbl>
              <a:tblPr firstRow="1" firstCol="1" bandRow="1">
                <a:tableStyleId>{5C22544A-7EE6-4342-B048-85BDC9FD1C3A}</a:tableStyleId>
              </a:tblPr>
              <a:tblGrid>
                <a:gridCol w="881790">
                  <a:extLst>
                    <a:ext uri="{9D8B030D-6E8A-4147-A177-3AD203B41FA5}">
                      <a16:colId xmlns:a16="http://schemas.microsoft.com/office/drawing/2014/main" val="578979749"/>
                    </a:ext>
                  </a:extLst>
                </a:gridCol>
                <a:gridCol w="937075">
                  <a:extLst>
                    <a:ext uri="{9D8B030D-6E8A-4147-A177-3AD203B41FA5}">
                      <a16:colId xmlns:a16="http://schemas.microsoft.com/office/drawing/2014/main" val="3242109197"/>
                    </a:ext>
                  </a:extLst>
                </a:gridCol>
                <a:gridCol w="881790">
                  <a:extLst>
                    <a:ext uri="{9D8B030D-6E8A-4147-A177-3AD203B41FA5}">
                      <a16:colId xmlns:a16="http://schemas.microsoft.com/office/drawing/2014/main" val="1822261839"/>
                    </a:ext>
                  </a:extLst>
                </a:gridCol>
              </a:tblGrid>
              <a:tr h="182880">
                <a:tc gridSpan="3">
                  <a:txBody>
                    <a:bodyPr/>
                    <a:lstStyle/>
                    <a:p>
                      <a:pPr algn="ctr">
                        <a:lnSpc>
                          <a:spcPct val="107000"/>
                        </a:lnSpc>
                        <a:spcAft>
                          <a:spcPts val="800"/>
                        </a:spcAft>
                      </a:pPr>
                      <a:r>
                        <a:rPr lang="es-EC" sz="1100" dirty="0">
                          <a:effectLst/>
                        </a:rPr>
                        <a:t>ESTACIÓN LA TOLA</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2277874495"/>
                  </a:ext>
                </a:extLst>
              </a:tr>
              <a:tr h="182880">
                <a:tc gridSpan="3">
                  <a:txBody>
                    <a:bodyPr/>
                    <a:lstStyle/>
                    <a:p>
                      <a:pPr algn="ctr">
                        <a:lnSpc>
                          <a:spcPct val="107000"/>
                        </a:lnSpc>
                        <a:spcAft>
                          <a:spcPts val="800"/>
                        </a:spcAft>
                      </a:pPr>
                      <a:r>
                        <a:rPr lang="es-EC" sz="1100">
                          <a:effectLst/>
                        </a:rPr>
                        <a:t>COORDENADAS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2810814661"/>
                  </a:ext>
                </a:extLst>
              </a:tr>
              <a:tr h="182880">
                <a:tc>
                  <a:txBody>
                    <a:bodyPr/>
                    <a:lstStyle/>
                    <a:p>
                      <a:pPr algn="r">
                        <a:lnSpc>
                          <a:spcPct val="107000"/>
                        </a:lnSpc>
                        <a:spcAft>
                          <a:spcPts val="800"/>
                        </a:spcAft>
                      </a:pPr>
                      <a:r>
                        <a:rPr lang="es-EC" sz="1100">
                          <a:effectLst/>
                        </a:rPr>
                        <a:t>Zona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100">
                          <a:effectLst/>
                        </a:rPr>
                        <a:t>17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100">
                          <a:effectLst/>
                        </a:rPr>
                        <a:t>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42321248"/>
                  </a:ext>
                </a:extLst>
              </a:tr>
              <a:tr h="182880">
                <a:tc>
                  <a:txBody>
                    <a:bodyPr/>
                    <a:lstStyle/>
                    <a:p>
                      <a:pPr algn="r">
                        <a:lnSpc>
                          <a:spcPct val="107000"/>
                        </a:lnSpc>
                        <a:spcAft>
                          <a:spcPts val="800"/>
                        </a:spcAft>
                      </a:pPr>
                      <a:r>
                        <a:rPr lang="es-EC" sz="1100">
                          <a:effectLst/>
                        </a:rPr>
                        <a:t>UTMX</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100">
                          <a:effectLst/>
                        </a:rPr>
                        <a:t>792709,7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100">
                          <a:effectLst/>
                        </a:rPr>
                        <a:t>m E</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86091343"/>
                  </a:ext>
                </a:extLst>
              </a:tr>
              <a:tr h="182880">
                <a:tc>
                  <a:txBody>
                    <a:bodyPr/>
                    <a:lstStyle/>
                    <a:p>
                      <a:pPr algn="r">
                        <a:lnSpc>
                          <a:spcPct val="107000"/>
                        </a:lnSpc>
                        <a:spcAft>
                          <a:spcPts val="800"/>
                        </a:spcAft>
                      </a:pPr>
                      <a:r>
                        <a:rPr lang="es-EC" sz="1100">
                          <a:effectLst/>
                        </a:rPr>
                        <a:t>UTMY</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100">
                          <a:effectLst/>
                        </a:rPr>
                        <a:t>9974351,9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100">
                          <a:effectLst/>
                        </a:rPr>
                        <a:t>m 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53179560"/>
                  </a:ext>
                </a:extLst>
              </a:tr>
              <a:tr h="182880">
                <a:tc>
                  <a:txBody>
                    <a:bodyPr/>
                    <a:lstStyle/>
                    <a:p>
                      <a:pPr algn="r">
                        <a:lnSpc>
                          <a:spcPct val="107000"/>
                        </a:lnSpc>
                        <a:spcAft>
                          <a:spcPts val="800"/>
                        </a:spcAft>
                      </a:pPr>
                      <a:r>
                        <a:rPr lang="es-EC" sz="1100">
                          <a:effectLst/>
                        </a:rPr>
                        <a:t>Cota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100">
                          <a:effectLst/>
                        </a:rPr>
                        <a:t>2480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100" dirty="0">
                          <a:effectLst/>
                        </a:rPr>
                        <a:t>msnm</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61267503"/>
                  </a:ext>
                </a:extLst>
              </a:tr>
            </a:tbl>
          </a:graphicData>
        </a:graphic>
      </p:graphicFrame>
      <p:graphicFrame>
        <p:nvGraphicFramePr>
          <p:cNvPr id="9" name="Tabla 8">
            <a:extLst>
              <a:ext uri="{FF2B5EF4-FFF2-40B4-BE49-F238E27FC236}">
                <a16:creationId xmlns:a16="http://schemas.microsoft.com/office/drawing/2014/main" id="{38812DBE-2107-409E-844C-12BE04E67C0E}"/>
              </a:ext>
            </a:extLst>
          </p:cNvPr>
          <p:cNvGraphicFramePr>
            <a:graphicFrameLocks noGrp="1"/>
          </p:cNvGraphicFramePr>
          <p:nvPr>
            <p:extLst>
              <p:ext uri="{D42A27DB-BD31-4B8C-83A1-F6EECF244321}">
                <p14:modId xmlns:p14="http://schemas.microsoft.com/office/powerpoint/2010/main" val="418159116"/>
              </p:ext>
            </p:extLst>
          </p:nvPr>
        </p:nvGraphicFramePr>
        <p:xfrm>
          <a:off x="8992552" y="970548"/>
          <a:ext cx="2700655" cy="1097280"/>
        </p:xfrm>
        <a:graphic>
          <a:graphicData uri="http://schemas.openxmlformats.org/drawingml/2006/table">
            <a:tbl>
              <a:tblPr firstRow="1" firstCol="1" bandRow="1">
                <a:tableStyleId>{5C22544A-7EE6-4342-B048-85BDC9FD1C3A}</a:tableStyleId>
              </a:tblPr>
              <a:tblGrid>
                <a:gridCol w="810260">
                  <a:extLst>
                    <a:ext uri="{9D8B030D-6E8A-4147-A177-3AD203B41FA5}">
                      <a16:colId xmlns:a16="http://schemas.microsoft.com/office/drawing/2014/main" val="15645672"/>
                    </a:ext>
                  </a:extLst>
                </a:gridCol>
                <a:gridCol w="1260475">
                  <a:extLst>
                    <a:ext uri="{9D8B030D-6E8A-4147-A177-3AD203B41FA5}">
                      <a16:colId xmlns:a16="http://schemas.microsoft.com/office/drawing/2014/main" val="1942619989"/>
                    </a:ext>
                  </a:extLst>
                </a:gridCol>
                <a:gridCol w="629920">
                  <a:extLst>
                    <a:ext uri="{9D8B030D-6E8A-4147-A177-3AD203B41FA5}">
                      <a16:colId xmlns:a16="http://schemas.microsoft.com/office/drawing/2014/main" val="1173349278"/>
                    </a:ext>
                  </a:extLst>
                </a:gridCol>
              </a:tblGrid>
              <a:tr h="182880">
                <a:tc gridSpan="3">
                  <a:txBody>
                    <a:bodyPr/>
                    <a:lstStyle/>
                    <a:p>
                      <a:pPr algn="ctr">
                        <a:lnSpc>
                          <a:spcPct val="107000"/>
                        </a:lnSpc>
                        <a:spcAft>
                          <a:spcPts val="800"/>
                        </a:spcAft>
                      </a:pPr>
                      <a:r>
                        <a:rPr lang="es-EC" sz="1100" dirty="0">
                          <a:effectLst/>
                        </a:rPr>
                        <a:t>ESTACIÓN TUMBACO</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3904372096"/>
                  </a:ext>
                </a:extLst>
              </a:tr>
              <a:tr h="182880">
                <a:tc gridSpan="3">
                  <a:txBody>
                    <a:bodyPr/>
                    <a:lstStyle/>
                    <a:p>
                      <a:pPr algn="ctr">
                        <a:lnSpc>
                          <a:spcPct val="107000"/>
                        </a:lnSpc>
                        <a:spcAft>
                          <a:spcPts val="800"/>
                        </a:spcAft>
                      </a:pPr>
                      <a:r>
                        <a:rPr lang="es-EC" sz="1100">
                          <a:effectLst/>
                        </a:rPr>
                        <a:t>COORDENADAS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525175191"/>
                  </a:ext>
                </a:extLst>
              </a:tr>
              <a:tr h="182880">
                <a:tc>
                  <a:txBody>
                    <a:bodyPr/>
                    <a:lstStyle/>
                    <a:p>
                      <a:pPr algn="r">
                        <a:lnSpc>
                          <a:spcPct val="107000"/>
                        </a:lnSpc>
                        <a:spcAft>
                          <a:spcPts val="800"/>
                        </a:spcAft>
                      </a:pPr>
                      <a:r>
                        <a:rPr lang="es-EC" sz="1100">
                          <a:effectLst/>
                        </a:rPr>
                        <a:t>Zona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100" dirty="0">
                          <a:effectLst/>
                        </a:rPr>
                        <a:t>17</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100">
                          <a:effectLst/>
                        </a:rPr>
                        <a:t>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49342982"/>
                  </a:ext>
                </a:extLst>
              </a:tr>
              <a:tr h="182880">
                <a:tc>
                  <a:txBody>
                    <a:bodyPr/>
                    <a:lstStyle/>
                    <a:p>
                      <a:pPr algn="r">
                        <a:lnSpc>
                          <a:spcPct val="107000"/>
                        </a:lnSpc>
                        <a:spcAft>
                          <a:spcPts val="800"/>
                        </a:spcAft>
                      </a:pPr>
                      <a:r>
                        <a:rPr lang="es-EC" sz="1100">
                          <a:effectLst/>
                        </a:rPr>
                        <a:t>UTMX</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100">
                          <a:effectLst/>
                        </a:rPr>
                        <a:t>789413,1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100">
                          <a:effectLst/>
                        </a:rPr>
                        <a:t>m E</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67523021"/>
                  </a:ext>
                </a:extLst>
              </a:tr>
              <a:tr h="182880">
                <a:tc>
                  <a:txBody>
                    <a:bodyPr/>
                    <a:lstStyle/>
                    <a:p>
                      <a:pPr algn="r">
                        <a:lnSpc>
                          <a:spcPct val="107000"/>
                        </a:lnSpc>
                        <a:spcAft>
                          <a:spcPts val="800"/>
                        </a:spcAft>
                      </a:pPr>
                      <a:r>
                        <a:rPr lang="es-EC" sz="1100">
                          <a:effectLst/>
                        </a:rPr>
                        <a:t>UTMY</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100">
                          <a:effectLst/>
                        </a:rPr>
                        <a:t>9977225,7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100">
                          <a:effectLst/>
                        </a:rPr>
                        <a:t>m 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69566517"/>
                  </a:ext>
                </a:extLst>
              </a:tr>
              <a:tr h="182880">
                <a:tc>
                  <a:txBody>
                    <a:bodyPr/>
                    <a:lstStyle/>
                    <a:p>
                      <a:pPr algn="r">
                        <a:lnSpc>
                          <a:spcPct val="107000"/>
                        </a:lnSpc>
                        <a:spcAft>
                          <a:spcPts val="800"/>
                        </a:spcAft>
                      </a:pPr>
                      <a:r>
                        <a:rPr lang="es-EC" sz="1100">
                          <a:effectLst/>
                        </a:rPr>
                        <a:t>Cota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100">
                          <a:effectLst/>
                        </a:rPr>
                        <a:t>2343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C" sz="1100" dirty="0">
                          <a:effectLst/>
                        </a:rPr>
                        <a:t>msnm</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3965537"/>
                  </a:ext>
                </a:extLst>
              </a:tr>
            </a:tbl>
          </a:graphicData>
        </a:graphic>
      </p:graphicFrame>
      <p:pic>
        <p:nvPicPr>
          <p:cNvPr id="10" name="Imagen 9">
            <a:extLst>
              <a:ext uri="{FF2B5EF4-FFF2-40B4-BE49-F238E27FC236}">
                <a16:creationId xmlns:a16="http://schemas.microsoft.com/office/drawing/2014/main" id="{D3CED8C9-576E-42EA-9E92-A110DD5384E4}"/>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6000" y="2949980"/>
            <a:ext cx="3429000" cy="2233295"/>
          </a:xfrm>
          <a:prstGeom prst="rect">
            <a:avLst/>
          </a:prstGeom>
          <a:noFill/>
          <a:ln>
            <a:noFill/>
          </a:ln>
        </p:spPr>
      </p:pic>
      <p:pic>
        <p:nvPicPr>
          <p:cNvPr id="11" name="Imagen 10">
            <a:extLst>
              <a:ext uri="{FF2B5EF4-FFF2-40B4-BE49-F238E27FC236}">
                <a16:creationId xmlns:a16="http://schemas.microsoft.com/office/drawing/2014/main" id="{D29FD13E-3AB4-4EB4-8D37-649D6969046A}"/>
              </a:ext>
            </a:extLst>
          </p:cNvPr>
          <p:cNvPicPr/>
          <p:nvPr/>
        </p:nvPicPr>
        <p:blipFill>
          <a:blip r:embed="rId4" cstate="email">
            <a:extLst>
              <a:ext uri="{28A0092B-C50C-407E-A947-70E740481C1C}">
                <a14:useLocalDpi xmlns:a14="http://schemas.microsoft.com/office/drawing/2010/main"/>
              </a:ext>
            </a:extLst>
          </a:blip>
          <a:srcRect/>
          <a:stretch>
            <a:fillRect/>
          </a:stretch>
        </p:blipFill>
        <p:spPr bwMode="auto">
          <a:xfrm>
            <a:off x="9525000" y="2949980"/>
            <a:ext cx="1770699" cy="2233295"/>
          </a:xfrm>
          <a:prstGeom prst="rect">
            <a:avLst/>
          </a:prstGeom>
          <a:noFill/>
          <a:ln w="9525">
            <a:solidFill>
              <a:schemeClr val="tx1">
                <a:lumMod val="100000"/>
                <a:lumOff val="0"/>
              </a:schemeClr>
            </a:solidFill>
            <a:miter lim="800000"/>
            <a:headEnd/>
            <a:tailEnd/>
          </a:ln>
        </p:spPr>
      </p:pic>
    </p:spTree>
    <p:extLst>
      <p:ext uri="{BB962C8B-B14F-4D97-AF65-F5344CB8AC3E}">
        <p14:creationId xmlns:p14="http://schemas.microsoft.com/office/powerpoint/2010/main" val="6372189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342630-4192-4302-A850-48D8BBD16938}"/>
              </a:ext>
            </a:extLst>
          </p:cNvPr>
          <p:cNvSpPr>
            <a:spLocks noGrp="1"/>
          </p:cNvSpPr>
          <p:nvPr>
            <p:ph type="title"/>
          </p:nvPr>
        </p:nvSpPr>
        <p:spPr>
          <a:xfrm>
            <a:off x="365760" y="136522"/>
            <a:ext cx="7897707" cy="584200"/>
          </a:xfrm>
        </p:spPr>
        <p:txBody>
          <a:bodyPr/>
          <a:lstStyle/>
          <a:p>
            <a:r>
              <a:rPr lang="es-ES" dirty="0"/>
              <a:t>Instalación del equipo de medición</a:t>
            </a:r>
            <a:endParaRPr lang="es-EC" dirty="0"/>
          </a:p>
        </p:txBody>
      </p:sp>
      <p:sp>
        <p:nvSpPr>
          <p:cNvPr id="4" name="Marcador de número de diapositiva 3">
            <a:extLst>
              <a:ext uri="{FF2B5EF4-FFF2-40B4-BE49-F238E27FC236}">
                <a16:creationId xmlns:a16="http://schemas.microsoft.com/office/drawing/2014/main" id="{9D2AC82B-09C3-48AA-BDDA-6A750EB333BC}"/>
              </a:ext>
            </a:extLst>
          </p:cNvPr>
          <p:cNvSpPr>
            <a:spLocks noGrp="1"/>
          </p:cNvSpPr>
          <p:nvPr>
            <p:ph type="sldNum" sz="quarter" idx="12"/>
          </p:nvPr>
        </p:nvSpPr>
        <p:spPr/>
        <p:txBody>
          <a:bodyPr/>
          <a:lstStyle/>
          <a:p>
            <a:fld id="{5A745FF5-85E7-44FB-BA6C-21F3DA7B9E3F}" type="slidenum">
              <a:rPr lang="es-EC" smtClean="0">
                <a:solidFill>
                  <a:prstClr val="black">
                    <a:tint val="75000"/>
                  </a:prstClr>
                </a:solidFill>
              </a:rPr>
              <a:pPr/>
              <a:t>21</a:t>
            </a:fld>
            <a:endParaRPr lang="es-EC" dirty="0">
              <a:solidFill>
                <a:prstClr val="black">
                  <a:tint val="75000"/>
                </a:prstClr>
              </a:solidFill>
            </a:endParaRPr>
          </a:p>
        </p:txBody>
      </p:sp>
      <p:sp>
        <p:nvSpPr>
          <p:cNvPr id="5" name="CuadroTexto 4">
            <a:extLst>
              <a:ext uri="{FF2B5EF4-FFF2-40B4-BE49-F238E27FC236}">
                <a16:creationId xmlns:a16="http://schemas.microsoft.com/office/drawing/2014/main" id="{7EE76F3D-CD47-47DF-AF9C-66F63BC8AFF7}"/>
              </a:ext>
            </a:extLst>
          </p:cNvPr>
          <p:cNvSpPr txBox="1"/>
          <p:nvPr/>
        </p:nvSpPr>
        <p:spPr>
          <a:xfrm>
            <a:off x="965887" y="858190"/>
            <a:ext cx="4358640" cy="369332"/>
          </a:xfrm>
          <a:prstGeom prst="rect">
            <a:avLst/>
          </a:prstGeom>
          <a:noFill/>
        </p:spPr>
        <p:txBody>
          <a:bodyPr wrap="square" rtlCol="0">
            <a:spAutoFit/>
          </a:bodyPr>
          <a:lstStyle/>
          <a:p>
            <a:r>
              <a:rPr lang="es-ES" dirty="0"/>
              <a:t>Colocación de Sensores en mezclas asfálticas</a:t>
            </a:r>
            <a:endParaRPr lang="es-EC" dirty="0"/>
          </a:p>
        </p:txBody>
      </p:sp>
      <p:pic>
        <p:nvPicPr>
          <p:cNvPr id="12" name="Imagen 11">
            <a:extLst>
              <a:ext uri="{FF2B5EF4-FFF2-40B4-BE49-F238E27FC236}">
                <a16:creationId xmlns:a16="http://schemas.microsoft.com/office/drawing/2014/main" id="{4E4EDB10-4F67-4109-A242-1B1FF598AD1B}"/>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1205085" y="1364990"/>
            <a:ext cx="3880243" cy="2333844"/>
          </a:xfrm>
          <a:prstGeom prst="rect">
            <a:avLst/>
          </a:prstGeom>
          <a:noFill/>
          <a:ln w="9525">
            <a:solidFill>
              <a:schemeClr val="tx1">
                <a:lumMod val="100000"/>
                <a:lumOff val="0"/>
              </a:schemeClr>
            </a:solidFill>
            <a:miter lim="800000"/>
            <a:headEnd/>
            <a:tailEnd/>
          </a:ln>
        </p:spPr>
      </p:pic>
      <p:pic>
        <p:nvPicPr>
          <p:cNvPr id="13" name="Imagen 12">
            <a:extLst>
              <a:ext uri="{FF2B5EF4-FFF2-40B4-BE49-F238E27FC236}">
                <a16:creationId xmlns:a16="http://schemas.microsoft.com/office/drawing/2014/main" id="{C8CFCAEA-A8A6-4A9F-A228-7FFE75857BE3}"/>
              </a:ext>
            </a:extLst>
          </p:cNvPr>
          <p:cNvPicPr/>
          <p:nvPr/>
        </p:nvPicPr>
        <p:blipFill rotWithShape="1">
          <a:blip r:embed="rId3" cstate="email">
            <a:extLst>
              <a:ext uri="{28A0092B-C50C-407E-A947-70E740481C1C}">
                <a14:useLocalDpi xmlns:a14="http://schemas.microsoft.com/office/drawing/2010/main"/>
              </a:ext>
            </a:extLst>
          </a:blip>
          <a:srcRect r="56412"/>
          <a:stretch/>
        </p:blipFill>
        <p:spPr bwMode="auto">
          <a:xfrm>
            <a:off x="511122" y="3861419"/>
            <a:ext cx="2409631" cy="2209418"/>
          </a:xfrm>
          <a:prstGeom prst="rect">
            <a:avLst/>
          </a:prstGeom>
          <a:noFill/>
          <a:ln w="3175">
            <a:solidFill>
              <a:schemeClr val="tx1"/>
            </a:solidFill>
          </a:ln>
        </p:spPr>
      </p:pic>
      <p:pic>
        <p:nvPicPr>
          <p:cNvPr id="14" name="Imagen 13">
            <a:extLst>
              <a:ext uri="{FF2B5EF4-FFF2-40B4-BE49-F238E27FC236}">
                <a16:creationId xmlns:a16="http://schemas.microsoft.com/office/drawing/2014/main" id="{9F301AF9-CC4C-4BF7-8510-F961384CCBC3}"/>
              </a:ext>
            </a:extLst>
          </p:cNvPr>
          <p:cNvPicPr/>
          <p:nvPr/>
        </p:nvPicPr>
        <p:blipFill rotWithShape="1">
          <a:blip r:embed="rId4" cstate="email">
            <a:extLst>
              <a:ext uri="{28A0092B-C50C-407E-A947-70E740481C1C}">
                <a14:useLocalDpi xmlns:a14="http://schemas.microsoft.com/office/drawing/2010/main"/>
              </a:ext>
            </a:extLst>
          </a:blip>
          <a:srcRect r="57438"/>
          <a:stretch/>
        </p:blipFill>
        <p:spPr bwMode="auto">
          <a:xfrm>
            <a:off x="3274271" y="3861419"/>
            <a:ext cx="2324977" cy="2209418"/>
          </a:xfrm>
          <a:prstGeom prst="rect">
            <a:avLst/>
          </a:prstGeom>
          <a:noFill/>
          <a:ln w="3175">
            <a:solidFill>
              <a:schemeClr val="tx1"/>
            </a:solidFill>
          </a:ln>
        </p:spPr>
      </p:pic>
      <p:graphicFrame>
        <p:nvGraphicFramePr>
          <p:cNvPr id="3" name="Tabla 2">
            <a:extLst>
              <a:ext uri="{FF2B5EF4-FFF2-40B4-BE49-F238E27FC236}">
                <a16:creationId xmlns:a16="http://schemas.microsoft.com/office/drawing/2014/main" id="{811C4571-6062-4E92-9F09-56B4D0FACCDB}"/>
              </a:ext>
            </a:extLst>
          </p:cNvPr>
          <p:cNvGraphicFramePr>
            <a:graphicFrameLocks noGrp="1"/>
          </p:cNvGraphicFramePr>
          <p:nvPr>
            <p:extLst>
              <p:ext uri="{D42A27DB-BD31-4B8C-83A1-F6EECF244321}">
                <p14:modId xmlns:p14="http://schemas.microsoft.com/office/powerpoint/2010/main" val="1242399999"/>
              </p:ext>
            </p:extLst>
          </p:nvPr>
        </p:nvGraphicFramePr>
        <p:xfrm>
          <a:off x="6495893" y="1345882"/>
          <a:ext cx="4122869" cy="2192655"/>
        </p:xfrm>
        <a:graphic>
          <a:graphicData uri="http://schemas.openxmlformats.org/drawingml/2006/table">
            <a:tbl>
              <a:tblPr firstRow="1" firstCol="1" bandRow="1">
                <a:tableStyleId>{5C22544A-7EE6-4342-B048-85BDC9FD1C3A}</a:tableStyleId>
              </a:tblPr>
              <a:tblGrid>
                <a:gridCol w="1353036">
                  <a:extLst>
                    <a:ext uri="{9D8B030D-6E8A-4147-A177-3AD203B41FA5}">
                      <a16:colId xmlns:a16="http://schemas.microsoft.com/office/drawing/2014/main" val="3743864854"/>
                    </a:ext>
                  </a:extLst>
                </a:gridCol>
                <a:gridCol w="2769833">
                  <a:extLst>
                    <a:ext uri="{9D8B030D-6E8A-4147-A177-3AD203B41FA5}">
                      <a16:colId xmlns:a16="http://schemas.microsoft.com/office/drawing/2014/main" val="956980786"/>
                    </a:ext>
                  </a:extLst>
                </a:gridCol>
              </a:tblGrid>
              <a:tr h="276261">
                <a:tc>
                  <a:txBody>
                    <a:bodyPr/>
                    <a:lstStyle/>
                    <a:p>
                      <a:pPr algn="ctr">
                        <a:lnSpc>
                          <a:spcPct val="115000"/>
                        </a:lnSpc>
                        <a:spcAft>
                          <a:spcPts val="800"/>
                        </a:spcAft>
                      </a:pPr>
                      <a:r>
                        <a:rPr lang="es-EC" sz="1400" dirty="0">
                          <a:effectLst/>
                        </a:rPr>
                        <a:t>Nombre Sensor</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s-EC" sz="1400" dirty="0">
                          <a:effectLst/>
                        </a:rPr>
                        <a:t>Tipo de Sensor</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34913910"/>
                  </a:ext>
                </a:extLst>
              </a:tr>
              <a:tr h="236795">
                <a:tc>
                  <a:txBody>
                    <a:bodyPr/>
                    <a:lstStyle/>
                    <a:p>
                      <a:pPr algn="ctr">
                        <a:lnSpc>
                          <a:spcPct val="115000"/>
                        </a:lnSpc>
                        <a:spcAft>
                          <a:spcPts val="800"/>
                        </a:spcAft>
                      </a:pPr>
                      <a:r>
                        <a:rPr lang="es-EC" sz="1400">
                          <a:effectLst/>
                        </a:rPr>
                        <a:t>T1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s-EC" sz="1400">
                          <a:effectLst/>
                        </a:rPr>
                        <a:t>Sensor de Temperatura</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03997890"/>
                  </a:ext>
                </a:extLst>
              </a:tr>
              <a:tr h="236795">
                <a:tc>
                  <a:txBody>
                    <a:bodyPr/>
                    <a:lstStyle/>
                    <a:p>
                      <a:pPr algn="ctr">
                        <a:lnSpc>
                          <a:spcPct val="115000"/>
                        </a:lnSpc>
                        <a:spcAft>
                          <a:spcPts val="800"/>
                        </a:spcAft>
                      </a:pPr>
                      <a:r>
                        <a:rPr lang="es-EC" sz="1400">
                          <a:effectLst/>
                        </a:rPr>
                        <a:t>T2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s-EC" sz="1400">
                          <a:effectLst/>
                        </a:rPr>
                        <a:t>Sensor de Temperatura</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56497212"/>
                  </a:ext>
                </a:extLst>
              </a:tr>
              <a:tr h="236795">
                <a:tc>
                  <a:txBody>
                    <a:bodyPr/>
                    <a:lstStyle/>
                    <a:p>
                      <a:pPr algn="ctr">
                        <a:lnSpc>
                          <a:spcPct val="115000"/>
                        </a:lnSpc>
                        <a:spcAft>
                          <a:spcPts val="800"/>
                        </a:spcAft>
                      </a:pPr>
                      <a:r>
                        <a:rPr lang="es-EC" sz="1400">
                          <a:effectLst/>
                        </a:rPr>
                        <a:t>T3</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s-EC" sz="1400">
                          <a:effectLst/>
                        </a:rPr>
                        <a:t>Sensor de Temperatura</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99258581"/>
                  </a:ext>
                </a:extLst>
              </a:tr>
              <a:tr h="236795">
                <a:tc>
                  <a:txBody>
                    <a:bodyPr/>
                    <a:lstStyle/>
                    <a:p>
                      <a:pPr algn="ctr">
                        <a:lnSpc>
                          <a:spcPct val="115000"/>
                        </a:lnSpc>
                        <a:spcAft>
                          <a:spcPts val="800"/>
                        </a:spcAft>
                      </a:pPr>
                      <a:r>
                        <a:rPr lang="es-EC" sz="1400" dirty="0">
                          <a:effectLst/>
                        </a:rPr>
                        <a:t>T4</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s-EC" sz="1400">
                          <a:effectLst/>
                        </a:rPr>
                        <a:t>Sensor de Temperatura</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9033057"/>
                  </a:ext>
                </a:extLst>
              </a:tr>
              <a:tr h="484607">
                <a:tc>
                  <a:txBody>
                    <a:bodyPr/>
                    <a:lstStyle/>
                    <a:p>
                      <a:pPr algn="ctr">
                        <a:lnSpc>
                          <a:spcPct val="115000"/>
                        </a:lnSpc>
                        <a:spcAft>
                          <a:spcPts val="800"/>
                        </a:spcAft>
                      </a:pPr>
                      <a:r>
                        <a:rPr lang="es-EC" sz="1400" dirty="0">
                          <a:effectLst/>
                        </a:rPr>
                        <a:t>T5 y H5</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s-EC" sz="1400">
                          <a:effectLst/>
                        </a:rPr>
                        <a:t>Sensor de Temperatura y Humedad</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48459019"/>
                  </a:ext>
                </a:extLst>
              </a:tr>
              <a:tr h="484607">
                <a:tc>
                  <a:txBody>
                    <a:bodyPr/>
                    <a:lstStyle/>
                    <a:p>
                      <a:pPr algn="ctr">
                        <a:lnSpc>
                          <a:spcPct val="115000"/>
                        </a:lnSpc>
                        <a:spcAft>
                          <a:spcPts val="800"/>
                        </a:spcAft>
                      </a:pPr>
                      <a:r>
                        <a:rPr lang="es-EC" sz="1400" dirty="0">
                          <a:effectLst/>
                        </a:rPr>
                        <a:t>T6 y H6</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s-EC" sz="1400" dirty="0">
                          <a:effectLst/>
                        </a:rPr>
                        <a:t>Sensor de Temperatura y Humedad</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28874708"/>
                  </a:ext>
                </a:extLst>
              </a:tr>
            </a:tbl>
          </a:graphicData>
        </a:graphic>
      </p:graphicFrame>
      <p:graphicFrame>
        <p:nvGraphicFramePr>
          <p:cNvPr id="17" name="Tabla 16">
            <a:extLst>
              <a:ext uri="{FF2B5EF4-FFF2-40B4-BE49-F238E27FC236}">
                <a16:creationId xmlns:a16="http://schemas.microsoft.com/office/drawing/2014/main" id="{270D40FC-6C37-40B7-8E80-AA3D65C72BB9}"/>
              </a:ext>
            </a:extLst>
          </p:cNvPr>
          <p:cNvGraphicFramePr>
            <a:graphicFrameLocks noGrp="1"/>
          </p:cNvGraphicFramePr>
          <p:nvPr>
            <p:extLst>
              <p:ext uri="{D42A27DB-BD31-4B8C-83A1-F6EECF244321}">
                <p14:modId xmlns:p14="http://schemas.microsoft.com/office/powerpoint/2010/main" val="212458440"/>
              </p:ext>
            </p:extLst>
          </p:nvPr>
        </p:nvGraphicFramePr>
        <p:xfrm>
          <a:off x="5819453" y="4037803"/>
          <a:ext cx="2564765" cy="1154750"/>
        </p:xfrm>
        <a:graphic>
          <a:graphicData uri="http://schemas.openxmlformats.org/drawingml/2006/table">
            <a:tbl>
              <a:tblPr firstRow="1" firstCol="1" bandRow="1">
                <a:tableStyleId>{5C22544A-7EE6-4342-B048-85BDC9FD1C3A}</a:tableStyleId>
              </a:tblPr>
              <a:tblGrid>
                <a:gridCol w="787400">
                  <a:extLst>
                    <a:ext uri="{9D8B030D-6E8A-4147-A177-3AD203B41FA5}">
                      <a16:colId xmlns:a16="http://schemas.microsoft.com/office/drawing/2014/main" val="760111226"/>
                    </a:ext>
                  </a:extLst>
                </a:gridCol>
                <a:gridCol w="1777365">
                  <a:extLst>
                    <a:ext uri="{9D8B030D-6E8A-4147-A177-3AD203B41FA5}">
                      <a16:colId xmlns:a16="http://schemas.microsoft.com/office/drawing/2014/main" val="1573945227"/>
                    </a:ext>
                  </a:extLst>
                </a:gridCol>
              </a:tblGrid>
              <a:tr h="213360">
                <a:tc>
                  <a:txBody>
                    <a:bodyPr/>
                    <a:lstStyle/>
                    <a:p>
                      <a:pPr algn="ctr">
                        <a:lnSpc>
                          <a:spcPct val="115000"/>
                        </a:lnSpc>
                        <a:spcAft>
                          <a:spcPts val="800"/>
                        </a:spcAft>
                      </a:pPr>
                      <a:r>
                        <a:rPr lang="es-EC" sz="1400">
                          <a:effectLst/>
                        </a:rPr>
                        <a:t>Nombre</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s-EC" sz="1400" dirty="0">
                          <a:effectLst/>
                        </a:rPr>
                        <a:t>Mezcla Asfáltica</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13769214"/>
                  </a:ext>
                </a:extLst>
              </a:tr>
              <a:tr h="182880">
                <a:tc>
                  <a:txBody>
                    <a:bodyPr/>
                    <a:lstStyle/>
                    <a:p>
                      <a:pPr algn="ctr">
                        <a:lnSpc>
                          <a:spcPct val="115000"/>
                        </a:lnSpc>
                        <a:spcAft>
                          <a:spcPts val="800"/>
                        </a:spcAft>
                      </a:pPr>
                      <a:r>
                        <a:rPr lang="es-EC" sz="1400">
                          <a:effectLst/>
                        </a:rPr>
                        <a:t>M1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s-EC" sz="1400">
                          <a:effectLst/>
                        </a:rPr>
                        <a:t>Cerrada</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8543832"/>
                  </a:ext>
                </a:extLst>
              </a:tr>
              <a:tr h="182880">
                <a:tc>
                  <a:txBody>
                    <a:bodyPr/>
                    <a:lstStyle/>
                    <a:p>
                      <a:pPr algn="ctr">
                        <a:lnSpc>
                          <a:spcPct val="115000"/>
                        </a:lnSpc>
                        <a:spcAft>
                          <a:spcPts val="800"/>
                        </a:spcAft>
                      </a:pPr>
                      <a:r>
                        <a:rPr lang="es-EC" sz="1400">
                          <a:effectLst/>
                        </a:rPr>
                        <a:t>M2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s-EC" sz="1400">
                          <a:effectLst/>
                        </a:rPr>
                        <a:t>Cerrada</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28818541"/>
                  </a:ext>
                </a:extLst>
              </a:tr>
              <a:tr h="182880">
                <a:tc>
                  <a:txBody>
                    <a:bodyPr/>
                    <a:lstStyle/>
                    <a:p>
                      <a:pPr algn="ctr">
                        <a:lnSpc>
                          <a:spcPct val="115000"/>
                        </a:lnSpc>
                        <a:spcAft>
                          <a:spcPts val="800"/>
                        </a:spcAft>
                      </a:pPr>
                      <a:r>
                        <a:rPr lang="es-EC" sz="1400">
                          <a:effectLst/>
                        </a:rPr>
                        <a:t>M3</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s-EC" sz="1400" dirty="0">
                          <a:effectLst/>
                        </a:rPr>
                        <a:t>Abierta</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82022685"/>
                  </a:ext>
                </a:extLst>
              </a:tr>
              <a:tr h="182880">
                <a:tc>
                  <a:txBody>
                    <a:bodyPr/>
                    <a:lstStyle/>
                    <a:p>
                      <a:pPr algn="ctr">
                        <a:lnSpc>
                          <a:spcPct val="115000"/>
                        </a:lnSpc>
                        <a:spcAft>
                          <a:spcPts val="800"/>
                        </a:spcAft>
                      </a:pPr>
                      <a:r>
                        <a:rPr lang="es-EC" sz="1400">
                          <a:effectLst/>
                        </a:rPr>
                        <a:t>M4</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s-EC" sz="1400" dirty="0">
                          <a:effectLst/>
                        </a:rPr>
                        <a:t>Abierta</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61899277"/>
                  </a:ext>
                </a:extLst>
              </a:tr>
            </a:tbl>
          </a:graphicData>
        </a:graphic>
      </p:graphicFrame>
      <p:graphicFrame>
        <p:nvGraphicFramePr>
          <p:cNvPr id="20" name="Tabla 19">
            <a:extLst>
              <a:ext uri="{FF2B5EF4-FFF2-40B4-BE49-F238E27FC236}">
                <a16:creationId xmlns:a16="http://schemas.microsoft.com/office/drawing/2014/main" id="{9BC3E756-84C9-4F4B-A4DF-22570EF49EE7}"/>
              </a:ext>
            </a:extLst>
          </p:cNvPr>
          <p:cNvGraphicFramePr>
            <a:graphicFrameLocks noGrp="1"/>
          </p:cNvGraphicFramePr>
          <p:nvPr>
            <p:extLst>
              <p:ext uri="{D42A27DB-BD31-4B8C-83A1-F6EECF244321}">
                <p14:modId xmlns:p14="http://schemas.microsoft.com/office/powerpoint/2010/main" val="1349598872"/>
              </p:ext>
            </p:extLst>
          </p:nvPr>
        </p:nvGraphicFramePr>
        <p:xfrm>
          <a:off x="8737981" y="3784255"/>
          <a:ext cx="2858746" cy="2078550"/>
        </p:xfrm>
        <a:graphic>
          <a:graphicData uri="http://schemas.openxmlformats.org/drawingml/2006/table">
            <a:tbl>
              <a:tblPr firstRow="1" firstCol="1" bandRow="1">
                <a:tableStyleId>{5C22544A-7EE6-4342-B048-85BDC9FD1C3A}</a:tableStyleId>
              </a:tblPr>
              <a:tblGrid>
                <a:gridCol w="1112893">
                  <a:extLst>
                    <a:ext uri="{9D8B030D-6E8A-4147-A177-3AD203B41FA5}">
                      <a16:colId xmlns:a16="http://schemas.microsoft.com/office/drawing/2014/main" val="1075170445"/>
                    </a:ext>
                  </a:extLst>
                </a:gridCol>
                <a:gridCol w="1745853">
                  <a:extLst>
                    <a:ext uri="{9D8B030D-6E8A-4147-A177-3AD203B41FA5}">
                      <a16:colId xmlns:a16="http://schemas.microsoft.com/office/drawing/2014/main" val="2688848380"/>
                    </a:ext>
                  </a:extLst>
                </a:gridCol>
              </a:tblGrid>
              <a:tr h="182880">
                <a:tc>
                  <a:txBody>
                    <a:bodyPr/>
                    <a:lstStyle/>
                    <a:p>
                      <a:pPr algn="ctr">
                        <a:lnSpc>
                          <a:spcPct val="115000"/>
                        </a:lnSpc>
                        <a:spcAft>
                          <a:spcPts val="800"/>
                        </a:spcAft>
                      </a:pPr>
                      <a:r>
                        <a:rPr lang="es-EC" sz="1400">
                          <a:effectLst/>
                        </a:rPr>
                        <a:t>SENSOR</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s-EC" sz="1400">
                          <a:effectLst/>
                        </a:rPr>
                        <a:t>MEZCLA ASFÁLTICA</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32128171"/>
                  </a:ext>
                </a:extLst>
              </a:tr>
              <a:tr h="182880">
                <a:tc>
                  <a:txBody>
                    <a:bodyPr/>
                    <a:lstStyle/>
                    <a:p>
                      <a:pPr algn="ctr">
                        <a:lnSpc>
                          <a:spcPct val="115000"/>
                        </a:lnSpc>
                        <a:spcAft>
                          <a:spcPts val="800"/>
                        </a:spcAft>
                      </a:pPr>
                      <a:r>
                        <a:rPr lang="es-EC" sz="1400">
                          <a:effectLst/>
                        </a:rPr>
                        <a:t>T1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s-EC" sz="1400">
                          <a:effectLst/>
                        </a:rPr>
                        <a:t>M1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42976870"/>
                  </a:ext>
                </a:extLst>
              </a:tr>
              <a:tr h="182880">
                <a:tc>
                  <a:txBody>
                    <a:bodyPr/>
                    <a:lstStyle/>
                    <a:p>
                      <a:pPr algn="ctr">
                        <a:lnSpc>
                          <a:spcPct val="115000"/>
                        </a:lnSpc>
                        <a:spcAft>
                          <a:spcPts val="800"/>
                        </a:spcAft>
                      </a:pPr>
                      <a:r>
                        <a:rPr lang="es-EC" sz="1400">
                          <a:effectLst/>
                        </a:rPr>
                        <a:t>T2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s-EC" sz="1400">
                          <a:effectLst/>
                        </a:rPr>
                        <a:t>M1</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88160109"/>
                  </a:ext>
                </a:extLst>
              </a:tr>
              <a:tr h="182880">
                <a:tc>
                  <a:txBody>
                    <a:bodyPr/>
                    <a:lstStyle/>
                    <a:p>
                      <a:pPr algn="ctr">
                        <a:lnSpc>
                          <a:spcPct val="115000"/>
                        </a:lnSpc>
                        <a:spcAft>
                          <a:spcPts val="800"/>
                        </a:spcAft>
                      </a:pPr>
                      <a:r>
                        <a:rPr lang="es-EC" sz="1400">
                          <a:effectLst/>
                        </a:rPr>
                        <a:t>T3</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s-EC" sz="1400">
                          <a:effectLst/>
                        </a:rPr>
                        <a:t>M3</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58311432"/>
                  </a:ext>
                </a:extLst>
              </a:tr>
              <a:tr h="182880">
                <a:tc>
                  <a:txBody>
                    <a:bodyPr/>
                    <a:lstStyle/>
                    <a:p>
                      <a:pPr algn="ctr">
                        <a:lnSpc>
                          <a:spcPct val="115000"/>
                        </a:lnSpc>
                        <a:spcAft>
                          <a:spcPts val="800"/>
                        </a:spcAft>
                      </a:pPr>
                      <a:r>
                        <a:rPr lang="es-EC" sz="1400">
                          <a:effectLst/>
                        </a:rPr>
                        <a:t>T4</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s-EC" sz="1400">
                          <a:effectLst/>
                        </a:rPr>
                        <a:t>M3</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13111520"/>
                  </a:ext>
                </a:extLst>
              </a:tr>
              <a:tr h="182880">
                <a:tc>
                  <a:txBody>
                    <a:bodyPr/>
                    <a:lstStyle/>
                    <a:p>
                      <a:pPr algn="ctr">
                        <a:lnSpc>
                          <a:spcPct val="115000"/>
                        </a:lnSpc>
                        <a:spcAft>
                          <a:spcPts val="800"/>
                        </a:spcAft>
                      </a:pPr>
                      <a:r>
                        <a:rPr lang="es-EC" sz="1400">
                          <a:effectLst/>
                        </a:rPr>
                        <a:t>T5</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s-EC" sz="1400">
                          <a:effectLst/>
                        </a:rPr>
                        <a:t>M2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87261123"/>
                  </a:ext>
                </a:extLst>
              </a:tr>
              <a:tr h="182880">
                <a:tc>
                  <a:txBody>
                    <a:bodyPr/>
                    <a:lstStyle/>
                    <a:p>
                      <a:pPr algn="ctr">
                        <a:lnSpc>
                          <a:spcPct val="115000"/>
                        </a:lnSpc>
                        <a:spcAft>
                          <a:spcPts val="800"/>
                        </a:spcAft>
                      </a:pPr>
                      <a:r>
                        <a:rPr lang="es-EC" sz="1400">
                          <a:effectLst/>
                        </a:rPr>
                        <a:t>T6</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s-EC" sz="1400">
                          <a:effectLst/>
                        </a:rPr>
                        <a:t>M4</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63163215"/>
                  </a:ext>
                </a:extLst>
              </a:tr>
              <a:tr h="182880">
                <a:tc>
                  <a:txBody>
                    <a:bodyPr/>
                    <a:lstStyle/>
                    <a:p>
                      <a:pPr algn="ctr">
                        <a:lnSpc>
                          <a:spcPct val="115000"/>
                        </a:lnSpc>
                        <a:spcAft>
                          <a:spcPts val="800"/>
                        </a:spcAft>
                      </a:pPr>
                      <a:r>
                        <a:rPr lang="es-EC" sz="1400">
                          <a:effectLst/>
                        </a:rPr>
                        <a:t>H5</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s-EC" sz="1400">
                          <a:effectLst/>
                        </a:rPr>
                        <a:t>M2</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13779752"/>
                  </a:ext>
                </a:extLst>
              </a:tr>
              <a:tr h="182880">
                <a:tc>
                  <a:txBody>
                    <a:bodyPr/>
                    <a:lstStyle/>
                    <a:p>
                      <a:pPr algn="ctr">
                        <a:lnSpc>
                          <a:spcPct val="115000"/>
                        </a:lnSpc>
                        <a:spcAft>
                          <a:spcPts val="800"/>
                        </a:spcAft>
                      </a:pPr>
                      <a:r>
                        <a:rPr lang="es-EC" sz="1400">
                          <a:effectLst/>
                        </a:rPr>
                        <a:t>H6</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pPr>
                      <a:r>
                        <a:rPr lang="es-EC" sz="1400" dirty="0">
                          <a:effectLst/>
                        </a:rPr>
                        <a:t>M4</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58507251"/>
                  </a:ext>
                </a:extLst>
              </a:tr>
            </a:tbl>
          </a:graphicData>
        </a:graphic>
      </p:graphicFrame>
    </p:spTree>
    <p:extLst>
      <p:ext uri="{BB962C8B-B14F-4D97-AF65-F5344CB8AC3E}">
        <p14:creationId xmlns:p14="http://schemas.microsoft.com/office/powerpoint/2010/main" val="10221870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a:extLst>
              <a:ext uri="{FF2B5EF4-FFF2-40B4-BE49-F238E27FC236}">
                <a16:creationId xmlns:a16="http://schemas.microsoft.com/office/drawing/2014/main" id="{63FFEF03-D1F3-4AB3-AD56-CCF92091E200}"/>
              </a:ext>
            </a:extLst>
          </p:cNvPr>
          <p:cNvPicPr/>
          <p:nvPr/>
        </p:nvPicPr>
        <p:blipFill>
          <a:blip r:embed="rId2" cstate="email">
            <a:extLst>
              <a:ext uri="{28A0092B-C50C-407E-A947-70E740481C1C}">
                <a14:useLocalDpi xmlns:a14="http://schemas.microsoft.com/office/drawing/2010/main"/>
              </a:ext>
            </a:extLst>
          </a:blip>
          <a:stretch>
            <a:fillRect/>
          </a:stretch>
        </p:blipFill>
        <p:spPr>
          <a:xfrm>
            <a:off x="788569" y="670560"/>
            <a:ext cx="5730240" cy="2920914"/>
          </a:xfrm>
          <a:prstGeom prst="rect">
            <a:avLst/>
          </a:prstGeom>
          <a:ln>
            <a:solidFill>
              <a:schemeClr val="tx1"/>
            </a:solidFill>
          </a:ln>
        </p:spPr>
      </p:pic>
      <p:sp>
        <p:nvSpPr>
          <p:cNvPr id="2" name="Título 1">
            <a:extLst>
              <a:ext uri="{FF2B5EF4-FFF2-40B4-BE49-F238E27FC236}">
                <a16:creationId xmlns:a16="http://schemas.microsoft.com/office/drawing/2014/main" id="{1E342630-4192-4302-A850-48D8BBD16938}"/>
              </a:ext>
            </a:extLst>
          </p:cNvPr>
          <p:cNvSpPr>
            <a:spLocks noGrp="1"/>
          </p:cNvSpPr>
          <p:nvPr>
            <p:ph type="title"/>
          </p:nvPr>
        </p:nvSpPr>
        <p:spPr>
          <a:xfrm>
            <a:off x="365760" y="136522"/>
            <a:ext cx="7897707" cy="584200"/>
          </a:xfrm>
        </p:spPr>
        <p:txBody>
          <a:bodyPr/>
          <a:lstStyle/>
          <a:p>
            <a:r>
              <a:rPr lang="es-ES" dirty="0"/>
              <a:t>Instalación del equipo de medición</a:t>
            </a:r>
            <a:endParaRPr lang="es-EC" dirty="0"/>
          </a:p>
        </p:txBody>
      </p:sp>
      <p:sp>
        <p:nvSpPr>
          <p:cNvPr id="4" name="Marcador de número de diapositiva 3">
            <a:extLst>
              <a:ext uri="{FF2B5EF4-FFF2-40B4-BE49-F238E27FC236}">
                <a16:creationId xmlns:a16="http://schemas.microsoft.com/office/drawing/2014/main" id="{9D2AC82B-09C3-48AA-BDDA-6A750EB333BC}"/>
              </a:ext>
            </a:extLst>
          </p:cNvPr>
          <p:cNvSpPr>
            <a:spLocks noGrp="1"/>
          </p:cNvSpPr>
          <p:nvPr>
            <p:ph type="sldNum" sz="quarter" idx="12"/>
          </p:nvPr>
        </p:nvSpPr>
        <p:spPr/>
        <p:txBody>
          <a:bodyPr/>
          <a:lstStyle/>
          <a:p>
            <a:fld id="{5A745FF5-85E7-44FB-BA6C-21F3DA7B9E3F}" type="slidenum">
              <a:rPr lang="es-EC" smtClean="0">
                <a:solidFill>
                  <a:prstClr val="black">
                    <a:tint val="75000"/>
                  </a:prstClr>
                </a:solidFill>
              </a:rPr>
              <a:pPr/>
              <a:t>22</a:t>
            </a:fld>
            <a:endParaRPr lang="es-EC" dirty="0">
              <a:solidFill>
                <a:prstClr val="black">
                  <a:tint val="75000"/>
                </a:prstClr>
              </a:solidFill>
            </a:endParaRPr>
          </a:p>
        </p:txBody>
      </p:sp>
      <p:pic>
        <p:nvPicPr>
          <p:cNvPr id="11" name="Imagen 10">
            <a:extLst>
              <a:ext uri="{FF2B5EF4-FFF2-40B4-BE49-F238E27FC236}">
                <a16:creationId xmlns:a16="http://schemas.microsoft.com/office/drawing/2014/main" id="{0B4EFF92-D85C-4723-94D4-AE410B86469A}"/>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8538312" y="660729"/>
            <a:ext cx="2880727" cy="3011908"/>
          </a:xfrm>
          <a:prstGeom prst="rect">
            <a:avLst/>
          </a:prstGeom>
          <a:noFill/>
          <a:ln>
            <a:noFill/>
          </a:ln>
        </p:spPr>
      </p:pic>
      <p:sp>
        <p:nvSpPr>
          <p:cNvPr id="5" name="CuadroTexto 4">
            <a:extLst>
              <a:ext uri="{FF2B5EF4-FFF2-40B4-BE49-F238E27FC236}">
                <a16:creationId xmlns:a16="http://schemas.microsoft.com/office/drawing/2014/main" id="{7EE76F3D-CD47-47DF-AF9C-66F63BC8AFF7}"/>
              </a:ext>
            </a:extLst>
          </p:cNvPr>
          <p:cNvSpPr txBox="1"/>
          <p:nvPr/>
        </p:nvSpPr>
        <p:spPr>
          <a:xfrm>
            <a:off x="2456719" y="3230760"/>
            <a:ext cx="2393940" cy="307777"/>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s-ES" sz="1400" dirty="0"/>
              <a:t>Sistema de monitorización</a:t>
            </a:r>
            <a:endParaRPr lang="es-EC" sz="1400" dirty="0"/>
          </a:p>
        </p:txBody>
      </p:sp>
      <p:sp>
        <p:nvSpPr>
          <p:cNvPr id="21" name="CuadroTexto 20">
            <a:extLst>
              <a:ext uri="{FF2B5EF4-FFF2-40B4-BE49-F238E27FC236}">
                <a16:creationId xmlns:a16="http://schemas.microsoft.com/office/drawing/2014/main" id="{2542D941-84B3-45A2-BA71-3A45CB1CAF6A}"/>
              </a:ext>
            </a:extLst>
          </p:cNvPr>
          <p:cNvSpPr txBox="1"/>
          <p:nvPr/>
        </p:nvSpPr>
        <p:spPr>
          <a:xfrm>
            <a:off x="8538312" y="3701523"/>
            <a:ext cx="2880726" cy="30777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s-EC" sz="1400" dirty="0">
                <a:effectLst/>
                <a:latin typeface="Calibri" panose="020F0502020204030204" pitchFamily="34" charset="0"/>
                <a:ea typeface="Calibri" panose="020F0502020204030204" pitchFamily="34" charset="0"/>
                <a:cs typeface="Times New Roman" panose="02020603050405020304" pitchFamily="18" charset="0"/>
              </a:rPr>
              <a:t>Sistema de control de datos</a:t>
            </a:r>
            <a:endParaRPr lang="es-EC" sz="1400" dirty="0"/>
          </a:p>
        </p:txBody>
      </p:sp>
      <p:pic>
        <p:nvPicPr>
          <p:cNvPr id="20" name="Imagen 19">
            <a:extLst>
              <a:ext uri="{FF2B5EF4-FFF2-40B4-BE49-F238E27FC236}">
                <a16:creationId xmlns:a16="http://schemas.microsoft.com/office/drawing/2014/main" id="{FEB8DE72-95F9-4D7E-B598-6438C5916A68}"/>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t="29644" b="11478"/>
          <a:stretch/>
        </p:blipFill>
        <p:spPr>
          <a:xfrm>
            <a:off x="3653689" y="3975992"/>
            <a:ext cx="1629220" cy="1995842"/>
          </a:xfrm>
          <a:prstGeom prst="rect">
            <a:avLst/>
          </a:prstGeom>
        </p:spPr>
      </p:pic>
      <p:pic>
        <p:nvPicPr>
          <p:cNvPr id="6" name="Imagen 5">
            <a:extLst>
              <a:ext uri="{FF2B5EF4-FFF2-40B4-BE49-F238E27FC236}">
                <a16:creationId xmlns:a16="http://schemas.microsoft.com/office/drawing/2014/main" id="{B55E2A77-41E3-4629-8C1E-9B2EEB4E4690}"/>
              </a:ext>
            </a:extLst>
          </p:cNvPr>
          <p:cNvPicPr>
            <a:picLocks noChangeAspect="1"/>
          </p:cNvPicPr>
          <p:nvPr/>
        </p:nvPicPr>
        <p:blipFill rotWithShape="1">
          <a:blip r:embed="rId6">
            <a:extLst>
              <a:ext uri="{28A0092B-C50C-407E-A947-70E740481C1C}">
                <a14:useLocalDpi xmlns:a14="http://schemas.microsoft.com/office/drawing/2010/main" val="0"/>
              </a:ext>
            </a:extLst>
          </a:blip>
          <a:srcRect l="22244" t="33786" r="24807" b="1991"/>
          <a:stretch/>
        </p:blipFill>
        <p:spPr>
          <a:xfrm>
            <a:off x="948586" y="4082739"/>
            <a:ext cx="2015513" cy="1833496"/>
          </a:xfrm>
          <a:prstGeom prst="rect">
            <a:avLst/>
          </a:prstGeom>
        </p:spPr>
      </p:pic>
    </p:spTree>
    <p:extLst>
      <p:ext uri="{BB962C8B-B14F-4D97-AF65-F5344CB8AC3E}">
        <p14:creationId xmlns:p14="http://schemas.microsoft.com/office/powerpoint/2010/main" val="15093655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342630-4192-4302-A850-48D8BBD16938}"/>
              </a:ext>
            </a:extLst>
          </p:cNvPr>
          <p:cNvSpPr>
            <a:spLocks noGrp="1"/>
          </p:cNvSpPr>
          <p:nvPr>
            <p:ph type="title"/>
          </p:nvPr>
        </p:nvSpPr>
        <p:spPr>
          <a:xfrm>
            <a:off x="401271" y="84553"/>
            <a:ext cx="7897707" cy="584200"/>
          </a:xfrm>
        </p:spPr>
        <p:txBody>
          <a:bodyPr/>
          <a:lstStyle/>
          <a:p>
            <a:r>
              <a:rPr lang="es-ES" dirty="0"/>
              <a:t>Instalación del equipo de medición</a:t>
            </a:r>
            <a:endParaRPr lang="es-EC" dirty="0"/>
          </a:p>
        </p:txBody>
      </p:sp>
      <p:sp>
        <p:nvSpPr>
          <p:cNvPr id="4" name="Marcador de número de diapositiva 3">
            <a:extLst>
              <a:ext uri="{FF2B5EF4-FFF2-40B4-BE49-F238E27FC236}">
                <a16:creationId xmlns:a16="http://schemas.microsoft.com/office/drawing/2014/main" id="{9D2AC82B-09C3-48AA-BDDA-6A750EB333BC}"/>
              </a:ext>
            </a:extLst>
          </p:cNvPr>
          <p:cNvSpPr>
            <a:spLocks noGrp="1"/>
          </p:cNvSpPr>
          <p:nvPr>
            <p:ph type="sldNum" sz="quarter" idx="12"/>
          </p:nvPr>
        </p:nvSpPr>
        <p:spPr/>
        <p:txBody>
          <a:bodyPr/>
          <a:lstStyle/>
          <a:p>
            <a:fld id="{5A745FF5-85E7-44FB-BA6C-21F3DA7B9E3F}" type="slidenum">
              <a:rPr lang="es-EC" smtClean="0">
                <a:solidFill>
                  <a:prstClr val="black">
                    <a:tint val="75000"/>
                  </a:prstClr>
                </a:solidFill>
              </a:rPr>
              <a:pPr/>
              <a:t>23</a:t>
            </a:fld>
            <a:endParaRPr lang="es-EC" dirty="0">
              <a:solidFill>
                <a:prstClr val="black">
                  <a:tint val="75000"/>
                </a:prstClr>
              </a:solidFill>
            </a:endParaRPr>
          </a:p>
        </p:txBody>
      </p:sp>
      <p:pic>
        <p:nvPicPr>
          <p:cNvPr id="18" name="Imagen 17">
            <a:extLst>
              <a:ext uri="{FF2B5EF4-FFF2-40B4-BE49-F238E27FC236}">
                <a16:creationId xmlns:a16="http://schemas.microsoft.com/office/drawing/2014/main" id="{E3DE17BF-C798-41C9-B54A-2297364921F5}"/>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1402180" y="3208839"/>
            <a:ext cx="4635500" cy="2997802"/>
          </a:xfrm>
          <a:prstGeom prst="rect">
            <a:avLst/>
          </a:prstGeom>
          <a:noFill/>
          <a:ln>
            <a:noFill/>
          </a:ln>
        </p:spPr>
      </p:pic>
      <p:sp>
        <p:nvSpPr>
          <p:cNvPr id="23" name="CuadroTexto 22">
            <a:extLst>
              <a:ext uri="{FF2B5EF4-FFF2-40B4-BE49-F238E27FC236}">
                <a16:creationId xmlns:a16="http://schemas.microsoft.com/office/drawing/2014/main" id="{14B5479F-D69A-458B-BB8C-F7A7CA98D04E}"/>
              </a:ext>
            </a:extLst>
          </p:cNvPr>
          <p:cNvSpPr txBox="1"/>
          <p:nvPr/>
        </p:nvSpPr>
        <p:spPr>
          <a:xfrm>
            <a:off x="8083605" y="4400305"/>
            <a:ext cx="2190683" cy="52322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s-EC" sz="1400" dirty="0">
                <a:effectLst/>
                <a:latin typeface="Calibri" panose="020F0502020204030204" pitchFamily="34" charset="0"/>
                <a:ea typeface="Calibri" panose="020F0502020204030204" pitchFamily="34" charset="0"/>
                <a:cs typeface="Times New Roman" panose="02020603050405020304" pitchFamily="18" charset="0"/>
              </a:rPr>
              <a:t>Programa de asistencia remota</a:t>
            </a:r>
            <a:endParaRPr lang="es-EC" sz="1400" dirty="0"/>
          </a:p>
        </p:txBody>
      </p:sp>
      <p:pic>
        <p:nvPicPr>
          <p:cNvPr id="24" name="Imagen 23">
            <a:extLst>
              <a:ext uri="{FF2B5EF4-FFF2-40B4-BE49-F238E27FC236}">
                <a16:creationId xmlns:a16="http://schemas.microsoft.com/office/drawing/2014/main" id="{82344A4C-1BCC-4E47-A355-D6989088995F}"/>
              </a:ext>
            </a:extLst>
          </p:cNvPr>
          <p:cNvPicPr/>
          <p:nvPr/>
        </p:nvPicPr>
        <p:blipFill rotWithShape="1">
          <a:blip r:embed="rId3" cstate="email">
            <a:extLst>
              <a:ext uri="{28A0092B-C50C-407E-A947-70E740481C1C}">
                <a14:useLocalDpi xmlns:a14="http://schemas.microsoft.com/office/drawing/2010/main"/>
              </a:ext>
            </a:extLst>
          </a:blip>
          <a:srcRect t="-1" b="43334"/>
          <a:stretch/>
        </p:blipFill>
        <p:spPr bwMode="auto">
          <a:xfrm>
            <a:off x="652143" y="871521"/>
            <a:ext cx="6186576" cy="2187606"/>
          </a:xfrm>
          <a:prstGeom prst="rect">
            <a:avLst/>
          </a:prstGeom>
          <a:noFill/>
          <a:ln w="3175">
            <a:solidFill>
              <a:schemeClr val="tx1"/>
            </a:solidFill>
          </a:ln>
        </p:spPr>
      </p:pic>
      <p:sp>
        <p:nvSpPr>
          <p:cNvPr id="25" name="CuadroTexto 24">
            <a:extLst>
              <a:ext uri="{FF2B5EF4-FFF2-40B4-BE49-F238E27FC236}">
                <a16:creationId xmlns:a16="http://schemas.microsoft.com/office/drawing/2014/main" id="{BE48035E-8933-405F-8868-FA1AD9864B2E}"/>
              </a:ext>
            </a:extLst>
          </p:cNvPr>
          <p:cNvSpPr txBox="1"/>
          <p:nvPr/>
        </p:nvSpPr>
        <p:spPr>
          <a:xfrm>
            <a:off x="7729154" y="1672866"/>
            <a:ext cx="2899586" cy="523220"/>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s-ES" sz="1400" dirty="0">
                <a:effectLst/>
                <a:latin typeface="Calibri" panose="020F0502020204030204" pitchFamily="34" charset="0"/>
                <a:ea typeface="Calibri" panose="020F0502020204030204" pitchFamily="34" charset="0"/>
                <a:cs typeface="Times New Roman" panose="02020603050405020304" pitchFamily="18" charset="0"/>
              </a:rPr>
              <a:t>Datos almacenados en el archivo de Excel</a:t>
            </a:r>
          </a:p>
        </p:txBody>
      </p:sp>
    </p:spTree>
    <p:extLst>
      <p:ext uri="{BB962C8B-B14F-4D97-AF65-F5344CB8AC3E}">
        <p14:creationId xmlns:p14="http://schemas.microsoft.com/office/powerpoint/2010/main" val="40926336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EC9D9192-EEFE-445A-9B98-02D55BC8BBDB}"/>
              </a:ext>
            </a:extLst>
          </p:cNvPr>
          <p:cNvPicPr>
            <a:picLocks noChangeAspect="1"/>
          </p:cNvPicPr>
          <p:nvPr/>
        </p:nvPicPr>
        <p:blipFill rotWithShape="1">
          <a:blip r:embed="rId2">
            <a:lum bright="70000" contrast="-70000"/>
            <a:extLst>
              <a:ext uri="{28A0092B-C50C-407E-A947-70E740481C1C}">
                <a14:useLocalDpi xmlns:a14="http://schemas.microsoft.com/office/drawing/2010/main" val="0"/>
              </a:ext>
            </a:extLst>
          </a:blip>
          <a:srcRect t="23002"/>
          <a:stretch/>
        </p:blipFill>
        <p:spPr>
          <a:xfrm>
            <a:off x="0" y="1038143"/>
            <a:ext cx="12192000" cy="4803045"/>
          </a:xfrm>
          <a:prstGeom prst="rect">
            <a:avLst/>
          </a:prstGeom>
          <a:ln>
            <a:noFill/>
          </a:ln>
          <a:effectLst>
            <a:softEdge rad="112500"/>
          </a:effectLst>
        </p:spPr>
      </p:pic>
      <p:sp>
        <p:nvSpPr>
          <p:cNvPr id="4" name="Marcador de número de diapositiva 3">
            <a:extLst>
              <a:ext uri="{FF2B5EF4-FFF2-40B4-BE49-F238E27FC236}">
                <a16:creationId xmlns:a16="http://schemas.microsoft.com/office/drawing/2014/main" id="{3D923213-AE7C-4440-A2DC-0B2E8F09BC87}"/>
              </a:ext>
            </a:extLst>
          </p:cNvPr>
          <p:cNvSpPr>
            <a:spLocks noGrp="1"/>
          </p:cNvSpPr>
          <p:nvPr>
            <p:ph type="sldNum" sz="quarter" idx="12"/>
          </p:nvPr>
        </p:nvSpPr>
        <p:spPr/>
        <p:txBody>
          <a:bodyPr/>
          <a:lstStyle/>
          <a:p>
            <a:fld id="{5A745FF5-85E7-44FB-BA6C-21F3DA7B9E3F}" type="slidenum">
              <a:rPr lang="es-EC" smtClean="0">
                <a:solidFill>
                  <a:prstClr val="black">
                    <a:tint val="75000"/>
                  </a:prstClr>
                </a:solidFill>
              </a:rPr>
              <a:pPr/>
              <a:t>24</a:t>
            </a:fld>
            <a:endParaRPr lang="es-EC" dirty="0">
              <a:solidFill>
                <a:prstClr val="black">
                  <a:tint val="75000"/>
                </a:prstClr>
              </a:solidFill>
            </a:endParaRPr>
          </a:p>
        </p:txBody>
      </p:sp>
      <p:sp>
        <p:nvSpPr>
          <p:cNvPr id="5" name="Shape">
            <a:extLst>
              <a:ext uri="{FF2B5EF4-FFF2-40B4-BE49-F238E27FC236}">
                <a16:creationId xmlns:a16="http://schemas.microsoft.com/office/drawing/2014/main" id="{8287BB10-0C8A-4F22-940D-9271587E453D}"/>
              </a:ext>
            </a:extLst>
          </p:cNvPr>
          <p:cNvSpPr/>
          <p:nvPr/>
        </p:nvSpPr>
        <p:spPr>
          <a:xfrm>
            <a:off x="0" y="1005237"/>
            <a:ext cx="12192000" cy="634398"/>
          </a:xfrm>
          <a:custGeom>
            <a:avLst/>
            <a:gdLst/>
            <a:ahLst/>
            <a:cxnLst>
              <a:cxn ang="0">
                <a:pos x="wd2" y="hd2"/>
              </a:cxn>
              <a:cxn ang="5400000">
                <a:pos x="wd2" y="hd2"/>
              </a:cxn>
              <a:cxn ang="10800000">
                <a:pos x="wd2" y="hd2"/>
              </a:cxn>
              <a:cxn ang="16200000">
                <a:pos x="wd2" y="hd2"/>
              </a:cxn>
            </a:cxnLst>
            <a:rect l="0" t="0" r="r" b="b"/>
            <a:pathLst>
              <a:path w="21600" h="21600" extrusionOk="0">
                <a:moveTo>
                  <a:pt x="20922" y="317"/>
                </a:moveTo>
                <a:lnTo>
                  <a:pt x="19860" y="301"/>
                </a:lnTo>
                <a:lnTo>
                  <a:pt x="19860" y="301"/>
                </a:lnTo>
                <a:lnTo>
                  <a:pt x="18821" y="285"/>
                </a:lnTo>
                <a:lnTo>
                  <a:pt x="17759" y="269"/>
                </a:lnTo>
                <a:lnTo>
                  <a:pt x="16697" y="254"/>
                </a:lnTo>
                <a:lnTo>
                  <a:pt x="15642" y="238"/>
                </a:lnTo>
                <a:lnTo>
                  <a:pt x="14580" y="222"/>
                </a:lnTo>
                <a:lnTo>
                  <a:pt x="13518" y="206"/>
                </a:lnTo>
                <a:lnTo>
                  <a:pt x="12456" y="190"/>
                </a:lnTo>
                <a:lnTo>
                  <a:pt x="11406" y="174"/>
                </a:lnTo>
                <a:lnTo>
                  <a:pt x="11406" y="174"/>
                </a:lnTo>
                <a:lnTo>
                  <a:pt x="10345" y="159"/>
                </a:lnTo>
                <a:lnTo>
                  <a:pt x="9282" y="143"/>
                </a:lnTo>
                <a:lnTo>
                  <a:pt x="8220" y="127"/>
                </a:lnTo>
                <a:lnTo>
                  <a:pt x="7181" y="111"/>
                </a:lnTo>
                <a:lnTo>
                  <a:pt x="7181" y="111"/>
                </a:lnTo>
                <a:lnTo>
                  <a:pt x="6119" y="95"/>
                </a:lnTo>
                <a:lnTo>
                  <a:pt x="5057" y="79"/>
                </a:lnTo>
                <a:lnTo>
                  <a:pt x="3995" y="63"/>
                </a:lnTo>
                <a:lnTo>
                  <a:pt x="2940" y="48"/>
                </a:lnTo>
                <a:lnTo>
                  <a:pt x="1878" y="32"/>
                </a:lnTo>
                <a:lnTo>
                  <a:pt x="816" y="16"/>
                </a:lnTo>
                <a:lnTo>
                  <a:pt x="0" y="0"/>
                </a:lnTo>
                <a:lnTo>
                  <a:pt x="0" y="10023"/>
                </a:lnTo>
                <a:cubicBezTo>
                  <a:pt x="2" y="10015"/>
                  <a:pt x="4" y="10007"/>
                  <a:pt x="6" y="10007"/>
                </a:cubicBezTo>
                <a:lnTo>
                  <a:pt x="6" y="10007"/>
                </a:lnTo>
                <a:lnTo>
                  <a:pt x="209" y="10007"/>
                </a:lnTo>
                <a:cubicBezTo>
                  <a:pt x="216" y="10007"/>
                  <a:pt x="223" y="10047"/>
                  <a:pt x="228" y="10126"/>
                </a:cubicBezTo>
                <a:cubicBezTo>
                  <a:pt x="233" y="10205"/>
                  <a:pt x="236" y="10301"/>
                  <a:pt x="236" y="10404"/>
                </a:cubicBezTo>
                <a:lnTo>
                  <a:pt x="236" y="10879"/>
                </a:lnTo>
                <a:cubicBezTo>
                  <a:pt x="236" y="11101"/>
                  <a:pt x="224" y="11276"/>
                  <a:pt x="209" y="11276"/>
                </a:cubicBezTo>
                <a:lnTo>
                  <a:pt x="209" y="11276"/>
                </a:lnTo>
                <a:lnTo>
                  <a:pt x="6" y="11276"/>
                </a:lnTo>
                <a:cubicBezTo>
                  <a:pt x="4" y="11276"/>
                  <a:pt x="2" y="11268"/>
                  <a:pt x="1" y="11260"/>
                </a:cubicBezTo>
                <a:lnTo>
                  <a:pt x="1" y="21275"/>
                </a:lnTo>
                <a:lnTo>
                  <a:pt x="815" y="21291"/>
                </a:lnTo>
                <a:lnTo>
                  <a:pt x="1877" y="21307"/>
                </a:lnTo>
                <a:lnTo>
                  <a:pt x="2932" y="21323"/>
                </a:lnTo>
                <a:lnTo>
                  <a:pt x="3994" y="21338"/>
                </a:lnTo>
                <a:lnTo>
                  <a:pt x="5056" y="21354"/>
                </a:lnTo>
                <a:lnTo>
                  <a:pt x="6118" y="21370"/>
                </a:lnTo>
                <a:lnTo>
                  <a:pt x="7157" y="21386"/>
                </a:lnTo>
                <a:lnTo>
                  <a:pt x="7157" y="21386"/>
                </a:lnTo>
                <a:lnTo>
                  <a:pt x="8219" y="21402"/>
                </a:lnTo>
                <a:lnTo>
                  <a:pt x="9280" y="21418"/>
                </a:lnTo>
                <a:lnTo>
                  <a:pt x="10343" y="21434"/>
                </a:lnTo>
                <a:lnTo>
                  <a:pt x="11405" y="21449"/>
                </a:lnTo>
                <a:lnTo>
                  <a:pt x="11405" y="21449"/>
                </a:lnTo>
                <a:lnTo>
                  <a:pt x="12454" y="21465"/>
                </a:lnTo>
                <a:lnTo>
                  <a:pt x="13516" y="21481"/>
                </a:lnTo>
                <a:lnTo>
                  <a:pt x="14579" y="21497"/>
                </a:lnTo>
                <a:lnTo>
                  <a:pt x="15634" y="21513"/>
                </a:lnTo>
                <a:lnTo>
                  <a:pt x="15634" y="21513"/>
                </a:lnTo>
                <a:lnTo>
                  <a:pt x="16696" y="21529"/>
                </a:lnTo>
                <a:lnTo>
                  <a:pt x="17757" y="21545"/>
                </a:lnTo>
                <a:lnTo>
                  <a:pt x="18819" y="21560"/>
                </a:lnTo>
                <a:lnTo>
                  <a:pt x="19881" y="21576"/>
                </a:lnTo>
                <a:lnTo>
                  <a:pt x="19881" y="21576"/>
                </a:lnTo>
                <a:lnTo>
                  <a:pt x="20920" y="21592"/>
                </a:lnTo>
                <a:lnTo>
                  <a:pt x="21600" y="21600"/>
                </a:lnTo>
                <a:lnTo>
                  <a:pt x="21600" y="325"/>
                </a:lnTo>
                <a:lnTo>
                  <a:pt x="20922" y="317"/>
                </a:lnTo>
                <a:close/>
                <a:moveTo>
                  <a:pt x="708" y="10879"/>
                </a:moveTo>
                <a:cubicBezTo>
                  <a:pt x="708" y="10982"/>
                  <a:pt x="706" y="11085"/>
                  <a:pt x="700" y="11157"/>
                </a:cubicBezTo>
                <a:cubicBezTo>
                  <a:pt x="695" y="11228"/>
                  <a:pt x="688" y="11276"/>
                  <a:pt x="681" y="11276"/>
                </a:cubicBezTo>
                <a:lnTo>
                  <a:pt x="681" y="11276"/>
                </a:lnTo>
                <a:lnTo>
                  <a:pt x="478" y="11276"/>
                </a:lnTo>
                <a:cubicBezTo>
                  <a:pt x="471" y="11276"/>
                  <a:pt x="464" y="11236"/>
                  <a:pt x="459" y="11157"/>
                </a:cubicBezTo>
                <a:cubicBezTo>
                  <a:pt x="454" y="11085"/>
                  <a:pt x="451" y="10982"/>
                  <a:pt x="451" y="10879"/>
                </a:cubicBezTo>
                <a:lnTo>
                  <a:pt x="451" y="10403"/>
                </a:lnTo>
                <a:cubicBezTo>
                  <a:pt x="451" y="10181"/>
                  <a:pt x="463" y="10007"/>
                  <a:pt x="478" y="10007"/>
                </a:cubicBezTo>
                <a:lnTo>
                  <a:pt x="478" y="10007"/>
                </a:lnTo>
                <a:lnTo>
                  <a:pt x="681" y="10007"/>
                </a:lnTo>
                <a:cubicBezTo>
                  <a:pt x="696" y="10007"/>
                  <a:pt x="708" y="10181"/>
                  <a:pt x="708" y="10403"/>
                </a:cubicBezTo>
                <a:lnTo>
                  <a:pt x="708" y="10879"/>
                </a:lnTo>
                <a:close/>
                <a:moveTo>
                  <a:pt x="1181" y="10887"/>
                </a:moveTo>
                <a:cubicBezTo>
                  <a:pt x="1181" y="11109"/>
                  <a:pt x="1169" y="11284"/>
                  <a:pt x="1154" y="11284"/>
                </a:cubicBezTo>
                <a:lnTo>
                  <a:pt x="1154" y="11284"/>
                </a:lnTo>
                <a:lnTo>
                  <a:pt x="951" y="11284"/>
                </a:lnTo>
                <a:cubicBezTo>
                  <a:pt x="944" y="11284"/>
                  <a:pt x="937" y="11244"/>
                  <a:pt x="932" y="11165"/>
                </a:cubicBezTo>
                <a:cubicBezTo>
                  <a:pt x="927" y="11085"/>
                  <a:pt x="924" y="10990"/>
                  <a:pt x="924" y="10887"/>
                </a:cubicBezTo>
                <a:lnTo>
                  <a:pt x="924" y="10411"/>
                </a:lnTo>
                <a:cubicBezTo>
                  <a:pt x="924" y="10189"/>
                  <a:pt x="936" y="10015"/>
                  <a:pt x="951" y="10015"/>
                </a:cubicBezTo>
                <a:lnTo>
                  <a:pt x="951" y="10015"/>
                </a:lnTo>
                <a:lnTo>
                  <a:pt x="1154" y="10015"/>
                </a:lnTo>
                <a:cubicBezTo>
                  <a:pt x="1161" y="10015"/>
                  <a:pt x="1168" y="10055"/>
                  <a:pt x="1173" y="10134"/>
                </a:cubicBezTo>
                <a:cubicBezTo>
                  <a:pt x="1178" y="10213"/>
                  <a:pt x="1181" y="10308"/>
                  <a:pt x="1181" y="10411"/>
                </a:cubicBezTo>
                <a:lnTo>
                  <a:pt x="1181" y="10887"/>
                </a:lnTo>
                <a:close/>
                <a:moveTo>
                  <a:pt x="1654" y="10895"/>
                </a:moveTo>
                <a:cubicBezTo>
                  <a:pt x="1654" y="11117"/>
                  <a:pt x="1642" y="11292"/>
                  <a:pt x="1627" y="11292"/>
                </a:cubicBezTo>
                <a:lnTo>
                  <a:pt x="1627" y="11292"/>
                </a:lnTo>
                <a:lnTo>
                  <a:pt x="1424" y="11292"/>
                </a:lnTo>
                <a:cubicBezTo>
                  <a:pt x="1417" y="11292"/>
                  <a:pt x="1410" y="11252"/>
                  <a:pt x="1405" y="11173"/>
                </a:cubicBezTo>
                <a:cubicBezTo>
                  <a:pt x="1400" y="11093"/>
                  <a:pt x="1396" y="10998"/>
                  <a:pt x="1396" y="10895"/>
                </a:cubicBezTo>
                <a:lnTo>
                  <a:pt x="1396" y="10419"/>
                </a:lnTo>
                <a:cubicBezTo>
                  <a:pt x="1396" y="10197"/>
                  <a:pt x="1409" y="10023"/>
                  <a:pt x="1424" y="10023"/>
                </a:cubicBezTo>
                <a:lnTo>
                  <a:pt x="1424" y="10023"/>
                </a:lnTo>
                <a:lnTo>
                  <a:pt x="1627" y="10023"/>
                </a:lnTo>
                <a:cubicBezTo>
                  <a:pt x="1634" y="10023"/>
                  <a:pt x="1641" y="10062"/>
                  <a:pt x="1646" y="10142"/>
                </a:cubicBezTo>
                <a:cubicBezTo>
                  <a:pt x="1651" y="10221"/>
                  <a:pt x="1654" y="10316"/>
                  <a:pt x="1654" y="10419"/>
                </a:cubicBezTo>
                <a:lnTo>
                  <a:pt x="1654" y="10895"/>
                </a:lnTo>
                <a:close/>
                <a:moveTo>
                  <a:pt x="2126" y="10903"/>
                </a:moveTo>
                <a:cubicBezTo>
                  <a:pt x="2126" y="11125"/>
                  <a:pt x="2114" y="11299"/>
                  <a:pt x="2099" y="11299"/>
                </a:cubicBezTo>
                <a:cubicBezTo>
                  <a:pt x="2099" y="11299"/>
                  <a:pt x="2099" y="11299"/>
                  <a:pt x="2099" y="11299"/>
                </a:cubicBezTo>
                <a:lnTo>
                  <a:pt x="1896" y="11299"/>
                </a:lnTo>
                <a:cubicBezTo>
                  <a:pt x="1889" y="11299"/>
                  <a:pt x="1882" y="11260"/>
                  <a:pt x="1877" y="11181"/>
                </a:cubicBezTo>
                <a:cubicBezTo>
                  <a:pt x="1872" y="11109"/>
                  <a:pt x="1869" y="11006"/>
                  <a:pt x="1869" y="10903"/>
                </a:cubicBezTo>
                <a:lnTo>
                  <a:pt x="1869" y="10427"/>
                </a:lnTo>
                <a:cubicBezTo>
                  <a:pt x="1869" y="10205"/>
                  <a:pt x="1881" y="10031"/>
                  <a:pt x="1896" y="10031"/>
                </a:cubicBezTo>
                <a:lnTo>
                  <a:pt x="1896" y="10031"/>
                </a:lnTo>
                <a:lnTo>
                  <a:pt x="2099" y="10031"/>
                </a:lnTo>
                <a:cubicBezTo>
                  <a:pt x="2114" y="10031"/>
                  <a:pt x="2126" y="10205"/>
                  <a:pt x="2126" y="10427"/>
                </a:cubicBezTo>
                <a:lnTo>
                  <a:pt x="2126" y="10903"/>
                </a:lnTo>
                <a:close/>
                <a:moveTo>
                  <a:pt x="2599" y="10903"/>
                </a:moveTo>
                <a:cubicBezTo>
                  <a:pt x="2599" y="11006"/>
                  <a:pt x="2596" y="11109"/>
                  <a:pt x="2591" y="11181"/>
                </a:cubicBezTo>
                <a:cubicBezTo>
                  <a:pt x="2586" y="11252"/>
                  <a:pt x="2579" y="11299"/>
                  <a:pt x="2572" y="11299"/>
                </a:cubicBezTo>
                <a:lnTo>
                  <a:pt x="2572" y="11299"/>
                </a:lnTo>
                <a:lnTo>
                  <a:pt x="2369" y="11299"/>
                </a:lnTo>
                <a:cubicBezTo>
                  <a:pt x="2354" y="11299"/>
                  <a:pt x="2342" y="11125"/>
                  <a:pt x="2342" y="10903"/>
                </a:cubicBezTo>
                <a:lnTo>
                  <a:pt x="2342" y="10427"/>
                </a:lnTo>
                <a:cubicBezTo>
                  <a:pt x="2342" y="10324"/>
                  <a:pt x="2344" y="10221"/>
                  <a:pt x="2350" y="10150"/>
                </a:cubicBezTo>
                <a:cubicBezTo>
                  <a:pt x="2355" y="10078"/>
                  <a:pt x="2362" y="10031"/>
                  <a:pt x="2369" y="10031"/>
                </a:cubicBezTo>
                <a:lnTo>
                  <a:pt x="2369" y="10031"/>
                </a:lnTo>
                <a:lnTo>
                  <a:pt x="2572" y="10031"/>
                </a:lnTo>
                <a:cubicBezTo>
                  <a:pt x="2587" y="10031"/>
                  <a:pt x="2599" y="10205"/>
                  <a:pt x="2599" y="10427"/>
                </a:cubicBezTo>
                <a:lnTo>
                  <a:pt x="2599" y="10903"/>
                </a:lnTo>
                <a:close/>
                <a:moveTo>
                  <a:pt x="3059" y="10911"/>
                </a:moveTo>
                <a:cubicBezTo>
                  <a:pt x="3059" y="11014"/>
                  <a:pt x="3057" y="11117"/>
                  <a:pt x="3051" y="11188"/>
                </a:cubicBezTo>
                <a:cubicBezTo>
                  <a:pt x="3046" y="11260"/>
                  <a:pt x="3039" y="11307"/>
                  <a:pt x="3032" y="11307"/>
                </a:cubicBezTo>
                <a:lnTo>
                  <a:pt x="3032" y="11307"/>
                </a:lnTo>
                <a:lnTo>
                  <a:pt x="2933" y="11307"/>
                </a:lnTo>
                <a:cubicBezTo>
                  <a:pt x="2933" y="11307"/>
                  <a:pt x="2933" y="11307"/>
                  <a:pt x="2933" y="11307"/>
                </a:cubicBezTo>
                <a:lnTo>
                  <a:pt x="2842" y="11307"/>
                </a:lnTo>
                <a:cubicBezTo>
                  <a:pt x="2827" y="11307"/>
                  <a:pt x="2814" y="11133"/>
                  <a:pt x="2814" y="10911"/>
                </a:cubicBezTo>
                <a:lnTo>
                  <a:pt x="2814" y="10435"/>
                </a:lnTo>
                <a:cubicBezTo>
                  <a:pt x="2814" y="10332"/>
                  <a:pt x="2817" y="10229"/>
                  <a:pt x="2823" y="10158"/>
                </a:cubicBezTo>
                <a:cubicBezTo>
                  <a:pt x="2828" y="10086"/>
                  <a:pt x="2835" y="10039"/>
                  <a:pt x="2842" y="10039"/>
                </a:cubicBezTo>
                <a:lnTo>
                  <a:pt x="2842" y="10039"/>
                </a:lnTo>
                <a:lnTo>
                  <a:pt x="2940" y="10039"/>
                </a:lnTo>
                <a:cubicBezTo>
                  <a:pt x="2940" y="10039"/>
                  <a:pt x="2940" y="10039"/>
                  <a:pt x="2940" y="10039"/>
                </a:cubicBezTo>
                <a:lnTo>
                  <a:pt x="3032" y="10039"/>
                </a:lnTo>
                <a:cubicBezTo>
                  <a:pt x="3048" y="10039"/>
                  <a:pt x="3060" y="10213"/>
                  <a:pt x="3060" y="10435"/>
                </a:cubicBezTo>
                <a:lnTo>
                  <a:pt x="3060" y="10911"/>
                </a:lnTo>
                <a:close/>
                <a:moveTo>
                  <a:pt x="3532" y="10919"/>
                </a:moveTo>
                <a:cubicBezTo>
                  <a:pt x="3532" y="11141"/>
                  <a:pt x="3520" y="11315"/>
                  <a:pt x="3504" y="11315"/>
                </a:cubicBezTo>
                <a:lnTo>
                  <a:pt x="3504" y="11315"/>
                </a:lnTo>
                <a:lnTo>
                  <a:pt x="3302" y="11315"/>
                </a:lnTo>
                <a:cubicBezTo>
                  <a:pt x="3294" y="11315"/>
                  <a:pt x="3287" y="11276"/>
                  <a:pt x="3282" y="11196"/>
                </a:cubicBezTo>
                <a:cubicBezTo>
                  <a:pt x="3277" y="11125"/>
                  <a:pt x="3274" y="11022"/>
                  <a:pt x="3274" y="10919"/>
                </a:cubicBezTo>
                <a:lnTo>
                  <a:pt x="3274" y="10443"/>
                </a:lnTo>
                <a:cubicBezTo>
                  <a:pt x="3274" y="10221"/>
                  <a:pt x="3286" y="10047"/>
                  <a:pt x="3302" y="10047"/>
                </a:cubicBezTo>
                <a:lnTo>
                  <a:pt x="3302" y="10047"/>
                </a:lnTo>
                <a:lnTo>
                  <a:pt x="3504" y="10047"/>
                </a:lnTo>
                <a:cubicBezTo>
                  <a:pt x="3511" y="10047"/>
                  <a:pt x="3518" y="10086"/>
                  <a:pt x="3523" y="10166"/>
                </a:cubicBezTo>
                <a:cubicBezTo>
                  <a:pt x="3528" y="10237"/>
                  <a:pt x="3532" y="10340"/>
                  <a:pt x="3532" y="10443"/>
                </a:cubicBezTo>
                <a:lnTo>
                  <a:pt x="3532" y="10919"/>
                </a:lnTo>
                <a:close/>
                <a:moveTo>
                  <a:pt x="4004" y="10927"/>
                </a:moveTo>
                <a:cubicBezTo>
                  <a:pt x="4004" y="11030"/>
                  <a:pt x="4002" y="11133"/>
                  <a:pt x="3996" y="11204"/>
                </a:cubicBezTo>
                <a:cubicBezTo>
                  <a:pt x="3991" y="11276"/>
                  <a:pt x="3984" y="11323"/>
                  <a:pt x="3977" y="11323"/>
                </a:cubicBezTo>
                <a:lnTo>
                  <a:pt x="3977" y="11323"/>
                </a:lnTo>
                <a:lnTo>
                  <a:pt x="3774" y="11323"/>
                </a:lnTo>
                <a:cubicBezTo>
                  <a:pt x="3767" y="11323"/>
                  <a:pt x="3760" y="11284"/>
                  <a:pt x="3755" y="11204"/>
                </a:cubicBezTo>
                <a:cubicBezTo>
                  <a:pt x="3750" y="11125"/>
                  <a:pt x="3747" y="11030"/>
                  <a:pt x="3747" y="10927"/>
                </a:cubicBezTo>
                <a:lnTo>
                  <a:pt x="3747" y="10451"/>
                </a:lnTo>
                <a:cubicBezTo>
                  <a:pt x="3747" y="10229"/>
                  <a:pt x="3759" y="10055"/>
                  <a:pt x="3774" y="10055"/>
                </a:cubicBezTo>
                <a:lnTo>
                  <a:pt x="3774" y="10055"/>
                </a:lnTo>
                <a:lnTo>
                  <a:pt x="3977" y="10055"/>
                </a:lnTo>
                <a:cubicBezTo>
                  <a:pt x="3992" y="10055"/>
                  <a:pt x="4004" y="10229"/>
                  <a:pt x="4004" y="10451"/>
                </a:cubicBezTo>
                <a:lnTo>
                  <a:pt x="4004" y="10927"/>
                </a:lnTo>
                <a:close/>
                <a:moveTo>
                  <a:pt x="4477" y="10935"/>
                </a:moveTo>
                <a:cubicBezTo>
                  <a:pt x="4477" y="11038"/>
                  <a:pt x="4474" y="11141"/>
                  <a:pt x="4468" y="11212"/>
                </a:cubicBezTo>
                <a:cubicBezTo>
                  <a:pt x="4463" y="11284"/>
                  <a:pt x="4456" y="11331"/>
                  <a:pt x="4449" y="11331"/>
                </a:cubicBezTo>
                <a:lnTo>
                  <a:pt x="4449" y="11331"/>
                </a:lnTo>
                <a:lnTo>
                  <a:pt x="4247" y="11331"/>
                </a:lnTo>
                <a:cubicBezTo>
                  <a:pt x="4231" y="11331"/>
                  <a:pt x="4219" y="11157"/>
                  <a:pt x="4219" y="10935"/>
                </a:cubicBezTo>
                <a:lnTo>
                  <a:pt x="4219" y="10459"/>
                </a:lnTo>
                <a:cubicBezTo>
                  <a:pt x="4219" y="10356"/>
                  <a:pt x="4222" y="10253"/>
                  <a:pt x="4227" y="10181"/>
                </a:cubicBezTo>
                <a:cubicBezTo>
                  <a:pt x="4232" y="10110"/>
                  <a:pt x="4240" y="10062"/>
                  <a:pt x="4247" y="10062"/>
                </a:cubicBezTo>
                <a:lnTo>
                  <a:pt x="4247" y="10062"/>
                </a:lnTo>
                <a:lnTo>
                  <a:pt x="4449" y="10062"/>
                </a:lnTo>
                <a:cubicBezTo>
                  <a:pt x="4465" y="10062"/>
                  <a:pt x="4477" y="10237"/>
                  <a:pt x="4477" y="10459"/>
                </a:cubicBezTo>
                <a:lnTo>
                  <a:pt x="4477" y="10935"/>
                </a:lnTo>
                <a:close/>
                <a:moveTo>
                  <a:pt x="4950" y="10943"/>
                </a:moveTo>
                <a:cubicBezTo>
                  <a:pt x="4950" y="11046"/>
                  <a:pt x="4947" y="11149"/>
                  <a:pt x="4941" y="11220"/>
                </a:cubicBezTo>
                <a:cubicBezTo>
                  <a:pt x="4936" y="11292"/>
                  <a:pt x="4929" y="11339"/>
                  <a:pt x="4922" y="11339"/>
                </a:cubicBezTo>
                <a:lnTo>
                  <a:pt x="4922" y="11339"/>
                </a:lnTo>
                <a:lnTo>
                  <a:pt x="4720" y="11339"/>
                </a:lnTo>
                <a:cubicBezTo>
                  <a:pt x="4712" y="11339"/>
                  <a:pt x="4705" y="11299"/>
                  <a:pt x="4700" y="11220"/>
                </a:cubicBezTo>
                <a:cubicBezTo>
                  <a:pt x="4695" y="11149"/>
                  <a:pt x="4692" y="11046"/>
                  <a:pt x="4692" y="10943"/>
                </a:cubicBezTo>
                <a:lnTo>
                  <a:pt x="4692" y="10467"/>
                </a:lnTo>
                <a:cubicBezTo>
                  <a:pt x="4692" y="10245"/>
                  <a:pt x="4704" y="10070"/>
                  <a:pt x="4720" y="10070"/>
                </a:cubicBezTo>
                <a:lnTo>
                  <a:pt x="4720" y="10070"/>
                </a:lnTo>
                <a:lnTo>
                  <a:pt x="4922" y="10070"/>
                </a:lnTo>
                <a:cubicBezTo>
                  <a:pt x="4937" y="10070"/>
                  <a:pt x="4950" y="10245"/>
                  <a:pt x="4950" y="10467"/>
                </a:cubicBezTo>
                <a:lnTo>
                  <a:pt x="4950" y="10943"/>
                </a:lnTo>
                <a:close/>
                <a:moveTo>
                  <a:pt x="5422" y="10951"/>
                </a:moveTo>
                <a:cubicBezTo>
                  <a:pt x="5422" y="11173"/>
                  <a:pt x="5410" y="11347"/>
                  <a:pt x="5395" y="11347"/>
                </a:cubicBezTo>
                <a:lnTo>
                  <a:pt x="5395" y="11347"/>
                </a:lnTo>
                <a:lnTo>
                  <a:pt x="5192" y="11347"/>
                </a:lnTo>
                <a:cubicBezTo>
                  <a:pt x="5177" y="11347"/>
                  <a:pt x="5165" y="11173"/>
                  <a:pt x="5165" y="10951"/>
                </a:cubicBezTo>
                <a:lnTo>
                  <a:pt x="5165" y="10475"/>
                </a:lnTo>
                <a:cubicBezTo>
                  <a:pt x="5165" y="10372"/>
                  <a:pt x="5168" y="10269"/>
                  <a:pt x="5173" y="10197"/>
                </a:cubicBezTo>
                <a:cubicBezTo>
                  <a:pt x="5178" y="10126"/>
                  <a:pt x="5185" y="10078"/>
                  <a:pt x="5192" y="10078"/>
                </a:cubicBezTo>
                <a:lnTo>
                  <a:pt x="5192" y="10078"/>
                </a:lnTo>
                <a:lnTo>
                  <a:pt x="5395" y="10078"/>
                </a:lnTo>
                <a:cubicBezTo>
                  <a:pt x="5402" y="10078"/>
                  <a:pt x="5409" y="10118"/>
                  <a:pt x="5414" y="10197"/>
                </a:cubicBezTo>
                <a:cubicBezTo>
                  <a:pt x="5419" y="10269"/>
                  <a:pt x="5422" y="10372"/>
                  <a:pt x="5422" y="10475"/>
                </a:cubicBezTo>
                <a:lnTo>
                  <a:pt x="5422" y="10951"/>
                </a:lnTo>
                <a:close/>
                <a:moveTo>
                  <a:pt x="5895" y="10958"/>
                </a:moveTo>
                <a:cubicBezTo>
                  <a:pt x="5895" y="11181"/>
                  <a:pt x="5883" y="11355"/>
                  <a:pt x="5867" y="11355"/>
                </a:cubicBezTo>
                <a:lnTo>
                  <a:pt x="5867" y="11355"/>
                </a:lnTo>
                <a:lnTo>
                  <a:pt x="5665" y="11355"/>
                </a:lnTo>
                <a:cubicBezTo>
                  <a:pt x="5657" y="11355"/>
                  <a:pt x="5650" y="11315"/>
                  <a:pt x="5645" y="11236"/>
                </a:cubicBezTo>
                <a:cubicBezTo>
                  <a:pt x="5640" y="11157"/>
                  <a:pt x="5637" y="11062"/>
                  <a:pt x="5637" y="10958"/>
                </a:cubicBezTo>
                <a:lnTo>
                  <a:pt x="5637" y="10483"/>
                </a:lnTo>
                <a:cubicBezTo>
                  <a:pt x="5637" y="10261"/>
                  <a:pt x="5649" y="10086"/>
                  <a:pt x="5665" y="10086"/>
                </a:cubicBezTo>
                <a:cubicBezTo>
                  <a:pt x="5665" y="10086"/>
                  <a:pt x="5665" y="10086"/>
                  <a:pt x="5665" y="10086"/>
                </a:cubicBezTo>
                <a:lnTo>
                  <a:pt x="5867" y="10094"/>
                </a:lnTo>
                <a:cubicBezTo>
                  <a:pt x="5874" y="10094"/>
                  <a:pt x="5881" y="10134"/>
                  <a:pt x="5886" y="10213"/>
                </a:cubicBezTo>
                <a:cubicBezTo>
                  <a:pt x="5891" y="10284"/>
                  <a:pt x="5895" y="10388"/>
                  <a:pt x="5895" y="10491"/>
                </a:cubicBezTo>
                <a:lnTo>
                  <a:pt x="5895" y="10958"/>
                </a:lnTo>
                <a:close/>
                <a:moveTo>
                  <a:pt x="6368" y="10966"/>
                </a:moveTo>
                <a:cubicBezTo>
                  <a:pt x="6368" y="11069"/>
                  <a:pt x="6365" y="11173"/>
                  <a:pt x="6359" y="11244"/>
                </a:cubicBezTo>
                <a:cubicBezTo>
                  <a:pt x="6354" y="11315"/>
                  <a:pt x="6347" y="11363"/>
                  <a:pt x="6340" y="11363"/>
                </a:cubicBezTo>
                <a:lnTo>
                  <a:pt x="6340" y="11363"/>
                </a:lnTo>
                <a:lnTo>
                  <a:pt x="6137" y="11363"/>
                </a:lnTo>
                <a:cubicBezTo>
                  <a:pt x="6122" y="11363"/>
                  <a:pt x="6110" y="11188"/>
                  <a:pt x="6110" y="10966"/>
                </a:cubicBezTo>
                <a:lnTo>
                  <a:pt x="6110" y="10491"/>
                </a:lnTo>
                <a:cubicBezTo>
                  <a:pt x="6110" y="10388"/>
                  <a:pt x="6113" y="10284"/>
                  <a:pt x="6118" y="10213"/>
                </a:cubicBezTo>
                <a:cubicBezTo>
                  <a:pt x="6123" y="10142"/>
                  <a:pt x="6130" y="10094"/>
                  <a:pt x="6137" y="10094"/>
                </a:cubicBezTo>
                <a:lnTo>
                  <a:pt x="6137" y="10094"/>
                </a:lnTo>
                <a:lnTo>
                  <a:pt x="6340" y="10094"/>
                </a:lnTo>
                <a:cubicBezTo>
                  <a:pt x="6355" y="10094"/>
                  <a:pt x="6368" y="10269"/>
                  <a:pt x="6368" y="10491"/>
                </a:cubicBezTo>
                <a:lnTo>
                  <a:pt x="6368" y="10966"/>
                </a:lnTo>
                <a:close/>
                <a:moveTo>
                  <a:pt x="6840" y="10974"/>
                </a:moveTo>
                <a:cubicBezTo>
                  <a:pt x="6840" y="11077"/>
                  <a:pt x="6837" y="11181"/>
                  <a:pt x="6832" y="11252"/>
                </a:cubicBezTo>
                <a:cubicBezTo>
                  <a:pt x="6827" y="11323"/>
                  <a:pt x="6819" y="11371"/>
                  <a:pt x="6812" y="11371"/>
                </a:cubicBezTo>
                <a:lnTo>
                  <a:pt x="6812" y="11371"/>
                </a:lnTo>
                <a:lnTo>
                  <a:pt x="6610" y="11371"/>
                </a:lnTo>
                <a:cubicBezTo>
                  <a:pt x="6603" y="11371"/>
                  <a:pt x="6595" y="11331"/>
                  <a:pt x="6590" y="11252"/>
                </a:cubicBezTo>
                <a:cubicBezTo>
                  <a:pt x="6586" y="11173"/>
                  <a:pt x="6582" y="11077"/>
                  <a:pt x="6582" y="10974"/>
                </a:cubicBezTo>
                <a:lnTo>
                  <a:pt x="6582" y="10499"/>
                </a:lnTo>
                <a:cubicBezTo>
                  <a:pt x="6582" y="10277"/>
                  <a:pt x="6594" y="10102"/>
                  <a:pt x="6610" y="10102"/>
                </a:cubicBezTo>
                <a:lnTo>
                  <a:pt x="6610" y="10102"/>
                </a:lnTo>
                <a:lnTo>
                  <a:pt x="6812" y="10102"/>
                </a:lnTo>
                <a:cubicBezTo>
                  <a:pt x="6828" y="10102"/>
                  <a:pt x="6840" y="10277"/>
                  <a:pt x="6840" y="10499"/>
                </a:cubicBezTo>
                <a:lnTo>
                  <a:pt x="6840" y="10974"/>
                </a:lnTo>
                <a:close/>
                <a:moveTo>
                  <a:pt x="7285" y="10982"/>
                </a:moveTo>
                <a:cubicBezTo>
                  <a:pt x="7285" y="11204"/>
                  <a:pt x="7272" y="11379"/>
                  <a:pt x="7257" y="11379"/>
                </a:cubicBezTo>
                <a:cubicBezTo>
                  <a:pt x="7257" y="11379"/>
                  <a:pt x="7257" y="11379"/>
                  <a:pt x="7257" y="11379"/>
                </a:cubicBezTo>
                <a:lnTo>
                  <a:pt x="7159" y="11379"/>
                </a:lnTo>
                <a:cubicBezTo>
                  <a:pt x="7159" y="11379"/>
                  <a:pt x="7159" y="11379"/>
                  <a:pt x="7158" y="11379"/>
                </a:cubicBezTo>
                <a:lnTo>
                  <a:pt x="7083" y="11379"/>
                </a:lnTo>
                <a:cubicBezTo>
                  <a:pt x="7067" y="11379"/>
                  <a:pt x="7055" y="11204"/>
                  <a:pt x="7055" y="10982"/>
                </a:cubicBezTo>
                <a:lnTo>
                  <a:pt x="7055" y="10507"/>
                </a:lnTo>
                <a:cubicBezTo>
                  <a:pt x="7055" y="10403"/>
                  <a:pt x="7058" y="10300"/>
                  <a:pt x="7063" y="10229"/>
                </a:cubicBezTo>
                <a:cubicBezTo>
                  <a:pt x="7069" y="10158"/>
                  <a:pt x="7075" y="10110"/>
                  <a:pt x="7083" y="10110"/>
                </a:cubicBezTo>
                <a:cubicBezTo>
                  <a:pt x="7083" y="10110"/>
                  <a:pt x="7083" y="10110"/>
                  <a:pt x="7083" y="10110"/>
                </a:cubicBezTo>
                <a:lnTo>
                  <a:pt x="7181" y="10110"/>
                </a:lnTo>
                <a:cubicBezTo>
                  <a:pt x="7181" y="10110"/>
                  <a:pt x="7181" y="10110"/>
                  <a:pt x="7181" y="10110"/>
                </a:cubicBezTo>
                <a:lnTo>
                  <a:pt x="7257" y="10110"/>
                </a:lnTo>
                <a:cubicBezTo>
                  <a:pt x="7264" y="10110"/>
                  <a:pt x="7271" y="10150"/>
                  <a:pt x="7276" y="10229"/>
                </a:cubicBezTo>
                <a:cubicBezTo>
                  <a:pt x="7281" y="10300"/>
                  <a:pt x="7285" y="10403"/>
                  <a:pt x="7285" y="10507"/>
                </a:cubicBezTo>
                <a:lnTo>
                  <a:pt x="7285" y="10982"/>
                </a:lnTo>
                <a:close/>
                <a:moveTo>
                  <a:pt x="7757" y="10990"/>
                </a:moveTo>
                <a:cubicBezTo>
                  <a:pt x="7757" y="11093"/>
                  <a:pt x="7754" y="11196"/>
                  <a:pt x="7749" y="11268"/>
                </a:cubicBezTo>
                <a:cubicBezTo>
                  <a:pt x="7744" y="11339"/>
                  <a:pt x="7736" y="11387"/>
                  <a:pt x="7729" y="11387"/>
                </a:cubicBezTo>
                <a:lnTo>
                  <a:pt x="7729" y="11387"/>
                </a:lnTo>
                <a:lnTo>
                  <a:pt x="7527" y="11387"/>
                </a:lnTo>
                <a:cubicBezTo>
                  <a:pt x="7520" y="11387"/>
                  <a:pt x="7512" y="11347"/>
                  <a:pt x="7508" y="11268"/>
                </a:cubicBezTo>
                <a:cubicBezTo>
                  <a:pt x="7503" y="11188"/>
                  <a:pt x="7499" y="11093"/>
                  <a:pt x="7499" y="10990"/>
                </a:cubicBezTo>
                <a:lnTo>
                  <a:pt x="7499" y="10514"/>
                </a:lnTo>
                <a:cubicBezTo>
                  <a:pt x="7499" y="10292"/>
                  <a:pt x="7511" y="10118"/>
                  <a:pt x="7527" y="10118"/>
                </a:cubicBezTo>
                <a:lnTo>
                  <a:pt x="7527" y="10118"/>
                </a:lnTo>
                <a:lnTo>
                  <a:pt x="7729" y="10118"/>
                </a:lnTo>
                <a:cubicBezTo>
                  <a:pt x="7745" y="10118"/>
                  <a:pt x="7757" y="10292"/>
                  <a:pt x="7757" y="10514"/>
                </a:cubicBezTo>
                <a:lnTo>
                  <a:pt x="7757" y="10990"/>
                </a:lnTo>
                <a:close/>
                <a:moveTo>
                  <a:pt x="8230" y="10998"/>
                </a:moveTo>
                <a:cubicBezTo>
                  <a:pt x="8230" y="11220"/>
                  <a:pt x="8218" y="11395"/>
                  <a:pt x="8202" y="11395"/>
                </a:cubicBezTo>
                <a:lnTo>
                  <a:pt x="8202" y="11395"/>
                </a:lnTo>
                <a:lnTo>
                  <a:pt x="8000" y="11395"/>
                </a:lnTo>
                <a:cubicBezTo>
                  <a:pt x="7992" y="11395"/>
                  <a:pt x="7985" y="11355"/>
                  <a:pt x="7980" y="11276"/>
                </a:cubicBezTo>
                <a:cubicBezTo>
                  <a:pt x="7975" y="11196"/>
                  <a:pt x="7972" y="11101"/>
                  <a:pt x="7972" y="10998"/>
                </a:cubicBezTo>
                <a:lnTo>
                  <a:pt x="7972" y="10522"/>
                </a:lnTo>
                <a:cubicBezTo>
                  <a:pt x="7972" y="10300"/>
                  <a:pt x="7984" y="10126"/>
                  <a:pt x="8000" y="10126"/>
                </a:cubicBezTo>
                <a:lnTo>
                  <a:pt x="8000" y="10126"/>
                </a:lnTo>
                <a:lnTo>
                  <a:pt x="8202" y="10126"/>
                </a:lnTo>
                <a:cubicBezTo>
                  <a:pt x="8209" y="10126"/>
                  <a:pt x="8216" y="10166"/>
                  <a:pt x="8221" y="10245"/>
                </a:cubicBezTo>
                <a:cubicBezTo>
                  <a:pt x="8226" y="10324"/>
                  <a:pt x="8230" y="10419"/>
                  <a:pt x="8230" y="10522"/>
                </a:cubicBezTo>
                <a:lnTo>
                  <a:pt x="8230" y="10998"/>
                </a:lnTo>
                <a:close/>
                <a:moveTo>
                  <a:pt x="8702" y="10998"/>
                </a:moveTo>
                <a:cubicBezTo>
                  <a:pt x="8702" y="11101"/>
                  <a:pt x="8699" y="11204"/>
                  <a:pt x="8694" y="11276"/>
                </a:cubicBezTo>
                <a:cubicBezTo>
                  <a:pt x="8688" y="11347"/>
                  <a:pt x="8682" y="11395"/>
                  <a:pt x="8674" y="11395"/>
                </a:cubicBezTo>
                <a:lnTo>
                  <a:pt x="8674" y="11395"/>
                </a:lnTo>
                <a:lnTo>
                  <a:pt x="8472" y="11395"/>
                </a:lnTo>
                <a:cubicBezTo>
                  <a:pt x="8465" y="11395"/>
                  <a:pt x="8458" y="11355"/>
                  <a:pt x="8453" y="11276"/>
                </a:cubicBezTo>
                <a:cubicBezTo>
                  <a:pt x="8448" y="11196"/>
                  <a:pt x="8444" y="11101"/>
                  <a:pt x="8444" y="10998"/>
                </a:cubicBezTo>
                <a:lnTo>
                  <a:pt x="8444" y="10522"/>
                </a:lnTo>
                <a:cubicBezTo>
                  <a:pt x="8444" y="10300"/>
                  <a:pt x="8456" y="10126"/>
                  <a:pt x="8472" y="10126"/>
                </a:cubicBezTo>
                <a:lnTo>
                  <a:pt x="8472" y="10126"/>
                </a:lnTo>
                <a:lnTo>
                  <a:pt x="8674" y="10126"/>
                </a:lnTo>
                <a:cubicBezTo>
                  <a:pt x="8690" y="10126"/>
                  <a:pt x="8702" y="10300"/>
                  <a:pt x="8702" y="10522"/>
                </a:cubicBezTo>
                <a:lnTo>
                  <a:pt x="8702" y="10998"/>
                </a:lnTo>
                <a:close/>
                <a:moveTo>
                  <a:pt x="9175" y="11014"/>
                </a:moveTo>
                <a:cubicBezTo>
                  <a:pt x="9175" y="11236"/>
                  <a:pt x="9163" y="11410"/>
                  <a:pt x="9147" y="11410"/>
                </a:cubicBezTo>
                <a:lnTo>
                  <a:pt x="9147" y="11410"/>
                </a:lnTo>
                <a:lnTo>
                  <a:pt x="8945" y="11410"/>
                </a:lnTo>
                <a:cubicBezTo>
                  <a:pt x="8929" y="11410"/>
                  <a:pt x="8917" y="11236"/>
                  <a:pt x="8917" y="11014"/>
                </a:cubicBezTo>
                <a:lnTo>
                  <a:pt x="8917" y="10538"/>
                </a:lnTo>
                <a:cubicBezTo>
                  <a:pt x="8917" y="10435"/>
                  <a:pt x="8920" y="10332"/>
                  <a:pt x="8925" y="10261"/>
                </a:cubicBezTo>
                <a:cubicBezTo>
                  <a:pt x="8931" y="10189"/>
                  <a:pt x="8938" y="10142"/>
                  <a:pt x="8945" y="10142"/>
                </a:cubicBezTo>
                <a:lnTo>
                  <a:pt x="8945" y="10142"/>
                </a:lnTo>
                <a:lnTo>
                  <a:pt x="9147" y="10142"/>
                </a:lnTo>
                <a:cubicBezTo>
                  <a:pt x="9154" y="10142"/>
                  <a:pt x="9162" y="10181"/>
                  <a:pt x="9167" y="10261"/>
                </a:cubicBezTo>
                <a:cubicBezTo>
                  <a:pt x="9172" y="10332"/>
                  <a:pt x="9175" y="10435"/>
                  <a:pt x="9175" y="10538"/>
                </a:cubicBezTo>
                <a:lnTo>
                  <a:pt x="9175" y="11014"/>
                </a:lnTo>
                <a:close/>
                <a:moveTo>
                  <a:pt x="9647" y="11014"/>
                </a:moveTo>
                <a:cubicBezTo>
                  <a:pt x="9647" y="11236"/>
                  <a:pt x="9635" y="11410"/>
                  <a:pt x="9620" y="11410"/>
                </a:cubicBezTo>
                <a:cubicBezTo>
                  <a:pt x="9620" y="11410"/>
                  <a:pt x="9620" y="11410"/>
                  <a:pt x="9620" y="11410"/>
                </a:cubicBezTo>
                <a:lnTo>
                  <a:pt x="9417" y="11410"/>
                </a:lnTo>
                <a:cubicBezTo>
                  <a:pt x="9410" y="11410"/>
                  <a:pt x="9403" y="11371"/>
                  <a:pt x="9398" y="11292"/>
                </a:cubicBezTo>
                <a:cubicBezTo>
                  <a:pt x="9393" y="11220"/>
                  <a:pt x="9389" y="11117"/>
                  <a:pt x="9389" y="11014"/>
                </a:cubicBezTo>
                <a:lnTo>
                  <a:pt x="9389" y="10538"/>
                </a:lnTo>
                <a:cubicBezTo>
                  <a:pt x="9389" y="10316"/>
                  <a:pt x="9402" y="10142"/>
                  <a:pt x="9417" y="10142"/>
                </a:cubicBezTo>
                <a:lnTo>
                  <a:pt x="9417" y="10142"/>
                </a:lnTo>
                <a:lnTo>
                  <a:pt x="9620" y="10142"/>
                </a:lnTo>
                <a:cubicBezTo>
                  <a:pt x="9627" y="10142"/>
                  <a:pt x="9634" y="10181"/>
                  <a:pt x="9639" y="10261"/>
                </a:cubicBezTo>
                <a:cubicBezTo>
                  <a:pt x="9644" y="10340"/>
                  <a:pt x="9647" y="10435"/>
                  <a:pt x="9647" y="10538"/>
                </a:cubicBezTo>
                <a:lnTo>
                  <a:pt x="9647" y="11014"/>
                </a:lnTo>
                <a:close/>
                <a:moveTo>
                  <a:pt x="10120" y="11022"/>
                </a:moveTo>
                <a:cubicBezTo>
                  <a:pt x="10120" y="11125"/>
                  <a:pt x="10117" y="11228"/>
                  <a:pt x="10112" y="11299"/>
                </a:cubicBezTo>
                <a:cubicBezTo>
                  <a:pt x="10107" y="11371"/>
                  <a:pt x="10100" y="11418"/>
                  <a:pt x="10092" y="11418"/>
                </a:cubicBezTo>
                <a:lnTo>
                  <a:pt x="10092" y="11418"/>
                </a:lnTo>
                <a:lnTo>
                  <a:pt x="9890" y="11418"/>
                </a:lnTo>
                <a:cubicBezTo>
                  <a:pt x="9883" y="11418"/>
                  <a:pt x="9876" y="11379"/>
                  <a:pt x="9871" y="11299"/>
                </a:cubicBezTo>
                <a:cubicBezTo>
                  <a:pt x="9866" y="11228"/>
                  <a:pt x="9862" y="11125"/>
                  <a:pt x="9862" y="11022"/>
                </a:cubicBezTo>
                <a:lnTo>
                  <a:pt x="9862" y="10546"/>
                </a:lnTo>
                <a:cubicBezTo>
                  <a:pt x="9862" y="10324"/>
                  <a:pt x="9874" y="10150"/>
                  <a:pt x="9890" y="10150"/>
                </a:cubicBezTo>
                <a:lnTo>
                  <a:pt x="9890" y="10150"/>
                </a:lnTo>
                <a:lnTo>
                  <a:pt x="10092" y="10150"/>
                </a:lnTo>
                <a:cubicBezTo>
                  <a:pt x="10100" y="10150"/>
                  <a:pt x="10107" y="10189"/>
                  <a:pt x="10112" y="10269"/>
                </a:cubicBezTo>
                <a:cubicBezTo>
                  <a:pt x="10117" y="10340"/>
                  <a:pt x="10120" y="10443"/>
                  <a:pt x="10120" y="10546"/>
                </a:cubicBezTo>
                <a:lnTo>
                  <a:pt x="10120" y="11022"/>
                </a:lnTo>
                <a:close/>
                <a:moveTo>
                  <a:pt x="10592" y="11030"/>
                </a:moveTo>
                <a:cubicBezTo>
                  <a:pt x="10592" y="11133"/>
                  <a:pt x="10589" y="11236"/>
                  <a:pt x="10584" y="11307"/>
                </a:cubicBezTo>
                <a:cubicBezTo>
                  <a:pt x="10578" y="11379"/>
                  <a:pt x="10572" y="11426"/>
                  <a:pt x="10565" y="11426"/>
                </a:cubicBezTo>
                <a:lnTo>
                  <a:pt x="10565" y="11426"/>
                </a:lnTo>
                <a:lnTo>
                  <a:pt x="10362" y="11426"/>
                </a:lnTo>
                <a:cubicBezTo>
                  <a:pt x="10355" y="11426"/>
                  <a:pt x="10348" y="11387"/>
                  <a:pt x="10343" y="11307"/>
                </a:cubicBezTo>
                <a:cubicBezTo>
                  <a:pt x="10338" y="11236"/>
                  <a:pt x="10335" y="11133"/>
                  <a:pt x="10335" y="11030"/>
                </a:cubicBezTo>
                <a:lnTo>
                  <a:pt x="10335" y="10554"/>
                </a:lnTo>
                <a:cubicBezTo>
                  <a:pt x="10335" y="10332"/>
                  <a:pt x="10347" y="10158"/>
                  <a:pt x="10362" y="10158"/>
                </a:cubicBezTo>
                <a:lnTo>
                  <a:pt x="10362" y="10158"/>
                </a:lnTo>
                <a:lnTo>
                  <a:pt x="10565" y="10158"/>
                </a:lnTo>
                <a:cubicBezTo>
                  <a:pt x="10580" y="10158"/>
                  <a:pt x="10592" y="10332"/>
                  <a:pt x="10592" y="10554"/>
                </a:cubicBezTo>
                <a:lnTo>
                  <a:pt x="10592" y="11030"/>
                </a:lnTo>
                <a:close/>
                <a:moveTo>
                  <a:pt x="11065" y="11038"/>
                </a:moveTo>
                <a:cubicBezTo>
                  <a:pt x="11065" y="11141"/>
                  <a:pt x="11062" y="11244"/>
                  <a:pt x="11057" y="11315"/>
                </a:cubicBezTo>
                <a:cubicBezTo>
                  <a:pt x="11051" y="11387"/>
                  <a:pt x="11045" y="11434"/>
                  <a:pt x="11038" y="11434"/>
                </a:cubicBezTo>
                <a:lnTo>
                  <a:pt x="11038" y="11434"/>
                </a:lnTo>
                <a:lnTo>
                  <a:pt x="10835" y="11434"/>
                </a:lnTo>
                <a:cubicBezTo>
                  <a:pt x="10820" y="11434"/>
                  <a:pt x="10807" y="11260"/>
                  <a:pt x="10807" y="11038"/>
                </a:cubicBezTo>
                <a:lnTo>
                  <a:pt x="10807" y="10562"/>
                </a:lnTo>
                <a:cubicBezTo>
                  <a:pt x="10807" y="10459"/>
                  <a:pt x="10810" y="10356"/>
                  <a:pt x="10816" y="10284"/>
                </a:cubicBezTo>
                <a:cubicBezTo>
                  <a:pt x="10821" y="10213"/>
                  <a:pt x="10830" y="10181"/>
                  <a:pt x="10835" y="10166"/>
                </a:cubicBezTo>
                <a:lnTo>
                  <a:pt x="11038" y="10173"/>
                </a:lnTo>
                <a:cubicBezTo>
                  <a:pt x="11053" y="10173"/>
                  <a:pt x="11065" y="10348"/>
                  <a:pt x="11065" y="10570"/>
                </a:cubicBezTo>
                <a:lnTo>
                  <a:pt x="11065" y="11038"/>
                </a:lnTo>
                <a:close/>
                <a:moveTo>
                  <a:pt x="11520" y="11046"/>
                </a:moveTo>
                <a:cubicBezTo>
                  <a:pt x="11520" y="11268"/>
                  <a:pt x="11508" y="11442"/>
                  <a:pt x="11492" y="11442"/>
                </a:cubicBezTo>
                <a:lnTo>
                  <a:pt x="11492" y="11442"/>
                </a:lnTo>
                <a:lnTo>
                  <a:pt x="11394" y="11442"/>
                </a:lnTo>
                <a:cubicBezTo>
                  <a:pt x="11394" y="11442"/>
                  <a:pt x="11394" y="11442"/>
                  <a:pt x="11394" y="11442"/>
                </a:cubicBezTo>
                <a:lnTo>
                  <a:pt x="11308" y="11442"/>
                </a:lnTo>
                <a:cubicBezTo>
                  <a:pt x="11292" y="11442"/>
                  <a:pt x="11280" y="11268"/>
                  <a:pt x="11280" y="11046"/>
                </a:cubicBezTo>
                <a:lnTo>
                  <a:pt x="11280" y="10570"/>
                </a:lnTo>
                <a:cubicBezTo>
                  <a:pt x="11280" y="10348"/>
                  <a:pt x="11292" y="10173"/>
                  <a:pt x="11308" y="10173"/>
                </a:cubicBezTo>
                <a:lnTo>
                  <a:pt x="11308" y="10173"/>
                </a:lnTo>
                <a:lnTo>
                  <a:pt x="11394" y="10173"/>
                </a:lnTo>
                <a:cubicBezTo>
                  <a:pt x="11394" y="10173"/>
                  <a:pt x="11394" y="10173"/>
                  <a:pt x="11394" y="10173"/>
                </a:cubicBezTo>
                <a:lnTo>
                  <a:pt x="11394" y="10173"/>
                </a:lnTo>
                <a:lnTo>
                  <a:pt x="11492" y="10173"/>
                </a:lnTo>
                <a:cubicBezTo>
                  <a:pt x="11499" y="10173"/>
                  <a:pt x="11506" y="10213"/>
                  <a:pt x="11511" y="10292"/>
                </a:cubicBezTo>
                <a:cubicBezTo>
                  <a:pt x="11516" y="10372"/>
                  <a:pt x="11520" y="10467"/>
                  <a:pt x="11520" y="10570"/>
                </a:cubicBezTo>
                <a:lnTo>
                  <a:pt x="11520" y="11046"/>
                </a:lnTo>
                <a:close/>
                <a:moveTo>
                  <a:pt x="11993" y="11054"/>
                </a:moveTo>
                <a:cubicBezTo>
                  <a:pt x="11993" y="11276"/>
                  <a:pt x="11980" y="11450"/>
                  <a:pt x="11965" y="11450"/>
                </a:cubicBezTo>
                <a:lnTo>
                  <a:pt x="11965" y="11450"/>
                </a:lnTo>
                <a:lnTo>
                  <a:pt x="11762" y="11450"/>
                </a:lnTo>
                <a:cubicBezTo>
                  <a:pt x="11747" y="11450"/>
                  <a:pt x="11735" y="11276"/>
                  <a:pt x="11735" y="11054"/>
                </a:cubicBezTo>
                <a:lnTo>
                  <a:pt x="11735" y="10578"/>
                </a:lnTo>
                <a:cubicBezTo>
                  <a:pt x="11735" y="10475"/>
                  <a:pt x="11738" y="10372"/>
                  <a:pt x="11743" y="10300"/>
                </a:cubicBezTo>
                <a:cubicBezTo>
                  <a:pt x="11748" y="10229"/>
                  <a:pt x="11755" y="10181"/>
                  <a:pt x="11762" y="10181"/>
                </a:cubicBezTo>
                <a:lnTo>
                  <a:pt x="11762" y="10181"/>
                </a:lnTo>
                <a:lnTo>
                  <a:pt x="11965" y="10181"/>
                </a:lnTo>
                <a:cubicBezTo>
                  <a:pt x="11972" y="10181"/>
                  <a:pt x="11979" y="10221"/>
                  <a:pt x="11984" y="10300"/>
                </a:cubicBezTo>
                <a:cubicBezTo>
                  <a:pt x="11989" y="10380"/>
                  <a:pt x="11993" y="10475"/>
                  <a:pt x="11993" y="10578"/>
                </a:cubicBezTo>
                <a:lnTo>
                  <a:pt x="11993" y="11054"/>
                </a:lnTo>
                <a:close/>
                <a:moveTo>
                  <a:pt x="12465" y="11062"/>
                </a:moveTo>
                <a:cubicBezTo>
                  <a:pt x="12465" y="11284"/>
                  <a:pt x="12453" y="11458"/>
                  <a:pt x="12437" y="11458"/>
                </a:cubicBezTo>
                <a:cubicBezTo>
                  <a:pt x="12437" y="11458"/>
                  <a:pt x="12437" y="11458"/>
                  <a:pt x="12437" y="11458"/>
                </a:cubicBezTo>
                <a:lnTo>
                  <a:pt x="12235" y="11458"/>
                </a:lnTo>
                <a:cubicBezTo>
                  <a:pt x="12228" y="11458"/>
                  <a:pt x="12220" y="11418"/>
                  <a:pt x="12215" y="11339"/>
                </a:cubicBezTo>
                <a:cubicBezTo>
                  <a:pt x="12211" y="11268"/>
                  <a:pt x="12207" y="11165"/>
                  <a:pt x="12207" y="11062"/>
                </a:cubicBezTo>
                <a:lnTo>
                  <a:pt x="12207" y="10586"/>
                </a:lnTo>
                <a:cubicBezTo>
                  <a:pt x="12207" y="10364"/>
                  <a:pt x="12219" y="10189"/>
                  <a:pt x="12235" y="10189"/>
                </a:cubicBezTo>
                <a:lnTo>
                  <a:pt x="12235" y="10189"/>
                </a:lnTo>
                <a:lnTo>
                  <a:pt x="12437" y="10189"/>
                </a:lnTo>
                <a:cubicBezTo>
                  <a:pt x="12444" y="10189"/>
                  <a:pt x="12452" y="10229"/>
                  <a:pt x="12457" y="10308"/>
                </a:cubicBezTo>
                <a:cubicBezTo>
                  <a:pt x="12462" y="10380"/>
                  <a:pt x="12465" y="10483"/>
                  <a:pt x="12465" y="10586"/>
                </a:cubicBezTo>
                <a:lnTo>
                  <a:pt x="12465" y="11062"/>
                </a:lnTo>
                <a:close/>
                <a:moveTo>
                  <a:pt x="12938" y="11069"/>
                </a:moveTo>
                <a:cubicBezTo>
                  <a:pt x="12938" y="11173"/>
                  <a:pt x="12935" y="11276"/>
                  <a:pt x="12929" y="11347"/>
                </a:cubicBezTo>
                <a:cubicBezTo>
                  <a:pt x="12924" y="11418"/>
                  <a:pt x="12917" y="11466"/>
                  <a:pt x="12910" y="11466"/>
                </a:cubicBezTo>
                <a:lnTo>
                  <a:pt x="12910" y="11466"/>
                </a:lnTo>
                <a:lnTo>
                  <a:pt x="12708" y="11466"/>
                </a:lnTo>
                <a:cubicBezTo>
                  <a:pt x="12692" y="11466"/>
                  <a:pt x="12680" y="11292"/>
                  <a:pt x="12680" y="11069"/>
                </a:cubicBezTo>
                <a:lnTo>
                  <a:pt x="12680" y="10594"/>
                </a:lnTo>
                <a:cubicBezTo>
                  <a:pt x="12680" y="10491"/>
                  <a:pt x="12683" y="10388"/>
                  <a:pt x="12688" y="10316"/>
                </a:cubicBezTo>
                <a:cubicBezTo>
                  <a:pt x="12693" y="10245"/>
                  <a:pt x="12700" y="10197"/>
                  <a:pt x="12708" y="10197"/>
                </a:cubicBezTo>
                <a:lnTo>
                  <a:pt x="12708" y="10197"/>
                </a:lnTo>
                <a:lnTo>
                  <a:pt x="12910" y="10197"/>
                </a:lnTo>
                <a:cubicBezTo>
                  <a:pt x="12926" y="10197"/>
                  <a:pt x="12938" y="10372"/>
                  <a:pt x="12938" y="10594"/>
                </a:cubicBezTo>
                <a:lnTo>
                  <a:pt x="12938" y="11069"/>
                </a:lnTo>
                <a:close/>
                <a:moveTo>
                  <a:pt x="13410" y="11077"/>
                </a:moveTo>
                <a:cubicBezTo>
                  <a:pt x="13410" y="11181"/>
                  <a:pt x="13407" y="11284"/>
                  <a:pt x="13402" y="11355"/>
                </a:cubicBezTo>
                <a:cubicBezTo>
                  <a:pt x="13396" y="11426"/>
                  <a:pt x="13390" y="11474"/>
                  <a:pt x="13382" y="11474"/>
                </a:cubicBezTo>
                <a:lnTo>
                  <a:pt x="13382" y="11474"/>
                </a:lnTo>
                <a:lnTo>
                  <a:pt x="13180" y="11474"/>
                </a:lnTo>
                <a:cubicBezTo>
                  <a:pt x="13173" y="11474"/>
                  <a:pt x="13166" y="11434"/>
                  <a:pt x="13161" y="11355"/>
                </a:cubicBezTo>
                <a:cubicBezTo>
                  <a:pt x="13156" y="11276"/>
                  <a:pt x="13152" y="11181"/>
                  <a:pt x="13152" y="11077"/>
                </a:cubicBezTo>
                <a:lnTo>
                  <a:pt x="13152" y="10602"/>
                </a:lnTo>
                <a:cubicBezTo>
                  <a:pt x="13152" y="10380"/>
                  <a:pt x="13166" y="10221"/>
                  <a:pt x="13180" y="10205"/>
                </a:cubicBezTo>
                <a:lnTo>
                  <a:pt x="13382" y="10213"/>
                </a:lnTo>
                <a:cubicBezTo>
                  <a:pt x="13398" y="10213"/>
                  <a:pt x="13410" y="10388"/>
                  <a:pt x="13410" y="10610"/>
                </a:cubicBezTo>
                <a:lnTo>
                  <a:pt x="13410" y="11077"/>
                </a:lnTo>
                <a:close/>
                <a:moveTo>
                  <a:pt x="13883" y="11085"/>
                </a:moveTo>
                <a:cubicBezTo>
                  <a:pt x="13883" y="11188"/>
                  <a:pt x="13880" y="11292"/>
                  <a:pt x="13875" y="11363"/>
                </a:cubicBezTo>
                <a:cubicBezTo>
                  <a:pt x="13870" y="11434"/>
                  <a:pt x="13862" y="11482"/>
                  <a:pt x="13855" y="11482"/>
                </a:cubicBezTo>
                <a:lnTo>
                  <a:pt x="13855" y="11482"/>
                </a:lnTo>
                <a:lnTo>
                  <a:pt x="13653" y="11482"/>
                </a:lnTo>
                <a:cubicBezTo>
                  <a:pt x="13646" y="11482"/>
                  <a:pt x="13638" y="11442"/>
                  <a:pt x="13633" y="11363"/>
                </a:cubicBezTo>
                <a:cubicBezTo>
                  <a:pt x="13628" y="11284"/>
                  <a:pt x="13625" y="11188"/>
                  <a:pt x="13625" y="11085"/>
                </a:cubicBezTo>
                <a:lnTo>
                  <a:pt x="13625" y="10610"/>
                </a:lnTo>
                <a:cubicBezTo>
                  <a:pt x="13625" y="10388"/>
                  <a:pt x="13637" y="10213"/>
                  <a:pt x="13653" y="10213"/>
                </a:cubicBezTo>
                <a:lnTo>
                  <a:pt x="13653" y="10213"/>
                </a:lnTo>
                <a:lnTo>
                  <a:pt x="13855" y="10213"/>
                </a:lnTo>
                <a:cubicBezTo>
                  <a:pt x="13871" y="10213"/>
                  <a:pt x="13883" y="10388"/>
                  <a:pt x="13883" y="10610"/>
                </a:cubicBezTo>
                <a:lnTo>
                  <a:pt x="13883" y="11085"/>
                </a:lnTo>
                <a:close/>
                <a:moveTo>
                  <a:pt x="14355" y="11093"/>
                </a:moveTo>
                <a:cubicBezTo>
                  <a:pt x="14355" y="11315"/>
                  <a:pt x="14343" y="11490"/>
                  <a:pt x="14328" y="11490"/>
                </a:cubicBezTo>
                <a:lnTo>
                  <a:pt x="14328" y="11490"/>
                </a:lnTo>
                <a:lnTo>
                  <a:pt x="14125" y="11490"/>
                </a:lnTo>
                <a:cubicBezTo>
                  <a:pt x="14118" y="11490"/>
                  <a:pt x="14111" y="11450"/>
                  <a:pt x="14106" y="11371"/>
                </a:cubicBezTo>
                <a:cubicBezTo>
                  <a:pt x="14101" y="11292"/>
                  <a:pt x="14097" y="11196"/>
                  <a:pt x="14097" y="11093"/>
                </a:cubicBezTo>
                <a:lnTo>
                  <a:pt x="14097" y="10618"/>
                </a:lnTo>
                <a:cubicBezTo>
                  <a:pt x="14097" y="10395"/>
                  <a:pt x="14110" y="10221"/>
                  <a:pt x="14125" y="10221"/>
                </a:cubicBezTo>
                <a:lnTo>
                  <a:pt x="14125" y="10221"/>
                </a:lnTo>
                <a:lnTo>
                  <a:pt x="14328" y="10221"/>
                </a:lnTo>
                <a:cubicBezTo>
                  <a:pt x="14335" y="10221"/>
                  <a:pt x="14342" y="10261"/>
                  <a:pt x="14347" y="10340"/>
                </a:cubicBezTo>
                <a:cubicBezTo>
                  <a:pt x="14352" y="10419"/>
                  <a:pt x="14355" y="10514"/>
                  <a:pt x="14355" y="10618"/>
                </a:cubicBezTo>
                <a:lnTo>
                  <a:pt x="14355" y="11093"/>
                </a:lnTo>
                <a:close/>
                <a:moveTo>
                  <a:pt x="14828" y="11093"/>
                </a:moveTo>
                <a:cubicBezTo>
                  <a:pt x="14828" y="11196"/>
                  <a:pt x="14825" y="11299"/>
                  <a:pt x="14820" y="11371"/>
                </a:cubicBezTo>
                <a:cubicBezTo>
                  <a:pt x="14814" y="11442"/>
                  <a:pt x="14808" y="11490"/>
                  <a:pt x="14800" y="11490"/>
                </a:cubicBezTo>
                <a:lnTo>
                  <a:pt x="14800" y="11490"/>
                </a:lnTo>
                <a:lnTo>
                  <a:pt x="14598" y="11490"/>
                </a:lnTo>
                <a:cubicBezTo>
                  <a:pt x="14591" y="11490"/>
                  <a:pt x="14583" y="11450"/>
                  <a:pt x="14579" y="11371"/>
                </a:cubicBezTo>
                <a:cubicBezTo>
                  <a:pt x="14574" y="11292"/>
                  <a:pt x="14570" y="11196"/>
                  <a:pt x="14570" y="11093"/>
                </a:cubicBezTo>
                <a:lnTo>
                  <a:pt x="14570" y="10618"/>
                </a:lnTo>
                <a:cubicBezTo>
                  <a:pt x="14570" y="10395"/>
                  <a:pt x="14582" y="10221"/>
                  <a:pt x="14598" y="10221"/>
                </a:cubicBezTo>
                <a:lnTo>
                  <a:pt x="14598" y="10221"/>
                </a:lnTo>
                <a:lnTo>
                  <a:pt x="14800" y="10221"/>
                </a:lnTo>
                <a:cubicBezTo>
                  <a:pt x="14816" y="10221"/>
                  <a:pt x="14828" y="10395"/>
                  <a:pt x="14828" y="10618"/>
                </a:cubicBezTo>
                <a:lnTo>
                  <a:pt x="14828" y="11093"/>
                </a:lnTo>
                <a:close/>
                <a:moveTo>
                  <a:pt x="15300" y="11101"/>
                </a:moveTo>
                <a:cubicBezTo>
                  <a:pt x="15300" y="11323"/>
                  <a:pt x="15288" y="11498"/>
                  <a:pt x="15273" y="11498"/>
                </a:cubicBezTo>
                <a:cubicBezTo>
                  <a:pt x="15273" y="11498"/>
                  <a:pt x="15273" y="11498"/>
                  <a:pt x="15273" y="11498"/>
                </a:cubicBezTo>
                <a:lnTo>
                  <a:pt x="15070" y="11498"/>
                </a:lnTo>
                <a:cubicBezTo>
                  <a:pt x="15063" y="11498"/>
                  <a:pt x="15056" y="11458"/>
                  <a:pt x="15051" y="11379"/>
                </a:cubicBezTo>
                <a:cubicBezTo>
                  <a:pt x="15046" y="11307"/>
                  <a:pt x="15043" y="11204"/>
                  <a:pt x="15043" y="11101"/>
                </a:cubicBezTo>
                <a:lnTo>
                  <a:pt x="15043" y="10625"/>
                </a:lnTo>
                <a:cubicBezTo>
                  <a:pt x="15043" y="10403"/>
                  <a:pt x="15055" y="10229"/>
                  <a:pt x="15070" y="10229"/>
                </a:cubicBezTo>
                <a:lnTo>
                  <a:pt x="15070" y="10229"/>
                </a:lnTo>
                <a:lnTo>
                  <a:pt x="15273" y="10229"/>
                </a:lnTo>
                <a:cubicBezTo>
                  <a:pt x="15280" y="10229"/>
                  <a:pt x="15287" y="10269"/>
                  <a:pt x="15292" y="10348"/>
                </a:cubicBezTo>
                <a:cubicBezTo>
                  <a:pt x="15297" y="10419"/>
                  <a:pt x="15300" y="10522"/>
                  <a:pt x="15300" y="10625"/>
                </a:cubicBezTo>
                <a:lnTo>
                  <a:pt x="15300" y="11101"/>
                </a:lnTo>
                <a:close/>
                <a:moveTo>
                  <a:pt x="15761" y="11109"/>
                </a:moveTo>
                <a:cubicBezTo>
                  <a:pt x="15761" y="11331"/>
                  <a:pt x="15749" y="11506"/>
                  <a:pt x="15733" y="11506"/>
                </a:cubicBezTo>
                <a:lnTo>
                  <a:pt x="15733" y="11506"/>
                </a:lnTo>
                <a:lnTo>
                  <a:pt x="15635" y="11506"/>
                </a:lnTo>
                <a:cubicBezTo>
                  <a:pt x="15635" y="11506"/>
                  <a:pt x="15635" y="11506"/>
                  <a:pt x="15635" y="11506"/>
                </a:cubicBezTo>
                <a:lnTo>
                  <a:pt x="15543" y="11506"/>
                </a:lnTo>
                <a:cubicBezTo>
                  <a:pt x="15536" y="11506"/>
                  <a:pt x="15529" y="11466"/>
                  <a:pt x="15524" y="11387"/>
                </a:cubicBezTo>
                <a:cubicBezTo>
                  <a:pt x="15519" y="11307"/>
                  <a:pt x="15516" y="11212"/>
                  <a:pt x="15516" y="11109"/>
                </a:cubicBezTo>
                <a:lnTo>
                  <a:pt x="15516" y="10633"/>
                </a:lnTo>
                <a:cubicBezTo>
                  <a:pt x="15516" y="10411"/>
                  <a:pt x="15528" y="10237"/>
                  <a:pt x="15543" y="10237"/>
                </a:cubicBezTo>
                <a:cubicBezTo>
                  <a:pt x="15543" y="10237"/>
                  <a:pt x="15543" y="10237"/>
                  <a:pt x="15543" y="10237"/>
                </a:cubicBezTo>
                <a:lnTo>
                  <a:pt x="15642" y="10237"/>
                </a:lnTo>
                <a:cubicBezTo>
                  <a:pt x="15642" y="10237"/>
                  <a:pt x="15642" y="10237"/>
                  <a:pt x="15643" y="10237"/>
                </a:cubicBezTo>
                <a:lnTo>
                  <a:pt x="15734" y="10237"/>
                </a:lnTo>
                <a:cubicBezTo>
                  <a:pt x="15741" y="10237"/>
                  <a:pt x="15748" y="10277"/>
                  <a:pt x="15753" y="10356"/>
                </a:cubicBezTo>
                <a:cubicBezTo>
                  <a:pt x="15758" y="10435"/>
                  <a:pt x="15761" y="10530"/>
                  <a:pt x="15761" y="10633"/>
                </a:cubicBezTo>
                <a:lnTo>
                  <a:pt x="15761" y="11109"/>
                </a:lnTo>
                <a:close/>
                <a:moveTo>
                  <a:pt x="16233" y="11117"/>
                </a:moveTo>
                <a:cubicBezTo>
                  <a:pt x="16233" y="11220"/>
                  <a:pt x="16230" y="11323"/>
                  <a:pt x="16225" y="11395"/>
                </a:cubicBezTo>
                <a:cubicBezTo>
                  <a:pt x="16220" y="11466"/>
                  <a:pt x="16213" y="11514"/>
                  <a:pt x="16206" y="11514"/>
                </a:cubicBezTo>
                <a:lnTo>
                  <a:pt x="16206" y="11514"/>
                </a:lnTo>
                <a:lnTo>
                  <a:pt x="16003" y="11514"/>
                </a:lnTo>
                <a:cubicBezTo>
                  <a:pt x="15988" y="11514"/>
                  <a:pt x="15976" y="11339"/>
                  <a:pt x="15976" y="11117"/>
                </a:cubicBezTo>
                <a:lnTo>
                  <a:pt x="15976" y="10641"/>
                </a:lnTo>
                <a:cubicBezTo>
                  <a:pt x="15976" y="10538"/>
                  <a:pt x="15978" y="10435"/>
                  <a:pt x="15984" y="10364"/>
                </a:cubicBezTo>
                <a:cubicBezTo>
                  <a:pt x="15989" y="10292"/>
                  <a:pt x="15996" y="10245"/>
                  <a:pt x="16003" y="10245"/>
                </a:cubicBezTo>
                <a:lnTo>
                  <a:pt x="16003" y="10245"/>
                </a:lnTo>
                <a:lnTo>
                  <a:pt x="16206" y="10245"/>
                </a:lnTo>
                <a:cubicBezTo>
                  <a:pt x="16221" y="10245"/>
                  <a:pt x="16233" y="10419"/>
                  <a:pt x="16233" y="10641"/>
                </a:cubicBezTo>
                <a:lnTo>
                  <a:pt x="16233" y="11117"/>
                </a:lnTo>
                <a:close/>
                <a:moveTo>
                  <a:pt x="16706" y="11125"/>
                </a:moveTo>
                <a:cubicBezTo>
                  <a:pt x="16706" y="11228"/>
                  <a:pt x="16703" y="11331"/>
                  <a:pt x="16698" y="11403"/>
                </a:cubicBezTo>
                <a:cubicBezTo>
                  <a:pt x="16693" y="11474"/>
                  <a:pt x="16686" y="11521"/>
                  <a:pt x="16678" y="11521"/>
                </a:cubicBezTo>
                <a:lnTo>
                  <a:pt x="16678" y="11521"/>
                </a:lnTo>
                <a:lnTo>
                  <a:pt x="16476" y="11521"/>
                </a:lnTo>
                <a:cubicBezTo>
                  <a:pt x="16469" y="11521"/>
                  <a:pt x="16462" y="11482"/>
                  <a:pt x="16457" y="11403"/>
                </a:cubicBezTo>
                <a:cubicBezTo>
                  <a:pt x="16452" y="11331"/>
                  <a:pt x="16448" y="11228"/>
                  <a:pt x="16448" y="11125"/>
                </a:cubicBezTo>
                <a:lnTo>
                  <a:pt x="16448" y="10649"/>
                </a:lnTo>
                <a:cubicBezTo>
                  <a:pt x="16448" y="10427"/>
                  <a:pt x="16460" y="10253"/>
                  <a:pt x="16476" y="10253"/>
                </a:cubicBezTo>
                <a:lnTo>
                  <a:pt x="16476" y="10253"/>
                </a:lnTo>
                <a:lnTo>
                  <a:pt x="16678" y="10253"/>
                </a:lnTo>
                <a:cubicBezTo>
                  <a:pt x="16694" y="10253"/>
                  <a:pt x="16706" y="10427"/>
                  <a:pt x="16706" y="10649"/>
                </a:cubicBezTo>
                <a:lnTo>
                  <a:pt x="16706" y="11125"/>
                </a:lnTo>
                <a:close/>
                <a:moveTo>
                  <a:pt x="17178" y="11133"/>
                </a:moveTo>
                <a:cubicBezTo>
                  <a:pt x="17178" y="11236"/>
                  <a:pt x="17176" y="11339"/>
                  <a:pt x="17170" y="11410"/>
                </a:cubicBezTo>
                <a:cubicBezTo>
                  <a:pt x="17165" y="11482"/>
                  <a:pt x="17158" y="11529"/>
                  <a:pt x="17151" y="11529"/>
                </a:cubicBezTo>
                <a:lnTo>
                  <a:pt x="17151" y="11529"/>
                </a:lnTo>
                <a:lnTo>
                  <a:pt x="16948" y="11529"/>
                </a:lnTo>
                <a:cubicBezTo>
                  <a:pt x="16933" y="11529"/>
                  <a:pt x="16921" y="11355"/>
                  <a:pt x="16921" y="11133"/>
                </a:cubicBezTo>
                <a:lnTo>
                  <a:pt x="16921" y="10657"/>
                </a:lnTo>
                <a:cubicBezTo>
                  <a:pt x="16921" y="10554"/>
                  <a:pt x="16923" y="10451"/>
                  <a:pt x="16929" y="10380"/>
                </a:cubicBezTo>
                <a:cubicBezTo>
                  <a:pt x="16934" y="10308"/>
                  <a:pt x="16941" y="10261"/>
                  <a:pt x="16948" y="10261"/>
                </a:cubicBezTo>
                <a:lnTo>
                  <a:pt x="16948" y="10261"/>
                </a:lnTo>
                <a:lnTo>
                  <a:pt x="17151" y="10261"/>
                </a:lnTo>
                <a:cubicBezTo>
                  <a:pt x="17166" y="10261"/>
                  <a:pt x="17178" y="10435"/>
                  <a:pt x="17178" y="10657"/>
                </a:cubicBezTo>
                <a:lnTo>
                  <a:pt x="17178" y="11133"/>
                </a:lnTo>
                <a:close/>
                <a:moveTo>
                  <a:pt x="17643" y="11418"/>
                </a:moveTo>
                <a:cubicBezTo>
                  <a:pt x="17638" y="11490"/>
                  <a:pt x="17631" y="11537"/>
                  <a:pt x="17624" y="11537"/>
                </a:cubicBezTo>
                <a:lnTo>
                  <a:pt x="17624" y="11537"/>
                </a:lnTo>
                <a:lnTo>
                  <a:pt x="17421" y="11537"/>
                </a:lnTo>
                <a:cubicBezTo>
                  <a:pt x="17406" y="11537"/>
                  <a:pt x="17394" y="11363"/>
                  <a:pt x="17394" y="11141"/>
                </a:cubicBezTo>
                <a:lnTo>
                  <a:pt x="17394" y="10665"/>
                </a:lnTo>
                <a:cubicBezTo>
                  <a:pt x="17394" y="10562"/>
                  <a:pt x="17396" y="10459"/>
                  <a:pt x="17402" y="10388"/>
                </a:cubicBezTo>
                <a:cubicBezTo>
                  <a:pt x="17407" y="10316"/>
                  <a:pt x="17414" y="10269"/>
                  <a:pt x="17421" y="10269"/>
                </a:cubicBezTo>
                <a:lnTo>
                  <a:pt x="17421" y="10269"/>
                </a:lnTo>
                <a:lnTo>
                  <a:pt x="17624" y="10269"/>
                </a:lnTo>
                <a:cubicBezTo>
                  <a:pt x="17639" y="10269"/>
                  <a:pt x="17651" y="10443"/>
                  <a:pt x="17651" y="10665"/>
                </a:cubicBezTo>
                <a:lnTo>
                  <a:pt x="17651" y="11141"/>
                </a:lnTo>
                <a:cubicBezTo>
                  <a:pt x="17651" y="11244"/>
                  <a:pt x="17648" y="11347"/>
                  <a:pt x="17643" y="11418"/>
                </a:cubicBezTo>
                <a:close/>
                <a:moveTo>
                  <a:pt x="18123" y="11149"/>
                </a:moveTo>
                <a:cubicBezTo>
                  <a:pt x="18123" y="11371"/>
                  <a:pt x="18111" y="11545"/>
                  <a:pt x="18096" y="11545"/>
                </a:cubicBezTo>
                <a:lnTo>
                  <a:pt x="18096" y="11545"/>
                </a:lnTo>
                <a:lnTo>
                  <a:pt x="17893" y="11545"/>
                </a:lnTo>
                <a:cubicBezTo>
                  <a:pt x="17878" y="11545"/>
                  <a:pt x="17866" y="11371"/>
                  <a:pt x="17866" y="11149"/>
                </a:cubicBezTo>
                <a:lnTo>
                  <a:pt x="17866" y="10673"/>
                </a:lnTo>
                <a:cubicBezTo>
                  <a:pt x="17866" y="10570"/>
                  <a:pt x="17869" y="10467"/>
                  <a:pt x="17874" y="10395"/>
                </a:cubicBezTo>
                <a:cubicBezTo>
                  <a:pt x="17880" y="10324"/>
                  <a:pt x="17886" y="10277"/>
                  <a:pt x="17893" y="10277"/>
                </a:cubicBezTo>
                <a:lnTo>
                  <a:pt x="17893" y="10277"/>
                </a:lnTo>
                <a:lnTo>
                  <a:pt x="18096" y="10277"/>
                </a:lnTo>
                <a:cubicBezTo>
                  <a:pt x="18103" y="10277"/>
                  <a:pt x="18110" y="10316"/>
                  <a:pt x="18115" y="10395"/>
                </a:cubicBezTo>
                <a:cubicBezTo>
                  <a:pt x="18120" y="10467"/>
                  <a:pt x="18123" y="10570"/>
                  <a:pt x="18123" y="10673"/>
                </a:cubicBezTo>
                <a:lnTo>
                  <a:pt x="18123" y="11149"/>
                </a:lnTo>
                <a:close/>
                <a:moveTo>
                  <a:pt x="18596" y="11157"/>
                </a:moveTo>
                <a:cubicBezTo>
                  <a:pt x="18596" y="11260"/>
                  <a:pt x="18593" y="11363"/>
                  <a:pt x="18588" y="11434"/>
                </a:cubicBezTo>
                <a:cubicBezTo>
                  <a:pt x="18583" y="11506"/>
                  <a:pt x="18576" y="11553"/>
                  <a:pt x="18569" y="11553"/>
                </a:cubicBezTo>
                <a:lnTo>
                  <a:pt x="18569" y="11553"/>
                </a:lnTo>
                <a:lnTo>
                  <a:pt x="18366" y="11553"/>
                </a:lnTo>
                <a:cubicBezTo>
                  <a:pt x="18359" y="11553"/>
                  <a:pt x="18352" y="11514"/>
                  <a:pt x="18347" y="11434"/>
                </a:cubicBezTo>
                <a:cubicBezTo>
                  <a:pt x="18342" y="11355"/>
                  <a:pt x="18339" y="11260"/>
                  <a:pt x="18339" y="11157"/>
                </a:cubicBezTo>
                <a:lnTo>
                  <a:pt x="18339" y="10681"/>
                </a:lnTo>
                <a:cubicBezTo>
                  <a:pt x="18339" y="10459"/>
                  <a:pt x="18351" y="10284"/>
                  <a:pt x="18366" y="10284"/>
                </a:cubicBezTo>
                <a:lnTo>
                  <a:pt x="18366" y="10284"/>
                </a:lnTo>
                <a:lnTo>
                  <a:pt x="18569" y="10284"/>
                </a:lnTo>
                <a:cubicBezTo>
                  <a:pt x="18584" y="10284"/>
                  <a:pt x="18596" y="10459"/>
                  <a:pt x="18596" y="10681"/>
                </a:cubicBezTo>
                <a:lnTo>
                  <a:pt x="18596" y="11157"/>
                </a:lnTo>
                <a:close/>
                <a:moveTo>
                  <a:pt x="19069" y="11165"/>
                </a:moveTo>
                <a:cubicBezTo>
                  <a:pt x="19069" y="11387"/>
                  <a:pt x="19056" y="11561"/>
                  <a:pt x="19041" y="11561"/>
                </a:cubicBezTo>
                <a:lnTo>
                  <a:pt x="19041" y="11561"/>
                </a:lnTo>
                <a:lnTo>
                  <a:pt x="18838" y="11561"/>
                </a:lnTo>
                <a:cubicBezTo>
                  <a:pt x="18831" y="11561"/>
                  <a:pt x="18824" y="11521"/>
                  <a:pt x="18819" y="11442"/>
                </a:cubicBezTo>
                <a:cubicBezTo>
                  <a:pt x="18814" y="11371"/>
                  <a:pt x="18811" y="11268"/>
                  <a:pt x="18811" y="11165"/>
                </a:cubicBezTo>
                <a:lnTo>
                  <a:pt x="18811" y="10689"/>
                </a:lnTo>
                <a:cubicBezTo>
                  <a:pt x="18811" y="10467"/>
                  <a:pt x="18823" y="10292"/>
                  <a:pt x="18838" y="10292"/>
                </a:cubicBezTo>
                <a:lnTo>
                  <a:pt x="18838" y="10292"/>
                </a:lnTo>
                <a:lnTo>
                  <a:pt x="19041" y="10292"/>
                </a:lnTo>
                <a:cubicBezTo>
                  <a:pt x="19048" y="10292"/>
                  <a:pt x="19055" y="10332"/>
                  <a:pt x="19060" y="10411"/>
                </a:cubicBezTo>
                <a:cubicBezTo>
                  <a:pt x="19065" y="10483"/>
                  <a:pt x="19069" y="10586"/>
                  <a:pt x="19069" y="10689"/>
                </a:cubicBezTo>
                <a:lnTo>
                  <a:pt x="19069" y="11165"/>
                </a:lnTo>
                <a:close/>
                <a:moveTo>
                  <a:pt x="19541" y="11173"/>
                </a:moveTo>
                <a:cubicBezTo>
                  <a:pt x="19541" y="11395"/>
                  <a:pt x="19529" y="11569"/>
                  <a:pt x="19514" y="11569"/>
                </a:cubicBezTo>
                <a:lnTo>
                  <a:pt x="19514" y="11569"/>
                </a:lnTo>
                <a:lnTo>
                  <a:pt x="19311" y="11569"/>
                </a:lnTo>
                <a:cubicBezTo>
                  <a:pt x="19304" y="11569"/>
                  <a:pt x="19297" y="11529"/>
                  <a:pt x="19292" y="11450"/>
                </a:cubicBezTo>
                <a:cubicBezTo>
                  <a:pt x="19287" y="11379"/>
                  <a:pt x="19284" y="11276"/>
                  <a:pt x="19284" y="11173"/>
                </a:cubicBezTo>
                <a:lnTo>
                  <a:pt x="19284" y="10697"/>
                </a:lnTo>
                <a:cubicBezTo>
                  <a:pt x="19284" y="10475"/>
                  <a:pt x="19296" y="10300"/>
                  <a:pt x="19311" y="10300"/>
                </a:cubicBezTo>
                <a:lnTo>
                  <a:pt x="19311" y="10300"/>
                </a:lnTo>
                <a:lnTo>
                  <a:pt x="19514" y="10300"/>
                </a:lnTo>
                <a:cubicBezTo>
                  <a:pt x="19521" y="10300"/>
                  <a:pt x="19528" y="10340"/>
                  <a:pt x="19533" y="10419"/>
                </a:cubicBezTo>
                <a:cubicBezTo>
                  <a:pt x="19538" y="10499"/>
                  <a:pt x="19541" y="10594"/>
                  <a:pt x="19541" y="10697"/>
                </a:cubicBezTo>
                <a:lnTo>
                  <a:pt x="19541" y="11173"/>
                </a:lnTo>
                <a:close/>
                <a:moveTo>
                  <a:pt x="19986" y="11181"/>
                </a:moveTo>
                <a:cubicBezTo>
                  <a:pt x="19986" y="11284"/>
                  <a:pt x="19983" y="11387"/>
                  <a:pt x="19977" y="11458"/>
                </a:cubicBezTo>
                <a:cubicBezTo>
                  <a:pt x="19972" y="11529"/>
                  <a:pt x="19965" y="11577"/>
                  <a:pt x="19958" y="11577"/>
                </a:cubicBezTo>
                <a:cubicBezTo>
                  <a:pt x="19958" y="11577"/>
                  <a:pt x="19958" y="11577"/>
                  <a:pt x="19958" y="11577"/>
                </a:cubicBezTo>
                <a:lnTo>
                  <a:pt x="19883" y="11577"/>
                </a:lnTo>
                <a:cubicBezTo>
                  <a:pt x="19883" y="11577"/>
                  <a:pt x="19883" y="11577"/>
                  <a:pt x="19883" y="11577"/>
                </a:cubicBezTo>
                <a:cubicBezTo>
                  <a:pt x="19883" y="11577"/>
                  <a:pt x="19883" y="11577"/>
                  <a:pt x="19883" y="11577"/>
                </a:cubicBezTo>
                <a:lnTo>
                  <a:pt x="19784" y="11577"/>
                </a:lnTo>
                <a:cubicBezTo>
                  <a:pt x="19777" y="11577"/>
                  <a:pt x="19770" y="11537"/>
                  <a:pt x="19765" y="11458"/>
                </a:cubicBezTo>
                <a:cubicBezTo>
                  <a:pt x="19760" y="11387"/>
                  <a:pt x="19757" y="11284"/>
                  <a:pt x="19757" y="11181"/>
                </a:cubicBezTo>
                <a:lnTo>
                  <a:pt x="19757" y="10705"/>
                </a:lnTo>
                <a:cubicBezTo>
                  <a:pt x="19757" y="10483"/>
                  <a:pt x="19769" y="10308"/>
                  <a:pt x="19784" y="10308"/>
                </a:cubicBezTo>
                <a:lnTo>
                  <a:pt x="19784" y="10308"/>
                </a:lnTo>
                <a:lnTo>
                  <a:pt x="19859" y="10308"/>
                </a:lnTo>
                <a:cubicBezTo>
                  <a:pt x="19859" y="10308"/>
                  <a:pt x="19859" y="10308"/>
                  <a:pt x="19859" y="10308"/>
                </a:cubicBezTo>
                <a:lnTo>
                  <a:pt x="19958" y="10308"/>
                </a:lnTo>
                <a:cubicBezTo>
                  <a:pt x="19973" y="10308"/>
                  <a:pt x="19986" y="10483"/>
                  <a:pt x="19986" y="10705"/>
                </a:cubicBezTo>
                <a:lnTo>
                  <a:pt x="19986" y="11181"/>
                </a:lnTo>
                <a:close/>
                <a:moveTo>
                  <a:pt x="20458" y="11181"/>
                </a:moveTo>
                <a:cubicBezTo>
                  <a:pt x="20458" y="11284"/>
                  <a:pt x="20455" y="11387"/>
                  <a:pt x="20450" y="11458"/>
                </a:cubicBezTo>
                <a:cubicBezTo>
                  <a:pt x="20445" y="11529"/>
                  <a:pt x="20437" y="11577"/>
                  <a:pt x="20430" y="11577"/>
                </a:cubicBezTo>
                <a:lnTo>
                  <a:pt x="20430" y="11577"/>
                </a:lnTo>
                <a:lnTo>
                  <a:pt x="20228" y="11577"/>
                </a:lnTo>
                <a:cubicBezTo>
                  <a:pt x="20221" y="11577"/>
                  <a:pt x="20213" y="11537"/>
                  <a:pt x="20208" y="11458"/>
                </a:cubicBezTo>
                <a:cubicBezTo>
                  <a:pt x="20204" y="11387"/>
                  <a:pt x="20200" y="11284"/>
                  <a:pt x="20200" y="11181"/>
                </a:cubicBezTo>
                <a:lnTo>
                  <a:pt x="20200" y="10705"/>
                </a:lnTo>
                <a:cubicBezTo>
                  <a:pt x="20200" y="10483"/>
                  <a:pt x="20212" y="10308"/>
                  <a:pt x="20228" y="10308"/>
                </a:cubicBezTo>
                <a:lnTo>
                  <a:pt x="20228" y="10308"/>
                </a:lnTo>
                <a:lnTo>
                  <a:pt x="20430" y="10308"/>
                </a:lnTo>
                <a:cubicBezTo>
                  <a:pt x="20446" y="10308"/>
                  <a:pt x="20458" y="10483"/>
                  <a:pt x="20458" y="10705"/>
                </a:cubicBezTo>
                <a:lnTo>
                  <a:pt x="20458" y="11181"/>
                </a:lnTo>
                <a:close/>
                <a:moveTo>
                  <a:pt x="20931" y="11188"/>
                </a:moveTo>
                <a:cubicBezTo>
                  <a:pt x="20931" y="11292"/>
                  <a:pt x="20928" y="11395"/>
                  <a:pt x="20922" y="11466"/>
                </a:cubicBezTo>
                <a:cubicBezTo>
                  <a:pt x="20917" y="11537"/>
                  <a:pt x="20910" y="11585"/>
                  <a:pt x="20903" y="11585"/>
                </a:cubicBezTo>
                <a:lnTo>
                  <a:pt x="20903" y="11585"/>
                </a:lnTo>
                <a:lnTo>
                  <a:pt x="20701" y="11585"/>
                </a:lnTo>
                <a:cubicBezTo>
                  <a:pt x="20693" y="11585"/>
                  <a:pt x="20686" y="11545"/>
                  <a:pt x="20681" y="11466"/>
                </a:cubicBezTo>
                <a:cubicBezTo>
                  <a:pt x="20676" y="11387"/>
                  <a:pt x="20673" y="11292"/>
                  <a:pt x="20673" y="11188"/>
                </a:cubicBezTo>
                <a:lnTo>
                  <a:pt x="20673" y="10713"/>
                </a:lnTo>
                <a:cubicBezTo>
                  <a:pt x="20673" y="10491"/>
                  <a:pt x="20685" y="10316"/>
                  <a:pt x="20701" y="10316"/>
                </a:cubicBezTo>
                <a:lnTo>
                  <a:pt x="20701" y="10316"/>
                </a:lnTo>
                <a:lnTo>
                  <a:pt x="20903" y="10316"/>
                </a:lnTo>
                <a:cubicBezTo>
                  <a:pt x="20919" y="10316"/>
                  <a:pt x="20931" y="10491"/>
                  <a:pt x="20931" y="10713"/>
                </a:cubicBezTo>
                <a:lnTo>
                  <a:pt x="20931" y="11188"/>
                </a:lnTo>
                <a:close/>
                <a:moveTo>
                  <a:pt x="21403" y="11204"/>
                </a:moveTo>
                <a:cubicBezTo>
                  <a:pt x="21403" y="11426"/>
                  <a:pt x="21391" y="11601"/>
                  <a:pt x="21375" y="11601"/>
                </a:cubicBezTo>
                <a:lnTo>
                  <a:pt x="21375" y="11601"/>
                </a:lnTo>
                <a:lnTo>
                  <a:pt x="21173" y="11601"/>
                </a:lnTo>
                <a:cubicBezTo>
                  <a:pt x="21157" y="11601"/>
                  <a:pt x="21145" y="11426"/>
                  <a:pt x="21145" y="11204"/>
                </a:cubicBezTo>
                <a:lnTo>
                  <a:pt x="21145" y="10729"/>
                </a:lnTo>
                <a:cubicBezTo>
                  <a:pt x="21145" y="10625"/>
                  <a:pt x="21148" y="10522"/>
                  <a:pt x="21154" y="10451"/>
                </a:cubicBezTo>
                <a:cubicBezTo>
                  <a:pt x="21159" y="10380"/>
                  <a:pt x="21166" y="10332"/>
                  <a:pt x="21173" y="10332"/>
                </a:cubicBezTo>
                <a:lnTo>
                  <a:pt x="21173" y="10332"/>
                </a:lnTo>
                <a:lnTo>
                  <a:pt x="21375" y="10332"/>
                </a:lnTo>
                <a:cubicBezTo>
                  <a:pt x="21383" y="10332"/>
                  <a:pt x="21390" y="10372"/>
                  <a:pt x="21395" y="10451"/>
                </a:cubicBezTo>
                <a:cubicBezTo>
                  <a:pt x="21400" y="10522"/>
                  <a:pt x="21403" y="10625"/>
                  <a:pt x="21403" y="10729"/>
                </a:cubicBezTo>
                <a:lnTo>
                  <a:pt x="21403" y="11204"/>
                </a:lnTo>
                <a:close/>
              </a:path>
            </a:pathLst>
          </a:custGeom>
          <a:solidFill>
            <a:srgbClr val="2C3E50"/>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800"/>
          </a:p>
        </p:txBody>
      </p:sp>
      <p:sp>
        <p:nvSpPr>
          <p:cNvPr id="9" name="Shape">
            <a:extLst>
              <a:ext uri="{FF2B5EF4-FFF2-40B4-BE49-F238E27FC236}">
                <a16:creationId xmlns:a16="http://schemas.microsoft.com/office/drawing/2014/main" id="{48B3A69B-E059-4236-80CA-6F411DCE6BA1}"/>
              </a:ext>
            </a:extLst>
          </p:cNvPr>
          <p:cNvSpPr/>
          <p:nvPr/>
        </p:nvSpPr>
        <p:spPr>
          <a:xfrm>
            <a:off x="0" y="5218365"/>
            <a:ext cx="12192000" cy="634398"/>
          </a:xfrm>
          <a:custGeom>
            <a:avLst/>
            <a:gdLst/>
            <a:ahLst/>
            <a:cxnLst>
              <a:cxn ang="0">
                <a:pos x="wd2" y="hd2"/>
              </a:cxn>
              <a:cxn ang="5400000">
                <a:pos x="wd2" y="hd2"/>
              </a:cxn>
              <a:cxn ang="10800000">
                <a:pos x="wd2" y="hd2"/>
              </a:cxn>
              <a:cxn ang="16200000">
                <a:pos x="wd2" y="hd2"/>
              </a:cxn>
            </a:cxnLst>
            <a:rect l="0" t="0" r="r" b="b"/>
            <a:pathLst>
              <a:path w="21600" h="21600" extrusionOk="0">
                <a:moveTo>
                  <a:pt x="20922" y="317"/>
                </a:moveTo>
                <a:lnTo>
                  <a:pt x="19860" y="301"/>
                </a:lnTo>
                <a:lnTo>
                  <a:pt x="19860" y="301"/>
                </a:lnTo>
                <a:lnTo>
                  <a:pt x="18821" y="285"/>
                </a:lnTo>
                <a:lnTo>
                  <a:pt x="17759" y="269"/>
                </a:lnTo>
                <a:lnTo>
                  <a:pt x="16697" y="254"/>
                </a:lnTo>
                <a:lnTo>
                  <a:pt x="15642" y="238"/>
                </a:lnTo>
                <a:lnTo>
                  <a:pt x="14580" y="222"/>
                </a:lnTo>
                <a:lnTo>
                  <a:pt x="13518" y="206"/>
                </a:lnTo>
                <a:lnTo>
                  <a:pt x="12456" y="190"/>
                </a:lnTo>
                <a:lnTo>
                  <a:pt x="11406" y="174"/>
                </a:lnTo>
                <a:lnTo>
                  <a:pt x="11406" y="174"/>
                </a:lnTo>
                <a:lnTo>
                  <a:pt x="10345" y="159"/>
                </a:lnTo>
                <a:lnTo>
                  <a:pt x="9282" y="143"/>
                </a:lnTo>
                <a:lnTo>
                  <a:pt x="8220" y="127"/>
                </a:lnTo>
                <a:lnTo>
                  <a:pt x="7181" y="111"/>
                </a:lnTo>
                <a:lnTo>
                  <a:pt x="7181" y="111"/>
                </a:lnTo>
                <a:lnTo>
                  <a:pt x="6119" y="95"/>
                </a:lnTo>
                <a:lnTo>
                  <a:pt x="5057" y="79"/>
                </a:lnTo>
                <a:lnTo>
                  <a:pt x="3995" y="63"/>
                </a:lnTo>
                <a:lnTo>
                  <a:pt x="2940" y="48"/>
                </a:lnTo>
                <a:lnTo>
                  <a:pt x="1878" y="32"/>
                </a:lnTo>
                <a:lnTo>
                  <a:pt x="816" y="16"/>
                </a:lnTo>
                <a:lnTo>
                  <a:pt x="0" y="0"/>
                </a:lnTo>
                <a:lnTo>
                  <a:pt x="0" y="10023"/>
                </a:lnTo>
                <a:cubicBezTo>
                  <a:pt x="2" y="10015"/>
                  <a:pt x="4" y="10007"/>
                  <a:pt x="6" y="10007"/>
                </a:cubicBezTo>
                <a:lnTo>
                  <a:pt x="6" y="10007"/>
                </a:lnTo>
                <a:lnTo>
                  <a:pt x="209" y="10007"/>
                </a:lnTo>
                <a:cubicBezTo>
                  <a:pt x="216" y="10007"/>
                  <a:pt x="223" y="10047"/>
                  <a:pt x="228" y="10126"/>
                </a:cubicBezTo>
                <a:cubicBezTo>
                  <a:pt x="233" y="10205"/>
                  <a:pt x="236" y="10301"/>
                  <a:pt x="236" y="10404"/>
                </a:cubicBezTo>
                <a:lnTo>
                  <a:pt x="236" y="10879"/>
                </a:lnTo>
                <a:cubicBezTo>
                  <a:pt x="236" y="11101"/>
                  <a:pt x="224" y="11276"/>
                  <a:pt x="209" y="11276"/>
                </a:cubicBezTo>
                <a:lnTo>
                  <a:pt x="209" y="11276"/>
                </a:lnTo>
                <a:lnTo>
                  <a:pt x="6" y="11276"/>
                </a:lnTo>
                <a:cubicBezTo>
                  <a:pt x="4" y="11276"/>
                  <a:pt x="2" y="11268"/>
                  <a:pt x="1" y="11260"/>
                </a:cubicBezTo>
                <a:lnTo>
                  <a:pt x="1" y="21275"/>
                </a:lnTo>
                <a:lnTo>
                  <a:pt x="815" y="21291"/>
                </a:lnTo>
                <a:lnTo>
                  <a:pt x="1877" y="21307"/>
                </a:lnTo>
                <a:lnTo>
                  <a:pt x="2932" y="21323"/>
                </a:lnTo>
                <a:lnTo>
                  <a:pt x="3994" y="21338"/>
                </a:lnTo>
                <a:lnTo>
                  <a:pt x="5056" y="21354"/>
                </a:lnTo>
                <a:lnTo>
                  <a:pt x="6118" y="21370"/>
                </a:lnTo>
                <a:lnTo>
                  <a:pt x="7157" y="21386"/>
                </a:lnTo>
                <a:lnTo>
                  <a:pt x="7157" y="21386"/>
                </a:lnTo>
                <a:lnTo>
                  <a:pt x="8219" y="21402"/>
                </a:lnTo>
                <a:lnTo>
                  <a:pt x="9280" y="21418"/>
                </a:lnTo>
                <a:lnTo>
                  <a:pt x="10343" y="21434"/>
                </a:lnTo>
                <a:lnTo>
                  <a:pt x="11405" y="21449"/>
                </a:lnTo>
                <a:lnTo>
                  <a:pt x="11405" y="21449"/>
                </a:lnTo>
                <a:lnTo>
                  <a:pt x="12454" y="21465"/>
                </a:lnTo>
                <a:lnTo>
                  <a:pt x="13516" y="21481"/>
                </a:lnTo>
                <a:lnTo>
                  <a:pt x="14579" y="21497"/>
                </a:lnTo>
                <a:lnTo>
                  <a:pt x="15634" y="21513"/>
                </a:lnTo>
                <a:lnTo>
                  <a:pt x="15634" y="21513"/>
                </a:lnTo>
                <a:lnTo>
                  <a:pt x="16696" y="21529"/>
                </a:lnTo>
                <a:lnTo>
                  <a:pt x="17757" y="21545"/>
                </a:lnTo>
                <a:lnTo>
                  <a:pt x="18819" y="21560"/>
                </a:lnTo>
                <a:lnTo>
                  <a:pt x="19881" y="21576"/>
                </a:lnTo>
                <a:lnTo>
                  <a:pt x="19881" y="21576"/>
                </a:lnTo>
                <a:lnTo>
                  <a:pt x="20920" y="21592"/>
                </a:lnTo>
                <a:lnTo>
                  <a:pt x="21600" y="21600"/>
                </a:lnTo>
                <a:lnTo>
                  <a:pt x="21600" y="325"/>
                </a:lnTo>
                <a:lnTo>
                  <a:pt x="20922" y="317"/>
                </a:lnTo>
                <a:close/>
                <a:moveTo>
                  <a:pt x="708" y="10879"/>
                </a:moveTo>
                <a:cubicBezTo>
                  <a:pt x="708" y="10982"/>
                  <a:pt x="706" y="11085"/>
                  <a:pt x="700" y="11157"/>
                </a:cubicBezTo>
                <a:cubicBezTo>
                  <a:pt x="695" y="11228"/>
                  <a:pt x="688" y="11276"/>
                  <a:pt x="681" y="11276"/>
                </a:cubicBezTo>
                <a:lnTo>
                  <a:pt x="681" y="11276"/>
                </a:lnTo>
                <a:lnTo>
                  <a:pt x="478" y="11276"/>
                </a:lnTo>
                <a:cubicBezTo>
                  <a:pt x="471" y="11276"/>
                  <a:pt x="464" y="11236"/>
                  <a:pt x="459" y="11157"/>
                </a:cubicBezTo>
                <a:cubicBezTo>
                  <a:pt x="454" y="11085"/>
                  <a:pt x="451" y="10982"/>
                  <a:pt x="451" y="10879"/>
                </a:cubicBezTo>
                <a:lnTo>
                  <a:pt x="451" y="10403"/>
                </a:lnTo>
                <a:cubicBezTo>
                  <a:pt x="451" y="10181"/>
                  <a:pt x="463" y="10007"/>
                  <a:pt x="478" y="10007"/>
                </a:cubicBezTo>
                <a:lnTo>
                  <a:pt x="478" y="10007"/>
                </a:lnTo>
                <a:lnTo>
                  <a:pt x="681" y="10007"/>
                </a:lnTo>
                <a:cubicBezTo>
                  <a:pt x="696" y="10007"/>
                  <a:pt x="708" y="10181"/>
                  <a:pt x="708" y="10403"/>
                </a:cubicBezTo>
                <a:lnTo>
                  <a:pt x="708" y="10879"/>
                </a:lnTo>
                <a:close/>
                <a:moveTo>
                  <a:pt x="1181" y="10887"/>
                </a:moveTo>
                <a:cubicBezTo>
                  <a:pt x="1181" y="11109"/>
                  <a:pt x="1169" y="11284"/>
                  <a:pt x="1154" y="11284"/>
                </a:cubicBezTo>
                <a:lnTo>
                  <a:pt x="1154" y="11284"/>
                </a:lnTo>
                <a:lnTo>
                  <a:pt x="951" y="11284"/>
                </a:lnTo>
                <a:cubicBezTo>
                  <a:pt x="944" y="11284"/>
                  <a:pt x="937" y="11244"/>
                  <a:pt x="932" y="11165"/>
                </a:cubicBezTo>
                <a:cubicBezTo>
                  <a:pt x="927" y="11085"/>
                  <a:pt x="924" y="10990"/>
                  <a:pt x="924" y="10887"/>
                </a:cubicBezTo>
                <a:lnTo>
                  <a:pt x="924" y="10411"/>
                </a:lnTo>
                <a:cubicBezTo>
                  <a:pt x="924" y="10189"/>
                  <a:pt x="936" y="10015"/>
                  <a:pt x="951" y="10015"/>
                </a:cubicBezTo>
                <a:lnTo>
                  <a:pt x="951" y="10015"/>
                </a:lnTo>
                <a:lnTo>
                  <a:pt x="1154" y="10015"/>
                </a:lnTo>
                <a:cubicBezTo>
                  <a:pt x="1161" y="10015"/>
                  <a:pt x="1168" y="10055"/>
                  <a:pt x="1173" y="10134"/>
                </a:cubicBezTo>
                <a:cubicBezTo>
                  <a:pt x="1178" y="10213"/>
                  <a:pt x="1181" y="10308"/>
                  <a:pt x="1181" y="10411"/>
                </a:cubicBezTo>
                <a:lnTo>
                  <a:pt x="1181" y="10887"/>
                </a:lnTo>
                <a:close/>
                <a:moveTo>
                  <a:pt x="1654" y="10895"/>
                </a:moveTo>
                <a:cubicBezTo>
                  <a:pt x="1654" y="11117"/>
                  <a:pt x="1642" y="11292"/>
                  <a:pt x="1627" y="11292"/>
                </a:cubicBezTo>
                <a:lnTo>
                  <a:pt x="1627" y="11292"/>
                </a:lnTo>
                <a:lnTo>
                  <a:pt x="1424" y="11292"/>
                </a:lnTo>
                <a:cubicBezTo>
                  <a:pt x="1417" y="11292"/>
                  <a:pt x="1410" y="11252"/>
                  <a:pt x="1405" y="11173"/>
                </a:cubicBezTo>
                <a:cubicBezTo>
                  <a:pt x="1400" y="11093"/>
                  <a:pt x="1396" y="10998"/>
                  <a:pt x="1396" y="10895"/>
                </a:cubicBezTo>
                <a:lnTo>
                  <a:pt x="1396" y="10419"/>
                </a:lnTo>
                <a:cubicBezTo>
                  <a:pt x="1396" y="10197"/>
                  <a:pt x="1409" y="10023"/>
                  <a:pt x="1424" y="10023"/>
                </a:cubicBezTo>
                <a:lnTo>
                  <a:pt x="1424" y="10023"/>
                </a:lnTo>
                <a:lnTo>
                  <a:pt x="1627" y="10023"/>
                </a:lnTo>
                <a:cubicBezTo>
                  <a:pt x="1634" y="10023"/>
                  <a:pt x="1641" y="10062"/>
                  <a:pt x="1646" y="10142"/>
                </a:cubicBezTo>
                <a:cubicBezTo>
                  <a:pt x="1651" y="10221"/>
                  <a:pt x="1654" y="10316"/>
                  <a:pt x="1654" y="10419"/>
                </a:cubicBezTo>
                <a:lnTo>
                  <a:pt x="1654" y="10895"/>
                </a:lnTo>
                <a:close/>
                <a:moveTo>
                  <a:pt x="2126" y="10903"/>
                </a:moveTo>
                <a:cubicBezTo>
                  <a:pt x="2126" y="11125"/>
                  <a:pt x="2114" y="11299"/>
                  <a:pt x="2099" y="11299"/>
                </a:cubicBezTo>
                <a:cubicBezTo>
                  <a:pt x="2099" y="11299"/>
                  <a:pt x="2099" y="11299"/>
                  <a:pt x="2099" y="11299"/>
                </a:cubicBezTo>
                <a:lnTo>
                  <a:pt x="1896" y="11299"/>
                </a:lnTo>
                <a:cubicBezTo>
                  <a:pt x="1889" y="11299"/>
                  <a:pt x="1882" y="11260"/>
                  <a:pt x="1877" y="11181"/>
                </a:cubicBezTo>
                <a:cubicBezTo>
                  <a:pt x="1872" y="11109"/>
                  <a:pt x="1869" y="11006"/>
                  <a:pt x="1869" y="10903"/>
                </a:cubicBezTo>
                <a:lnTo>
                  <a:pt x="1869" y="10427"/>
                </a:lnTo>
                <a:cubicBezTo>
                  <a:pt x="1869" y="10205"/>
                  <a:pt x="1881" y="10031"/>
                  <a:pt x="1896" y="10031"/>
                </a:cubicBezTo>
                <a:lnTo>
                  <a:pt x="1896" y="10031"/>
                </a:lnTo>
                <a:lnTo>
                  <a:pt x="2099" y="10031"/>
                </a:lnTo>
                <a:cubicBezTo>
                  <a:pt x="2114" y="10031"/>
                  <a:pt x="2126" y="10205"/>
                  <a:pt x="2126" y="10427"/>
                </a:cubicBezTo>
                <a:lnTo>
                  <a:pt x="2126" y="10903"/>
                </a:lnTo>
                <a:close/>
                <a:moveTo>
                  <a:pt x="2599" y="10903"/>
                </a:moveTo>
                <a:cubicBezTo>
                  <a:pt x="2599" y="11006"/>
                  <a:pt x="2596" y="11109"/>
                  <a:pt x="2591" y="11181"/>
                </a:cubicBezTo>
                <a:cubicBezTo>
                  <a:pt x="2586" y="11252"/>
                  <a:pt x="2579" y="11299"/>
                  <a:pt x="2572" y="11299"/>
                </a:cubicBezTo>
                <a:lnTo>
                  <a:pt x="2572" y="11299"/>
                </a:lnTo>
                <a:lnTo>
                  <a:pt x="2369" y="11299"/>
                </a:lnTo>
                <a:cubicBezTo>
                  <a:pt x="2354" y="11299"/>
                  <a:pt x="2342" y="11125"/>
                  <a:pt x="2342" y="10903"/>
                </a:cubicBezTo>
                <a:lnTo>
                  <a:pt x="2342" y="10427"/>
                </a:lnTo>
                <a:cubicBezTo>
                  <a:pt x="2342" y="10324"/>
                  <a:pt x="2344" y="10221"/>
                  <a:pt x="2350" y="10150"/>
                </a:cubicBezTo>
                <a:cubicBezTo>
                  <a:pt x="2355" y="10078"/>
                  <a:pt x="2362" y="10031"/>
                  <a:pt x="2369" y="10031"/>
                </a:cubicBezTo>
                <a:lnTo>
                  <a:pt x="2369" y="10031"/>
                </a:lnTo>
                <a:lnTo>
                  <a:pt x="2572" y="10031"/>
                </a:lnTo>
                <a:cubicBezTo>
                  <a:pt x="2587" y="10031"/>
                  <a:pt x="2599" y="10205"/>
                  <a:pt x="2599" y="10427"/>
                </a:cubicBezTo>
                <a:lnTo>
                  <a:pt x="2599" y="10903"/>
                </a:lnTo>
                <a:close/>
                <a:moveTo>
                  <a:pt x="3059" y="10911"/>
                </a:moveTo>
                <a:cubicBezTo>
                  <a:pt x="3059" y="11014"/>
                  <a:pt x="3057" y="11117"/>
                  <a:pt x="3051" y="11188"/>
                </a:cubicBezTo>
                <a:cubicBezTo>
                  <a:pt x="3046" y="11260"/>
                  <a:pt x="3039" y="11307"/>
                  <a:pt x="3032" y="11307"/>
                </a:cubicBezTo>
                <a:lnTo>
                  <a:pt x="3032" y="11307"/>
                </a:lnTo>
                <a:lnTo>
                  <a:pt x="2933" y="11307"/>
                </a:lnTo>
                <a:cubicBezTo>
                  <a:pt x="2933" y="11307"/>
                  <a:pt x="2933" y="11307"/>
                  <a:pt x="2933" y="11307"/>
                </a:cubicBezTo>
                <a:lnTo>
                  <a:pt x="2842" y="11307"/>
                </a:lnTo>
                <a:cubicBezTo>
                  <a:pt x="2827" y="11307"/>
                  <a:pt x="2814" y="11133"/>
                  <a:pt x="2814" y="10911"/>
                </a:cubicBezTo>
                <a:lnTo>
                  <a:pt x="2814" y="10435"/>
                </a:lnTo>
                <a:cubicBezTo>
                  <a:pt x="2814" y="10332"/>
                  <a:pt x="2817" y="10229"/>
                  <a:pt x="2823" y="10158"/>
                </a:cubicBezTo>
                <a:cubicBezTo>
                  <a:pt x="2828" y="10086"/>
                  <a:pt x="2835" y="10039"/>
                  <a:pt x="2842" y="10039"/>
                </a:cubicBezTo>
                <a:lnTo>
                  <a:pt x="2842" y="10039"/>
                </a:lnTo>
                <a:lnTo>
                  <a:pt x="2940" y="10039"/>
                </a:lnTo>
                <a:cubicBezTo>
                  <a:pt x="2940" y="10039"/>
                  <a:pt x="2940" y="10039"/>
                  <a:pt x="2940" y="10039"/>
                </a:cubicBezTo>
                <a:lnTo>
                  <a:pt x="3032" y="10039"/>
                </a:lnTo>
                <a:cubicBezTo>
                  <a:pt x="3048" y="10039"/>
                  <a:pt x="3060" y="10213"/>
                  <a:pt x="3060" y="10435"/>
                </a:cubicBezTo>
                <a:lnTo>
                  <a:pt x="3060" y="10911"/>
                </a:lnTo>
                <a:close/>
                <a:moveTo>
                  <a:pt x="3532" y="10919"/>
                </a:moveTo>
                <a:cubicBezTo>
                  <a:pt x="3532" y="11141"/>
                  <a:pt x="3520" y="11315"/>
                  <a:pt x="3504" y="11315"/>
                </a:cubicBezTo>
                <a:lnTo>
                  <a:pt x="3504" y="11315"/>
                </a:lnTo>
                <a:lnTo>
                  <a:pt x="3302" y="11315"/>
                </a:lnTo>
                <a:cubicBezTo>
                  <a:pt x="3294" y="11315"/>
                  <a:pt x="3287" y="11276"/>
                  <a:pt x="3282" y="11196"/>
                </a:cubicBezTo>
                <a:cubicBezTo>
                  <a:pt x="3277" y="11125"/>
                  <a:pt x="3274" y="11022"/>
                  <a:pt x="3274" y="10919"/>
                </a:cubicBezTo>
                <a:lnTo>
                  <a:pt x="3274" y="10443"/>
                </a:lnTo>
                <a:cubicBezTo>
                  <a:pt x="3274" y="10221"/>
                  <a:pt x="3286" y="10047"/>
                  <a:pt x="3302" y="10047"/>
                </a:cubicBezTo>
                <a:lnTo>
                  <a:pt x="3302" y="10047"/>
                </a:lnTo>
                <a:lnTo>
                  <a:pt x="3504" y="10047"/>
                </a:lnTo>
                <a:cubicBezTo>
                  <a:pt x="3511" y="10047"/>
                  <a:pt x="3518" y="10086"/>
                  <a:pt x="3523" y="10166"/>
                </a:cubicBezTo>
                <a:cubicBezTo>
                  <a:pt x="3528" y="10237"/>
                  <a:pt x="3532" y="10340"/>
                  <a:pt x="3532" y="10443"/>
                </a:cubicBezTo>
                <a:lnTo>
                  <a:pt x="3532" y="10919"/>
                </a:lnTo>
                <a:close/>
                <a:moveTo>
                  <a:pt x="4004" y="10927"/>
                </a:moveTo>
                <a:cubicBezTo>
                  <a:pt x="4004" y="11030"/>
                  <a:pt x="4002" y="11133"/>
                  <a:pt x="3996" y="11204"/>
                </a:cubicBezTo>
                <a:cubicBezTo>
                  <a:pt x="3991" y="11276"/>
                  <a:pt x="3984" y="11323"/>
                  <a:pt x="3977" y="11323"/>
                </a:cubicBezTo>
                <a:lnTo>
                  <a:pt x="3977" y="11323"/>
                </a:lnTo>
                <a:lnTo>
                  <a:pt x="3774" y="11323"/>
                </a:lnTo>
                <a:cubicBezTo>
                  <a:pt x="3767" y="11323"/>
                  <a:pt x="3760" y="11284"/>
                  <a:pt x="3755" y="11204"/>
                </a:cubicBezTo>
                <a:cubicBezTo>
                  <a:pt x="3750" y="11125"/>
                  <a:pt x="3747" y="11030"/>
                  <a:pt x="3747" y="10927"/>
                </a:cubicBezTo>
                <a:lnTo>
                  <a:pt x="3747" y="10451"/>
                </a:lnTo>
                <a:cubicBezTo>
                  <a:pt x="3747" y="10229"/>
                  <a:pt x="3759" y="10055"/>
                  <a:pt x="3774" y="10055"/>
                </a:cubicBezTo>
                <a:lnTo>
                  <a:pt x="3774" y="10055"/>
                </a:lnTo>
                <a:lnTo>
                  <a:pt x="3977" y="10055"/>
                </a:lnTo>
                <a:cubicBezTo>
                  <a:pt x="3992" y="10055"/>
                  <a:pt x="4004" y="10229"/>
                  <a:pt x="4004" y="10451"/>
                </a:cubicBezTo>
                <a:lnTo>
                  <a:pt x="4004" y="10927"/>
                </a:lnTo>
                <a:close/>
                <a:moveTo>
                  <a:pt x="4477" y="10935"/>
                </a:moveTo>
                <a:cubicBezTo>
                  <a:pt x="4477" y="11038"/>
                  <a:pt x="4474" y="11141"/>
                  <a:pt x="4468" y="11212"/>
                </a:cubicBezTo>
                <a:cubicBezTo>
                  <a:pt x="4463" y="11284"/>
                  <a:pt x="4456" y="11331"/>
                  <a:pt x="4449" y="11331"/>
                </a:cubicBezTo>
                <a:lnTo>
                  <a:pt x="4449" y="11331"/>
                </a:lnTo>
                <a:lnTo>
                  <a:pt x="4247" y="11331"/>
                </a:lnTo>
                <a:cubicBezTo>
                  <a:pt x="4231" y="11331"/>
                  <a:pt x="4219" y="11157"/>
                  <a:pt x="4219" y="10935"/>
                </a:cubicBezTo>
                <a:lnTo>
                  <a:pt x="4219" y="10459"/>
                </a:lnTo>
                <a:cubicBezTo>
                  <a:pt x="4219" y="10356"/>
                  <a:pt x="4222" y="10253"/>
                  <a:pt x="4227" y="10181"/>
                </a:cubicBezTo>
                <a:cubicBezTo>
                  <a:pt x="4232" y="10110"/>
                  <a:pt x="4240" y="10062"/>
                  <a:pt x="4247" y="10062"/>
                </a:cubicBezTo>
                <a:lnTo>
                  <a:pt x="4247" y="10062"/>
                </a:lnTo>
                <a:lnTo>
                  <a:pt x="4449" y="10062"/>
                </a:lnTo>
                <a:cubicBezTo>
                  <a:pt x="4465" y="10062"/>
                  <a:pt x="4477" y="10237"/>
                  <a:pt x="4477" y="10459"/>
                </a:cubicBezTo>
                <a:lnTo>
                  <a:pt x="4477" y="10935"/>
                </a:lnTo>
                <a:close/>
                <a:moveTo>
                  <a:pt x="4950" y="10943"/>
                </a:moveTo>
                <a:cubicBezTo>
                  <a:pt x="4950" y="11046"/>
                  <a:pt x="4947" y="11149"/>
                  <a:pt x="4941" y="11220"/>
                </a:cubicBezTo>
                <a:cubicBezTo>
                  <a:pt x="4936" y="11292"/>
                  <a:pt x="4929" y="11339"/>
                  <a:pt x="4922" y="11339"/>
                </a:cubicBezTo>
                <a:lnTo>
                  <a:pt x="4922" y="11339"/>
                </a:lnTo>
                <a:lnTo>
                  <a:pt x="4720" y="11339"/>
                </a:lnTo>
                <a:cubicBezTo>
                  <a:pt x="4712" y="11339"/>
                  <a:pt x="4705" y="11299"/>
                  <a:pt x="4700" y="11220"/>
                </a:cubicBezTo>
                <a:cubicBezTo>
                  <a:pt x="4695" y="11149"/>
                  <a:pt x="4692" y="11046"/>
                  <a:pt x="4692" y="10943"/>
                </a:cubicBezTo>
                <a:lnTo>
                  <a:pt x="4692" y="10467"/>
                </a:lnTo>
                <a:cubicBezTo>
                  <a:pt x="4692" y="10245"/>
                  <a:pt x="4704" y="10070"/>
                  <a:pt x="4720" y="10070"/>
                </a:cubicBezTo>
                <a:lnTo>
                  <a:pt x="4720" y="10070"/>
                </a:lnTo>
                <a:lnTo>
                  <a:pt x="4922" y="10070"/>
                </a:lnTo>
                <a:cubicBezTo>
                  <a:pt x="4937" y="10070"/>
                  <a:pt x="4950" y="10245"/>
                  <a:pt x="4950" y="10467"/>
                </a:cubicBezTo>
                <a:lnTo>
                  <a:pt x="4950" y="10943"/>
                </a:lnTo>
                <a:close/>
                <a:moveTo>
                  <a:pt x="5422" y="10951"/>
                </a:moveTo>
                <a:cubicBezTo>
                  <a:pt x="5422" y="11173"/>
                  <a:pt x="5410" y="11347"/>
                  <a:pt x="5395" y="11347"/>
                </a:cubicBezTo>
                <a:lnTo>
                  <a:pt x="5395" y="11347"/>
                </a:lnTo>
                <a:lnTo>
                  <a:pt x="5192" y="11347"/>
                </a:lnTo>
                <a:cubicBezTo>
                  <a:pt x="5177" y="11347"/>
                  <a:pt x="5165" y="11173"/>
                  <a:pt x="5165" y="10951"/>
                </a:cubicBezTo>
                <a:lnTo>
                  <a:pt x="5165" y="10475"/>
                </a:lnTo>
                <a:cubicBezTo>
                  <a:pt x="5165" y="10372"/>
                  <a:pt x="5168" y="10269"/>
                  <a:pt x="5173" y="10197"/>
                </a:cubicBezTo>
                <a:cubicBezTo>
                  <a:pt x="5178" y="10126"/>
                  <a:pt x="5185" y="10078"/>
                  <a:pt x="5192" y="10078"/>
                </a:cubicBezTo>
                <a:lnTo>
                  <a:pt x="5192" y="10078"/>
                </a:lnTo>
                <a:lnTo>
                  <a:pt x="5395" y="10078"/>
                </a:lnTo>
                <a:cubicBezTo>
                  <a:pt x="5402" y="10078"/>
                  <a:pt x="5409" y="10118"/>
                  <a:pt x="5414" y="10197"/>
                </a:cubicBezTo>
                <a:cubicBezTo>
                  <a:pt x="5419" y="10269"/>
                  <a:pt x="5422" y="10372"/>
                  <a:pt x="5422" y="10475"/>
                </a:cubicBezTo>
                <a:lnTo>
                  <a:pt x="5422" y="10951"/>
                </a:lnTo>
                <a:close/>
                <a:moveTo>
                  <a:pt x="5895" y="10958"/>
                </a:moveTo>
                <a:cubicBezTo>
                  <a:pt x="5895" y="11181"/>
                  <a:pt x="5883" y="11355"/>
                  <a:pt x="5867" y="11355"/>
                </a:cubicBezTo>
                <a:lnTo>
                  <a:pt x="5867" y="11355"/>
                </a:lnTo>
                <a:lnTo>
                  <a:pt x="5665" y="11355"/>
                </a:lnTo>
                <a:cubicBezTo>
                  <a:pt x="5657" y="11355"/>
                  <a:pt x="5650" y="11315"/>
                  <a:pt x="5645" y="11236"/>
                </a:cubicBezTo>
                <a:cubicBezTo>
                  <a:pt x="5640" y="11157"/>
                  <a:pt x="5637" y="11062"/>
                  <a:pt x="5637" y="10958"/>
                </a:cubicBezTo>
                <a:lnTo>
                  <a:pt x="5637" y="10483"/>
                </a:lnTo>
                <a:cubicBezTo>
                  <a:pt x="5637" y="10261"/>
                  <a:pt x="5649" y="10086"/>
                  <a:pt x="5665" y="10086"/>
                </a:cubicBezTo>
                <a:cubicBezTo>
                  <a:pt x="5665" y="10086"/>
                  <a:pt x="5665" y="10086"/>
                  <a:pt x="5665" y="10086"/>
                </a:cubicBezTo>
                <a:lnTo>
                  <a:pt x="5867" y="10094"/>
                </a:lnTo>
                <a:cubicBezTo>
                  <a:pt x="5874" y="10094"/>
                  <a:pt x="5881" y="10134"/>
                  <a:pt x="5886" y="10213"/>
                </a:cubicBezTo>
                <a:cubicBezTo>
                  <a:pt x="5891" y="10284"/>
                  <a:pt x="5895" y="10388"/>
                  <a:pt x="5895" y="10491"/>
                </a:cubicBezTo>
                <a:lnTo>
                  <a:pt x="5895" y="10958"/>
                </a:lnTo>
                <a:close/>
                <a:moveTo>
                  <a:pt x="6368" y="10966"/>
                </a:moveTo>
                <a:cubicBezTo>
                  <a:pt x="6368" y="11069"/>
                  <a:pt x="6365" y="11173"/>
                  <a:pt x="6359" y="11244"/>
                </a:cubicBezTo>
                <a:cubicBezTo>
                  <a:pt x="6354" y="11315"/>
                  <a:pt x="6347" y="11363"/>
                  <a:pt x="6340" y="11363"/>
                </a:cubicBezTo>
                <a:lnTo>
                  <a:pt x="6340" y="11363"/>
                </a:lnTo>
                <a:lnTo>
                  <a:pt x="6137" y="11363"/>
                </a:lnTo>
                <a:cubicBezTo>
                  <a:pt x="6122" y="11363"/>
                  <a:pt x="6110" y="11188"/>
                  <a:pt x="6110" y="10966"/>
                </a:cubicBezTo>
                <a:lnTo>
                  <a:pt x="6110" y="10491"/>
                </a:lnTo>
                <a:cubicBezTo>
                  <a:pt x="6110" y="10388"/>
                  <a:pt x="6113" y="10284"/>
                  <a:pt x="6118" y="10213"/>
                </a:cubicBezTo>
                <a:cubicBezTo>
                  <a:pt x="6123" y="10142"/>
                  <a:pt x="6130" y="10094"/>
                  <a:pt x="6137" y="10094"/>
                </a:cubicBezTo>
                <a:lnTo>
                  <a:pt x="6137" y="10094"/>
                </a:lnTo>
                <a:lnTo>
                  <a:pt x="6340" y="10094"/>
                </a:lnTo>
                <a:cubicBezTo>
                  <a:pt x="6355" y="10094"/>
                  <a:pt x="6368" y="10269"/>
                  <a:pt x="6368" y="10491"/>
                </a:cubicBezTo>
                <a:lnTo>
                  <a:pt x="6368" y="10966"/>
                </a:lnTo>
                <a:close/>
                <a:moveTo>
                  <a:pt x="6840" y="10974"/>
                </a:moveTo>
                <a:cubicBezTo>
                  <a:pt x="6840" y="11077"/>
                  <a:pt x="6837" y="11181"/>
                  <a:pt x="6832" y="11252"/>
                </a:cubicBezTo>
                <a:cubicBezTo>
                  <a:pt x="6827" y="11323"/>
                  <a:pt x="6819" y="11371"/>
                  <a:pt x="6812" y="11371"/>
                </a:cubicBezTo>
                <a:lnTo>
                  <a:pt x="6812" y="11371"/>
                </a:lnTo>
                <a:lnTo>
                  <a:pt x="6610" y="11371"/>
                </a:lnTo>
                <a:cubicBezTo>
                  <a:pt x="6603" y="11371"/>
                  <a:pt x="6595" y="11331"/>
                  <a:pt x="6590" y="11252"/>
                </a:cubicBezTo>
                <a:cubicBezTo>
                  <a:pt x="6586" y="11173"/>
                  <a:pt x="6582" y="11077"/>
                  <a:pt x="6582" y="10974"/>
                </a:cubicBezTo>
                <a:lnTo>
                  <a:pt x="6582" y="10499"/>
                </a:lnTo>
                <a:cubicBezTo>
                  <a:pt x="6582" y="10277"/>
                  <a:pt x="6594" y="10102"/>
                  <a:pt x="6610" y="10102"/>
                </a:cubicBezTo>
                <a:lnTo>
                  <a:pt x="6610" y="10102"/>
                </a:lnTo>
                <a:lnTo>
                  <a:pt x="6812" y="10102"/>
                </a:lnTo>
                <a:cubicBezTo>
                  <a:pt x="6828" y="10102"/>
                  <a:pt x="6840" y="10277"/>
                  <a:pt x="6840" y="10499"/>
                </a:cubicBezTo>
                <a:lnTo>
                  <a:pt x="6840" y="10974"/>
                </a:lnTo>
                <a:close/>
                <a:moveTo>
                  <a:pt x="7285" y="10982"/>
                </a:moveTo>
                <a:cubicBezTo>
                  <a:pt x="7285" y="11204"/>
                  <a:pt x="7272" y="11379"/>
                  <a:pt x="7257" y="11379"/>
                </a:cubicBezTo>
                <a:cubicBezTo>
                  <a:pt x="7257" y="11379"/>
                  <a:pt x="7257" y="11379"/>
                  <a:pt x="7257" y="11379"/>
                </a:cubicBezTo>
                <a:lnTo>
                  <a:pt x="7159" y="11379"/>
                </a:lnTo>
                <a:cubicBezTo>
                  <a:pt x="7159" y="11379"/>
                  <a:pt x="7159" y="11379"/>
                  <a:pt x="7158" y="11379"/>
                </a:cubicBezTo>
                <a:lnTo>
                  <a:pt x="7083" y="11379"/>
                </a:lnTo>
                <a:cubicBezTo>
                  <a:pt x="7067" y="11379"/>
                  <a:pt x="7055" y="11204"/>
                  <a:pt x="7055" y="10982"/>
                </a:cubicBezTo>
                <a:lnTo>
                  <a:pt x="7055" y="10507"/>
                </a:lnTo>
                <a:cubicBezTo>
                  <a:pt x="7055" y="10403"/>
                  <a:pt x="7058" y="10300"/>
                  <a:pt x="7063" y="10229"/>
                </a:cubicBezTo>
                <a:cubicBezTo>
                  <a:pt x="7069" y="10158"/>
                  <a:pt x="7075" y="10110"/>
                  <a:pt x="7083" y="10110"/>
                </a:cubicBezTo>
                <a:cubicBezTo>
                  <a:pt x="7083" y="10110"/>
                  <a:pt x="7083" y="10110"/>
                  <a:pt x="7083" y="10110"/>
                </a:cubicBezTo>
                <a:lnTo>
                  <a:pt x="7181" y="10110"/>
                </a:lnTo>
                <a:cubicBezTo>
                  <a:pt x="7181" y="10110"/>
                  <a:pt x="7181" y="10110"/>
                  <a:pt x="7181" y="10110"/>
                </a:cubicBezTo>
                <a:lnTo>
                  <a:pt x="7257" y="10110"/>
                </a:lnTo>
                <a:cubicBezTo>
                  <a:pt x="7264" y="10110"/>
                  <a:pt x="7271" y="10150"/>
                  <a:pt x="7276" y="10229"/>
                </a:cubicBezTo>
                <a:cubicBezTo>
                  <a:pt x="7281" y="10300"/>
                  <a:pt x="7285" y="10403"/>
                  <a:pt x="7285" y="10507"/>
                </a:cubicBezTo>
                <a:lnTo>
                  <a:pt x="7285" y="10982"/>
                </a:lnTo>
                <a:close/>
                <a:moveTo>
                  <a:pt x="7757" y="10990"/>
                </a:moveTo>
                <a:cubicBezTo>
                  <a:pt x="7757" y="11093"/>
                  <a:pt x="7754" y="11196"/>
                  <a:pt x="7749" y="11268"/>
                </a:cubicBezTo>
                <a:cubicBezTo>
                  <a:pt x="7744" y="11339"/>
                  <a:pt x="7736" y="11387"/>
                  <a:pt x="7729" y="11387"/>
                </a:cubicBezTo>
                <a:lnTo>
                  <a:pt x="7729" y="11387"/>
                </a:lnTo>
                <a:lnTo>
                  <a:pt x="7527" y="11387"/>
                </a:lnTo>
                <a:cubicBezTo>
                  <a:pt x="7520" y="11387"/>
                  <a:pt x="7512" y="11347"/>
                  <a:pt x="7508" y="11268"/>
                </a:cubicBezTo>
                <a:cubicBezTo>
                  <a:pt x="7503" y="11188"/>
                  <a:pt x="7499" y="11093"/>
                  <a:pt x="7499" y="10990"/>
                </a:cubicBezTo>
                <a:lnTo>
                  <a:pt x="7499" y="10514"/>
                </a:lnTo>
                <a:cubicBezTo>
                  <a:pt x="7499" y="10292"/>
                  <a:pt x="7511" y="10118"/>
                  <a:pt x="7527" y="10118"/>
                </a:cubicBezTo>
                <a:lnTo>
                  <a:pt x="7527" y="10118"/>
                </a:lnTo>
                <a:lnTo>
                  <a:pt x="7729" y="10118"/>
                </a:lnTo>
                <a:cubicBezTo>
                  <a:pt x="7745" y="10118"/>
                  <a:pt x="7757" y="10292"/>
                  <a:pt x="7757" y="10514"/>
                </a:cubicBezTo>
                <a:lnTo>
                  <a:pt x="7757" y="10990"/>
                </a:lnTo>
                <a:close/>
                <a:moveTo>
                  <a:pt x="8230" y="10998"/>
                </a:moveTo>
                <a:cubicBezTo>
                  <a:pt x="8230" y="11220"/>
                  <a:pt x="8218" y="11395"/>
                  <a:pt x="8202" y="11395"/>
                </a:cubicBezTo>
                <a:lnTo>
                  <a:pt x="8202" y="11395"/>
                </a:lnTo>
                <a:lnTo>
                  <a:pt x="8000" y="11395"/>
                </a:lnTo>
                <a:cubicBezTo>
                  <a:pt x="7992" y="11395"/>
                  <a:pt x="7985" y="11355"/>
                  <a:pt x="7980" y="11276"/>
                </a:cubicBezTo>
                <a:cubicBezTo>
                  <a:pt x="7975" y="11196"/>
                  <a:pt x="7972" y="11101"/>
                  <a:pt x="7972" y="10998"/>
                </a:cubicBezTo>
                <a:lnTo>
                  <a:pt x="7972" y="10522"/>
                </a:lnTo>
                <a:cubicBezTo>
                  <a:pt x="7972" y="10300"/>
                  <a:pt x="7984" y="10126"/>
                  <a:pt x="8000" y="10126"/>
                </a:cubicBezTo>
                <a:lnTo>
                  <a:pt x="8000" y="10126"/>
                </a:lnTo>
                <a:lnTo>
                  <a:pt x="8202" y="10126"/>
                </a:lnTo>
                <a:cubicBezTo>
                  <a:pt x="8209" y="10126"/>
                  <a:pt x="8216" y="10166"/>
                  <a:pt x="8221" y="10245"/>
                </a:cubicBezTo>
                <a:cubicBezTo>
                  <a:pt x="8226" y="10324"/>
                  <a:pt x="8230" y="10419"/>
                  <a:pt x="8230" y="10522"/>
                </a:cubicBezTo>
                <a:lnTo>
                  <a:pt x="8230" y="10998"/>
                </a:lnTo>
                <a:close/>
                <a:moveTo>
                  <a:pt x="8702" y="10998"/>
                </a:moveTo>
                <a:cubicBezTo>
                  <a:pt x="8702" y="11101"/>
                  <a:pt x="8699" y="11204"/>
                  <a:pt x="8694" y="11276"/>
                </a:cubicBezTo>
                <a:cubicBezTo>
                  <a:pt x="8688" y="11347"/>
                  <a:pt x="8682" y="11395"/>
                  <a:pt x="8674" y="11395"/>
                </a:cubicBezTo>
                <a:lnTo>
                  <a:pt x="8674" y="11395"/>
                </a:lnTo>
                <a:lnTo>
                  <a:pt x="8472" y="11395"/>
                </a:lnTo>
                <a:cubicBezTo>
                  <a:pt x="8465" y="11395"/>
                  <a:pt x="8458" y="11355"/>
                  <a:pt x="8453" y="11276"/>
                </a:cubicBezTo>
                <a:cubicBezTo>
                  <a:pt x="8448" y="11196"/>
                  <a:pt x="8444" y="11101"/>
                  <a:pt x="8444" y="10998"/>
                </a:cubicBezTo>
                <a:lnTo>
                  <a:pt x="8444" y="10522"/>
                </a:lnTo>
                <a:cubicBezTo>
                  <a:pt x="8444" y="10300"/>
                  <a:pt x="8456" y="10126"/>
                  <a:pt x="8472" y="10126"/>
                </a:cubicBezTo>
                <a:lnTo>
                  <a:pt x="8472" y="10126"/>
                </a:lnTo>
                <a:lnTo>
                  <a:pt x="8674" y="10126"/>
                </a:lnTo>
                <a:cubicBezTo>
                  <a:pt x="8690" y="10126"/>
                  <a:pt x="8702" y="10300"/>
                  <a:pt x="8702" y="10522"/>
                </a:cubicBezTo>
                <a:lnTo>
                  <a:pt x="8702" y="10998"/>
                </a:lnTo>
                <a:close/>
                <a:moveTo>
                  <a:pt x="9175" y="11014"/>
                </a:moveTo>
                <a:cubicBezTo>
                  <a:pt x="9175" y="11236"/>
                  <a:pt x="9163" y="11410"/>
                  <a:pt x="9147" y="11410"/>
                </a:cubicBezTo>
                <a:lnTo>
                  <a:pt x="9147" y="11410"/>
                </a:lnTo>
                <a:lnTo>
                  <a:pt x="8945" y="11410"/>
                </a:lnTo>
                <a:cubicBezTo>
                  <a:pt x="8929" y="11410"/>
                  <a:pt x="8917" y="11236"/>
                  <a:pt x="8917" y="11014"/>
                </a:cubicBezTo>
                <a:lnTo>
                  <a:pt x="8917" y="10538"/>
                </a:lnTo>
                <a:cubicBezTo>
                  <a:pt x="8917" y="10435"/>
                  <a:pt x="8920" y="10332"/>
                  <a:pt x="8925" y="10261"/>
                </a:cubicBezTo>
                <a:cubicBezTo>
                  <a:pt x="8931" y="10189"/>
                  <a:pt x="8938" y="10142"/>
                  <a:pt x="8945" y="10142"/>
                </a:cubicBezTo>
                <a:lnTo>
                  <a:pt x="8945" y="10142"/>
                </a:lnTo>
                <a:lnTo>
                  <a:pt x="9147" y="10142"/>
                </a:lnTo>
                <a:cubicBezTo>
                  <a:pt x="9154" y="10142"/>
                  <a:pt x="9162" y="10181"/>
                  <a:pt x="9167" y="10261"/>
                </a:cubicBezTo>
                <a:cubicBezTo>
                  <a:pt x="9172" y="10332"/>
                  <a:pt x="9175" y="10435"/>
                  <a:pt x="9175" y="10538"/>
                </a:cubicBezTo>
                <a:lnTo>
                  <a:pt x="9175" y="11014"/>
                </a:lnTo>
                <a:close/>
                <a:moveTo>
                  <a:pt x="9647" y="11014"/>
                </a:moveTo>
                <a:cubicBezTo>
                  <a:pt x="9647" y="11236"/>
                  <a:pt x="9635" y="11410"/>
                  <a:pt x="9620" y="11410"/>
                </a:cubicBezTo>
                <a:cubicBezTo>
                  <a:pt x="9620" y="11410"/>
                  <a:pt x="9620" y="11410"/>
                  <a:pt x="9620" y="11410"/>
                </a:cubicBezTo>
                <a:lnTo>
                  <a:pt x="9417" y="11410"/>
                </a:lnTo>
                <a:cubicBezTo>
                  <a:pt x="9410" y="11410"/>
                  <a:pt x="9403" y="11371"/>
                  <a:pt x="9398" y="11292"/>
                </a:cubicBezTo>
                <a:cubicBezTo>
                  <a:pt x="9393" y="11220"/>
                  <a:pt x="9389" y="11117"/>
                  <a:pt x="9389" y="11014"/>
                </a:cubicBezTo>
                <a:lnTo>
                  <a:pt x="9389" y="10538"/>
                </a:lnTo>
                <a:cubicBezTo>
                  <a:pt x="9389" y="10316"/>
                  <a:pt x="9402" y="10142"/>
                  <a:pt x="9417" y="10142"/>
                </a:cubicBezTo>
                <a:lnTo>
                  <a:pt x="9417" y="10142"/>
                </a:lnTo>
                <a:lnTo>
                  <a:pt x="9620" y="10142"/>
                </a:lnTo>
                <a:cubicBezTo>
                  <a:pt x="9627" y="10142"/>
                  <a:pt x="9634" y="10181"/>
                  <a:pt x="9639" y="10261"/>
                </a:cubicBezTo>
                <a:cubicBezTo>
                  <a:pt x="9644" y="10340"/>
                  <a:pt x="9647" y="10435"/>
                  <a:pt x="9647" y="10538"/>
                </a:cubicBezTo>
                <a:lnTo>
                  <a:pt x="9647" y="11014"/>
                </a:lnTo>
                <a:close/>
                <a:moveTo>
                  <a:pt x="10120" y="11022"/>
                </a:moveTo>
                <a:cubicBezTo>
                  <a:pt x="10120" y="11125"/>
                  <a:pt x="10117" y="11228"/>
                  <a:pt x="10112" y="11299"/>
                </a:cubicBezTo>
                <a:cubicBezTo>
                  <a:pt x="10107" y="11371"/>
                  <a:pt x="10100" y="11418"/>
                  <a:pt x="10092" y="11418"/>
                </a:cubicBezTo>
                <a:lnTo>
                  <a:pt x="10092" y="11418"/>
                </a:lnTo>
                <a:lnTo>
                  <a:pt x="9890" y="11418"/>
                </a:lnTo>
                <a:cubicBezTo>
                  <a:pt x="9883" y="11418"/>
                  <a:pt x="9876" y="11379"/>
                  <a:pt x="9871" y="11299"/>
                </a:cubicBezTo>
                <a:cubicBezTo>
                  <a:pt x="9866" y="11228"/>
                  <a:pt x="9862" y="11125"/>
                  <a:pt x="9862" y="11022"/>
                </a:cubicBezTo>
                <a:lnTo>
                  <a:pt x="9862" y="10546"/>
                </a:lnTo>
                <a:cubicBezTo>
                  <a:pt x="9862" y="10324"/>
                  <a:pt x="9874" y="10150"/>
                  <a:pt x="9890" y="10150"/>
                </a:cubicBezTo>
                <a:lnTo>
                  <a:pt x="9890" y="10150"/>
                </a:lnTo>
                <a:lnTo>
                  <a:pt x="10092" y="10150"/>
                </a:lnTo>
                <a:cubicBezTo>
                  <a:pt x="10100" y="10150"/>
                  <a:pt x="10107" y="10189"/>
                  <a:pt x="10112" y="10269"/>
                </a:cubicBezTo>
                <a:cubicBezTo>
                  <a:pt x="10117" y="10340"/>
                  <a:pt x="10120" y="10443"/>
                  <a:pt x="10120" y="10546"/>
                </a:cubicBezTo>
                <a:lnTo>
                  <a:pt x="10120" y="11022"/>
                </a:lnTo>
                <a:close/>
                <a:moveTo>
                  <a:pt x="10592" y="11030"/>
                </a:moveTo>
                <a:cubicBezTo>
                  <a:pt x="10592" y="11133"/>
                  <a:pt x="10589" y="11236"/>
                  <a:pt x="10584" y="11307"/>
                </a:cubicBezTo>
                <a:cubicBezTo>
                  <a:pt x="10578" y="11379"/>
                  <a:pt x="10572" y="11426"/>
                  <a:pt x="10565" y="11426"/>
                </a:cubicBezTo>
                <a:lnTo>
                  <a:pt x="10565" y="11426"/>
                </a:lnTo>
                <a:lnTo>
                  <a:pt x="10362" y="11426"/>
                </a:lnTo>
                <a:cubicBezTo>
                  <a:pt x="10355" y="11426"/>
                  <a:pt x="10348" y="11387"/>
                  <a:pt x="10343" y="11307"/>
                </a:cubicBezTo>
                <a:cubicBezTo>
                  <a:pt x="10338" y="11236"/>
                  <a:pt x="10335" y="11133"/>
                  <a:pt x="10335" y="11030"/>
                </a:cubicBezTo>
                <a:lnTo>
                  <a:pt x="10335" y="10554"/>
                </a:lnTo>
                <a:cubicBezTo>
                  <a:pt x="10335" y="10332"/>
                  <a:pt x="10347" y="10158"/>
                  <a:pt x="10362" y="10158"/>
                </a:cubicBezTo>
                <a:lnTo>
                  <a:pt x="10362" y="10158"/>
                </a:lnTo>
                <a:lnTo>
                  <a:pt x="10565" y="10158"/>
                </a:lnTo>
                <a:cubicBezTo>
                  <a:pt x="10580" y="10158"/>
                  <a:pt x="10592" y="10332"/>
                  <a:pt x="10592" y="10554"/>
                </a:cubicBezTo>
                <a:lnTo>
                  <a:pt x="10592" y="11030"/>
                </a:lnTo>
                <a:close/>
                <a:moveTo>
                  <a:pt x="11065" y="11038"/>
                </a:moveTo>
                <a:cubicBezTo>
                  <a:pt x="11065" y="11141"/>
                  <a:pt x="11062" y="11244"/>
                  <a:pt x="11057" y="11315"/>
                </a:cubicBezTo>
                <a:cubicBezTo>
                  <a:pt x="11051" y="11387"/>
                  <a:pt x="11045" y="11434"/>
                  <a:pt x="11038" y="11434"/>
                </a:cubicBezTo>
                <a:lnTo>
                  <a:pt x="11038" y="11434"/>
                </a:lnTo>
                <a:lnTo>
                  <a:pt x="10835" y="11434"/>
                </a:lnTo>
                <a:cubicBezTo>
                  <a:pt x="10820" y="11434"/>
                  <a:pt x="10807" y="11260"/>
                  <a:pt x="10807" y="11038"/>
                </a:cubicBezTo>
                <a:lnTo>
                  <a:pt x="10807" y="10562"/>
                </a:lnTo>
                <a:cubicBezTo>
                  <a:pt x="10807" y="10459"/>
                  <a:pt x="10810" y="10356"/>
                  <a:pt x="10816" y="10284"/>
                </a:cubicBezTo>
                <a:cubicBezTo>
                  <a:pt x="10821" y="10213"/>
                  <a:pt x="10830" y="10181"/>
                  <a:pt x="10835" y="10166"/>
                </a:cubicBezTo>
                <a:lnTo>
                  <a:pt x="11038" y="10173"/>
                </a:lnTo>
                <a:cubicBezTo>
                  <a:pt x="11053" y="10173"/>
                  <a:pt x="11065" y="10348"/>
                  <a:pt x="11065" y="10570"/>
                </a:cubicBezTo>
                <a:lnTo>
                  <a:pt x="11065" y="11038"/>
                </a:lnTo>
                <a:close/>
                <a:moveTo>
                  <a:pt x="11520" y="11046"/>
                </a:moveTo>
                <a:cubicBezTo>
                  <a:pt x="11520" y="11268"/>
                  <a:pt x="11508" y="11442"/>
                  <a:pt x="11492" y="11442"/>
                </a:cubicBezTo>
                <a:lnTo>
                  <a:pt x="11492" y="11442"/>
                </a:lnTo>
                <a:lnTo>
                  <a:pt x="11394" y="11442"/>
                </a:lnTo>
                <a:cubicBezTo>
                  <a:pt x="11394" y="11442"/>
                  <a:pt x="11394" y="11442"/>
                  <a:pt x="11394" y="11442"/>
                </a:cubicBezTo>
                <a:lnTo>
                  <a:pt x="11308" y="11442"/>
                </a:lnTo>
                <a:cubicBezTo>
                  <a:pt x="11292" y="11442"/>
                  <a:pt x="11280" y="11268"/>
                  <a:pt x="11280" y="11046"/>
                </a:cubicBezTo>
                <a:lnTo>
                  <a:pt x="11280" y="10570"/>
                </a:lnTo>
                <a:cubicBezTo>
                  <a:pt x="11280" y="10348"/>
                  <a:pt x="11292" y="10173"/>
                  <a:pt x="11308" y="10173"/>
                </a:cubicBezTo>
                <a:lnTo>
                  <a:pt x="11308" y="10173"/>
                </a:lnTo>
                <a:lnTo>
                  <a:pt x="11394" y="10173"/>
                </a:lnTo>
                <a:cubicBezTo>
                  <a:pt x="11394" y="10173"/>
                  <a:pt x="11394" y="10173"/>
                  <a:pt x="11394" y="10173"/>
                </a:cubicBezTo>
                <a:lnTo>
                  <a:pt x="11394" y="10173"/>
                </a:lnTo>
                <a:lnTo>
                  <a:pt x="11492" y="10173"/>
                </a:lnTo>
                <a:cubicBezTo>
                  <a:pt x="11499" y="10173"/>
                  <a:pt x="11506" y="10213"/>
                  <a:pt x="11511" y="10292"/>
                </a:cubicBezTo>
                <a:cubicBezTo>
                  <a:pt x="11516" y="10372"/>
                  <a:pt x="11520" y="10467"/>
                  <a:pt x="11520" y="10570"/>
                </a:cubicBezTo>
                <a:lnTo>
                  <a:pt x="11520" y="11046"/>
                </a:lnTo>
                <a:close/>
                <a:moveTo>
                  <a:pt x="11993" y="11054"/>
                </a:moveTo>
                <a:cubicBezTo>
                  <a:pt x="11993" y="11276"/>
                  <a:pt x="11980" y="11450"/>
                  <a:pt x="11965" y="11450"/>
                </a:cubicBezTo>
                <a:lnTo>
                  <a:pt x="11965" y="11450"/>
                </a:lnTo>
                <a:lnTo>
                  <a:pt x="11762" y="11450"/>
                </a:lnTo>
                <a:cubicBezTo>
                  <a:pt x="11747" y="11450"/>
                  <a:pt x="11735" y="11276"/>
                  <a:pt x="11735" y="11054"/>
                </a:cubicBezTo>
                <a:lnTo>
                  <a:pt x="11735" y="10578"/>
                </a:lnTo>
                <a:cubicBezTo>
                  <a:pt x="11735" y="10475"/>
                  <a:pt x="11738" y="10372"/>
                  <a:pt x="11743" y="10300"/>
                </a:cubicBezTo>
                <a:cubicBezTo>
                  <a:pt x="11748" y="10229"/>
                  <a:pt x="11755" y="10181"/>
                  <a:pt x="11762" y="10181"/>
                </a:cubicBezTo>
                <a:lnTo>
                  <a:pt x="11762" y="10181"/>
                </a:lnTo>
                <a:lnTo>
                  <a:pt x="11965" y="10181"/>
                </a:lnTo>
                <a:cubicBezTo>
                  <a:pt x="11972" y="10181"/>
                  <a:pt x="11979" y="10221"/>
                  <a:pt x="11984" y="10300"/>
                </a:cubicBezTo>
                <a:cubicBezTo>
                  <a:pt x="11989" y="10380"/>
                  <a:pt x="11993" y="10475"/>
                  <a:pt x="11993" y="10578"/>
                </a:cubicBezTo>
                <a:lnTo>
                  <a:pt x="11993" y="11054"/>
                </a:lnTo>
                <a:close/>
                <a:moveTo>
                  <a:pt x="12465" y="11062"/>
                </a:moveTo>
                <a:cubicBezTo>
                  <a:pt x="12465" y="11284"/>
                  <a:pt x="12453" y="11458"/>
                  <a:pt x="12437" y="11458"/>
                </a:cubicBezTo>
                <a:cubicBezTo>
                  <a:pt x="12437" y="11458"/>
                  <a:pt x="12437" y="11458"/>
                  <a:pt x="12437" y="11458"/>
                </a:cubicBezTo>
                <a:lnTo>
                  <a:pt x="12235" y="11458"/>
                </a:lnTo>
                <a:cubicBezTo>
                  <a:pt x="12228" y="11458"/>
                  <a:pt x="12220" y="11418"/>
                  <a:pt x="12215" y="11339"/>
                </a:cubicBezTo>
                <a:cubicBezTo>
                  <a:pt x="12211" y="11268"/>
                  <a:pt x="12207" y="11165"/>
                  <a:pt x="12207" y="11062"/>
                </a:cubicBezTo>
                <a:lnTo>
                  <a:pt x="12207" y="10586"/>
                </a:lnTo>
                <a:cubicBezTo>
                  <a:pt x="12207" y="10364"/>
                  <a:pt x="12219" y="10189"/>
                  <a:pt x="12235" y="10189"/>
                </a:cubicBezTo>
                <a:lnTo>
                  <a:pt x="12235" y="10189"/>
                </a:lnTo>
                <a:lnTo>
                  <a:pt x="12437" y="10189"/>
                </a:lnTo>
                <a:cubicBezTo>
                  <a:pt x="12444" y="10189"/>
                  <a:pt x="12452" y="10229"/>
                  <a:pt x="12457" y="10308"/>
                </a:cubicBezTo>
                <a:cubicBezTo>
                  <a:pt x="12462" y="10380"/>
                  <a:pt x="12465" y="10483"/>
                  <a:pt x="12465" y="10586"/>
                </a:cubicBezTo>
                <a:lnTo>
                  <a:pt x="12465" y="11062"/>
                </a:lnTo>
                <a:close/>
                <a:moveTo>
                  <a:pt x="12938" y="11069"/>
                </a:moveTo>
                <a:cubicBezTo>
                  <a:pt x="12938" y="11173"/>
                  <a:pt x="12935" y="11276"/>
                  <a:pt x="12929" y="11347"/>
                </a:cubicBezTo>
                <a:cubicBezTo>
                  <a:pt x="12924" y="11418"/>
                  <a:pt x="12917" y="11466"/>
                  <a:pt x="12910" y="11466"/>
                </a:cubicBezTo>
                <a:lnTo>
                  <a:pt x="12910" y="11466"/>
                </a:lnTo>
                <a:lnTo>
                  <a:pt x="12708" y="11466"/>
                </a:lnTo>
                <a:cubicBezTo>
                  <a:pt x="12692" y="11466"/>
                  <a:pt x="12680" y="11292"/>
                  <a:pt x="12680" y="11069"/>
                </a:cubicBezTo>
                <a:lnTo>
                  <a:pt x="12680" y="10594"/>
                </a:lnTo>
                <a:cubicBezTo>
                  <a:pt x="12680" y="10491"/>
                  <a:pt x="12683" y="10388"/>
                  <a:pt x="12688" y="10316"/>
                </a:cubicBezTo>
                <a:cubicBezTo>
                  <a:pt x="12693" y="10245"/>
                  <a:pt x="12700" y="10197"/>
                  <a:pt x="12708" y="10197"/>
                </a:cubicBezTo>
                <a:lnTo>
                  <a:pt x="12708" y="10197"/>
                </a:lnTo>
                <a:lnTo>
                  <a:pt x="12910" y="10197"/>
                </a:lnTo>
                <a:cubicBezTo>
                  <a:pt x="12926" y="10197"/>
                  <a:pt x="12938" y="10372"/>
                  <a:pt x="12938" y="10594"/>
                </a:cubicBezTo>
                <a:lnTo>
                  <a:pt x="12938" y="11069"/>
                </a:lnTo>
                <a:close/>
                <a:moveTo>
                  <a:pt x="13410" y="11077"/>
                </a:moveTo>
                <a:cubicBezTo>
                  <a:pt x="13410" y="11181"/>
                  <a:pt x="13407" y="11284"/>
                  <a:pt x="13402" y="11355"/>
                </a:cubicBezTo>
                <a:cubicBezTo>
                  <a:pt x="13396" y="11426"/>
                  <a:pt x="13390" y="11474"/>
                  <a:pt x="13382" y="11474"/>
                </a:cubicBezTo>
                <a:lnTo>
                  <a:pt x="13382" y="11474"/>
                </a:lnTo>
                <a:lnTo>
                  <a:pt x="13180" y="11474"/>
                </a:lnTo>
                <a:cubicBezTo>
                  <a:pt x="13173" y="11474"/>
                  <a:pt x="13166" y="11434"/>
                  <a:pt x="13161" y="11355"/>
                </a:cubicBezTo>
                <a:cubicBezTo>
                  <a:pt x="13156" y="11276"/>
                  <a:pt x="13152" y="11181"/>
                  <a:pt x="13152" y="11077"/>
                </a:cubicBezTo>
                <a:lnTo>
                  <a:pt x="13152" y="10602"/>
                </a:lnTo>
                <a:cubicBezTo>
                  <a:pt x="13152" y="10380"/>
                  <a:pt x="13166" y="10221"/>
                  <a:pt x="13180" y="10205"/>
                </a:cubicBezTo>
                <a:lnTo>
                  <a:pt x="13382" y="10213"/>
                </a:lnTo>
                <a:cubicBezTo>
                  <a:pt x="13398" y="10213"/>
                  <a:pt x="13410" y="10388"/>
                  <a:pt x="13410" y="10610"/>
                </a:cubicBezTo>
                <a:lnTo>
                  <a:pt x="13410" y="11077"/>
                </a:lnTo>
                <a:close/>
                <a:moveTo>
                  <a:pt x="13883" y="11085"/>
                </a:moveTo>
                <a:cubicBezTo>
                  <a:pt x="13883" y="11188"/>
                  <a:pt x="13880" y="11292"/>
                  <a:pt x="13875" y="11363"/>
                </a:cubicBezTo>
                <a:cubicBezTo>
                  <a:pt x="13870" y="11434"/>
                  <a:pt x="13862" y="11482"/>
                  <a:pt x="13855" y="11482"/>
                </a:cubicBezTo>
                <a:lnTo>
                  <a:pt x="13855" y="11482"/>
                </a:lnTo>
                <a:lnTo>
                  <a:pt x="13653" y="11482"/>
                </a:lnTo>
                <a:cubicBezTo>
                  <a:pt x="13646" y="11482"/>
                  <a:pt x="13638" y="11442"/>
                  <a:pt x="13633" y="11363"/>
                </a:cubicBezTo>
                <a:cubicBezTo>
                  <a:pt x="13628" y="11284"/>
                  <a:pt x="13625" y="11188"/>
                  <a:pt x="13625" y="11085"/>
                </a:cubicBezTo>
                <a:lnTo>
                  <a:pt x="13625" y="10610"/>
                </a:lnTo>
                <a:cubicBezTo>
                  <a:pt x="13625" y="10388"/>
                  <a:pt x="13637" y="10213"/>
                  <a:pt x="13653" y="10213"/>
                </a:cubicBezTo>
                <a:lnTo>
                  <a:pt x="13653" y="10213"/>
                </a:lnTo>
                <a:lnTo>
                  <a:pt x="13855" y="10213"/>
                </a:lnTo>
                <a:cubicBezTo>
                  <a:pt x="13871" y="10213"/>
                  <a:pt x="13883" y="10388"/>
                  <a:pt x="13883" y="10610"/>
                </a:cubicBezTo>
                <a:lnTo>
                  <a:pt x="13883" y="11085"/>
                </a:lnTo>
                <a:close/>
                <a:moveTo>
                  <a:pt x="14355" y="11093"/>
                </a:moveTo>
                <a:cubicBezTo>
                  <a:pt x="14355" y="11315"/>
                  <a:pt x="14343" y="11490"/>
                  <a:pt x="14328" y="11490"/>
                </a:cubicBezTo>
                <a:lnTo>
                  <a:pt x="14328" y="11490"/>
                </a:lnTo>
                <a:lnTo>
                  <a:pt x="14125" y="11490"/>
                </a:lnTo>
                <a:cubicBezTo>
                  <a:pt x="14118" y="11490"/>
                  <a:pt x="14111" y="11450"/>
                  <a:pt x="14106" y="11371"/>
                </a:cubicBezTo>
                <a:cubicBezTo>
                  <a:pt x="14101" y="11292"/>
                  <a:pt x="14097" y="11196"/>
                  <a:pt x="14097" y="11093"/>
                </a:cubicBezTo>
                <a:lnTo>
                  <a:pt x="14097" y="10618"/>
                </a:lnTo>
                <a:cubicBezTo>
                  <a:pt x="14097" y="10395"/>
                  <a:pt x="14110" y="10221"/>
                  <a:pt x="14125" y="10221"/>
                </a:cubicBezTo>
                <a:lnTo>
                  <a:pt x="14125" y="10221"/>
                </a:lnTo>
                <a:lnTo>
                  <a:pt x="14328" y="10221"/>
                </a:lnTo>
                <a:cubicBezTo>
                  <a:pt x="14335" y="10221"/>
                  <a:pt x="14342" y="10261"/>
                  <a:pt x="14347" y="10340"/>
                </a:cubicBezTo>
                <a:cubicBezTo>
                  <a:pt x="14352" y="10419"/>
                  <a:pt x="14355" y="10514"/>
                  <a:pt x="14355" y="10618"/>
                </a:cubicBezTo>
                <a:lnTo>
                  <a:pt x="14355" y="11093"/>
                </a:lnTo>
                <a:close/>
                <a:moveTo>
                  <a:pt x="14828" y="11093"/>
                </a:moveTo>
                <a:cubicBezTo>
                  <a:pt x="14828" y="11196"/>
                  <a:pt x="14825" y="11299"/>
                  <a:pt x="14820" y="11371"/>
                </a:cubicBezTo>
                <a:cubicBezTo>
                  <a:pt x="14814" y="11442"/>
                  <a:pt x="14808" y="11490"/>
                  <a:pt x="14800" y="11490"/>
                </a:cubicBezTo>
                <a:lnTo>
                  <a:pt x="14800" y="11490"/>
                </a:lnTo>
                <a:lnTo>
                  <a:pt x="14598" y="11490"/>
                </a:lnTo>
                <a:cubicBezTo>
                  <a:pt x="14591" y="11490"/>
                  <a:pt x="14583" y="11450"/>
                  <a:pt x="14579" y="11371"/>
                </a:cubicBezTo>
                <a:cubicBezTo>
                  <a:pt x="14574" y="11292"/>
                  <a:pt x="14570" y="11196"/>
                  <a:pt x="14570" y="11093"/>
                </a:cubicBezTo>
                <a:lnTo>
                  <a:pt x="14570" y="10618"/>
                </a:lnTo>
                <a:cubicBezTo>
                  <a:pt x="14570" y="10395"/>
                  <a:pt x="14582" y="10221"/>
                  <a:pt x="14598" y="10221"/>
                </a:cubicBezTo>
                <a:lnTo>
                  <a:pt x="14598" y="10221"/>
                </a:lnTo>
                <a:lnTo>
                  <a:pt x="14800" y="10221"/>
                </a:lnTo>
                <a:cubicBezTo>
                  <a:pt x="14816" y="10221"/>
                  <a:pt x="14828" y="10395"/>
                  <a:pt x="14828" y="10618"/>
                </a:cubicBezTo>
                <a:lnTo>
                  <a:pt x="14828" y="11093"/>
                </a:lnTo>
                <a:close/>
                <a:moveTo>
                  <a:pt x="15300" y="11101"/>
                </a:moveTo>
                <a:cubicBezTo>
                  <a:pt x="15300" y="11323"/>
                  <a:pt x="15288" y="11498"/>
                  <a:pt x="15273" y="11498"/>
                </a:cubicBezTo>
                <a:cubicBezTo>
                  <a:pt x="15273" y="11498"/>
                  <a:pt x="15273" y="11498"/>
                  <a:pt x="15273" y="11498"/>
                </a:cubicBezTo>
                <a:lnTo>
                  <a:pt x="15070" y="11498"/>
                </a:lnTo>
                <a:cubicBezTo>
                  <a:pt x="15063" y="11498"/>
                  <a:pt x="15056" y="11458"/>
                  <a:pt x="15051" y="11379"/>
                </a:cubicBezTo>
                <a:cubicBezTo>
                  <a:pt x="15046" y="11307"/>
                  <a:pt x="15043" y="11204"/>
                  <a:pt x="15043" y="11101"/>
                </a:cubicBezTo>
                <a:lnTo>
                  <a:pt x="15043" y="10625"/>
                </a:lnTo>
                <a:cubicBezTo>
                  <a:pt x="15043" y="10403"/>
                  <a:pt x="15055" y="10229"/>
                  <a:pt x="15070" y="10229"/>
                </a:cubicBezTo>
                <a:lnTo>
                  <a:pt x="15070" y="10229"/>
                </a:lnTo>
                <a:lnTo>
                  <a:pt x="15273" y="10229"/>
                </a:lnTo>
                <a:cubicBezTo>
                  <a:pt x="15280" y="10229"/>
                  <a:pt x="15287" y="10269"/>
                  <a:pt x="15292" y="10348"/>
                </a:cubicBezTo>
                <a:cubicBezTo>
                  <a:pt x="15297" y="10419"/>
                  <a:pt x="15300" y="10522"/>
                  <a:pt x="15300" y="10625"/>
                </a:cubicBezTo>
                <a:lnTo>
                  <a:pt x="15300" y="11101"/>
                </a:lnTo>
                <a:close/>
                <a:moveTo>
                  <a:pt x="15761" y="11109"/>
                </a:moveTo>
                <a:cubicBezTo>
                  <a:pt x="15761" y="11331"/>
                  <a:pt x="15749" y="11506"/>
                  <a:pt x="15733" y="11506"/>
                </a:cubicBezTo>
                <a:lnTo>
                  <a:pt x="15733" y="11506"/>
                </a:lnTo>
                <a:lnTo>
                  <a:pt x="15635" y="11506"/>
                </a:lnTo>
                <a:cubicBezTo>
                  <a:pt x="15635" y="11506"/>
                  <a:pt x="15635" y="11506"/>
                  <a:pt x="15635" y="11506"/>
                </a:cubicBezTo>
                <a:lnTo>
                  <a:pt x="15543" y="11506"/>
                </a:lnTo>
                <a:cubicBezTo>
                  <a:pt x="15536" y="11506"/>
                  <a:pt x="15529" y="11466"/>
                  <a:pt x="15524" y="11387"/>
                </a:cubicBezTo>
                <a:cubicBezTo>
                  <a:pt x="15519" y="11307"/>
                  <a:pt x="15516" y="11212"/>
                  <a:pt x="15516" y="11109"/>
                </a:cubicBezTo>
                <a:lnTo>
                  <a:pt x="15516" y="10633"/>
                </a:lnTo>
                <a:cubicBezTo>
                  <a:pt x="15516" y="10411"/>
                  <a:pt x="15528" y="10237"/>
                  <a:pt x="15543" y="10237"/>
                </a:cubicBezTo>
                <a:cubicBezTo>
                  <a:pt x="15543" y="10237"/>
                  <a:pt x="15543" y="10237"/>
                  <a:pt x="15543" y="10237"/>
                </a:cubicBezTo>
                <a:lnTo>
                  <a:pt x="15642" y="10237"/>
                </a:lnTo>
                <a:cubicBezTo>
                  <a:pt x="15642" y="10237"/>
                  <a:pt x="15642" y="10237"/>
                  <a:pt x="15643" y="10237"/>
                </a:cubicBezTo>
                <a:lnTo>
                  <a:pt x="15734" y="10237"/>
                </a:lnTo>
                <a:cubicBezTo>
                  <a:pt x="15741" y="10237"/>
                  <a:pt x="15748" y="10277"/>
                  <a:pt x="15753" y="10356"/>
                </a:cubicBezTo>
                <a:cubicBezTo>
                  <a:pt x="15758" y="10435"/>
                  <a:pt x="15761" y="10530"/>
                  <a:pt x="15761" y="10633"/>
                </a:cubicBezTo>
                <a:lnTo>
                  <a:pt x="15761" y="11109"/>
                </a:lnTo>
                <a:close/>
                <a:moveTo>
                  <a:pt x="16233" y="11117"/>
                </a:moveTo>
                <a:cubicBezTo>
                  <a:pt x="16233" y="11220"/>
                  <a:pt x="16230" y="11323"/>
                  <a:pt x="16225" y="11395"/>
                </a:cubicBezTo>
                <a:cubicBezTo>
                  <a:pt x="16220" y="11466"/>
                  <a:pt x="16213" y="11514"/>
                  <a:pt x="16206" y="11514"/>
                </a:cubicBezTo>
                <a:lnTo>
                  <a:pt x="16206" y="11514"/>
                </a:lnTo>
                <a:lnTo>
                  <a:pt x="16003" y="11514"/>
                </a:lnTo>
                <a:cubicBezTo>
                  <a:pt x="15988" y="11514"/>
                  <a:pt x="15976" y="11339"/>
                  <a:pt x="15976" y="11117"/>
                </a:cubicBezTo>
                <a:lnTo>
                  <a:pt x="15976" y="10641"/>
                </a:lnTo>
                <a:cubicBezTo>
                  <a:pt x="15976" y="10538"/>
                  <a:pt x="15978" y="10435"/>
                  <a:pt x="15984" y="10364"/>
                </a:cubicBezTo>
                <a:cubicBezTo>
                  <a:pt x="15989" y="10292"/>
                  <a:pt x="15996" y="10245"/>
                  <a:pt x="16003" y="10245"/>
                </a:cubicBezTo>
                <a:lnTo>
                  <a:pt x="16003" y="10245"/>
                </a:lnTo>
                <a:lnTo>
                  <a:pt x="16206" y="10245"/>
                </a:lnTo>
                <a:cubicBezTo>
                  <a:pt x="16221" y="10245"/>
                  <a:pt x="16233" y="10419"/>
                  <a:pt x="16233" y="10641"/>
                </a:cubicBezTo>
                <a:lnTo>
                  <a:pt x="16233" y="11117"/>
                </a:lnTo>
                <a:close/>
                <a:moveTo>
                  <a:pt x="16706" y="11125"/>
                </a:moveTo>
                <a:cubicBezTo>
                  <a:pt x="16706" y="11228"/>
                  <a:pt x="16703" y="11331"/>
                  <a:pt x="16698" y="11403"/>
                </a:cubicBezTo>
                <a:cubicBezTo>
                  <a:pt x="16693" y="11474"/>
                  <a:pt x="16686" y="11521"/>
                  <a:pt x="16678" y="11521"/>
                </a:cubicBezTo>
                <a:lnTo>
                  <a:pt x="16678" y="11521"/>
                </a:lnTo>
                <a:lnTo>
                  <a:pt x="16476" y="11521"/>
                </a:lnTo>
                <a:cubicBezTo>
                  <a:pt x="16469" y="11521"/>
                  <a:pt x="16462" y="11482"/>
                  <a:pt x="16457" y="11403"/>
                </a:cubicBezTo>
                <a:cubicBezTo>
                  <a:pt x="16452" y="11331"/>
                  <a:pt x="16448" y="11228"/>
                  <a:pt x="16448" y="11125"/>
                </a:cubicBezTo>
                <a:lnTo>
                  <a:pt x="16448" y="10649"/>
                </a:lnTo>
                <a:cubicBezTo>
                  <a:pt x="16448" y="10427"/>
                  <a:pt x="16460" y="10253"/>
                  <a:pt x="16476" y="10253"/>
                </a:cubicBezTo>
                <a:lnTo>
                  <a:pt x="16476" y="10253"/>
                </a:lnTo>
                <a:lnTo>
                  <a:pt x="16678" y="10253"/>
                </a:lnTo>
                <a:cubicBezTo>
                  <a:pt x="16694" y="10253"/>
                  <a:pt x="16706" y="10427"/>
                  <a:pt x="16706" y="10649"/>
                </a:cubicBezTo>
                <a:lnTo>
                  <a:pt x="16706" y="11125"/>
                </a:lnTo>
                <a:close/>
                <a:moveTo>
                  <a:pt x="17178" y="11133"/>
                </a:moveTo>
                <a:cubicBezTo>
                  <a:pt x="17178" y="11236"/>
                  <a:pt x="17176" y="11339"/>
                  <a:pt x="17170" y="11410"/>
                </a:cubicBezTo>
                <a:cubicBezTo>
                  <a:pt x="17165" y="11482"/>
                  <a:pt x="17158" y="11529"/>
                  <a:pt x="17151" y="11529"/>
                </a:cubicBezTo>
                <a:lnTo>
                  <a:pt x="17151" y="11529"/>
                </a:lnTo>
                <a:lnTo>
                  <a:pt x="16948" y="11529"/>
                </a:lnTo>
                <a:cubicBezTo>
                  <a:pt x="16933" y="11529"/>
                  <a:pt x="16921" y="11355"/>
                  <a:pt x="16921" y="11133"/>
                </a:cubicBezTo>
                <a:lnTo>
                  <a:pt x="16921" y="10657"/>
                </a:lnTo>
                <a:cubicBezTo>
                  <a:pt x="16921" y="10554"/>
                  <a:pt x="16923" y="10451"/>
                  <a:pt x="16929" y="10380"/>
                </a:cubicBezTo>
                <a:cubicBezTo>
                  <a:pt x="16934" y="10308"/>
                  <a:pt x="16941" y="10261"/>
                  <a:pt x="16948" y="10261"/>
                </a:cubicBezTo>
                <a:lnTo>
                  <a:pt x="16948" y="10261"/>
                </a:lnTo>
                <a:lnTo>
                  <a:pt x="17151" y="10261"/>
                </a:lnTo>
                <a:cubicBezTo>
                  <a:pt x="17166" y="10261"/>
                  <a:pt x="17178" y="10435"/>
                  <a:pt x="17178" y="10657"/>
                </a:cubicBezTo>
                <a:lnTo>
                  <a:pt x="17178" y="11133"/>
                </a:lnTo>
                <a:close/>
                <a:moveTo>
                  <a:pt x="17643" y="11418"/>
                </a:moveTo>
                <a:cubicBezTo>
                  <a:pt x="17638" y="11490"/>
                  <a:pt x="17631" y="11537"/>
                  <a:pt x="17624" y="11537"/>
                </a:cubicBezTo>
                <a:lnTo>
                  <a:pt x="17624" y="11537"/>
                </a:lnTo>
                <a:lnTo>
                  <a:pt x="17421" y="11537"/>
                </a:lnTo>
                <a:cubicBezTo>
                  <a:pt x="17406" y="11537"/>
                  <a:pt x="17394" y="11363"/>
                  <a:pt x="17394" y="11141"/>
                </a:cubicBezTo>
                <a:lnTo>
                  <a:pt x="17394" y="10665"/>
                </a:lnTo>
                <a:cubicBezTo>
                  <a:pt x="17394" y="10562"/>
                  <a:pt x="17396" y="10459"/>
                  <a:pt x="17402" y="10388"/>
                </a:cubicBezTo>
                <a:cubicBezTo>
                  <a:pt x="17407" y="10316"/>
                  <a:pt x="17414" y="10269"/>
                  <a:pt x="17421" y="10269"/>
                </a:cubicBezTo>
                <a:lnTo>
                  <a:pt x="17421" y="10269"/>
                </a:lnTo>
                <a:lnTo>
                  <a:pt x="17624" y="10269"/>
                </a:lnTo>
                <a:cubicBezTo>
                  <a:pt x="17639" y="10269"/>
                  <a:pt x="17651" y="10443"/>
                  <a:pt x="17651" y="10665"/>
                </a:cubicBezTo>
                <a:lnTo>
                  <a:pt x="17651" y="11141"/>
                </a:lnTo>
                <a:cubicBezTo>
                  <a:pt x="17651" y="11244"/>
                  <a:pt x="17648" y="11347"/>
                  <a:pt x="17643" y="11418"/>
                </a:cubicBezTo>
                <a:close/>
                <a:moveTo>
                  <a:pt x="18123" y="11149"/>
                </a:moveTo>
                <a:cubicBezTo>
                  <a:pt x="18123" y="11371"/>
                  <a:pt x="18111" y="11545"/>
                  <a:pt x="18096" y="11545"/>
                </a:cubicBezTo>
                <a:lnTo>
                  <a:pt x="18096" y="11545"/>
                </a:lnTo>
                <a:lnTo>
                  <a:pt x="17893" y="11545"/>
                </a:lnTo>
                <a:cubicBezTo>
                  <a:pt x="17878" y="11545"/>
                  <a:pt x="17866" y="11371"/>
                  <a:pt x="17866" y="11149"/>
                </a:cubicBezTo>
                <a:lnTo>
                  <a:pt x="17866" y="10673"/>
                </a:lnTo>
                <a:cubicBezTo>
                  <a:pt x="17866" y="10570"/>
                  <a:pt x="17869" y="10467"/>
                  <a:pt x="17874" y="10395"/>
                </a:cubicBezTo>
                <a:cubicBezTo>
                  <a:pt x="17880" y="10324"/>
                  <a:pt x="17886" y="10277"/>
                  <a:pt x="17893" y="10277"/>
                </a:cubicBezTo>
                <a:lnTo>
                  <a:pt x="17893" y="10277"/>
                </a:lnTo>
                <a:lnTo>
                  <a:pt x="18096" y="10277"/>
                </a:lnTo>
                <a:cubicBezTo>
                  <a:pt x="18103" y="10277"/>
                  <a:pt x="18110" y="10316"/>
                  <a:pt x="18115" y="10395"/>
                </a:cubicBezTo>
                <a:cubicBezTo>
                  <a:pt x="18120" y="10467"/>
                  <a:pt x="18123" y="10570"/>
                  <a:pt x="18123" y="10673"/>
                </a:cubicBezTo>
                <a:lnTo>
                  <a:pt x="18123" y="11149"/>
                </a:lnTo>
                <a:close/>
                <a:moveTo>
                  <a:pt x="18596" y="11157"/>
                </a:moveTo>
                <a:cubicBezTo>
                  <a:pt x="18596" y="11260"/>
                  <a:pt x="18593" y="11363"/>
                  <a:pt x="18588" y="11434"/>
                </a:cubicBezTo>
                <a:cubicBezTo>
                  <a:pt x="18583" y="11506"/>
                  <a:pt x="18576" y="11553"/>
                  <a:pt x="18569" y="11553"/>
                </a:cubicBezTo>
                <a:lnTo>
                  <a:pt x="18569" y="11553"/>
                </a:lnTo>
                <a:lnTo>
                  <a:pt x="18366" y="11553"/>
                </a:lnTo>
                <a:cubicBezTo>
                  <a:pt x="18359" y="11553"/>
                  <a:pt x="18352" y="11514"/>
                  <a:pt x="18347" y="11434"/>
                </a:cubicBezTo>
                <a:cubicBezTo>
                  <a:pt x="18342" y="11355"/>
                  <a:pt x="18339" y="11260"/>
                  <a:pt x="18339" y="11157"/>
                </a:cubicBezTo>
                <a:lnTo>
                  <a:pt x="18339" y="10681"/>
                </a:lnTo>
                <a:cubicBezTo>
                  <a:pt x="18339" y="10459"/>
                  <a:pt x="18351" y="10284"/>
                  <a:pt x="18366" y="10284"/>
                </a:cubicBezTo>
                <a:lnTo>
                  <a:pt x="18366" y="10284"/>
                </a:lnTo>
                <a:lnTo>
                  <a:pt x="18569" y="10284"/>
                </a:lnTo>
                <a:cubicBezTo>
                  <a:pt x="18584" y="10284"/>
                  <a:pt x="18596" y="10459"/>
                  <a:pt x="18596" y="10681"/>
                </a:cubicBezTo>
                <a:lnTo>
                  <a:pt x="18596" y="11157"/>
                </a:lnTo>
                <a:close/>
                <a:moveTo>
                  <a:pt x="19069" y="11165"/>
                </a:moveTo>
                <a:cubicBezTo>
                  <a:pt x="19069" y="11387"/>
                  <a:pt x="19056" y="11561"/>
                  <a:pt x="19041" y="11561"/>
                </a:cubicBezTo>
                <a:lnTo>
                  <a:pt x="19041" y="11561"/>
                </a:lnTo>
                <a:lnTo>
                  <a:pt x="18838" y="11561"/>
                </a:lnTo>
                <a:cubicBezTo>
                  <a:pt x="18831" y="11561"/>
                  <a:pt x="18824" y="11521"/>
                  <a:pt x="18819" y="11442"/>
                </a:cubicBezTo>
                <a:cubicBezTo>
                  <a:pt x="18814" y="11371"/>
                  <a:pt x="18811" y="11268"/>
                  <a:pt x="18811" y="11165"/>
                </a:cubicBezTo>
                <a:lnTo>
                  <a:pt x="18811" y="10689"/>
                </a:lnTo>
                <a:cubicBezTo>
                  <a:pt x="18811" y="10467"/>
                  <a:pt x="18823" y="10292"/>
                  <a:pt x="18838" y="10292"/>
                </a:cubicBezTo>
                <a:lnTo>
                  <a:pt x="18838" y="10292"/>
                </a:lnTo>
                <a:lnTo>
                  <a:pt x="19041" y="10292"/>
                </a:lnTo>
                <a:cubicBezTo>
                  <a:pt x="19048" y="10292"/>
                  <a:pt x="19055" y="10332"/>
                  <a:pt x="19060" y="10411"/>
                </a:cubicBezTo>
                <a:cubicBezTo>
                  <a:pt x="19065" y="10483"/>
                  <a:pt x="19069" y="10586"/>
                  <a:pt x="19069" y="10689"/>
                </a:cubicBezTo>
                <a:lnTo>
                  <a:pt x="19069" y="11165"/>
                </a:lnTo>
                <a:close/>
                <a:moveTo>
                  <a:pt x="19541" y="11173"/>
                </a:moveTo>
                <a:cubicBezTo>
                  <a:pt x="19541" y="11395"/>
                  <a:pt x="19529" y="11569"/>
                  <a:pt x="19514" y="11569"/>
                </a:cubicBezTo>
                <a:lnTo>
                  <a:pt x="19514" y="11569"/>
                </a:lnTo>
                <a:lnTo>
                  <a:pt x="19311" y="11569"/>
                </a:lnTo>
                <a:cubicBezTo>
                  <a:pt x="19304" y="11569"/>
                  <a:pt x="19297" y="11529"/>
                  <a:pt x="19292" y="11450"/>
                </a:cubicBezTo>
                <a:cubicBezTo>
                  <a:pt x="19287" y="11379"/>
                  <a:pt x="19284" y="11276"/>
                  <a:pt x="19284" y="11173"/>
                </a:cubicBezTo>
                <a:lnTo>
                  <a:pt x="19284" y="10697"/>
                </a:lnTo>
                <a:cubicBezTo>
                  <a:pt x="19284" y="10475"/>
                  <a:pt x="19296" y="10300"/>
                  <a:pt x="19311" y="10300"/>
                </a:cubicBezTo>
                <a:lnTo>
                  <a:pt x="19311" y="10300"/>
                </a:lnTo>
                <a:lnTo>
                  <a:pt x="19514" y="10300"/>
                </a:lnTo>
                <a:cubicBezTo>
                  <a:pt x="19521" y="10300"/>
                  <a:pt x="19528" y="10340"/>
                  <a:pt x="19533" y="10419"/>
                </a:cubicBezTo>
                <a:cubicBezTo>
                  <a:pt x="19538" y="10499"/>
                  <a:pt x="19541" y="10594"/>
                  <a:pt x="19541" y="10697"/>
                </a:cubicBezTo>
                <a:lnTo>
                  <a:pt x="19541" y="11173"/>
                </a:lnTo>
                <a:close/>
                <a:moveTo>
                  <a:pt x="19986" y="11181"/>
                </a:moveTo>
                <a:cubicBezTo>
                  <a:pt x="19986" y="11284"/>
                  <a:pt x="19983" y="11387"/>
                  <a:pt x="19977" y="11458"/>
                </a:cubicBezTo>
                <a:cubicBezTo>
                  <a:pt x="19972" y="11529"/>
                  <a:pt x="19965" y="11577"/>
                  <a:pt x="19958" y="11577"/>
                </a:cubicBezTo>
                <a:cubicBezTo>
                  <a:pt x="19958" y="11577"/>
                  <a:pt x="19958" y="11577"/>
                  <a:pt x="19958" y="11577"/>
                </a:cubicBezTo>
                <a:lnTo>
                  <a:pt x="19883" y="11577"/>
                </a:lnTo>
                <a:cubicBezTo>
                  <a:pt x="19883" y="11577"/>
                  <a:pt x="19883" y="11577"/>
                  <a:pt x="19883" y="11577"/>
                </a:cubicBezTo>
                <a:cubicBezTo>
                  <a:pt x="19883" y="11577"/>
                  <a:pt x="19883" y="11577"/>
                  <a:pt x="19883" y="11577"/>
                </a:cubicBezTo>
                <a:lnTo>
                  <a:pt x="19784" y="11577"/>
                </a:lnTo>
                <a:cubicBezTo>
                  <a:pt x="19777" y="11577"/>
                  <a:pt x="19770" y="11537"/>
                  <a:pt x="19765" y="11458"/>
                </a:cubicBezTo>
                <a:cubicBezTo>
                  <a:pt x="19760" y="11387"/>
                  <a:pt x="19757" y="11284"/>
                  <a:pt x="19757" y="11181"/>
                </a:cubicBezTo>
                <a:lnTo>
                  <a:pt x="19757" y="10705"/>
                </a:lnTo>
                <a:cubicBezTo>
                  <a:pt x="19757" y="10483"/>
                  <a:pt x="19769" y="10308"/>
                  <a:pt x="19784" y="10308"/>
                </a:cubicBezTo>
                <a:lnTo>
                  <a:pt x="19784" y="10308"/>
                </a:lnTo>
                <a:lnTo>
                  <a:pt x="19859" y="10308"/>
                </a:lnTo>
                <a:cubicBezTo>
                  <a:pt x="19859" y="10308"/>
                  <a:pt x="19859" y="10308"/>
                  <a:pt x="19859" y="10308"/>
                </a:cubicBezTo>
                <a:lnTo>
                  <a:pt x="19958" y="10308"/>
                </a:lnTo>
                <a:cubicBezTo>
                  <a:pt x="19973" y="10308"/>
                  <a:pt x="19986" y="10483"/>
                  <a:pt x="19986" y="10705"/>
                </a:cubicBezTo>
                <a:lnTo>
                  <a:pt x="19986" y="11181"/>
                </a:lnTo>
                <a:close/>
                <a:moveTo>
                  <a:pt x="20458" y="11181"/>
                </a:moveTo>
                <a:cubicBezTo>
                  <a:pt x="20458" y="11284"/>
                  <a:pt x="20455" y="11387"/>
                  <a:pt x="20450" y="11458"/>
                </a:cubicBezTo>
                <a:cubicBezTo>
                  <a:pt x="20445" y="11529"/>
                  <a:pt x="20437" y="11577"/>
                  <a:pt x="20430" y="11577"/>
                </a:cubicBezTo>
                <a:lnTo>
                  <a:pt x="20430" y="11577"/>
                </a:lnTo>
                <a:lnTo>
                  <a:pt x="20228" y="11577"/>
                </a:lnTo>
                <a:cubicBezTo>
                  <a:pt x="20221" y="11577"/>
                  <a:pt x="20213" y="11537"/>
                  <a:pt x="20208" y="11458"/>
                </a:cubicBezTo>
                <a:cubicBezTo>
                  <a:pt x="20204" y="11387"/>
                  <a:pt x="20200" y="11284"/>
                  <a:pt x="20200" y="11181"/>
                </a:cubicBezTo>
                <a:lnTo>
                  <a:pt x="20200" y="10705"/>
                </a:lnTo>
                <a:cubicBezTo>
                  <a:pt x="20200" y="10483"/>
                  <a:pt x="20212" y="10308"/>
                  <a:pt x="20228" y="10308"/>
                </a:cubicBezTo>
                <a:lnTo>
                  <a:pt x="20228" y="10308"/>
                </a:lnTo>
                <a:lnTo>
                  <a:pt x="20430" y="10308"/>
                </a:lnTo>
                <a:cubicBezTo>
                  <a:pt x="20446" y="10308"/>
                  <a:pt x="20458" y="10483"/>
                  <a:pt x="20458" y="10705"/>
                </a:cubicBezTo>
                <a:lnTo>
                  <a:pt x="20458" y="11181"/>
                </a:lnTo>
                <a:close/>
                <a:moveTo>
                  <a:pt x="20931" y="11188"/>
                </a:moveTo>
                <a:cubicBezTo>
                  <a:pt x="20931" y="11292"/>
                  <a:pt x="20928" y="11395"/>
                  <a:pt x="20922" y="11466"/>
                </a:cubicBezTo>
                <a:cubicBezTo>
                  <a:pt x="20917" y="11537"/>
                  <a:pt x="20910" y="11585"/>
                  <a:pt x="20903" y="11585"/>
                </a:cubicBezTo>
                <a:lnTo>
                  <a:pt x="20903" y="11585"/>
                </a:lnTo>
                <a:lnTo>
                  <a:pt x="20701" y="11585"/>
                </a:lnTo>
                <a:cubicBezTo>
                  <a:pt x="20693" y="11585"/>
                  <a:pt x="20686" y="11545"/>
                  <a:pt x="20681" y="11466"/>
                </a:cubicBezTo>
                <a:cubicBezTo>
                  <a:pt x="20676" y="11387"/>
                  <a:pt x="20673" y="11292"/>
                  <a:pt x="20673" y="11188"/>
                </a:cubicBezTo>
                <a:lnTo>
                  <a:pt x="20673" y="10713"/>
                </a:lnTo>
                <a:cubicBezTo>
                  <a:pt x="20673" y="10491"/>
                  <a:pt x="20685" y="10316"/>
                  <a:pt x="20701" y="10316"/>
                </a:cubicBezTo>
                <a:lnTo>
                  <a:pt x="20701" y="10316"/>
                </a:lnTo>
                <a:lnTo>
                  <a:pt x="20903" y="10316"/>
                </a:lnTo>
                <a:cubicBezTo>
                  <a:pt x="20919" y="10316"/>
                  <a:pt x="20931" y="10491"/>
                  <a:pt x="20931" y="10713"/>
                </a:cubicBezTo>
                <a:lnTo>
                  <a:pt x="20931" y="11188"/>
                </a:lnTo>
                <a:close/>
                <a:moveTo>
                  <a:pt x="21403" y="11204"/>
                </a:moveTo>
                <a:cubicBezTo>
                  <a:pt x="21403" y="11426"/>
                  <a:pt x="21391" y="11601"/>
                  <a:pt x="21375" y="11601"/>
                </a:cubicBezTo>
                <a:lnTo>
                  <a:pt x="21375" y="11601"/>
                </a:lnTo>
                <a:lnTo>
                  <a:pt x="21173" y="11601"/>
                </a:lnTo>
                <a:cubicBezTo>
                  <a:pt x="21157" y="11601"/>
                  <a:pt x="21145" y="11426"/>
                  <a:pt x="21145" y="11204"/>
                </a:cubicBezTo>
                <a:lnTo>
                  <a:pt x="21145" y="10729"/>
                </a:lnTo>
                <a:cubicBezTo>
                  <a:pt x="21145" y="10625"/>
                  <a:pt x="21148" y="10522"/>
                  <a:pt x="21154" y="10451"/>
                </a:cubicBezTo>
                <a:cubicBezTo>
                  <a:pt x="21159" y="10380"/>
                  <a:pt x="21166" y="10332"/>
                  <a:pt x="21173" y="10332"/>
                </a:cubicBezTo>
                <a:lnTo>
                  <a:pt x="21173" y="10332"/>
                </a:lnTo>
                <a:lnTo>
                  <a:pt x="21375" y="10332"/>
                </a:lnTo>
                <a:cubicBezTo>
                  <a:pt x="21383" y="10332"/>
                  <a:pt x="21390" y="10372"/>
                  <a:pt x="21395" y="10451"/>
                </a:cubicBezTo>
                <a:cubicBezTo>
                  <a:pt x="21400" y="10522"/>
                  <a:pt x="21403" y="10625"/>
                  <a:pt x="21403" y="10729"/>
                </a:cubicBezTo>
                <a:lnTo>
                  <a:pt x="21403" y="11204"/>
                </a:lnTo>
                <a:close/>
              </a:path>
            </a:pathLst>
          </a:custGeom>
          <a:solidFill>
            <a:srgbClr val="2C3E50"/>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800"/>
          </a:p>
        </p:txBody>
      </p:sp>
      <p:sp>
        <p:nvSpPr>
          <p:cNvPr id="12" name="CuadroTexto 11">
            <a:extLst>
              <a:ext uri="{FF2B5EF4-FFF2-40B4-BE49-F238E27FC236}">
                <a16:creationId xmlns:a16="http://schemas.microsoft.com/office/drawing/2014/main" id="{C8E0DD62-BCD8-4609-8679-C6CEAA4CD84C}"/>
              </a:ext>
            </a:extLst>
          </p:cNvPr>
          <p:cNvSpPr txBox="1"/>
          <p:nvPr/>
        </p:nvSpPr>
        <p:spPr>
          <a:xfrm>
            <a:off x="2330737" y="3334265"/>
            <a:ext cx="7166932" cy="1754326"/>
          </a:xfrm>
          <a:prstGeom prst="rect">
            <a:avLst/>
          </a:prstGeom>
          <a:noFill/>
        </p:spPr>
        <p:txBody>
          <a:bodyPr wrap="square" rtlCol="0">
            <a:spAutoFit/>
          </a:bodyPr>
          <a:lstStyle/>
          <a:p>
            <a:pPr algn="ctr"/>
            <a:r>
              <a:rPr lang="es-ES" sz="5400" b="1" dirty="0"/>
              <a:t>Temperaturas de las mezclas asfálticas</a:t>
            </a:r>
            <a:endParaRPr lang="es-EC" sz="5400" b="1" dirty="0"/>
          </a:p>
        </p:txBody>
      </p:sp>
      <p:pic>
        <p:nvPicPr>
          <p:cNvPr id="17" name="Graphic 24" descr="Truck">
            <a:extLst>
              <a:ext uri="{FF2B5EF4-FFF2-40B4-BE49-F238E27FC236}">
                <a16:creationId xmlns:a16="http://schemas.microsoft.com/office/drawing/2014/main" id="{1C5673D2-9636-4B7D-BB6F-C653813B4D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3772" y="5150642"/>
            <a:ext cx="871607" cy="871607"/>
          </a:xfrm>
          <a:prstGeom prst="rect">
            <a:avLst/>
          </a:prstGeom>
        </p:spPr>
      </p:pic>
      <p:pic>
        <p:nvPicPr>
          <p:cNvPr id="18" name="Graphic 25" descr="Motorcycle">
            <a:extLst>
              <a:ext uri="{FF2B5EF4-FFF2-40B4-BE49-F238E27FC236}">
                <a16:creationId xmlns:a16="http://schemas.microsoft.com/office/drawing/2014/main" id="{90ED4899-2D2F-4AB4-83E6-CE13955756F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29088" y="5150641"/>
            <a:ext cx="871607" cy="871607"/>
          </a:xfrm>
          <a:prstGeom prst="rect">
            <a:avLst/>
          </a:prstGeom>
        </p:spPr>
      </p:pic>
      <p:pic>
        <p:nvPicPr>
          <p:cNvPr id="19" name="Graphic 23" descr="Car">
            <a:extLst>
              <a:ext uri="{FF2B5EF4-FFF2-40B4-BE49-F238E27FC236}">
                <a16:creationId xmlns:a16="http://schemas.microsoft.com/office/drawing/2014/main" id="{3BFA6D09-79F7-47FC-8985-4150E93BCD4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478400" y="4886197"/>
            <a:ext cx="871607" cy="871607"/>
          </a:xfrm>
          <a:prstGeom prst="rect">
            <a:avLst/>
          </a:prstGeom>
        </p:spPr>
      </p:pic>
      <p:pic>
        <p:nvPicPr>
          <p:cNvPr id="25" name="Graphic 23" descr="Car">
            <a:extLst>
              <a:ext uri="{FF2B5EF4-FFF2-40B4-BE49-F238E27FC236}">
                <a16:creationId xmlns:a16="http://schemas.microsoft.com/office/drawing/2014/main" id="{02679E16-6B31-44CF-A927-6091E1C86C2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39992" y="948219"/>
            <a:ext cx="871607" cy="871607"/>
          </a:xfrm>
          <a:prstGeom prst="rect">
            <a:avLst/>
          </a:prstGeom>
        </p:spPr>
      </p:pic>
      <p:pic>
        <p:nvPicPr>
          <p:cNvPr id="26" name="Graphic 24" descr="Truck">
            <a:extLst>
              <a:ext uri="{FF2B5EF4-FFF2-40B4-BE49-F238E27FC236}">
                <a16:creationId xmlns:a16="http://schemas.microsoft.com/office/drawing/2014/main" id="{39CEDF38-0D6F-40C2-ADE2-8D5EFE6AEE5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406944" y="618121"/>
            <a:ext cx="871607" cy="871607"/>
          </a:xfrm>
          <a:prstGeom prst="rect">
            <a:avLst/>
          </a:prstGeom>
        </p:spPr>
      </p:pic>
      <p:grpSp>
        <p:nvGrpSpPr>
          <p:cNvPr id="29" name="Group 17">
            <a:extLst>
              <a:ext uri="{FF2B5EF4-FFF2-40B4-BE49-F238E27FC236}">
                <a16:creationId xmlns:a16="http://schemas.microsoft.com/office/drawing/2014/main" id="{8752EDF7-76DD-4AB6-9B2E-452EC41F9C03}"/>
              </a:ext>
            </a:extLst>
          </p:cNvPr>
          <p:cNvGrpSpPr/>
          <p:nvPr/>
        </p:nvGrpSpPr>
        <p:grpSpPr>
          <a:xfrm>
            <a:off x="5360546" y="1945675"/>
            <a:ext cx="1290781" cy="1318648"/>
            <a:chOff x="3456213" y="1489266"/>
            <a:chExt cx="1826262" cy="2122552"/>
          </a:xfrm>
        </p:grpSpPr>
        <p:sp>
          <p:nvSpPr>
            <p:cNvPr id="30" name="Shape">
              <a:extLst>
                <a:ext uri="{FF2B5EF4-FFF2-40B4-BE49-F238E27FC236}">
                  <a16:creationId xmlns:a16="http://schemas.microsoft.com/office/drawing/2014/main" id="{7176E7E2-7998-4529-8D62-F06C414714C6}"/>
                </a:ext>
              </a:extLst>
            </p:cNvPr>
            <p:cNvSpPr/>
            <p:nvPr/>
          </p:nvSpPr>
          <p:spPr>
            <a:xfrm>
              <a:off x="3646714" y="1489266"/>
              <a:ext cx="1445261" cy="1946086"/>
            </a:xfrm>
            <a:custGeom>
              <a:avLst/>
              <a:gdLst/>
              <a:ahLst/>
              <a:cxnLst>
                <a:cxn ang="0">
                  <a:pos x="wd2" y="hd2"/>
                </a:cxn>
                <a:cxn ang="5400000">
                  <a:pos x="wd2" y="hd2"/>
                </a:cxn>
                <a:cxn ang="10800000">
                  <a:pos x="wd2" y="hd2"/>
                </a:cxn>
                <a:cxn ang="16200000">
                  <a:pos x="wd2" y="hd2"/>
                </a:cxn>
              </a:cxnLst>
              <a:rect l="0" t="0" r="r" b="b"/>
              <a:pathLst>
                <a:path w="21600" h="21450" extrusionOk="0">
                  <a:moveTo>
                    <a:pt x="0" y="21450"/>
                  </a:moveTo>
                  <a:lnTo>
                    <a:pt x="9938" y="452"/>
                  </a:lnTo>
                  <a:cubicBezTo>
                    <a:pt x="10223" y="-150"/>
                    <a:pt x="11377" y="-150"/>
                    <a:pt x="11662" y="452"/>
                  </a:cubicBezTo>
                  <a:lnTo>
                    <a:pt x="21600" y="21450"/>
                  </a:lnTo>
                  <a:lnTo>
                    <a:pt x="0" y="21450"/>
                  </a:lnTo>
                  <a:close/>
                </a:path>
              </a:pathLst>
            </a:custGeom>
            <a:solidFill>
              <a:srgbClr val="F0A34E"/>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800"/>
            </a:p>
          </p:txBody>
        </p:sp>
        <p:sp>
          <p:nvSpPr>
            <p:cNvPr id="31" name="Shape">
              <a:extLst>
                <a:ext uri="{FF2B5EF4-FFF2-40B4-BE49-F238E27FC236}">
                  <a16:creationId xmlns:a16="http://schemas.microsoft.com/office/drawing/2014/main" id="{83726170-B0BB-41DB-9989-A74C12A73A61}"/>
                </a:ext>
              </a:extLst>
            </p:cNvPr>
            <p:cNvSpPr/>
            <p:nvPr/>
          </p:nvSpPr>
          <p:spPr>
            <a:xfrm>
              <a:off x="3456213" y="3343467"/>
              <a:ext cx="1826262" cy="268351"/>
            </a:xfrm>
            <a:custGeom>
              <a:avLst/>
              <a:gdLst/>
              <a:ahLst/>
              <a:cxnLst>
                <a:cxn ang="0">
                  <a:pos x="wd2" y="hd2"/>
                </a:cxn>
                <a:cxn ang="5400000">
                  <a:pos x="wd2" y="hd2"/>
                </a:cxn>
                <a:cxn ang="10800000">
                  <a:pos x="wd2" y="hd2"/>
                </a:cxn>
                <a:cxn ang="16200000">
                  <a:pos x="wd2" y="hd2"/>
                </a:cxn>
              </a:cxnLst>
              <a:rect l="0" t="0" r="r" b="b"/>
              <a:pathLst>
                <a:path w="21600" h="21600" extrusionOk="0">
                  <a:moveTo>
                    <a:pt x="21599" y="21600"/>
                  </a:moveTo>
                  <a:lnTo>
                    <a:pt x="0" y="21600"/>
                  </a:lnTo>
                  <a:lnTo>
                    <a:pt x="0" y="1400"/>
                  </a:lnTo>
                  <a:cubicBezTo>
                    <a:pt x="0" y="624"/>
                    <a:pt x="92" y="0"/>
                    <a:pt x="206" y="0"/>
                  </a:cubicBezTo>
                  <a:lnTo>
                    <a:pt x="21394" y="0"/>
                  </a:lnTo>
                  <a:cubicBezTo>
                    <a:pt x="21508" y="0"/>
                    <a:pt x="21600" y="624"/>
                    <a:pt x="21600" y="1400"/>
                  </a:cubicBezTo>
                  <a:lnTo>
                    <a:pt x="21600" y="21600"/>
                  </a:lnTo>
                  <a:close/>
                </a:path>
              </a:pathLst>
            </a:custGeom>
            <a:solidFill>
              <a:srgbClr val="E97244"/>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800"/>
            </a:p>
          </p:txBody>
        </p:sp>
        <p:sp>
          <p:nvSpPr>
            <p:cNvPr id="32" name="Shape">
              <a:extLst>
                <a:ext uri="{FF2B5EF4-FFF2-40B4-BE49-F238E27FC236}">
                  <a16:creationId xmlns:a16="http://schemas.microsoft.com/office/drawing/2014/main" id="{73AA2FF2-8B75-49BA-AFA5-CF2C3ABD69EA}"/>
                </a:ext>
              </a:extLst>
            </p:cNvPr>
            <p:cNvSpPr/>
            <p:nvPr/>
          </p:nvSpPr>
          <p:spPr>
            <a:xfrm>
              <a:off x="3786413" y="1489266"/>
              <a:ext cx="1160274" cy="1537781"/>
            </a:xfrm>
            <a:custGeom>
              <a:avLst/>
              <a:gdLst/>
              <a:ahLst/>
              <a:cxnLst>
                <a:cxn ang="0">
                  <a:pos x="wd2" y="hd2"/>
                </a:cxn>
                <a:cxn ang="5400000">
                  <a:pos x="wd2" y="hd2"/>
                </a:cxn>
                <a:cxn ang="10800000">
                  <a:pos x="wd2" y="hd2"/>
                </a:cxn>
                <a:cxn ang="16200000">
                  <a:pos x="wd2" y="hd2"/>
                </a:cxn>
              </a:cxnLst>
              <a:rect l="0" t="0" r="r" b="b"/>
              <a:pathLst>
                <a:path w="21600" h="21410" extrusionOk="0">
                  <a:moveTo>
                    <a:pt x="19623" y="17172"/>
                  </a:moveTo>
                  <a:lnTo>
                    <a:pt x="1979" y="17172"/>
                  </a:lnTo>
                  <a:lnTo>
                    <a:pt x="0" y="21410"/>
                  </a:lnTo>
                  <a:lnTo>
                    <a:pt x="21600" y="21410"/>
                  </a:lnTo>
                  <a:lnTo>
                    <a:pt x="19623" y="17172"/>
                  </a:lnTo>
                  <a:close/>
                  <a:moveTo>
                    <a:pt x="15595" y="8539"/>
                  </a:moveTo>
                  <a:lnTo>
                    <a:pt x="6008" y="8539"/>
                  </a:lnTo>
                  <a:lnTo>
                    <a:pt x="4029" y="12778"/>
                  </a:lnTo>
                  <a:lnTo>
                    <a:pt x="17571" y="12778"/>
                  </a:lnTo>
                  <a:lnTo>
                    <a:pt x="15595" y="8539"/>
                  </a:lnTo>
                  <a:close/>
                  <a:moveTo>
                    <a:pt x="11873" y="570"/>
                  </a:moveTo>
                  <a:cubicBezTo>
                    <a:pt x="11519" y="-190"/>
                    <a:pt x="10081" y="-190"/>
                    <a:pt x="9727" y="570"/>
                  </a:cubicBezTo>
                  <a:lnTo>
                    <a:pt x="8057" y="4146"/>
                  </a:lnTo>
                  <a:lnTo>
                    <a:pt x="13540" y="4146"/>
                  </a:lnTo>
                  <a:lnTo>
                    <a:pt x="11873" y="570"/>
                  </a:lnTo>
                  <a:close/>
                </a:path>
              </a:pathLst>
            </a:custGeom>
            <a:solidFill>
              <a:srgbClr val="F8C655"/>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800"/>
            </a:p>
          </p:txBody>
        </p:sp>
      </p:grpSp>
      <p:sp>
        <p:nvSpPr>
          <p:cNvPr id="28" name="Google Shape;993;p30">
            <a:extLst>
              <a:ext uri="{FF2B5EF4-FFF2-40B4-BE49-F238E27FC236}">
                <a16:creationId xmlns:a16="http://schemas.microsoft.com/office/drawing/2014/main" id="{FDAF6929-6E2C-4532-B211-B2108150A8EC}"/>
              </a:ext>
            </a:extLst>
          </p:cNvPr>
          <p:cNvSpPr/>
          <p:nvPr/>
        </p:nvSpPr>
        <p:spPr>
          <a:xfrm>
            <a:off x="5657917" y="2433479"/>
            <a:ext cx="692090" cy="655099"/>
          </a:xfrm>
          <a:custGeom>
            <a:avLst/>
            <a:gdLst/>
            <a:ahLst/>
            <a:cxnLst/>
            <a:rect l="l" t="t" r="r" b="b"/>
            <a:pathLst>
              <a:path w="18147" h="18146" extrusionOk="0">
                <a:moveTo>
                  <a:pt x="9085" y="0"/>
                </a:moveTo>
                <a:cubicBezTo>
                  <a:pt x="4073" y="0"/>
                  <a:pt x="1" y="4072"/>
                  <a:pt x="1" y="9085"/>
                </a:cubicBezTo>
                <a:cubicBezTo>
                  <a:pt x="1" y="14074"/>
                  <a:pt x="4073" y="18146"/>
                  <a:pt x="9085" y="18146"/>
                </a:cubicBezTo>
                <a:cubicBezTo>
                  <a:pt x="14086" y="18146"/>
                  <a:pt x="18146" y="14074"/>
                  <a:pt x="18146" y="9085"/>
                </a:cubicBezTo>
                <a:cubicBezTo>
                  <a:pt x="18146" y="4072"/>
                  <a:pt x="14086" y="0"/>
                  <a:pt x="9085" y="0"/>
                </a:cubicBez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None/>
            </a:pPr>
            <a:r>
              <a:rPr lang="en" sz="3200" b="1" dirty="0">
                <a:solidFill>
                  <a:srgbClr val="FFFFFF"/>
                </a:solidFill>
                <a:latin typeface="Fira Sans Extra Condensed"/>
                <a:ea typeface="Fira Sans Extra Condensed"/>
                <a:cs typeface="Fira Sans Extra Condensed"/>
                <a:sym typeface="Fira Sans Extra Condensed"/>
              </a:rPr>
              <a:t>06</a:t>
            </a:r>
            <a:endParaRPr sz="3200" b="1" dirty="0">
              <a:solidFill>
                <a:srgbClr val="FFFFFF"/>
              </a:solidFill>
              <a:latin typeface="Fira Sans Extra Condensed"/>
              <a:ea typeface="Fira Sans Extra Condensed"/>
              <a:cs typeface="Fira Sans Extra Condensed"/>
              <a:sym typeface="Fira Sans Extra Condensed"/>
            </a:endParaRPr>
          </a:p>
        </p:txBody>
      </p:sp>
    </p:spTree>
    <p:extLst>
      <p:ext uri="{BB962C8B-B14F-4D97-AF65-F5344CB8AC3E}">
        <p14:creationId xmlns:p14="http://schemas.microsoft.com/office/powerpoint/2010/main" val="25870435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DB8438-4D2E-4963-B3A8-B1E0D9985ADC}"/>
              </a:ext>
            </a:extLst>
          </p:cNvPr>
          <p:cNvSpPr>
            <a:spLocks noGrp="1"/>
          </p:cNvSpPr>
          <p:nvPr>
            <p:ph type="title"/>
          </p:nvPr>
        </p:nvSpPr>
        <p:spPr/>
        <p:txBody>
          <a:bodyPr/>
          <a:lstStyle/>
          <a:p>
            <a:endParaRPr lang="es-EC"/>
          </a:p>
        </p:txBody>
      </p:sp>
      <p:sp>
        <p:nvSpPr>
          <p:cNvPr id="4" name="Marcador de número de diapositiva 3">
            <a:extLst>
              <a:ext uri="{FF2B5EF4-FFF2-40B4-BE49-F238E27FC236}">
                <a16:creationId xmlns:a16="http://schemas.microsoft.com/office/drawing/2014/main" id="{DCC12183-A4AB-44E8-95AD-574171ABE45D}"/>
              </a:ext>
            </a:extLst>
          </p:cNvPr>
          <p:cNvSpPr>
            <a:spLocks noGrp="1"/>
          </p:cNvSpPr>
          <p:nvPr>
            <p:ph type="sldNum" sz="quarter" idx="12"/>
          </p:nvPr>
        </p:nvSpPr>
        <p:spPr/>
        <p:txBody>
          <a:bodyPr/>
          <a:lstStyle/>
          <a:p>
            <a:fld id="{5A745FF5-85E7-44FB-BA6C-21F3DA7B9E3F}" type="slidenum">
              <a:rPr lang="es-EC" smtClean="0">
                <a:solidFill>
                  <a:prstClr val="black">
                    <a:tint val="75000"/>
                  </a:prstClr>
                </a:solidFill>
              </a:rPr>
              <a:pPr/>
              <a:t>25</a:t>
            </a:fld>
            <a:endParaRPr lang="es-EC" dirty="0">
              <a:solidFill>
                <a:prstClr val="black">
                  <a:tint val="75000"/>
                </a:prstClr>
              </a:solidFill>
            </a:endParaRPr>
          </a:p>
        </p:txBody>
      </p:sp>
      <p:sp>
        <p:nvSpPr>
          <p:cNvPr id="5" name="Rectangle 32">
            <a:extLst>
              <a:ext uri="{FF2B5EF4-FFF2-40B4-BE49-F238E27FC236}">
                <a16:creationId xmlns:a16="http://schemas.microsoft.com/office/drawing/2014/main" id="{8ECBF29C-181D-4BF1-BB28-42A4E48F8D22}"/>
              </a:ext>
            </a:extLst>
          </p:cNvPr>
          <p:cNvSpPr/>
          <p:nvPr/>
        </p:nvSpPr>
        <p:spPr>
          <a:xfrm>
            <a:off x="54065" y="49884"/>
            <a:ext cx="6634277" cy="3379115"/>
          </a:xfrm>
          <a:prstGeom prst="rect">
            <a:avLst/>
          </a:prstGeom>
          <a:solidFill>
            <a:srgbClr val="C03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33">
            <a:extLst>
              <a:ext uri="{FF2B5EF4-FFF2-40B4-BE49-F238E27FC236}">
                <a16:creationId xmlns:a16="http://schemas.microsoft.com/office/drawing/2014/main" id="{5280B817-F297-40DD-8C4A-CCE928CBA5E2}"/>
              </a:ext>
            </a:extLst>
          </p:cNvPr>
          <p:cNvSpPr/>
          <p:nvPr/>
        </p:nvSpPr>
        <p:spPr>
          <a:xfrm>
            <a:off x="5890260" y="57710"/>
            <a:ext cx="6285938" cy="3055963"/>
          </a:xfrm>
          <a:prstGeom prst="rect">
            <a:avLst/>
          </a:prstGeom>
          <a:solidFill>
            <a:srgbClr val="9ABC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34">
            <a:extLst>
              <a:ext uri="{FF2B5EF4-FFF2-40B4-BE49-F238E27FC236}">
                <a16:creationId xmlns:a16="http://schemas.microsoft.com/office/drawing/2014/main" id="{A87276B2-D034-473D-BF50-A856C9686BF8}"/>
              </a:ext>
            </a:extLst>
          </p:cNvPr>
          <p:cNvSpPr/>
          <p:nvPr/>
        </p:nvSpPr>
        <p:spPr>
          <a:xfrm>
            <a:off x="54065" y="3486711"/>
            <a:ext cx="6041935" cy="27446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35">
            <a:extLst>
              <a:ext uri="{FF2B5EF4-FFF2-40B4-BE49-F238E27FC236}">
                <a16:creationId xmlns:a16="http://schemas.microsoft.com/office/drawing/2014/main" id="{7B0734E2-65A4-4DC5-8A04-D7BE02F38131}"/>
              </a:ext>
            </a:extLst>
          </p:cNvPr>
          <p:cNvSpPr/>
          <p:nvPr/>
        </p:nvSpPr>
        <p:spPr>
          <a:xfrm>
            <a:off x="5994400" y="3113673"/>
            <a:ext cx="6181735" cy="2955500"/>
          </a:xfrm>
          <a:prstGeom prst="rect">
            <a:avLst/>
          </a:prstGeom>
          <a:solidFill>
            <a:srgbClr val="F39B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30">
            <a:extLst>
              <a:ext uri="{FF2B5EF4-FFF2-40B4-BE49-F238E27FC236}">
                <a16:creationId xmlns:a16="http://schemas.microsoft.com/office/drawing/2014/main" id="{2D130B59-1AA5-416A-9402-BB4932678968}"/>
              </a:ext>
            </a:extLst>
          </p:cNvPr>
          <p:cNvSpPr/>
          <p:nvPr/>
        </p:nvSpPr>
        <p:spPr>
          <a:xfrm>
            <a:off x="1524000" y="3208924"/>
            <a:ext cx="9144000" cy="4120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31">
            <a:extLst>
              <a:ext uri="{FF2B5EF4-FFF2-40B4-BE49-F238E27FC236}">
                <a16:creationId xmlns:a16="http://schemas.microsoft.com/office/drawing/2014/main" id="{61D859E7-C9D0-43D4-B4A8-42FBC5C04A4D}"/>
              </a:ext>
            </a:extLst>
          </p:cNvPr>
          <p:cNvSpPr/>
          <p:nvPr/>
        </p:nvSpPr>
        <p:spPr>
          <a:xfrm>
            <a:off x="5890260" y="0"/>
            <a:ext cx="41148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Oval 24">
            <a:extLst>
              <a:ext uri="{FF2B5EF4-FFF2-40B4-BE49-F238E27FC236}">
                <a16:creationId xmlns:a16="http://schemas.microsoft.com/office/drawing/2014/main" id="{60FB7538-6B7C-49D6-BF5B-4A20D1C34BC9}"/>
              </a:ext>
            </a:extLst>
          </p:cNvPr>
          <p:cNvSpPr/>
          <p:nvPr/>
        </p:nvSpPr>
        <p:spPr>
          <a:xfrm>
            <a:off x="4049003" y="1417149"/>
            <a:ext cx="4126116" cy="41261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49">
            <a:extLst>
              <a:ext uri="{FF2B5EF4-FFF2-40B4-BE49-F238E27FC236}">
                <a16:creationId xmlns:a16="http://schemas.microsoft.com/office/drawing/2014/main" id="{3675AD12-5BD9-4A17-A2E0-475BF8A0981C}"/>
              </a:ext>
            </a:extLst>
          </p:cNvPr>
          <p:cNvSpPr/>
          <p:nvPr/>
        </p:nvSpPr>
        <p:spPr>
          <a:xfrm>
            <a:off x="733562" y="48991"/>
            <a:ext cx="10756998" cy="6721478"/>
          </a:xfrm>
          <a:custGeom>
            <a:avLst/>
            <a:gdLst>
              <a:gd name="connsiteX0" fmla="*/ 4589760 w 9144000"/>
              <a:gd name="connsiteY0" fmla="*/ 6653387 h 6858001"/>
              <a:gd name="connsiteX1" fmla="*/ 4570650 w 9144000"/>
              <a:gd name="connsiteY1" fmla="*/ 6672695 h 6858001"/>
              <a:gd name="connsiteX2" fmla="*/ 4570650 w 9144000"/>
              <a:gd name="connsiteY2" fmla="*/ 6803765 h 6858001"/>
              <a:gd name="connsiteX3" fmla="*/ 4589760 w 9144000"/>
              <a:gd name="connsiteY3" fmla="*/ 6822701 h 6858001"/>
              <a:gd name="connsiteX4" fmla="*/ 4608871 w 9144000"/>
              <a:gd name="connsiteY4" fmla="*/ 6803765 h 6858001"/>
              <a:gd name="connsiteX5" fmla="*/ 4608871 w 9144000"/>
              <a:gd name="connsiteY5" fmla="*/ 6672695 h 6858001"/>
              <a:gd name="connsiteX6" fmla="*/ 4589760 w 9144000"/>
              <a:gd name="connsiteY6" fmla="*/ 6653387 h 6858001"/>
              <a:gd name="connsiteX7" fmla="*/ 4589760 w 9144000"/>
              <a:gd name="connsiteY7" fmla="*/ 6391248 h 6858001"/>
              <a:gd name="connsiteX8" fmla="*/ 4570650 w 9144000"/>
              <a:gd name="connsiteY8" fmla="*/ 6410184 h 6858001"/>
              <a:gd name="connsiteX9" fmla="*/ 4570650 w 9144000"/>
              <a:gd name="connsiteY9" fmla="*/ 6541254 h 6858001"/>
              <a:gd name="connsiteX10" fmla="*/ 4589760 w 9144000"/>
              <a:gd name="connsiteY10" fmla="*/ 6560562 h 6858001"/>
              <a:gd name="connsiteX11" fmla="*/ 4608871 w 9144000"/>
              <a:gd name="connsiteY11" fmla="*/ 6541254 h 6858001"/>
              <a:gd name="connsiteX12" fmla="*/ 4608871 w 9144000"/>
              <a:gd name="connsiteY12" fmla="*/ 6410184 h 6858001"/>
              <a:gd name="connsiteX13" fmla="*/ 4589760 w 9144000"/>
              <a:gd name="connsiteY13" fmla="*/ 6391248 h 6858001"/>
              <a:gd name="connsiteX14" fmla="*/ 4589760 w 9144000"/>
              <a:gd name="connsiteY14" fmla="*/ 6128738 h 6858001"/>
              <a:gd name="connsiteX15" fmla="*/ 4570650 w 9144000"/>
              <a:gd name="connsiteY15" fmla="*/ 6148045 h 6858001"/>
              <a:gd name="connsiteX16" fmla="*/ 4570650 w 9144000"/>
              <a:gd name="connsiteY16" fmla="*/ 6279115 h 6858001"/>
              <a:gd name="connsiteX17" fmla="*/ 4589760 w 9144000"/>
              <a:gd name="connsiteY17" fmla="*/ 6298051 h 6858001"/>
              <a:gd name="connsiteX18" fmla="*/ 4608871 w 9144000"/>
              <a:gd name="connsiteY18" fmla="*/ 6279115 h 6858001"/>
              <a:gd name="connsiteX19" fmla="*/ 4608871 w 9144000"/>
              <a:gd name="connsiteY19" fmla="*/ 6148045 h 6858001"/>
              <a:gd name="connsiteX20" fmla="*/ 4589760 w 9144000"/>
              <a:gd name="connsiteY20" fmla="*/ 6128738 h 6858001"/>
              <a:gd name="connsiteX21" fmla="*/ 4589760 w 9144000"/>
              <a:gd name="connsiteY21" fmla="*/ 5866598 h 6858001"/>
              <a:gd name="connsiteX22" fmla="*/ 4570650 w 9144000"/>
              <a:gd name="connsiteY22" fmla="*/ 5885535 h 6858001"/>
              <a:gd name="connsiteX23" fmla="*/ 4570650 w 9144000"/>
              <a:gd name="connsiteY23" fmla="*/ 6016604 h 6858001"/>
              <a:gd name="connsiteX24" fmla="*/ 4589760 w 9144000"/>
              <a:gd name="connsiteY24" fmla="*/ 6035912 h 6858001"/>
              <a:gd name="connsiteX25" fmla="*/ 4608871 w 9144000"/>
              <a:gd name="connsiteY25" fmla="*/ 6016604 h 6858001"/>
              <a:gd name="connsiteX26" fmla="*/ 4608871 w 9144000"/>
              <a:gd name="connsiteY26" fmla="*/ 5885535 h 6858001"/>
              <a:gd name="connsiteX27" fmla="*/ 4589760 w 9144000"/>
              <a:gd name="connsiteY27" fmla="*/ 5866598 h 6858001"/>
              <a:gd name="connsiteX28" fmla="*/ 4589760 w 9144000"/>
              <a:gd name="connsiteY28" fmla="*/ 5604088 h 6858001"/>
              <a:gd name="connsiteX29" fmla="*/ 4570650 w 9144000"/>
              <a:gd name="connsiteY29" fmla="*/ 5623396 h 6858001"/>
              <a:gd name="connsiteX30" fmla="*/ 4570650 w 9144000"/>
              <a:gd name="connsiteY30" fmla="*/ 5754465 h 6858001"/>
              <a:gd name="connsiteX31" fmla="*/ 4589760 w 9144000"/>
              <a:gd name="connsiteY31" fmla="*/ 5773402 h 6858001"/>
              <a:gd name="connsiteX32" fmla="*/ 4608871 w 9144000"/>
              <a:gd name="connsiteY32" fmla="*/ 5754465 h 6858001"/>
              <a:gd name="connsiteX33" fmla="*/ 4608871 w 9144000"/>
              <a:gd name="connsiteY33" fmla="*/ 5623396 h 6858001"/>
              <a:gd name="connsiteX34" fmla="*/ 4589760 w 9144000"/>
              <a:gd name="connsiteY34" fmla="*/ 5604088 h 6858001"/>
              <a:gd name="connsiteX35" fmla="*/ 4525123 w 9144000"/>
              <a:gd name="connsiteY35" fmla="*/ 5300363 h 6858001"/>
              <a:gd name="connsiteX36" fmla="*/ 4506576 w 9144000"/>
              <a:gd name="connsiteY36" fmla="*/ 5318928 h 6858001"/>
              <a:gd name="connsiteX37" fmla="*/ 4525123 w 9144000"/>
              <a:gd name="connsiteY37" fmla="*/ 5338607 h 6858001"/>
              <a:gd name="connsiteX38" fmla="*/ 4590884 w 9144000"/>
              <a:gd name="connsiteY38" fmla="*/ 5339721 h 6858001"/>
              <a:gd name="connsiteX39" fmla="*/ 4658894 w 9144000"/>
              <a:gd name="connsiteY39" fmla="*/ 5338607 h 6858001"/>
              <a:gd name="connsiteX40" fmla="*/ 4676880 w 9144000"/>
              <a:gd name="connsiteY40" fmla="*/ 5318928 h 6858001"/>
              <a:gd name="connsiteX41" fmla="*/ 4657207 w 9144000"/>
              <a:gd name="connsiteY41" fmla="*/ 5300363 h 6858001"/>
              <a:gd name="connsiteX42" fmla="*/ 4525123 w 9144000"/>
              <a:gd name="connsiteY42" fmla="*/ 5300363 h 6858001"/>
              <a:gd name="connsiteX43" fmla="*/ 4266575 w 9144000"/>
              <a:gd name="connsiteY43" fmla="*/ 5273629 h 6858001"/>
              <a:gd name="connsiteX44" fmla="*/ 4252524 w 9144000"/>
              <a:gd name="connsiteY44" fmla="*/ 5276971 h 6858001"/>
              <a:gd name="connsiteX45" fmla="*/ 4244655 w 9144000"/>
              <a:gd name="connsiteY45" fmla="*/ 5289224 h 6858001"/>
              <a:gd name="connsiteX46" fmla="*/ 4248028 w 9144000"/>
              <a:gd name="connsiteY46" fmla="*/ 5303705 h 6858001"/>
              <a:gd name="connsiteX47" fmla="*/ 4260393 w 9144000"/>
              <a:gd name="connsiteY47" fmla="*/ 5311502 h 6858001"/>
              <a:gd name="connsiteX48" fmla="*/ 4392477 w 9144000"/>
              <a:gd name="connsiteY48" fmla="*/ 5329696 h 6858001"/>
              <a:gd name="connsiteX49" fmla="*/ 4394164 w 9144000"/>
              <a:gd name="connsiteY49" fmla="*/ 5329696 h 6858001"/>
              <a:gd name="connsiteX50" fmla="*/ 4413273 w 9144000"/>
              <a:gd name="connsiteY50" fmla="*/ 5312616 h 6858001"/>
              <a:gd name="connsiteX51" fmla="*/ 4395850 w 9144000"/>
              <a:gd name="connsiteY51" fmla="*/ 5291823 h 6858001"/>
              <a:gd name="connsiteX52" fmla="*/ 4266575 w 9144000"/>
              <a:gd name="connsiteY52" fmla="*/ 5273629 h 6858001"/>
              <a:gd name="connsiteX53" fmla="*/ 4916880 w 9144000"/>
              <a:gd name="connsiteY53" fmla="*/ 5273258 h 6858001"/>
              <a:gd name="connsiteX54" fmla="*/ 4787605 w 9144000"/>
              <a:gd name="connsiteY54" fmla="*/ 5291080 h 6858001"/>
              <a:gd name="connsiteX55" fmla="*/ 4770745 w 9144000"/>
              <a:gd name="connsiteY55" fmla="*/ 5312244 h 6858001"/>
              <a:gd name="connsiteX56" fmla="*/ 4789854 w 9144000"/>
              <a:gd name="connsiteY56" fmla="*/ 5329324 h 6858001"/>
              <a:gd name="connsiteX57" fmla="*/ 4791540 w 9144000"/>
              <a:gd name="connsiteY57" fmla="*/ 5329324 h 6858001"/>
              <a:gd name="connsiteX58" fmla="*/ 4923624 w 9144000"/>
              <a:gd name="connsiteY58" fmla="*/ 5310759 h 6858001"/>
              <a:gd name="connsiteX59" fmla="*/ 4939362 w 9144000"/>
              <a:gd name="connsiteY59" fmla="*/ 5288481 h 6858001"/>
              <a:gd name="connsiteX60" fmla="*/ 4916880 w 9144000"/>
              <a:gd name="connsiteY60" fmla="*/ 5273258 h 6858001"/>
              <a:gd name="connsiteX61" fmla="*/ 4013648 w 9144000"/>
              <a:gd name="connsiteY61" fmla="*/ 5210879 h 6858001"/>
              <a:gd name="connsiteX62" fmla="*/ 3999035 w 9144000"/>
              <a:gd name="connsiteY62" fmla="*/ 5211993 h 6858001"/>
              <a:gd name="connsiteX63" fmla="*/ 3989479 w 9144000"/>
              <a:gd name="connsiteY63" fmla="*/ 5223132 h 6858001"/>
              <a:gd name="connsiteX64" fmla="*/ 3990604 w 9144000"/>
              <a:gd name="connsiteY64" fmla="*/ 5237613 h 6858001"/>
              <a:gd name="connsiteX65" fmla="*/ 4001845 w 9144000"/>
              <a:gd name="connsiteY65" fmla="*/ 5247267 h 6858001"/>
              <a:gd name="connsiteX66" fmla="*/ 4129995 w 9144000"/>
              <a:gd name="connsiteY66" fmla="*/ 5283654 h 6858001"/>
              <a:gd name="connsiteX67" fmla="*/ 4134491 w 9144000"/>
              <a:gd name="connsiteY67" fmla="*/ 5284397 h 6858001"/>
              <a:gd name="connsiteX68" fmla="*/ 4153039 w 9144000"/>
              <a:gd name="connsiteY68" fmla="*/ 5269545 h 6858001"/>
              <a:gd name="connsiteX69" fmla="*/ 4150791 w 9144000"/>
              <a:gd name="connsiteY69" fmla="*/ 5255064 h 6858001"/>
              <a:gd name="connsiteX70" fmla="*/ 4138988 w 9144000"/>
              <a:gd name="connsiteY70" fmla="*/ 5246524 h 6858001"/>
              <a:gd name="connsiteX71" fmla="*/ 4013648 w 9144000"/>
              <a:gd name="connsiteY71" fmla="*/ 5210879 h 6858001"/>
              <a:gd name="connsiteX72" fmla="*/ 5170369 w 9144000"/>
              <a:gd name="connsiteY72" fmla="*/ 5210136 h 6858001"/>
              <a:gd name="connsiteX73" fmla="*/ 5045030 w 9144000"/>
              <a:gd name="connsiteY73" fmla="*/ 5246153 h 6858001"/>
              <a:gd name="connsiteX74" fmla="*/ 5030979 w 9144000"/>
              <a:gd name="connsiteY74" fmla="*/ 5269173 h 6858001"/>
              <a:gd name="connsiteX75" fmla="*/ 5049526 w 9144000"/>
              <a:gd name="connsiteY75" fmla="*/ 5283654 h 6858001"/>
              <a:gd name="connsiteX76" fmla="*/ 5054022 w 9144000"/>
              <a:gd name="connsiteY76" fmla="*/ 5283283 h 6858001"/>
              <a:gd name="connsiteX77" fmla="*/ 5182172 w 9144000"/>
              <a:gd name="connsiteY77" fmla="*/ 5246153 h 6858001"/>
              <a:gd name="connsiteX78" fmla="*/ 5193413 w 9144000"/>
              <a:gd name="connsiteY78" fmla="*/ 5236870 h 6858001"/>
              <a:gd name="connsiteX79" fmla="*/ 5194537 w 9144000"/>
              <a:gd name="connsiteY79" fmla="*/ 5222389 h 6858001"/>
              <a:gd name="connsiteX80" fmla="*/ 5170369 w 9144000"/>
              <a:gd name="connsiteY80" fmla="*/ 5210136 h 6858001"/>
              <a:gd name="connsiteX81" fmla="*/ 3756786 w 9144000"/>
              <a:gd name="connsiteY81" fmla="*/ 5112113 h 6858001"/>
              <a:gd name="connsiteX82" fmla="*/ 3745545 w 9144000"/>
              <a:gd name="connsiteY82" fmla="*/ 5121767 h 6858001"/>
              <a:gd name="connsiteX83" fmla="*/ 3744983 w 9144000"/>
              <a:gd name="connsiteY83" fmla="*/ 5136247 h 6858001"/>
              <a:gd name="connsiteX84" fmla="*/ 3754538 w 9144000"/>
              <a:gd name="connsiteY84" fmla="*/ 5147386 h 6858001"/>
              <a:gd name="connsiteX85" fmla="*/ 3876505 w 9144000"/>
              <a:gd name="connsiteY85" fmla="*/ 5201596 h 6858001"/>
              <a:gd name="connsiteX86" fmla="*/ 3883250 w 9144000"/>
              <a:gd name="connsiteY86" fmla="*/ 5202710 h 6858001"/>
              <a:gd name="connsiteX87" fmla="*/ 3901236 w 9144000"/>
              <a:gd name="connsiteY87" fmla="*/ 5190829 h 6858001"/>
              <a:gd name="connsiteX88" fmla="*/ 3890557 w 9144000"/>
              <a:gd name="connsiteY88" fmla="*/ 5165951 h 6858001"/>
              <a:gd name="connsiteX89" fmla="*/ 3771400 w 9144000"/>
              <a:gd name="connsiteY89" fmla="*/ 5112855 h 6858001"/>
              <a:gd name="connsiteX90" fmla="*/ 3756786 w 9144000"/>
              <a:gd name="connsiteY90" fmla="*/ 5112113 h 6858001"/>
              <a:gd name="connsiteX91" fmla="*/ 5427230 w 9144000"/>
              <a:gd name="connsiteY91" fmla="*/ 5111277 h 6858001"/>
              <a:gd name="connsiteX92" fmla="*/ 5412617 w 9144000"/>
              <a:gd name="connsiteY92" fmla="*/ 5112113 h 6858001"/>
              <a:gd name="connsiteX93" fmla="*/ 5293461 w 9144000"/>
              <a:gd name="connsiteY93" fmla="*/ 5165209 h 6858001"/>
              <a:gd name="connsiteX94" fmla="*/ 5282781 w 9144000"/>
              <a:gd name="connsiteY94" fmla="*/ 5175605 h 6858001"/>
              <a:gd name="connsiteX95" fmla="*/ 5282781 w 9144000"/>
              <a:gd name="connsiteY95" fmla="*/ 5190086 h 6858001"/>
              <a:gd name="connsiteX96" fmla="*/ 5300767 w 9144000"/>
              <a:gd name="connsiteY96" fmla="*/ 5201968 h 6858001"/>
              <a:gd name="connsiteX97" fmla="*/ 5308074 w 9144000"/>
              <a:gd name="connsiteY97" fmla="*/ 5200483 h 6858001"/>
              <a:gd name="connsiteX98" fmla="*/ 5429480 w 9144000"/>
              <a:gd name="connsiteY98" fmla="*/ 5146272 h 6858001"/>
              <a:gd name="connsiteX99" fmla="*/ 5438472 w 9144000"/>
              <a:gd name="connsiteY99" fmla="*/ 5121024 h 6858001"/>
              <a:gd name="connsiteX100" fmla="*/ 5427230 w 9144000"/>
              <a:gd name="connsiteY100" fmla="*/ 5111277 h 6858001"/>
              <a:gd name="connsiteX101" fmla="*/ 3530276 w 9144000"/>
              <a:gd name="connsiteY101" fmla="*/ 4979187 h 6858001"/>
              <a:gd name="connsiteX102" fmla="*/ 3517911 w 9144000"/>
              <a:gd name="connsiteY102" fmla="*/ 4986984 h 6858001"/>
              <a:gd name="connsiteX103" fmla="*/ 3515100 w 9144000"/>
              <a:gd name="connsiteY103" fmla="*/ 5001465 h 6858001"/>
              <a:gd name="connsiteX104" fmla="*/ 3522969 w 9144000"/>
              <a:gd name="connsiteY104" fmla="*/ 5013718 h 6858001"/>
              <a:gd name="connsiteX105" fmla="*/ 3636505 w 9144000"/>
              <a:gd name="connsiteY105" fmla="*/ 5084265 h 6858001"/>
              <a:gd name="connsiteX106" fmla="*/ 3646060 w 9144000"/>
              <a:gd name="connsiteY106" fmla="*/ 5086864 h 6858001"/>
              <a:gd name="connsiteX107" fmla="*/ 3662360 w 9144000"/>
              <a:gd name="connsiteY107" fmla="*/ 5077582 h 6858001"/>
              <a:gd name="connsiteX108" fmla="*/ 3664046 w 9144000"/>
              <a:gd name="connsiteY108" fmla="*/ 5063101 h 6858001"/>
              <a:gd name="connsiteX109" fmla="*/ 3655616 w 9144000"/>
              <a:gd name="connsiteY109" fmla="*/ 5051219 h 6858001"/>
              <a:gd name="connsiteX110" fmla="*/ 3544890 w 9144000"/>
              <a:gd name="connsiteY110" fmla="*/ 4981786 h 6858001"/>
              <a:gd name="connsiteX111" fmla="*/ 3530276 w 9144000"/>
              <a:gd name="connsiteY111" fmla="*/ 4979187 h 6858001"/>
              <a:gd name="connsiteX112" fmla="*/ 5652055 w 9144000"/>
              <a:gd name="connsiteY112" fmla="*/ 4978073 h 6858001"/>
              <a:gd name="connsiteX113" fmla="*/ 5638003 w 9144000"/>
              <a:gd name="connsiteY113" fmla="*/ 4981043 h 6858001"/>
              <a:gd name="connsiteX114" fmla="*/ 5527277 w 9144000"/>
              <a:gd name="connsiteY114" fmla="*/ 5050477 h 6858001"/>
              <a:gd name="connsiteX115" fmla="*/ 5518284 w 9144000"/>
              <a:gd name="connsiteY115" fmla="*/ 5061987 h 6858001"/>
              <a:gd name="connsiteX116" fmla="*/ 5520533 w 9144000"/>
              <a:gd name="connsiteY116" fmla="*/ 5076839 h 6858001"/>
              <a:gd name="connsiteX117" fmla="*/ 5536832 w 9144000"/>
              <a:gd name="connsiteY117" fmla="*/ 5086493 h 6858001"/>
              <a:gd name="connsiteX118" fmla="*/ 5546949 w 9144000"/>
              <a:gd name="connsiteY118" fmla="*/ 5083894 h 6858001"/>
              <a:gd name="connsiteX119" fmla="*/ 5659923 w 9144000"/>
              <a:gd name="connsiteY119" fmla="*/ 5012975 h 6858001"/>
              <a:gd name="connsiteX120" fmla="*/ 5664421 w 9144000"/>
              <a:gd name="connsiteY120" fmla="*/ 4986241 h 6858001"/>
              <a:gd name="connsiteX121" fmla="*/ 5652055 w 9144000"/>
              <a:gd name="connsiteY121" fmla="*/ 4978073 h 6858001"/>
              <a:gd name="connsiteX122" fmla="*/ 3324562 w 9144000"/>
              <a:gd name="connsiteY122" fmla="*/ 4816185 h 6858001"/>
              <a:gd name="connsiteX123" fmla="*/ 3311634 w 9144000"/>
              <a:gd name="connsiteY123" fmla="*/ 4822497 h 6858001"/>
              <a:gd name="connsiteX124" fmla="*/ 3306576 w 9144000"/>
              <a:gd name="connsiteY124" fmla="*/ 4836235 h 6858001"/>
              <a:gd name="connsiteX125" fmla="*/ 3313321 w 9144000"/>
              <a:gd name="connsiteY125" fmla="*/ 4849602 h 6858001"/>
              <a:gd name="connsiteX126" fmla="*/ 3415054 w 9144000"/>
              <a:gd name="connsiteY126" fmla="*/ 4935373 h 6858001"/>
              <a:gd name="connsiteX127" fmla="*/ 3426857 w 9144000"/>
              <a:gd name="connsiteY127" fmla="*/ 4939457 h 6858001"/>
              <a:gd name="connsiteX128" fmla="*/ 3442032 w 9144000"/>
              <a:gd name="connsiteY128" fmla="*/ 4932031 h 6858001"/>
              <a:gd name="connsiteX129" fmla="*/ 3439222 w 9144000"/>
              <a:gd name="connsiteY129" fmla="*/ 4904926 h 6858001"/>
              <a:gd name="connsiteX130" fmla="*/ 3338613 w 9144000"/>
              <a:gd name="connsiteY130" fmla="*/ 4821012 h 6858001"/>
              <a:gd name="connsiteX131" fmla="*/ 3324562 w 9144000"/>
              <a:gd name="connsiteY131" fmla="*/ 4816185 h 6858001"/>
              <a:gd name="connsiteX132" fmla="*/ 5857698 w 9144000"/>
              <a:gd name="connsiteY132" fmla="*/ 4815071 h 6858001"/>
              <a:gd name="connsiteX133" fmla="*/ 5843717 w 9144000"/>
              <a:gd name="connsiteY133" fmla="*/ 4819898 h 6858001"/>
              <a:gd name="connsiteX134" fmla="*/ 5744233 w 9144000"/>
              <a:gd name="connsiteY134" fmla="*/ 4903812 h 6858001"/>
              <a:gd name="connsiteX135" fmla="*/ 5736926 w 9144000"/>
              <a:gd name="connsiteY135" fmla="*/ 4916437 h 6858001"/>
              <a:gd name="connsiteX136" fmla="*/ 5740860 w 9144000"/>
              <a:gd name="connsiteY136" fmla="*/ 4930917 h 6858001"/>
              <a:gd name="connsiteX137" fmla="*/ 5756036 w 9144000"/>
              <a:gd name="connsiteY137" fmla="*/ 4938343 h 6858001"/>
              <a:gd name="connsiteX138" fmla="*/ 5767839 w 9144000"/>
              <a:gd name="connsiteY138" fmla="*/ 4934259 h 6858001"/>
              <a:gd name="connsiteX139" fmla="*/ 5869573 w 9144000"/>
              <a:gd name="connsiteY139" fmla="*/ 4848488 h 6858001"/>
              <a:gd name="connsiteX140" fmla="*/ 5871258 w 9144000"/>
              <a:gd name="connsiteY140" fmla="*/ 4821383 h 6858001"/>
              <a:gd name="connsiteX141" fmla="*/ 5857698 w 9144000"/>
              <a:gd name="connsiteY141" fmla="*/ 4815071 h 6858001"/>
              <a:gd name="connsiteX142" fmla="*/ 3144000 w 9144000"/>
              <a:gd name="connsiteY142" fmla="*/ 4627007 h 6858001"/>
              <a:gd name="connsiteX143" fmla="*/ 3130089 w 9144000"/>
              <a:gd name="connsiteY143" fmla="*/ 4631277 h 6858001"/>
              <a:gd name="connsiteX144" fmla="*/ 3127841 w 9144000"/>
              <a:gd name="connsiteY144" fmla="*/ 4658382 h 6858001"/>
              <a:gd name="connsiteX145" fmla="*/ 3217208 w 9144000"/>
              <a:gd name="connsiteY145" fmla="*/ 4757148 h 6858001"/>
              <a:gd name="connsiteX146" fmla="*/ 3230698 w 9144000"/>
              <a:gd name="connsiteY146" fmla="*/ 4763089 h 6858001"/>
              <a:gd name="connsiteX147" fmla="*/ 3244187 w 9144000"/>
              <a:gd name="connsiteY147" fmla="*/ 4757519 h 6858001"/>
              <a:gd name="connsiteX148" fmla="*/ 3244749 w 9144000"/>
              <a:gd name="connsiteY148" fmla="*/ 4730786 h 6858001"/>
              <a:gd name="connsiteX149" fmla="*/ 3157068 w 9144000"/>
              <a:gd name="connsiteY149" fmla="*/ 4633876 h 6858001"/>
              <a:gd name="connsiteX150" fmla="*/ 3144000 w 9144000"/>
              <a:gd name="connsiteY150" fmla="*/ 4627007 h 6858001"/>
              <a:gd name="connsiteX151" fmla="*/ 6038331 w 9144000"/>
              <a:gd name="connsiteY151" fmla="*/ 4625568 h 6858001"/>
              <a:gd name="connsiteX152" fmla="*/ 6025263 w 9144000"/>
              <a:gd name="connsiteY152" fmla="*/ 4632391 h 6858001"/>
              <a:gd name="connsiteX153" fmla="*/ 5938143 w 9144000"/>
              <a:gd name="connsiteY153" fmla="*/ 4729300 h 6858001"/>
              <a:gd name="connsiteX154" fmla="*/ 5932523 w 9144000"/>
              <a:gd name="connsiteY154" fmla="*/ 4743038 h 6858001"/>
              <a:gd name="connsiteX155" fmla="*/ 5938143 w 9144000"/>
              <a:gd name="connsiteY155" fmla="*/ 4756405 h 6858001"/>
              <a:gd name="connsiteX156" fmla="*/ 5951633 w 9144000"/>
              <a:gd name="connsiteY156" fmla="*/ 4761975 h 6858001"/>
              <a:gd name="connsiteX157" fmla="*/ 5965684 w 9144000"/>
              <a:gd name="connsiteY157" fmla="*/ 4756034 h 6858001"/>
              <a:gd name="connsiteX158" fmla="*/ 6055053 w 9144000"/>
              <a:gd name="connsiteY158" fmla="*/ 4657268 h 6858001"/>
              <a:gd name="connsiteX159" fmla="*/ 6058986 w 9144000"/>
              <a:gd name="connsiteY159" fmla="*/ 4643158 h 6858001"/>
              <a:gd name="connsiteX160" fmla="*/ 6052242 w 9144000"/>
              <a:gd name="connsiteY160" fmla="*/ 4630163 h 6858001"/>
              <a:gd name="connsiteX161" fmla="*/ 6038331 w 9144000"/>
              <a:gd name="connsiteY161" fmla="*/ 4625568 h 6858001"/>
              <a:gd name="connsiteX162" fmla="*/ 2991260 w 9144000"/>
              <a:gd name="connsiteY162" fmla="*/ 4413322 h 6858001"/>
              <a:gd name="connsiteX163" fmla="*/ 2976646 w 9144000"/>
              <a:gd name="connsiteY163" fmla="*/ 4415921 h 6858001"/>
              <a:gd name="connsiteX164" fmla="*/ 2968215 w 9144000"/>
              <a:gd name="connsiteY164" fmla="*/ 4427803 h 6858001"/>
              <a:gd name="connsiteX165" fmla="*/ 2971026 w 9144000"/>
              <a:gd name="connsiteY165" fmla="*/ 4442284 h 6858001"/>
              <a:gd name="connsiteX166" fmla="*/ 3045780 w 9144000"/>
              <a:gd name="connsiteY166" fmla="*/ 4552932 h 6858001"/>
              <a:gd name="connsiteX167" fmla="*/ 3060955 w 9144000"/>
              <a:gd name="connsiteY167" fmla="*/ 4561101 h 6858001"/>
              <a:gd name="connsiteX168" fmla="*/ 3072197 w 9144000"/>
              <a:gd name="connsiteY168" fmla="*/ 4557387 h 6858001"/>
              <a:gd name="connsiteX169" fmla="*/ 3080065 w 9144000"/>
              <a:gd name="connsiteY169" fmla="*/ 4544392 h 6858001"/>
              <a:gd name="connsiteX170" fmla="*/ 3076693 w 9144000"/>
              <a:gd name="connsiteY170" fmla="*/ 4530282 h 6858001"/>
              <a:gd name="connsiteX171" fmla="*/ 3003063 w 9144000"/>
              <a:gd name="connsiteY171" fmla="*/ 4421862 h 6858001"/>
              <a:gd name="connsiteX172" fmla="*/ 2991260 w 9144000"/>
              <a:gd name="connsiteY172" fmla="*/ 4413322 h 6858001"/>
              <a:gd name="connsiteX173" fmla="*/ 6191212 w 9144000"/>
              <a:gd name="connsiteY173" fmla="*/ 4412348 h 6858001"/>
              <a:gd name="connsiteX174" fmla="*/ 6179267 w 9144000"/>
              <a:gd name="connsiteY174" fmla="*/ 4420748 h 6858001"/>
              <a:gd name="connsiteX175" fmla="*/ 6105637 w 9144000"/>
              <a:gd name="connsiteY175" fmla="*/ 4529169 h 6858001"/>
              <a:gd name="connsiteX176" fmla="*/ 6110134 w 9144000"/>
              <a:gd name="connsiteY176" fmla="*/ 4555902 h 6858001"/>
              <a:gd name="connsiteX177" fmla="*/ 6121375 w 9144000"/>
              <a:gd name="connsiteY177" fmla="*/ 4559615 h 6858001"/>
              <a:gd name="connsiteX178" fmla="*/ 6136551 w 9144000"/>
              <a:gd name="connsiteY178" fmla="*/ 4551818 h 6858001"/>
              <a:gd name="connsiteX179" fmla="*/ 6211306 w 9144000"/>
              <a:gd name="connsiteY179" fmla="*/ 4441170 h 6858001"/>
              <a:gd name="connsiteX180" fmla="*/ 6214115 w 9144000"/>
              <a:gd name="connsiteY180" fmla="*/ 4426689 h 6858001"/>
              <a:gd name="connsiteX181" fmla="*/ 6205684 w 9144000"/>
              <a:gd name="connsiteY181" fmla="*/ 4414808 h 6858001"/>
              <a:gd name="connsiteX182" fmla="*/ 6191212 w 9144000"/>
              <a:gd name="connsiteY182" fmla="*/ 4412348 h 6858001"/>
              <a:gd name="connsiteX183" fmla="*/ 2869785 w 9144000"/>
              <a:gd name="connsiteY183" fmla="*/ 4182651 h 6858001"/>
              <a:gd name="connsiteX184" fmla="*/ 2855241 w 9144000"/>
              <a:gd name="connsiteY184" fmla="*/ 4183115 h 6858001"/>
              <a:gd name="connsiteX185" fmla="*/ 2845124 w 9144000"/>
              <a:gd name="connsiteY185" fmla="*/ 4207992 h 6858001"/>
              <a:gd name="connsiteX186" fmla="*/ 2903578 w 9144000"/>
              <a:gd name="connsiteY186" fmla="*/ 4327552 h 6858001"/>
              <a:gd name="connsiteX187" fmla="*/ 2920440 w 9144000"/>
              <a:gd name="connsiteY187" fmla="*/ 4337577 h 6858001"/>
              <a:gd name="connsiteX188" fmla="*/ 2929995 w 9144000"/>
              <a:gd name="connsiteY188" fmla="*/ 4335349 h 6858001"/>
              <a:gd name="connsiteX189" fmla="*/ 2938988 w 9144000"/>
              <a:gd name="connsiteY189" fmla="*/ 4323839 h 6858001"/>
              <a:gd name="connsiteX190" fmla="*/ 2937864 w 9144000"/>
              <a:gd name="connsiteY190" fmla="*/ 4310100 h 6858001"/>
              <a:gd name="connsiteX191" fmla="*/ 2880534 w 9144000"/>
              <a:gd name="connsiteY191" fmla="*/ 4192769 h 6858001"/>
              <a:gd name="connsiteX192" fmla="*/ 2869785 w 9144000"/>
              <a:gd name="connsiteY192" fmla="*/ 4182651 h 6858001"/>
              <a:gd name="connsiteX193" fmla="*/ 6312547 w 9144000"/>
              <a:gd name="connsiteY193" fmla="*/ 4179820 h 6858001"/>
              <a:gd name="connsiteX194" fmla="*/ 6301798 w 9144000"/>
              <a:gd name="connsiteY194" fmla="*/ 4189799 h 6858001"/>
              <a:gd name="connsiteX195" fmla="*/ 6244467 w 9144000"/>
              <a:gd name="connsiteY195" fmla="*/ 4307501 h 6858001"/>
              <a:gd name="connsiteX196" fmla="*/ 6252897 w 9144000"/>
              <a:gd name="connsiteY196" fmla="*/ 4333492 h 6858001"/>
              <a:gd name="connsiteX197" fmla="*/ 6261890 w 9144000"/>
              <a:gd name="connsiteY197" fmla="*/ 4335720 h 6858001"/>
              <a:gd name="connsiteX198" fmla="*/ 6278752 w 9144000"/>
              <a:gd name="connsiteY198" fmla="*/ 4325695 h 6858001"/>
              <a:gd name="connsiteX199" fmla="*/ 6337207 w 9144000"/>
              <a:gd name="connsiteY199" fmla="*/ 4205765 h 6858001"/>
              <a:gd name="connsiteX200" fmla="*/ 6327089 w 9144000"/>
              <a:gd name="connsiteY200" fmla="*/ 4180145 h 6858001"/>
              <a:gd name="connsiteX201" fmla="*/ 6312547 w 9144000"/>
              <a:gd name="connsiteY201" fmla="*/ 4179820 h 6858001"/>
              <a:gd name="connsiteX202" fmla="*/ 2766998 w 9144000"/>
              <a:gd name="connsiteY202" fmla="*/ 3933971 h 6858001"/>
              <a:gd name="connsiteX203" fmla="*/ 2754070 w 9144000"/>
              <a:gd name="connsiteY203" fmla="*/ 3957363 h 6858001"/>
              <a:gd name="connsiteX204" fmla="*/ 2795101 w 9144000"/>
              <a:gd name="connsiteY204" fmla="*/ 4084349 h 6858001"/>
              <a:gd name="connsiteX205" fmla="*/ 2813087 w 9144000"/>
              <a:gd name="connsiteY205" fmla="*/ 4096973 h 6858001"/>
              <a:gd name="connsiteX206" fmla="*/ 2819831 w 9144000"/>
              <a:gd name="connsiteY206" fmla="*/ 4095488 h 6858001"/>
              <a:gd name="connsiteX207" fmla="*/ 2831073 w 9144000"/>
              <a:gd name="connsiteY207" fmla="*/ 4070982 h 6858001"/>
              <a:gd name="connsiteX208" fmla="*/ 2790604 w 9144000"/>
              <a:gd name="connsiteY208" fmla="*/ 3946967 h 6858001"/>
              <a:gd name="connsiteX209" fmla="*/ 2781611 w 9144000"/>
              <a:gd name="connsiteY209" fmla="*/ 3935457 h 6858001"/>
              <a:gd name="connsiteX210" fmla="*/ 2766998 w 9144000"/>
              <a:gd name="connsiteY210" fmla="*/ 3933971 h 6858001"/>
              <a:gd name="connsiteX211" fmla="*/ 6414771 w 9144000"/>
              <a:gd name="connsiteY211" fmla="*/ 3931744 h 6858001"/>
              <a:gd name="connsiteX212" fmla="*/ 6391164 w 9144000"/>
              <a:gd name="connsiteY212" fmla="*/ 3945111 h 6858001"/>
              <a:gd name="connsiteX213" fmla="*/ 6351259 w 9144000"/>
              <a:gd name="connsiteY213" fmla="*/ 4069125 h 6858001"/>
              <a:gd name="connsiteX214" fmla="*/ 6362499 w 9144000"/>
              <a:gd name="connsiteY214" fmla="*/ 4093631 h 6858001"/>
              <a:gd name="connsiteX215" fmla="*/ 6369244 w 9144000"/>
              <a:gd name="connsiteY215" fmla="*/ 4094745 h 6858001"/>
              <a:gd name="connsiteX216" fmla="*/ 6387230 w 9144000"/>
              <a:gd name="connsiteY216" fmla="*/ 4082121 h 6858001"/>
              <a:gd name="connsiteX217" fmla="*/ 6428261 w 9144000"/>
              <a:gd name="connsiteY217" fmla="*/ 3955507 h 6858001"/>
              <a:gd name="connsiteX218" fmla="*/ 6426574 w 9144000"/>
              <a:gd name="connsiteY218" fmla="*/ 3941026 h 6858001"/>
              <a:gd name="connsiteX219" fmla="*/ 6414771 w 9144000"/>
              <a:gd name="connsiteY219" fmla="*/ 3931744 h 6858001"/>
              <a:gd name="connsiteX220" fmla="*/ 2714726 w 9144000"/>
              <a:gd name="connsiteY220" fmla="*/ 3675174 h 6858001"/>
              <a:gd name="connsiteX221" fmla="*/ 2702361 w 9144000"/>
              <a:gd name="connsiteY221" fmla="*/ 3682600 h 6858001"/>
              <a:gd name="connsiteX222" fmla="*/ 2698426 w 9144000"/>
              <a:gd name="connsiteY222" fmla="*/ 3696709 h 6858001"/>
              <a:gd name="connsiteX223" fmla="*/ 2721471 w 9144000"/>
              <a:gd name="connsiteY223" fmla="*/ 3828150 h 6858001"/>
              <a:gd name="connsiteX224" fmla="*/ 2740581 w 9144000"/>
              <a:gd name="connsiteY224" fmla="*/ 3843374 h 6858001"/>
              <a:gd name="connsiteX225" fmla="*/ 2744515 w 9144000"/>
              <a:gd name="connsiteY225" fmla="*/ 3843002 h 6858001"/>
              <a:gd name="connsiteX226" fmla="*/ 2759129 w 9144000"/>
              <a:gd name="connsiteY226" fmla="*/ 3820353 h 6858001"/>
              <a:gd name="connsiteX227" fmla="*/ 2736646 w 9144000"/>
              <a:gd name="connsiteY227" fmla="*/ 3691511 h 6858001"/>
              <a:gd name="connsiteX228" fmla="*/ 2714726 w 9144000"/>
              <a:gd name="connsiteY228" fmla="*/ 3675174 h 6858001"/>
              <a:gd name="connsiteX229" fmla="*/ 6467605 w 9144000"/>
              <a:gd name="connsiteY229" fmla="*/ 3673317 h 6858001"/>
              <a:gd name="connsiteX230" fmla="*/ 6453554 w 9144000"/>
              <a:gd name="connsiteY230" fmla="*/ 3676659 h 6858001"/>
              <a:gd name="connsiteX231" fmla="*/ 6445685 w 9144000"/>
              <a:gd name="connsiteY231" fmla="*/ 3689283 h 6858001"/>
              <a:gd name="connsiteX232" fmla="*/ 6423201 w 9144000"/>
              <a:gd name="connsiteY232" fmla="*/ 3818125 h 6858001"/>
              <a:gd name="connsiteX233" fmla="*/ 6425450 w 9144000"/>
              <a:gd name="connsiteY233" fmla="*/ 3832606 h 6858001"/>
              <a:gd name="connsiteX234" fmla="*/ 6437816 w 9144000"/>
              <a:gd name="connsiteY234" fmla="*/ 3840775 h 6858001"/>
              <a:gd name="connsiteX235" fmla="*/ 6441749 w 9144000"/>
              <a:gd name="connsiteY235" fmla="*/ 3841146 h 6858001"/>
              <a:gd name="connsiteX236" fmla="*/ 6460297 w 9144000"/>
              <a:gd name="connsiteY236" fmla="*/ 3825923 h 6858001"/>
              <a:gd name="connsiteX237" fmla="*/ 6483343 w 9144000"/>
              <a:gd name="connsiteY237" fmla="*/ 3694853 h 6858001"/>
              <a:gd name="connsiteX238" fmla="*/ 6479970 w 9144000"/>
              <a:gd name="connsiteY238" fmla="*/ 3680743 h 6858001"/>
              <a:gd name="connsiteX239" fmla="*/ 6467605 w 9144000"/>
              <a:gd name="connsiteY239" fmla="*/ 3673317 h 6858001"/>
              <a:gd name="connsiteX240" fmla="*/ 2698988 w 9144000"/>
              <a:gd name="connsiteY240" fmla="*/ 3411549 h 6858001"/>
              <a:gd name="connsiteX241" fmla="*/ 2679878 w 9144000"/>
              <a:gd name="connsiteY241" fmla="*/ 3430857 h 6858001"/>
              <a:gd name="connsiteX242" fmla="*/ 2684937 w 9144000"/>
              <a:gd name="connsiteY242" fmla="*/ 3564155 h 6858001"/>
              <a:gd name="connsiteX243" fmla="*/ 2703485 w 9144000"/>
              <a:gd name="connsiteY243" fmla="*/ 3581977 h 6858001"/>
              <a:gd name="connsiteX244" fmla="*/ 2705171 w 9144000"/>
              <a:gd name="connsiteY244" fmla="*/ 3581977 h 6858001"/>
              <a:gd name="connsiteX245" fmla="*/ 2722595 w 9144000"/>
              <a:gd name="connsiteY245" fmla="*/ 3561184 h 6858001"/>
              <a:gd name="connsiteX246" fmla="*/ 2718098 w 9144000"/>
              <a:gd name="connsiteY246" fmla="*/ 3430857 h 6858001"/>
              <a:gd name="connsiteX247" fmla="*/ 2698988 w 9144000"/>
              <a:gd name="connsiteY247" fmla="*/ 3411549 h 6858001"/>
              <a:gd name="connsiteX248" fmla="*/ 8990132 w 9144000"/>
              <a:gd name="connsiteY248" fmla="*/ 3409693 h 6858001"/>
              <a:gd name="connsiteX249" fmla="*/ 8971022 w 9144000"/>
              <a:gd name="connsiteY249" fmla="*/ 3429001 h 6858001"/>
              <a:gd name="connsiteX250" fmla="*/ 8990132 w 9144000"/>
              <a:gd name="connsiteY250" fmla="*/ 3447937 h 6858001"/>
              <a:gd name="connsiteX251" fmla="*/ 9121092 w 9144000"/>
              <a:gd name="connsiteY251" fmla="*/ 3447937 h 6858001"/>
              <a:gd name="connsiteX252" fmla="*/ 9140202 w 9144000"/>
              <a:gd name="connsiteY252" fmla="*/ 3429001 h 6858001"/>
              <a:gd name="connsiteX253" fmla="*/ 9121092 w 9144000"/>
              <a:gd name="connsiteY253" fmla="*/ 3409693 h 6858001"/>
              <a:gd name="connsiteX254" fmla="*/ 8727650 w 9144000"/>
              <a:gd name="connsiteY254" fmla="*/ 3409693 h 6858001"/>
              <a:gd name="connsiteX255" fmla="*/ 8708540 w 9144000"/>
              <a:gd name="connsiteY255" fmla="*/ 3429001 h 6858001"/>
              <a:gd name="connsiteX256" fmla="*/ 8727650 w 9144000"/>
              <a:gd name="connsiteY256" fmla="*/ 3447937 h 6858001"/>
              <a:gd name="connsiteX257" fmla="*/ 8858610 w 9144000"/>
              <a:gd name="connsiteY257" fmla="*/ 3447937 h 6858001"/>
              <a:gd name="connsiteX258" fmla="*/ 8877720 w 9144000"/>
              <a:gd name="connsiteY258" fmla="*/ 3429001 h 6858001"/>
              <a:gd name="connsiteX259" fmla="*/ 8858610 w 9144000"/>
              <a:gd name="connsiteY259" fmla="*/ 3409693 h 6858001"/>
              <a:gd name="connsiteX260" fmla="*/ 8465167 w 9144000"/>
              <a:gd name="connsiteY260" fmla="*/ 3409693 h 6858001"/>
              <a:gd name="connsiteX261" fmla="*/ 8446057 w 9144000"/>
              <a:gd name="connsiteY261" fmla="*/ 3429001 h 6858001"/>
              <a:gd name="connsiteX262" fmla="*/ 8465167 w 9144000"/>
              <a:gd name="connsiteY262" fmla="*/ 3447937 h 6858001"/>
              <a:gd name="connsiteX263" fmla="*/ 8596128 w 9144000"/>
              <a:gd name="connsiteY263" fmla="*/ 3447937 h 6858001"/>
              <a:gd name="connsiteX264" fmla="*/ 8615800 w 9144000"/>
              <a:gd name="connsiteY264" fmla="*/ 3429001 h 6858001"/>
              <a:gd name="connsiteX265" fmla="*/ 8596128 w 9144000"/>
              <a:gd name="connsiteY265" fmla="*/ 3409693 h 6858001"/>
              <a:gd name="connsiteX266" fmla="*/ 8190320 w 9144000"/>
              <a:gd name="connsiteY266" fmla="*/ 3409693 h 6858001"/>
              <a:gd name="connsiteX267" fmla="*/ 8171210 w 9144000"/>
              <a:gd name="connsiteY267" fmla="*/ 3429001 h 6858001"/>
              <a:gd name="connsiteX268" fmla="*/ 8190320 w 9144000"/>
              <a:gd name="connsiteY268" fmla="*/ 3447937 h 6858001"/>
              <a:gd name="connsiteX269" fmla="*/ 8321280 w 9144000"/>
              <a:gd name="connsiteY269" fmla="*/ 3447937 h 6858001"/>
              <a:gd name="connsiteX270" fmla="*/ 8340390 w 9144000"/>
              <a:gd name="connsiteY270" fmla="*/ 3429001 h 6858001"/>
              <a:gd name="connsiteX271" fmla="*/ 8321280 w 9144000"/>
              <a:gd name="connsiteY271" fmla="*/ 3409693 h 6858001"/>
              <a:gd name="connsiteX272" fmla="*/ 7927838 w 9144000"/>
              <a:gd name="connsiteY272" fmla="*/ 3409693 h 6858001"/>
              <a:gd name="connsiteX273" fmla="*/ 7908727 w 9144000"/>
              <a:gd name="connsiteY273" fmla="*/ 3429001 h 6858001"/>
              <a:gd name="connsiteX274" fmla="*/ 7927838 w 9144000"/>
              <a:gd name="connsiteY274" fmla="*/ 3447937 h 6858001"/>
              <a:gd name="connsiteX275" fmla="*/ 8058798 w 9144000"/>
              <a:gd name="connsiteY275" fmla="*/ 3447937 h 6858001"/>
              <a:gd name="connsiteX276" fmla="*/ 8077908 w 9144000"/>
              <a:gd name="connsiteY276" fmla="*/ 3429001 h 6858001"/>
              <a:gd name="connsiteX277" fmla="*/ 8058798 w 9144000"/>
              <a:gd name="connsiteY277" fmla="*/ 3409693 h 6858001"/>
              <a:gd name="connsiteX278" fmla="*/ 7665355 w 9144000"/>
              <a:gd name="connsiteY278" fmla="*/ 3409693 h 6858001"/>
              <a:gd name="connsiteX279" fmla="*/ 7646245 w 9144000"/>
              <a:gd name="connsiteY279" fmla="*/ 3429001 h 6858001"/>
              <a:gd name="connsiteX280" fmla="*/ 7665355 w 9144000"/>
              <a:gd name="connsiteY280" fmla="*/ 3447937 h 6858001"/>
              <a:gd name="connsiteX281" fmla="*/ 7796315 w 9144000"/>
              <a:gd name="connsiteY281" fmla="*/ 3447937 h 6858001"/>
              <a:gd name="connsiteX282" fmla="*/ 7815987 w 9144000"/>
              <a:gd name="connsiteY282" fmla="*/ 3429001 h 6858001"/>
              <a:gd name="connsiteX283" fmla="*/ 7796315 w 9144000"/>
              <a:gd name="connsiteY283" fmla="*/ 3409693 h 6858001"/>
              <a:gd name="connsiteX284" fmla="*/ 7403435 w 9144000"/>
              <a:gd name="connsiteY284" fmla="*/ 3409693 h 6858001"/>
              <a:gd name="connsiteX285" fmla="*/ 7384325 w 9144000"/>
              <a:gd name="connsiteY285" fmla="*/ 3429001 h 6858001"/>
              <a:gd name="connsiteX286" fmla="*/ 7403435 w 9144000"/>
              <a:gd name="connsiteY286" fmla="*/ 3447937 h 6858001"/>
              <a:gd name="connsiteX287" fmla="*/ 7534395 w 9144000"/>
              <a:gd name="connsiteY287" fmla="*/ 3447937 h 6858001"/>
              <a:gd name="connsiteX288" fmla="*/ 7553505 w 9144000"/>
              <a:gd name="connsiteY288" fmla="*/ 3429001 h 6858001"/>
              <a:gd name="connsiteX289" fmla="*/ 7534395 w 9144000"/>
              <a:gd name="connsiteY289" fmla="*/ 3409693 h 6858001"/>
              <a:gd name="connsiteX290" fmla="*/ 7140953 w 9144000"/>
              <a:gd name="connsiteY290" fmla="*/ 3409693 h 6858001"/>
              <a:gd name="connsiteX291" fmla="*/ 7121843 w 9144000"/>
              <a:gd name="connsiteY291" fmla="*/ 3429001 h 6858001"/>
              <a:gd name="connsiteX292" fmla="*/ 7140953 w 9144000"/>
              <a:gd name="connsiteY292" fmla="*/ 3447937 h 6858001"/>
              <a:gd name="connsiteX293" fmla="*/ 7271913 w 9144000"/>
              <a:gd name="connsiteY293" fmla="*/ 3447937 h 6858001"/>
              <a:gd name="connsiteX294" fmla="*/ 7291023 w 9144000"/>
              <a:gd name="connsiteY294" fmla="*/ 3429001 h 6858001"/>
              <a:gd name="connsiteX295" fmla="*/ 7271913 w 9144000"/>
              <a:gd name="connsiteY295" fmla="*/ 3409693 h 6858001"/>
              <a:gd name="connsiteX296" fmla="*/ 6878470 w 9144000"/>
              <a:gd name="connsiteY296" fmla="*/ 3409693 h 6858001"/>
              <a:gd name="connsiteX297" fmla="*/ 6859360 w 9144000"/>
              <a:gd name="connsiteY297" fmla="*/ 3429001 h 6858001"/>
              <a:gd name="connsiteX298" fmla="*/ 6878470 w 9144000"/>
              <a:gd name="connsiteY298" fmla="*/ 3447937 h 6858001"/>
              <a:gd name="connsiteX299" fmla="*/ 7009431 w 9144000"/>
              <a:gd name="connsiteY299" fmla="*/ 3447937 h 6858001"/>
              <a:gd name="connsiteX300" fmla="*/ 7028541 w 9144000"/>
              <a:gd name="connsiteY300" fmla="*/ 3429001 h 6858001"/>
              <a:gd name="connsiteX301" fmla="*/ 7009431 w 9144000"/>
              <a:gd name="connsiteY301" fmla="*/ 3409693 h 6858001"/>
              <a:gd name="connsiteX302" fmla="*/ 2264516 w 9144000"/>
              <a:gd name="connsiteY302" fmla="*/ 3409693 h 6858001"/>
              <a:gd name="connsiteX303" fmla="*/ 2245406 w 9144000"/>
              <a:gd name="connsiteY303" fmla="*/ 3429001 h 6858001"/>
              <a:gd name="connsiteX304" fmla="*/ 2264516 w 9144000"/>
              <a:gd name="connsiteY304" fmla="*/ 3447937 h 6858001"/>
              <a:gd name="connsiteX305" fmla="*/ 2395476 w 9144000"/>
              <a:gd name="connsiteY305" fmla="*/ 3447937 h 6858001"/>
              <a:gd name="connsiteX306" fmla="*/ 2414586 w 9144000"/>
              <a:gd name="connsiteY306" fmla="*/ 3429001 h 6858001"/>
              <a:gd name="connsiteX307" fmla="*/ 2395476 w 9144000"/>
              <a:gd name="connsiteY307" fmla="*/ 3409693 h 6858001"/>
              <a:gd name="connsiteX308" fmla="*/ 2002033 w 9144000"/>
              <a:gd name="connsiteY308" fmla="*/ 3409693 h 6858001"/>
              <a:gd name="connsiteX309" fmla="*/ 1982923 w 9144000"/>
              <a:gd name="connsiteY309" fmla="*/ 3429001 h 6858001"/>
              <a:gd name="connsiteX310" fmla="*/ 2002033 w 9144000"/>
              <a:gd name="connsiteY310" fmla="*/ 3447937 h 6858001"/>
              <a:gd name="connsiteX311" fmla="*/ 2132994 w 9144000"/>
              <a:gd name="connsiteY311" fmla="*/ 3447937 h 6858001"/>
              <a:gd name="connsiteX312" fmla="*/ 2152104 w 9144000"/>
              <a:gd name="connsiteY312" fmla="*/ 3429001 h 6858001"/>
              <a:gd name="connsiteX313" fmla="*/ 2132994 w 9144000"/>
              <a:gd name="connsiteY313" fmla="*/ 3409693 h 6858001"/>
              <a:gd name="connsiteX314" fmla="*/ 1739551 w 9144000"/>
              <a:gd name="connsiteY314" fmla="*/ 3409693 h 6858001"/>
              <a:gd name="connsiteX315" fmla="*/ 1720441 w 9144000"/>
              <a:gd name="connsiteY315" fmla="*/ 3429001 h 6858001"/>
              <a:gd name="connsiteX316" fmla="*/ 1739551 w 9144000"/>
              <a:gd name="connsiteY316" fmla="*/ 3447937 h 6858001"/>
              <a:gd name="connsiteX317" fmla="*/ 1870511 w 9144000"/>
              <a:gd name="connsiteY317" fmla="*/ 3447937 h 6858001"/>
              <a:gd name="connsiteX318" fmla="*/ 1889621 w 9144000"/>
              <a:gd name="connsiteY318" fmla="*/ 3429001 h 6858001"/>
              <a:gd name="connsiteX319" fmla="*/ 1870511 w 9144000"/>
              <a:gd name="connsiteY319" fmla="*/ 3409693 h 6858001"/>
              <a:gd name="connsiteX320" fmla="*/ 1477631 w 9144000"/>
              <a:gd name="connsiteY320" fmla="*/ 3409693 h 6858001"/>
              <a:gd name="connsiteX321" fmla="*/ 1458521 w 9144000"/>
              <a:gd name="connsiteY321" fmla="*/ 3429001 h 6858001"/>
              <a:gd name="connsiteX322" fmla="*/ 1477631 w 9144000"/>
              <a:gd name="connsiteY322" fmla="*/ 3447937 h 6858001"/>
              <a:gd name="connsiteX323" fmla="*/ 1608591 w 9144000"/>
              <a:gd name="connsiteY323" fmla="*/ 3447937 h 6858001"/>
              <a:gd name="connsiteX324" fmla="*/ 1627701 w 9144000"/>
              <a:gd name="connsiteY324" fmla="*/ 3429001 h 6858001"/>
              <a:gd name="connsiteX325" fmla="*/ 1608591 w 9144000"/>
              <a:gd name="connsiteY325" fmla="*/ 3409693 h 6858001"/>
              <a:gd name="connsiteX326" fmla="*/ 1215149 w 9144000"/>
              <a:gd name="connsiteY326" fmla="*/ 3409693 h 6858001"/>
              <a:gd name="connsiteX327" fmla="*/ 1196038 w 9144000"/>
              <a:gd name="connsiteY327" fmla="*/ 3429001 h 6858001"/>
              <a:gd name="connsiteX328" fmla="*/ 1215149 w 9144000"/>
              <a:gd name="connsiteY328" fmla="*/ 3447937 h 6858001"/>
              <a:gd name="connsiteX329" fmla="*/ 1346109 w 9144000"/>
              <a:gd name="connsiteY329" fmla="*/ 3447937 h 6858001"/>
              <a:gd name="connsiteX330" fmla="*/ 1365219 w 9144000"/>
              <a:gd name="connsiteY330" fmla="*/ 3429001 h 6858001"/>
              <a:gd name="connsiteX331" fmla="*/ 1346109 w 9144000"/>
              <a:gd name="connsiteY331" fmla="*/ 3409693 h 6858001"/>
              <a:gd name="connsiteX332" fmla="*/ 952666 w 9144000"/>
              <a:gd name="connsiteY332" fmla="*/ 3409693 h 6858001"/>
              <a:gd name="connsiteX333" fmla="*/ 933556 w 9144000"/>
              <a:gd name="connsiteY333" fmla="*/ 3429001 h 6858001"/>
              <a:gd name="connsiteX334" fmla="*/ 952666 w 9144000"/>
              <a:gd name="connsiteY334" fmla="*/ 3447937 h 6858001"/>
              <a:gd name="connsiteX335" fmla="*/ 1083627 w 9144000"/>
              <a:gd name="connsiteY335" fmla="*/ 3447937 h 6858001"/>
              <a:gd name="connsiteX336" fmla="*/ 1102736 w 9144000"/>
              <a:gd name="connsiteY336" fmla="*/ 3429001 h 6858001"/>
              <a:gd name="connsiteX337" fmla="*/ 1083627 w 9144000"/>
              <a:gd name="connsiteY337" fmla="*/ 3409693 h 6858001"/>
              <a:gd name="connsiteX338" fmla="*/ 690184 w 9144000"/>
              <a:gd name="connsiteY338" fmla="*/ 3409693 h 6858001"/>
              <a:gd name="connsiteX339" fmla="*/ 671074 w 9144000"/>
              <a:gd name="connsiteY339" fmla="*/ 3429001 h 6858001"/>
              <a:gd name="connsiteX340" fmla="*/ 690184 w 9144000"/>
              <a:gd name="connsiteY340" fmla="*/ 3447937 h 6858001"/>
              <a:gd name="connsiteX341" fmla="*/ 821706 w 9144000"/>
              <a:gd name="connsiteY341" fmla="*/ 3447937 h 6858001"/>
              <a:gd name="connsiteX342" fmla="*/ 840816 w 9144000"/>
              <a:gd name="connsiteY342" fmla="*/ 3429001 h 6858001"/>
              <a:gd name="connsiteX343" fmla="*/ 821706 w 9144000"/>
              <a:gd name="connsiteY343" fmla="*/ 3409693 h 6858001"/>
              <a:gd name="connsiteX344" fmla="*/ 409154 w 9144000"/>
              <a:gd name="connsiteY344" fmla="*/ 3409693 h 6858001"/>
              <a:gd name="connsiteX345" fmla="*/ 390044 w 9144000"/>
              <a:gd name="connsiteY345" fmla="*/ 3429001 h 6858001"/>
              <a:gd name="connsiteX346" fmla="*/ 409154 w 9144000"/>
              <a:gd name="connsiteY346" fmla="*/ 3447937 h 6858001"/>
              <a:gd name="connsiteX347" fmla="*/ 540114 w 9144000"/>
              <a:gd name="connsiteY347" fmla="*/ 3447937 h 6858001"/>
              <a:gd name="connsiteX348" fmla="*/ 559224 w 9144000"/>
              <a:gd name="connsiteY348" fmla="*/ 3429001 h 6858001"/>
              <a:gd name="connsiteX349" fmla="*/ 540114 w 9144000"/>
              <a:gd name="connsiteY349" fmla="*/ 3409693 h 6858001"/>
              <a:gd name="connsiteX350" fmla="*/ 146671 w 9144000"/>
              <a:gd name="connsiteY350" fmla="*/ 3409693 h 6858001"/>
              <a:gd name="connsiteX351" fmla="*/ 127561 w 9144000"/>
              <a:gd name="connsiteY351" fmla="*/ 3429001 h 6858001"/>
              <a:gd name="connsiteX352" fmla="*/ 146671 w 9144000"/>
              <a:gd name="connsiteY352" fmla="*/ 3447937 h 6858001"/>
              <a:gd name="connsiteX353" fmla="*/ 277631 w 9144000"/>
              <a:gd name="connsiteY353" fmla="*/ 3447937 h 6858001"/>
              <a:gd name="connsiteX354" fmla="*/ 296741 w 9144000"/>
              <a:gd name="connsiteY354" fmla="*/ 3429001 h 6858001"/>
              <a:gd name="connsiteX355" fmla="*/ 277631 w 9144000"/>
              <a:gd name="connsiteY355" fmla="*/ 3409693 h 6858001"/>
              <a:gd name="connsiteX356" fmla="*/ 6482780 w 9144000"/>
              <a:gd name="connsiteY356" fmla="*/ 3405609 h 6858001"/>
              <a:gd name="connsiteX357" fmla="*/ 6463671 w 9144000"/>
              <a:gd name="connsiteY357" fmla="*/ 3424545 h 6858001"/>
              <a:gd name="connsiteX358" fmla="*/ 6463671 w 9144000"/>
              <a:gd name="connsiteY358" fmla="*/ 3429001 h 6858001"/>
              <a:gd name="connsiteX359" fmla="*/ 6459173 w 9144000"/>
              <a:gd name="connsiteY359" fmla="*/ 3559328 h 6858001"/>
              <a:gd name="connsiteX360" fmla="*/ 6463671 w 9144000"/>
              <a:gd name="connsiteY360" fmla="*/ 3573437 h 6858001"/>
              <a:gd name="connsiteX361" fmla="*/ 6476597 w 9144000"/>
              <a:gd name="connsiteY361" fmla="*/ 3579749 h 6858001"/>
              <a:gd name="connsiteX362" fmla="*/ 6478283 w 9144000"/>
              <a:gd name="connsiteY362" fmla="*/ 3579749 h 6858001"/>
              <a:gd name="connsiteX363" fmla="*/ 6497394 w 9144000"/>
              <a:gd name="connsiteY363" fmla="*/ 3562298 h 6858001"/>
              <a:gd name="connsiteX364" fmla="*/ 6501890 w 9144000"/>
              <a:gd name="connsiteY364" fmla="*/ 3429001 h 6858001"/>
              <a:gd name="connsiteX365" fmla="*/ 6501890 w 9144000"/>
              <a:gd name="connsiteY365" fmla="*/ 3424545 h 6858001"/>
              <a:gd name="connsiteX366" fmla="*/ 6482780 w 9144000"/>
              <a:gd name="connsiteY366" fmla="*/ 3405609 h 6858001"/>
              <a:gd name="connsiteX367" fmla="*/ 2719785 w 9144000"/>
              <a:gd name="connsiteY367" fmla="*/ 3148668 h 6858001"/>
              <a:gd name="connsiteX368" fmla="*/ 2705733 w 9144000"/>
              <a:gd name="connsiteY368" fmla="*/ 3152381 h 6858001"/>
              <a:gd name="connsiteX369" fmla="*/ 2697864 w 9144000"/>
              <a:gd name="connsiteY369" fmla="*/ 3165005 h 6858001"/>
              <a:gd name="connsiteX370" fmla="*/ 2684375 w 9144000"/>
              <a:gd name="connsiteY370" fmla="*/ 3297931 h 6858001"/>
              <a:gd name="connsiteX371" fmla="*/ 2701799 w 9144000"/>
              <a:gd name="connsiteY371" fmla="*/ 3317981 h 6858001"/>
              <a:gd name="connsiteX372" fmla="*/ 2703485 w 9144000"/>
              <a:gd name="connsiteY372" fmla="*/ 3317981 h 6858001"/>
              <a:gd name="connsiteX373" fmla="*/ 2722595 w 9144000"/>
              <a:gd name="connsiteY373" fmla="*/ 3300530 h 6858001"/>
              <a:gd name="connsiteX374" fmla="*/ 2736084 w 9144000"/>
              <a:gd name="connsiteY374" fmla="*/ 3170574 h 6858001"/>
              <a:gd name="connsiteX375" fmla="*/ 2732150 w 9144000"/>
              <a:gd name="connsiteY375" fmla="*/ 3156094 h 6858001"/>
              <a:gd name="connsiteX376" fmla="*/ 2719785 w 9144000"/>
              <a:gd name="connsiteY376" fmla="*/ 3148668 h 6858001"/>
              <a:gd name="connsiteX377" fmla="*/ 6460859 w 9144000"/>
              <a:gd name="connsiteY377" fmla="*/ 3142355 h 6858001"/>
              <a:gd name="connsiteX378" fmla="*/ 6444560 w 9144000"/>
              <a:gd name="connsiteY378" fmla="*/ 3163891 h 6858001"/>
              <a:gd name="connsiteX379" fmla="*/ 6458611 w 9144000"/>
              <a:gd name="connsiteY379" fmla="*/ 3293847 h 6858001"/>
              <a:gd name="connsiteX380" fmla="*/ 6477722 w 9144000"/>
              <a:gd name="connsiteY380" fmla="*/ 3311669 h 6858001"/>
              <a:gd name="connsiteX381" fmla="*/ 6478845 w 9144000"/>
              <a:gd name="connsiteY381" fmla="*/ 3311669 h 6858001"/>
              <a:gd name="connsiteX382" fmla="*/ 6492335 w 9144000"/>
              <a:gd name="connsiteY382" fmla="*/ 3304986 h 6858001"/>
              <a:gd name="connsiteX383" fmla="*/ 6496831 w 9144000"/>
              <a:gd name="connsiteY383" fmla="*/ 3290877 h 6858001"/>
              <a:gd name="connsiteX384" fmla="*/ 6482780 w 9144000"/>
              <a:gd name="connsiteY384" fmla="*/ 3158693 h 6858001"/>
              <a:gd name="connsiteX385" fmla="*/ 6475474 w 9144000"/>
              <a:gd name="connsiteY385" fmla="*/ 3146069 h 6858001"/>
              <a:gd name="connsiteX386" fmla="*/ 6460859 w 9144000"/>
              <a:gd name="connsiteY386" fmla="*/ 3142355 h 6858001"/>
              <a:gd name="connsiteX387" fmla="*/ 2776553 w 9144000"/>
              <a:gd name="connsiteY387" fmla="*/ 2890984 h 6858001"/>
              <a:gd name="connsiteX388" fmla="*/ 2752946 w 9144000"/>
              <a:gd name="connsiteY388" fmla="*/ 2904351 h 6858001"/>
              <a:gd name="connsiteX389" fmla="*/ 2720909 w 9144000"/>
              <a:gd name="connsiteY389" fmla="*/ 3033935 h 6858001"/>
              <a:gd name="connsiteX390" fmla="*/ 2735522 w 9144000"/>
              <a:gd name="connsiteY390" fmla="*/ 3056214 h 6858001"/>
              <a:gd name="connsiteX391" fmla="*/ 2739457 w 9144000"/>
              <a:gd name="connsiteY391" fmla="*/ 3056585 h 6858001"/>
              <a:gd name="connsiteX392" fmla="*/ 2758005 w 9144000"/>
              <a:gd name="connsiteY392" fmla="*/ 3041362 h 6858001"/>
              <a:gd name="connsiteX393" fmla="*/ 2789480 w 9144000"/>
              <a:gd name="connsiteY393" fmla="*/ 2914747 h 6858001"/>
              <a:gd name="connsiteX394" fmla="*/ 2776553 w 9144000"/>
              <a:gd name="connsiteY394" fmla="*/ 2890984 h 6858001"/>
              <a:gd name="connsiteX395" fmla="*/ 6403530 w 9144000"/>
              <a:gd name="connsiteY395" fmla="*/ 2884672 h 6858001"/>
              <a:gd name="connsiteX396" fmla="*/ 6391726 w 9144000"/>
              <a:gd name="connsiteY396" fmla="*/ 2893955 h 6858001"/>
              <a:gd name="connsiteX397" fmla="*/ 6390040 w 9144000"/>
              <a:gd name="connsiteY397" fmla="*/ 2908435 h 6858001"/>
              <a:gd name="connsiteX398" fmla="*/ 6422078 w 9144000"/>
              <a:gd name="connsiteY398" fmla="*/ 3035049 h 6858001"/>
              <a:gd name="connsiteX399" fmla="*/ 6440625 w 9144000"/>
              <a:gd name="connsiteY399" fmla="*/ 3050273 h 6858001"/>
              <a:gd name="connsiteX400" fmla="*/ 6444560 w 9144000"/>
              <a:gd name="connsiteY400" fmla="*/ 3049902 h 6858001"/>
              <a:gd name="connsiteX401" fmla="*/ 6459736 w 9144000"/>
              <a:gd name="connsiteY401" fmla="*/ 3027252 h 6858001"/>
              <a:gd name="connsiteX402" fmla="*/ 6427136 w 9144000"/>
              <a:gd name="connsiteY402" fmla="*/ 2898039 h 6858001"/>
              <a:gd name="connsiteX403" fmla="*/ 6403530 w 9144000"/>
              <a:gd name="connsiteY403" fmla="*/ 2884672 h 6858001"/>
              <a:gd name="connsiteX404" fmla="*/ 2854257 w 9144000"/>
              <a:gd name="connsiteY404" fmla="*/ 2643604 h 6858001"/>
              <a:gd name="connsiteX405" fmla="*/ 2844000 w 9144000"/>
              <a:gd name="connsiteY405" fmla="*/ 2653722 h 6858001"/>
              <a:gd name="connsiteX406" fmla="*/ 2793977 w 9144000"/>
              <a:gd name="connsiteY406" fmla="*/ 2777366 h 6858001"/>
              <a:gd name="connsiteX407" fmla="*/ 2794539 w 9144000"/>
              <a:gd name="connsiteY407" fmla="*/ 2791847 h 6858001"/>
              <a:gd name="connsiteX408" fmla="*/ 2805780 w 9144000"/>
              <a:gd name="connsiteY408" fmla="*/ 2801872 h 6858001"/>
              <a:gd name="connsiteX409" fmla="*/ 2811963 w 9144000"/>
              <a:gd name="connsiteY409" fmla="*/ 2802985 h 6858001"/>
              <a:gd name="connsiteX410" fmla="*/ 2829949 w 9144000"/>
              <a:gd name="connsiteY410" fmla="*/ 2790361 h 6858001"/>
              <a:gd name="connsiteX411" fmla="*/ 2878848 w 9144000"/>
              <a:gd name="connsiteY411" fmla="*/ 2668945 h 6858001"/>
              <a:gd name="connsiteX412" fmla="*/ 2879410 w 9144000"/>
              <a:gd name="connsiteY412" fmla="*/ 2654465 h 6858001"/>
              <a:gd name="connsiteX413" fmla="*/ 2868731 w 9144000"/>
              <a:gd name="connsiteY413" fmla="*/ 2644068 h 6858001"/>
              <a:gd name="connsiteX414" fmla="*/ 2854257 w 9144000"/>
              <a:gd name="connsiteY414" fmla="*/ 2643604 h 6858001"/>
              <a:gd name="connsiteX415" fmla="*/ 6324841 w 9144000"/>
              <a:gd name="connsiteY415" fmla="*/ 2638128 h 6858001"/>
              <a:gd name="connsiteX416" fmla="*/ 6310228 w 9144000"/>
              <a:gd name="connsiteY416" fmla="*/ 2638499 h 6858001"/>
              <a:gd name="connsiteX417" fmla="*/ 6300111 w 9144000"/>
              <a:gd name="connsiteY417" fmla="*/ 2648895 h 6858001"/>
              <a:gd name="connsiteX418" fmla="*/ 6300672 w 9144000"/>
              <a:gd name="connsiteY418" fmla="*/ 2663747 h 6858001"/>
              <a:gd name="connsiteX419" fmla="*/ 6349572 w 9144000"/>
              <a:gd name="connsiteY419" fmla="*/ 2784792 h 6858001"/>
              <a:gd name="connsiteX420" fmla="*/ 6367558 w 9144000"/>
              <a:gd name="connsiteY420" fmla="*/ 2797045 h 6858001"/>
              <a:gd name="connsiteX421" fmla="*/ 6374302 w 9144000"/>
              <a:gd name="connsiteY421" fmla="*/ 2795931 h 6858001"/>
              <a:gd name="connsiteX422" fmla="*/ 6385544 w 9144000"/>
              <a:gd name="connsiteY422" fmla="*/ 2771425 h 6858001"/>
              <a:gd name="connsiteX423" fmla="*/ 6335521 w 9144000"/>
              <a:gd name="connsiteY423" fmla="*/ 2648153 h 6858001"/>
              <a:gd name="connsiteX424" fmla="*/ 6324841 w 9144000"/>
              <a:gd name="connsiteY424" fmla="*/ 2638128 h 6858001"/>
              <a:gd name="connsiteX425" fmla="*/ 2980721 w 9144000"/>
              <a:gd name="connsiteY425" fmla="*/ 2409684 h 6858001"/>
              <a:gd name="connsiteX426" fmla="*/ 2968778 w 9144000"/>
              <a:gd name="connsiteY426" fmla="*/ 2417946 h 6858001"/>
              <a:gd name="connsiteX427" fmla="*/ 2902454 w 9144000"/>
              <a:gd name="connsiteY427" fmla="*/ 2533792 h 6858001"/>
              <a:gd name="connsiteX428" fmla="*/ 2900768 w 9144000"/>
              <a:gd name="connsiteY428" fmla="*/ 2548273 h 6858001"/>
              <a:gd name="connsiteX429" fmla="*/ 2910323 w 9144000"/>
              <a:gd name="connsiteY429" fmla="*/ 2559411 h 6858001"/>
              <a:gd name="connsiteX430" fmla="*/ 2919316 w 9144000"/>
              <a:gd name="connsiteY430" fmla="*/ 2561639 h 6858001"/>
              <a:gd name="connsiteX431" fmla="*/ 2936178 w 9144000"/>
              <a:gd name="connsiteY431" fmla="*/ 2551243 h 6858001"/>
              <a:gd name="connsiteX432" fmla="*/ 3001377 w 9144000"/>
              <a:gd name="connsiteY432" fmla="*/ 2437996 h 6858001"/>
              <a:gd name="connsiteX433" fmla="*/ 2995194 w 9144000"/>
              <a:gd name="connsiteY433" fmla="*/ 2412004 h 6858001"/>
              <a:gd name="connsiteX434" fmla="*/ 2980721 w 9144000"/>
              <a:gd name="connsiteY434" fmla="*/ 2409684 h 6858001"/>
              <a:gd name="connsiteX435" fmla="*/ 6197815 w 9144000"/>
              <a:gd name="connsiteY435" fmla="*/ 2404578 h 6858001"/>
              <a:gd name="connsiteX436" fmla="*/ 6183764 w 9144000"/>
              <a:gd name="connsiteY436" fmla="*/ 2406806 h 6858001"/>
              <a:gd name="connsiteX437" fmla="*/ 6174771 w 9144000"/>
              <a:gd name="connsiteY437" fmla="*/ 2419059 h 6858001"/>
              <a:gd name="connsiteX438" fmla="*/ 6177019 w 9144000"/>
              <a:gd name="connsiteY438" fmla="*/ 2433169 h 6858001"/>
              <a:gd name="connsiteX439" fmla="*/ 6242781 w 9144000"/>
              <a:gd name="connsiteY439" fmla="*/ 2546416 h 6858001"/>
              <a:gd name="connsiteX440" fmla="*/ 6259642 w 9144000"/>
              <a:gd name="connsiteY440" fmla="*/ 2556070 h 6858001"/>
              <a:gd name="connsiteX441" fmla="*/ 6268635 w 9144000"/>
              <a:gd name="connsiteY441" fmla="*/ 2553842 h 6858001"/>
              <a:gd name="connsiteX442" fmla="*/ 6278191 w 9144000"/>
              <a:gd name="connsiteY442" fmla="*/ 2542703 h 6858001"/>
              <a:gd name="connsiteX443" fmla="*/ 6276504 w 9144000"/>
              <a:gd name="connsiteY443" fmla="*/ 2527851 h 6858001"/>
              <a:gd name="connsiteX444" fmla="*/ 6209619 w 9144000"/>
              <a:gd name="connsiteY444" fmla="*/ 2413118 h 6858001"/>
              <a:gd name="connsiteX445" fmla="*/ 6197815 w 9144000"/>
              <a:gd name="connsiteY445" fmla="*/ 2404578 h 6858001"/>
              <a:gd name="connsiteX446" fmla="*/ 3138449 w 9144000"/>
              <a:gd name="connsiteY446" fmla="*/ 2195303 h 6858001"/>
              <a:gd name="connsiteX447" fmla="*/ 3125592 w 9144000"/>
              <a:gd name="connsiteY447" fmla="*/ 2201848 h 6858001"/>
              <a:gd name="connsiteX448" fmla="*/ 3043532 w 9144000"/>
              <a:gd name="connsiteY448" fmla="*/ 2307298 h 6858001"/>
              <a:gd name="connsiteX449" fmla="*/ 3048028 w 9144000"/>
              <a:gd name="connsiteY449" fmla="*/ 2334031 h 6858001"/>
              <a:gd name="connsiteX450" fmla="*/ 3059269 w 9144000"/>
              <a:gd name="connsiteY450" fmla="*/ 2337744 h 6858001"/>
              <a:gd name="connsiteX451" fmla="*/ 3075007 w 9144000"/>
              <a:gd name="connsiteY451" fmla="*/ 2329575 h 6858001"/>
              <a:gd name="connsiteX452" fmla="*/ 3155382 w 9144000"/>
              <a:gd name="connsiteY452" fmla="*/ 2226725 h 6858001"/>
              <a:gd name="connsiteX453" fmla="*/ 3159316 w 9144000"/>
              <a:gd name="connsiteY453" fmla="*/ 2212615 h 6858001"/>
              <a:gd name="connsiteX454" fmla="*/ 3152571 w 9144000"/>
              <a:gd name="connsiteY454" fmla="*/ 2199620 h 6858001"/>
              <a:gd name="connsiteX455" fmla="*/ 3138449 w 9144000"/>
              <a:gd name="connsiteY455" fmla="*/ 2195303 h 6858001"/>
              <a:gd name="connsiteX456" fmla="*/ 6039456 w 9144000"/>
              <a:gd name="connsiteY456" fmla="*/ 2190941 h 6858001"/>
              <a:gd name="connsiteX457" fmla="*/ 6025263 w 9144000"/>
              <a:gd name="connsiteY457" fmla="*/ 2195536 h 6858001"/>
              <a:gd name="connsiteX458" fmla="*/ 6023015 w 9144000"/>
              <a:gd name="connsiteY458" fmla="*/ 2222269 h 6858001"/>
              <a:gd name="connsiteX459" fmla="*/ 6103951 w 9144000"/>
              <a:gd name="connsiteY459" fmla="*/ 2325120 h 6858001"/>
              <a:gd name="connsiteX460" fmla="*/ 6119127 w 9144000"/>
              <a:gd name="connsiteY460" fmla="*/ 2332917 h 6858001"/>
              <a:gd name="connsiteX461" fmla="*/ 6130369 w 9144000"/>
              <a:gd name="connsiteY461" fmla="*/ 2329204 h 6858001"/>
              <a:gd name="connsiteX462" fmla="*/ 6138238 w 9144000"/>
              <a:gd name="connsiteY462" fmla="*/ 2316951 h 6858001"/>
              <a:gd name="connsiteX463" fmla="*/ 6134865 w 9144000"/>
              <a:gd name="connsiteY463" fmla="*/ 2302471 h 6858001"/>
              <a:gd name="connsiteX464" fmla="*/ 6052804 w 9144000"/>
              <a:gd name="connsiteY464" fmla="*/ 2197763 h 6858001"/>
              <a:gd name="connsiteX465" fmla="*/ 6039456 w 9144000"/>
              <a:gd name="connsiteY465" fmla="*/ 2190941 h 6858001"/>
              <a:gd name="connsiteX466" fmla="*/ 3324421 w 9144000"/>
              <a:gd name="connsiteY466" fmla="*/ 2005290 h 6858001"/>
              <a:gd name="connsiteX467" fmla="*/ 3310510 w 9144000"/>
              <a:gd name="connsiteY467" fmla="*/ 2010256 h 6858001"/>
              <a:gd name="connsiteX468" fmla="*/ 3214398 w 9144000"/>
              <a:gd name="connsiteY468" fmla="*/ 2103081 h 6858001"/>
              <a:gd name="connsiteX469" fmla="*/ 3215522 w 9144000"/>
              <a:gd name="connsiteY469" fmla="*/ 2129815 h 6858001"/>
              <a:gd name="connsiteX470" fmla="*/ 3228449 w 9144000"/>
              <a:gd name="connsiteY470" fmla="*/ 2135384 h 6858001"/>
              <a:gd name="connsiteX471" fmla="*/ 3242501 w 9144000"/>
              <a:gd name="connsiteY471" fmla="*/ 2129072 h 6858001"/>
              <a:gd name="connsiteX472" fmla="*/ 3336365 w 9144000"/>
              <a:gd name="connsiteY472" fmla="*/ 2038475 h 6858001"/>
              <a:gd name="connsiteX473" fmla="*/ 3342548 w 9144000"/>
              <a:gd name="connsiteY473" fmla="*/ 2025479 h 6858001"/>
              <a:gd name="connsiteX474" fmla="*/ 3337489 w 9144000"/>
              <a:gd name="connsiteY474" fmla="*/ 2011741 h 6858001"/>
              <a:gd name="connsiteX475" fmla="*/ 3324421 w 9144000"/>
              <a:gd name="connsiteY475" fmla="*/ 2005290 h 6858001"/>
              <a:gd name="connsiteX476" fmla="*/ 5853063 w 9144000"/>
              <a:gd name="connsiteY476" fmla="*/ 2001716 h 6858001"/>
              <a:gd name="connsiteX477" fmla="*/ 5839783 w 9144000"/>
              <a:gd name="connsiteY477" fmla="*/ 2008028 h 6858001"/>
              <a:gd name="connsiteX478" fmla="*/ 5841469 w 9144000"/>
              <a:gd name="connsiteY478" fmla="*/ 2035504 h 6858001"/>
              <a:gd name="connsiteX479" fmla="*/ 5935895 w 9144000"/>
              <a:gd name="connsiteY479" fmla="*/ 2125731 h 6858001"/>
              <a:gd name="connsiteX480" fmla="*/ 5949385 w 9144000"/>
              <a:gd name="connsiteY480" fmla="*/ 2131672 h 6858001"/>
              <a:gd name="connsiteX481" fmla="*/ 5962874 w 9144000"/>
              <a:gd name="connsiteY481" fmla="*/ 2126102 h 6858001"/>
              <a:gd name="connsiteX482" fmla="*/ 5963436 w 9144000"/>
              <a:gd name="connsiteY482" fmla="*/ 2098997 h 6858001"/>
              <a:gd name="connsiteX483" fmla="*/ 5866762 w 9144000"/>
              <a:gd name="connsiteY483" fmla="*/ 2006543 h 6858001"/>
              <a:gd name="connsiteX484" fmla="*/ 5853063 w 9144000"/>
              <a:gd name="connsiteY484" fmla="*/ 2001716 h 6858001"/>
              <a:gd name="connsiteX485" fmla="*/ 3534210 w 9144000"/>
              <a:gd name="connsiteY485" fmla="*/ 1843170 h 6858001"/>
              <a:gd name="connsiteX486" fmla="*/ 3520159 w 9144000"/>
              <a:gd name="connsiteY486" fmla="*/ 1846140 h 6858001"/>
              <a:gd name="connsiteX487" fmla="*/ 3412243 w 9144000"/>
              <a:gd name="connsiteY487" fmla="*/ 1924485 h 6858001"/>
              <a:gd name="connsiteX488" fmla="*/ 3404936 w 9144000"/>
              <a:gd name="connsiteY488" fmla="*/ 1937481 h 6858001"/>
              <a:gd name="connsiteX489" fmla="*/ 3408871 w 9144000"/>
              <a:gd name="connsiteY489" fmla="*/ 1951219 h 6858001"/>
              <a:gd name="connsiteX490" fmla="*/ 3424047 w 9144000"/>
              <a:gd name="connsiteY490" fmla="*/ 1958645 h 6858001"/>
              <a:gd name="connsiteX491" fmla="*/ 3435850 w 9144000"/>
              <a:gd name="connsiteY491" fmla="*/ 1954932 h 6858001"/>
              <a:gd name="connsiteX492" fmla="*/ 3541517 w 9144000"/>
              <a:gd name="connsiteY492" fmla="*/ 1877701 h 6858001"/>
              <a:gd name="connsiteX493" fmla="*/ 3549386 w 9144000"/>
              <a:gd name="connsiteY493" fmla="*/ 1865448 h 6858001"/>
              <a:gd name="connsiteX494" fmla="*/ 3546576 w 9144000"/>
              <a:gd name="connsiteY494" fmla="*/ 1851338 h 6858001"/>
              <a:gd name="connsiteX495" fmla="*/ 3534210 w 9144000"/>
              <a:gd name="connsiteY495" fmla="*/ 1843170 h 6858001"/>
              <a:gd name="connsiteX496" fmla="*/ 5642500 w 9144000"/>
              <a:gd name="connsiteY496" fmla="*/ 1839828 h 6858001"/>
              <a:gd name="connsiteX497" fmla="*/ 5630134 w 9144000"/>
              <a:gd name="connsiteY497" fmla="*/ 1847625 h 6858001"/>
              <a:gd name="connsiteX498" fmla="*/ 5635194 w 9144000"/>
              <a:gd name="connsiteY498" fmla="*/ 1874359 h 6858001"/>
              <a:gd name="connsiteX499" fmla="*/ 5740860 w 9144000"/>
              <a:gd name="connsiteY499" fmla="*/ 1951219 h 6858001"/>
              <a:gd name="connsiteX500" fmla="*/ 5752663 w 9144000"/>
              <a:gd name="connsiteY500" fmla="*/ 1954932 h 6858001"/>
              <a:gd name="connsiteX501" fmla="*/ 5767839 w 9144000"/>
              <a:gd name="connsiteY501" fmla="*/ 1947506 h 6858001"/>
              <a:gd name="connsiteX502" fmla="*/ 5764467 w 9144000"/>
              <a:gd name="connsiteY502" fmla="*/ 1920772 h 6858001"/>
              <a:gd name="connsiteX503" fmla="*/ 5656552 w 9144000"/>
              <a:gd name="connsiteY503" fmla="*/ 1842799 h 6858001"/>
              <a:gd name="connsiteX504" fmla="*/ 5642500 w 9144000"/>
              <a:gd name="connsiteY504" fmla="*/ 1839828 h 6858001"/>
              <a:gd name="connsiteX505" fmla="*/ 4590884 w 9144000"/>
              <a:gd name="connsiteY505" fmla="*/ 1825719 h 6858001"/>
              <a:gd name="connsiteX506" fmla="*/ 2987888 w 9144000"/>
              <a:gd name="connsiteY506" fmla="*/ 3429001 h 6858001"/>
              <a:gd name="connsiteX507" fmla="*/ 4590884 w 9144000"/>
              <a:gd name="connsiteY507" fmla="*/ 5031911 h 6858001"/>
              <a:gd name="connsiteX508" fmla="*/ 6193881 w 9144000"/>
              <a:gd name="connsiteY508" fmla="*/ 3429001 h 6858001"/>
              <a:gd name="connsiteX509" fmla="*/ 4590884 w 9144000"/>
              <a:gd name="connsiteY509" fmla="*/ 1825719 h 6858001"/>
              <a:gd name="connsiteX510" fmla="*/ 3765217 w 9144000"/>
              <a:gd name="connsiteY510" fmla="*/ 1711404 h 6858001"/>
              <a:gd name="connsiteX511" fmla="*/ 3750604 w 9144000"/>
              <a:gd name="connsiteY511" fmla="*/ 1712100 h 6858001"/>
              <a:gd name="connsiteX512" fmla="*/ 3633133 w 9144000"/>
              <a:gd name="connsiteY512" fmla="*/ 1774850 h 6858001"/>
              <a:gd name="connsiteX513" fmla="*/ 3624140 w 9144000"/>
              <a:gd name="connsiteY513" fmla="*/ 1786732 h 6858001"/>
              <a:gd name="connsiteX514" fmla="*/ 3626388 w 9144000"/>
              <a:gd name="connsiteY514" fmla="*/ 1801584 h 6858001"/>
              <a:gd name="connsiteX515" fmla="*/ 3642688 w 9144000"/>
              <a:gd name="connsiteY515" fmla="*/ 1810867 h 6858001"/>
              <a:gd name="connsiteX516" fmla="*/ 3652243 w 9144000"/>
              <a:gd name="connsiteY516" fmla="*/ 1808267 h 6858001"/>
              <a:gd name="connsiteX517" fmla="*/ 3767466 w 9144000"/>
              <a:gd name="connsiteY517" fmla="*/ 1746631 h 6858001"/>
              <a:gd name="connsiteX518" fmla="*/ 3776459 w 9144000"/>
              <a:gd name="connsiteY518" fmla="*/ 1721011 h 6858001"/>
              <a:gd name="connsiteX519" fmla="*/ 3765217 w 9144000"/>
              <a:gd name="connsiteY519" fmla="*/ 1711404 h 6858001"/>
              <a:gd name="connsiteX520" fmla="*/ 5410931 w 9144000"/>
              <a:gd name="connsiteY520" fmla="*/ 1708387 h 6858001"/>
              <a:gd name="connsiteX521" fmla="*/ 5400252 w 9144000"/>
              <a:gd name="connsiteY521" fmla="*/ 1718041 h 6858001"/>
              <a:gd name="connsiteX522" fmla="*/ 5399127 w 9144000"/>
              <a:gd name="connsiteY522" fmla="*/ 1733264 h 6858001"/>
              <a:gd name="connsiteX523" fmla="*/ 5408682 w 9144000"/>
              <a:gd name="connsiteY523" fmla="*/ 1744032 h 6858001"/>
              <a:gd name="connsiteX524" fmla="*/ 5524468 w 9144000"/>
              <a:gd name="connsiteY524" fmla="*/ 1805668 h 6858001"/>
              <a:gd name="connsiteX525" fmla="*/ 5534022 w 9144000"/>
              <a:gd name="connsiteY525" fmla="*/ 1808267 h 6858001"/>
              <a:gd name="connsiteX526" fmla="*/ 5550323 w 9144000"/>
              <a:gd name="connsiteY526" fmla="*/ 1798242 h 6858001"/>
              <a:gd name="connsiteX527" fmla="*/ 5543015 w 9144000"/>
              <a:gd name="connsiteY527" fmla="*/ 1772251 h 6858001"/>
              <a:gd name="connsiteX528" fmla="*/ 5425544 w 9144000"/>
              <a:gd name="connsiteY528" fmla="*/ 1709501 h 6858001"/>
              <a:gd name="connsiteX529" fmla="*/ 5410931 w 9144000"/>
              <a:gd name="connsiteY529" fmla="*/ 1708387 h 6858001"/>
              <a:gd name="connsiteX530" fmla="*/ 3997348 w 9144000"/>
              <a:gd name="connsiteY530" fmla="*/ 1611849 h 6858001"/>
              <a:gd name="connsiteX531" fmla="*/ 3872571 w 9144000"/>
              <a:gd name="connsiteY531" fmla="*/ 1657519 h 6858001"/>
              <a:gd name="connsiteX532" fmla="*/ 3861892 w 9144000"/>
              <a:gd name="connsiteY532" fmla="*/ 1667915 h 6858001"/>
              <a:gd name="connsiteX533" fmla="*/ 3861892 w 9144000"/>
              <a:gd name="connsiteY533" fmla="*/ 1682396 h 6858001"/>
              <a:gd name="connsiteX534" fmla="*/ 3879316 w 9144000"/>
              <a:gd name="connsiteY534" fmla="*/ 1694649 h 6858001"/>
              <a:gd name="connsiteX535" fmla="*/ 3886622 w 9144000"/>
              <a:gd name="connsiteY535" fmla="*/ 1693164 h 6858001"/>
              <a:gd name="connsiteX536" fmla="*/ 4009152 w 9144000"/>
              <a:gd name="connsiteY536" fmla="*/ 1648236 h 6858001"/>
              <a:gd name="connsiteX537" fmla="*/ 4020393 w 9144000"/>
              <a:gd name="connsiteY537" fmla="*/ 1638954 h 6858001"/>
              <a:gd name="connsiteX538" fmla="*/ 4021517 w 9144000"/>
              <a:gd name="connsiteY538" fmla="*/ 1624102 h 6858001"/>
              <a:gd name="connsiteX539" fmla="*/ 4011962 w 9144000"/>
              <a:gd name="connsiteY539" fmla="*/ 1612963 h 6858001"/>
              <a:gd name="connsiteX540" fmla="*/ 3997348 w 9144000"/>
              <a:gd name="connsiteY540" fmla="*/ 1611849 h 6858001"/>
              <a:gd name="connsiteX541" fmla="*/ 5177675 w 9144000"/>
              <a:gd name="connsiteY541" fmla="*/ 1609992 h 6858001"/>
              <a:gd name="connsiteX542" fmla="*/ 5163625 w 9144000"/>
              <a:gd name="connsiteY542" fmla="*/ 1611106 h 6858001"/>
              <a:gd name="connsiteX543" fmla="*/ 5154069 w 9144000"/>
              <a:gd name="connsiteY543" fmla="*/ 1622245 h 6858001"/>
              <a:gd name="connsiteX544" fmla="*/ 5155193 w 9144000"/>
              <a:gd name="connsiteY544" fmla="*/ 1636726 h 6858001"/>
              <a:gd name="connsiteX545" fmla="*/ 5166434 w 9144000"/>
              <a:gd name="connsiteY545" fmla="*/ 1646380 h 6858001"/>
              <a:gd name="connsiteX546" fmla="*/ 5289527 w 9144000"/>
              <a:gd name="connsiteY546" fmla="*/ 1690936 h 6858001"/>
              <a:gd name="connsiteX547" fmla="*/ 5296832 w 9144000"/>
              <a:gd name="connsiteY547" fmla="*/ 1692050 h 6858001"/>
              <a:gd name="connsiteX548" fmla="*/ 5314256 w 9144000"/>
              <a:gd name="connsiteY548" fmla="*/ 1680168 h 6858001"/>
              <a:gd name="connsiteX549" fmla="*/ 5314256 w 9144000"/>
              <a:gd name="connsiteY549" fmla="*/ 1665687 h 6858001"/>
              <a:gd name="connsiteX550" fmla="*/ 5303578 w 9144000"/>
              <a:gd name="connsiteY550" fmla="*/ 1655291 h 6858001"/>
              <a:gd name="connsiteX551" fmla="*/ 5177675 w 9144000"/>
              <a:gd name="connsiteY551" fmla="*/ 1609992 h 6858001"/>
              <a:gd name="connsiteX552" fmla="*/ 4255897 w 9144000"/>
              <a:gd name="connsiteY552" fmla="*/ 1547242 h 6858001"/>
              <a:gd name="connsiteX553" fmla="*/ 4125498 w 9144000"/>
              <a:gd name="connsiteY553" fmla="*/ 1574718 h 6858001"/>
              <a:gd name="connsiteX554" fmla="*/ 4112009 w 9144000"/>
              <a:gd name="connsiteY554" fmla="*/ 1598482 h 6858001"/>
              <a:gd name="connsiteX555" fmla="*/ 4130557 w 9144000"/>
              <a:gd name="connsiteY555" fmla="*/ 1612963 h 6858001"/>
              <a:gd name="connsiteX556" fmla="*/ 4135053 w 9144000"/>
              <a:gd name="connsiteY556" fmla="*/ 1612220 h 6858001"/>
              <a:gd name="connsiteX557" fmla="*/ 4262641 w 9144000"/>
              <a:gd name="connsiteY557" fmla="*/ 1584744 h 6858001"/>
              <a:gd name="connsiteX558" fmla="*/ 4278379 w 9144000"/>
              <a:gd name="connsiteY558" fmla="*/ 1562466 h 6858001"/>
              <a:gd name="connsiteX559" fmla="*/ 4255897 w 9144000"/>
              <a:gd name="connsiteY559" fmla="*/ 1547242 h 6858001"/>
              <a:gd name="connsiteX560" fmla="*/ 4919128 w 9144000"/>
              <a:gd name="connsiteY560" fmla="*/ 1546128 h 6858001"/>
              <a:gd name="connsiteX561" fmla="*/ 4905077 w 9144000"/>
              <a:gd name="connsiteY561" fmla="*/ 1549099 h 6858001"/>
              <a:gd name="connsiteX562" fmla="*/ 4897208 w 9144000"/>
              <a:gd name="connsiteY562" fmla="*/ 1561723 h 6858001"/>
              <a:gd name="connsiteX563" fmla="*/ 4900580 w 9144000"/>
              <a:gd name="connsiteY563" fmla="*/ 1576204 h 6858001"/>
              <a:gd name="connsiteX564" fmla="*/ 4912946 w 9144000"/>
              <a:gd name="connsiteY564" fmla="*/ 1583630 h 6858001"/>
              <a:gd name="connsiteX565" fmla="*/ 5041096 w 9144000"/>
              <a:gd name="connsiteY565" fmla="*/ 1610735 h 6858001"/>
              <a:gd name="connsiteX566" fmla="*/ 5045030 w 9144000"/>
              <a:gd name="connsiteY566" fmla="*/ 1611106 h 6858001"/>
              <a:gd name="connsiteX567" fmla="*/ 5063577 w 9144000"/>
              <a:gd name="connsiteY567" fmla="*/ 1596625 h 6858001"/>
              <a:gd name="connsiteX568" fmla="*/ 5049526 w 9144000"/>
              <a:gd name="connsiteY568" fmla="*/ 1573605 h 6858001"/>
              <a:gd name="connsiteX569" fmla="*/ 4919128 w 9144000"/>
              <a:gd name="connsiteY569" fmla="*/ 1546128 h 6858001"/>
              <a:gd name="connsiteX570" fmla="*/ 4520627 w 9144000"/>
              <a:gd name="connsiteY570" fmla="*/ 1519394 h 6858001"/>
              <a:gd name="connsiteX571" fmla="*/ 4387981 w 9144000"/>
              <a:gd name="connsiteY571" fmla="*/ 1528677 h 6858001"/>
              <a:gd name="connsiteX572" fmla="*/ 4370557 w 9144000"/>
              <a:gd name="connsiteY572" fmla="*/ 1549470 h 6858001"/>
              <a:gd name="connsiteX573" fmla="*/ 4389667 w 9144000"/>
              <a:gd name="connsiteY573" fmla="*/ 1566550 h 6858001"/>
              <a:gd name="connsiteX574" fmla="*/ 4391353 w 9144000"/>
              <a:gd name="connsiteY574" fmla="*/ 1566550 h 6858001"/>
              <a:gd name="connsiteX575" fmla="*/ 4521751 w 9144000"/>
              <a:gd name="connsiteY575" fmla="*/ 1557639 h 6858001"/>
              <a:gd name="connsiteX576" fmla="*/ 4540299 w 9144000"/>
              <a:gd name="connsiteY576" fmla="*/ 1537960 h 6858001"/>
              <a:gd name="connsiteX577" fmla="*/ 4520627 w 9144000"/>
              <a:gd name="connsiteY577" fmla="*/ 1519394 h 6858001"/>
              <a:gd name="connsiteX578" fmla="*/ 4654398 w 9144000"/>
              <a:gd name="connsiteY578" fmla="*/ 1519023 h 6858001"/>
              <a:gd name="connsiteX579" fmla="*/ 4640347 w 9144000"/>
              <a:gd name="connsiteY579" fmla="*/ 1523850 h 6858001"/>
              <a:gd name="connsiteX580" fmla="*/ 4634163 w 9144000"/>
              <a:gd name="connsiteY580" fmla="*/ 1537588 h 6858001"/>
              <a:gd name="connsiteX581" fmla="*/ 4639221 w 9144000"/>
              <a:gd name="connsiteY581" fmla="*/ 1551326 h 6858001"/>
              <a:gd name="connsiteX582" fmla="*/ 4652712 w 9144000"/>
              <a:gd name="connsiteY582" fmla="*/ 1557267 h 6858001"/>
              <a:gd name="connsiteX583" fmla="*/ 4783671 w 9144000"/>
              <a:gd name="connsiteY583" fmla="*/ 1566179 h 6858001"/>
              <a:gd name="connsiteX584" fmla="*/ 4785357 w 9144000"/>
              <a:gd name="connsiteY584" fmla="*/ 1566179 h 6858001"/>
              <a:gd name="connsiteX585" fmla="*/ 4804468 w 9144000"/>
              <a:gd name="connsiteY585" fmla="*/ 1549099 h 6858001"/>
              <a:gd name="connsiteX586" fmla="*/ 4787043 w 9144000"/>
              <a:gd name="connsiteY586" fmla="*/ 1527934 h 6858001"/>
              <a:gd name="connsiteX587" fmla="*/ 4654398 w 9144000"/>
              <a:gd name="connsiteY587" fmla="*/ 1519023 h 6858001"/>
              <a:gd name="connsiteX588" fmla="*/ 4589760 w 9144000"/>
              <a:gd name="connsiteY588" fmla="*/ 989918 h 6858001"/>
              <a:gd name="connsiteX589" fmla="*/ 4570650 w 9144000"/>
              <a:gd name="connsiteY589" fmla="*/ 1008854 h 6858001"/>
              <a:gd name="connsiteX590" fmla="*/ 4570650 w 9144000"/>
              <a:gd name="connsiteY590" fmla="*/ 1139924 h 6858001"/>
              <a:gd name="connsiteX591" fmla="*/ 4589760 w 9144000"/>
              <a:gd name="connsiteY591" fmla="*/ 1158860 h 6858001"/>
              <a:gd name="connsiteX592" fmla="*/ 4608871 w 9144000"/>
              <a:gd name="connsiteY592" fmla="*/ 1139924 h 6858001"/>
              <a:gd name="connsiteX593" fmla="*/ 4608871 w 9144000"/>
              <a:gd name="connsiteY593" fmla="*/ 1008854 h 6858001"/>
              <a:gd name="connsiteX594" fmla="*/ 4589760 w 9144000"/>
              <a:gd name="connsiteY594" fmla="*/ 989918 h 6858001"/>
              <a:gd name="connsiteX595" fmla="*/ 4589760 w 9144000"/>
              <a:gd name="connsiteY595" fmla="*/ 727407 h 6858001"/>
              <a:gd name="connsiteX596" fmla="*/ 4570650 w 9144000"/>
              <a:gd name="connsiteY596" fmla="*/ 746715 h 6858001"/>
              <a:gd name="connsiteX597" fmla="*/ 4570650 w 9144000"/>
              <a:gd name="connsiteY597" fmla="*/ 877413 h 6858001"/>
              <a:gd name="connsiteX598" fmla="*/ 4589760 w 9144000"/>
              <a:gd name="connsiteY598" fmla="*/ 896721 h 6858001"/>
              <a:gd name="connsiteX599" fmla="*/ 4608871 w 9144000"/>
              <a:gd name="connsiteY599" fmla="*/ 877413 h 6858001"/>
              <a:gd name="connsiteX600" fmla="*/ 4608871 w 9144000"/>
              <a:gd name="connsiteY600" fmla="*/ 746715 h 6858001"/>
              <a:gd name="connsiteX601" fmla="*/ 4589760 w 9144000"/>
              <a:gd name="connsiteY601" fmla="*/ 727407 h 6858001"/>
              <a:gd name="connsiteX602" fmla="*/ 4589760 w 9144000"/>
              <a:gd name="connsiteY602" fmla="*/ 465268 h 6858001"/>
              <a:gd name="connsiteX603" fmla="*/ 4570650 w 9144000"/>
              <a:gd name="connsiteY603" fmla="*/ 484205 h 6858001"/>
              <a:gd name="connsiteX604" fmla="*/ 4570650 w 9144000"/>
              <a:gd name="connsiteY604" fmla="*/ 615274 h 6858001"/>
              <a:gd name="connsiteX605" fmla="*/ 4589760 w 9144000"/>
              <a:gd name="connsiteY605" fmla="*/ 634210 h 6858001"/>
              <a:gd name="connsiteX606" fmla="*/ 4608871 w 9144000"/>
              <a:gd name="connsiteY606" fmla="*/ 615274 h 6858001"/>
              <a:gd name="connsiteX607" fmla="*/ 4608871 w 9144000"/>
              <a:gd name="connsiteY607" fmla="*/ 484205 h 6858001"/>
              <a:gd name="connsiteX608" fmla="*/ 4589760 w 9144000"/>
              <a:gd name="connsiteY608" fmla="*/ 465268 h 6858001"/>
              <a:gd name="connsiteX609" fmla="*/ 4589760 w 9144000"/>
              <a:gd name="connsiteY609" fmla="*/ 202758 h 6858001"/>
              <a:gd name="connsiteX610" fmla="*/ 4570650 w 9144000"/>
              <a:gd name="connsiteY610" fmla="*/ 222065 h 6858001"/>
              <a:gd name="connsiteX611" fmla="*/ 4570650 w 9144000"/>
              <a:gd name="connsiteY611" fmla="*/ 352764 h 6858001"/>
              <a:gd name="connsiteX612" fmla="*/ 4589760 w 9144000"/>
              <a:gd name="connsiteY612" fmla="*/ 372071 h 6858001"/>
              <a:gd name="connsiteX613" fmla="*/ 4608871 w 9144000"/>
              <a:gd name="connsiteY613" fmla="*/ 352764 h 6858001"/>
              <a:gd name="connsiteX614" fmla="*/ 4608871 w 9144000"/>
              <a:gd name="connsiteY614" fmla="*/ 222065 h 6858001"/>
              <a:gd name="connsiteX615" fmla="*/ 4589760 w 9144000"/>
              <a:gd name="connsiteY615" fmla="*/ 202758 h 6858001"/>
              <a:gd name="connsiteX616" fmla="*/ 4302547 w 9144000"/>
              <a:gd name="connsiteY616" fmla="*/ 0 h 6858001"/>
              <a:gd name="connsiteX617" fmla="*/ 4570650 w 9144000"/>
              <a:gd name="connsiteY617" fmla="*/ 0 h 6858001"/>
              <a:gd name="connsiteX618" fmla="*/ 4570650 w 9144000"/>
              <a:gd name="connsiteY618" fmla="*/ 90624 h 6858001"/>
              <a:gd name="connsiteX619" fmla="*/ 4589760 w 9144000"/>
              <a:gd name="connsiteY619" fmla="*/ 109561 h 6858001"/>
              <a:gd name="connsiteX620" fmla="*/ 4608871 w 9144000"/>
              <a:gd name="connsiteY620" fmla="*/ 90624 h 6858001"/>
              <a:gd name="connsiteX621" fmla="*/ 4608871 w 9144000"/>
              <a:gd name="connsiteY621" fmla="*/ 0 h 6858001"/>
              <a:gd name="connsiteX622" fmla="*/ 4879783 w 9144000"/>
              <a:gd name="connsiteY622" fmla="*/ 0 h 6858001"/>
              <a:gd name="connsiteX623" fmla="*/ 4879783 w 9144000"/>
              <a:gd name="connsiteY623" fmla="*/ 1267280 h 6858001"/>
              <a:gd name="connsiteX624" fmla="*/ 4920252 w 9144000"/>
              <a:gd name="connsiteY624" fmla="*/ 1273593 h 6858001"/>
              <a:gd name="connsiteX625" fmla="*/ 6132055 w 9144000"/>
              <a:gd name="connsiteY625" fmla="*/ 1888097 h 6858001"/>
              <a:gd name="connsiteX626" fmla="*/ 6746386 w 9144000"/>
              <a:gd name="connsiteY626" fmla="*/ 3099285 h 6858001"/>
              <a:gd name="connsiteX627" fmla="*/ 6752569 w 9144000"/>
              <a:gd name="connsiteY627" fmla="*/ 3140128 h 6858001"/>
              <a:gd name="connsiteX628" fmla="*/ 9144000 w 9144000"/>
              <a:gd name="connsiteY628" fmla="*/ 3140128 h 6858001"/>
              <a:gd name="connsiteX629" fmla="*/ 9144000 w 9144000"/>
              <a:gd name="connsiteY629" fmla="*/ 3717874 h 6858001"/>
              <a:gd name="connsiteX630" fmla="*/ 6752569 w 9144000"/>
              <a:gd name="connsiteY630" fmla="*/ 3717874 h 6858001"/>
              <a:gd name="connsiteX631" fmla="*/ 6746386 w 9144000"/>
              <a:gd name="connsiteY631" fmla="*/ 3758717 h 6858001"/>
              <a:gd name="connsiteX632" fmla="*/ 6132055 w 9144000"/>
              <a:gd name="connsiteY632" fmla="*/ 4969904 h 6858001"/>
              <a:gd name="connsiteX633" fmla="*/ 4920252 w 9144000"/>
              <a:gd name="connsiteY633" fmla="*/ 5584409 h 6858001"/>
              <a:gd name="connsiteX634" fmla="*/ 4879783 w 9144000"/>
              <a:gd name="connsiteY634" fmla="*/ 5590721 h 6858001"/>
              <a:gd name="connsiteX635" fmla="*/ 4879783 w 9144000"/>
              <a:gd name="connsiteY635" fmla="*/ 6858001 h 6858001"/>
              <a:gd name="connsiteX636" fmla="*/ 4301985 w 9144000"/>
              <a:gd name="connsiteY636" fmla="*/ 6858001 h 6858001"/>
              <a:gd name="connsiteX637" fmla="*/ 4301985 w 9144000"/>
              <a:gd name="connsiteY637" fmla="*/ 5590721 h 6858001"/>
              <a:gd name="connsiteX638" fmla="*/ 4261517 w 9144000"/>
              <a:gd name="connsiteY638" fmla="*/ 5584409 h 6858001"/>
              <a:gd name="connsiteX639" fmla="*/ 3049714 w 9144000"/>
              <a:gd name="connsiteY639" fmla="*/ 4969904 h 6858001"/>
              <a:gd name="connsiteX640" fmla="*/ 2435382 w 9144000"/>
              <a:gd name="connsiteY640" fmla="*/ 3758717 h 6858001"/>
              <a:gd name="connsiteX641" fmla="*/ 2429199 w 9144000"/>
              <a:gd name="connsiteY641" fmla="*/ 3717874 h 6858001"/>
              <a:gd name="connsiteX642" fmla="*/ 0 w 9144000"/>
              <a:gd name="connsiteY642" fmla="*/ 3717874 h 6858001"/>
              <a:gd name="connsiteX643" fmla="*/ 0 w 9144000"/>
              <a:gd name="connsiteY643" fmla="*/ 3447937 h 6858001"/>
              <a:gd name="connsiteX644" fmla="*/ 15149 w 9144000"/>
              <a:gd name="connsiteY644" fmla="*/ 3447937 h 6858001"/>
              <a:gd name="connsiteX645" fmla="*/ 34259 w 9144000"/>
              <a:gd name="connsiteY645" fmla="*/ 3429001 h 6858001"/>
              <a:gd name="connsiteX646" fmla="*/ 15149 w 9144000"/>
              <a:gd name="connsiteY646" fmla="*/ 3409693 h 6858001"/>
              <a:gd name="connsiteX647" fmla="*/ 0 w 9144000"/>
              <a:gd name="connsiteY647" fmla="*/ 3409693 h 6858001"/>
              <a:gd name="connsiteX648" fmla="*/ 0 w 9144000"/>
              <a:gd name="connsiteY648" fmla="*/ 3140128 h 6858001"/>
              <a:gd name="connsiteX649" fmla="*/ 2429199 w 9144000"/>
              <a:gd name="connsiteY649" fmla="*/ 3140128 h 6858001"/>
              <a:gd name="connsiteX650" fmla="*/ 2435382 w 9144000"/>
              <a:gd name="connsiteY650" fmla="*/ 3099285 h 6858001"/>
              <a:gd name="connsiteX651" fmla="*/ 3050276 w 9144000"/>
              <a:gd name="connsiteY651" fmla="*/ 1888097 h 6858001"/>
              <a:gd name="connsiteX652" fmla="*/ 4261517 w 9144000"/>
              <a:gd name="connsiteY652" fmla="*/ 1273593 h 6858001"/>
              <a:gd name="connsiteX653" fmla="*/ 4302547 w 9144000"/>
              <a:gd name="connsiteY653" fmla="*/ 126728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Lst>
            <a:rect l="l" t="t" r="r" b="b"/>
            <a:pathLst>
              <a:path w="9144000" h="6858001">
                <a:moveTo>
                  <a:pt x="4589760" y="6653387"/>
                </a:moveTo>
                <a:cubicBezTo>
                  <a:pt x="4579081" y="6653387"/>
                  <a:pt x="4570650" y="6661927"/>
                  <a:pt x="4570650" y="6672695"/>
                </a:cubicBezTo>
                <a:lnTo>
                  <a:pt x="4570650" y="6803765"/>
                </a:lnTo>
                <a:cubicBezTo>
                  <a:pt x="4570650" y="6814161"/>
                  <a:pt x="4579081" y="6822701"/>
                  <a:pt x="4589760" y="6822701"/>
                </a:cubicBezTo>
                <a:cubicBezTo>
                  <a:pt x="4600439" y="6822701"/>
                  <a:pt x="4608871" y="6814161"/>
                  <a:pt x="4608871" y="6803765"/>
                </a:cubicBezTo>
                <a:lnTo>
                  <a:pt x="4608871" y="6672695"/>
                </a:lnTo>
                <a:cubicBezTo>
                  <a:pt x="4608871" y="6661927"/>
                  <a:pt x="4600439" y="6653387"/>
                  <a:pt x="4589760" y="6653387"/>
                </a:cubicBezTo>
                <a:close/>
                <a:moveTo>
                  <a:pt x="4589760" y="6391248"/>
                </a:moveTo>
                <a:cubicBezTo>
                  <a:pt x="4579081" y="6391248"/>
                  <a:pt x="4570650" y="6399788"/>
                  <a:pt x="4570650" y="6410184"/>
                </a:cubicBezTo>
                <a:lnTo>
                  <a:pt x="4570650" y="6541254"/>
                </a:lnTo>
                <a:cubicBezTo>
                  <a:pt x="4570650" y="6552022"/>
                  <a:pt x="4579081" y="6560562"/>
                  <a:pt x="4589760" y="6560562"/>
                </a:cubicBezTo>
                <a:cubicBezTo>
                  <a:pt x="4600439" y="6560562"/>
                  <a:pt x="4608871" y="6552022"/>
                  <a:pt x="4608871" y="6541254"/>
                </a:cubicBezTo>
                <a:lnTo>
                  <a:pt x="4608871" y="6410184"/>
                </a:lnTo>
                <a:cubicBezTo>
                  <a:pt x="4608871" y="6399788"/>
                  <a:pt x="4600439" y="6391248"/>
                  <a:pt x="4589760" y="6391248"/>
                </a:cubicBezTo>
                <a:close/>
                <a:moveTo>
                  <a:pt x="4589760" y="6128738"/>
                </a:moveTo>
                <a:cubicBezTo>
                  <a:pt x="4579081" y="6128738"/>
                  <a:pt x="4570650" y="6137277"/>
                  <a:pt x="4570650" y="6148045"/>
                </a:cubicBezTo>
                <a:lnTo>
                  <a:pt x="4570650" y="6279115"/>
                </a:lnTo>
                <a:cubicBezTo>
                  <a:pt x="4570650" y="6289511"/>
                  <a:pt x="4579081" y="6298051"/>
                  <a:pt x="4589760" y="6298051"/>
                </a:cubicBezTo>
                <a:cubicBezTo>
                  <a:pt x="4600439" y="6298051"/>
                  <a:pt x="4608871" y="6289511"/>
                  <a:pt x="4608871" y="6279115"/>
                </a:cubicBezTo>
                <a:lnTo>
                  <a:pt x="4608871" y="6148045"/>
                </a:lnTo>
                <a:cubicBezTo>
                  <a:pt x="4608871" y="6137277"/>
                  <a:pt x="4600439" y="6128738"/>
                  <a:pt x="4589760" y="6128738"/>
                </a:cubicBezTo>
                <a:close/>
                <a:moveTo>
                  <a:pt x="4589760" y="5866598"/>
                </a:moveTo>
                <a:cubicBezTo>
                  <a:pt x="4579081" y="5866598"/>
                  <a:pt x="4570650" y="5875138"/>
                  <a:pt x="4570650" y="5885535"/>
                </a:cubicBezTo>
                <a:lnTo>
                  <a:pt x="4570650" y="6016604"/>
                </a:lnTo>
                <a:cubicBezTo>
                  <a:pt x="4570650" y="6027372"/>
                  <a:pt x="4579081" y="6035912"/>
                  <a:pt x="4589760" y="6035912"/>
                </a:cubicBezTo>
                <a:cubicBezTo>
                  <a:pt x="4600439" y="6035912"/>
                  <a:pt x="4608871" y="6027372"/>
                  <a:pt x="4608871" y="6016604"/>
                </a:cubicBezTo>
                <a:lnTo>
                  <a:pt x="4608871" y="5885535"/>
                </a:lnTo>
                <a:cubicBezTo>
                  <a:pt x="4608871" y="5875138"/>
                  <a:pt x="4600439" y="5866598"/>
                  <a:pt x="4589760" y="5866598"/>
                </a:cubicBezTo>
                <a:close/>
                <a:moveTo>
                  <a:pt x="4589760" y="5604088"/>
                </a:moveTo>
                <a:cubicBezTo>
                  <a:pt x="4579081" y="5604088"/>
                  <a:pt x="4570650" y="5612628"/>
                  <a:pt x="4570650" y="5623396"/>
                </a:cubicBezTo>
                <a:lnTo>
                  <a:pt x="4570650" y="5754465"/>
                </a:lnTo>
                <a:cubicBezTo>
                  <a:pt x="4570650" y="5764862"/>
                  <a:pt x="4579081" y="5773402"/>
                  <a:pt x="4589760" y="5773402"/>
                </a:cubicBezTo>
                <a:cubicBezTo>
                  <a:pt x="4600439" y="5773402"/>
                  <a:pt x="4608871" y="5764862"/>
                  <a:pt x="4608871" y="5754465"/>
                </a:cubicBezTo>
                <a:lnTo>
                  <a:pt x="4608871" y="5623396"/>
                </a:lnTo>
                <a:cubicBezTo>
                  <a:pt x="4608871" y="5612628"/>
                  <a:pt x="4600439" y="5604088"/>
                  <a:pt x="4589760" y="5604088"/>
                </a:cubicBezTo>
                <a:close/>
                <a:moveTo>
                  <a:pt x="4525123" y="5300363"/>
                </a:moveTo>
                <a:cubicBezTo>
                  <a:pt x="4514445" y="5301477"/>
                  <a:pt x="4506576" y="5308903"/>
                  <a:pt x="4506576" y="5318928"/>
                </a:cubicBezTo>
                <a:cubicBezTo>
                  <a:pt x="4506013" y="5329324"/>
                  <a:pt x="4514445" y="5338236"/>
                  <a:pt x="4525123" y="5338607"/>
                </a:cubicBezTo>
                <a:cubicBezTo>
                  <a:pt x="4547044" y="5339349"/>
                  <a:pt x="4568964" y="5339721"/>
                  <a:pt x="4590884" y="5339721"/>
                </a:cubicBezTo>
                <a:cubicBezTo>
                  <a:pt x="4613367" y="5339721"/>
                  <a:pt x="4636411" y="5339349"/>
                  <a:pt x="4658894" y="5338607"/>
                </a:cubicBezTo>
                <a:cubicBezTo>
                  <a:pt x="4669011" y="5338236"/>
                  <a:pt x="4677442" y="5329324"/>
                  <a:pt x="4676880" y="5318928"/>
                </a:cubicBezTo>
                <a:cubicBezTo>
                  <a:pt x="4676880" y="5308903"/>
                  <a:pt x="4669011" y="5301477"/>
                  <a:pt x="4657207" y="5300363"/>
                </a:cubicBezTo>
                <a:cubicBezTo>
                  <a:pt x="4613929" y="5301477"/>
                  <a:pt x="4570088" y="5301477"/>
                  <a:pt x="4525123" y="5300363"/>
                </a:cubicBezTo>
                <a:close/>
                <a:moveTo>
                  <a:pt x="4266575" y="5273629"/>
                </a:moveTo>
                <a:cubicBezTo>
                  <a:pt x="4262080" y="5272886"/>
                  <a:pt x="4257020" y="5274000"/>
                  <a:pt x="4252524" y="5276971"/>
                </a:cubicBezTo>
                <a:cubicBezTo>
                  <a:pt x="4248589" y="5279941"/>
                  <a:pt x="4245779" y="5284397"/>
                  <a:pt x="4244655" y="5289224"/>
                </a:cubicBezTo>
                <a:cubicBezTo>
                  <a:pt x="4244094" y="5294422"/>
                  <a:pt x="4245217" y="5299249"/>
                  <a:pt x="4248028" y="5303705"/>
                </a:cubicBezTo>
                <a:cubicBezTo>
                  <a:pt x="4250838" y="5307789"/>
                  <a:pt x="4255334" y="5310388"/>
                  <a:pt x="4260393" y="5311502"/>
                </a:cubicBezTo>
                <a:cubicBezTo>
                  <a:pt x="4303671" y="5318928"/>
                  <a:pt x="4348074" y="5325240"/>
                  <a:pt x="4392477" y="5329696"/>
                </a:cubicBezTo>
                <a:cubicBezTo>
                  <a:pt x="4393039" y="5329696"/>
                  <a:pt x="4394164" y="5329696"/>
                  <a:pt x="4394164" y="5329696"/>
                </a:cubicBezTo>
                <a:cubicBezTo>
                  <a:pt x="4404280" y="5329696"/>
                  <a:pt x="4412149" y="5322270"/>
                  <a:pt x="4413273" y="5312616"/>
                </a:cubicBezTo>
                <a:cubicBezTo>
                  <a:pt x="4414397" y="5302219"/>
                  <a:pt x="4406528" y="5292937"/>
                  <a:pt x="4395850" y="5291823"/>
                </a:cubicBezTo>
                <a:cubicBezTo>
                  <a:pt x="4353133" y="5286996"/>
                  <a:pt x="4309293" y="5281055"/>
                  <a:pt x="4266575" y="5273629"/>
                </a:cubicBezTo>
                <a:close/>
                <a:moveTo>
                  <a:pt x="4916880" y="5273258"/>
                </a:moveTo>
                <a:cubicBezTo>
                  <a:pt x="4874725" y="5280684"/>
                  <a:pt x="4830884" y="5286625"/>
                  <a:pt x="4787605" y="5291080"/>
                </a:cubicBezTo>
                <a:cubicBezTo>
                  <a:pt x="4776927" y="5292194"/>
                  <a:pt x="4769620" y="5301477"/>
                  <a:pt x="4770745" y="5312244"/>
                </a:cubicBezTo>
                <a:cubicBezTo>
                  <a:pt x="4771868" y="5321898"/>
                  <a:pt x="4779737" y="5329324"/>
                  <a:pt x="4789854" y="5329324"/>
                </a:cubicBezTo>
                <a:lnTo>
                  <a:pt x="4791540" y="5329324"/>
                </a:lnTo>
                <a:cubicBezTo>
                  <a:pt x="4836505" y="5324497"/>
                  <a:pt x="4880908" y="5318557"/>
                  <a:pt x="4923624" y="5310759"/>
                </a:cubicBezTo>
                <a:cubicBezTo>
                  <a:pt x="4934303" y="5308903"/>
                  <a:pt x="4941048" y="5299249"/>
                  <a:pt x="4939362" y="5288481"/>
                </a:cubicBezTo>
                <a:cubicBezTo>
                  <a:pt x="4937114" y="5278085"/>
                  <a:pt x="4927559" y="5271401"/>
                  <a:pt x="4916880" y="5273258"/>
                </a:cubicBezTo>
                <a:close/>
                <a:moveTo>
                  <a:pt x="4013648" y="5210879"/>
                </a:moveTo>
                <a:cubicBezTo>
                  <a:pt x="4008590" y="5209022"/>
                  <a:pt x="4003531" y="5209765"/>
                  <a:pt x="3999035" y="5211993"/>
                </a:cubicBezTo>
                <a:cubicBezTo>
                  <a:pt x="3993976" y="5214221"/>
                  <a:pt x="3991166" y="5218305"/>
                  <a:pt x="3989479" y="5223132"/>
                </a:cubicBezTo>
                <a:cubicBezTo>
                  <a:pt x="3987793" y="5227959"/>
                  <a:pt x="3988355" y="5233157"/>
                  <a:pt x="3990604" y="5237613"/>
                </a:cubicBezTo>
                <a:cubicBezTo>
                  <a:pt x="3992852" y="5242440"/>
                  <a:pt x="3996786" y="5245781"/>
                  <a:pt x="4001845" y="5247267"/>
                </a:cubicBezTo>
                <a:cubicBezTo>
                  <a:pt x="4043437" y="5260633"/>
                  <a:pt x="4086716" y="5272886"/>
                  <a:pt x="4129995" y="5283654"/>
                </a:cubicBezTo>
                <a:cubicBezTo>
                  <a:pt x="4130557" y="5284025"/>
                  <a:pt x="4133367" y="5284397"/>
                  <a:pt x="4134491" y="5284397"/>
                </a:cubicBezTo>
                <a:cubicBezTo>
                  <a:pt x="4142922" y="5284397"/>
                  <a:pt x="4150791" y="5278085"/>
                  <a:pt x="4153039" y="5269545"/>
                </a:cubicBezTo>
                <a:cubicBezTo>
                  <a:pt x="4154163" y="5264718"/>
                  <a:pt x="4153601" y="5259520"/>
                  <a:pt x="4150791" y="5255064"/>
                </a:cubicBezTo>
                <a:cubicBezTo>
                  <a:pt x="4148543" y="5250980"/>
                  <a:pt x="4144046" y="5247638"/>
                  <a:pt x="4138988" y="5246524"/>
                </a:cubicBezTo>
                <a:cubicBezTo>
                  <a:pt x="4096833" y="5236128"/>
                  <a:pt x="4054678" y="5224246"/>
                  <a:pt x="4013648" y="5210879"/>
                </a:cubicBezTo>
                <a:close/>
                <a:moveTo>
                  <a:pt x="5170369" y="5210136"/>
                </a:moveTo>
                <a:cubicBezTo>
                  <a:pt x="5129338" y="5223503"/>
                  <a:pt x="5086623" y="5235385"/>
                  <a:pt x="5045030" y="5246153"/>
                </a:cubicBezTo>
                <a:cubicBezTo>
                  <a:pt x="5034912" y="5248381"/>
                  <a:pt x="5028167" y="5258777"/>
                  <a:pt x="5030979" y="5269173"/>
                </a:cubicBezTo>
                <a:cubicBezTo>
                  <a:pt x="5032664" y="5277713"/>
                  <a:pt x="5040533" y="5283654"/>
                  <a:pt x="5049526" y="5283654"/>
                </a:cubicBezTo>
                <a:cubicBezTo>
                  <a:pt x="5050088" y="5283654"/>
                  <a:pt x="5053460" y="5283283"/>
                  <a:pt x="5054022" y="5283283"/>
                </a:cubicBezTo>
                <a:cubicBezTo>
                  <a:pt x="5097301" y="5272144"/>
                  <a:pt x="5140018" y="5259891"/>
                  <a:pt x="5182172" y="5246153"/>
                </a:cubicBezTo>
                <a:cubicBezTo>
                  <a:pt x="5187232" y="5244667"/>
                  <a:pt x="5191166" y="5241326"/>
                  <a:pt x="5193413" y="5236870"/>
                </a:cubicBezTo>
                <a:cubicBezTo>
                  <a:pt x="5195661" y="5232415"/>
                  <a:pt x="5196223" y="5227216"/>
                  <a:pt x="5194537" y="5222389"/>
                </a:cubicBezTo>
                <a:cubicBezTo>
                  <a:pt x="5191166" y="5212364"/>
                  <a:pt x="5180486" y="5206795"/>
                  <a:pt x="5170369" y="5210136"/>
                </a:cubicBezTo>
                <a:close/>
                <a:moveTo>
                  <a:pt x="3756786" y="5112113"/>
                </a:moveTo>
                <a:cubicBezTo>
                  <a:pt x="3751728" y="5113969"/>
                  <a:pt x="3747793" y="5117311"/>
                  <a:pt x="3745545" y="5121767"/>
                </a:cubicBezTo>
                <a:cubicBezTo>
                  <a:pt x="3743297" y="5126222"/>
                  <a:pt x="3742735" y="5131420"/>
                  <a:pt x="3744983" y="5136247"/>
                </a:cubicBezTo>
                <a:cubicBezTo>
                  <a:pt x="3746669" y="5141074"/>
                  <a:pt x="3750042" y="5144787"/>
                  <a:pt x="3754538" y="5147386"/>
                </a:cubicBezTo>
                <a:cubicBezTo>
                  <a:pt x="3794444" y="5166694"/>
                  <a:pt x="3835475" y="5184888"/>
                  <a:pt x="3876505" y="5201596"/>
                </a:cubicBezTo>
                <a:cubicBezTo>
                  <a:pt x="3878754" y="5202339"/>
                  <a:pt x="3881002" y="5202710"/>
                  <a:pt x="3883250" y="5202710"/>
                </a:cubicBezTo>
                <a:cubicBezTo>
                  <a:pt x="3891119" y="5202710"/>
                  <a:pt x="3898426" y="5198255"/>
                  <a:pt x="3901236" y="5190829"/>
                </a:cubicBezTo>
                <a:cubicBezTo>
                  <a:pt x="3904608" y="5181175"/>
                  <a:pt x="3900112" y="5169664"/>
                  <a:pt x="3890557" y="5165951"/>
                </a:cubicBezTo>
                <a:cubicBezTo>
                  <a:pt x="3850088" y="5149614"/>
                  <a:pt x="3810182" y="5132163"/>
                  <a:pt x="3771400" y="5112855"/>
                </a:cubicBezTo>
                <a:cubicBezTo>
                  <a:pt x="3766903" y="5110627"/>
                  <a:pt x="3761283" y="5110256"/>
                  <a:pt x="3756786" y="5112113"/>
                </a:cubicBezTo>
                <a:close/>
                <a:moveTo>
                  <a:pt x="5427230" y="5111277"/>
                </a:moveTo>
                <a:cubicBezTo>
                  <a:pt x="5422593" y="5109699"/>
                  <a:pt x="5417394" y="5109885"/>
                  <a:pt x="5412617" y="5112113"/>
                </a:cubicBezTo>
                <a:cubicBezTo>
                  <a:pt x="5373835" y="5131049"/>
                  <a:pt x="5333928" y="5148872"/>
                  <a:pt x="5293461" y="5165209"/>
                </a:cubicBezTo>
                <a:cubicBezTo>
                  <a:pt x="5288401" y="5167065"/>
                  <a:pt x="5285029" y="5170778"/>
                  <a:pt x="5282781" y="5175605"/>
                </a:cubicBezTo>
                <a:cubicBezTo>
                  <a:pt x="5281095" y="5180061"/>
                  <a:pt x="5281095" y="5185259"/>
                  <a:pt x="5282781" y="5190086"/>
                </a:cubicBezTo>
                <a:cubicBezTo>
                  <a:pt x="5285592" y="5197512"/>
                  <a:pt x="5292898" y="5201968"/>
                  <a:pt x="5300767" y="5201968"/>
                </a:cubicBezTo>
                <a:cubicBezTo>
                  <a:pt x="5303015" y="5201968"/>
                  <a:pt x="5305263" y="5201596"/>
                  <a:pt x="5308074" y="5200483"/>
                </a:cubicBezTo>
                <a:cubicBezTo>
                  <a:pt x="5348542" y="5184145"/>
                  <a:pt x="5389572" y="5165951"/>
                  <a:pt x="5429480" y="5146272"/>
                </a:cubicBezTo>
                <a:cubicBezTo>
                  <a:pt x="5439034" y="5141817"/>
                  <a:pt x="5442406" y="5130306"/>
                  <a:pt x="5438472" y="5121024"/>
                </a:cubicBezTo>
                <a:cubicBezTo>
                  <a:pt x="5435943" y="5116197"/>
                  <a:pt x="5431869" y="5112855"/>
                  <a:pt x="5427230" y="5111277"/>
                </a:cubicBezTo>
                <a:close/>
                <a:moveTo>
                  <a:pt x="3530276" y="4979187"/>
                </a:moveTo>
                <a:cubicBezTo>
                  <a:pt x="3525217" y="4979929"/>
                  <a:pt x="3520721" y="4982900"/>
                  <a:pt x="3517911" y="4986984"/>
                </a:cubicBezTo>
                <a:cubicBezTo>
                  <a:pt x="3515100" y="4991068"/>
                  <a:pt x="3514538" y="4996266"/>
                  <a:pt x="3515100" y="5001465"/>
                </a:cubicBezTo>
                <a:cubicBezTo>
                  <a:pt x="3516224" y="5006663"/>
                  <a:pt x="3519035" y="5010747"/>
                  <a:pt x="3522969" y="5013718"/>
                </a:cubicBezTo>
                <a:cubicBezTo>
                  <a:pt x="3560065" y="5038595"/>
                  <a:pt x="3597723" y="5062358"/>
                  <a:pt x="3636505" y="5084265"/>
                </a:cubicBezTo>
                <a:cubicBezTo>
                  <a:pt x="3639316" y="5086122"/>
                  <a:pt x="3642688" y="5086864"/>
                  <a:pt x="3646060" y="5086864"/>
                </a:cubicBezTo>
                <a:cubicBezTo>
                  <a:pt x="3652805" y="5086864"/>
                  <a:pt x="3658988" y="5083151"/>
                  <a:pt x="3662360" y="5077582"/>
                </a:cubicBezTo>
                <a:cubicBezTo>
                  <a:pt x="3665171" y="5073126"/>
                  <a:pt x="3665733" y="5067928"/>
                  <a:pt x="3664046" y="5063101"/>
                </a:cubicBezTo>
                <a:cubicBezTo>
                  <a:pt x="3662922" y="5057903"/>
                  <a:pt x="3660112" y="5053818"/>
                  <a:pt x="3655616" y="5051219"/>
                </a:cubicBezTo>
                <a:cubicBezTo>
                  <a:pt x="3617957" y="5029684"/>
                  <a:pt x="3580299" y="5006292"/>
                  <a:pt x="3544890" y="4981786"/>
                </a:cubicBezTo>
                <a:cubicBezTo>
                  <a:pt x="3540393" y="4979187"/>
                  <a:pt x="3535335" y="4978073"/>
                  <a:pt x="3530276" y="4979187"/>
                </a:cubicBezTo>
                <a:close/>
                <a:moveTo>
                  <a:pt x="5652055" y="4978073"/>
                </a:moveTo>
                <a:cubicBezTo>
                  <a:pt x="5646997" y="4976959"/>
                  <a:pt x="5641938" y="4978073"/>
                  <a:pt x="5638003" y="4981043"/>
                </a:cubicBezTo>
                <a:cubicBezTo>
                  <a:pt x="5602031" y="5005178"/>
                  <a:pt x="5564935" y="5028941"/>
                  <a:pt x="5527277" y="5050477"/>
                </a:cubicBezTo>
                <a:cubicBezTo>
                  <a:pt x="5522781" y="5053076"/>
                  <a:pt x="5519970" y="5057160"/>
                  <a:pt x="5518284" y="5061987"/>
                </a:cubicBezTo>
                <a:cubicBezTo>
                  <a:pt x="5517160" y="5067185"/>
                  <a:pt x="5517722" y="5072383"/>
                  <a:pt x="5520533" y="5076839"/>
                </a:cubicBezTo>
                <a:cubicBezTo>
                  <a:pt x="5523905" y="5082780"/>
                  <a:pt x="5530087" y="5086493"/>
                  <a:pt x="5536832" y="5086493"/>
                </a:cubicBezTo>
                <a:cubicBezTo>
                  <a:pt x="5540206" y="5086493"/>
                  <a:pt x="5544140" y="5085750"/>
                  <a:pt x="5546949" y="5083894"/>
                </a:cubicBezTo>
                <a:cubicBezTo>
                  <a:pt x="5585169" y="5061987"/>
                  <a:pt x="5622827" y="5037852"/>
                  <a:pt x="5659923" y="5012975"/>
                </a:cubicBezTo>
                <a:cubicBezTo>
                  <a:pt x="5668355" y="5007034"/>
                  <a:pt x="5671165" y="4995153"/>
                  <a:pt x="5664421" y="4986241"/>
                </a:cubicBezTo>
                <a:cubicBezTo>
                  <a:pt x="5661610" y="4981786"/>
                  <a:pt x="5657675" y="4979187"/>
                  <a:pt x="5652055" y="4978073"/>
                </a:cubicBezTo>
                <a:close/>
                <a:moveTo>
                  <a:pt x="3324562" y="4816185"/>
                </a:moveTo>
                <a:cubicBezTo>
                  <a:pt x="3319503" y="4816556"/>
                  <a:pt x="3315007" y="4818784"/>
                  <a:pt x="3311634" y="4822497"/>
                </a:cubicBezTo>
                <a:cubicBezTo>
                  <a:pt x="3308262" y="4826210"/>
                  <a:pt x="3306576" y="4831408"/>
                  <a:pt x="3306576" y="4836235"/>
                </a:cubicBezTo>
                <a:cubicBezTo>
                  <a:pt x="3307138" y="4841434"/>
                  <a:pt x="3309386" y="4846260"/>
                  <a:pt x="3313321" y="4849602"/>
                </a:cubicBezTo>
                <a:cubicBezTo>
                  <a:pt x="3345920" y="4879306"/>
                  <a:pt x="3380206" y="4907897"/>
                  <a:pt x="3415054" y="4935373"/>
                </a:cubicBezTo>
                <a:cubicBezTo>
                  <a:pt x="3418988" y="4937972"/>
                  <a:pt x="3422922" y="4939457"/>
                  <a:pt x="3426857" y="4939457"/>
                </a:cubicBezTo>
                <a:cubicBezTo>
                  <a:pt x="3433040" y="4939457"/>
                  <a:pt x="3438660" y="4936487"/>
                  <a:pt x="3442032" y="4932031"/>
                </a:cubicBezTo>
                <a:cubicBezTo>
                  <a:pt x="3448777" y="4923863"/>
                  <a:pt x="3447091" y="4911610"/>
                  <a:pt x="3439222" y="4904926"/>
                </a:cubicBezTo>
                <a:cubicBezTo>
                  <a:pt x="3404936" y="4878192"/>
                  <a:pt x="3370651" y="4849973"/>
                  <a:pt x="3338613" y="4821012"/>
                </a:cubicBezTo>
                <a:cubicBezTo>
                  <a:pt x="3334679" y="4817670"/>
                  <a:pt x="3330182" y="4815814"/>
                  <a:pt x="3324562" y="4816185"/>
                </a:cubicBezTo>
                <a:close/>
                <a:moveTo>
                  <a:pt x="5857698" y="4815071"/>
                </a:moveTo>
                <a:cubicBezTo>
                  <a:pt x="5852710" y="4814793"/>
                  <a:pt x="5847652" y="4816371"/>
                  <a:pt x="5843717" y="4819898"/>
                </a:cubicBezTo>
                <a:cubicBezTo>
                  <a:pt x="5811680" y="4848488"/>
                  <a:pt x="5777956" y="4877079"/>
                  <a:pt x="5744233" y="4903812"/>
                </a:cubicBezTo>
                <a:cubicBezTo>
                  <a:pt x="5739737" y="4906783"/>
                  <a:pt x="5737489" y="4911610"/>
                  <a:pt x="5736926" y="4916437"/>
                </a:cubicBezTo>
                <a:cubicBezTo>
                  <a:pt x="5736364" y="4921635"/>
                  <a:pt x="5737489" y="4926833"/>
                  <a:pt x="5740860" y="4930917"/>
                </a:cubicBezTo>
                <a:cubicBezTo>
                  <a:pt x="5744795" y="4935744"/>
                  <a:pt x="5749853" y="4938343"/>
                  <a:pt x="5756036" y="4938343"/>
                </a:cubicBezTo>
                <a:cubicBezTo>
                  <a:pt x="5759970" y="4938343"/>
                  <a:pt x="5764467" y="4936858"/>
                  <a:pt x="5767839" y="4934259"/>
                </a:cubicBezTo>
                <a:cubicBezTo>
                  <a:pt x="5802125" y="4907154"/>
                  <a:pt x="5836973" y="4878192"/>
                  <a:pt x="5869573" y="4848488"/>
                </a:cubicBezTo>
                <a:cubicBezTo>
                  <a:pt x="5877442" y="4841805"/>
                  <a:pt x="5878003" y="4829552"/>
                  <a:pt x="5871258" y="4821383"/>
                </a:cubicBezTo>
                <a:cubicBezTo>
                  <a:pt x="5867606" y="4817484"/>
                  <a:pt x="5862687" y="4815349"/>
                  <a:pt x="5857698" y="4815071"/>
                </a:cubicBezTo>
                <a:close/>
                <a:moveTo>
                  <a:pt x="3144000" y="4627007"/>
                </a:moveTo>
                <a:cubicBezTo>
                  <a:pt x="3139082" y="4626543"/>
                  <a:pt x="3134023" y="4627935"/>
                  <a:pt x="3130089" y="4631277"/>
                </a:cubicBezTo>
                <a:cubicBezTo>
                  <a:pt x="3122220" y="4637960"/>
                  <a:pt x="3121096" y="4650213"/>
                  <a:pt x="3127841" y="4658382"/>
                </a:cubicBezTo>
                <a:cubicBezTo>
                  <a:pt x="3156506" y="4691799"/>
                  <a:pt x="3186295" y="4725216"/>
                  <a:pt x="3217208" y="4757148"/>
                </a:cubicBezTo>
                <a:cubicBezTo>
                  <a:pt x="3220581" y="4760861"/>
                  <a:pt x="3225639" y="4763089"/>
                  <a:pt x="3230698" y="4763089"/>
                </a:cubicBezTo>
                <a:cubicBezTo>
                  <a:pt x="3236318" y="4763089"/>
                  <a:pt x="3240815" y="4760861"/>
                  <a:pt x="3244187" y="4757519"/>
                </a:cubicBezTo>
                <a:cubicBezTo>
                  <a:pt x="3251494" y="4750093"/>
                  <a:pt x="3252056" y="4737840"/>
                  <a:pt x="3244749" y="4730786"/>
                </a:cubicBezTo>
                <a:cubicBezTo>
                  <a:pt x="3214398" y="4699225"/>
                  <a:pt x="3185171" y="4666922"/>
                  <a:pt x="3157068" y="4633876"/>
                </a:cubicBezTo>
                <a:cubicBezTo>
                  <a:pt x="3153695" y="4629792"/>
                  <a:pt x="3148918" y="4627471"/>
                  <a:pt x="3144000" y="4627007"/>
                </a:cubicBezTo>
                <a:close/>
                <a:moveTo>
                  <a:pt x="6038331" y="4625568"/>
                </a:moveTo>
                <a:cubicBezTo>
                  <a:pt x="6033414" y="4625986"/>
                  <a:pt x="6028635" y="4628306"/>
                  <a:pt x="6025263" y="4632391"/>
                </a:cubicBezTo>
                <a:cubicBezTo>
                  <a:pt x="5997723" y="4665436"/>
                  <a:pt x="5967933" y="4698111"/>
                  <a:pt x="5938143" y="4729300"/>
                </a:cubicBezTo>
                <a:cubicBezTo>
                  <a:pt x="5934209" y="4733013"/>
                  <a:pt x="5932523" y="4737840"/>
                  <a:pt x="5932523" y="4743038"/>
                </a:cubicBezTo>
                <a:cubicBezTo>
                  <a:pt x="5932523" y="4748237"/>
                  <a:pt x="5934772" y="4753064"/>
                  <a:pt x="5938143" y="4756405"/>
                </a:cubicBezTo>
                <a:cubicBezTo>
                  <a:pt x="5942078" y="4759747"/>
                  <a:pt x="5947136" y="4761975"/>
                  <a:pt x="5951633" y="4761975"/>
                </a:cubicBezTo>
                <a:cubicBezTo>
                  <a:pt x="5956692" y="4761975"/>
                  <a:pt x="5962313" y="4759747"/>
                  <a:pt x="5965684" y="4756034"/>
                </a:cubicBezTo>
                <a:cubicBezTo>
                  <a:pt x="5996037" y="4724473"/>
                  <a:pt x="6026387" y="4691056"/>
                  <a:pt x="6055053" y="4657268"/>
                </a:cubicBezTo>
                <a:cubicBezTo>
                  <a:pt x="6057862" y="4653183"/>
                  <a:pt x="6059549" y="4648356"/>
                  <a:pt x="6058986" y="4643158"/>
                </a:cubicBezTo>
                <a:cubicBezTo>
                  <a:pt x="6058424" y="4637960"/>
                  <a:pt x="6056176" y="4633504"/>
                  <a:pt x="6052242" y="4630163"/>
                </a:cubicBezTo>
                <a:cubicBezTo>
                  <a:pt x="6048307" y="4626635"/>
                  <a:pt x="6043250" y="4625150"/>
                  <a:pt x="6038331" y="4625568"/>
                </a:cubicBezTo>
                <a:close/>
                <a:moveTo>
                  <a:pt x="2991260" y="4413322"/>
                </a:moveTo>
                <a:cubicBezTo>
                  <a:pt x="2986201" y="4412580"/>
                  <a:pt x="2980581" y="4413322"/>
                  <a:pt x="2976646" y="4415921"/>
                </a:cubicBezTo>
                <a:cubicBezTo>
                  <a:pt x="2972712" y="4418892"/>
                  <a:pt x="2969340" y="4422976"/>
                  <a:pt x="2968215" y="4427803"/>
                </a:cubicBezTo>
                <a:cubicBezTo>
                  <a:pt x="2967091" y="4433001"/>
                  <a:pt x="2968215" y="4438200"/>
                  <a:pt x="2971026" y="4442284"/>
                </a:cubicBezTo>
                <a:cubicBezTo>
                  <a:pt x="2994632" y="4480157"/>
                  <a:pt x="3019925" y="4517287"/>
                  <a:pt x="3045780" y="4552932"/>
                </a:cubicBezTo>
                <a:cubicBezTo>
                  <a:pt x="3049152" y="4558130"/>
                  <a:pt x="3055335" y="4561101"/>
                  <a:pt x="3060955" y="4561101"/>
                </a:cubicBezTo>
                <a:cubicBezTo>
                  <a:pt x="3064890" y="4561101"/>
                  <a:pt x="3068824" y="4559615"/>
                  <a:pt x="3072197" y="4557387"/>
                </a:cubicBezTo>
                <a:cubicBezTo>
                  <a:pt x="3076693" y="4554417"/>
                  <a:pt x="3078941" y="4549961"/>
                  <a:pt x="3080065" y="4544392"/>
                </a:cubicBezTo>
                <a:cubicBezTo>
                  <a:pt x="3080628" y="4539194"/>
                  <a:pt x="3079503" y="4533995"/>
                  <a:pt x="3076693" y="4530282"/>
                </a:cubicBezTo>
                <a:cubicBezTo>
                  <a:pt x="3050838" y="4495009"/>
                  <a:pt x="3026108" y="4458621"/>
                  <a:pt x="3003063" y="4421862"/>
                </a:cubicBezTo>
                <a:cubicBezTo>
                  <a:pt x="3000815" y="4417778"/>
                  <a:pt x="2996318" y="4414436"/>
                  <a:pt x="2991260" y="4413322"/>
                </a:cubicBezTo>
                <a:close/>
                <a:moveTo>
                  <a:pt x="6191212" y="4412348"/>
                </a:moveTo>
                <a:cubicBezTo>
                  <a:pt x="6186434" y="4413415"/>
                  <a:pt x="6182078" y="4416293"/>
                  <a:pt x="6179267" y="4420748"/>
                </a:cubicBezTo>
                <a:cubicBezTo>
                  <a:pt x="6156223" y="4457507"/>
                  <a:pt x="6131492" y="4494266"/>
                  <a:pt x="6105637" y="4529169"/>
                </a:cubicBezTo>
                <a:cubicBezTo>
                  <a:pt x="6099455" y="4537708"/>
                  <a:pt x="6101703" y="4549961"/>
                  <a:pt x="6110134" y="4555902"/>
                </a:cubicBezTo>
                <a:cubicBezTo>
                  <a:pt x="6113506" y="4558501"/>
                  <a:pt x="6117441" y="4559615"/>
                  <a:pt x="6121375" y="4559615"/>
                </a:cubicBezTo>
                <a:cubicBezTo>
                  <a:pt x="6127558" y="4559615"/>
                  <a:pt x="6133178" y="4556645"/>
                  <a:pt x="6136551" y="4551818"/>
                </a:cubicBezTo>
                <a:cubicBezTo>
                  <a:pt x="6162968" y="4515802"/>
                  <a:pt x="6188260" y="4478671"/>
                  <a:pt x="6211306" y="4441170"/>
                </a:cubicBezTo>
                <a:cubicBezTo>
                  <a:pt x="6214115" y="4437086"/>
                  <a:pt x="6215240" y="4431887"/>
                  <a:pt x="6214115" y="4426689"/>
                </a:cubicBezTo>
                <a:cubicBezTo>
                  <a:pt x="6212992" y="4421491"/>
                  <a:pt x="6209619" y="4417407"/>
                  <a:pt x="6205684" y="4414808"/>
                </a:cubicBezTo>
                <a:cubicBezTo>
                  <a:pt x="6201189" y="4412023"/>
                  <a:pt x="6195989" y="4411280"/>
                  <a:pt x="6191212" y="4412348"/>
                </a:cubicBezTo>
                <a:close/>
                <a:moveTo>
                  <a:pt x="2869785" y="4182651"/>
                </a:moveTo>
                <a:cubicBezTo>
                  <a:pt x="2865218" y="4180887"/>
                  <a:pt x="2860019" y="4180887"/>
                  <a:pt x="2855241" y="4183115"/>
                </a:cubicBezTo>
                <a:cubicBezTo>
                  <a:pt x="2845124" y="4187199"/>
                  <a:pt x="2841190" y="4198338"/>
                  <a:pt x="2845124" y="4207992"/>
                </a:cubicBezTo>
                <a:cubicBezTo>
                  <a:pt x="2863110" y="4248093"/>
                  <a:pt x="2882782" y="4288194"/>
                  <a:pt x="2903578" y="4327552"/>
                </a:cubicBezTo>
                <a:cubicBezTo>
                  <a:pt x="2906951" y="4333864"/>
                  <a:pt x="2913696" y="4337577"/>
                  <a:pt x="2920440" y="4337577"/>
                </a:cubicBezTo>
                <a:cubicBezTo>
                  <a:pt x="2923813" y="4337577"/>
                  <a:pt x="2927185" y="4336834"/>
                  <a:pt x="2929995" y="4335349"/>
                </a:cubicBezTo>
                <a:cubicBezTo>
                  <a:pt x="2934492" y="4332750"/>
                  <a:pt x="2937864" y="4329037"/>
                  <a:pt x="2938988" y="4323839"/>
                </a:cubicBezTo>
                <a:cubicBezTo>
                  <a:pt x="2940674" y="4319012"/>
                  <a:pt x="2940112" y="4314185"/>
                  <a:pt x="2937864" y="4310100"/>
                </a:cubicBezTo>
                <a:cubicBezTo>
                  <a:pt x="2917068" y="4271485"/>
                  <a:pt x="2897958" y="4232127"/>
                  <a:pt x="2880534" y="4192769"/>
                </a:cubicBezTo>
                <a:cubicBezTo>
                  <a:pt x="2878286" y="4187942"/>
                  <a:pt x="2874351" y="4184414"/>
                  <a:pt x="2869785" y="4182651"/>
                </a:cubicBezTo>
                <a:close/>
                <a:moveTo>
                  <a:pt x="6312547" y="4179820"/>
                </a:moveTo>
                <a:cubicBezTo>
                  <a:pt x="6307980" y="4181630"/>
                  <a:pt x="6304046" y="4185157"/>
                  <a:pt x="6301798" y="4189799"/>
                </a:cubicBezTo>
                <a:cubicBezTo>
                  <a:pt x="6284373" y="4229528"/>
                  <a:pt x="6265263" y="4268886"/>
                  <a:pt x="6244467" y="4307501"/>
                </a:cubicBezTo>
                <a:cubicBezTo>
                  <a:pt x="6239970" y="4316784"/>
                  <a:pt x="6243342" y="4328665"/>
                  <a:pt x="6252897" y="4333492"/>
                </a:cubicBezTo>
                <a:cubicBezTo>
                  <a:pt x="6255708" y="4334978"/>
                  <a:pt x="6258519" y="4335720"/>
                  <a:pt x="6261890" y="4335720"/>
                </a:cubicBezTo>
                <a:cubicBezTo>
                  <a:pt x="6268635" y="4335720"/>
                  <a:pt x="6275380" y="4332007"/>
                  <a:pt x="6278752" y="4325695"/>
                </a:cubicBezTo>
                <a:cubicBezTo>
                  <a:pt x="6299548" y="4286708"/>
                  <a:pt x="6319220" y="4246236"/>
                  <a:pt x="6337207" y="4205765"/>
                </a:cubicBezTo>
                <a:cubicBezTo>
                  <a:pt x="6341142" y="4196482"/>
                  <a:pt x="6337207" y="4184972"/>
                  <a:pt x="6327089" y="4180145"/>
                </a:cubicBezTo>
                <a:cubicBezTo>
                  <a:pt x="6322312" y="4177917"/>
                  <a:pt x="6317113" y="4178010"/>
                  <a:pt x="6312547" y="4179820"/>
                </a:cubicBezTo>
                <a:close/>
                <a:moveTo>
                  <a:pt x="2766998" y="3933971"/>
                </a:moveTo>
                <a:cubicBezTo>
                  <a:pt x="2756881" y="3936571"/>
                  <a:pt x="2751260" y="3947338"/>
                  <a:pt x="2754070" y="3957363"/>
                </a:cubicBezTo>
                <a:cubicBezTo>
                  <a:pt x="2766436" y="4000063"/>
                  <a:pt x="2779925" y="4042392"/>
                  <a:pt x="2795101" y="4084349"/>
                </a:cubicBezTo>
                <a:cubicBezTo>
                  <a:pt x="2797911" y="4091775"/>
                  <a:pt x="2805218" y="4096973"/>
                  <a:pt x="2813087" y="4096973"/>
                </a:cubicBezTo>
                <a:cubicBezTo>
                  <a:pt x="2815335" y="4096973"/>
                  <a:pt x="2818145" y="4096602"/>
                  <a:pt x="2819831" y="4095488"/>
                </a:cubicBezTo>
                <a:cubicBezTo>
                  <a:pt x="2829949" y="4092146"/>
                  <a:pt x="2835007" y="4081007"/>
                  <a:pt x="2831073" y="4070982"/>
                </a:cubicBezTo>
                <a:cubicBezTo>
                  <a:pt x="2816459" y="4030510"/>
                  <a:pt x="2802970" y="3988553"/>
                  <a:pt x="2790604" y="3946967"/>
                </a:cubicBezTo>
                <a:cubicBezTo>
                  <a:pt x="2789480" y="3942140"/>
                  <a:pt x="2786108" y="3938056"/>
                  <a:pt x="2781611" y="3935457"/>
                </a:cubicBezTo>
                <a:cubicBezTo>
                  <a:pt x="2777115" y="3932858"/>
                  <a:pt x="2772056" y="3932486"/>
                  <a:pt x="2766998" y="3933971"/>
                </a:cubicBezTo>
                <a:close/>
                <a:moveTo>
                  <a:pt x="6414771" y="3931744"/>
                </a:moveTo>
                <a:cubicBezTo>
                  <a:pt x="6404654" y="3928773"/>
                  <a:pt x="6393975" y="3934714"/>
                  <a:pt x="6391164" y="3945111"/>
                </a:cubicBezTo>
                <a:cubicBezTo>
                  <a:pt x="6379361" y="3986696"/>
                  <a:pt x="6365871" y="4028282"/>
                  <a:pt x="6351259" y="4069125"/>
                </a:cubicBezTo>
                <a:cubicBezTo>
                  <a:pt x="6347886" y="4079151"/>
                  <a:pt x="6352945" y="4089918"/>
                  <a:pt x="6362499" y="4093631"/>
                </a:cubicBezTo>
                <a:cubicBezTo>
                  <a:pt x="6364747" y="4094374"/>
                  <a:pt x="6366997" y="4094745"/>
                  <a:pt x="6369244" y="4094745"/>
                </a:cubicBezTo>
                <a:cubicBezTo>
                  <a:pt x="6377113" y="4094745"/>
                  <a:pt x="6384419" y="4089547"/>
                  <a:pt x="6387230" y="4082121"/>
                </a:cubicBezTo>
                <a:cubicBezTo>
                  <a:pt x="6402406" y="4040535"/>
                  <a:pt x="6415895" y="3998207"/>
                  <a:pt x="6428261" y="3955507"/>
                </a:cubicBezTo>
                <a:cubicBezTo>
                  <a:pt x="6429384" y="3950309"/>
                  <a:pt x="6428822" y="3945482"/>
                  <a:pt x="6426574" y="3941026"/>
                </a:cubicBezTo>
                <a:cubicBezTo>
                  <a:pt x="6424327" y="3936199"/>
                  <a:pt x="6420392" y="3933229"/>
                  <a:pt x="6414771" y="3931744"/>
                </a:cubicBezTo>
                <a:close/>
                <a:moveTo>
                  <a:pt x="2714726" y="3675174"/>
                </a:moveTo>
                <a:cubicBezTo>
                  <a:pt x="2710230" y="3675917"/>
                  <a:pt x="2705171" y="3678516"/>
                  <a:pt x="2702361" y="3682600"/>
                </a:cubicBezTo>
                <a:cubicBezTo>
                  <a:pt x="2698988" y="3687056"/>
                  <a:pt x="2697864" y="3691883"/>
                  <a:pt x="2698426" y="3696709"/>
                </a:cubicBezTo>
                <a:cubicBezTo>
                  <a:pt x="2704609" y="3740523"/>
                  <a:pt x="2712478" y="3784708"/>
                  <a:pt x="2721471" y="3828150"/>
                </a:cubicBezTo>
                <a:cubicBezTo>
                  <a:pt x="2723719" y="3837062"/>
                  <a:pt x="2731588" y="3843374"/>
                  <a:pt x="2740581" y="3843374"/>
                </a:cubicBezTo>
                <a:cubicBezTo>
                  <a:pt x="2741143" y="3843374"/>
                  <a:pt x="2743391" y="3843374"/>
                  <a:pt x="2744515" y="3843002"/>
                </a:cubicBezTo>
                <a:cubicBezTo>
                  <a:pt x="2754632" y="3840775"/>
                  <a:pt x="2761377" y="3830378"/>
                  <a:pt x="2759129" y="3820353"/>
                </a:cubicBezTo>
                <a:cubicBezTo>
                  <a:pt x="2750136" y="3777653"/>
                  <a:pt x="2742267" y="3734211"/>
                  <a:pt x="2736646" y="3691511"/>
                </a:cubicBezTo>
                <a:cubicBezTo>
                  <a:pt x="2734960" y="3680743"/>
                  <a:pt x="2725405" y="3673689"/>
                  <a:pt x="2714726" y="3675174"/>
                </a:cubicBezTo>
                <a:close/>
                <a:moveTo>
                  <a:pt x="6467605" y="3673317"/>
                </a:moveTo>
                <a:cubicBezTo>
                  <a:pt x="6462546" y="3672204"/>
                  <a:pt x="6457487" y="3673317"/>
                  <a:pt x="6453554" y="3676659"/>
                </a:cubicBezTo>
                <a:cubicBezTo>
                  <a:pt x="6449056" y="3679630"/>
                  <a:pt x="6446246" y="3684457"/>
                  <a:pt x="6445685" y="3689283"/>
                </a:cubicBezTo>
                <a:cubicBezTo>
                  <a:pt x="6439501" y="3732726"/>
                  <a:pt x="6431632" y="3775797"/>
                  <a:pt x="6423201" y="3818125"/>
                </a:cubicBezTo>
                <a:cubicBezTo>
                  <a:pt x="6422078" y="3822952"/>
                  <a:pt x="6422639" y="3828150"/>
                  <a:pt x="6425450" y="3832606"/>
                </a:cubicBezTo>
                <a:cubicBezTo>
                  <a:pt x="6428261" y="3836690"/>
                  <a:pt x="6432756" y="3839661"/>
                  <a:pt x="6437816" y="3840775"/>
                </a:cubicBezTo>
                <a:cubicBezTo>
                  <a:pt x="6438377" y="3840775"/>
                  <a:pt x="6441187" y="3841146"/>
                  <a:pt x="6441749" y="3841146"/>
                </a:cubicBezTo>
                <a:cubicBezTo>
                  <a:pt x="6450742" y="3841146"/>
                  <a:pt x="6458611" y="3834834"/>
                  <a:pt x="6460297" y="3825923"/>
                </a:cubicBezTo>
                <a:cubicBezTo>
                  <a:pt x="6469290" y="3782480"/>
                  <a:pt x="6477159" y="3738295"/>
                  <a:pt x="6483343" y="3694853"/>
                </a:cubicBezTo>
                <a:cubicBezTo>
                  <a:pt x="6483904" y="3689655"/>
                  <a:pt x="6482780" y="3684457"/>
                  <a:pt x="6479970" y="3680743"/>
                </a:cubicBezTo>
                <a:cubicBezTo>
                  <a:pt x="6477159" y="3676659"/>
                  <a:pt x="6472663" y="3673689"/>
                  <a:pt x="6467605" y="3673317"/>
                </a:cubicBezTo>
                <a:close/>
                <a:moveTo>
                  <a:pt x="2698988" y="3411549"/>
                </a:moveTo>
                <a:cubicBezTo>
                  <a:pt x="2688309" y="3411549"/>
                  <a:pt x="2679878" y="3420461"/>
                  <a:pt x="2679878" y="3430857"/>
                </a:cubicBezTo>
                <a:cubicBezTo>
                  <a:pt x="2680440" y="3475042"/>
                  <a:pt x="2681565" y="3519970"/>
                  <a:pt x="2684937" y="3564155"/>
                </a:cubicBezTo>
                <a:cubicBezTo>
                  <a:pt x="2685499" y="3574180"/>
                  <a:pt x="2693930" y="3581977"/>
                  <a:pt x="2703485" y="3581977"/>
                </a:cubicBezTo>
                <a:cubicBezTo>
                  <a:pt x="2704047" y="3581977"/>
                  <a:pt x="2704609" y="3581977"/>
                  <a:pt x="2705171" y="3581977"/>
                </a:cubicBezTo>
                <a:cubicBezTo>
                  <a:pt x="2715850" y="3580863"/>
                  <a:pt x="2723719" y="3571952"/>
                  <a:pt x="2722595" y="3561184"/>
                </a:cubicBezTo>
                <a:cubicBezTo>
                  <a:pt x="2719785" y="3518113"/>
                  <a:pt x="2718098" y="3474299"/>
                  <a:pt x="2718098" y="3430857"/>
                </a:cubicBezTo>
                <a:cubicBezTo>
                  <a:pt x="2718098" y="3420461"/>
                  <a:pt x="2709668" y="3411549"/>
                  <a:pt x="2698988" y="3411549"/>
                </a:cubicBezTo>
                <a:close/>
                <a:moveTo>
                  <a:pt x="8990132" y="3409693"/>
                </a:moveTo>
                <a:cubicBezTo>
                  <a:pt x="8979453" y="3409693"/>
                  <a:pt x="8971022" y="3418233"/>
                  <a:pt x="8971022" y="3429001"/>
                </a:cubicBezTo>
                <a:cubicBezTo>
                  <a:pt x="8971022" y="3439397"/>
                  <a:pt x="8979453" y="3447937"/>
                  <a:pt x="8990132" y="3447937"/>
                </a:cubicBezTo>
                <a:lnTo>
                  <a:pt x="9121092" y="3447937"/>
                </a:lnTo>
                <a:cubicBezTo>
                  <a:pt x="9131771" y="3447937"/>
                  <a:pt x="9140202" y="3439397"/>
                  <a:pt x="9140202" y="3429001"/>
                </a:cubicBezTo>
                <a:cubicBezTo>
                  <a:pt x="9140202" y="3418233"/>
                  <a:pt x="9131771" y="3409693"/>
                  <a:pt x="9121092" y="3409693"/>
                </a:cubicBezTo>
                <a:close/>
                <a:moveTo>
                  <a:pt x="8727650" y="3409693"/>
                </a:moveTo>
                <a:cubicBezTo>
                  <a:pt x="8716971" y="3409693"/>
                  <a:pt x="8708540" y="3418233"/>
                  <a:pt x="8708540" y="3429001"/>
                </a:cubicBezTo>
                <a:cubicBezTo>
                  <a:pt x="8708540" y="3439397"/>
                  <a:pt x="8716971" y="3447937"/>
                  <a:pt x="8727650" y="3447937"/>
                </a:cubicBezTo>
                <a:lnTo>
                  <a:pt x="8858610" y="3447937"/>
                </a:lnTo>
                <a:cubicBezTo>
                  <a:pt x="8869289" y="3447937"/>
                  <a:pt x="8877720" y="3439397"/>
                  <a:pt x="8877720" y="3429001"/>
                </a:cubicBezTo>
                <a:cubicBezTo>
                  <a:pt x="8877720" y="3418233"/>
                  <a:pt x="8869289" y="3409693"/>
                  <a:pt x="8858610" y="3409693"/>
                </a:cubicBezTo>
                <a:close/>
                <a:moveTo>
                  <a:pt x="8465167" y="3409693"/>
                </a:moveTo>
                <a:cubicBezTo>
                  <a:pt x="8455050" y="3409693"/>
                  <a:pt x="8446057" y="3418233"/>
                  <a:pt x="8446057" y="3429001"/>
                </a:cubicBezTo>
                <a:cubicBezTo>
                  <a:pt x="8446057" y="3439397"/>
                  <a:pt x="8455050" y="3447937"/>
                  <a:pt x="8465167" y="3447937"/>
                </a:cubicBezTo>
                <a:lnTo>
                  <a:pt x="8596128" y="3447937"/>
                </a:lnTo>
                <a:cubicBezTo>
                  <a:pt x="8606807" y="3447937"/>
                  <a:pt x="8615800" y="3439397"/>
                  <a:pt x="8615800" y="3429001"/>
                </a:cubicBezTo>
                <a:cubicBezTo>
                  <a:pt x="8615800" y="3418233"/>
                  <a:pt x="8606807" y="3409693"/>
                  <a:pt x="8596128" y="3409693"/>
                </a:cubicBezTo>
                <a:close/>
                <a:moveTo>
                  <a:pt x="8190320" y="3409693"/>
                </a:moveTo>
                <a:cubicBezTo>
                  <a:pt x="8179641" y="3409693"/>
                  <a:pt x="8171210" y="3418233"/>
                  <a:pt x="8171210" y="3429001"/>
                </a:cubicBezTo>
                <a:cubicBezTo>
                  <a:pt x="8171210" y="3439397"/>
                  <a:pt x="8179641" y="3447937"/>
                  <a:pt x="8190320" y="3447937"/>
                </a:cubicBezTo>
                <a:lnTo>
                  <a:pt x="8321280" y="3447937"/>
                </a:lnTo>
                <a:cubicBezTo>
                  <a:pt x="8331959" y="3447937"/>
                  <a:pt x="8340390" y="3439397"/>
                  <a:pt x="8340390" y="3429001"/>
                </a:cubicBezTo>
                <a:cubicBezTo>
                  <a:pt x="8340390" y="3418233"/>
                  <a:pt x="8331959" y="3409693"/>
                  <a:pt x="8321280" y="3409693"/>
                </a:cubicBezTo>
                <a:close/>
                <a:moveTo>
                  <a:pt x="7927838" y="3409693"/>
                </a:moveTo>
                <a:cubicBezTo>
                  <a:pt x="7917158" y="3409693"/>
                  <a:pt x="7908727" y="3418233"/>
                  <a:pt x="7908727" y="3429001"/>
                </a:cubicBezTo>
                <a:cubicBezTo>
                  <a:pt x="7908727" y="3439397"/>
                  <a:pt x="7917158" y="3447937"/>
                  <a:pt x="7927838" y="3447937"/>
                </a:cubicBezTo>
                <a:lnTo>
                  <a:pt x="8058798" y="3447937"/>
                </a:lnTo>
                <a:cubicBezTo>
                  <a:pt x="8069477" y="3447937"/>
                  <a:pt x="8077908" y="3439397"/>
                  <a:pt x="8077908" y="3429001"/>
                </a:cubicBezTo>
                <a:cubicBezTo>
                  <a:pt x="8077908" y="3418233"/>
                  <a:pt x="8069477" y="3409693"/>
                  <a:pt x="8058798" y="3409693"/>
                </a:cubicBezTo>
                <a:close/>
                <a:moveTo>
                  <a:pt x="7665355" y="3409693"/>
                </a:moveTo>
                <a:cubicBezTo>
                  <a:pt x="7655238" y="3409693"/>
                  <a:pt x="7646245" y="3418233"/>
                  <a:pt x="7646245" y="3429001"/>
                </a:cubicBezTo>
                <a:cubicBezTo>
                  <a:pt x="7646245" y="3439397"/>
                  <a:pt x="7655238" y="3447937"/>
                  <a:pt x="7665355" y="3447937"/>
                </a:cubicBezTo>
                <a:lnTo>
                  <a:pt x="7796315" y="3447937"/>
                </a:lnTo>
                <a:cubicBezTo>
                  <a:pt x="7806995" y="3447937"/>
                  <a:pt x="7815987" y="3439397"/>
                  <a:pt x="7815987" y="3429001"/>
                </a:cubicBezTo>
                <a:cubicBezTo>
                  <a:pt x="7815987" y="3418233"/>
                  <a:pt x="7806995" y="3409693"/>
                  <a:pt x="7796315" y="3409693"/>
                </a:cubicBezTo>
                <a:close/>
                <a:moveTo>
                  <a:pt x="7403435" y="3409693"/>
                </a:moveTo>
                <a:cubicBezTo>
                  <a:pt x="7392756" y="3409693"/>
                  <a:pt x="7384325" y="3418233"/>
                  <a:pt x="7384325" y="3429001"/>
                </a:cubicBezTo>
                <a:cubicBezTo>
                  <a:pt x="7384325" y="3439397"/>
                  <a:pt x="7392756" y="3447937"/>
                  <a:pt x="7403435" y="3447937"/>
                </a:cubicBezTo>
                <a:lnTo>
                  <a:pt x="7534395" y="3447937"/>
                </a:lnTo>
                <a:cubicBezTo>
                  <a:pt x="7545074" y="3447937"/>
                  <a:pt x="7553505" y="3439397"/>
                  <a:pt x="7553505" y="3429001"/>
                </a:cubicBezTo>
                <a:cubicBezTo>
                  <a:pt x="7553505" y="3418233"/>
                  <a:pt x="7545074" y="3409693"/>
                  <a:pt x="7534395" y="3409693"/>
                </a:cubicBezTo>
                <a:close/>
                <a:moveTo>
                  <a:pt x="7140953" y="3409693"/>
                </a:moveTo>
                <a:cubicBezTo>
                  <a:pt x="7130274" y="3409693"/>
                  <a:pt x="7121843" y="3418233"/>
                  <a:pt x="7121843" y="3429001"/>
                </a:cubicBezTo>
                <a:cubicBezTo>
                  <a:pt x="7121843" y="3439397"/>
                  <a:pt x="7130274" y="3447937"/>
                  <a:pt x="7140953" y="3447937"/>
                </a:cubicBezTo>
                <a:lnTo>
                  <a:pt x="7271913" y="3447937"/>
                </a:lnTo>
                <a:cubicBezTo>
                  <a:pt x="7282592" y="3447937"/>
                  <a:pt x="7291023" y="3439397"/>
                  <a:pt x="7291023" y="3429001"/>
                </a:cubicBezTo>
                <a:cubicBezTo>
                  <a:pt x="7291023" y="3418233"/>
                  <a:pt x="7282592" y="3409693"/>
                  <a:pt x="7271913" y="3409693"/>
                </a:cubicBezTo>
                <a:close/>
                <a:moveTo>
                  <a:pt x="6878470" y="3409693"/>
                </a:moveTo>
                <a:cubicBezTo>
                  <a:pt x="6867791" y="3409693"/>
                  <a:pt x="6859360" y="3418233"/>
                  <a:pt x="6859360" y="3429001"/>
                </a:cubicBezTo>
                <a:cubicBezTo>
                  <a:pt x="6859360" y="3439397"/>
                  <a:pt x="6867791" y="3447937"/>
                  <a:pt x="6878470" y="3447937"/>
                </a:cubicBezTo>
                <a:lnTo>
                  <a:pt x="7009431" y="3447937"/>
                </a:lnTo>
                <a:cubicBezTo>
                  <a:pt x="7020110" y="3447937"/>
                  <a:pt x="7028541" y="3439397"/>
                  <a:pt x="7028541" y="3429001"/>
                </a:cubicBezTo>
                <a:cubicBezTo>
                  <a:pt x="7028541" y="3418233"/>
                  <a:pt x="7020110" y="3409693"/>
                  <a:pt x="7009431" y="3409693"/>
                </a:cubicBezTo>
                <a:close/>
                <a:moveTo>
                  <a:pt x="2264516" y="3409693"/>
                </a:moveTo>
                <a:cubicBezTo>
                  <a:pt x="2253836" y="3409693"/>
                  <a:pt x="2245406" y="3418233"/>
                  <a:pt x="2245406" y="3429001"/>
                </a:cubicBezTo>
                <a:cubicBezTo>
                  <a:pt x="2245406" y="3439397"/>
                  <a:pt x="2253836" y="3447937"/>
                  <a:pt x="2264516" y="3447937"/>
                </a:cubicBezTo>
                <a:lnTo>
                  <a:pt x="2395476" y="3447937"/>
                </a:lnTo>
                <a:cubicBezTo>
                  <a:pt x="2406155" y="3447937"/>
                  <a:pt x="2414586" y="3439397"/>
                  <a:pt x="2414586" y="3429001"/>
                </a:cubicBezTo>
                <a:cubicBezTo>
                  <a:pt x="2414586" y="3418233"/>
                  <a:pt x="2406155" y="3409693"/>
                  <a:pt x="2395476" y="3409693"/>
                </a:cubicBezTo>
                <a:close/>
                <a:moveTo>
                  <a:pt x="2002033" y="3409693"/>
                </a:moveTo>
                <a:cubicBezTo>
                  <a:pt x="1991354" y="3409693"/>
                  <a:pt x="1982923" y="3418233"/>
                  <a:pt x="1982923" y="3429001"/>
                </a:cubicBezTo>
                <a:cubicBezTo>
                  <a:pt x="1982923" y="3439397"/>
                  <a:pt x="1991354" y="3447937"/>
                  <a:pt x="2002033" y="3447937"/>
                </a:cubicBezTo>
                <a:lnTo>
                  <a:pt x="2132994" y="3447937"/>
                </a:lnTo>
                <a:cubicBezTo>
                  <a:pt x="2143673" y="3447937"/>
                  <a:pt x="2152104" y="3439397"/>
                  <a:pt x="2152104" y="3429001"/>
                </a:cubicBezTo>
                <a:cubicBezTo>
                  <a:pt x="2152104" y="3418233"/>
                  <a:pt x="2143673" y="3409693"/>
                  <a:pt x="2132994" y="3409693"/>
                </a:cubicBezTo>
                <a:close/>
                <a:moveTo>
                  <a:pt x="1739551" y="3409693"/>
                </a:moveTo>
                <a:cubicBezTo>
                  <a:pt x="1729434" y="3409693"/>
                  <a:pt x="1720441" y="3418233"/>
                  <a:pt x="1720441" y="3429001"/>
                </a:cubicBezTo>
                <a:cubicBezTo>
                  <a:pt x="1720441" y="3439397"/>
                  <a:pt x="1729434" y="3447937"/>
                  <a:pt x="1739551" y="3447937"/>
                </a:cubicBezTo>
                <a:lnTo>
                  <a:pt x="1870511" y="3447937"/>
                </a:lnTo>
                <a:cubicBezTo>
                  <a:pt x="1881190" y="3447937"/>
                  <a:pt x="1889621" y="3439397"/>
                  <a:pt x="1889621" y="3429001"/>
                </a:cubicBezTo>
                <a:cubicBezTo>
                  <a:pt x="1889621" y="3418233"/>
                  <a:pt x="1881190" y="3409693"/>
                  <a:pt x="1870511" y="3409693"/>
                </a:cubicBezTo>
                <a:close/>
                <a:moveTo>
                  <a:pt x="1477631" y="3409693"/>
                </a:moveTo>
                <a:cubicBezTo>
                  <a:pt x="1466952" y="3409693"/>
                  <a:pt x="1458521" y="3418233"/>
                  <a:pt x="1458521" y="3429001"/>
                </a:cubicBezTo>
                <a:cubicBezTo>
                  <a:pt x="1458521" y="3439397"/>
                  <a:pt x="1466952" y="3447937"/>
                  <a:pt x="1477631" y="3447937"/>
                </a:cubicBezTo>
                <a:lnTo>
                  <a:pt x="1608591" y="3447937"/>
                </a:lnTo>
                <a:cubicBezTo>
                  <a:pt x="1619270" y="3447937"/>
                  <a:pt x="1627701" y="3439397"/>
                  <a:pt x="1627701" y="3429001"/>
                </a:cubicBezTo>
                <a:cubicBezTo>
                  <a:pt x="1627701" y="3418233"/>
                  <a:pt x="1619270" y="3409693"/>
                  <a:pt x="1608591" y="3409693"/>
                </a:cubicBezTo>
                <a:close/>
                <a:moveTo>
                  <a:pt x="1215149" y="3409693"/>
                </a:moveTo>
                <a:cubicBezTo>
                  <a:pt x="1204470" y="3409693"/>
                  <a:pt x="1196038" y="3418233"/>
                  <a:pt x="1196038" y="3429001"/>
                </a:cubicBezTo>
                <a:cubicBezTo>
                  <a:pt x="1196038" y="3439397"/>
                  <a:pt x="1204470" y="3447937"/>
                  <a:pt x="1215149" y="3447937"/>
                </a:cubicBezTo>
                <a:lnTo>
                  <a:pt x="1346109" y="3447937"/>
                </a:lnTo>
                <a:cubicBezTo>
                  <a:pt x="1356788" y="3447937"/>
                  <a:pt x="1365219" y="3439397"/>
                  <a:pt x="1365219" y="3429001"/>
                </a:cubicBezTo>
                <a:cubicBezTo>
                  <a:pt x="1365219" y="3418233"/>
                  <a:pt x="1356788" y="3409693"/>
                  <a:pt x="1346109" y="3409693"/>
                </a:cubicBezTo>
                <a:close/>
                <a:moveTo>
                  <a:pt x="952666" y="3409693"/>
                </a:moveTo>
                <a:cubicBezTo>
                  <a:pt x="941987" y="3409693"/>
                  <a:pt x="933556" y="3418233"/>
                  <a:pt x="933556" y="3429001"/>
                </a:cubicBezTo>
                <a:cubicBezTo>
                  <a:pt x="933556" y="3439397"/>
                  <a:pt x="941987" y="3447937"/>
                  <a:pt x="952666" y="3447937"/>
                </a:cubicBezTo>
                <a:lnTo>
                  <a:pt x="1083627" y="3447937"/>
                </a:lnTo>
                <a:cubicBezTo>
                  <a:pt x="1094306" y="3447937"/>
                  <a:pt x="1102736" y="3439397"/>
                  <a:pt x="1102736" y="3429001"/>
                </a:cubicBezTo>
                <a:cubicBezTo>
                  <a:pt x="1102736" y="3418233"/>
                  <a:pt x="1094306" y="3409693"/>
                  <a:pt x="1083627" y="3409693"/>
                </a:cubicBezTo>
                <a:close/>
                <a:moveTo>
                  <a:pt x="690184" y="3409693"/>
                </a:moveTo>
                <a:cubicBezTo>
                  <a:pt x="680067" y="3409693"/>
                  <a:pt x="671074" y="3418233"/>
                  <a:pt x="671074" y="3429001"/>
                </a:cubicBezTo>
                <a:cubicBezTo>
                  <a:pt x="671074" y="3439397"/>
                  <a:pt x="680067" y="3447937"/>
                  <a:pt x="690184" y="3447937"/>
                </a:cubicBezTo>
                <a:lnTo>
                  <a:pt x="821706" y="3447937"/>
                </a:lnTo>
                <a:cubicBezTo>
                  <a:pt x="831823" y="3447937"/>
                  <a:pt x="840816" y="3439397"/>
                  <a:pt x="840816" y="3429001"/>
                </a:cubicBezTo>
                <a:cubicBezTo>
                  <a:pt x="840816" y="3418233"/>
                  <a:pt x="831823" y="3409693"/>
                  <a:pt x="821706" y="3409693"/>
                </a:cubicBezTo>
                <a:close/>
                <a:moveTo>
                  <a:pt x="409154" y="3409693"/>
                </a:moveTo>
                <a:cubicBezTo>
                  <a:pt x="398475" y="3409693"/>
                  <a:pt x="390044" y="3418233"/>
                  <a:pt x="390044" y="3429001"/>
                </a:cubicBezTo>
                <a:cubicBezTo>
                  <a:pt x="390044" y="3439397"/>
                  <a:pt x="398475" y="3447937"/>
                  <a:pt x="409154" y="3447937"/>
                </a:cubicBezTo>
                <a:lnTo>
                  <a:pt x="540114" y="3447937"/>
                </a:lnTo>
                <a:cubicBezTo>
                  <a:pt x="550793" y="3447937"/>
                  <a:pt x="559224" y="3439397"/>
                  <a:pt x="559224" y="3429001"/>
                </a:cubicBezTo>
                <a:cubicBezTo>
                  <a:pt x="559224" y="3418233"/>
                  <a:pt x="550793" y="3409693"/>
                  <a:pt x="540114" y="3409693"/>
                </a:cubicBezTo>
                <a:close/>
                <a:moveTo>
                  <a:pt x="146671" y="3409693"/>
                </a:moveTo>
                <a:cubicBezTo>
                  <a:pt x="135992" y="3409693"/>
                  <a:pt x="127561" y="3418233"/>
                  <a:pt x="127561" y="3429001"/>
                </a:cubicBezTo>
                <a:cubicBezTo>
                  <a:pt x="127561" y="3439397"/>
                  <a:pt x="135992" y="3447937"/>
                  <a:pt x="146671" y="3447937"/>
                </a:cubicBezTo>
                <a:lnTo>
                  <a:pt x="277631" y="3447937"/>
                </a:lnTo>
                <a:cubicBezTo>
                  <a:pt x="288311" y="3447937"/>
                  <a:pt x="296741" y="3439397"/>
                  <a:pt x="296741" y="3429001"/>
                </a:cubicBezTo>
                <a:cubicBezTo>
                  <a:pt x="296741" y="3418233"/>
                  <a:pt x="288311" y="3409693"/>
                  <a:pt x="277631" y="3409693"/>
                </a:cubicBezTo>
                <a:close/>
                <a:moveTo>
                  <a:pt x="6482780" y="3405609"/>
                </a:moveTo>
                <a:cubicBezTo>
                  <a:pt x="6472663" y="3405609"/>
                  <a:pt x="6463671" y="3414149"/>
                  <a:pt x="6463671" y="3424545"/>
                </a:cubicBezTo>
                <a:lnTo>
                  <a:pt x="6463671" y="3429001"/>
                </a:lnTo>
                <a:cubicBezTo>
                  <a:pt x="6463671" y="3472072"/>
                  <a:pt x="6461984" y="3516257"/>
                  <a:pt x="6459173" y="3559328"/>
                </a:cubicBezTo>
                <a:cubicBezTo>
                  <a:pt x="6458611" y="3564526"/>
                  <a:pt x="6460297" y="3569353"/>
                  <a:pt x="6463671" y="3573437"/>
                </a:cubicBezTo>
                <a:cubicBezTo>
                  <a:pt x="6467042" y="3577150"/>
                  <a:pt x="6472101" y="3579749"/>
                  <a:pt x="6476597" y="3579749"/>
                </a:cubicBezTo>
                <a:cubicBezTo>
                  <a:pt x="6476597" y="3579749"/>
                  <a:pt x="6477722" y="3579749"/>
                  <a:pt x="6478283" y="3579749"/>
                </a:cubicBezTo>
                <a:cubicBezTo>
                  <a:pt x="6487838" y="3579749"/>
                  <a:pt x="6496831" y="3572323"/>
                  <a:pt x="6497394" y="3562298"/>
                </a:cubicBezTo>
                <a:cubicBezTo>
                  <a:pt x="6500204" y="3517742"/>
                  <a:pt x="6501890" y="3473186"/>
                  <a:pt x="6501890" y="3429001"/>
                </a:cubicBezTo>
                <a:lnTo>
                  <a:pt x="6501890" y="3424545"/>
                </a:lnTo>
                <a:cubicBezTo>
                  <a:pt x="6501890" y="3414149"/>
                  <a:pt x="6493460" y="3405609"/>
                  <a:pt x="6482780" y="3405609"/>
                </a:cubicBezTo>
                <a:close/>
                <a:moveTo>
                  <a:pt x="2719785" y="3148668"/>
                </a:moveTo>
                <a:cubicBezTo>
                  <a:pt x="2714726" y="3147925"/>
                  <a:pt x="2709668" y="3149039"/>
                  <a:pt x="2705733" y="3152381"/>
                </a:cubicBezTo>
                <a:cubicBezTo>
                  <a:pt x="2701237" y="3154980"/>
                  <a:pt x="2698426" y="3159807"/>
                  <a:pt x="2697864" y="3165005"/>
                </a:cubicBezTo>
                <a:cubicBezTo>
                  <a:pt x="2692244" y="3208447"/>
                  <a:pt x="2687185" y="3253375"/>
                  <a:pt x="2684375" y="3297931"/>
                </a:cubicBezTo>
                <a:cubicBezTo>
                  <a:pt x="2683813" y="3308328"/>
                  <a:pt x="2691682" y="3317610"/>
                  <a:pt x="2701799" y="3317981"/>
                </a:cubicBezTo>
                <a:cubicBezTo>
                  <a:pt x="2701799" y="3317981"/>
                  <a:pt x="2702923" y="3317981"/>
                  <a:pt x="2703485" y="3317981"/>
                </a:cubicBezTo>
                <a:cubicBezTo>
                  <a:pt x="2713602" y="3317981"/>
                  <a:pt x="2722033" y="3310556"/>
                  <a:pt x="2722595" y="3300530"/>
                </a:cubicBezTo>
                <a:cubicBezTo>
                  <a:pt x="2725405" y="3256717"/>
                  <a:pt x="2729902" y="3212903"/>
                  <a:pt x="2736084" y="3170574"/>
                </a:cubicBezTo>
                <a:cubicBezTo>
                  <a:pt x="2736646" y="3165376"/>
                  <a:pt x="2735522" y="3160178"/>
                  <a:pt x="2732150" y="3156094"/>
                </a:cubicBezTo>
                <a:cubicBezTo>
                  <a:pt x="2729340" y="3152381"/>
                  <a:pt x="2724843" y="3149410"/>
                  <a:pt x="2719785" y="3148668"/>
                </a:cubicBezTo>
                <a:close/>
                <a:moveTo>
                  <a:pt x="6460859" y="3142355"/>
                </a:moveTo>
                <a:cubicBezTo>
                  <a:pt x="6450181" y="3143841"/>
                  <a:pt x="6443436" y="3153866"/>
                  <a:pt x="6444560" y="3163891"/>
                </a:cubicBezTo>
                <a:cubicBezTo>
                  <a:pt x="6450742" y="3206962"/>
                  <a:pt x="6455239" y="3250405"/>
                  <a:pt x="6458611" y="3293847"/>
                </a:cubicBezTo>
                <a:cubicBezTo>
                  <a:pt x="6459173" y="3303872"/>
                  <a:pt x="6467605" y="3311669"/>
                  <a:pt x="6477722" y="3311669"/>
                </a:cubicBezTo>
                <a:cubicBezTo>
                  <a:pt x="6477722" y="3311669"/>
                  <a:pt x="6478845" y="3311669"/>
                  <a:pt x="6478845" y="3311669"/>
                </a:cubicBezTo>
                <a:cubicBezTo>
                  <a:pt x="6483904" y="3311298"/>
                  <a:pt x="6488964" y="3309070"/>
                  <a:pt x="6492335" y="3304986"/>
                </a:cubicBezTo>
                <a:cubicBezTo>
                  <a:pt x="6495707" y="3300901"/>
                  <a:pt x="6496831" y="3296075"/>
                  <a:pt x="6496831" y="3290877"/>
                </a:cubicBezTo>
                <a:cubicBezTo>
                  <a:pt x="6493460" y="3246320"/>
                  <a:pt x="6488964" y="3201764"/>
                  <a:pt x="6482780" y="3158693"/>
                </a:cubicBezTo>
                <a:cubicBezTo>
                  <a:pt x="6482218" y="3153495"/>
                  <a:pt x="6479408" y="3149039"/>
                  <a:pt x="6475474" y="3146069"/>
                </a:cubicBezTo>
                <a:cubicBezTo>
                  <a:pt x="6471540" y="3142727"/>
                  <a:pt x="6466480" y="3141242"/>
                  <a:pt x="6460859" y="3142355"/>
                </a:cubicBezTo>
                <a:close/>
                <a:moveTo>
                  <a:pt x="2776553" y="2890984"/>
                </a:moveTo>
                <a:cubicBezTo>
                  <a:pt x="2766436" y="2888385"/>
                  <a:pt x="2755757" y="2894326"/>
                  <a:pt x="2752946" y="2904351"/>
                </a:cubicBezTo>
                <a:cubicBezTo>
                  <a:pt x="2740581" y="2946679"/>
                  <a:pt x="2729902" y="2990122"/>
                  <a:pt x="2720909" y="3033935"/>
                </a:cubicBezTo>
                <a:cubicBezTo>
                  <a:pt x="2718661" y="3043960"/>
                  <a:pt x="2725405" y="3054357"/>
                  <a:pt x="2735522" y="3056214"/>
                </a:cubicBezTo>
                <a:cubicBezTo>
                  <a:pt x="2736084" y="3056214"/>
                  <a:pt x="2738895" y="3056585"/>
                  <a:pt x="2739457" y="3056585"/>
                </a:cubicBezTo>
                <a:cubicBezTo>
                  <a:pt x="2748450" y="3056585"/>
                  <a:pt x="2756319" y="3050273"/>
                  <a:pt x="2758005" y="3041362"/>
                </a:cubicBezTo>
                <a:cubicBezTo>
                  <a:pt x="2766998" y="2999404"/>
                  <a:pt x="2777677" y="2956333"/>
                  <a:pt x="2789480" y="2914747"/>
                </a:cubicBezTo>
                <a:cubicBezTo>
                  <a:pt x="2792290" y="2904351"/>
                  <a:pt x="2786670" y="2893955"/>
                  <a:pt x="2776553" y="2890984"/>
                </a:cubicBezTo>
                <a:close/>
                <a:moveTo>
                  <a:pt x="6403530" y="2884672"/>
                </a:moveTo>
                <a:cubicBezTo>
                  <a:pt x="6398472" y="2886157"/>
                  <a:pt x="6394538" y="2889499"/>
                  <a:pt x="6391726" y="2893955"/>
                </a:cubicBezTo>
                <a:cubicBezTo>
                  <a:pt x="6389478" y="2898410"/>
                  <a:pt x="6388917" y="2903608"/>
                  <a:pt x="6390040" y="2908435"/>
                </a:cubicBezTo>
                <a:cubicBezTo>
                  <a:pt x="6402406" y="2950021"/>
                  <a:pt x="6412523" y="2992721"/>
                  <a:pt x="6422078" y="3035049"/>
                </a:cubicBezTo>
                <a:cubicBezTo>
                  <a:pt x="6423763" y="3043960"/>
                  <a:pt x="6431632" y="3050273"/>
                  <a:pt x="6440625" y="3050273"/>
                </a:cubicBezTo>
                <a:cubicBezTo>
                  <a:pt x="6441749" y="3050273"/>
                  <a:pt x="6443999" y="3050273"/>
                  <a:pt x="6444560" y="3049902"/>
                </a:cubicBezTo>
                <a:cubicBezTo>
                  <a:pt x="6455239" y="3047674"/>
                  <a:pt x="6461984" y="3037648"/>
                  <a:pt x="6459736" y="3027252"/>
                </a:cubicBezTo>
                <a:cubicBezTo>
                  <a:pt x="6450181" y="2983810"/>
                  <a:pt x="6439501" y="2940367"/>
                  <a:pt x="6427136" y="2898039"/>
                </a:cubicBezTo>
                <a:cubicBezTo>
                  <a:pt x="6424327" y="2887643"/>
                  <a:pt x="6413084" y="2882073"/>
                  <a:pt x="6403530" y="2884672"/>
                </a:cubicBezTo>
                <a:close/>
                <a:moveTo>
                  <a:pt x="2854257" y="2643604"/>
                </a:moveTo>
                <a:cubicBezTo>
                  <a:pt x="2849761" y="2645368"/>
                  <a:pt x="2845967" y="2648895"/>
                  <a:pt x="2844000" y="2653722"/>
                </a:cubicBezTo>
                <a:cubicBezTo>
                  <a:pt x="2826014" y="2694194"/>
                  <a:pt x="2809152" y="2735780"/>
                  <a:pt x="2793977" y="2777366"/>
                </a:cubicBezTo>
                <a:cubicBezTo>
                  <a:pt x="2792290" y="2782193"/>
                  <a:pt x="2792290" y="2787391"/>
                  <a:pt x="2794539" y="2791847"/>
                </a:cubicBezTo>
                <a:cubicBezTo>
                  <a:pt x="2796787" y="2796673"/>
                  <a:pt x="2801283" y="2800015"/>
                  <a:pt x="2805780" y="2801872"/>
                </a:cubicBezTo>
                <a:cubicBezTo>
                  <a:pt x="2807466" y="2802614"/>
                  <a:pt x="2809714" y="2802985"/>
                  <a:pt x="2811963" y="2802985"/>
                </a:cubicBezTo>
                <a:cubicBezTo>
                  <a:pt x="2820394" y="2802985"/>
                  <a:pt x="2827138" y="2797787"/>
                  <a:pt x="2829949" y="2790361"/>
                </a:cubicBezTo>
                <a:cubicBezTo>
                  <a:pt x="2845124" y="2749518"/>
                  <a:pt x="2861424" y="2708675"/>
                  <a:pt x="2878848" y="2668945"/>
                </a:cubicBezTo>
                <a:cubicBezTo>
                  <a:pt x="2881096" y="2664490"/>
                  <a:pt x="2881096" y="2659292"/>
                  <a:pt x="2879410" y="2654465"/>
                </a:cubicBezTo>
                <a:cubicBezTo>
                  <a:pt x="2877162" y="2650009"/>
                  <a:pt x="2873789" y="2645925"/>
                  <a:pt x="2868731" y="2644068"/>
                </a:cubicBezTo>
                <a:cubicBezTo>
                  <a:pt x="2863953" y="2641840"/>
                  <a:pt x="2858754" y="2641840"/>
                  <a:pt x="2854257" y="2643604"/>
                </a:cubicBezTo>
                <a:close/>
                <a:moveTo>
                  <a:pt x="6324841" y="2638128"/>
                </a:moveTo>
                <a:cubicBezTo>
                  <a:pt x="6319784" y="2636271"/>
                  <a:pt x="6314724" y="2636642"/>
                  <a:pt x="6310228" y="2638499"/>
                </a:cubicBezTo>
                <a:cubicBezTo>
                  <a:pt x="6305732" y="2640355"/>
                  <a:pt x="6301798" y="2644068"/>
                  <a:pt x="6300111" y="2648895"/>
                </a:cubicBezTo>
                <a:cubicBezTo>
                  <a:pt x="6298424" y="2653722"/>
                  <a:pt x="6298424" y="2658921"/>
                  <a:pt x="6300672" y="2663747"/>
                </a:cubicBezTo>
                <a:cubicBezTo>
                  <a:pt x="6318096" y="2703105"/>
                  <a:pt x="6334958" y="2743948"/>
                  <a:pt x="6349572" y="2784792"/>
                </a:cubicBezTo>
                <a:cubicBezTo>
                  <a:pt x="6352382" y="2791847"/>
                  <a:pt x="6359689" y="2797045"/>
                  <a:pt x="6367558" y="2797045"/>
                </a:cubicBezTo>
                <a:cubicBezTo>
                  <a:pt x="6369806" y="2797045"/>
                  <a:pt x="6372054" y="2797045"/>
                  <a:pt x="6374302" y="2795931"/>
                </a:cubicBezTo>
                <a:cubicBezTo>
                  <a:pt x="6384419" y="2792218"/>
                  <a:pt x="6389478" y="2781450"/>
                  <a:pt x="6385544" y="2771425"/>
                </a:cubicBezTo>
                <a:cubicBezTo>
                  <a:pt x="6370368" y="2730211"/>
                  <a:pt x="6353506" y="2688253"/>
                  <a:pt x="6335521" y="2648153"/>
                </a:cubicBezTo>
                <a:cubicBezTo>
                  <a:pt x="6333273" y="2643697"/>
                  <a:pt x="6329900" y="2639984"/>
                  <a:pt x="6324841" y="2638128"/>
                </a:cubicBezTo>
                <a:close/>
                <a:moveTo>
                  <a:pt x="2980721" y="2409684"/>
                </a:moveTo>
                <a:cubicBezTo>
                  <a:pt x="2975944" y="2410798"/>
                  <a:pt x="2971588" y="2413676"/>
                  <a:pt x="2968778" y="2417946"/>
                </a:cubicBezTo>
                <a:cubicBezTo>
                  <a:pt x="2945733" y="2455447"/>
                  <a:pt x="2923251" y="2494434"/>
                  <a:pt x="2902454" y="2533792"/>
                </a:cubicBezTo>
                <a:cubicBezTo>
                  <a:pt x="2899644" y="2538247"/>
                  <a:pt x="2899082" y="2543446"/>
                  <a:pt x="2900768" y="2548273"/>
                </a:cubicBezTo>
                <a:cubicBezTo>
                  <a:pt x="2902454" y="2553099"/>
                  <a:pt x="2905827" y="2557184"/>
                  <a:pt x="2910323" y="2559411"/>
                </a:cubicBezTo>
                <a:cubicBezTo>
                  <a:pt x="2913134" y="2560897"/>
                  <a:pt x="2915944" y="2561639"/>
                  <a:pt x="2919316" y="2561639"/>
                </a:cubicBezTo>
                <a:cubicBezTo>
                  <a:pt x="2926061" y="2561639"/>
                  <a:pt x="2932806" y="2557555"/>
                  <a:pt x="2936178" y="2551243"/>
                </a:cubicBezTo>
                <a:cubicBezTo>
                  <a:pt x="2956412" y="2512999"/>
                  <a:pt x="2978333" y="2474755"/>
                  <a:pt x="3001377" y="2437996"/>
                </a:cubicBezTo>
                <a:cubicBezTo>
                  <a:pt x="3006998" y="2429085"/>
                  <a:pt x="3004187" y="2417574"/>
                  <a:pt x="2995194" y="2412004"/>
                </a:cubicBezTo>
                <a:cubicBezTo>
                  <a:pt x="2990698" y="2409220"/>
                  <a:pt x="2985499" y="2408570"/>
                  <a:pt x="2980721" y="2409684"/>
                </a:cubicBezTo>
                <a:close/>
                <a:moveTo>
                  <a:pt x="6197815" y="2404578"/>
                </a:moveTo>
                <a:cubicBezTo>
                  <a:pt x="6192757" y="2403093"/>
                  <a:pt x="6187699" y="2404578"/>
                  <a:pt x="6183764" y="2406806"/>
                </a:cubicBezTo>
                <a:cubicBezTo>
                  <a:pt x="6179267" y="2409777"/>
                  <a:pt x="6175895" y="2414233"/>
                  <a:pt x="6174771" y="2419059"/>
                </a:cubicBezTo>
                <a:cubicBezTo>
                  <a:pt x="6173648" y="2423886"/>
                  <a:pt x="6174771" y="2429085"/>
                  <a:pt x="6177019" y="2433169"/>
                </a:cubicBezTo>
                <a:cubicBezTo>
                  <a:pt x="6200064" y="2469928"/>
                  <a:pt x="6222546" y="2508172"/>
                  <a:pt x="6242781" y="2546416"/>
                </a:cubicBezTo>
                <a:cubicBezTo>
                  <a:pt x="6246153" y="2552728"/>
                  <a:pt x="6252336" y="2556070"/>
                  <a:pt x="6259642" y="2556070"/>
                </a:cubicBezTo>
                <a:cubicBezTo>
                  <a:pt x="6262453" y="2556070"/>
                  <a:pt x="6265825" y="2555327"/>
                  <a:pt x="6268635" y="2553842"/>
                </a:cubicBezTo>
                <a:cubicBezTo>
                  <a:pt x="6273132" y="2551243"/>
                  <a:pt x="6276504" y="2547530"/>
                  <a:pt x="6278191" y="2542703"/>
                </a:cubicBezTo>
                <a:cubicBezTo>
                  <a:pt x="6279314" y="2537876"/>
                  <a:pt x="6278752" y="2532678"/>
                  <a:pt x="6276504" y="2527851"/>
                </a:cubicBezTo>
                <a:cubicBezTo>
                  <a:pt x="6256271" y="2489235"/>
                  <a:pt x="6233225" y="2450249"/>
                  <a:pt x="6209619" y="2413118"/>
                </a:cubicBezTo>
                <a:cubicBezTo>
                  <a:pt x="6207371" y="2408663"/>
                  <a:pt x="6202874" y="2405693"/>
                  <a:pt x="6197815" y="2404578"/>
                </a:cubicBezTo>
                <a:close/>
                <a:moveTo>
                  <a:pt x="3138449" y="2195303"/>
                </a:moveTo>
                <a:cubicBezTo>
                  <a:pt x="3133602" y="2195721"/>
                  <a:pt x="3128965" y="2197949"/>
                  <a:pt x="3125592" y="2201848"/>
                </a:cubicBezTo>
                <a:cubicBezTo>
                  <a:pt x="3096927" y="2236007"/>
                  <a:pt x="3069386" y="2271281"/>
                  <a:pt x="3043532" y="2307298"/>
                </a:cubicBezTo>
                <a:cubicBezTo>
                  <a:pt x="3037349" y="2315838"/>
                  <a:pt x="3039035" y="2327719"/>
                  <a:pt x="3048028" y="2334031"/>
                </a:cubicBezTo>
                <a:cubicBezTo>
                  <a:pt x="3051400" y="2336630"/>
                  <a:pt x="3055335" y="2337744"/>
                  <a:pt x="3059269" y="2337744"/>
                </a:cubicBezTo>
                <a:cubicBezTo>
                  <a:pt x="3065452" y="2337744"/>
                  <a:pt x="3071073" y="2334403"/>
                  <a:pt x="3075007" y="2329575"/>
                </a:cubicBezTo>
                <a:cubicBezTo>
                  <a:pt x="3100300" y="2294673"/>
                  <a:pt x="3127279" y="2260142"/>
                  <a:pt x="3155382" y="2226725"/>
                </a:cubicBezTo>
                <a:cubicBezTo>
                  <a:pt x="3158192" y="2222640"/>
                  <a:pt x="3159878" y="2217814"/>
                  <a:pt x="3159316" y="2212615"/>
                </a:cubicBezTo>
                <a:cubicBezTo>
                  <a:pt x="3158754" y="2207788"/>
                  <a:pt x="3156506" y="2202961"/>
                  <a:pt x="3152571" y="2199620"/>
                </a:cubicBezTo>
                <a:cubicBezTo>
                  <a:pt x="3148356" y="2196278"/>
                  <a:pt x="3143297" y="2194886"/>
                  <a:pt x="3138449" y="2195303"/>
                </a:cubicBezTo>
                <a:close/>
                <a:moveTo>
                  <a:pt x="6039456" y="2190941"/>
                </a:moveTo>
                <a:cubicBezTo>
                  <a:pt x="6034537" y="2190523"/>
                  <a:pt x="6029479" y="2192008"/>
                  <a:pt x="6025263" y="2195536"/>
                </a:cubicBezTo>
                <a:cubicBezTo>
                  <a:pt x="6017394" y="2202219"/>
                  <a:pt x="6016832" y="2214472"/>
                  <a:pt x="6023015" y="2222269"/>
                </a:cubicBezTo>
                <a:cubicBezTo>
                  <a:pt x="6051119" y="2255315"/>
                  <a:pt x="6078096" y="2289846"/>
                  <a:pt x="6103951" y="2325120"/>
                </a:cubicBezTo>
                <a:cubicBezTo>
                  <a:pt x="6107324" y="2330318"/>
                  <a:pt x="6113506" y="2332917"/>
                  <a:pt x="6119127" y="2332917"/>
                </a:cubicBezTo>
                <a:cubicBezTo>
                  <a:pt x="6123061" y="2332917"/>
                  <a:pt x="6127558" y="2331432"/>
                  <a:pt x="6130369" y="2329204"/>
                </a:cubicBezTo>
                <a:cubicBezTo>
                  <a:pt x="6134865" y="2326234"/>
                  <a:pt x="6137113" y="2321778"/>
                  <a:pt x="6138238" y="2316951"/>
                </a:cubicBezTo>
                <a:cubicBezTo>
                  <a:pt x="6138799" y="2311753"/>
                  <a:pt x="6137675" y="2306555"/>
                  <a:pt x="6134865" y="2302471"/>
                </a:cubicBezTo>
                <a:cubicBezTo>
                  <a:pt x="6109010" y="2267197"/>
                  <a:pt x="6080908" y="2231552"/>
                  <a:pt x="6052804" y="2197763"/>
                </a:cubicBezTo>
                <a:cubicBezTo>
                  <a:pt x="6049151" y="2193679"/>
                  <a:pt x="6044373" y="2191358"/>
                  <a:pt x="6039456" y="2190941"/>
                </a:cubicBezTo>
                <a:close/>
                <a:moveTo>
                  <a:pt x="3324421" y="2005290"/>
                </a:moveTo>
                <a:cubicBezTo>
                  <a:pt x="3319503" y="2005058"/>
                  <a:pt x="3314445" y="2006728"/>
                  <a:pt x="3310510" y="2010256"/>
                </a:cubicBezTo>
                <a:cubicBezTo>
                  <a:pt x="3277349" y="2039960"/>
                  <a:pt x="3245311" y="2071149"/>
                  <a:pt x="3214398" y="2103081"/>
                </a:cubicBezTo>
                <a:cubicBezTo>
                  <a:pt x="3207653" y="2110508"/>
                  <a:pt x="3207653" y="2122760"/>
                  <a:pt x="3215522" y="2129815"/>
                </a:cubicBezTo>
                <a:cubicBezTo>
                  <a:pt x="3218894" y="2133157"/>
                  <a:pt x="3223953" y="2135384"/>
                  <a:pt x="3228449" y="2135384"/>
                </a:cubicBezTo>
                <a:cubicBezTo>
                  <a:pt x="3233508" y="2135384"/>
                  <a:pt x="3238567" y="2132785"/>
                  <a:pt x="3242501" y="2129072"/>
                </a:cubicBezTo>
                <a:cubicBezTo>
                  <a:pt x="3272290" y="2098255"/>
                  <a:pt x="3303766" y="2067436"/>
                  <a:pt x="3336365" y="2038475"/>
                </a:cubicBezTo>
                <a:cubicBezTo>
                  <a:pt x="3339737" y="2035133"/>
                  <a:pt x="3341986" y="2030306"/>
                  <a:pt x="3342548" y="2025479"/>
                </a:cubicBezTo>
                <a:cubicBezTo>
                  <a:pt x="3342548" y="2020281"/>
                  <a:pt x="3340862" y="2015454"/>
                  <a:pt x="3337489" y="2011741"/>
                </a:cubicBezTo>
                <a:cubicBezTo>
                  <a:pt x="3334117" y="2007657"/>
                  <a:pt x="3329339" y="2005522"/>
                  <a:pt x="3324421" y="2005290"/>
                </a:cubicBezTo>
                <a:close/>
                <a:moveTo>
                  <a:pt x="5853063" y="2001716"/>
                </a:moveTo>
                <a:cubicBezTo>
                  <a:pt x="5848215" y="2001994"/>
                  <a:pt x="5843436" y="2004129"/>
                  <a:pt x="5839783" y="2008028"/>
                </a:cubicBezTo>
                <a:cubicBezTo>
                  <a:pt x="5833038" y="2015825"/>
                  <a:pt x="5833600" y="2028078"/>
                  <a:pt x="5841469" y="2035504"/>
                </a:cubicBezTo>
                <a:cubicBezTo>
                  <a:pt x="5874069" y="2064095"/>
                  <a:pt x="5905545" y="2094541"/>
                  <a:pt x="5935895" y="2125731"/>
                </a:cubicBezTo>
                <a:cubicBezTo>
                  <a:pt x="5939268" y="2129444"/>
                  <a:pt x="5944326" y="2131672"/>
                  <a:pt x="5949385" y="2131672"/>
                </a:cubicBezTo>
                <a:cubicBezTo>
                  <a:pt x="5954444" y="2131672"/>
                  <a:pt x="5959502" y="2129444"/>
                  <a:pt x="5962874" y="2126102"/>
                </a:cubicBezTo>
                <a:cubicBezTo>
                  <a:pt x="5970182" y="2118676"/>
                  <a:pt x="5970743" y="2106794"/>
                  <a:pt x="5963436" y="2098997"/>
                </a:cubicBezTo>
                <a:cubicBezTo>
                  <a:pt x="5931961" y="2067065"/>
                  <a:pt x="5899923" y="2035876"/>
                  <a:pt x="5866762" y="2006543"/>
                </a:cubicBezTo>
                <a:cubicBezTo>
                  <a:pt x="5862827" y="2003015"/>
                  <a:pt x="5857910" y="2001437"/>
                  <a:pt x="5853063" y="2001716"/>
                </a:cubicBezTo>
                <a:close/>
                <a:moveTo>
                  <a:pt x="3534210" y="1843170"/>
                </a:moveTo>
                <a:cubicBezTo>
                  <a:pt x="3529714" y="1842056"/>
                  <a:pt x="3524093" y="1843170"/>
                  <a:pt x="3520159" y="1846140"/>
                </a:cubicBezTo>
                <a:cubicBezTo>
                  <a:pt x="3483625" y="1870646"/>
                  <a:pt x="3447653" y="1897009"/>
                  <a:pt x="3412243" y="1924485"/>
                </a:cubicBezTo>
                <a:cubicBezTo>
                  <a:pt x="3408309" y="1927827"/>
                  <a:pt x="3406061" y="1932282"/>
                  <a:pt x="3404936" y="1937481"/>
                </a:cubicBezTo>
                <a:cubicBezTo>
                  <a:pt x="3404374" y="1942307"/>
                  <a:pt x="3406061" y="1947506"/>
                  <a:pt x="3408871" y="1951219"/>
                </a:cubicBezTo>
                <a:cubicBezTo>
                  <a:pt x="3412805" y="1956417"/>
                  <a:pt x="3418426" y="1958645"/>
                  <a:pt x="3424047" y="1958645"/>
                </a:cubicBezTo>
                <a:cubicBezTo>
                  <a:pt x="3428543" y="1958645"/>
                  <a:pt x="3432477" y="1957531"/>
                  <a:pt x="3435850" y="1954932"/>
                </a:cubicBezTo>
                <a:cubicBezTo>
                  <a:pt x="3470136" y="1927827"/>
                  <a:pt x="3506107" y="1901836"/>
                  <a:pt x="3541517" y="1877701"/>
                </a:cubicBezTo>
                <a:cubicBezTo>
                  <a:pt x="3546014" y="1874730"/>
                  <a:pt x="3548824" y="1870646"/>
                  <a:pt x="3549386" y="1865448"/>
                </a:cubicBezTo>
                <a:cubicBezTo>
                  <a:pt x="3550510" y="1860621"/>
                  <a:pt x="3549386" y="1855423"/>
                  <a:pt x="3546576" y="1851338"/>
                </a:cubicBezTo>
                <a:cubicBezTo>
                  <a:pt x="3543765" y="1846883"/>
                  <a:pt x="3539269" y="1843912"/>
                  <a:pt x="3534210" y="1843170"/>
                </a:cubicBezTo>
                <a:close/>
                <a:moveTo>
                  <a:pt x="5642500" y="1839828"/>
                </a:moveTo>
                <a:cubicBezTo>
                  <a:pt x="5637441" y="1840571"/>
                  <a:pt x="5632946" y="1843541"/>
                  <a:pt x="5630134" y="1847625"/>
                </a:cubicBezTo>
                <a:cubicBezTo>
                  <a:pt x="5624514" y="1856537"/>
                  <a:pt x="5626762" y="1868418"/>
                  <a:pt x="5635194" y="1874359"/>
                </a:cubicBezTo>
                <a:cubicBezTo>
                  <a:pt x="5671165" y="1898123"/>
                  <a:pt x="5706574" y="1924114"/>
                  <a:pt x="5740860" y="1951219"/>
                </a:cubicBezTo>
                <a:cubicBezTo>
                  <a:pt x="5744795" y="1953818"/>
                  <a:pt x="5748729" y="1954932"/>
                  <a:pt x="5752663" y="1954932"/>
                </a:cubicBezTo>
                <a:cubicBezTo>
                  <a:pt x="5758846" y="1954932"/>
                  <a:pt x="5764467" y="1952704"/>
                  <a:pt x="5767839" y="1947506"/>
                </a:cubicBezTo>
                <a:cubicBezTo>
                  <a:pt x="5774022" y="1939337"/>
                  <a:pt x="5772899" y="1927455"/>
                  <a:pt x="5764467" y="1920772"/>
                </a:cubicBezTo>
                <a:cubicBezTo>
                  <a:pt x="5729620" y="1893296"/>
                  <a:pt x="5693085" y="1867304"/>
                  <a:pt x="5656552" y="1842799"/>
                </a:cubicBezTo>
                <a:cubicBezTo>
                  <a:pt x="5652055" y="1839828"/>
                  <a:pt x="5647558" y="1839086"/>
                  <a:pt x="5642500" y="1839828"/>
                </a:cubicBezTo>
                <a:close/>
                <a:moveTo>
                  <a:pt x="4590884" y="1825719"/>
                </a:moveTo>
                <a:cubicBezTo>
                  <a:pt x="3706763" y="1825719"/>
                  <a:pt x="2987888" y="2544931"/>
                  <a:pt x="2987888" y="3429001"/>
                </a:cubicBezTo>
                <a:cubicBezTo>
                  <a:pt x="2987888" y="4312699"/>
                  <a:pt x="3706763" y="5031911"/>
                  <a:pt x="4590884" y="5031911"/>
                </a:cubicBezTo>
                <a:cubicBezTo>
                  <a:pt x="5475007" y="5031911"/>
                  <a:pt x="6193881" y="4312699"/>
                  <a:pt x="6193881" y="3429001"/>
                </a:cubicBezTo>
                <a:cubicBezTo>
                  <a:pt x="6193881" y="2544931"/>
                  <a:pt x="5475007" y="1825719"/>
                  <a:pt x="4590884" y="1825719"/>
                </a:cubicBezTo>
                <a:close/>
                <a:moveTo>
                  <a:pt x="3765217" y="1711404"/>
                </a:moveTo>
                <a:cubicBezTo>
                  <a:pt x="3760580" y="1709780"/>
                  <a:pt x="3755381" y="1709872"/>
                  <a:pt x="3750604" y="1712100"/>
                </a:cubicBezTo>
                <a:cubicBezTo>
                  <a:pt x="3711259" y="1731779"/>
                  <a:pt x="3671353" y="1752572"/>
                  <a:pt x="3633133" y="1774850"/>
                </a:cubicBezTo>
                <a:cubicBezTo>
                  <a:pt x="3628637" y="1777449"/>
                  <a:pt x="3625826" y="1781905"/>
                  <a:pt x="3624140" y="1786732"/>
                </a:cubicBezTo>
                <a:cubicBezTo>
                  <a:pt x="3623016" y="1791559"/>
                  <a:pt x="3623578" y="1796757"/>
                  <a:pt x="3626388" y="1801584"/>
                </a:cubicBezTo>
                <a:cubicBezTo>
                  <a:pt x="3629761" y="1807154"/>
                  <a:pt x="3635943" y="1810867"/>
                  <a:pt x="3642688" y="1810867"/>
                </a:cubicBezTo>
                <a:cubicBezTo>
                  <a:pt x="3646060" y="1810867"/>
                  <a:pt x="3649433" y="1810124"/>
                  <a:pt x="3652243" y="1808267"/>
                </a:cubicBezTo>
                <a:cubicBezTo>
                  <a:pt x="3689901" y="1786361"/>
                  <a:pt x="3728683" y="1765939"/>
                  <a:pt x="3767466" y="1746631"/>
                </a:cubicBezTo>
                <a:cubicBezTo>
                  <a:pt x="3777021" y="1741804"/>
                  <a:pt x="3780955" y="1730294"/>
                  <a:pt x="3776459" y="1721011"/>
                </a:cubicBezTo>
                <a:cubicBezTo>
                  <a:pt x="3773929" y="1716370"/>
                  <a:pt x="3769854" y="1713028"/>
                  <a:pt x="3765217" y="1711404"/>
                </a:cubicBezTo>
                <a:close/>
                <a:moveTo>
                  <a:pt x="5410931" y="1708387"/>
                </a:moveTo>
                <a:cubicBezTo>
                  <a:pt x="5405872" y="1710244"/>
                  <a:pt x="5402500" y="1713585"/>
                  <a:pt x="5400252" y="1718041"/>
                </a:cubicBezTo>
                <a:cubicBezTo>
                  <a:pt x="5397441" y="1722868"/>
                  <a:pt x="5397441" y="1728066"/>
                  <a:pt x="5399127" y="1733264"/>
                </a:cubicBezTo>
                <a:cubicBezTo>
                  <a:pt x="5400814" y="1738091"/>
                  <a:pt x="5404187" y="1741804"/>
                  <a:pt x="5408682" y="1744032"/>
                </a:cubicBezTo>
                <a:cubicBezTo>
                  <a:pt x="5447466" y="1762969"/>
                  <a:pt x="5486247" y="1783762"/>
                  <a:pt x="5524468" y="1805668"/>
                </a:cubicBezTo>
                <a:cubicBezTo>
                  <a:pt x="5527277" y="1807154"/>
                  <a:pt x="5530650" y="1808267"/>
                  <a:pt x="5534022" y="1808267"/>
                </a:cubicBezTo>
                <a:cubicBezTo>
                  <a:pt x="5540767" y="1808267"/>
                  <a:pt x="5546949" y="1804554"/>
                  <a:pt x="5550323" y="1798242"/>
                </a:cubicBezTo>
                <a:cubicBezTo>
                  <a:pt x="5555380" y="1789331"/>
                  <a:pt x="5552570" y="1777449"/>
                  <a:pt x="5543015" y="1772251"/>
                </a:cubicBezTo>
                <a:cubicBezTo>
                  <a:pt x="5504796" y="1749973"/>
                  <a:pt x="5464888" y="1728809"/>
                  <a:pt x="5425544" y="1709501"/>
                </a:cubicBezTo>
                <a:cubicBezTo>
                  <a:pt x="5421048" y="1707273"/>
                  <a:pt x="5415990" y="1706902"/>
                  <a:pt x="5410931" y="1708387"/>
                </a:cubicBezTo>
                <a:close/>
                <a:moveTo>
                  <a:pt x="3997348" y="1611849"/>
                </a:moveTo>
                <a:cubicBezTo>
                  <a:pt x="3955756" y="1625587"/>
                  <a:pt x="3913601" y="1641182"/>
                  <a:pt x="3872571" y="1657519"/>
                </a:cubicBezTo>
                <a:cubicBezTo>
                  <a:pt x="3867512" y="1659747"/>
                  <a:pt x="3863578" y="1663088"/>
                  <a:pt x="3861892" y="1667915"/>
                </a:cubicBezTo>
                <a:cubicBezTo>
                  <a:pt x="3859643" y="1672742"/>
                  <a:pt x="3859643" y="1677940"/>
                  <a:pt x="3861892" y="1682396"/>
                </a:cubicBezTo>
                <a:cubicBezTo>
                  <a:pt x="3864702" y="1689822"/>
                  <a:pt x="3872009" y="1694649"/>
                  <a:pt x="3879316" y="1694649"/>
                </a:cubicBezTo>
                <a:cubicBezTo>
                  <a:pt x="3881564" y="1694649"/>
                  <a:pt x="3884374" y="1693906"/>
                  <a:pt x="3886622" y="1693164"/>
                </a:cubicBezTo>
                <a:cubicBezTo>
                  <a:pt x="3927091" y="1676827"/>
                  <a:pt x="3968121" y="1661603"/>
                  <a:pt x="4009152" y="1648236"/>
                </a:cubicBezTo>
                <a:cubicBezTo>
                  <a:pt x="4014210" y="1646751"/>
                  <a:pt x="4018145" y="1643409"/>
                  <a:pt x="4020393" y="1638954"/>
                </a:cubicBezTo>
                <a:cubicBezTo>
                  <a:pt x="4022641" y="1634127"/>
                  <a:pt x="4023203" y="1629300"/>
                  <a:pt x="4021517" y="1624102"/>
                </a:cubicBezTo>
                <a:cubicBezTo>
                  <a:pt x="4020393" y="1619275"/>
                  <a:pt x="4016458" y="1615562"/>
                  <a:pt x="4011962" y="1612963"/>
                </a:cubicBezTo>
                <a:cubicBezTo>
                  <a:pt x="4007465" y="1610735"/>
                  <a:pt x="4002407" y="1610363"/>
                  <a:pt x="3997348" y="1611849"/>
                </a:cubicBezTo>
                <a:close/>
                <a:moveTo>
                  <a:pt x="5177675" y="1609992"/>
                </a:moveTo>
                <a:cubicBezTo>
                  <a:pt x="5173180" y="1608136"/>
                  <a:pt x="5168120" y="1608878"/>
                  <a:pt x="5163625" y="1611106"/>
                </a:cubicBezTo>
                <a:cubicBezTo>
                  <a:pt x="5158565" y="1613334"/>
                  <a:pt x="5155193" y="1617418"/>
                  <a:pt x="5154069" y="1622245"/>
                </a:cubicBezTo>
                <a:cubicBezTo>
                  <a:pt x="5152383" y="1627072"/>
                  <a:pt x="5152945" y="1632270"/>
                  <a:pt x="5155193" y="1636726"/>
                </a:cubicBezTo>
                <a:cubicBezTo>
                  <a:pt x="5157442" y="1641553"/>
                  <a:pt x="5161377" y="1644895"/>
                  <a:pt x="5166434" y="1646380"/>
                </a:cubicBezTo>
                <a:cubicBezTo>
                  <a:pt x="5208027" y="1659747"/>
                  <a:pt x="5249057" y="1674599"/>
                  <a:pt x="5289527" y="1690936"/>
                </a:cubicBezTo>
                <a:cubicBezTo>
                  <a:pt x="5291775" y="1691679"/>
                  <a:pt x="5294022" y="1692050"/>
                  <a:pt x="5296832" y="1692050"/>
                </a:cubicBezTo>
                <a:cubicBezTo>
                  <a:pt x="5304139" y="1692050"/>
                  <a:pt x="5311447" y="1687594"/>
                  <a:pt x="5314256" y="1680168"/>
                </a:cubicBezTo>
                <a:cubicBezTo>
                  <a:pt x="5315942" y="1675713"/>
                  <a:pt x="5315942" y="1670143"/>
                  <a:pt x="5314256" y="1665687"/>
                </a:cubicBezTo>
                <a:cubicBezTo>
                  <a:pt x="5312008" y="1660861"/>
                  <a:pt x="5308636" y="1657519"/>
                  <a:pt x="5303578" y="1655291"/>
                </a:cubicBezTo>
                <a:cubicBezTo>
                  <a:pt x="5262547" y="1638954"/>
                  <a:pt x="5220392" y="1623730"/>
                  <a:pt x="5177675" y="1609992"/>
                </a:cubicBezTo>
                <a:close/>
                <a:moveTo>
                  <a:pt x="4255897" y="1547242"/>
                </a:moveTo>
                <a:cubicBezTo>
                  <a:pt x="4212619" y="1554668"/>
                  <a:pt x="4168777" y="1563951"/>
                  <a:pt x="4125498" y="1574718"/>
                </a:cubicBezTo>
                <a:cubicBezTo>
                  <a:pt x="4115381" y="1577318"/>
                  <a:pt x="4109198" y="1588085"/>
                  <a:pt x="4112009" y="1598482"/>
                </a:cubicBezTo>
                <a:cubicBezTo>
                  <a:pt x="4113695" y="1607022"/>
                  <a:pt x="4121564" y="1612963"/>
                  <a:pt x="4130557" y="1612963"/>
                </a:cubicBezTo>
                <a:cubicBezTo>
                  <a:pt x="4131119" y="1612963"/>
                  <a:pt x="4133929" y="1612591"/>
                  <a:pt x="4135053" y="1612220"/>
                </a:cubicBezTo>
                <a:cubicBezTo>
                  <a:pt x="4176646" y="1601824"/>
                  <a:pt x="4219924" y="1592541"/>
                  <a:pt x="4262641" y="1584744"/>
                </a:cubicBezTo>
                <a:cubicBezTo>
                  <a:pt x="4273320" y="1582887"/>
                  <a:pt x="4280065" y="1572862"/>
                  <a:pt x="4278379" y="1562466"/>
                </a:cubicBezTo>
                <a:cubicBezTo>
                  <a:pt x="4276130" y="1552440"/>
                  <a:pt x="4266575" y="1545386"/>
                  <a:pt x="4255897" y="1547242"/>
                </a:cubicBezTo>
                <a:close/>
                <a:moveTo>
                  <a:pt x="4919128" y="1546128"/>
                </a:moveTo>
                <a:cubicBezTo>
                  <a:pt x="4914069" y="1545386"/>
                  <a:pt x="4909573" y="1546500"/>
                  <a:pt x="4905077" y="1549099"/>
                </a:cubicBezTo>
                <a:cubicBezTo>
                  <a:pt x="4900580" y="1552069"/>
                  <a:pt x="4898331" y="1556525"/>
                  <a:pt x="4897208" y="1561723"/>
                </a:cubicBezTo>
                <a:cubicBezTo>
                  <a:pt x="4896645" y="1566921"/>
                  <a:pt x="4897769" y="1571748"/>
                  <a:pt x="4900580" y="1576204"/>
                </a:cubicBezTo>
                <a:cubicBezTo>
                  <a:pt x="4903390" y="1579917"/>
                  <a:pt x="4907886" y="1582887"/>
                  <a:pt x="4912946" y="1583630"/>
                </a:cubicBezTo>
                <a:cubicBezTo>
                  <a:pt x="4955662" y="1591056"/>
                  <a:pt x="4998940" y="1600338"/>
                  <a:pt x="5041096" y="1610735"/>
                </a:cubicBezTo>
                <a:cubicBezTo>
                  <a:pt x="5041657" y="1610735"/>
                  <a:pt x="5044467" y="1611106"/>
                  <a:pt x="5045030" y="1611106"/>
                </a:cubicBezTo>
                <a:cubicBezTo>
                  <a:pt x="5054022" y="1611106"/>
                  <a:pt x="5061891" y="1605165"/>
                  <a:pt x="5063577" y="1596625"/>
                </a:cubicBezTo>
                <a:cubicBezTo>
                  <a:pt x="5066387" y="1586229"/>
                  <a:pt x="5060205" y="1576204"/>
                  <a:pt x="5049526" y="1573605"/>
                </a:cubicBezTo>
                <a:cubicBezTo>
                  <a:pt x="5006809" y="1562837"/>
                  <a:pt x="4962968" y="1553554"/>
                  <a:pt x="4919128" y="1546128"/>
                </a:cubicBezTo>
                <a:close/>
                <a:moveTo>
                  <a:pt x="4520627" y="1519394"/>
                </a:moveTo>
                <a:cubicBezTo>
                  <a:pt x="4476224" y="1520880"/>
                  <a:pt x="4431259" y="1524221"/>
                  <a:pt x="4387981" y="1528677"/>
                </a:cubicBezTo>
                <a:cubicBezTo>
                  <a:pt x="4377301" y="1529791"/>
                  <a:pt x="4369994" y="1539073"/>
                  <a:pt x="4370557" y="1549470"/>
                </a:cubicBezTo>
                <a:cubicBezTo>
                  <a:pt x="4371681" y="1559124"/>
                  <a:pt x="4379549" y="1566550"/>
                  <a:pt x="4389667" y="1566550"/>
                </a:cubicBezTo>
                <a:lnTo>
                  <a:pt x="4391353" y="1566550"/>
                </a:lnTo>
                <a:cubicBezTo>
                  <a:pt x="4434631" y="1562094"/>
                  <a:pt x="4478472" y="1558752"/>
                  <a:pt x="4521751" y="1557639"/>
                </a:cubicBezTo>
                <a:cubicBezTo>
                  <a:pt x="4532430" y="1557267"/>
                  <a:pt x="4540861" y="1548356"/>
                  <a:pt x="4540299" y="1537960"/>
                </a:cubicBezTo>
                <a:cubicBezTo>
                  <a:pt x="4540299" y="1526821"/>
                  <a:pt x="4532430" y="1519394"/>
                  <a:pt x="4520627" y="1519394"/>
                </a:cubicBezTo>
                <a:close/>
                <a:moveTo>
                  <a:pt x="4654398" y="1519023"/>
                </a:moveTo>
                <a:cubicBezTo>
                  <a:pt x="4649339" y="1518652"/>
                  <a:pt x="4644280" y="1520508"/>
                  <a:pt x="4640347" y="1523850"/>
                </a:cubicBezTo>
                <a:cubicBezTo>
                  <a:pt x="4636974" y="1527192"/>
                  <a:pt x="4634726" y="1532019"/>
                  <a:pt x="4634163" y="1537588"/>
                </a:cubicBezTo>
                <a:cubicBezTo>
                  <a:pt x="4633601" y="1542787"/>
                  <a:pt x="4635849" y="1547613"/>
                  <a:pt x="4639221" y="1551326"/>
                </a:cubicBezTo>
                <a:cubicBezTo>
                  <a:pt x="4643156" y="1555039"/>
                  <a:pt x="4647652" y="1556896"/>
                  <a:pt x="4652712" y="1557267"/>
                </a:cubicBezTo>
                <a:cubicBezTo>
                  <a:pt x="4695991" y="1558752"/>
                  <a:pt x="4739830" y="1561352"/>
                  <a:pt x="4783671" y="1566179"/>
                </a:cubicBezTo>
                <a:cubicBezTo>
                  <a:pt x="4783671" y="1566179"/>
                  <a:pt x="4784796" y="1566179"/>
                  <a:pt x="4785357" y="1566179"/>
                </a:cubicBezTo>
                <a:cubicBezTo>
                  <a:pt x="4794912" y="1566179"/>
                  <a:pt x="4803343" y="1558752"/>
                  <a:pt x="4804468" y="1549099"/>
                </a:cubicBezTo>
                <a:cubicBezTo>
                  <a:pt x="4805591" y="1538331"/>
                  <a:pt x="4797723" y="1529048"/>
                  <a:pt x="4787043" y="1527934"/>
                </a:cubicBezTo>
                <a:cubicBezTo>
                  <a:pt x="4743204" y="1523479"/>
                  <a:pt x="4698238" y="1520508"/>
                  <a:pt x="4654398" y="1519023"/>
                </a:cubicBezTo>
                <a:close/>
                <a:moveTo>
                  <a:pt x="4589760" y="989918"/>
                </a:moveTo>
                <a:cubicBezTo>
                  <a:pt x="4579081" y="989918"/>
                  <a:pt x="4570650" y="998458"/>
                  <a:pt x="4570650" y="1008854"/>
                </a:cubicBezTo>
                <a:lnTo>
                  <a:pt x="4570650" y="1139924"/>
                </a:lnTo>
                <a:cubicBezTo>
                  <a:pt x="4570650" y="1150320"/>
                  <a:pt x="4579081" y="1158860"/>
                  <a:pt x="4589760" y="1158860"/>
                </a:cubicBezTo>
                <a:cubicBezTo>
                  <a:pt x="4600439" y="1158860"/>
                  <a:pt x="4608871" y="1150320"/>
                  <a:pt x="4608871" y="1139924"/>
                </a:cubicBezTo>
                <a:lnTo>
                  <a:pt x="4608871" y="1008854"/>
                </a:lnTo>
                <a:cubicBezTo>
                  <a:pt x="4608871" y="998458"/>
                  <a:pt x="4600439" y="989918"/>
                  <a:pt x="4589760" y="989918"/>
                </a:cubicBezTo>
                <a:close/>
                <a:moveTo>
                  <a:pt x="4589760" y="727407"/>
                </a:moveTo>
                <a:cubicBezTo>
                  <a:pt x="4579081" y="727407"/>
                  <a:pt x="4570650" y="735947"/>
                  <a:pt x="4570650" y="746715"/>
                </a:cubicBezTo>
                <a:lnTo>
                  <a:pt x="4570650" y="877413"/>
                </a:lnTo>
                <a:cubicBezTo>
                  <a:pt x="4570650" y="888181"/>
                  <a:pt x="4579081" y="896721"/>
                  <a:pt x="4589760" y="896721"/>
                </a:cubicBezTo>
                <a:cubicBezTo>
                  <a:pt x="4600439" y="896721"/>
                  <a:pt x="4608871" y="888181"/>
                  <a:pt x="4608871" y="877413"/>
                </a:cubicBezTo>
                <a:lnTo>
                  <a:pt x="4608871" y="746715"/>
                </a:lnTo>
                <a:cubicBezTo>
                  <a:pt x="4608871" y="735947"/>
                  <a:pt x="4600439" y="727407"/>
                  <a:pt x="4589760" y="727407"/>
                </a:cubicBezTo>
                <a:close/>
                <a:moveTo>
                  <a:pt x="4589760" y="465268"/>
                </a:moveTo>
                <a:cubicBezTo>
                  <a:pt x="4579081" y="465268"/>
                  <a:pt x="4570650" y="473808"/>
                  <a:pt x="4570650" y="484205"/>
                </a:cubicBezTo>
                <a:lnTo>
                  <a:pt x="4570650" y="615274"/>
                </a:lnTo>
                <a:cubicBezTo>
                  <a:pt x="4570650" y="625671"/>
                  <a:pt x="4579081" y="634210"/>
                  <a:pt x="4589760" y="634210"/>
                </a:cubicBezTo>
                <a:cubicBezTo>
                  <a:pt x="4600439" y="634210"/>
                  <a:pt x="4608871" y="625671"/>
                  <a:pt x="4608871" y="615274"/>
                </a:cubicBezTo>
                <a:lnTo>
                  <a:pt x="4608871" y="484205"/>
                </a:lnTo>
                <a:cubicBezTo>
                  <a:pt x="4608871" y="473808"/>
                  <a:pt x="4600439" y="465268"/>
                  <a:pt x="4589760" y="465268"/>
                </a:cubicBezTo>
                <a:close/>
                <a:moveTo>
                  <a:pt x="4589760" y="202758"/>
                </a:moveTo>
                <a:cubicBezTo>
                  <a:pt x="4579081" y="202758"/>
                  <a:pt x="4570650" y="211298"/>
                  <a:pt x="4570650" y="222065"/>
                </a:cubicBezTo>
                <a:lnTo>
                  <a:pt x="4570650" y="352764"/>
                </a:lnTo>
                <a:cubicBezTo>
                  <a:pt x="4570650" y="363531"/>
                  <a:pt x="4579081" y="372071"/>
                  <a:pt x="4589760" y="372071"/>
                </a:cubicBezTo>
                <a:cubicBezTo>
                  <a:pt x="4600439" y="372071"/>
                  <a:pt x="4608871" y="363531"/>
                  <a:pt x="4608871" y="352764"/>
                </a:cubicBezTo>
                <a:lnTo>
                  <a:pt x="4608871" y="222065"/>
                </a:lnTo>
                <a:cubicBezTo>
                  <a:pt x="4608871" y="211298"/>
                  <a:pt x="4600439" y="202758"/>
                  <a:pt x="4589760" y="202758"/>
                </a:cubicBezTo>
                <a:close/>
                <a:moveTo>
                  <a:pt x="4302547" y="0"/>
                </a:moveTo>
                <a:lnTo>
                  <a:pt x="4570650" y="0"/>
                </a:lnTo>
                <a:lnTo>
                  <a:pt x="4570650" y="90624"/>
                </a:lnTo>
                <a:cubicBezTo>
                  <a:pt x="4570650" y="101021"/>
                  <a:pt x="4579081" y="109561"/>
                  <a:pt x="4589760" y="109561"/>
                </a:cubicBezTo>
                <a:cubicBezTo>
                  <a:pt x="4600439" y="109561"/>
                  <a:pt x="4608871" y="101021"/>
                  <a:pt x="4608871" y="90624"/>
                </a:cubicBezTo>
                <a:lnTo>
                  <a:pt x="4608871" y="0"/>
                </a:lnTo>
                <a:lnTo>
                  <a:pt x="4879783" y="0"/>
                </a:lnTo>
                <a:lnTo>
                  <a:pt x="4879783" y="1267280"/>
                </a:lnTo>
                <a:lnTo>
                  <a:pt x="4920252" y="1273593"/>
                </a:lnTo>
                <a:cubicBezTo>
                  <a:pt x="5381141" y="1343769"/>
                  <a:pt x="5799877" y="1556153"/>
                  <a:pt x="6132055" y="1888097"/>
                </a:cubicBezTo>
                <a:cubicBezTo>
                  <a:pt x="6463671" y="2220041"/>
                  <a:pt x="6676129" y="2638870"/>
                  <a:pt x="6746386" y="3099285"/>
                </a:cubicBezTo>
                <a:lnTo>
                  <a:pt x="6752569" y="3140128"/>
                </a:lnTo>
                <a:lnTo>
                  <a:pt x="9144000" y="3140128"/>
                </a:lnTo>
                <a:lnTo>
                  <a:pt x="9144000" y="3717874"/>
                </a:lnTo>
                <a:lnTo>
                  <a:pt x="6752569" y="3717874"/>
                </a:lnTo>
                <a:lnTo>
                  <a:pt x="6746386" y="3758717"/>
                </a:lnTo>
                <a:cubicBezTo>
                  <a:pt x="6676129" y="4219131"/>
                  <a:pt x="6463671" y="4637960"/>
                  <a:pt x="6132055" y="4969904"/>
                </a:cubicBezTo>
                <a:cubicBezTo>
                  <a:pt x="5799877" y="5301848"/>
                  <a:pt x="5381141" y="5514233"/>
                  <a:pt x="4920252" y="5584409"/>
                </a:cubicBezTo>
                <a:lnTo>
                  <a:pt x="4879783" y="5590721"/>
                </a:lnTo>
                <a:lnTo>
                  <a:pt x="4879783" y="6858001"/>
                </a:lnTo>
                <a:lnTo>
                  <a:pt x="4301985" y="6858001"/>
                </a:lnTo>
                <a:lnTo>
                  <a:pt x="4301985" y="5590721"/>
                </a:lnTo>
                <a:lnTo>
                  <a:pt x="4261517" y="5584409"/>
                </a:lnTo>
                <a:cubicBezTo>
                  <a:pt x="3800627" y="5514233"/>
                  <a:pt x="3381892" y="5301848"/>
                  <a:pt x="3049714" y="4969904"/>
                </a:cubicBezTo>
                <a:cubicBezTo>
                  <a:pt x="2718098" y="4637960"/>
                  <a:pt x="2505640" y="4219131"/>
                  <a:pt x="2435382" y="3758717"/>
                </a:cubicBezTo>
                <a:lnTo>
                  <a:pt x="2429199" y="3717874"/>
                </a:lnTo>
                <a:lnTo>
                  <a:pt x="0" y="3717874"/>
                </a:lnTo>
                <a:lnTo>
                  <a:pt x="0" y="3447937"/>
                </a:lnTo>
                <a:lnTo>
                  <a:pt x="15149" y="3447937"/>
                </a:lnTo>
                <a:cubicBezTo>
                  <a:pt x="25828" y="3447937"/>
                  <a:pt x="34259" y="3439397"/>
                  <a:pt x="34259" y="3429001"/>
                </a:cubicBezTo>
                <a:cubicBezTo>
                  <a:pt x="34259" y="3418233"/>
                  <a:pt x="25828" y="3409693"/>
                  <a:pt x="15149" y="3409693"/>
                </a:cubicBezTo>
                <a:lnTo>
                  <a:pt x="0" y="3409693"/>
                </a:lnTo>
                <a:lnTo>
                  <a:pt x="0" y="3140128"/>
                </a:lnTo>
                <a:lnTo>
                  <a:pt x="2429199" y="3140128"/>
                </a:lnTo>
                <a:lnTo>
                  <a:pt x="2435382" y="3099285"/>
                </a:lnTo>
                <a:cubicBezTo>
                  <a:pt x="2505640" y="2638870"/>
                  <a:pt x="2718098" y="2220041"/>
                  <a:pt x="3050276" y="1888097"/>
                </a:cubicBezTo>
                <a:cubicBezTo>
                  <a:pt x="3382454" y="1556153"/>
                  <a:pt x="3801189" y="1343769"/>
                  <a:pt x="4261517" y="1273593"/>
                </a:cubicBezTo>
                <a:lnTo>
                  <a:pt x="4302547" y="1267280"/>
                </a:lnTo>
                <a:close/>
              </a:path>
            </a:pathLst>
          </a:custGeom>
          <a:solidFill>
            <a:srgbClr val="2C3E50"/>
          </a:solidFill>
          <a:ln w="12700">
            <a:miter lim="400000"/>
          </a:ln>
        </p:spPr>
        <p:txBody>
          <a:bodyPr wrap="square" lIns="38100" tIns="38100" rIns="38100" bIns="38100" anchor="ctr">
            <a:noAutofit/>
          </a:bodyPr>
          <a:lstStyle/>
          <a:p>
            <a:pPr>
              <a:defRPr sz="3000">
                <a:solidFill>
                  <a:srgbClr val="FFFFFF"/>
                </a:solidFill>
                <a:effectLst>
                  <a:outerShdw blurRad="38100" dist="12700" dir="5400000" rotWithShape="0">
                    <a:srgbClr val="000000">
                      <a:alpha val="50000"/>
                    </a:srgbClr>
                  </a:outerShdw>
                </a:effectLst>
              </a:defRPr>
            </a:pPr>
            <a:endParaRPr/>
          </a:p>
        </p:txBody>
      </p:sp>
      <p:grpSp>
        <p:nvGrpSpPr>
          <p:cNvPr id="13" name="Group 26">
            <a:extLst>
              <a:ext uri="{FF2B5EF4-FFF2-40B4-BE49-F238E27FC236}">
                <a16:creationId xmlns:a16="http://schemas.microsoft.com/office/drawing/2014/main" id="{775DA316-2398-4E1D-A631-FF7673B65D13}"/>
              </a:ext>
            </a:extLst>
          </p:cNvPr>
          <p:cNvGrpSpPr/>
          <p:nvPr/>
        </p:nvGrpSpPr>
        <p:grpSpPr>
          <a:xfrm>
            <a:off x="3489600" y="823620"/>
            <a:ext cx="1114376" cy="1114376"/>
            <a:chOff x="1924326" y="1271420"/>
            <a:chExt cx="1114376" cy="1114376"/>
          </a:xfrm>
        </p:grpSpPr>
        <p:sp>
          <p:nvSpPr>
            <p:cNvPr id="14" name="Teardrop 11">
              <a:extLst>
                <a:ext uri="{FF2B5EF4-FFF2-40B4-BE49-F238E27FC236}">
                  <a16:creationId xmlns:a16="http://schemas.microsoft.com/office/drawing/2014/main" id="{2FFCE3BA-F38A-44AA-9CDE-7A7ACB68046D}"/>
                </a:ext>
              </a:extLst>
            </p:cNvPr>
            <p:cNvSpPr/>
            <p:nvPr/>
          </p:nvSpPr>
          <p:spPr>
            <a:xfrm rot="5400000">
              <a:off x="1924326" y="1271420"/>
              <a:ext cx="1114376" cy="1114376"/>
            </a:xfrm>
            <a:prstGeom prst="teardrop">
              <a:avLst/>
            </a:prstGeom>
            <a:solidFill>
              <a:schemeClr val="bg1"/>
            </a:solidFill>
            <a:ln w="92075">
              <a:solidFill>
                <a:srgbClr val="C038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5">
              <a:extLst>
                <a:ext uri="{FF2B5EF4-FFF2-40B4-BE49-F238E27FC236}">
                  <a16:creationId xmlns:a16="http://schemas.microsoft.com/office/drawing/2014/main" id="{FF406FF4-9338-4C65-BD4A-8D8CB1107F48}"/>
                </a:ext>
              </a:extLst>
            </p:cNvPr>
            <p:cNvSpPr txBox="1"/>
            <p:nvPr/>
          </p:nvSpPr>
          <p:spPr>
            <a:xfrm>
              <a:off x="2051324" y="1375234"/>
              <a:ext cx="860380" cy="906749"/>
            </a:xfrm>
            <a:prstGeom prst="rect">
              <a:avLst/>
            </a:prstGeom>
            <a:noFill/>
          </p:spPr>
          <p:txBody>
            <a:bodyPr wrap="none" rtlCol="0" anchor="b">
              <a:spAutoFit/>
            </a:bodyPr>
            <a:lstStyle/>
            <a:p>
              <a:pPr algn="ctr"/>
              <a:r>
                <a:rPr lang="en-US" sz="6000" b="1" cap="all" noProof="1">
                  <a:solidFill>
                    <a:srgbClr val="C0382A"/>
                  </a:solidFill>
                </a:rPr>
                <a:t>01</a:t>
              </a:r>
            </a:p>
          </p:txBody>
        </p:sp>
      </p:grpSp>
      <p:grpSp>
        <p:nvGrpSpPr>
          <p:cNvPr id="16" name="Group 25">
            <a:extLst>
              <a:ext uri="{FF2B5EF4-FFF2-40B4-BE49-F238E27FC236}">
                <a16:creationId xmlns:a16="http://schemas.microsoft.com/office/drawing/2014/main" id="{5E07C09B-3E5E-439F-B7D3-12406D2EFFA7}"/>
              </a:ext>
            </a:extLst>
          </p:cNvPr>
          <p:cNvGrpSpPr/>
          <p:nvPr/>
        </p:nvGrpSpPr>
        <p:grpSpPr>
          <a:xfrm>
            <a:off x="7601374" y="812916"/>
            <a:ext cx="1114376" cy="1114376"/>
            <a:chOff x="5980133" y="1272322"/>
            <a:chExt cx="1114376" cy="1114376"/>
          </a:xfrm>
        </p:grpSpPr>
        <p:sp>
          <p:nvSpPr>
            <p:cNvPr id="17" name="Teardrop 12">
              <a:extLst>
                <a:ext uri="{FF2B5EF4-FFF2-40B4-BE49-F238E27FC236}">
                  <a16:creationId xmlns:a16="http://schemas.microsoft.com/office/drawing/2014/main" id="{C2596838-D498-4CAB-8E40-919089F0F25D}"/>
                </a:ext>
              </a:extLst>
            </p:cNvPr>
            <p:cNvSpPr/>
            <p:nvPr/>
          </p:nvSpPr>
          <p:spPr>
            <a:xfrm rot="10800000">
              <a:off x="5980133" y="1272322"/>
              <a:ext cx="1114376" cy="1114376"/>
            </a:xfrm>
            <a:prstGeom prst="teardrop">
              <a:avLst/>
            </a:prstGeom>
            <a:solidFill>
              <a:schemeClr val="bg1"/>
            </a:solidFill>
            <a:ln w="92075">
              <a:solidFill>
                <a:srgbClr val="9ABC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6">
              <a:extLst>
                <a:ext uri="{FF2B5EF4-FFF2-40B4-BE49-F238E27FC236}">
                  <a16:creationId xmlns:a16="http://schemas.microsoft.com/office/drawing/2014/main" id="{8B3A0A98-668F-4AE7-9EB0-207D65471431}"/>
                </a:ext>
              </a:extLst>
            </p:cNvPr>
            <p:cNvSpPr txBox="1"/>
            <p:nvPr/>
          </p:nvSpPr>
          <p:spPr>
            <a:xfrm>
              <a:off x="6107131" y="1376136"/>
              <a:ext cx="860380" cy="906749"/>
            </a:xfrm>
            <a:prstGeom prst="rect">
              <a:avLst/>
            </a:prstGeom>
            <a:noFill/>
          </p:spPr>
          <p:txBody>
            <a:bodyPr wrap="none" rtlCol="0" anchor="b">
              <a:spAutoFit/>
            </a:bodyPr>
            <a:lstStyle/>
            <a:p>
              <a:pPr algn="ctr"/>
              <a:r>
                <a:rPr lang="en-US" sz="6000" b="1" cap="all" noProof="1">
                  <a:solidFill>
                    <a:srgbClr val="9ABC59"/>
                  </a:solidFill>
                </a:rPr>
                <a:t>02</a:t>
              </a:r>
            </a:p>
          </p:txBody>
        </p:sp>
      </p:grpSp>
      <p:grpSp>
        <p:nvGrpSpPr>
          <p:cNvPr id="19" name="Group 27">
            <a:extLst>
              <a:ext uri="{FF2B5EF4-FFF2-40B4-BE49-F238E27FC236}">
                <a16:creationId xmlns:a16="http://schemas.microsoft.com/office/drawing/2014/main" id="{B126F7B1-9D13-4ADE-9B65-43481863BC9A}"/>
              </a:ext>
            </a:extLst>
          </p:cNvPr>
          <p:cNvGrpSpPr/>
          <p:nvPr/>
        </p:nvGrpSpPr>
        <p:grpSpPr>
          <a:xfrm>
            <a:off x="3510909" y="4899462"/>
            <a:ext cx="1114376" cy="1114376"/>
            <a:chOff x="1924326" y="4809814"/>
            <a:chExt cx="1114376" cy="1114376"/>
          </a:xfrm>
        </p:grpSpPr>
        <p:sp>
          <p:nvSpPr>
            <p:cNvPr id="20" name="Teardrop 13">
              <a:extLst>
                <a:ext uri="{FF2B5EF4-FFF2-40B4-BE49-F238E27FC236}">
                  <a16:creationId xmlns:a16="http://schemas.microsoft.com/office/drawing/2014/main" id="{36FCFBFB-EE7A-4B64-98FD-6747DAFBD7B1}"/>
                </a:ext>
              </a:extLst>
            </p:cNvPr>
            <p:cNvSpPr/>
            <p:nvPr/>
          </p:nvSpPr>
          <p:spPr>
            <a:xfrm>
              <a:off x="1924326" y="4809814"/>
              <a:ext cx="1114376" cy="1114376"/>
            </a:xfrm>
            <a:prstGeom prst="teardrop">
              <a:avLst/>
            </a:prstGeom>
            <a:solidFill>
              <a:schemeClr val="bg1"/>
            </a:solidFill>
            <a:ln w="92075">
              <a:solidFill>
                <a:srgbClr val="2B80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17">
              <a:extLst>
                <a:ext uri="{FF2B5EF4-FFF2-40B4-BE49-F238E27FC236}">
                  <a16:creationId xmlns:a16="http://schemas.microsoft.com/office/drawing/2014/main" id="{33B42A56-3E22-4B5A-AE9D-DEAE23A4E1C4}"/>
                </a:ext>
              </a:extLst>
            </p:cNvPr>
            <p:cNvSpPr txBox="1"/>
            <p:nvPr/>
          </p:nvSpPr>
          <p:spPr>
            <a:xfrm>
              <a:off x="2051324" y="4913628"/>
              <a:ext cx="860380" cy="906749"/>
            </a:xfrm>
            <a:prstGeom prst="rect">
              <a:avLst/>
            </a:prstGeom>
            <a:noFill/>
          </p:spPr>
          <p:txBody>
            <a:bodyPr wrap="none" rtlCol="0" anchor="b">
              <a:spAutoFit/>
            </a:bodyPr>
            <a:lstStyle/>
            <a:p>
              <a:pPr algn="ctr"/>
              <a:r>
                <a:rPr lang="en-US" sz="6000" b="1" cap="all" noProof="1">
                  <a:solidFill>
                    <a:srgbClr val="2B80B9"/>
                  </a:solidFill>
                </a:rPr>
                <a:t>03</a:t>
              </a:r>
            </a:p>
          </p:txBody>
        </p:sp>
      </p:grpSp>
      <p:grpSp>
        <p:nvGrpSpPr>
          <p:cNvPr id="22" name="Group 28">
            <a:extLst>
              <a:ext uri="{FF2B5EF4-FFF2-40B4-BE49-F238E27FC236}">
                <a16:creationId xmlns:a16="http://schemas.microsoft.com/office/drawing/2014/main" id="{66B40CFF-0FE0-4516-BE92-EBA470348757}"/>
              </a:ext>
            </a:extLst>
          </p:cNvPr>
          <p:cNvGrpSpPr/>
          <p:nvPr/>
        </p:nvGrpSpPr>
        <p:grpSpPr>
          <a:xfrm>
            <a:off x="7044186" y="4929504"/>
            <a:ext cx="1114376" cy="1114376"/>
            <a:chOff x="5980133" y="4809814"/>
            <a:chExt cx="1114376" cy="1114376"/>
          </a:xfrm>
        </p:grpSpPr>
        <p:sp>
          <p:nvSpPr>
            <p:cNvPr id="23" name="Teardrop 14">
              <a:extLst>
                <a:ext uri="{FF2B5EF4-FFF2-40B4-BE49-F238E27FC236}">
                  <a16:creationId xmlns:a16="http://schemas.microsoft.com/office/drawing/2014/main" id="{616B4993-E241-4C23-B58E-BE8768CBFFD8}"/>
                </a:ext>
              </a:extLst>
            </p:cNvPr>
            <p:cNvSpPr/>
            <p:nvPr/>
          </p:nvSpPr>
          <p:spPr>
            <a:xfrm rot="16200000">
              <a:off x="5980133" y="4809814"/>
              <a:ext cx="1114376" cy="1114376"/>
            </a:xfrm>
            <a:prstGeom prst="teardrop">
              <a:avLst/>
            </a:prstGeom>
            <a:solidFill>
              <a:schemeClr val="bg1"/>
            </a:solidFill>
            <a:ln w="92075">
              <a:solidFill>
                <a:srgbClr val="F39B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18">
              <a:extLst>
                <a:ext uri="{FF2B5EF4-FFF2-40B4-BE49-F238E27FC236}">
                  <a16:creationId xmlns:a16="http://schemas.microsoft.com/office/drawing/2014/main" id="{9BB96AA9-F1E8-45B8-B032-05454D01F46F}"/>
                </a:ext>
              </a:extLst>
            </p:cNvPr>
            <p:cNvSpPr txBox="1"/>
            <p:nvPr/>
          </p:nvSpPr>
          <p:spPr>
            <a:xfrm>
              <a:off x="6107131" y="4913627"/>
              <a:ext cx="860380" cy="906749"/>
            </a:xfrm>
            <a:prstGeom prst="rect">
              <a:avLst/>
            </a:prstGeom>
            <a:noFill/>
          </p:spPr>
          <p:txBody>
            <a:bodyPr wrap="none" rtlCol="0" anchor="b">
              <a:spAutoFit/>
            </a:bodyPr>
            <a:lstStyle/>
            <a:p>
              <a:pPr algn="ctr"/>
              <a:r>
                <a:rPr lang="en-US" sz="6000" b="1" cap="all" noProof="1">
                  <a:solidFill>
                    <a:srgbClr val="F39B13"/>
                  </a:solidFill>
                </a:rPr>
                <a:t>04</a:t>
              </a:r>
            </a:p>
          </p:txBody>
        </p:sp>
      </p:grpSp>
      <p:sp>
        <p:nvSpPr>
          <p:cNvPr id="29" name="Subtitle 1">
            <a:extLst>
              <a:ext uri="{FF2B5EF4-FFF2-40B4-BE49-F238E27FC236}">
                <a16:creationId xmlns:a16="http://schemas.microsoft.com/office/drawing/2014/main" id="{E8CB85F9-80DF-419A-B95B-7A4758A39392}"/>
              </a:ext>
            </a:extLst>
          </p:cNvPr>
          <p:cNvSpPr txBox="1">
            <a:spLocks/>
          </p:cNvSpPr>
          <p:nvPr/>
        </p:nvSpPr>
        <p:spPr>
          <a:xfrm>
            <a:off x="237587" y="327037"/>
            <a:ext cx="4035787" cy="461665"/>
          </a:xfrm>
          <a:prstGeom prst="rect">
            <a:avLst/>
          </a:prstGeom>
        </p:spPr>
        <p:txBody>
          <a:bodyPr vert="horz" lIns="91440" tIns="45720" rIns="91440" bIns="45720" rtlCol="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err="1"/>
              <a:t>Mezcla</a:t>
            </a:r>
            <a:r>
              <a:rPr lang="en-US" dirty="0"/>
              <a:t> </a:t>
            </a:r>
            <a:r>
              <a:rPr lang="en-US" dirty="0" err="1"/>
              <a:t>asfáltica</a:t>
            </a:r>
            <a:r>
              <a:rPr lang="en-US" dirty="0"/>
              <a:t> </a:t>
            </a:r>
            <a:r>
              <a:rPr lang="en-US" dirty="0" err="1"/>
              <a:t>cerrada</a:t>
            </a:r>
            <a:endParaRPr lang="en-US" dirty="0"/>
          </a:p>
        </p:txBody>
      </p:sp>
      <p:sp>
        <p:nvSpPr>
          <p:cNvPr id="30" name="Title 2">
            <a:extLst>
              <a:ext uri="{FF2B5EF4-FFF2-40B4-BE49-F238E27FC236}">
                <a16:creationId xmlns:a16="http://schemas.microsoft.com/office/drawing/2014/main" id="{F78EB536-2522-4EC1-955B-D87329108E7D}"/>
              </a:ext>
            </a:extLst>
          </p:cNvPr>
          <p:cNvSpPr txBox="1">
            <a:spLocks/>
          </p:cNvSpPr>
          <p:nvPr/>
        </p:nvSpPr>
        <p:spPr>
          <a:xfrm>
            <a:off x="4659944" y="2520821"/>
            <a:ext cx="2941430" cy="160826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pPr algn="ctr"/>
            <a:r>
              <a:rPr lang="es-ES" sz="2800" dirty="0"/>
              <a:t>Procesamiento de datos obtenidos con los sensores</a:t>
            </a:r>
            <a:endParaRPr lang="en-US" sz="2800" dirty="0"/>
          </a:p>
        </p:txBody>
      </p:sp>
      <p:pic>
        <p:nvPicPr>
          <p:cNvPr id="31" name="Marcador de contenido 3">
            <a:extLst>
              <a:ext uri="{FF2B5EF4-FFF2-40B4-BE49-F238E27FC236}">
                <a16:creationId xmlns:a16="http://schemas.microsoft.com/office/drawing/2014/main" id="{903A02C0-80E2-4E94-A140-06783C3CFA91}"/>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274980" y="846891"/>
            <a:ext cx="3135068" cy="2073012"/>
          </a:xfrm>
          <a:prstGeom prst="rect">
            <a:avLst/>
          </a:prstGeom>
          <a:noFill/>
          <a:ln>
            <a:noFill/>
          </a:ln>
        </p:spPr>
      </p:pic>
      <p:pic>
        <p:nvPicPr>
          <p:cNvPr id="32" name="Imagen 31">
            <a:extLst>
              <a:ext uri="{FF2B5EF4-FFF2-40B4-BE49-F238E27FC236}">
                <a16:creationId xmlns:a16="http://schemas.microsoft.com/office/drawing/2014/main" id="{A7A2AB0F-7623-4AA0-A004-D616921C305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62822" y="4236509"/>
            <a:ext cx="2979520" cy="1670113"/>
          </a:xfrm>
          <a:prstGeom prst="rect">
            <a:avLst/>
          </a:prstGeom>
          <a:noFill/>
          <a:ln>
            <a:noFill/>
          </a:ln>
        </p:spPr>
      </p:pic>
      <p:pic>
        <p:nvPicPr>
          <p:cNvPr id="33" name="Imagen 32">
            <a:extLst>
              <a:ext uri="{FF2B5EF4-FFF2-40B4-BE49-F238E27FC236}">
                <a16:creationId xmlns:a16="http://schemas.microsoft.com/office/drawing/2014/main" id="{6F88F093-635A-499A-AD53-FCFA99F8A801}"/>
              </a:ext>
            </a:extLst>
          </p:cNvPr>
          <p:cNvPicPr/>
          <p:nvPr/>
        </p:nvPicPr>
        <p:blipFill rotWithShape="1">
          <a:blip r:embed="rId4">
            <a:extLst>
              <a:ext uri="{28A0092B-C50C-407E-A947-70E740481C1C}">
                <a14:useLocalDpi xmlns:a14="http://schemas.microsoft.com/office/drawing/2010/main" val="0"/>
              </a:ext>
            </a:extLst>
          </a:blip>
          <a:srcRect l="6138" t="13160" r="5302" b="9416"/>
          <a:stretch/>
        </p:blipFill>
        <p:spPr bwMode="auto">
          <a:xfrm>
            <a:off x="9051190" y="1170997"/>
            <a:ext cx="2998548" cy="1459886"/>
          </a:xfrm>
          <a:prstGeom prst="rect">
            <a:avLst/>
          </a:prstGeom>
          <a:noFill/>
          <a:ln>
            <a:noFill/>
          </a:ln>
          <a:extLst>
            <a:ext uri="{53640926-AAD7-44D8-BBD7-CCE9431645EC}">
              <a14:shadowObscured xmlns:a14="http://schemas.microsoft.com/office/drawing/2010/main"/>
            </a:ext>
          </a:extLst>
        </p:spPr>
      </p:pic>
      <p:pic>
        <p:nvPicPr>
          <p:cNvPr id="34" name="Imagen 33">
            <a:extLst>
              <a:ext uri="{FF2B5EF4-FFF2-40B4-BE49-F238E27FC236}">
                <a16:creationId xmlns:a16="http://schemas.microsoft.com/office/drawing/2014/main" id="{098AA93B-77D1-4AE2-8AC2-142AC20FD102}"/>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704430" y="4384601"/>
            <a:ext cx="3345308" cy="1498218"/>
          </a:xfrm>
          <a:prstGeom prst="rect">
            <a:avLst/>
          </a:prstGeom>
          <a:noFill/>
          <a:ln>
            <a:noFill/>
          </a:ln>
        </p:spPr>
      </p:pic>
      <p:sp>
        <p:nvSpPr>
          <p:cNvPr id="37" name="Subtitle 1">
            <a:extLst>
              <a:ext uri="{FF2B5EF4-FFF2-40B4-BE49-F238E27FC236}">
                <a16:creationId xmlns:a16="http://schemas.microsoft.com/office/drawing/2014/main" id="{F816ECC4-C19C-47B4-B8A1-3251C6515D3B}"/>
              </a:ext>
            </a:extLst>
          </p:cNvPr>
          <p:cNvSpPr txBox="1">
            <a:spLocks/>
          </p:cNvSpPr>
          <p:nvPr/>
        </p:nvSpPr>
        <p:spPr>
          <a:xfrm>
            <a:off x="6931899" y="253261"/>
            <a:ext cx="4035787" cy="461665"/>
          </a:xfrm>
          <a:prstGeom prst="rect">
            <a:avLst/>
          </a:prstGeom>
        </p:spPr>
        <p:txBody>
          <a:bodyPr vert="horz" lIns="91440" tIns="45720" rIns="91440" bIns="45720" rtlCol="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err="1"/>
              <a:t>Mezcla</a:t>
            </a:r>
            <a:r>
              <a:rPr lang="en-US" dirty="0"/>
              <a:t> </a:t>
            </a:r>
            <a:r>
              <a:rPr lang="en-US" dirty="0" err="1"/>
              <a:t>asfáltica</a:t>
            </a:r>
            <a:r>
              <a:rPr lang="en-US" dirty="0"/>
              <a:t> </a:t>
            </a:r>
            <a:r>
              <a:rPr lang="en-US" dirty="0" err="1"/>
              <a:t>cerrada</a:t>
            </a:r>
            <a:endParaRPr lang="en-US" dirty="0"/>
          </a:p>
        </p:txBody>
      </p:sp>
      <p:sp>
        <p:nvSpPr>
          <p:cNvPr id="38" name="Subtitle 1">
            <a:extLst>
              <a:ext uri="{FF2B5EF4-FFF2-40B4-BE49-F238E27FC236}">
                <a16:creationId xmlns:a16="http://schemas.microsoft.com/office/drawing/2014/main" id="{CB38BCE3-E249-46C3-922D-F77DBD6DFA1B}"/>
              </a:ext>
            </a:extLst>
          </p:cNvPr>
          <p:cNvSpPr txBox="1">
            <a:spLocks/>
          </p:cNvSpPr>
          <p:nvPr/>
        </p:nvSpPr>
        <p:spPr>
          <a:xfrm>
            <a:off x="-175380" y="3716267"/>
            <a:ext cx="4035787" cy="46166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dirty="0" err="1"/>
              <a:t>Mezcla</a:t>
            </a:r>
            <a:r>
              <a:rPr lang="en-US" sz="2400" dirty="0"/>
              <a:t> </a:t>
            </a:r>
            <a:r>
              <a:rPr lang="en-US" sz="2400" dirty="0" err="1"/>
              <a:t>asfáltica</a:t>
            </a:r>
            <a:r>
              <a:rPr lang="en-US" sz="2400" dirty="0"/>
              <a:t> </a:t>
            </a:r>
            <a:r>
              <a:rPr lang="en-US" sz="2400" dirty="0" err="1"/>
              <a:t>abierta</a:t>
            </a:r>
            <a:endParaRPr lang="en-US" sz="2400" dirty="0"/>
          </a:p>
        </p:txBody>
      </p:sp>
      <p:sp>
        <p:nvSpPr>
          <p:cNvPr id="39" name="Subtitle 1">
            <a:extLst>
              <a:ext uri="{FF2B5EF4-FFF2-40B4-BE49-F238E27FC236}">
                <a16:creationId xmlns:a16="http://schemas.microsoft.com/office/drawing/2014/main" id="{82DF8D3F-48CF-4DF7-9901-61846458ED98}"/>
              </a:ext>
            </a:extLst>
          </p:cNvPr>
          <p:cNvSpPr txBox="1">
            <a:spLocks/>
          </p:cNvSpPr>
          <p:nvPr/>
        </p:nvSpPr>
        <p:spPr>
          <a:xfrm>
            <a:off x="8342862" y="3716267"/>
            <a:ext cx="4035787" cy="46166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dirty="0" err="1"/>
              <a:t>Mezcla</a:t>
            </a:r>
            <a:r>
              <a:rPr lang="en-US" sz="2400" dirty="0"/>
              <a:t> </a:t>
            </a:r>
            <a:r>
              <a:rPr lang="en-US" sz="2400" dirty="0" err="1"/>
              <a:t>asfáltica</a:t>
            </a:r>
            <a:r>
              <a:rPr lang="en-US" sz="2400" dirty="0"/>
              <a:t> </a:t>
            </a:r>
            <a:r>
              <a:rPr lang="en-US" sz="2400" dirty="0" err="1"/>
              <a:t>abierta</a:t>
            </a:r>
            <a:endParaRPr lang="en-US" sz="2400" dirty="0"/>
          </a:p>
        </p:txBody>
      </p:sp>
    </p:spTree>
    <p:extLst>
      <p:ext uri="{BB962C8B-B14F-4D97-AF65-F5344CB8AC3E}">
        <p14:creationId xmlns:p14="http://schemas.microsoft.com/office/powerpoint/2010/main" val="39694896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D2D6EA8A-AD7F-444A-9A7F-C9CE90DC3D6F}"/>
              </a:ext>
            </a:extLst>
          </p:cNvPr>
          <p:cNvSpPr>
            <a:spLocks noGrp="1"/>
          </p:cNvSpPr>
          <p:nvPr>
            <p:ph type="sldNum" sz="quarter" idx="12"/>
          </p:nvPr>
        </p:nvSpPr>
        <p:spPr/>
        <p:txBody>
          <a:bodyPr/>
          <a:lstStyle/>
          <a:p>
            <a:fld id="{5A745FF5-85E7-44FB-BA6C-21F3DA7B9E3F}" type="slidenum">
              <a:rPr lang="es-EC" smtClean="0">
                <a:solidFill>
                  <a:prstClr val="black">
                    <a:tint val="75000"/>
                  </a:prstClr>
                </a:solidFill>
              </a:rPr>
              <a:pPr/>
              <a:t>26</a:t>
            </a:fld>
            <a:endParaRPr lang="es-EC" dirty="0">
              <a:solidFill>
                <a:prstClr val="black">
                  <a:tint val="75000"/>
                </a:prstClr>
              </a:solidFill>
            </a:endParaRPr>
          </a:p>
        </p:txBody>
      </p:sp>
      <p:sp>
        <p:nvSpPr>
          <p:cNvPr id="6" name="Title 2">
            <a:extLst>
              <a:ext uri="{FF2B5EF4-FFF2-40B4-BE49-F238E27FC236}">
                <a16:creationId xmlns:a16="http://schemas.microsoft.com/office/drawing/2014/main" id="{90C7E530-75A2-47BC-8170-155A8BF16723}"/>
              </a:ext>
            </a:extLst>
          </p:cNvPr>
          <p:cNvSpPr txBox="1">
            <a:spLocks/>
          </p:cNvSpPr>
          <p:nvPr/>
        </p:nvSpPr>
        <p:spPr>
          <a:xfrm>
            <a:off x="0" y="241883"/>
            <a:ext cx="7200430" cy="5852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s-ES" sz="2800" dirty="0"/>
              <a:t>Temperaturas obtenidas con los sensores</a:t>
            </a:r>
            <a:endParaRPr lang="en-US" sz="2800" dirty="0"/>
          </a:p>
        </p:txBody>
      </p:sp>
      <p:sp>
        <p:nvSpPr>
          <p:cNvPr id="8" name="Freeform: Shape 19">
            <a:extLst>
              <a:ext uri="{FF2B5EF4-FFF2-40B4-BE49-F238E27FC236}">
                <a16:creationId xmlns:a16="http://schemas.microsoft.com/office/drawing/2014/main" id="{2F43B7A6-3C76-4083-AC26-194AF3A600C8}"/>
              </a:ext>
            </a:extLst>
          </p:cNvPr>
          <p:cNvSpPr/>
          <p:nvPr/>
        </p:nvSpPr>
        <p:spPr>
          <a:xfrm>
            <a:off x="5209327" y="0"/>
            <a:ext cx="4679106" cy="6356353"/>
          </a:xfrm>
          <a:custGeom>
            <a:avLst/>
            <a:gdLst>
              <a:gd name="connsiteX0" fmla="*/ 271240 w 4679106"/>
              <a:gd name="connsiteY0" fmla="*/ 6514444 h 6858000"/>
              <a:gd name="connsiteX1" fmla="*/ 252392 w 4679106"/>
              <a:gd name="connsiteY1" fmla="*/ 6533329 h 6858000"/>
              <a:gd name="connsiteX2" fmla="*/ 252392 w 4679106"/>
              <a:gd name="connsiteY2" fmla="*/ 6661551 h 6858000"/>
              <a:gd name="connsiteX3" fmla="*/ 271240 w 4679106"/>
              <a:gd name="connsiteY3" fmla="*/ 6680436 h 6858000"/>
              <a:gd name="connsiteX4" fmla="*/ 289872 w 4679106"/>
              <a:gd name="connsiteY4" fmla="*/ 6661551 h 6858000"/>
              <a:gd name="connsiteX5" fmla="*/ 289872 w 4679106"/>
              <a:gd name="connsiteY5" fmla="*/ 6533329 h 6858000"/>
              <a:gd name="connsiteX6" fmla="*/ 271240 w 4679106"/>
              <a:gd name="connsiteY6" fmla="*/ 6514444 h 6858000"/>
              <a:gd name="connsiteX7" fmla="*/ 271240 w 4679106"/>
              <a:gd name="connsiteY7" fmla="*/ 6258333 h 6858000"/>
              <a:gd name="connsiteX8" fmla="*/ 252392 w 4679106"/>
              <a:gd name="connsiteY8" fmla="*/ 6276887 h 6858000"/>
              <a:gd name="connsiteX9" fmla="*/ 252392 w 4679106"/>
              <a:gd name="connsiteY9" fmla="*/ 6405108 h 6858000"/>
              <a:gd name="connsiteX10" fmla="*/ 271240 w 4679106"/>
              <a:gd name="connsiteY10" fmla="*/ 6423993 h 6858000"/>
              <a:gd name="connsiteX11" fmla="*/ 289872 w 4679106"/>
              <a:gd name="connsiteY11" fmla="*/ 6405108 h 6858000"/>
              <a:gd name="connsiteX12" fmla="*/ 289872 w 4679106"/>
              <a:gd name="connsiteY12" fmla="*/ 6276887 h 6858000"/>
              <a:gd name="connsiteX13" fmla="*/ 271240 w 4679106"/>
              <a:gd name="connsiteY13" fmla="*/ 6258333 h 6858000"/>
              <a:gd name="connsiteX14" fmla="*/ 271240 w 4679106"/>
              <a:gd name="connsiteY14" fmla="*/ 6001558 h 6858000"/>
              <a:gd name="connsiteX15" fmla="*/ 252392 w 4679106"/>
              <a:gd name="connsiteY15" fmla="*/ 6020444 h 6858000"/>
              <a:gd name="connsiteX16" fmla="*/ 252392 w 4679106"/>
              <a:gd name="connsiteY16" fmla="*/ 6148665 h 6858000"/>
              <a:gd name="connsiteX17" fmla="*/ 271240 w 4679106"/>
              <a:gd name="connsiteY17" fmla="*/ 6167550 h 6858000"/>
              <a:gd name="connsiteX18" fmla="*/ 289872 w 4679106"/>
              <a:gd name="connsiteY18" fmla="*/ 6148665 h 6858000"/>
              <a:gd name="connsiteX19" fmla="*/ 289872 w 4679106"/>
              <a:gd name="connsiteY19" fmla="*/ 6020444 h 6858000"/>
              <a:gd name="connsiteX20" fmla="*/ 271240 w 4679106"/>
              <a:gd name="connsiteY20" fmla="*/ 6001558 h 6858000"/>
              <a:gd name="connsiteX21" fmla="*/ 271240 w 4679106"/>
              <a:gd name="connsiteY21" fmla="*/ 5745447 h 6858000"/>
              <a:gd name="connsiteX22" fmla="*/ 252392 w 4679106"/>
              <a:gd name="connsiteY22" fmla="*/ 5764332 h 6858000"/>
              <a:gd name="connsiteX23" fmla="*/ 252392 w 4679106"/>
              <a:gd name="connsiteY23" fmla="*/ 5892554 h 6858000"/>
              <a:gd name="connsiteX24" fmla="*/ 271240 w 4679106"/>
              <a:gd name="connsiteY24" fmla="*/ 5911108 h 6858000"/>
              <a:gd name="connsiteX25" fmla="*/ 289872 w 4679106"/>
              <a:gd name="connsiteY25" fmla="*/ 5892554 h 6858000"/>
              <a:gd name="connsiteX26" fmla="*/ 289872 w 4679106"/>
              <a:gd name="connsiteY26" fmla="*/ 5764332 h 6858000"/>
              <a:gd name="connsiteX27" fmla="*/ 271240 w 4679106"/>
              <a:gd name="connsiteY27" fmla="*/ 5745447 h 6858000"/>
              <a:gd name="connsiteX28" fmla="*/ 275356 w 4679106"/>
              <a:gd name="connsiteY28" fmla="*/ 5489004 h 6858000"/>
              <a:gd name="connsiteX29" fmla="*/ 261491 w 4679106"/>
              <a:gd name="connsiteY29" fmla="*/ 5492980 h 6858000"/>
              <a:gd name="connsiteX30" fmla="*/ 254558 w 4679106"/>
              <a:gd name="connsiteY30" fmla="*/ 5505570 h 6858000"/>
              <a:gd name="connsiteX31" fmla="*/ 252392 w 4679106"/>
              <a:gd name="connsiteY31" fmla="*/ 5534395 h 6858000"/>
              <a:gd name="connsiteX32" fmla="*/ 252392 w 4679106"/>
              <a:gd name="connsiteY32" fmla="*/ 5636111 h 6858000"/>
              <a:gd name="connsiteX33" fmla="*/ 271240 w 4679106"/>
              <a:gd name="connsiteY33" fmla="*/ 5654996 h 6858000"/>
              <a:gd name="connsiteX34" fmla="*/ 289872 w 4679106"/>
              <a:gd name="connsiteY34" fmla="*/ 5636111 h 6858000"/>
              <a:gd name="connsiteX35" fmla="*/ 289438 w 4679106"/>
              <a:gd name="connsiteY35" fmla="*/ 5535058 h 6858000"/>
              <a:gd name="connsiteX36" fmla="*/ 291605 w 4679106"/>
              <a:gd name="connsiteY36" fmla="*/ 5509546 h 6858000"/>
              <a:gd name="connsiteX37" fmla="*/ 275356 w 4679106"/>
              <a:gd name="connsiteY37" fmla="*/ 5489004 h 6858000"/>
              <a:gd name="connsiteX38" fmla="*/ 332551 w 4679106"/>
              <a:gd name="connsiteY38" fmla="*/ 5238856 h 6858000"/>
              <a:gd name="connsiteX39" fmla="*/ 309153 w 4679106"/>
              <a:gd name="connsiteY39" fmla="*/ 5250784 h 6858000"/>
              <a:gd name="connsiteX40" fmla="*/ 275573 w 4679106"/>
              <a:gd name="connsiteY40" fmla="*/ 5376686 h 6858000"/>
              <a:gd name="connsiteX41" fmla="*/ 289655 w 4679106"/>
              <a:gd name="connsiteY41" fmla="*/ 5398885 h 6858000"/>
              <a:gd name="connsiteX42" fmla="*/ 293771 w 4679106"/>
              <a:gd name="connsiteY42" fmla="*/ 5399216 h 6858000"/>
              <a:gd name="connsiteX43" fmla="*/ 312186 w 4679106"/>
              <a:gd name="connsiteY43" fmla="*/ 5384638 h 6858000"/>
              <a:gd name="connsiteX44" fmla="*/ 344900 w 4679106"/>
              <a:gd name="connsiteY44" fmla="*/ 5262380 h 6858000"/>
              <a:gd name="connsiteX45" fmla="*/ 332551 w 4679106"/>
              <a:gd name="connsiteY45" fmla="*/ 5238856 h 6858000"/>
              <a:gd name="connsiteX46" fmla="*/ 428525 w 4679106"/>
              <a:gd name="connsiteY46" fmla="*/ 5005275 h 6858000"/>
              <a:gd name="connsiteX47" fmla="*/ 417042 w 4679106"/>
              <a:gd name="connsiteY47" fmla="*/ 5013889 h 6858000"/>
              <a:gd name="connsiteX48" fmla="*/ 356165 w 4679106"/>
              <a:gd name="connsiteY48" fmla="*/ 5129189 h 6858000"/>
              <a:gd name="connsiteX49" fmla="*/ 365481 w 4679106"/>
              <a:gd name="connsiteY49" fmla="*/ 5154038 h 6858000"/>
              <a:gd name="connsiteX50" fmla="*/ 373280 w 4679106"/>
              <a:gd name="connsiteY50" fmla="*/ 5155695 h 6858000"/>
              <a:gd name="connsiteX51" fmla="*/ 390395 w 4679106"/>
              <a:gd name="connsiteY51" fmla="*/ 5144761 h 6858000"/>
              <a:gd name="connsiteX52" fmla="*/ 449106 w 4679106"/>
              <a:gd name="connsiteY52" fmla="*/ 5033437 h 6858000"/>
              <a:gd name="connsiteX53" fmla="*/ 442823 w 4679106"/>
              <a:gd name="connsiteY53" fmla="*/ 5007594 h 6858000"/>
              <a:gd name="connsiteX54" fmla="*/ 428525 w 4679106"/>
              <a:gd name="connsiteY54" fmla="*/ 5005275 h 6858000"/>
              <a:gd name="connsiteX55" fmla="*/ 597725 w 4679106"/>
              <a:gd name="connsiteY55" fmla="*/ 4809132 h 6858000"/>
              <a:gd name="connsiteX56" fmla="*/ 584293 w 4679106"/>
              <a:gd name="connsiteY56" fmla="*/ 4813771 h 6858000"/>
              <a:gd name="connsiteX57" fmla="*/ 492868 w 4679106"/>
              <a:gd name="connsiteY57" fmla="*/ 4907535 h 6858000"/>
              <a:gd name="connsiteX58" fmla="*/ 495251 w 4679106"/>
              <a:gd name="connsiteY58" fmla="*/ 4933709 h 6858000"/>
              <a:gd name="connsiteX59" fmla="*/ 507384 w 4679106"/>
              <a:gd name="connsiteY59" fmla="*/ 4938016 h 6858000"/>
              <a:gd name="connsiteX60" fmla="*/ 521682 w 4679106"/>
              <a:gd name="connsiteY60" fmla="*/ 4931390 h 6858000"/>
              <a:gd name="connsiteX61" fmla="*/ 608774 w 4679106"/>
              <a:gd name="connsiteY61" fmla="*/ 4841933 h 6858000"/>
              <a:gd name="connsiteX62" fmla="*/ 615056 w 4679106"/>
              <a:gd name="connsiteY62" fmla="*/ 4828680 h 6858000"/>
              <a:gd name="connsiteX63" fmla="*/ 610507 w 4679106"/>
              <a:gd name="connsiteY63" fmla="*/ 4815427 h 6858000"/>
              <a:gd name="connsiteX64" fmla="*/ 597725 w 4679106"/>
              <a:gd name="connsiteY64" fmla="*/ 4809132 h 6858000"/>
              <a:gd name="connsiteX65" fmla="*/ 806787 w 4679106"/>
              <a:gd name="connsiteY65" fmla="*/ 4676604 h 6858000"/>
              <a:gd name="connsiteX66" fmla="*/ 690016 w 4679106"/>
              <a:gd name="connsiteY66" fmla="*/ 4735579 h 6858000"/>
              <a:gd name="connsiteX67" fmla="*/ 683733 w 4679106"/>
              <a:gd name="connsiteY67" fmla="*/ 4761422 h 6858000"/>
              <a:gd name="connsiteX68" fmla="*/ 699548 w 4679106"/>
              <a:gd name="connsiteY68" fmla="*/ 4770368 h 6858000"/>
              <a:gd name="connsiteX69" fmla="*/ 709514 w 4679106"/>
              <a:gd name="connsiteY69" fmla="*/ 4767717 h 6858000"/>
              <a:gd name="connsiteX70" fmla="*/ 820869 w 4679106"/>
              <a:gd name="connsiteY70" fmla="*/ 4711724 h 6858000"/>
              <a:gd name="connsiteX71" fmla="*/ 831268 w 4679106"/>
              <a:gd name="connsiteY71" fmla="*/ 4686875 h 6858000"/>
              <a:gd name="connsiteX72" fmla="*/ 821086 w 4679106"/>
              <a:gd name="connsiteY72" fmla="*/ 4676604 h 6858000"/>
              <a:gd name="connsiteX73" fmla="*/ 806787 w 4679106"/>
              <a:gd name="connsiteY73" fmla="*/ 4676604 h 6858000"/>
              <a:gd name="connsiteX74" fmla="*/ 1059613 w 4679106"/>
              <a:gd name="connsiteY74" fmla="*/ 4615972 h 6858000"/>
              <a:gd name="connsiteX75" fmla="*/ 931142 w 4679106"/>
              <a:gd name="connsiteY75" fmla="*/ 4637176 h 6858000"/>
              <a:gd name="connsiteX76" fmla="*/ 917060 w 4679106"/>
              <a:gd name="connsiteY76" fmla="*/ 4659706 h 6858000"/>
              <a:gd name="connsiteX77" fmla="*/ 935475 w 4679106"/>
              <a:gd name="connsiteY77" fmla="*/ 4674284 h 6858000"/>
              <a:gd name="connsiteX78" fmla="*/ 939808 w 4679106"/>
              <a:gd name="connsiteY78" fmla="*/ 4673953 h 6858000"/>
              <a:gd name="connsiteX79" fmla="*/ 1063296 w 4679106"/>
              <a:gd name="connsiteY79" fmla="*/ 4653080 h 6858000"/>
              <a:gd name="connsiteX80" fmla="*/ 1079977 w 4679106"/>
              <a:gd name="connsiteY80" fmla="*/ 4632538 h 6858000"/>
              <a:gd name="connsiteX81" fmla="*/ 1059613 w 4679106"/>
              <a:gd name="connsiteY81" fmla="*/ 4615972 h 6858000"/>
              <a:gd name="connsiteX82" fmla="*/ 3243397 w 4679106"/>
              <a:gd name="connsiteY82" fmla="*/ 4610008 h 6858000"/>
              <a:gd name="connsiteX83" fmla="*/ 3224549 w 4679106"/>
              <a:gd name="connsiteY83" fmla="*/ 4628893 h 6858000"/>
              <a:gd name="connsiteX84" fmla="*/ 3243397 w 4679106"/>
              <a:gd name="connsiteY84" fmla="*/ 4647447 h 6858000"/>
              <a:gd name="connsiteX85" fmla="*/ 3371868 w 4679106"/>
              <a:gd name="connsiteY85" fmla="*/ 4647447 h 6858000"/>
              <a:gd name="connsiteX86" fmla="*/ 3390716 w 4679106"/>
              <a:gd name="connsiteY86" fmla="*/ 4628893 h 6858000"/>
              <a:gd name="connsiteX87" fmla="*/ 3371868 w 4679106"/>
              <a:gd name="connsiteY87" fmla="*/ 4610008 h 6858000"/>
              <a:gd name="connsiteX88" fmla="*/ 2986456 w 4679106"/>
              <a:gd name="connsiteY88" fmla="*/ 4610008 h 6858000"/>
              <a:gd name="connsiteX89" fmla="*/ 2967608 w 4679106"/>
              <a:gd name="connsiteY89" fmla="*/ 4628893 h 6858000"/>
              <a:gd name="connsiteX90" fmla="*/ 2986456 w 4679106"/>
              <a:gd name="connsiteY90" fmla="*/ 4647447 h 6858000"/>
              <a:gd name="connsiteX91" fmla="*/ 3114927 w 4679106"/>
              <a:gd name="connsiteY91" fmla="*/ 4647447 h 6858000"/>
              <a:gd name="connsiteX92" fmla="*/ 3133558 w 4679106"/>
              <a:gd name="connsiteY92" fmla="*/ 4628893 h 6858000"/>
              <a:gd name="connsiteX93" fmla="*/ 3114927 w 4679106"/>
              <a:gd name="connsiteY93" fmla="*/ 4610008 h 6858000"/>
              <a:gd name="connsiteX94" fmla="*/ 2729948 w 4679106"/>
              <a:gd name="connsiteY94" fmla="*/ 4610008 h 6858000"/>
              <a:gd name="connsiteX95" fmla="*/ 2711100 w 4679106"/>
              <a:gd name="connsiteY95" fmla="*/ 4628893 h 6858000"/>
              <a:gd name="connsiteX96" fmla="*/ 2729948 w 4679106"/>
              <a:gd name="connsiteY96" fmla="*/ 4647447 h 6858000"/>
              <a:gd name="connsiteX97" fmla="*/ 2858202 w 4679106"/>
              <a:gd name="connsiteY97" fmla="*/ 4647447 h 6858000"/>
              <a:gd name="connsiteX98" fmla="*/ 2876834 w 4679106"/>
              <a:gd name="connsiteY98" fmla="*/ 4628893 h 6858000"/>
              <a:gd name="connsiteX99" fmla="*/ 2858202 w 4679106"/>
              <a:gd name="connsiteY99" fmla="*/ 4610008 h 6858000"/>
              <a:gd name="connsiteX100" fmla="*/ 2473007 w 4679106"/>
              <a:gd name="connsiteY100" fmla="*/ 4610008 h 6858000"/>
              <a:gd name="connsiteX101" fmla="*/ 2454375 w 4679106"/>
              <a:gd name="connsiteY101" fmla="*/ 4628893 h 6858000"/>
              <a:gd name="connsiteX102" fmla="*/ 2473007 w 4679106"/>
              <a:gd name="connsiteY102" fmla="*/ 4647447 h 6858000"/>
              <a:gd name="connsiteX103" fmla="*/ 2601261 w 4679106"/>
              <a:gd name="connsiteY103" fmla="*/ 4647447 h 6858000"/>
              <a:gd name="connsiteX104" fmla="*/ 2620109 w 4679106"/>
              <a:gd name="connsiteY104" fmla="*/ 4628893 h 6858000"/>
              <a:gd name="connsiteX105" fmla="*/ 2601261 w 4679106"/>
              <a:gd name="connsiteY105" fmla="*/ 4610008 h 6858000"/>
              <a:gd name="connsiteX106" fmla="*/ 2216282 w 4679106"/>
              <a:gd name="connsiteY106" fmla="*/ 4610008 h 6858000"/>
              <a:gd name="connsiteX107" fmla="*/ 2197650 w 4679106"/>
              <a:gd name="connsiteY107" fmla="*/ 4628893 h 6858000"/>
              <a:gd name="connsiteX108" fmla="*/ 2216282 w 4679106"/>
              <a:gd name="connsiteY108" fmla="*/ 4647447 h 6858000"/>
              <a:gd name="connsiteX109" fmla="*/ 2344536 w 4679106"/>
              <a:gd name="connsiteY109" fmla="*/ 4647447 h 6858000"/>
              <a:gd name="connsiteX110" fmla="*/ 2363384 w 4679106"/>
              <a:gd name="connsiteY110" fmla="*/ 4628893 h 6858000"/>
              <a:gd name="connsiteX111" fmla="*/ 2344536 w 4679106"/>
              <a:gd name="connsiteY111" fmla="*/ 4610008 h 6858000"/>
              <a:gd name="connsiteX112" fmla="*/ 1959341 w 4679106"/>
              <a:gd name="connsiteY112" fmla="*/ 4610008 h 6858000"/>
              <a:gd name="connsiteX113" fmla="*/ 1940492 w 4679106"/>
              <a:gd name="connsiteY113" fmla="*/ 4628893 h 6858000"/>
              <a:gd name="connsiteX114" fmla="*/ 1959341 w 4679106"/>
              <a:gd name="connsiteY114" fmla="*/ 4647447 h 6858000"/>
              <a:gd name="connsiteX115" fmla="*/ 2087811 w 4679106"/>
              <a:gd name="connsiteY115" fmla="*/ 4647447 h 6858000"/>
              <a:gd name="connsiteX116" fmla="*/ 2106659 w 4679106"/>
              <a:gd name="connsiteY116" fmla="*/ 4628893 h 6858000"/>
              <a:gd name="connsiteX117" fmla="*/ 2087811 w 4679106"/>
              <a:gd name="connsiteY117" fmla="*/ 4610008 h 6858000"/>
              <a:gd name="connsiteX118" fmla="*/ 1702833 w 4679106"/>
              <a:gd name="connsiteY118" fmla="*/ 4610008 h 6858000"/>
              <a:gd name="connsiteX119" fmla="*/ 1683984 w 4679106"/>
              <a:gd name="connsiteY119" fmla="*/ 4628893 h 6858000"/>
              <a:gd name="connsiteX120" fmla="*/ 1702833 w 4679106"/>
              <a:gd name="connsiteY120" fmla="*/ 4647447 h 6858000"/>
              <a:gd name="connsiteX121" fmla="*/ 1831087 w 4679106"/>
              <a:gd name="connsiteY121" fmla="*/ 4647447 h 6858000"/>
              <a:gd name="connsiteX122" fmla="*/ 1849718 w 4679106"/>
              <a:gd name="connsiteY122" fmla="*/ 4628893 h 6858000"/>
              <a:gd name="connsiteX123" fmla="*/ 1831087 w 4679106"/>
              <a:gd name="connsiteY123" fmla="*/ 4610008 h 6858000"/>
              <a:gd name="connsiteX124" fmla="*/ 1446324 w 4679106"/>
              <a:gd name="connsiteY124" fmla="*/ 4610008 h 6858000"/>
              <a:gd name="connsiteX125" fmla="*/ 1427476 w 4679106"/>
              <a:gd name="connsiteY125" fmla="*/ 4628893 h 6858000"/>
              <a:gd name="connsiteX126" fmla="*/ 1446324 w 4679106"/>
              <a:gd name="connsiteY126" fmla="*/ 4647447 h 6858000"/>
              <a:gd name="connsiteX127" fmla="*/ 1574579 w 4679106"/>
              <a:gd name="connsiteY127" fmla="*/ 4647447 h 6858000"/>
              <a:gd name="connsiteX128" fmla="*/ 1593210 w 4679106"/>
              <a:gd name="connsiteY128" fmla="*/ 4628893 h 6858000"/>
              <a:gd name="connsiteX129" fmla="*/ 1574579 w 4679106"/>
              <a:gd name="connsiteY129" fmla="*/ 4610008 h 6858000"/>
              <a:gd name="connsiteX130" fmla="*/ 1189600 w 4679106"/>
              <a:gd name="connsiteY130" fmla="*/ 4610008 h 6858000"/>
              <a:gd name="connsiteX131" fmla="*/ 1170752 w 4679106"/>
              <a:gd name="connsiteY131" fmla="*/ 4628893 h 6858000"/>
              <a:gd name="connsiteX132" fmla="*/ 1189600 w 4679106"/>
              <a:gd name="connsiteY132" fmla="*/ 4647447 h 6858000"/>
              <a:gd name="connsiteX133" fmla="*/ 1317854 w 4679106"/>
              <a:gd name="connsiteY133" fmla="*/ 4647447 h 6858000"/>
              <a:gd name="connsiteX134" fmla="*/ 1336485 w 4679106"/>
              <a:gd name="connsiteY134" fmla="*/ 4628893 h 6858000"/>
              <a:gd name="connsiteX135" fmla="*/ 1317854 w 4679106"/>
              <a:gd name="connsiteY135" fmla="*/ 4610008 h 6858000"/>
              <a:gd name="connsiteX136" fmla="*/ 3622094 w 4679106"/>
              <a:gd name="connsiteY136" fmla="*/ 4576876 h 6858000"/>
              <a:gd name="connsiteX137" fmla="*/ 3497739 w 4679106"/>
              <a:gd name="connsiteY137" fmla="*/ 4600731 h 6858000"/>
              <a:gd name="connsiteX138" fmla="*/ 3481924 w 4679106"/>
              <a:gd name="connsiteY138" fmla="*/ 4621936 h 6858000"/>
              <a:gd name="connsiteX139" fmla="*/ 3500339 w 4679106"/>
              <a:gd name="connsiteY139" fmla="*/ 4637839 h 6858000"/>
              <a:gd name="connsiteX140" fmla="*/ 3502939 w 4679106"/>
              <a:gd name="connsiteY140" fmla="*/ 4637839 h 6858000"/>
              <a:gd name="connsiteX141" fmla="*/ 3630976 w 4679106"/>
              <a:gd name="connsiteY141" fmla="*/ 4613321 h 6858000"/>
              <a:gd name="connsiteX142" fmla="*/ 3642675 w 4679106"/>
              <a:gd name="connsiteY142" fmla="*/ 4604707 h 6858000"/>
              <a:gd name="connsiteX143" fmla="*/ 3644841 w 4679106"/>
              <a:gd name="connsiteY143" fmla="*/ 4590460 h 6858000"/>
              <a:gd name="connsiteX144" fmla="*/ 3622094 w 4679106"/>
              <a:gd name="connsiteY144" fmla="*/ 4576876 h 6858000"/>
              <a:gd name="connsiteX145" fmla="*/ 3875569 w 4679106"/>
              <a:gd name="connsiteY145" fmla="*/ 4493714 h 6858000"/>
              <a:gd name="connsiteX146" fmla="*/ 3861270 w 4679106"/>
              <a:gd name="connsiteY146" fmla="*/ 4494377 h 6858000"/>
              <a:gd name="connsiteX147" fmla="*/ 3744065 w 4679106"/>
              <a:gd name="connsiteY147" fmla="*/ 4541424 h 6858000"/>
              <a:gd name="connsiteX148" fmla="*/ 3733233 w 4679106"/>
              <a:gd name="connsiteY148" fmla="*/ 4550701 h 6858000"/>
              <a:gd name="connsiteX149" fmla="*/ 3732366 w 4679106"/>
              <a:gd name="connsiteY149" fmla="*/ 4564948 h 6858000"/>
              <a:gd name="connsiteX150" fmla="*/ 3749914 w 4679106"/>
              <a:gd name="connsiteY150" fmla="*/ 4577538 h 6858000"/>
              <a:gd name="connsiteX151" fmla="*/ 3755980 w 4679106"/>
              <a:gd name="connsiteY151" fmla="*/ 4576545 h 6858000"/>
              <a:gd name="connsiteX152" fmla="*/ 3876652 w 4679106"/>
              <a:gd name="connsiteY152" fmla="*/ 4527840 h 6858000"/>
              <a:gd name="connsiteX153" fmla="*/ 3886184 w 4679106"/>
              <a:gd name="connsiteY153" fmla="*/ 4503322 h 6858000"/>
              <a:gd name="connsiteX154" fmla="*/ 3875569 w 4679106"/>
              <a:gd name="connsiteY154" fmla="*/ 4493714 h 6858000"/>
              <a:gd name="connsiteX155" fmla="*/ 4087691 w 4679106"/>
              <a:gd name="connsiteY155" fmla="*/ 4357375 h 6858000"/>
              <a:gd name="connsiteX156" fmla="*/ 4074016 w 4679106"/>
              <a:gd name="connsiteY156" fmla="*/ 4361517 h 6858000"/>
              <a:gd name="connsiteX157" fmla="*/ 3971759 w 4679106"/>
              <a:gd name="connsiteY157" fmla="*/ 4434408 h 6858000"/>
              <a:gd name="connsiteX158" fmla="*/ 3965693 w 4679106"/>
              <a:gd name="connsiteY158" fmla="*/ 4460251 h 6858000"/>
              <a:gd name="connsiteX159" fmla="*/ 3981725 w 4679106"/>
              <a:gd name="connsiteY159" fmla="*/ 4468865 h 6858000"/>
              <a:gd name="connsiteX160" fmla="*/ 3991474 w 4679106"/>
              <a:gd name="connsiteY160" fmla="*/ 4466214 h 6858000"/>
              <a:gd name="connsiteX161" fmla="*/ 4097847 w 4679106"/>
              <a:gd name="connsiteY161" fmla="*/ 4390342 h 6858000"/>
              <a:gd name="connsiteX162" fmla="*/ 4104346 w 4679106"/>
              <a:gd name="connsiteY162" fmla="*/ 4377752 h 6858000"/>
              <a:gd name="connsiteX163" fmla="*/ 4100230 w 4679106"/>
              <a:gd name="connsiteY163" fmla="*/ 4364167 h 6858000"/>
              <a:gd name="connsiteX164" fmla="*/ 4087691 w 4679106"/>
              <a:gd name="connsiteY164" fmla="*/ 4357375 h 6858000"/>
              <a:gd name="connsiteX165" fmla="*/ 4254508 w 4679106"/>
              <a:gd name="connsiteY165" fmla="*/ 4168978 h 6858000"/>
              <a:gd name="connsiteX166" fmla="*/ 4242566 w 4679106"/>
              <a:gd name="connsiteY166" fmla="*/ 4176971 h 6858000"/>
              <a:gd name="connsiteX167" fmla="*/ 4165223 w 4679106"/>
              <a:gd name="connsiteY167" fmla="*/ 4275373 h 6858000"/>
              <a:gd name="connsiteX168" fmla="*/ 4160457 w 4679106"/>
              <a:gd name="connsiteY168" fmla="*/ 4288626 h 6858000"/>
              <a:gd name="connsiteX169" fmla="*/ 4166523 w 4679106"/>
              <a:gd name="connsiteY169" fmla="*/ 4301879 h 6858000"/>
              <a:gd name="connsiteX170" fmla="*/ 4179089 w 4679106"/>
              <a:gd name="connsiteY170" fmla="*/ 4306517 h 6858000"/>
              <a:gd name="connsiteX171" fmla="*/ 4192737 w 4679106"/>
              <a:gd name="connsiteY171" fmla="*/ 4300554 h 6858000"/>
              <a:gd name="connsiteX172" fmla="*/ 4273546 w 4679106"/>
              <a:gd name="connsiteY172" fmla="*/ 4197844 h 6858000"/>
              <a:gd name="connsiteX173" fmla="*/ 4268563 w 4679106"/>
              <a:gd name="connsiteY173" fmla="*/ 4171670 h 6858000"/>
              <a:gd name="connsiteX174" fmla="*/ 4254508 w 4679106"/>
              <a:gd name="connsiteY174" fmla="*/ 4168978 h 6858000"/>
              <a:gd name="connsiteX175" fmla="*/ 4373636 w 4679106"/>
              <a:gd name="connsiteY175" fmla="*/ 3939413 h 6858000"/>
              <a:gd name="connsiteX176" fmla="*/ 4350022 w 4679106"/>
              <a:gd name="connsiteY176" fmla="*/ 3951672 h 6858000"/>
              <a:gd name="connsiteX177" fmla="*/ 4304310 w 4679106"/>
              <a:gd name="connsiteY177" fmla="*/ 4067966 h 6858000"/>
              <a:gd name="connsiteX178" fmla="*/ 4313192 w 4679106"/>
              <a:gd name="connsiteY178" fmla="*/ 4093147 h 6858000"/>
              <a:gd name="connsiteX179" fmla="*/ 4321208 w 4679106"/>
              <a:gd name="connsiteY179" fmla="*/ 4094803 h 6858000"/>
              <a:gd name="connsiteX180" fmla="*/ 4338106 w 4679106"/>
              <a:gd name="connsiteY180" fmla="*/ 4084201 h 6858000"/>
              <a:gd name="connsiteX181" fmla="*/ 4385768 w 4679106"/>
              <a:gd name="connsiteY181" fmla="*/ 3962937 h 6858000"/>
              <a:gd name="connsiteX182" fmla="*/ 4373636 w 4679106"/>
              <a:gd name="connsiteY182" fmla="*/ 3939413 h 6858000"/>
              <a:gd name="connsiteX183" fmla="*/ 4416749 w 4679106"/>
              <a:gd name="connsiteY183" fmla="*/ 3688271 h 6858000"/>
              <a:gd name="connsiteX184" fmla="*/ 4403100 w 4679106"/>
              <a:gd name="connsiteY184" fmla="*/ 3692579 h 6858000"/>
              <a:gd name="connsiteX185" fmla="*/ 4396601 w 4679106"/>
              <a:gd name="connsiteY185" fmla="*/ 3705500 h 6858000"/>
              <a:gd name="connsiteX186" fmla="*/ 4380352 w 4679106"/>
              <a:gd name="connsiteY186" fmla="*/ 3830409 h 6858000"/>
              <a:gd name="connsiteX187" fmla="*/ 4383385 w 4679106"/>
              <a:gd name="connsiteY187" fmla="*/ 3844324 h 6858000"/>
              <a:gd name="connsiteX188" fmla="*/ 4395301 w 4679106"/>
              <a:gd name="connsiteY188" fmla="*/ 3851944 h 6858000"/>
              <a:gd name="connsiteX189" fmla="*/ 4398767 w 4679106"/>
              <a:gd name="connsiteY189" fmla="*/ 3852276 h 6858000"/>
              <a:gd name="connsiteX190" fmla="*/ 4416965 w 4679106"/>
              <a:gd name="connsiteY190" fmla="*/ 3836704 h 6858000"/>
              <a:gd name="connsiteX191" fmla="*/ 4433864 w 4679106"/>
              <a:gd name="connsiteY191" fmla="*/ 3708482 h 6858000"/>
              <a:gd name="connsiteX192" fmla="*/ 4416749 w 4679106"/>
              <a:gd name="connsiteY192" fmla="*/ 3688271 h 6858000"/>
              <a:gd name="connsiteX193" fmla="*/ 4408083 w 4679106"/>
              <a:gd name="connsiteY193" fmla="*/ 3432823 h 6858000"/>
              <a:gd name="connsiteX194" fmla="*/ 4395518 w 4679106"/>
              <a:gd name="connsiteY194" fmla="*/ 3439780 h 6858000"/>
              <a:gd name="connsiteX195" fmla="*/ 4391835 w 4679106"/>
              <a:gd name="connsiteY195" fmla="*/ 3453364 h 6858000"/>
              <a:gd name="connsiteX196" fmla="*/ 4400067 w 4679106"/>
              <a:gd name="connsiteY196" fmla="*/ 3579267 h 6858000"/>
              <a:gd name="connsiteX197" fmla="*/ 4418915 w 4679106"/>
              <a:gd name="connsiteY197" fmla="*/ 3597490 h 6858000"/>
              <a:gd name="connsiteX198" fmla="*/ 4419132 w 4679106"/>
              <a:gd name="connsiteY198" fmla="*/ 3597490 h 6858000"/>
              <a:gd name="connsiteX199" fmla="*/ 4432347 w 4679106"/>
              <a:gd name="connsiteY199" fmla="*/ 3591526 h 6858000"/>
              <a:gd name="connsiteX200" fmla="*/ 4437763 w 4679106"/>
              <a:gd name="connsiteY200" fmla="*/ 3578273 h 6858000"/>
              <a:gd name="connsiteX201" fmla="*/ 4429098 w 4679106"/>
              <a:gd name="connsiteY201" fmla="*/ 3449057 h 6858000"/>
              <a:gd name="connsiteX202" fmla="*/ 4408083 w 4679106"/>
              <a:gd name="connsiteY202" fmla="*/ 3432823 h 6858000"/>
              <a:gd name="connsiteX203" fmla="*/ 4340923 w 4679106"/>
              <a:gd name="connsiteY203" fmla="*/ 3186651 h 6858000"/>
              <a:gd name="connsiteX204" fmla="*/ 4330524 w 4679106"/>
              <a:gd name="connsiteY204" fmla="*/ 3210837 h 6858000"/>
              <a:gd name="connsiteX205" fmla="*/ 4369303 w 4679106"/>
              <a:gd name="connsiteY205" fmla="*/ 3329450 h 6858000"/>
              <a:gd name="connsiteX206" fmla="*/ 4387502 w 4679106"/>
              <a:gd name="connsiteY206" fmla="*/ 3343697 h 6858000"/>
              <a:gd name="connsiteX207" fmla="*/ 4392051 w 4679106"/>
              <a:gd name="connsiteY207" fmla="*/ 3343366 h 6858000"/>
              <a:gd name="connsiteX208" fmla="*/ 4403533 w 4679106"/>
              <a:gd name="connsiteY208" fmla="*/ 3334752 h 6858000"/>
              <a:gd name="connsiteX209" fmla="*/ 4405700 w 4679106"/>
              <a:gd name="connsiteY209" fmla="*/ 3320504 h 6858000"/>
              <a:gd name="connsiteX210" fmla="*/ 4365187 w 4679106"/>
              <a:gd name="connsiteY210" fmla="*/ 3196590 h 6858000"/>
              <a:gd name="connsiteX211" fmla="*/ 4355221 w 4679106"/>
              <a:gd name="connsiteY211" fmla="*/ 3186651 h 6858000"/>
              <a:gd name="connsiteX212" fmla="*/ 4340923 w 4679106"/>
              <a:gd name="connsiteY212" fmla="*/ 3186651 h 6858000"/>
              <a:gd name="connsiteX213" fmla="*/ 4217489 w 4679106"/>
              <a:gd name="connsiteY213" fmla="*/ 2967689 h 6858000"/>
              <a:gd name="connsiteX214" fmla="*/ 4203786 w 4679106"/>
              <a:gd name="connsiteY214" fmla="*/ 2972286 h 6858000"/>
              <a:gd name="connsiteX215" fmla="*/ 4201837 w 4679106"/>
              <a:gd name="connsiteY215" fmla="*/ 2998460 h 6858000"/>
              <a:gd name="connsiteX216" fmla="*/ 4275063 w 4679106"/>
              <a:gd name="connsiteY216" fmla="*/ 3099513 h 6858000"/>
              <a:gd name="connsiteX217" fmla="*/ 4290878 w 4679106"/>
              <a:gd name="connsiteY217" fmla="*/ 3108459 h 6858000"/>
              <a:gd name="connsiteX218" fmla="*/ 4300843 w 4679106"/>
              <a:gd name="connsiteY218" fmla="*/ 3105808 h 6858000"/>
              <a:gd name="connsiteX219" fmla="*/ 4307126 w 4679106"/>
              <a:gd name="connsiteY219" fmla="*/ 3079965 h 6858000"/>
              <a:gd name="connsiteX220" fmla="*/ 4230217 w 4679106"/>
              <a:gd name="connsiteY220" fmla="*/ 2974273 h 6858000"/>
              <a:gd name="connsiteX221" fmla="*/ 4217489 w 4679106"/>
              <a:gd name="connsiteY221" fmla="*/ 2967689 h 6858000"/>
              <a:gd name="connsiteX222" fmla="*/ 4018338 w 4679106"/>
              <a:gd name="connsiteY222" fmla="*/ 2802318 h 6858000"/>
              <a:gd name="connsiteX223" fmla="*/ 4006422 w 4679106"/>
              <a:gd name="connsiteY223" fmla="*/ 2810601 h 6858000"/>
              <a:gd name="connsiteX224" fmla="*/ 4004039 w 4679106"/>
              <a:gd name="connsiteY224" fmla="*/ 2824847 h 6858000"/>
              <a:gd name="connsiteX225" fmla="*/ 4012272 w 4679106"/>
              <a:gd name="connsiteY225" fmla="*/ 2836113 h 6858000"/>
              <a:gd name="connsiteX226" fmla="*/ 4113229 w 4679106"/>
              <a:gd name="connsiteY226" fmla="*/ 2910329 h 6858000"/>
              <a:gd name="connsiteX227" fmla="*/ 4125361 w 4679106"/>
              <a:gd name="connsiteY227" fmla="*/ 2914636 h 6858000"/>
              <a:gd name="connsiteX228" fmla="*/ 4139443 w 4679106"/>
              <a:gd name="connsiteY228" fmla="*/ 2908341 h 6858000"/>
              <a:gd name="connsiteX229" fmla="*/ 4144209 w 4679106"/>
              <a:gd name="connsiteY229" fmla="*/ 2894757 h 6858000"/>
              <a:gd name="connsiteX230" fmla="*/ 4137709 w 4679106"/>
              <a:gd name="connsiteY230" fmla="*/ 2881835 h 6858000"/>
              <a:gd name="connsiteX231" fmla="*/ 4032203 w 4679106"/>
              <a:gd name="connsiteY231" fmla="*/ 2804637 h 6858000"/>
              <a:gd name="connsiteX232" fmla="*/ 4018338 w 4679106"/>
              <a:gd name="connsiteY232" fmla="*/ 2802318 h 6858000"/>
              <a:gd name="connsiteX233" fmla="*/ 3797143 w 4679106"/>
              <a:gd name="connsiteY233" fmla="*/ 2693313 h 6858000"/>
              <a:gd name="connsiteX234" fmla="*/ 3773312 w 4679106"/>
              <a:gd name="connsiteY234" fmla="*/ 2704909 h 6858000"/>
              <a:gd name="connsiteX235" fmla="*/ 3784794 w 4679106"/>
              <a:gd name="connsiteY235" fmla="*/ 2728764 h 6858000"/>
              <a:gd name="connsiteX236" fmla="*/ 3901783 w 4679106"/>
              <a:gd name="connsiteY236" fmla="*/ 2776143 h 6858000"/>
              <a:gd name="connsiteX237" fmla="*/ 3909799 w 4679106"/>
              <a:gd name="connsiteY237" fmla="*/ 2777800 h 6858000"/>
              <a:gd name="connsiteX238" fmla="*/ 3926480 w 4679106"/>
              <a:gd name="connsiteY238" fmla="*/ 2766866 h 6858000"/>
              <a:gd name="connsiteX239" fmla="*/ 3917814 w 4679106"/>
              <a:gd name="connsiteY239" fmla="*/ 2742017 h 6858000"/>
              <a:gd name="connsiteX240" fmla="*/ 3797143 w 4679106"/>
              <a:gd name="connsiteY240" fmla="*/ 2693313 h 6858000"/>
              <a:gd name="connsiteX241" fmla="*/ 3545184 w 4679106"/>
              <a:gd name="connsiteY241" fmla="*/ 2630362 h 6858000"/>
              <a:gd name="connsiteX242" fmla="*/ 3523737 w 4679106"/>
              <a:gd name="connsiteY242" fmla="*/ 2645934 h 6858000"/>
              <a:gd name="connsiteX243" fmla="*/ 3539118 w 4679106"/>
              <a:gd name="connsiteY243" fmla="*/ 2667470 h 6858000"/>
              <a:gd name="connsiteX244" fmla="*/ 3663473 w 4679106"/>
              <a:gd name="connsiteY244" fmla="*/ 2692982 h 6858000"/>
              <a:gd name="connsiteX245" fmla="*/ 3667806 w 4679106"/>
              <a:gd name="connsiteY245" fmla="*/ 2693313 h 6858000"/>
              <a:gd name="connsiteX246" fmla="*/ 3686004 w 4679106"/>
              <a:gd name="connsiteY246" fmla="*/ 2679066 h 6858000"/>
              <a:gd name="connsiteX247" fmla="*/ 3672355 w 4679106"/>
              <a:gd name="connsiteY247" fmla="*/ 2656536 h 6858000"/>
              <a:gd name="connsiteX248" fmla="*/ 3545184 w 4679106"/>
              <a:gd name="connsiteY248" fmla="*/ 2630362 h 6858000"/>
              <a:gd name="connsiteX249" fmla="*/ 3287593 w 4679106"/>
              <a:gd name="connsiteY249" fmla="*/ 2606507 h 6858000"/>
              <a:gd name="connsiteX250" fmla="*/ 3273944 w 4679106"/>
              <a:gd name="connsiteY250" fmla="*/ 2610814 h 6858000"/>
              <a:gd name="connsiteX251" fmla="*/ 3267445 w 4679106"/>
              <a:gd name="connsiteY251" fmla="*/ 2624730 h 6858000"/>
              <a:gd name="connsiteX252" fmla="*/ 3285643 w 4679106"/>
              <a:gd name="connsiteY252" fmla="*/ 2643946 h 6858000"/>
              <a:gd name="connsiteX253" fmla="*/ 3412814 w 4679106"/>
              <a:gd name="connsiteY253" fmla="*/ 2651567 h 6858000"/>
              <a:gd name="connsiteX254" fmla="*/ 3414547 w 4679106"/>
              <a:gd name="connsiteY254" fmla="*/ 2651567 h 6858000"/>
              <a:gd name="connsiteX255" fmla="*/ 3433179 w 4679106"/>
              <a:gd name="connsiteY255" fmla="*/ 2634338 h 6858000"/>
              <a:gd name="connsiteX256" fmla="*/ 3416497 w 4679106"/>
              <a:gd name="connsiteY256" fmla="*/ 2613796 h 6858000"/>
              <a:gd name="connsiteX257" fmla="*/ 3287593 w 4679106"/>
              <a:gd name="connsiteY257" fmla="*/ 2606507 h 6858000"/>
              <a:gd name="connsiteX258" fmla="*/ 3030002 w 4679106"/>
              <a:gd name="connsiteY258" fmla="*/ 2605844 h 6858000"/>
              <a:gd name="connsiteX259" fmla="*/ 3011154 w 4679106"/>
              <a:gd name="connsiteY259" fmla="*/ 2624730 h 6858000"/>
              <a:gd name="connsiteX260" fmla="*/ 3030002 w 4679106"/>
              <a:gd name="connsiteY260" fmla="*/ 2643615 h 6858000"/>
              <a:gd name="connsiteX261" fmla="*/ 3158039 w 4679106"/>
              <a:gd name="connsiteY261" fmla="*/ 2643615 h 6858000"/>
              <a:gd name="connsiteX262" fmla="*/ 3176671 w 4679106"/>
              <a:gd name="connsiteY262" fmla="*/ 2624730 h 6858000"/>
              <a:gd name="connsiteX263" fmla="*/ 3158039 w 4679106"/>
              <a:gd name="connsiteY263" fmla="*/ 2605844 h 6858000"/>
              <a:gd name="connsiteX264" fmla="*/ 2773927 w 4679106"/>
              <a:gd name="connsiteY264" fmla="*/ 2605844 h 6858000"/>
              <a:gd name="connsiteX265" fmla="*/ 2755079 w 4679106"/>
              <a:gd name="connsiteY265" fmla="*/ 2624730 h 6858000"/>
              <a:gd name="connsiteX266" fmla="*/ 2773927 w 4679106"/>
              <a:gd name="connsiteY266" fmla="*/ 2643615 h 6858000"/>
              <a:gd name="connsiteX267" fmla="*/ 2901964 w 4679106"/>
              <a:gd name="connsiteY267" fmla="*/ 2643615 h 6858000"/>
              <a:gd name="connsiteX268" fmla="*/ 2920596 w 4679106"/>
              <a:gd name="connsiteY268" fmla="*/ 2624730 h 6858000"/>
              <a:gd name="connsiteX269" fmla="*/ 2901964 w 4679106"/>
              <a:gd name="connsiteY269" fmla="*/ 2605844 h 6858000"/>
              <a:gd name="connsiteX270" fmla="*/ 2518069 w 4679106"/>
              <a:gd name="connsiteY270" fmla="*/ 2605844 h 6858000"/>
              <a:gd name="connsiteX271" fmla="*/ 2498787 w 4679106"/>
              <a:gd name="connsiteY271" fmla="*/ 2624067 h 6858000"/>
              <a:gd name="connsiteX272" fmla="*/ 2516986 w 4679106"/>
              <a:gd name="connsiteY272" fmla="*/ 2643283 h 6858000"/>
              <a:gd name="connsiteX273" fmla="*/ 2535184 w 4679106"/>
              <a:gd name="connsiteY273" fmla="*/ 2643615 h 6858000"/>
              <a:gd name="connsiteX274" fmla="*/ 2645673 w 4679106"/>
              <a:gd name="connsiteY274" fmla="*/ 2643615 h 6858000"/>
              <a:gd name="connsiteX275" fmla="*/ 2664304 w 4679106"/>
              <a:gd name="connsiteY275" fmla="*/ 2625061 h 6858000"/>
              <a:gd name="connsiteX276" fmla="*/ 2645673 w 4679106"/>
              <a:gd name="connsiteY276" fmla="*/ 2606176 h 6858000"/>
              <a:gd name="connsiteX277" fmla="*/ 2535184 w 4679106"/>
              <a:gd name="connsiteY277" fmla="*/ 2606176 h 6858000"/>
              <a:gd name="connsiteX278" fmla="*/ 2518069 w 4679106"/>
              <a:gd name="connsiteY278" fmla="*/ 2605844 h 6858000"/>
              <a:gd name="connsiteX279" fmla="*/ 2267410 w 4679106"/>
              <a:gd name="connsiteY279" fmla="*/ 2539248 h 6858000"/>
              <a:gd name="connsiteX280" fmla="*/ 2256361 w 4679106"/>
              <a:gd name="connsiteY280" fmla="*/ 2548526 h 6858000"/>
              <a:gd name="connsiteX281" fmla="*/ 2263944 w 4679106"/>
              <a:gd name="connsiteY281" fmla="*/ 2573706 h 6858000"/>
              <a:gd name="connsiteX282" fmla="*/ 2386132 w 4679106"/>
              <a:gd name="connsiteY282" fmla="*/ 2622742 h 6858000"/>
              <a:gd name="connsiteX283" fmla="*/ 2391331 w 4679106"/>
              <a:gd name="connsiteY283" fmla="*/ 2623404 h 6858000"/>
              <a:gd name="connsiteX284" fmla="*/ 2409313 w 4679106"/>
              <a:gd name="connsiteY284" fmla="*/ 2609820 h 6858000"/>
              <a:gd name="connsiteX285" fmla="*/ 2407580 w 4679106"/>
              <a:gd name="connsiteY285" fmla="*/ 2595905 h 6858000"/>
              <a:gd name="connsiteX286" fmla="*/ 2396314 w 4679106"/>
              <a:gd name="connsiteY286" fmla="*/ 2586959 h 6858000"/>
              <a:gd name="connsiteX287" fmla="*/ 2281492 w 4679106"/>
              <a:gd name="connsiteY287" fmla="*/ 2540574 h 6858000"/>
              <a:gd name="connsiteX288" fmla="*/ 2267410 w 4679106"/>
              <a:gd name="connsiteY288" fmla="*/ 2539248 h 6858000"/>
              <a:gd name="connsiteX289" fmla="*/ 2071780 w 4679106"/>
              <a:gd name="connsiteY289" fmla="*/ 2381871 h 6858000"/>
              <a:gd name="connsiteX290" fmla="*/ 2058564 w 4679106"/>
              <a:gd name="connsiteY290" fmla="*/ 2386841 h 6858000"/>
              <a:gd name="connsiteX291" fmla="*/ 2052715 w 4679106"/>
              <a:gd name="connsiteY291" fmla="*/ 2400093 h 6858000"/>
              <a:gd name="connsiteX292" fmla="*/ 2057698 w 4679106"/>
              <a:gd name="connsiteY292" fmla="*/ 2413346 h 6858000"/>
              <a:gd name="connsiteX293" fmla="*/ 2154321 w 4679106"/>
              <a:gd name="connsiteY293" fmla="*/ 2501809 h 6858000"/>
              <a:gd name="connsiteX294" fmla="*/ 2165804 w 4679106"/>
              <a:gd name="connsiteY294" fmla="*/ 2505785 h 6858000"/>
              <a:gd name="connsiteX295" fmla="*/ 2180535 w 4679106"/>
              <a:gd name="connsiteY295" fmla="*/ 2498496 h 6858000"/>
              <a:gd name="connsiteX296" fmla="*/ 2177286 w 4679106"/>
              <a:gd name="connsiteY296" fmla="*/ 2471990 h 6858000"/>
              <a:gd name="connsiteX297" fmla="*/ 2084995 w 4679106"/>
              <a:gd name="connsiteY297" fmla="*/ 2387835 h 6858000"/>
              <a:gd name="connsiteX298" fmla="*/ 2071780 w 4679106"/>
              <a:gd name="connsiteY298" fmla="*/ 2381871 h 6858000"/>
              <a:gd name="connsiteX299" fmla="*/ 1925246 w 4679106"/>
              <a:gd name="connsiteY299" fmla="*/ 2176203 h 6858000"/>
              <a:gd name="connsiteX300" fmla="*/ 1911029 w 4679106"/>
              <a:gd name="connsiteY300" fmla="*/ 2177777 h 6858000"/>
              <a:gd name="connsiteX301" fmla="*/ 1903663 w 4679106"/>
              <a:gd name="connsiteY301" fmla="*/ 2203289 h 6858000"/>
              <a:gd name="connsiteX302" fmla="*/ 1974073 w 4679106"/>
              <a:gd name="connsiteY302" fmla="*/ 2312956 h 6858000"/>
              <a:gd name="connsiteX303" fmla="*/ 1989238 w 4679106"/>
              <a:gd name="connsiteY303" fmla="*/ 2320907 h 6858000"/>
              <a:gd name="connsiteX304" fmla="*/ 2000287 w 4679106"/>
              <a:gd name="connsiteY304" fmla="*/ 2317263 h 6858000"/>
              <a:gd name="connsiteX305" fmla="*/ 2004619 w 4679106"/>
              <a:gd name="connsiteY305" fmla="*/ 2291088 h 6858000"/>
              <a:gd name="connsiteX306" fmla="*/ 1936376 w 4679106"/>
              <a:gd name="connsiteY306" fmla="*/ 2185066 h 6858000"/>
              <a:gd name="connsiteX307" fmla="*/ 1925246 w 4679106"/>
              <a:gd name="connsiteY307" fmla="*/ 2176203 h 6858000"/>
              <a:gd name="connsiteX308" fmla="*/ 1817871 w 4679106"/>
              <a:gd name="connsiteY308" fmla="*/ 1939556 h 6858000"/>
              <a:gd name="connsiteX309" fmla="*/ 1806606 w 4679106"/>
              <a:gd name="connsiteY309" fmla="*/ 1948171 h 6858000"/>
              <a:gd name="connsiteX310" fmla="*/ 1804656 w 4679106"/>
              <a:gd name="connsiteY310" fmla="*/ 1962418 h 6858000"/>
              <a:gd name="connsiteX311" fmla="*/ 1846685 w 4679106"/>
              <a:gd name="connsiteY311" fmla="*/ 2086001 h 6858000"/>
              <a:gd name="connsiteX312" fmla="*/ 1864017 w 4679106"/>
              <a:gd name="connsiteY312" fmla="*/ 2097597 h 6858000"/>
              <a:gd name="connsiteX313" fmla="*/ 1871166 w 4679106"/>
              <a:gd name="connsiteY313" fmla="*/ 2096271 h 6858000"/>
              <a:gd name="connsiteX314" fmla="*/ 1881132 w 4679106"/>
              <a:gd name="connsiteY314" fmla="*/ 2071754 h 6858000"/>
              <a:gd name="connsiteX315" fmla="*/ 1840619 w 4679106"/>
              <a:gd name="connsiteY315" fmla="*/ 1952809 h 6858000"/>
              <a:gd name="connsiteX316" fmla="*/ 1817871 w 4679106"/>
              <a:gd name="connsiteY316" fmla="*/ 1939556 h 6858000"/>
              <a:gd name="connsiteX317" fmla="*/ 1797290 w 4679106"/>
              <a:gd name="connsiteY317" fmla="*/ 1684439 h 6858000"/>
              <a:gd name="connsiteX318" fmla="*/ 1778658 w 4679106"/>
              <a:gd name="connsiteY318" fmla="*/ 1703324 h 6858000"/>
              <a:gd name="connsiteX319" fmla="*/ 1778658 w 4679106"/>
              <a:gd name="connsiteY319" fmla="*/ 1778203 h 6858000"/>
              <a:gd name="connsiteX320" fmla="*/ 1781258 w 4679106"/>
              <a:gd name="connsiteY320" fmla="*/ 1833534 h 6858000"/>
              <a:gd name="connsiteX321" fmla="*/ 1799673 w 4679106"/>
              <a:gd name="connsiteY321" fmla="*/ 1850431 h 6858000"/>
              <a:gd name="connsiteX322" fmla="*/ 1801623 w 4679106"/>
              <a:gd name="connsiteY322" fmla="*/ 1850431 h 6858000"/>
              <a:gd name="connsiteX323" fmla="*/ 1818521 w 4679106"/>
              <a:gd name="connsiteY323" fmla="*/ 1830220 h 6858000"/>
              <a:gd name="connsiteX324" fmla="*/ 1816138 w 4679106"/>
              <a:gd name="connsiteY324" fmla="*/ 1778203 h 6858000"/>
              <a:gd name="connsiteX325" fmla="*/ 1816138 w 4679106"/>
              <a:gd name="connsiteY325" fmla="*/ 1703324 h 6858000"/>
              <a:gd name="connsiteX326" fmla="*/ 1797290 w 4679106"/>
              <a:gd name="connsiteY326" fmla="*/ 1684439 h 6858000"/>
              <a:gd name="connsiteX327" fmla="*/ 1797290 w 4679106"/>
              <a:gd name="connsiteY327" fmla="*/ 1427665 h 6858000"/>
              <a:gd name="connsiteX328" fmla="*/ 1778658 w 4679106"/>
              <a:gd name="connsiteY328" fmla="*/ 1446219 h 6858000"/>
              <a:gd name="connsiteX329" fmla="*/ 1778658 w 4679106"/>
              <a:gd name="connsiteY329" fmla="*/ 1574771 h 6858000"/>
              <a:gd name="connsiteX330" fmla="*/ 1797290 w 4679106"/>
              <a:gd name="connsiteY330" fmla="*/ 1593657 h 6858000"/>
              <a:gd name="connsiteX331" fmla="*/ 1816138 w 4679106"/>
              <a:gd name="connsiteY331" fmla="*/ 1574771 h 6858000"/>
              <a:gd name="connsiteX332" fmla="*/ 1816138 w 4679106"/>
              <a:gd name="connsiteY332" fmla="*/ 1446219 h 6858000"/>
              <a:gd name="connsiteX333" fmla="*/ 1797290 w 4679106"/>
              <a:gd name="connsiteY333" fmla="*/ 1427665 h 6858000"/>
              <a:gd name="connsiteX334" fmla="*/ 1797290 w 4679106"/>
              <a:gd name="connsiteY334" fmla="*/ 1170559 h 6858000"/>
              <a:gd name="connsiteX335" fmla="*/ 1778658 w 4679106"/>
              <a:gd name="connsiteY335" fmla="*/ 1189113 h 6858000"/>
              <a:gd name="connsiteX336" fmla="*/ 1778658 w 4679106"/>
              <a:gd name="connsiteY336" fmla="*/ 1317666 h 6858000"/>
              <a:gd name="connsiteX337" fmla="*/ 1797290 w 4679106"/>
              <a:gd name="connsiteY337" fmla="*/ 1336551 h 6858000"/>
              <a:gd name="connsiteX338" fmla="*/ 1816138 w 4679106"/>
              <a:gd name="connsiteY338" fmla="*/ 1317666 h 6858000"/>
              <a:gd name="connsiteX339" fmla="*/ 1816138 w 4679106"/>
              <a:gd name="connsiteY339" fmla="*/ 1189113 h 6858000"/>
              <a:gd name="connsiteX340" fmla="*/ 1797290 w 4679106"/>
              <a:gd name="connsiteY340" fmla="*/ 1170559 h 6858000"/>
              <a:gd name="connsiteX341" fmla="*/ 1797290 w 4679106"/>
              <a:gd name="connsiteY341" fmla="*/ 913785 h 6858000"/>
              <a:gd name="connsiteX342" fmla="*/ 1778658 w 4679106"/>
              <a:gd name="connsiteY342" fmla="*/ 932339 h 6858000"/>
              <a:gd name="connsiteX343" fmla="*/ 1778658 w 4679106"/>
              <a:gd name="connsiteY343" fmla="*/ 1060892 h 6858000"/>
              <a:gd name="connsiteX344" fmla="*/ 1797290 w 4679106"/>
              <a:gd name="connsiteY344" fmla="*/ 1079446 h 6858000"/>
              <a:gd name="connsiteX345" fmla="*/ 1816138 w 4679106"/>
              <a:gd name="connsiteY345" fmla="*/ 1060892 h 6858000"/>
              <a:gd name="connsiteX346" fmla="*/ 1816138 w 4679106"/>
              <a:gd name="connsiteY346" fmla="*/ 932339 h 6858000"/>
              <a:gd name="connsiteX347" fmla="*/ 1797290 w 4679106"/>
              <a:gd name="connsiteY347" fmla="*/ 913785 h 6858000"/>
              <a:gd name="connsiteX348" fmla="*/ 1797290 w 4679106"/>
              <a:gd name="connsiteY348" fmla="*/ 656679 h 6858000"/>
              <a:gd name="connsiteX349" fmla="*/ 1778658 w 4679106"/>
              <a:gd name="connsiteY349" fmla="*/ 675565 h 6858000"/>
              <a:gd name="connsiteX350" fmla="*/ 1778658 w 4679106"/>
              <a:gd name="connsiteY350" fmla="*/ 804118 h 6858000"/>
              <a:gd name="connsiteX351" fmla="*/ 1797290 w 4679106"/>
              <a:gd name="connsiteY351" fmla="*/ 822671 h 6858000"/>
              <a:gd name="connsiteX352" fmla="*/ 1816138 w 4679106"/>
              <a:gd name="connsiteY352" fmla="*/ 804118 h 6858000"/>
              <a:gd name="connsiteX353" fmla="*/ 1816138 w 4679106"/>
              <a:gd name="connsiteY353" fmla="*/ 675565 h 6858000"/>
              <a:gd name="connsiteX354" fmla="*/ 1797290 w 4679106"/>
              <a:gd name="connsiteY354" fmla="*/ 656679 h 6858000"/>
              <a:gd name="connsiteX355" fmla="*/ 1797290 w 4679106"/>
              <a:gd name="connsiteY355" fmla="*/ 399574 h 6858000"/>
              <a:gd name="connsiteX356" fmla="*/ 1778658 w 4679106"/>
              <a:gd name="connsiteY356" fmla="*/ 418459 h 6858000"/>
              <a:gd name="connsiteX357" fmla="*/ 1778658 w 4679106"/>
              <a:gd name="connsiteY357" fmla="*/ 547012 h 6858000"/>
              <a:gd name="connsiteX358" fmla="*/ 1797290 w 4679106"/>
              <a:gd name="connsiteY358" fmla="*/ 565897 h 6858000"/>
              <a:gd name="connsiteX359" fmla="*/ 1816138 w 4679106"/>
              <a:gd name="connsiteY359" fmla="*/ 547012 h 6858000"/>
              <a:gd name="connsiteX360" fmla="*/ 1816138 w 4679106"/>
              <a:gd name="connsiteY360" fmla="*/ 418459 h 6858000"/>
              <a:gd name="connsiteX361" fmla="*/ 1797290 w 4679106"/>
              <a:gd name="connsiteY361" fmla="*/ 399574 h 6858000"/>
              <a:gd name="connsiteX362" fmla="*/ 1797290 w 4679106"/>
              <a:gd name="connsiteY362" fmla="*/ 142800 h 6858000"/>
              <a:gd name="connsiteX363" fmla="*/ 1778658 w 4679106"/>
              <a:gd name="connsiteY363" fmla="*/ 161354 h 6858000"/>
              <a:gd name="connsiteX364" fmla="*/ 1778658 w 4679106"/>
              <a:gd name="connsiteY364" fmla="*/ 289906 h 6858000"/>
              <a:gd name="connsiteX365" fmla="*/ 1797290 w 4679106"/>
              <a:gd name="connsiteY365" fmla="*/ 308792 h 6858000"/>
              <a:gd name="connsiteX366" fmla="*/ 1816138 w 4679106"/>
              <a:gd name="connsiteY366" fmla="*/ 289906 h 6858000"/>
              <a:gd name="connsiteX367" fmla="*/ 1816138 w 4679106"/>
              <a:gd name="connsiteY367" fmla="*/ 161354 h 6858000"/>
              <a:gd name="connsiteX368" fmla="*/ 1797290 w 4679106"/>
              <a:gd name="connsiteY368" fmla="*/ 142800 h 6858000"/>
              <a:gd name="connsiteX369" fmla="*/ 1542082 w 4679106"/>
              <a:gd name="connsiteY369" fmla="*/ 0 h 6858000"/>
              <a:gd name="connsiteX370" fmla="*/ 1778442 w 4679106"/>
              <a:gd name="connsiteY370" fmla="*/ 0 h 6858000"/>
              <a:gd name="connsiteX371" fmla="*/ 1778442 w 4679106"/>
              <a:gd name="connsiteY371" fmla="*/ 32801 h 6858000"/>
              <a:gd name="connsiteX372" fmla="*/ 1797073 w 4679106"/>
              <a:gd name="connsiteY372" fmla="*/ 51355 h 6858000"/>
              <a:gd name="connsiteX373" fmla="*/ 1815921 w 4679106"/>
              <a:gd name="connsiteY373" fmla="*/ 32801 h 6858000"/>
              <a:gd name="connsiteX374" fmla="*/ 1815921 w 4679106"/>
              <a:gd name="connsiteY374" fmla="*/ 0 h 6858000"/>
              <a:gd name="connsiteX375" fmla="*/ 2078929 w 4679106"/>
              <a:gd name="connsiteY375" fmla="*/ 0 h 6858000"/>
              <a:gd name="connsiteX376" fmla="*/ 2078929 w 4679106"/>
              <a:gd name="connsiteY376" fmla="*/ 1777872 h 6858000"/>
              <a:gd name="connsiteX377" fmla="*/ 2668637 w 4679106"/>
              <a:gd name="connsiteY377" fmla="*/ 2367624 h 6858000"/>
              <a:gd name="connsiteX378" fmla="*/ 3413031 w 4679106"/>
              <a:gd name="connsiteY378" fmla="*/ 2367624 h 6858000"/>
              <a:gd name="connsiteX379" fmla="*/ 4679106 w 4679106"/>
              <a:gd name="connsiteY379" fmla="*/ 3634266 h 6858000"/>
              <a:gd name="connsiteX380" fmla="*/ 3412814 w 4679106"/>
              <a:gd name="connsiteY380" fmla="*/ 4900577 h 6858000"/>
              <a:gd name="connsiteX381" fmla="*/ 1170752 w 4679106"/>
              <a:gd name="connsiteY381" fmla="*/ 4900577 h 6858000"/>
              <a:gd name="connsiteX382" fmla="*/ 536847 w 4679106"/>
              <a:gd name="connsiteY382" fmla="*/ 5534395 h 6858000"/>
              <a:gd name="connsiteX383" fmla="*/ 536847 w 4679106"/>
              <a:gd name="connsiteY383" fmla="*/ 6858000 h 6858000"/>
              <a:gd name="connsiteX384" fmla="*/ 289872 w 4679106"/>
              <a:gd name="connsiteY384" fmla="*/ 6858000 h 6858000"/>
              <a:gd name="connsiteX385" fmla="*/ 289872 w 4679106"/>
              <a:gd name="connsiteY385" fmla="*/ 6789441 h 6858000"/>
              <a:gd name="connsiteX386" fmla="*/ 271240 w 4679106"/>
              <a:gd name="connsiteY386" fmla="*/ 6770887 h 6858000"/>
              <a:gd name="connsiteX387" fmla="*/ 252392 w 4679106"/>
              <a:gd name="connsiteY387" fmla="*/ 6789441 h 6858000"/>
              <a:gd name="connsiteX388" fmla="*/ 252392 w 4679106"/>
              <a:gd name="connsiteY388" fmla="*/ 6858000 h 6858000"/>
              <a:gd name="connsiteX389" fmla="*/ 0 w 4679106"/>
              <a:gd name="connsiteY389" fmla="*/ 6858000 h 6858000"/>
              <a:gd name="connsiteX390" fmla="*/ 0 w 4679106"/>
              <a:gd name="connsiteY390" fmla="*/ 5534395 h 6858000"/>
              <a:gd name="connsiteX391" fmla="*/ 1170752 w 4679106"/>
              <a:gd name="connsiteY391" fmla="*/ 4363505 h 6858000"/>
              <a:gd name="connsiteX392" fmla="*/ 3412814 w 4679106"/>
              <a:gd name="connsiteY392" fmla="*/ 4363505 h 6858000"/>
              <a:gd name="connsiteX393" fmla="*/ 4142476 w 4679106"/>
              <a:gd name="connsiteY393" fmla="*/ 3633935 h 6858000"/>
              <a:gd name="connsiteX394" fmla="*/ 3412814 w 4679106"/>
              <a:gd name="connsiteY394" fmla="*/ 2904365 h 6858000"/>
              <a:gd name="connsiteX395" fmla="*/ 2668421 w 4679106"/>
              <a:gd name="connsiteY395" fmla="*/ 2904365 h 6858000"/>
              <a:gd name="connsiteX396" fmla="*/ 1542082 w 4679106"/>
              <a:gd name="connsiteY396" fmla="*/ 177787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Lst>
            <a:rect l="l" t="t" r="r" b="b"/>
            <a:pathLst>
              <a:path w="4679106" h="6858000">
                <a:moveTo>
                  <a:pt x="271240" y="6514444"/>
                </a:moveTo>
                <a:cubicBezTo>
                  <a:pt x="260841" y="6514444"/>
                  <a:pt x="252392" y="6523058"/>
                  <a:pt x="252392" y="6533329"/>
                </a:cubicBezTo>
                <a:lnTo>
                  <a:pt x="252392" y="6661551"/>
                </a:lnTo>
                <a:cubicBezTo>
                  <a:pt x="252392" y="6671822"/>
                  <a:pt x="260841" y="6680436"/>
                  <a:pt x="271240" y="6680436"/>
                </a:cubicBezTo>
                <a:cubicBezTo>
                  <a:pt x="281639" y="6680436"/>
                  <a:pt x="289872" y="6671822"/>
                  <a:pt x="289872" y="6661551"/>
                </a:cubicBezTo>
                <a:lnTo>
                  <a:pt x="289872" y="6533329"/>
                </a:lnTo>
                <a:cubicBezTo>
                  <a:pt x="289872" y="6523058"/>
                  <a:pt x="281639" y="6514444"/>
                  <a:pt x="271240" y="6514444"/>
                </a:cubicBezTo>
                <a:close/>
                <a:moveTo>
                  <a:pt x="271240" y="6258333"/>
                </a:moveTo>
                <a:cubicBezTo>
                  <a:pt x="260841" y="6258333"/>
                  <a:pt x="252392" y="6266616"/>
                  <a:pt x="252392" y="6276887"/>
                </a:cubicBezTo>
                <a:lnTo>
                  <a:pt x="252392" y="6405108"/>
                </a:lnTo>
                <a:cubicBezTo>
                  <a:pt x="252392" y="6415710"/>
                  <a:pt x="260841" y="6423993"/>
                  <a:pt x="271240" y="6423993"/>
                </a:cubicBezTo>
                <a:cubicBezTo>
                  <a:pt x="281639" y="6423993"/>
                  <a:pt x="289872" y="6415710"/>
                  <a:pt x="289872" y="6405108"/>
                </a:cubicBezTo>
                <a:lnTo>
                  <a:pt x="289872" y="6276887"/>
                </a:lnTo>
                <a:cubicBezTo>
                  <a:pt x="289872" y="6266616"/>
                  <a:pt x="281639" y="6258333"/>
                  <a:pt x="271240" y="6258333"/>
                </a:cubicBezTo>
                <a:close/>
                <a:moveTo>
                  <a:pt x="271240" y="6001558"/>
                </a:moveTo>
                <a:cubicBezTo>
                  <a:pt x="260841" y="6001558"/>
                  <a:pt x="252392" y="6010173"/>
                  <a:pt x="252392" y="6020444"/>
                </a:cubicBezTo>
                <a:lnTo>
                  <a:pt x="252392" y="6148665"/>
                </a:lnTo>
                <a:cubicBezTo>
                  <a:pt x="252392" y="6158936"/>
                  <a:pt x="260841" y="6167550"/>
                  <a:pt x="271240" y="6167550"/>
                </a:cubicBezTo>
                <a:cubicBezTo>
                  <a:pt x="281639" y="6167550"/>
                  <a:pt x="289872" y="6158936"/>
                  <a:pt x="289872" y="6148665"/>
                </a:cubicBezTo>
                <a:lnTo>
                  <a:pt x="289872" y="6020444"/>
                </a:lnTo>
                <a:cubicBezTo>
                  <a:pt x="289872" y="6010173"/>
                  <a:pt x="281639" y="6001558"/>
                  <a:pt x="271240" y="6001558"/>
                </a:cubicBezTo>
                <a:close/>
                <a:moveTo>
                  <a:pt x="271240" y="5745447"/>
                </a:moveTo>
                <a:cubicBezTo>
                  <a:pt x="260841" y="5745447"/>
                  <a:pt x="252392" y="5753730"/>
                  <a:pt x="252392" y="5764332"/>
                </a:cubicBezTo>
                <a:lnTo>
                  <a:pt x="252392" y="5892554"/>
                </a:lnTo>
                <a:cubicBezTo>
                  <a:pt x="252392" y="5902825"/>
                  <a:pt x="260841" y="5911108"/>
                  <a:pt x="271240" y="5911108"/>
                </a:cubicBezTo>
                <a:cubicBezTo>
                  <a:pt x="281639" y="5911108"/>
                  <a:pt x="289872" y="5902825"/>
                  <a:pt x="289872" y="5892554"/>
                </a:cubicBezTo>
                <a:lnTo>
                  <a:pt x="289872" y="5764332"/>
                </a:lnTo>
                <a:cubicBezTo>
                  <a:pt x="289872" y="5753730"/>
                  <a:pt x="281639" y="5745447"/>
                  <a:pt x="271240" y="5745447"/>
                </a:cubicBezTo>
                <a:close/>
                <a:moveTo>
                  <a:pt x="275356" y="5489004"/>
                </a:moveTo>
                <a:cubicBezTo>
                  <a:pt x="270157" y="5488341"/>
                  <a:pt x="265391" y="5489998"/>
                  <a:pt x="261491" y="5492980"/>
                </a:cubicBezTo>
                <a:cubicBezTo>
                  <a:pt x="257808" y="5495962"/>
                  <a:pt x="254992" y="5500600"/>
                  <a:pt x="254558" y="5505570"/>
                </a:cubicBezTo>
                <a:cubicBezTo>
                  <a:pt x="252825" y="5523793"/>
                  <a:pt x="252392" y="5533732"/>
                  <a:pt x="252392" y="5534395"/>
                </a:cubicBezTo>
                <a:lnTo>
                  <a:pt x="252392" y="5636111"/>
                </a:lnTo>
                <a:cubicBezTo>
                  <a:pt x="252392" y="5646382"/>
                  <a:pt x="260841" y="5654996"/>
                  <a:pt x="271240" y="5654996"/>
                </a:cubicBezTo>
                <a:cubicBezTo>
                  <a:pt x="281639" y="5654996"/>
                  <a:pt x="289872" y="5646382"/>
                  <a:pt x="289872" y="5636111"/>
                </a:cubicBezTo>
                <a:lnTo>
                  <a:pt x="289438" y="5535058"/>
                </a:lnTo>
                <a:cubicBezTo>
                  <a:pt x="289655" y="5533732"/>
                  <a:pt x="290305" y="5525118"/>
                  <a:pt x="291605" y="5509546"/>
                </a:cubicBezTo>
                <a:cubicBezTo>
                  <a:pt x="292688" y="5499275"/>
                  <a:pt x="285105" y="5489998"/>
                  <a:pt x="275356" y="5489004"/>
                </a:cubicBezTo>
                <a:close/>
                <a:moveTo>
                  <a:pt x="332551" y="5238856"/>
                </a:moveTo>
                <a:cubicBezTo>
                  <a:pt x="323018" y="5235874"/>
                  <a:pt x="312403" y="5241175"/>
                  <a:pt x="309153" y="5250784"/>
                </a:cubicBezTo>
                <a:cubicBezTo>
                  <a:pt x="295938" y="5291868"/>
                  <a:pt x="284672" y="5334277"/>
                  <a:pt x="275573" y="5376686"/>
                </a:cubicBezTo>
                <a:cubicBezTo>
                  <a:pt x="273407" y="5386957"/>
                  <a:pt x="279689" y="5396565"/>
                  <a:pt x="289655" y="5398885"/>
                </a:cubicBezTo>
                <a:cubicBezTo>
                  <a:pt x="290738" y="5399216"/>
                  <a:pt x="293121" y="5399216"/>
                  <a:pt x="293771" y="5399216"/>
                </a:cubicBezTo>
                <a:cubicBezTo>
                  <a:pt x="302437" y="5399216"/>
                  <a:pt x="310236" y="5393252"/>
                  <a:pt x="312186" y="5384638"/>
                </a:cubicBezTo>
                <a:cubicBezTo>
                  <a:pt x="321069" y="5342891"/>
                  <a:pt x="332117" y="5302139"/>
                  <a:pt x="344900" y="5262380"/>
                </a:cubicBezTo>
                <a:cubicBezTo>
                  <a:pt x="347933" y="5252440"/>
                  <a:pt x="342733" y="5242169"/>
                  <a:pt x="332551" y="5238856"/>
                </a:cubicBezTo>
                <a:close/>
                <a:moveTo>
                  <a:pt x="428525" y="5005275"/>
                </a:moveTo>
                <a:cubicBezTo>
                  <a:pt x="423758" y="5006600"/>
                  <a:pt x="419642" y="5009582"/>
                  <a:pt x="417042" y="5013889"/>
                </a:cubicBezTo>
                <a:cubicBezTo>
                  <a:pt x="394945" y="5050003"/>
                  <a:pt x="374363" y="5088768"/>
                  <a:pt x="356165" y="5129189"/>
                </a:cubicBezTo>
                <a:cubicBezTo>
                  <a:pt x="351832" y="5138797"/>
                  <a:pt x="356165" y="5149731"/>
                  <a:pt x="365481" y="5154038"/>
                </a:cubicBezTo>
                <a:cubicBezTo>
                  <a:pt x="367864" y="5155363"/>
                  <a:pt x="370680" y="5155695"/>
                  <a:pt x="373280" y="5155695"/>
                </a:cubicBezTo>
                <a:cubicBezTo>
                  <a:pt x="380646" y="5155695"/>
                  <a:pt x="387362" y="5151387"/>
                  <a:pt x="390395" y="5144761"/>
                </a:cubicBezTo>
                <a:cubicBezTo>
                  <a:pt x="407944" y="5105665"/>
                  <a:pt x="427658" y="5068226"/>
                  <a:pt x="449106" y="5033437"/>
                </a:cubicBezTo>
                <a:cubicBezTo>
                  <a:pt x="454305" y="5024823"/>
                  <a:pt x="451489" y="5013226"/>
                  <a:pt x="442823" y="5007594"/>
                </a:cubicBezTo>
                <a:cubicBezTo>
                  <a:pt x="438490" y="5004943"/>
                  <a:pt x="433291" y="5004281"/>
                  <a:pt x="428525" y="5005275"/>
                </a:cubicBezTo>
                <a:close/>
                <a:moveTo>
                  <a:pt x="597725" y="4809132"/>
                </a:moveTo>
                <a:cubicBezTo>
                  <a:pt x="592742" y="4808470"/>
                  <a:pt x="587976" y="4810126"/>
                  <a:pt x="584293" y="4813771"/>
                </a:cubicBezTo>
                <a:cubicBezTo>
                  <a:pt x="551796" y="4841933"/>
                  <a:pt x="521249" y="4873409"/>
                  <a:pt x="492868" y="4907535"/>
                </a:cubicBezTo>
                <a:cubicBezTo>
                  <a:pt x="486152" y="4915486"/>
                  <a:pt x="487236" y="4927083"/>
                  <a:pt x="495251" y="4933709"/>
                </a:cubicBezTo>
                <a:cubicBezTo>
                  <a:pt x="498718" y="4936691"/>
                  <a:pt x="503051" y="4938016"/>
                  <a:pt x="507384" y="4938016"/>
                </a:cubicBezTo>
                <a:cubicBezTo>
                  <a:pt x="512800" y="4938016"/>
                  <a:pt x="517999" y="4935697"/>
                  <a:pt x="521682" y="4931390"/>
                </a:cubicBezTo>
                <a:cubicBezTo>
                  <a:pt x="548763" y="4898920"/>
                  <a:pt x="578010" y="4868770"/>
                  <a:pt x="608774" y="4841933"/>
                </a:cubicBezTo>
                <a:cubicBezTo>
                  <a:pt x="612673" y="4838289"/>
                  <a:pt x="614840" y="4833981"/>
                  <a:pt x="615056" y="4828680"/>
                </a:cubicBezTo>
                <a:cubicBezTo>
                  <a:pt x="615273" y="4824042"/>
                  <a:pt x="613973" y="4819072"/>
                  <a:pt x="610507" y="4815427"/>
                </a:cubicBezTo>
                <a:cubicBezTo>
                  <a:pt x="607474" y="4811783"/>
                  <a:pt x="602707" y="4809132"/>
                  <a:pt x="597725" y="4809132"/>
                </a:cubicBezTo>
                <a:close/>
                <a:moveTo>
                  <a:pt x="806787" y="4676604"/>
                </a:moveTo>
                <a:cubicBezTo>
                  <a:pt x="766058" y="4693170"/>
                  <a:pt x="726845" y="4713049"/>
                  <a:pt x="690016" y="4735579"/>
                </a:cubicBezTo>
                <a:cubicBezTo>
                  <a:pt x="680916" y="4741211"/>
                  <a:pt x="678317" y="4752808"/>
                  <a:pt x="683733" y="4761422"/>
                </a:cubicBezTo>
                <a:cubicBezTo>
                  <a:pt x="686983" y="4767054"/>
                  <a:pt x="693049" y="4770368"/>
                  <a:pt x="699548" y="4770368"/>
                </a:cubicBezTo>
                <a:cubicBezTo>
                  <a:pt x="703231" y="4770368"/>
                  <a:pt x="706481" y="4769374"/>
                  <a:pt x="709514" y="4767717"/>
                </a:cubicBezTo>
                <a:cubicBezTo>
                  <a:pt x="744610" y="4746181"/>
                  <a:pt x="782090" y="4727296"/>
                  <a:pt x="820869" y="4711724"/>
                </a:cubicBezTo>
                <a:cubicBezTo>
                  <a:pt x="830185" y="4707748"/>
                  <a:pt x="834735" y="4696814"/>
                  <a:pt x="831268" y="4686875"/>
                </a:cubicBezTo>
                <a:cubicBezTo>
                  <a:pt x="829319" y="4682236"/>
                  <a:pt x="825636" y="4678592"/>
                  <a:pt x="821086" y="4676604"/>
                </a:cubicBezTo>
                <a:cubicBezTo>
                  <a:pt x="816536" y="4674616"/>
                  <a:pt x="811554" y="4674616"/>
                  <a:pt x="806787" y="4676604"/>
                </a:cubicBezTo>
                <a:close/>
                <a:moveTo>
                  <a:pt x="1059613" y="4615972"/>
                </a:moveTo>
                <a:cubicBezTo>
                  <a:pt x="1015200" y="4620279"/>
                  <a:pt x="972304" y="4627237"/>
                  <a:pt x="931142" y="4637176"/>
                </a:cubicBezTo>
                <a:cubicBezTo>
                  <a:pt x="920960" y="4639496"/>
                  <a:pt x="914677" y="4649767"/>
                  <a:pt x="917060" y="4659706"/>
                </a:cubicBezTo>
                <a:cubicBezTo>
                  <a:pt x="919226" y="4668321"/>
                  <a:pt x="926809" y="4674284"/>
                  <a:pt x="935475" y="4674284"/>
                </a:cubicBezTo>
                <a:cubicBezTo>
                  <a:pt x="936125" y="4674284"/>
                  <a:pt x="938941" y="4673953"/>
                  <a:pt x="939808" y="4673953"/>
                </a:cubicBezTo>
                <a:cubicBezTo>
                  <a:pt x="979237" y="4664345"/>
                  <a:pt x="1020833" y="4657387"/>
                  <a:pt x="1063296" y="4653080"/>
                </a:cubicBezTo>
                <a:cubicBezTo>
                  <a:pt x="1073694" y="4652086"/>
                  <a:pt x="1081277" y="4643140"/>
                  <a:pt x="1079977" y="4632538"/>
                </a:cubicBezTo>
                <a:cubicBezTo>
                  <a:pt x="1079111" y="4622267"/>
                  <a:pt x="1070228" y="4614978"/>
                  <a:pt x="1059613" y="4615972"/>
                </a:cubicBezTo>
                <a:close/>
                <a:moveTo>
                  <a:pt x="3243397" y="4610008"/>
                </a:moveTo>
                <a:cubicBezTo>
                  <a:pt x="3232998" y="4610008"/>
                  <a:pt x="3224549" y="4618622"/>
                  <a:pt x="3224549" y="4628893"/>
                </a:cubicBezTo>
                <a:cubicBezTo>
                  <a:pt x="3224549" y="4639164"/>
                  <a:pt x="3232998" y="4647447"/>
                  <a:pt x="3243397" y="4647447"/>
                </a:cubicBezTo>
                <a:lnTo>
                  <a:pt x="3371868" y="4647447"/>
                </a:lnTo>
                <a:cubicBezTo>
                  <a:pt x="3382267" y="4647447"/>
                  <a:pt x="3390716" y="4639164"/>
                  <a:pt x="3390716" y="4628893"/>
                </a:cubicBezTo>
                <a:cubicBezTo>
                  <a:pt x="3390716" y="4618622"/>
                  <a:pt x="3382267" y="4610008"/>
                  <a:pt x="3371868" y="4610008"/>
                </a:cubicBezTo>
                <a:close/>
                <a:moveTo>
                  <a:pt x="2986456" y="4610008"/>
                </a:moveTo>
                <a:cubicBezTo>
                  <a:pt x="2976057" y="4610008"/>
                  <a:pt x="2967608" y="4618622"/>
                  <a:pt x="2967608" y="4628893"/>
                </a:cubicBezTo>
                <a:cubicBezTo>
                  <a:pt x="2967608" y="4639164"/>
                  <a:pt x="2976057" y="4647447"/>
                  <a:pt x="2986456" y="4647447"/>
                </a:cubicBezTo>
                <a:lnTo>
                  <a:pt x="3114927" y="4647447"/>
                </a:lnTo>
                <a:cubicBezTo>
                  <a:pt x="3125326" y="4647447"/>
                  <a:pt x="3133558" y="4639164"/>
                  <a:pt x="3133558" y="4628893"/>
                </a:cubicBezTo>
                <a:cubicBezTo>
                  <a:pt x="3133558" y="4618622"/>
                  <a:pt x="3125326" y="4610008"/>
                  <a:pt x="3114927" y="4610008"/>
                </a:cubicBezTo>
                <a:close/>
                <a:moveTo>
                  <a:pt x="2729948" y="4610008"/>
                </a:moveTo>
                <a:cubicBezTo>
                  <a:pt x="2719549" y="4610008"/>
                  <a:pt x="2711100" y="4618622"/>
                  <a:pt x="2711100" y="4628893"/>
                </a:cubicBezTo>
                <a:cubicBezTo>
                  <a:pt x="2711100" y="4639164"/>
                  <a:pt x="2719549" y="4647447"/>
                  <a:pt x="2729948" y="4647447"/>
                </a:cubicBezTo>
                <a:lnTo>
                  <a:pt x="2858202" y="4647447"/>
                </a:lnTo>
                <a:cubicBezTo>
                  <a:pt x="2868384" y="4647447"/>
                  <a:pt x="2876834" y="4639164"/>
                  <a:pt x="2876834" y="4628893"/>
                </a:cubicBezTo>
                <a:cubicBezTo>
                  <a:pt x="2876834" y="4618622"/>
                  <a:pt x="2868384" y="4610008"/>
                  <a:pt x="2858202" y="4610008"/>
                </a:cubicBezTo>
                <a:close/>
                <a:moveTo>
                  <a:pt x="2473007" y="4610008"/>
                </a:moveTo>
                <a:cubicBezTo>
                  <a:pt x="2462824" y="4610008"/>
                  <a:pt x="2454375" y="4618622"/>
                  <a:pt x="2454375" y="4628893"/>
                </a:cubicBezTo>
                <a:cubicBezTo>
                  <a:pt x="2454375" y="4639164"/>
                  <a:pt x="2462824" y="4647447"/>
                  <a:pt x="2473007" y="4647447"/>
                </a:cubicBezTo>
                <a:lnTo>
                  <a:pt x="2601261" y="4647447"/>
                </a:lnTo>
                <a:cubicBezTo>
                  <a:pt x="2611660" y="4647447"/>
                  <a:pt x="2620109" y="4639164"/>
                  <a:pt x="2620109" y="4628893"/>
                </a:cubicBezTo>
                <a:cubicBezTo>
                  <a:pt x="2620109" y="4618622"/>
                  <a:pt x="2611660" y="4610008"/>
                  <a:pt x="2601261" y="4610008"/>
                </a:cubicBezTo>
                <a:close/>
                <a:moveTo>
                  <a:pt x="2216282" y="4610008"/>
                </a:moveTo>
                <a:cubicBezTo>
                  <a:pt x="2205883" y="4610008"/>
                  <a:pt x="2197650" y="4618622"/>
                  <a:pt x="2197650" y="4628893"/>
                </a:cubicBezTo>
                <a:cubicBezTo>
                  <a:pt x="2197650" y="4639164"/>
                  <a:pt x="2205883" y="4647447"/>
                  <a:pt x="2216282" y="4647447"/>
                </a:cubicBezTo>
                <a:lnTo>
                  <a:pt x="2344536" y="4647447"/>
                </a:lnTo>
                <a:cubicBezTo>
                  <a:pt x="2354935" y="4647447"/>
                  <a:pt x="2363384" y="4639164"/>
                  <a:pt x="2363384" y="4628893"/>
                </a:cubicBezTo>
                <a:cubicBezTo>
                  <a:pt x="2363384" y="4618622"/>
                  <a:pt x="2354935" y="4610008"/>
                  <a:pt x="2344536" y="4610008"/>
                </a:cubicBezTo>
                <a:close/>
                <a:moveTo>
                  <a:pt x="1959341" y="4610008"/>
                </a:moveTo>
                <a:cubicBezTo>
                  <a:pt x="1948942" y="4610008"/>
                  <a:pt x="1940492" y="4618622"/>
                  <a:pt x="1940492" y="4628893"/>
                </a:cubicBezTo>
                <a:cubicBezTo>
                  <a:pt x="1940492" y="4639164"/>
                  <a:pt x="1948942" y="4647447"/>
                  <a:pt x="1959341" y="4647447"/>
                </a:cubicBezTo>
                <a:lnTo>
                  <a:pt x="2087811" y="4647447"/>
                </a:lnTo>
                <a:cubicBezTo>
                  <a:pt x="2098210" y="4647447"/>
                  <a:pt x="2106659" y="4639164"/>
                  <a:pt x="2106659" y="4628893"/>
                </a:cubicBezTo>
                <a:cubicBezTo>
                  <a:pt x="2106659" y="4618622"/>
                  <a:pt x="2098210" y="4610008"/>
                  <a:pt x="2087811" y="4610008"/>
                </a:cubicBezTo>
                <a:close/>
                <a:moveTo>
                  <a:pt x="1702833" y="4610008"/>
                </a:moveTo>
                <a:cubicBezTo>
                  <a:pt x="1692434" y="4610008"/>
                  <a:pt x="1683984" y="4618622"/>
                  <a:pt x="1683984" y="4628893"/>
                </a:cubicBezTo>
                <a:cubicBezTo>
                  <a:pt x="1683984" y="4639164"/>
                  <a:pt x="1692434" y="4647447"/>
                  <a:pt x="1702833" y="4647447"/>
                </a:cubicBezTo>
                <a:lnTo>
                  <a:pt x="1831087" y="4647447"/>
                </a:lnTo>
                <a:cubicBezTo>
                  <a:pt x="1841486" y="4647447"/>
                  <a:pt x="1849718" y="4639164"/>
                  <a:pt x="1849718" y="4628893"/>
                </a:cubicBezTo>
                <a:cubicBezTo>
                  <a:pt x="1849718" y="4618622"/>
                  <a:pt x="1841486" y="4610008"/>
                  <a:pt x="1831087" y="4610008"/>
                </a:cubicBezTo>
                <a:close/>
                <a:moveTo>
                  <a:pt x="1446324" y="4610008"/>
                </a:moveTo>
                <a:cubicBezTo>
                  <a:pt x="1435925" y="4610008"/>
                  <a:pt x="1427476" y="4618622"/>
                  <a:pt x="1427476" y="4628893"/>
                </a:cubicBezTo>
                <a:cubicBezTo>
                  <a:pt x="1427476" y="4639164"/>
                  <a:pt x="1435925" y="4647447"/>
                  <a:pt x="1446324" y="4647447"/>
                </a:cubicBezTo>
                <a:lnTo>
                  <a:pt x="1574579" y="4647447"/>
                </a:lnTo>
                <a:cubicBezTo>
                  <a:pt x="1584544" y="4647447"/>
                  <a:pt x="1593210" y="4639164"/>
                  <a:pt x="1593210" y="4628893"/>
                </a:cubicBezTo>
                <a:cubicBezTo>
                  <a:pt x="1593210" y="4618622"/>
                  <a:pt x="1584977" y="4610008"/>
                  <a:pt x="1574579" y="4610008"/>
                </a:cubicBezTo>
                <a:close/>
                <a:moveTo>
                  <a:pt x="1189600" y="4610008"/>
                </a:moveTo>
                <a:cubicBezTo>
                  <a:pt x="1179201" y="4610008"/>
                  <a:pt x="1170752" y="4618622"/>
                  <a:pt x="1170752" y="4628893"/>
                </a:cubicBezTo>
                <a:cubicBezTo>
                  <a:pt x="1170752" y="4639164"/>
                  <a:pt x="1179201" y="4647447"/>
                  <a:pt x="1189600" y="4647447"/>
                </a:cubicBezTo>
                <a:lnTo>
                  <a:pt x="1317854" y="4647447"/>
                </a:lnTo>
                <a:cubicBezTo>
                  <a:pt x="1328036" y="4647447"/>
                  <a:pt x="1336485" y="4639164"/>
                  <a:pt x="1336485" y="4628893"/>
                </a:cubicBezTo>
                <a:cubicBezTo>
                  <a:pt x="1336485" y="4618622"/>
                  <a:pt x="1328036" y="4610008"/>
                  <a:pt x="1317854" y="4610008"/>
                </a:cubicBezTo>
                <a:close/>
                <a:moveTo>
                  <a:pt x="3622094" y="4576876"/>
                </a:moveTo>
                <a:cubicBezTo>
                  <a:pt x="3580931" y="4586815"/>
                  <a:pt x="3539118" y="4594767"/>
                  <a:pt x="3497739" y="4600731"/>
                </a:cubicBezTo>
                <a:cubicBezTo>
                  <a:pt x="3487340" y="4602056"/>
                  <a:pt x="3480407" y="4611665"/>
                  <a:pt x="3481924" y="4621936"/>
                </a:cubicBezTo>
                <a:cubicBezTo>
                  <a:pt x="3483224" y="4630881"/>
                  <a:pt x="3491240" y="4637839"/>
                  <a:pt x="3500339" y="4637839"/>
                </a:cubicBezTo>
                <a:cubicBezTo>
                  <a:pt x="3500772" y="4637839"/>
                  <a:pt x="3502505" y="4637839"/>
                  <a:pt x="3502939" y="4637839"/>
                </a:cubicBezTo>
                <a:cubicBezTo>
                  <a:pt x="3545618" y="4631544"/>
                  <a:pt x="3588730" y="4623261"/>
                  <a:pt x="3630976" y="4613321"/>
                </a:cubicBezTo>
                <a:cubicBezTo>
                  <a:pt x="3635959" y="4611996"/>
                  <a:pt x="3639858" y="4609014"/>
                  <a:pt x="3642675" y="4604707"/>
                </a:cubicBezTo>
                <a:cubicBezTo>
                  <a:pt x="3645275" y="4600400"/>
                  <a:pt x="3645925" y="4595430"/>
                  <a:pt x="3644841" y="4590460"/>
                </a:cubicBezTo>
                <a:cubicBezTo>
                  <a:pt x="3642458" y="4580852"/>
                  <a:pt x="3632276" y="4574557"/>
                  <a:pt x="3622094" y="4576876"/>
                </a:cubicBezTo>
                <a:close/>
                <a:moveTo>
                  <a:pt x="3875569" y="4493714"/>
                </a:moveTo>
                <a:cubicBezTo>
                  <a:pt x="3870802" y="4491726"/>
                  <a:pt x="3865820" y="4492058"/>
                  <a:pt x="3861270" y="4494377"/>
                </a:cubicBezTo>
                <a:cubicBezTo>
                  <a:pt x="3824007" y="4511605"/>
                  <a:pt x="3784578" y="4527509"/>
                  <a:pt x="3744065" y="4541424"/>
                </a:cubicBezTo>
                <a:cubicBezTo>
                  <a:pt x="3739299" y="4542750"/>
                  <a:pt x="3735399" y="4546394"/>
                  <a:pt x="3733233" y="4550701"/>
                </a:cubicBezTo>
                <a:cubicBezTo>
                  <a:pt x="3731066" y="4555009"/>
                  <a:pt x="3730633" y="4560310"/>
                  <a:pt x="3732366" y="4564948"/>
                </a:cubicBezTo>
                <a:cubicBezTo>
                  <a:pt x="3734749" y="4572569"/>
                  <a:pt x="3741898" y="4577538"/>
                  <a:pt x="3749914" y="4577538"/>
                </a:cubicBezTo>
                <a:cubicBezTo>
                  <a:pt x="3751864" y="4577538"/>
                  <a:pt x="3754031" y="4577207"/>
                  <a:pt x="3755980" y="4576545"/>
                </a:cubicBezTo>
                <a:cubicBezTo>
                  <a:pt x="3797576" y="4562298"/>
                  <a:pt x="3838306" y="4546063"/>
                  <a:pt x="3876652" y="4527840"/>
                </a:cubicBezTo>
                <a:cubicBezTo>
                  <a:pt x="3886184" y="4523533"/>
                  <a:pt x="3890300" y="4512599"/>
                  <a:pt x="3886184" y="4503322"/>
                </a:cubicBezTo>
                <a:cubicBezTo>
                  <a:pt x="3884018" y="4498684"/>
                  <a:pt x="3880335" y="4495371"/>
                  <a:pt x="3875569" y="4493714"/>
                </a:cubicBezTo>
                <a:close/>
                <a:moveTo>
                  <a:pt x="4087691" y="4357375"/>
                </a:moveTo>
                <a:cubicBezTo>
                  <a:pt x="4082952" y="4356878"/>
                  <a:pt x="4078024" y="4358203"/>
                  <a:pt x="4074016" y="4361517"/>
                </a:cubicBezTo>
                <a:cubicBezTo>
                  <a:pt x="4042385" y="4387360"/>
                  <a:pt x="4007939" y="4411878"/>
                  <a:pt x="3971759" y="4434408"/>
                </a:cubicBezTo>
                <a:cubicBezTo>
                  <a:pt x="3963093" y="4440040"/>
                  <a:pt x="3960277" y="4451305"/>
                  <a:pt x="3965693" y="4460251"/>
                </a:cubicBezTo>
                <a:cubicBezTo>
                  <a:pt x="3969159" y="4465552"/>
                  <a:pt x="3975225" y="4468865"/>
                  <a:pt x="3981725" y="4468865"/>
                </a:cubicBezTo>
                <a:cubicBezTo>
                  <a:pt x="3985191" y="4468865"/>
                  <a:pt x="3988657" y="4468202"/>
                  <a:pt x="3991474" y="4466214"/>
                </a:cubicBezTo>
                <a:cubicBezTo>
                  <a:pt x="4029170" y="4442691"/>
                  <a:pt x="4064917" y="4417179"/>
                  <a:pt x="4097847" y="4390342"/>
                </a:cubicBezTo>
                <a:cubicBezTo>
                  <a:pt x="4101746" y="4387360"/>
                  <a:pt x="4104129" y="4382721"/>
                  <a:pt x="4104346" y="4377752"/>
                </a:cubicBezTo>
                <a:cubicBezTo>
                  <a:pt x="4104779" y="4372782"/>
                  <a:pt x="4103479" y="4367812"/>
                  <a:pt x="4100230" y="4364167"/>
                </a:cubicBezTo>
                <a:cubicBezTo>
                  <a:pt x="4096980" y="4360192"/>
                  <a:pt x="4092431" y="4357872"/>
                  <a:pt x="4087691" y="4357375"/>
                </a:cubicBezTo>
                <a:close/>
                <a:moveTo>
                  <a:pt x="4254508" y="4168978"/>
                </a:moveTo>
                <a:cubicBezTo>
                  <a:pt x="4249823" y="4169930"/>
                  <a:pt x="4245490" y="4172664"/>
                  <a:pt x="4242566" y="4176971"/>
                </a:cubicBezTo>
                <a:cubicBezTo>
                  <a:pt x="4219385" y="4211428"/>
                  <a:pt x="4193387" y="4244560"/>
                  <a:pt x="4165223" y="4275373"/>
                </a:cubicBezTo>
                <a:cubicBezTo>
                  <a:pt x="4161974" y="4279018"/>
                  <a:pt x="4160241" y="4283656"/>
                  <a:pt x="4160457" y="4288626"/>
                </a:cubicBezTo>
                <a:cubicBezTo>
                  <a:pt x="4160674" y="4293927"/>
                  <a:pt x="4162840" y="4298566"/>
                  <a:pt x="4166523" y="4301879"/>
                </a:cubicBezTo>
                <a:cubicBezTo>
                  <a:pt x="4169773" y="4304861"/>
                  <a:pt x="4174106" y="4306517"/>
                  <a:pt x="4179089" y="4306517"/>
                </a:cubicBezTo>
                <a:cubicBezTo>
                  <a:pt x="4184072" y="4306517"/>
                  <a:pt x="4189054" y="4304530"/>
                  <a:pt x="4192737" y="4300554"/>
                </a:cubicBezTo>
                <a:cubicBezTo>
                  <a:pt x="4222418" y="4268415"/>
                  <a:pt x="4249499" y="4233958"/>
                  <a:pt x="4273546" y="4197844"/>
                </a:cubicBezTo>
                <a:cubicBezTo>
                  <a:pt x="4279179" y="4189230"/>
                  <a:pt x="4277013" y="4177634"/>
                  <a:pt x="4268563" y="4171670"/>
                </a:cubicBezTo>
                <a:cubicBezTo>
                  <a:pt x="4264231" y="4168853"/>
                  <a:pt x="4259193" y="4168025"/>
                  <a:pt x="4254508" y="4168978"/>
                </a:cubicBezTo>
                <a:close/>
                <a:moveTo>
                  <a:pt x="4373636" y="3939413"/>
                </a:moveTo>
                <a:cubicBezTo>
                  <a:pt x="4363887" y="3936431"/>
                  <a:pt x="4353272" y="3941733"/>
                  <a:pt x="4350022" y="3951672"/>
                </a:cubicBezTo>
                <a:cubicBezTo>
                  <a:pt x="4337240" y="3992093"/>
                  <a:pt x="4321858" y="4031189"/>
                  <a:pt x="4304310" y="4067966"/>
                </a:cubicBezTo>
                <a:cubicBezTo>
                  <a:pt x="4299977" y="4077574"/>
                  <a:pt x="4303877" y="4088508"/>
                  <a:pt x="4313192" y="4093147"/>
                </a:cubicBezTo>
                <a:cubicBezTo>
                  <a:pt x="4315792" y="4094472"/>
                  <a:pt x="4318608" y="4094803"/>
                  <a:pt x="4321208" y="4094803"/>
                </a:cubicBezTo>
                <a:cubicBezTo>
                  <a:pt x="4328357" y="4094803"/>
                  <a:pt x="4334857" y="4090827"/>
                  <a:pt x="4338106" y="4084201"/>
                </a:cubicBezTo>
                <a:cubicBezTo>
                  <a:pt x="4356305" y="4045768"/>
                  <a:pt x="4372553" y="4004683"/>
                  <a:pt x="4385768" y="3962937"/>
                </a:cubicBezTo>
                <a:cubicBezTo>
                  <a:pt x="4388801" y="3952997"/>
                  <a:pt x="4383385" y="3942727"/>
                  <a:pt x="4373636" y="3939413"/>
                </a:cubicBezTo>
                <a:close/>
                <a:moveTo>
                  <a:pt x="4416749" y="3688271"/>
                </a:moveTo>
                <a:cubicBezTo>
                  <a:pt x="4411766" y="3687940"/>
                  <a:pt x="4406783" y="3689265"/>
                  <a:pt x="4403100" y="3692579"/>
                </a:cubicBezTo>
                <a:cubicBezTo>
                  <a:pt x="4399200" y="3695892"/>
                  <a:pt x="4397034" y="3700531"/>
                  <a:pt x="4396601" y="3705500"/>
                </a:cubicBezTo>
                <a:cubicBezTo>
                  <a:pt x="4393134" y="3748241"/>
                  <a:pt x="4387935" y="3790318"/>
                  <a:pt x="4380352" y="3830409"/>
                </a:cubicBezTo>
                <a:cubicBezTo>
                  <a:pt x="4379486" y="3835047"/>
                  <a:pt x="4380352" y="3840348"/>
                  <a:pt x="4383385" y="3844324"/>
                </a:cubicBezTo>
                <a:cubicBezTo>
                  <a:pt x="4386202" y="3848300"/>
                  <a:pt x="4390535" y="3850950"/>
                  <a:pt x="4395301" y="3851944"/>
                </a:cubicBezTo>
                <a:cubicBezTo>
                  <a:pt x="4395734" y="3851944"/>
                  <a:pt x="4397901" y="3852276"/>
                  <a:pt x="4398767" y="3852276"/>
                </a:cubicBezTo>
                <a:cubicBezTo>
                  <a:pt x="4407650" y="3852276"/>
                  <a:pt x="4415232" y="3845649"/>
                  <a:pt x="4416965" y="3836704"/>
                </a:cubicBezTo>
                <a:cubicBezTo>
                  <a:pt x="4424765" y="3795620"/>
                  <a:pt x="4430397" y="3752217"/>
                  <a:pt x="4433864" y="3708482"/>
                </a:cubicBezTo>
                <a:cubicBezTo>
                  <a:pt x="4434514" y="3698211"/>
                  <a:pt x="4426931" y="3688934"/>
                  <a:pt x="4416749" y="3688271"/>
                </a:cubicBezTo>
                <a:close/>
                <a:moveTo>
                  <a:pt x="4408083" y="3432823"/>
                </a:moveTo>
                <a:cubicBezTo>
                  <a:pt x="4403100" y="3433154"/>
                  <a:pt x="4398767" y="3435805"/>
                  <a:pt x="4395518" y="3439780"/>
                </a:cubicBezTo>
                <a:cubicBezTo>
                  <a:pt x="4392484" y="3443756"/>
                  <a:pt x="4391185" y="3448395"/>
                  <a:pt x="4391835" y="3453364"/>
                </a:cubicBezTo>
                <a:cubicBezTo>
                  <a:pt x="4396817" y="3493786"/>
                  <a:pt x="4399417" y="3536195"/>
                  <a:pt x="4400067" y="3579267"/>
                </a:cubicBezTo>
                <a:cubicBezTo>
                  <a:pt x="4400500" y="3589206"/>
                  <a:pt x="4408733" y="3597490"/>
                  <a:pt x="4418915" y="3597490"/>
                </a:cubicBezTo>
                <a:cubicBezTo>
                  <a:pt x="4418915" y="3597490"/>
                  <a:pt x="4419132" y="3597490"/>
                  <a:pt x="4419132" y="3597490"/>
                </a:cubicBezTo>
                <a:cubicBezTo>
                  <a:pt x="4424115" y="3597158"/>
                  <a:pt x="4429098" y="3595170"/>
                  <a:pt x="4432347" y="3591526"/>
                </a:cubicBezTo>
                <a:cubicBezTo>
                  <a:pt x="4436030" y="3587881"/>
                  <a:pt x="4437763" y="3583574"/>
                  <a:pt x="4437763" y="3578273"/>
                </a:cubicBezTo>
                <a:cubicBezTo>
                  <a:pt x="4436897" y="3534207"/>
                  <a:pt x="4434080" y="3490473"/>
                  <a:pt x="4429098" y="3449057"/>
                </a:cubicBezTo>
                <a:cubicBezTo>
                  <a:pt x="4427798" y="3438787"/>
                  <a:pt x="4418482" y="3431497"/>
                  <a:pt x="4408083" y="3432823"/>
                </a:cubicBezTo>
                <a:close/>
                <a:moveTo>
                  <a:pt x="4340923" y="3186651"/>
                </a:moveTo>
                <a:cubicBezTo>
                  <a:pt x="4331607" y="3190626"/>
                  <a:pt x="4327058" y="3201560"/>
                  <a:pt x="4330524" y="3210837"/>
                </a:cubicBezTo>
                <a:cubicBezTo>
                  <a:pt x="4345906" y="3248277"/>
                  <a:pt x="4358904" y="3288367"/>
                  <a:pt x="4369303" y="3329450"/>
                </a:cubicBezTo>
                <a:cubicBezTo>
                  <a:pt x="4371253" y="3338065"/>
                  <a:pt x="4378836" y="3343697"/>
                  <a:pt x="4387502" y="3343697"/>
                </a:cubicBezTo>
                <a:cubicBezTo>
                  <a:pt x="4388368" y="3343697"/>
                  <a:pt x="4390968" y="3343366"/>
                  <a:pt x="4392051" y="3343366"/>
                </a:cubicBezTo>
                <a:cubicBezTo>
                  <a:pt x="4396817" y="3342040"/>
                  <a:pt x="4400934" y="3339058"/>
                  <a:pt x="4403533" y="3334752"/>
                </a:cubicBezTo>
                <a:cubicBezTo>
                  <a:pt x="4406133" y="3330444"/>
                  <a:pt x="4407000" y="3325474"/>
                  <a:pt x="4405700" y="3320504"/>
                </a:cubicBezTo>
                <a:cubicBezTo>
                  <a:pt x="4394868" y="3277764"/>
                  <a:pt x="4381436" y="3236349"/>
                  <a:pt x="4365187" y="3196590"/>
                </a:cubicBezTo>
                <a:cubicBezTo>
                  <a:pt x="4363237" y="3192283"/>
                  <a:pt x="4359771" y="3188639"/>
                  <a:pt x="4355221" y="3186651"/>
                </a:cubicBezTo>
                <a:cubicBezTo>
                  <a:pt x="4350672" y="3184663"/>
                  <a:pt x="4345472" y="3184663"/>
                  <a:pt x="4340923" y="3186651"/>
                </a:cubicBezTo>
                <a:close/>
                <a:moveTo>
                  <a:pt x="4217489" y="2967689"/>
                </a:moveTo>
                <a:cubicBezTo>
                  <a:pt x="4212723" y="2967316"/>
                  <a:pt x="4207794" y="2968807"/>
                  <a:pt x="4203786" y="2972286"/>
                </a:cubicBezTo>
                <a:cubicBezTo>
                  <a:pt x="4195987" y="2978581"/>
                  <a:pt x="4195121" y="2990508"/>
                  <a:pt x="4201837" y="2998460"/>
                </a:cubicBezTo>
                <a:cubicBezTo>
                  <a:pt x="4228917" y="3029935"/>
                  <a:pt x="4253398" y="3063730"/>
                  <a:pt x="4275063" y="3099513"/>
                </a:cubicBezTo>
                <a:cubicBezTo>
                  <a:pt x="4278312" y="3105145"/>
                  <a:pt x="4284378" y="3108459"/>
                  <a:pt x="4290878" y="3108459"/>
                </a:cubicBezTo>
                <a:cubicBezTo>
                  <a:pt x="4294344" y="3108459"/>
                  <a:pt x="4297594" y="3107465"/>
                  <a:pt x="4300843" y="3105808"/>
                </a:cubicBezTo>
                <a:cubicBezTo>
                  <a:pt x="4309509" y="3100507"/>
                  <a:pt x="4312326" y="3088911"/>
                  <a:pt x="4307126" y="3079965"/>
                </a:cubicBezTo>
                <a:cubicBezTo>
                  <a:pt x="4284378" y="3042857"/>
                  <a:pt x="4258598" y="3007074"/>
                  <a:pt x="4230217" y="2974273"/>
                </a:cubicBezTo>
                <a:cubicBezTo>
                  <a:pt x="4226859" y="2970298"/>
                  <a:pt x="4222256" y="2968061"/>
                  <a:pt x="4217489" y="2967689"/>
                </a:cubicBezTo>
                <a:close/>
                <a:moveTo>
                  <a:pt x="4018338" y="2802318"/>
                </a:moveTo>
                <a:cubicBezTo>
                  <a:pt x="4013138" y="2803312"/>
                  <a:pt x="4009022" y="2806294"/>
                  <a:pt x="4006422" y="2810601"/>
                </a:cubicBezTo>
                <a:cubicBezTo>
                  <a:pt x="4003823" y="2814908"/>
                  <a:pt x="4002956" y="2819878"/>
                  <a:pt x="4004039" y="2824847"/>
                </a:cubicBezTo>
                <a:cubicBezTo>
                  <a:pt x="4005122" y="2829486"/>
                  <a:pt x="4007939" y="2833462"/>
                  <a:pt x="4012272" y="2836113"/>
                </a:cubicBezTo>
                <a:cubicBezTo>
                  <a:pt x="4048235" y="2858974"/>
                  <a:pt x="4082248" y="2883823"/>
                  <a:pt x="4113229" y="2910329"/>
                </a:cubicBezTo>
                <a:cubicBezTo>
                  <a:pt x="4116695" y="2912979"/>
                  <a:pt x="4121028" y="2914636"/>
                  <a:pt x="4125361" y="2914636"/>
                </a:cubicBezTo>
                <a:cubicBezTo>
                  <a:pt x="4130777" y="2914636"/>
                  <a:pt x="4135976" y="2912317"/>
                  <a:pt x="4139443" y="2908341"/>
                </a:cubicBezTo>
                <a:cubicBezTo>
                  <a:pt x="4142692" y="2904365"/>
                  <a:pt x="4144425" y="2899395"/>
                  <a:pt x="4144209" y="2894757"/>
                </a:cubicBezTo>
                <a:cubicBezTo>
                  <a:pt x="4143559" y="2889787"/>
                  <a:pt x="4141392" y="2885148"/>
                  <a:pt x="4137709" y="2881835"/>
                </a:cubicBezTo>
                <a:cubicBezTo>
                  <a:pt x="4105213" y="2854335"/>
                  <a:pt x="4069683" y="2828161"/>
                  <a:pt x="4032203" y="2804637"/>
                </a:cubicBezTo>
                <a:cubicBezTo>
                  <a:pt x="4028087" y="2801986"/>
                  <a:pt x="4023104" y="2801324"/>
                  <a:pt x="4018338" y="2802318"/>
                </a:cubicBezTo>
                <a:close/>
                <a:moveTo>
                  <a:pt x="3797143" y="2693313"/>
                </a:moveTo>
                <a:cubicBezTo>
                  <a:pt x="3787177" y="2690000"/>
                  <a:pt x="3776562" y="2694969"/>
                  <a:pt x="3773312" y="2704909"/>
                </a:cubicBezTo>
                <a:cubicBezTo>
                  <a:pt x="3769846" y="2714849"/>
                  <a:pt x="3775262" y="2725451"/>
                  <a:pt x="3784794" y="2728764"/>
                </a:cubicBezTo>
                <a:cubicBezTo>
                  <a:pt x="3825523" y="2743011"/>
                  <a:pt x="3864736" y="2758915"/>
                  <a:pt x="3901783" y="2776143"/>
                </a:cubicBezTo>
                <a:cubicBezTo>
                  <a:pt x="3904166" y="2777137"/>
                  <a:pt x="3906765" y="2777800"/>
                  <a:pt x="3909799" y="2777800"/>
                </a:cubicBezTo>
                <a:cubicBezTo>
                  <a:pt x="3916948" y="2777800"/>
                  <a:pt x="3923447" y="2773493"/>
                  <a:pt x="3926480" y="2766866"/>
                </a:cubicBezTo>
                <a:cubicBezTo>
                  <a:pt x="3930813" y="2757589"/>
                  <a:pt x="3926914" y="2746324"/>
                  <a:pt x="3917814" y="2742017"/>
                </a:cubicBezTo>
                <a:cubicBezTo>
                  <a:pt x="3879685" y="2724457"/>
                  <a:pt x="3838956" y="2707891"/>
                  <a:pt x="3797143" y="2693313"/>
                </a:cubicBezTo>
                <a:close/>
                <a:moveTo>
                  <a:pt x="3545184" y="2630362"/>
                </a:moveTo>
                <a:cubicBezTo>
                  <a:pt x="3534785" y="2628705"/>
                  <a:pt x="3525470" y="2635663"/>
                  <a:pt x="3523737" y="2645934"/>
                </a:cubicBezTo>
                <a:cubicBezTo>
                  <a:pt x="3522003" y="2655873"/>
                  <a:pt x="3528936" y="2665482"/>
                  <a:pt x="3539118" y="2667470"/>
                </a:cubicBezTo>
                <a:cubicBezTo>
                  <a:pt x="3581797" y="2674428"/>
                  <a:pt x="3623610" y="2683042"/>
                  <a:pt x="3663473" y="2692982"/>
                </a:cubicBezTo>
                <a:cubicBezTo>
                  <a:pt x="3664339" y="2692982"/>
                  <a:pt x="3666939" y="2693313"/>
                  <a:pt x="3667806" y="2693313"/>
                </a:cubicBezTo>
                <a:cubicBezTo>
                  <a:pt x="3676255" y="2693313"/>
                  <a:pt x="3683837" y="2687680"/>
                  <a:pt x="3686004" y="2679066"/>
                </a:cubicBezTo>
                <a:cubicBezTo>
                  <a:pt x="3688387" y="2669126"/>
                  <a:pt x="3682104" y="2659187"/>
                  <a:pt x="3672355" y="2656536"/>
                </a:cubicBezTo>
                <a:cubicBezTo>
                  <a:pt x="3631626" y="2646265"/>
                  <a:pt x="3588730" y="2637651"/>
                  <a:pt x="3545184" y="2630362"/>
                </a:cubicBezTo>
                <a:close/>
                <a:moveTo>
                  <a:pt x="3287593" y="2606507"/>
                </a:moveTo>
                <a:cubicBezTo>
                  <a:pt x="3282610" y="2605844"/>
                  <a:pt x="3277844" y="2607501"/>
                  <a:pt x="3273944" y="2610814"/>
                </a:cubicBezTo>
                <a:cubicBezTo>
                  <a:pt x="3269828" y="2614458"/>
                  <a:pt x="3267662" y="2619428"/>
                  <a:pt x="3267445" y="2624730"/>
                </a:cubicBezTo>
                <a:cubicBezTo>
                  <a:pt x="3267228" y="2635000"/>
                  <a:pt x="3275461" y="2643615"/>
                  <a:pt x="3285643" y="2643946"/>
                </a:cubicBezTo>
                <a:cubicBezTo>
                  <a:pt x="3328106" y="2645271"/>
                  <a:pt x="3371002" y="2647591"/>
                  <a:pt x="3412814" y="2651567"/>
                </a:cubicBezTo>
                <a:cubicBezTo>
                  <a:pt x="3413031" y="2651567"/>
                  <a:pt x="3414331" y="2651567"/>
                  <a:pt x="3414547" y="2651567"/>
                </a:cubicBezTo>
                <a:cubicBezTo>
                  <a:pt x="3424296" y="2651567"/>
                  <a:pt x="3432312" y="2644277"/>
                  <a:pt x="3433179" y="2634338"/>
                </a:cubicBezTo>
                <a:cubicBezTo>
                  <a:pt x="3434262" y="2624067"/>
                  <a:pt x="3426679" y="2614790"/>
                  <a:pt x="3416497" y="2613796"/>
                </a:cubicBezTo>
                <a:cubicBezTo>
                  <a:pt x="3373601" y="2610151"/>
                  <a:pt x="3330056" y="2607501"/>
                  <a:pt x="3287593" y="2606507"/>
                </a:cubicBezTo>
                <a:close/>
                <a:moveTo>
                  <a:pt x="3030002" y="2605844"/>
                </a:moveTo>
                <a:cubicBezTo>
                  <a:pt x="3019603" y="2605844"/>
                  <a:pt x="3011154" y="2614458"/>
                  <a:pt x="3011154" y="2624730"/>
                </a:cubicBezTo>
                <a:cubicBezTo>
                  <a:pt x="3011154" y="2635000"/>
                  <a:pt x="3019603" y="2643615"/>
                  <a:pt x="3030002" y="2643615"/>
                </a:cubicBezTo>
                <a:lnTo>
                  <a:pt x="3158039" y="2643615"/>
                </a:lnTo>
                <a:cubicBezTo>
                  <a:pt x="3168222" y="2643615"/>
                  <a:pt x="3176671" y="2635000"/>
                  <a:pt x="3176671" y="2624730"/>
                </a:cubicBezTo>
                <a:cubicBezTo>
                  <a:pt x="3176671" y="2614458"/>
                  <a:pt x="3168222" y="2605844"/>
                  <a:pt x="3158039" y="2605844"/>
                </a:cubicBezTo>
                <a:close/>
                <a:moveTo>
                  <a:pt x="2773927" y="2605844"/>
                </a:moveTo>
                <a:cubicBezTo>
                  <a:pt x="2763528" y="2605844"/>
                  <a:pt x="2755079" y="2614458"/>
                  <a:pt x="2755079" y="2624730"/>
                </a:cubicBezTo>
                <a:cubicBezTo>
                  <a:pt x="2755079" y="2635000"/>
                  <a:pt x="2763528" y="2643615"/>
                  <a:pt x="2773927" y="2643615"/>
                </a:cubicBezTo>
                <a:lnTo>
                  <a:pt x="2901964" y="2643615"/>
                </a:lnTo>
                <a:cubicBezTo>
                  <a:pt x="2912363" y="2643615"/>
                  <a:pt x="2920596" y="2635000"/>
                  <a:pt x="2920596" y="2624730"/>
                </a:cubicBezTo>
                <a:cubicBezTo>
                  <a:pt x="2920596" y="2614458"/>
                  <a:pt x="2912363" y="2605844"/>
                  <a:pt x="2901964" y="2605844"/>
                </a:cubicBezTo>
                <a:close/>
                <a:moveTo>
                  <a:pt x="2518069" y="2605844"/>
                </a:moveTo>
                <a:cubicBezTo>
                  <a:pt x="2507453" y="2605182"/>
                  <a:pt x="2499221" y="2613796"/>
                  <a:pt x="2498787" y="2624067"/>
                </a:cubicBezTo>
                <a:cubicBezTo>
                  <a:pt x="2498571" y="2634338"/>
                  <a:pt x="2506587" y="2642621"/>
                  <a:pt x="2516986" y="2643283"/>
                </a:cubicBezTo>
                <a:cubicBezTo>
                  <a:pt x="2522835" y="2643615"/>
                  <a:pt x="2529118" y="2643615"/>
                  <a:pt x="2535184" y="2643615"/>
                </a:cubicBezTo>
                <a:lnTo>
                  <a:pt x="2645673" y="2643615"/>
                </a:lnTo>
                <a:cubicBezTo>
                  <a:pt x="2656072" y="2643615"/>
                  <a:pt x="2664304" y="2635332"/>
                  <a:pt x="2664304" y="2625061"/>
                </a:cubicBezTo>
                <a:cubicBezTo>
                  <a:pt x="2664304" y="2614458"/>
                  <a:pt x="2656072" y="2606176"/>
                  <a:pt x="2645673" y="2606176"/>
                </a:cubicBezTo>
                <a:lnTo>
                  <a:pt x="2535184" y="2606176"/>
                </a:lnTo>
                <a:cubicBezTo>
                  <a:pt x="2529334" y="2606176"/>
                  <a:pt x="2523918" y="2606176"/>
                  <a:pt x="2518069" y="2605844"/>
                </a:cubicBezTo>
                <a:close/>
                <a:moveTo>
                  <a:pt x="2267410" y="2539248"/>
                </a:moveTo>
                <a:cubicBezTo>
                  <a:pt x="2262427" y="2540574"/>
                  <a:pt x="2258744" y="2543887"/>
                  <a:pt x="2256361" y="2548526"/>
                </a:cubicBezTo>
                <a:cubicBezTo>
                  <a:pt x="2251378" y="2557471"/>
                  <a:pt x="2254845" y="2568736"/>
                  <a:pt x="2263944" y="2573706"/>
                </a:cubicBezTo>
                <a:cubicBezTo>
                  <a:pt x="2303807" y="2594579"/>
                  <a:pt x="2344753" y="2611145"/>
                  <a:pt x="2386132" y="2622742"/>
                </a:cubicBezTo>
                <a:cubicBezTo>
                  <a:pt x="2387865" y="2623404"/>
                  <a:pt x="2389598" y="2623404"/>
                  <a:pt x="2391331" y="2623404"/>
                </a:cubicBezTo>
                <a:cubicBezTo>
                  <a:pt x="2399781" y="2623404"/>
                  <a:pt x="2407146" y="2617772"/>
                  <a:pt x="2409313" y="2609820"/>
                </a:cubicBezTo>
                <a:cubicBezTo>
                  <a:pt x="2410829" y="2604850"/>
                  <a:pt x="2409963" y="2599880"/>
                  <a:pt x="2407580" y="2595905"/>
                </a:cubicBezTo>
                <a:cubicBezTo>
                  <a:pt x="2405197" y="2591597"/>
                  <a:pt x="2401080" y="2588284"/>
                  <a:pt x="2396314" y="2586959"/>
                </a:cubicBezTo>
                <a:cubicBezTo>
                  <a:pt x="2357535" y="2576025"/>
                  <a:pt x="2318972" y="2560453"/>
                  <a:pt x="2281492" y="2540574"/>
                </a:cubicBezTo>
                <a:cubicBezTo>
                  <a:pt x="2277159" y="2538254"/>
                  <a:pt x="2272176" y="2537923"/>
                  <a:pt x="2267410" y="2539248"/>
                </a:cubicBezTo>
                <a:close/>
                <a:moveTo>
                  <a:pt x="2071780" y="2381871"/>
                </a:moveTo>
                <a:cubicBezTo>
                  <a:pt x="2067013" y="2381871"/>
                  <a:pt x="2062031" y="2383527"/>
                  <a:pt x="2058564" y="2386841"/>
                </a:cubicBezTo>
                <a:cubicBezTo>
                  <a:pt x="2054881" y="2390485"/>
                  <a:pt x="2052931" y="2394792"/>
                  <a:pt x="2052715" y="2400093"/>
                </a:cubicBezTo>
                <a:cubicBezTo>
                  <a:pt x="2052498" y="2405063"/>
                  <a:pt x="2054448" y="2409702"/>
                  <a:pt x="2057698" y="2413346"/>
                </a:cubicBezTo>
                <a:cubicBezTo>
                  <a:pt x="2088461" y="2445816"/>
                  <a:pt x="2120958" y="2475635"/>
                  <a:pt x="2154321" y="2501809"/>
                </a:cubicBezTo>
                <a:cubicBezTo>
                  <a:pt x="2157571" y="2504460"/>
                  <a:pt x="2161687" y="2505785"/>
                  <a:pt x="2165804" y="2505785"/>
                </a:cubicBezTo>
                <a:cubicBezTo>
                  <a:pt x="2171653" y="2505785"/>
                  <a:pt x="2176852" y="2503134"/>
                  <a:pt x="2180535" y="2498496"/>
                </a:cubicBezTo>
                <a:cubicBezTo>
                  <a:pt x="2186818" y="2490544"/>
                  <a:pt x="2185302" y="2478616"/>
                  <a:pt x="2177286" y="2471990"/>
                </a:cubicBezTo>
                <a:cubicBezTo>
                  <a:pt x="2145656" y="2447141"/>
                  <a:pt x="2114242" y="2418648"/>
                  <a:pt x="2084995" y="2387835"/>
                </a:cubicBezTo>
                <a:cubicBezTo>
                  <a:pt x="2081312" y="2384190"/>
                  <a:pt x="2076762" y="2382202"/>
                  <a:pt x="2071780" y="2381871"/>
                </a:cubicBezTo>
                <a:close/>
                <a:moveTo>
                  <a:pt x="1925246" y="2176203"/>
                </a:moveTo>
                <a:cubicBezTo>
                  <a:pt x="1920669" y="2174878"/>
                  <a:pt x="1915578" y="2175292"/>
                  <a:pt x="1911029" y="2177777"/>
                </a:cubicBezTo>
                <a:cubicBezTo>
                  <a:pt x="1901713" y="2182747"/>
                  <a:pt x="1898680" y="2194343"/>
                  <a:pt x="1903663" y="2203289"/>
                </a:cubicBezTo>
                <a:cubicBezTo>
                  <a:pt x="1924894" y="2241390"/>
                  <a:pt x="1948725" y="2278167"/>
                  <a:pt x="1974073" y="2312956"/>
                </a:cubicBezTo>
                <a:cubicBezTo>
                  <a:pt x="1977539" y="2317926"/>
                  <a:pt x="1983172" y="2320907"/>
                  <a:pt x="1989238" y="2320907"/>
                </a:cubicBezTo>
                <a:cubicBezTo>
                  <a:pt x="1993137" y="2320907"/>
                  <a:pt x="1997037" y="2319582"/>
                  <a:pt x="2000287" y="2317263"/>
                </a:cubicBezTo>
                <a:cubicBezTo>
                  <a:pt x="2008736" y="2311299"/>
                  <a:pt x="2010469" y="2299372"/>
                  <a:pt x="2004619" y="2291088"/>
                </a:cubicBezTo>
                <a:cubicBezTo>
                  <a:pt x="1979922" y="2257625"/>
                  <a:pt x="1957174" y="2221842"/>
                  <a:pt x="1936376" y="2185066"/>
                </a:cubicBezTo>
                <a:cubicBezTo>
                  <a:pt x="1933885" y="2180593"/>
                  <a:pt x="1929823" y="2177528"/>
                  <a:pt x="1925246" y="2176203"/>
                </a:cubicBezTo>
                <a:close/>
                <a:moveTo>
                  <a:pt x="1817871" y="1939556"/>
                </a:moveTo>
                <a:cubicBezTo>
                  <a:pt x="1813105" y="1940882"/>
                  <a:pt x="1808989" y="1943864"/>
                  <a:pt x="1806606" y="1948171"/>
                </a:cubicBezTo>
                <a:cubicBezTo>
                  <a:pt x="1803789" y="1952478"/>
                  <a:pt x="1803356" y="1957779"/>
                  <a:pt x="1804656" y="1962418"/>
                </a:cubicBezTo>
                <a:cubicBezTo>
                  <a:pt x="1815488" y="2003170"/>
                  <a:pt x="1829570" y="2044917"/>
                  <a:pt x="1846685" y="2086001"/>
                </a:cubicBezTo>
                <a:cubicBezTo>
                  <a:pt x="1849501" y="2093290"/>
                  <a:pt x="1856217" y="2097597"/>
                  <a:pt x="1864017" y="2097597"/>
                </a:cubicBezTo>
                <a:cubicBezTo>
                  <a:pt x="1866400" y="2097597"/>
                  <a:pt x="1868783" y="2097266"/>
                  <a:pt x="1871166" y="2096271"/>
                </a:cubicBezTo>
                <a:cubicBezTo>
                  <a:pt x="1880915" y="2092296"/>
                  <a:pt x="1885465" y="2081362"/>
                  <a:pt x="1881132" y="2071754"/>
                </a:cubicBezTo>
                <a:cubicBezTo>
                  <a:pt x="1864667" y="2031995"/>
                  <a:pt x="1851018" y="1991905"/>
                  <a:pt x="1840619" y="1952809"/>
                </a:cubicBezTo>
                <a:cubicBezTo>
                  <a:pt x="1838019" y="1942870"/>
                  <a:pt x="1827620" y="1936906"/>
                  <a:pt x="1817871" y="1939556"/>
                </a:cubicBezTo>
                <a:close/>
                <a:moveTo>
                  <a:pt x="1797290" y="1684439"/>
                </a:moveTo>
                <a:cubicBezTo>
                  <a:pt x="1787108" y="1684439"/>
                  <a:pt x="1778658" y="1693053"/>
                  <a:pt x="1778658" y="1703324"/>
                </a:cubicBezTo>
                <a:lnTo>
                  <a:pt x="1778658" y="1778203"/>
                </a:lnTo>
                <a:cubicBezTo>
                  <a:pt x="1778658" y="1796094"/>
                  <a:pt x="1779525" y="1814648"/>
                  <a:pt x="1781258" y="1833534"/>
                </a:cubicBezTo>
                <a:cubicBezTo>
                  <a:pt x="1781908" y="1843142"/>
                  <a:pt x="1790141" y="1850431"/>
                  <a:pt x="1799673" y="1850431"/>
                </a:cubicBezTo>
                <a:cubicBezTo>
                  <a:pt x="1800106" y="1850431"/>
                  <a:pt x="1801190" y="1850431"/>
                  <a:pt x="1801623" y="1850431"/>
                </a:cubicBezTo>
                <a:cubicBezTo>
                  <a:pt x="1811805" y="1849437"/>
                  <a:pt x="1819604" y="1840491"/>
                  <a:pt x="1818521" y="1830220"/>
                </a:cubicBezTo>
                <a:cubicBezTo>
                  <a:pt x="1816788" y="1812329"/>
                  <a:pt x="1816138" y="1795100"/>
                  <a:pt x="1816138" y="1778203"/>
                </a:cubicBezTo>
                <a:lnTo>
                  <a:pt x="1816138" y="1703324"/>
                </a:lnTo>
                <a:cubicBezTo>
                  <a:pt x="1816138" y="1693053"/>
                  <a:pt x="1807689" y="1684439"/>
                  <a:pt x="1797290" y="1684439"/>
                </a:cubicBezTo>
                <a:close/>
                <a:moveTo>
                  <a:pt x="1797290" y="1427665"/>
                </a:moveTo>
                <a:cubicBezTo>
                  <a:pt x="1787108" y="1427665"/>
                  <a:pt x="1778658" y="1435948"/>
                  <a:pt x="1778658" y="1446219"/>
                </a:cubicBezTo>
                <a:lnTo>
                  <a:pt x="1778658" y="1574771"/>
                </a:lnTo>
                <a:cubicBezTo>
                  <a:pt x="1778658" y="1585042"/>
                  <a:pt x="1787108" y="1593657"/>
                  <a:pt x="1797290" y="1593657"/>
                </a:cubicBezTo>
                <a:cubicBezTo>
                  <a:pt x="1807689" y="1593657"/>
                  <a:pt x="1816138" y="1585042"/>
                  <a:pt x="1816138" y="1574771"/>
                </a:cubicBezTo>
                <a:lnTo>
                  <a:pt x="1816138" y="1446219"/>
                </a:lnTo>
                <a:cubicBezTo>
                  <a:pt x="1816138" y="1435948"/>
                  <a:pt x="1807689" y="1427665"/>
                  <a:pt x="1797290" y="1427665"/>
                </a:cubicBezTo>
                <a:close/>
                <a:moveTo>
                  <a:pt x="1797290" y="1170559"/>
                </a:moveTo>
                <a:cubicBezTo>
                  <a:pt x="1787108" y="1170559"/>
                  <a:pt x="1778658" y="1178842"/>
                  <a:pt x="1778658" y="1189113"/>
                </a:cubicBezTo>
                <a:lnTo>
                  <a:pt x="1778658" y="1317666"/>
                </a:lnTo>
                <a:cubicBezTo>
                  <a:pt x="1778658" y="1328268"/>
                  <a:pt x="1787108" y="1336551"/>
                  <a:pt x="1797290" y="1336551"/>
                </a:cubicBezTo>
                <a:cubicBezTo>
                  <a:pt x="1807689" y="1336551"/>
                  <a:pt x="1816138" y="1328268"/>
                  <a:pt x="1816138" y="1317666"/>
                </a:cubicBezTo>
                <a:lnTo>
                  <a:pt x="1816138" y="1189113"/>
                </a:lnTo>
                <a:cubicBezTo>
                  <a:pt x="1816138" y="1178842"/>
                  <a:pt x="1807689" y="1170559"/>
                  <a:pt x="1797290" y="1170559"/>
                </a:cubicBezTo>
                <a:close/>
                <a:moveTo>
                  <a:pt x="1797290" y="913785"/>
                </a:moveTo>
                <a:cubicBezTo>
                  <a:pt x="1787108" y="913785"/>
                  <a:pt x="1778658" y="922068"/>
                  <a:pt x="1778658" y="932339"/>
                </a:cubicBezTo>
                <a:lnTo>
                  <a:pt x="1778658" y="1060892"/>
                </a:lnTo>
                <a:cubicBezTo>
                  <a:pt x="1778658" y="1071163"/>
                  <a:pt x="1787108" y="1079446"/>
                  <a:pt x="1797290" y="1079446"/>
                </a:cubicBezTo>
                <a:cubicBezTo>
                  <a:pt x="1807689" y="1079446"/>
                  <a:pt x="1816138" y="1071163"/>
                  <a:pt x="1816138" y="1060892"/>
                </a:cubicBezTo>
                <a:lnTo>
                  <a:pt x="1816138" y="932339"/>
                </a:lnTo>
                <a:cubicBezTo>
                  <a:pt x="1816138" y="922068"/>
                  <a:pt x="1807689" y="913785"/>
                  <a:pt x="1797290" y="913785"/>
                </a:cubicBezTo>
                <a:close/>
                <a:moveTo>
                  <a:pt x="1797290" y="656679"/>
                </a:moveTo>
                <a:cubicBezTo>
                  <a:pt x="1787108" y="656679"/>
                  <a:pt x="1778658" y="665294"/>
                  <a:pt x="1778658" y="675565"/>
                </a:cubicBezTo>
                <a:lnTo>
                  <a:pt x="1778658" y="804118"/>
                </a:lnTo>
                <a:cubicBezTo>
                  <a:pt x="1778658" y="814388"/>
                  <a:pt x="1787108" y="822671"/>
                  <a:pt x="1797290" y="822671"/>
                </a:cubicBezTo>
                <a:cubicBezTo>
                  <a:pt x="1807689" y="822671"/>
                  <a:pt x="1816138" y="814388"/>
                  <a:pt x="1816138" y="804118"/>
                </a:cubicBezTo>
                <a:lnTo>
                  <a:pt x="1816138" y="675565"/>
                </a:lnTo>
                <a:cubicBezTo>
                  <a:pt x="1816138" y="665294"/>
                  <a:pt x="1807689" y="656679"/>
                  <a:pt x="1797290" y="656679"/>
                </a:cubicBezTo>
                <a:close/>
                <a:moveTo>
                  <a:pt x="1797290" y="399574"/>
                </a:moveTo>
                <a:cubicBezTo>
                  <a:pt x="1787108" y="399574"/>
                  <a:pt x="1778658" y="408188"/>
                  <a:pt x="1778658" y="418459"/>
                </a:cubicBezTo>
                <a:lnTo>
                  <a:pt x="1778658" y="547012"/>
                </a:lnTo>
                <a:cubicBezTo>
                  <a:pt x="1778658" y="557283"/>
                  <a:pt x="1787108" y="565897"/>
                  <a:pt x="1797290" y="565897"/>
                </a:cubicBezTo>
                <a:cubicBezTo>
                  <a:pt x="1807689" y="565897"/>
                  <a:pt x="1816138" y="557283"/>
                  <a:pt x="1816138" y="547012"/>
                </a:cubicBezTo>
                <a:lnTo>
                  <a:pt x="1816138" y="418459"/>
                </a:lnTo>
                <a:cubicBezTo>
                  <a:pt x="1816138" y="408188"/>
                  <a:pt x="1807689" y="399574"/>
                  <a:pt x="1797290" y="399574"/>
                </a:cubicBezTo>
                <a:close/>
                <a:moveTo>
                  <a:pt x="1797290" y="142800"/>
                </a:moveTo>
                <a:cubicBezTo>
                  <a:pt x="1787108" y="142800"/>
                  <a:pt x="1778658" y="151083"/>
                  <a:pt x="1778658" y="161354"/>
                </a:cubicBezTo>
                <a:lnTo>
                  <a:pt x="1778658" y="289906"/>
                </a:lnTo>
                <a:cubicBezTo>
                  <a:pt x="1778658" y="300177"/>
                  <a:pt x="1787108" y="308792"/>
                  <a:pt x="1797290" y="308792"/>
                </a:cubicBezTo>
                <a:cubicBezTo>
                  <a:pt x="1807689" y="308792"/>
                  <a:pt x="1816138" y="300177"/>
                  <a:pt x="1816138" y="289906"/>
                </a:cubicBezTo>
                <a:lnTo>
                  <a:pt x="1816138" y="161354"/>
                </a:lnTo>
                <a:cubicBezTo>
                  <a:pt x="1816138" y="151083"/>
                  <a:pt x="1807689" y="142800"/>
                  <a:pt x="1797290" y="142800"/>
                </a:cubicBezTo>
                <a:close/>
                <a:moveTo>
                  <a:pt x="1542082" y="0"/>
                </a:moveTo>
                <a:lnTo>
                  <a:pt x="1778442" y="0"/>
                </a:lnTo>
                <a:lnTo>
                  <a:pt x="1778442" y="32801"/>
                </a:lnTo>
                <a:cubicBezTo>
                  <a:pt x="1778442" y="43072"/>
                  <a:pt x="1786674" y="51355"/>
                  <a:pt x="1797073" y="51355"/>
                </a:cubicBezTo>
                <a:cubicBezTo>
                  <a:pt x="1807472" y="51355"/>
                  <a:pt x="1815921" y="43072"/>
                  <a:pt x="1815921" y="32801"/>
                </a:cubicBezTo>
                <a:lnTo>
                  <a:pt x="1815921" y="0"/>
                </a:lnTo>
                <a:lnTo>
                  <a:pt x="2078929" y="0"/>
                </a:lnTo>
                <a:lnTo>
                  <a:pt x="2078929" y="1777872"/>
                </a:lnTo>
                <a:cubicBezTo>
                  <a:pt x="2078929" y="2103229"/>
                  <a:pt x="2343669" y="2367624"/>
                  <a:pt x="2668637" y="2367624"/>
                </a:cubicBezTo>
                <a:lnTo>
                  <a:pt x="3413031" y="2367624"/>
                </a:lnTo>
                <a:cubicBezTo>
                  <a:pt x="4111279" y="2367624"/>
                  <a:pt x="4679540" y="2935840"/>
                  <a:pt x="4679106" y="3634266"/>
                </a:cubicBezTo>
                <a:cubicBezTo>
                  <a:pt x="4679106" y="4332361"/>
                  <a:pt x="4111062" y="4900577"/>
                  <a:pt x="3412814" y="4900577"/>
                </a:cubicBezTo>
                <a:lnTo>
                  <a:pt x="1170752" y="4900577"/>
                </a:lnTo>
                <a:cubicBezTo>
                  <a:pt x="821303" y="4900577"/>
                  <a:pt x="536847" y="5184851"/>
                  <a:pt x="536847" y="5534395"/>
                </a:cubicBezTo>
                <a:lnTo>
                  <a:pt x="536847" y="6858000"/>
                </a:lnTo>
                <a:lnTo>
                  <a:pt x="289872" y="6858000"/>
                </a:lnTo>
                <a:lnTo>
                  <a:pt x="289872" y="6789441"/>
                </a:lnTo>
                <a:cubicBezTo>
                  <a:pt x="289872" y="6779170"/>
                  <a:pt x="281639" y="6770887"/>
                  <a:pt x="271240" y="6770887"/>
                </a:cubicBezTo>
                <a:cubicBezTo>
                  <a:pt x="260841" y="6770887"/>
                  <a:pt x="252392" y="6779170"/>
                  <a:pt x="252392" y="6789441"/>
                </a:cubicBezTo>
                <a:lnTo>
                  <a:pt x="252392" y="6858000"/>
                </a:lnTo>
                <a:lnTo>
                  <a:pt x="0" y="6858000"/>
                </a:lnTo>
                <a:lnTo>
                  <a:pt x="0" y="5534395"/>
                </a:lnTo>
                <a:cubicBezTo>
                  <a:pt x="0" y="4888649"/>
                  <a:pt x="525365" y="4363505"/>
                  <a:pt x="1170752" y="4363505"/>
                </a:cubicBezTo>
                <a:lnTo>
                  <a:pt x="3412814" y="4363505"/>
                </a:lnTo>
                <a:cubicBezTo>
                  <a:pt x="3815125" y="4363505"/>
                  <a:pt x="4142476" y="4036490"/>
                  <a:pt x="4142476" y="3633935"/>
                </a:cubicBezTo>
                <a:cubicBezTo>
                  <a:pt x="4142476" y="3231711"/>
                  <a:pt x="3815125" y="2904365"/>
                  <a:pt x="3412814" y="2904365"/>
                </a:cubicBezTo>
                <a:lnTo>
                  <a:pt x="2668421" y="2904365"/>
                </a:lnTo>
                <a:cubicBezTo>
                  <a:pt x="2047299" y="2904365"/>
                  <a:pt x="1542082" y="2399099"/>
                  <a:pt x="1542082" y="1777872"/>
                </a:cubicBezTo>
                <a:close/>
              </a:path>
            </a:pathLst>
          </a:custGeom>
          <a:solidFill>
            <a:srgbClr val="2C3E50"/>
          </a:solidFill>
          <a:ln w="12700">
            <a:miter lim="400000"/>
          </a:ln>
        </p:spPr>
        <p:txBody>
          <a:bodyPr wrap="square" lIns="38100" tIns="38100" rIns="38100" bIns="38100" anchor="ctr">
            <a:noAutofit/>
          </a:bodyPr>
          <a:lstStyle/>
          <a:p>
            <a:pPr>
              <a:defRPr sz="3000">
                <a:solidFill>
                  <a:srgbClr val="FFFFFF"/>
                </a:solidFill>
                <a:effectLst>
                  <a:outerShdw blurRad="38100" dist="12700" dir="5400000" rotWithShape="0">
                    <a:srgbClr val="000000">
                      <a:alpha val="50000"/>
                    </a:srgbClr>
                  </a:outerShdw>
                </a:effectLst>
              </a:defRPr>
            </a:pPr>
            <a:endParaRPr/>
          </a:p>
        </p:txBody>
      </p:sp>
      <p:sp>
        <p:nvSpPr>
          <p:cNvPr id="10" name="Freeform: Shape 18">
            <a:extLst>
              <a:ext uri="{FF2B5EF4-FFF2-40B4-BE49-F238E27FC236}">
                <a16:creationId xmlns:a16="http://schemas.microsoft.com/office/drawing/2014/main" id="{6734C6B2-C059-4DF9-8FC1-4D71FACD7332}"/>
              </a:ext>
            </a:extLst>
          </p:cNvPr>
          <p:cNvSpPr/>
          <p:nvPr/>
        </p:nvSpPr>
        <p:spPr>
          <a:xfrm>
            <a:off x="7943579" y="803181"/>
            <a:ext cx="4021344" cy="1471640"/>
          </a:xfrm>
          <a:custGeom>
            <a:avLst/>
            <a:gdLst>
              <a:gd name="connsiteX0" fmla="*/ 0 w 3548185"/>
              <a:gd name="connsiteY0" fmla="*/ 594409 h 1188820"/>
              <a:gd name="connsiteX1" fmla="*/ 0 w 3548185"/>
              <a:gd name="connsiteY1" fmla="*/ 594410 h 1188820"/>
              <a:gd name="connsiteX2" fmla="*/ 0 w 3548185"/>
              <a:gd name="connsiteY2" fmla="*/ 594410 h 1188820"/>
              <a:gd name="connsiteX3" fmla="*/ 594410 w 3548185"/>
              <a:gd name="connsiteY3" fmla="*/ 0 h 1188820"/>
              <a:gd name="connsiteX4" fmla="*/ 3548185 w 3548185"/>
              <a:gd name="connsiteY4" fmla="*/ 0 h 1188820"/>
              <a:gd name="connsiteX5" fmla="*/ 3548185 w 3548185"/>
              <a:gd name="connsiteY5" fmla="*/ 1188820 h 1188820"/>
              <a:gd name="connsiteX6" fmla="*/ 594410 w 3548185"/>
              <a:gd name="connsiteY6" fmla="*/ 1188819 h 1188820"/>
              <a:gd name="connsiteX7" fmla="*/ 12077 w 3548185"/>
              <a:gd name="connsiteY7" fmla="*/ 714204 h 1188820"/>
              <a:gd name="connsiteX8" fmla="*/ 0 w 3548185"/>
              <a:gd name="connsiteY8" fmla="*/ 594410 h 1188820"/>
              <a:gd name="connsiteX9" fmla="*/ 12077 w 3548185"/>
              <a:gd name="connsiteY9" fmla="*/ 474616 h 1188820"/>
              <a:gd name="connsiteX10" fmla="*/ 594410 w 3548185"/>
              <a:gd name="connsiteY10" fmla="*/ 0 h 1188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48185" h="1188820">
                <a:moveTo>
                  <a:pt x="0" y="594409"/>
                </a:moveTo>
                <a:lnTo>
                  <a:pt x="0" y="594410"/>
                </a:lnTo>
                <a:lnTo>
                  <a:pt x="0" y="594410"/>
                </a:lnTo>
                <a:close/>
                <a:moveTo>
                  <a:pt x="594410" y="0"/>
                </a:moveTo>
                <a:lnTo>
                  <a:pt x="3548185" y="0"/>
                </a:lnTo>
                <a:lnTo>
                  <a:pt x="3548185" y="1188820"/>
                </a:lnTo>
                <a:lnTo>
                  <a:pt x="594410" y="1188819"/>
                </a:lnTo>
                <a:cubicBezTo>
                  <a:pt x="307162" y="1188819"/>
                  <a:pt x="67503" y="985066"/>
                  <a:pt x="12077" y="714204"/>
                </a:cubicBezTo>
                <a:lnTo>
                  <a:pt x="0" y="594410"/>
                </a:lnTo>
                <a:lnTo>
                  <a:pt x="12077" y="474616"/>
                </a:lnTo>
                <a:cubicBezTo>
                  <a:pt x="67503" y="203753"/>
                  <a:pt x="307162" y="0"/>
                  <a:pt x="594410" y="0"/>
                </a:cubicBezTo>
                <a:close/>
              </a:path>
            </a:pathLst>
          </a:custGeom>
          <a:solidFill>
            <a:srgbClr val="2B80B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Rounded Rectangle 8">
            <a:extLst>
              <a:ext uri="{FF2B5EF4-FFF2-40B4-BE49-F238E27FC236}">
                <a16:creationId xmlns:a16="http://schemas.microsoft.com/office/drawing/2014/main" id="{556D3E50-A87E-48CD-AE74-90EAF814DD3F}"/>
              </a:ext>
            </a:extLst>
          </p:cNvPr>
          <p:cNvSpPr/>
          <p:nvPr/>
        </p:nvSpPr>
        <p:spPr>
          <a:xfrm>
            <a:off x="5814466" y="4913311"/>
            <a:ext cx="6255810" cy="1117590"/>
          </a:xfrm>
          <a:prstGeom prst="roundRect">
            <a:avLst>
              <a:gd name="adj" fmla="val 50000"/>
            </a:avLst>
          </a:prstGeom>
          <a:solidFill>
            <a:srgbClr val="F39B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hape">
            <a:extLst>
              <a:ext uri="{FF2B5EF4-FFF2-40B4-BE49-F238E27FC236}">
                <a16:creationId xmlns:a16="http://schemas.microsoft.com/office/drawing/2014/main" id="{5C08A044-62D3-4525-BAB5-D28E71FBCBF0}"/>
              </a:ext>
            </a:extLst>
          </p:cNvPr>
          <p:cNvSpPr/>
          <p:nvPr/>
        </p:nvSpPr>
        <p:spPr>
          <a:xfrm>
            <a:off x="7338737" y="1196339"/>
            <a:ext cx="634166" cy="103360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3" y="0"/>
                  <a:pt x="0" y="2968"/>
                  <a:pt x="0" y="6626"/>
                </a:cubicBezTo>
                <a:cubicBezTo>
                  <a:pt x="0" y="10287"/>
                  <a:pt x="10800" y="21600"/>
                  <a:pt x="10800" y="21600"/>
                </a:cubicBezTo>
                <a:cubicBezTo>
                  <a:pt x="10800" y="21600"/>
                  <a:pt x="21600" y="10287"/>
                  <a:pt x="21600" y="6626"/>
                </a:cubicBezTo>
                <a:cubicBezTo>
                  <a:pt x="21600" y="2968"/>
                  <a:pt x="16767" y="0"/>
                  <a:pt x="10800" y="0"/>
                </a:cubicBezTo>
                <a:close/>
                <a:moveTo>
                  <a:pt x="10800" y="10492"/>
                </a:moveTo>
                <a:cubicBezTo>
                  <a:pt x="7754" y="10492"/>
                  <a:pt x="5287" y="8976"/>
                  <a:pt x="5287" y="7110"/>
                </a:cubicBezTo>
                <a:cubicBezTo>
                  <a:pt x="5287" y="5240"/>
                  <a:pt x="7757" y="3727"/>
                  <a:pt x="10800" y="3727"/>
                </a:cubicBezTo>
                <a:cubicBezTo>
                  <a:pt x="13846" y="3727"/>
                  <a:pt x="16313" y="5243"/>
                  <a:pt x="16313" y="7110"/>
                </a:cubicBezTo>
                <a:cubicBezTo>
                  <a:pt x="16313" y="8979"/>
                  <a:pt x="13846" y="10492"/>
                  <a:pt x="10800" y="10492"/>
                </a:cubicBezTo>
                <a:close/>
              </a:path>
            </a:pathLst>
          </a:custGeom>
          <a:solidFill>
            <a:srgbClr val="2C3E50"/>
          </a:solidFill>
          <a:ln w="38100">
            <a:solidFill>
              <a:schemeClr val="bg1"/>
            </a:solidFill>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14" name="Shape">
            <a:extLst>
              <a:ext uri="{FF2B5EF4-FFF2-40B4-BE49-F238E27FC236}">
                <a16:creationId xmlns:a16="http://schemas.microsoft.com/office/drawing/2014/main" id="{DAC75B47-CE69-495F-93E8-BF44E19CAB1C}"/>
              </a:ext>
            </a:extLst>
          </p:cNvPr>
          <p:cNvSpPr/>
          <p:nvPr/>
        </p:nvSpPr>
        <p:spPr>
          <a:xfrm rot="5400000">
            <a:off x="5831453" y="4913311"/>
            <a:ext cx="634166" cy="103360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3" y="0"/>
                  <a:pt x="0" y="2968"/>
                  <a:pt x="0" y="6626"/>
                </a:cubicBezTo>
                <a:cubicBezTo>
                  <a:pt x="0" y="10287"/>
                  <a:pt x="10800" y="21600"/>
                  <a:pt x="10800" y="21600"/>
                </a:cubicBezTo>
                <a:cubicBezTo>
                  <a:pt x="10800" y="21600"/>
                  <a:pt x="21600" y="10287"/>
                  <a:pt x="21600" y="6626"/>
                </a:cubicBezTo>
                <a:cubicBezTo>
                  <a:pt x="21600" y="2968"/>
                  <a:pt x="16767" y="0"/>
                  <a:pt x="10800" y="0"/>
                </a:cubicBezTo>
                <a:close/>
                <a:moveTo>
                  <a:pt x="10800" y="10492"/>
                </a:moveTo>
                <a:cubicBezTo>
                  <a:pt x="7754" y="10492"/>
                  <a:pt x="5287" y="8976"/>
                  <a:pt x="5287" y="7110"/>
                </a:cubicBezTo>
                <a:cubicBezTo>
                  <a:pt x="5287" y="5240"/>
                  <a:pt x="7757" y="3727"/>
                  <a:pt x="10800" y="3727"/>
                </a:cubicBezTo>
                <a:cubicBezTo>
                  <a:pt x="13846" y="3727"/>
                  <a:pt x="16313" y="5243"/>
                  <a:pt x="16313" y="7110"/>
                </a:cubicBezTo>
                <a:cubicBezTo>
                  <a:pt x="16313" y="8979"/>
                  <a:pt x="13846" y="10492"/>
                  <a:pt x="10800" y="10492"/>
                </a:cubicBezTo>
                <a:close/>
              </a:path>
            </a:pathLst>
          </a:custGeom>
          <a:solidFill>
            <a:srgbClr val="2C3E50"/>
          </a:solidFill>
          <a:ln w="38100">
            <a:solidFill>
              <a:schemeClr val="bg1"/>
            </a:solidFill>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15" name="Rectangle 11">
            <a:extLst>
              <a:ext uri="{FF2B5EF4-FFF2-40B4-BE49-F238E27FC236}">
                <a16:creationId xmlns:a16="http://schemas.microsoft.com/office/drawing/2014/main" id="{F1192F53-B892-4ADF-9798-88EA9346B007}"/>
              </a:ext>
            </a:extLst>
          </p:cNvPr>
          <p:cNvSpPr/>
          <p:nvPr/>
        </p:nvSpPr>
        <p:spPr>
          <a:xfrm>
            <a:off x="8357030" y="971721"/>
            <a:ext cx="3048310" cy="1200329"/>
          </a:xfrm>
          <a:prstGeom prst="rect">
            <a:avLst/>
          </a:prstGeom>
        </p:spPr>
        <p:txBody>
          <a:bodyPr wrap="square" anchor="ctr">
            <a:spAutoFit/>
          </a:bodyPr>
          <a:lstStyle/>
          <a:p>
            <a:r>
              <a:rPr lang="en-US" noProof="1">
                <a:solidFill>
                  <a:schemeClr val="bg1"/>
                </a:solidFill>
              </a:rPr>
              <a:t>Mezcla asfáltica cerrada: Máxima temperature 41.34 </a:t>
            </a:r>
            <a:r>
              <a:rPr lang="en-US" noProof="1">
                <a:solidFill>
                  <a:schemeClr val="bg1"/>
                </a:solidFill>
                <a:latin typeface="Calibri" panose="020F0502020204030204" pitchFamily="34" charset="0"/>
              </a:rPr>
              <a:t>˚C y Mínima 12.05 ˚C en el mes de diciembre</a:t>
            </a:r>
            <a:endParaRPr lang="en-US" noProof="1">
              <a:solidFill>
                <a:schemeClr val="bg1"/>
              </a:solidFill>
            </a:endParaRPr>
          </a:p>
        </p:txBody>
      </p:sp>
      <p:sp>
        <p:nvSpPr>
          <p:cNvPr id="16" name="Rectangle 12">
            <a:extLst>
              <a:ext uri="{FF2B5EF4-FFF2-40B4-BE49-F238E27FC236}">
                <a16:creationId xmlns:a16="http://schemas.microsoft.com/office/drawing/2014/main" id="{83844181-3D39-495A-833C-5E7F514FA20B}"/>
              </a:ext>
            </a:extLst>
          </p:cNvPr>
          <p:cNvSpPr/>
          <p:nvPr/>
        </p:nvSpPr>
        <p:spPr>
          <a:xfrm>
            <a:off x="6665338" y="4915534"/>
            <a:ext cx="5337030" cy="1200329"/>
          </a:xfrm>
          <a:prstGeom prst="rect">
            <a:avLst/>
          </a:prstGeom>
        </p:spPr>
        <p:txBody>
          <a:bodyPr wrap="square" anchor="ctr">
            <a:spAutoFit/>
          </a:bodyPr>
          <a:lstStyle/>
          <a:p>
            <a:r>
              <a:rPr lang="en-US" noProof="1">
                <a:solidFill>
                  <a:schemeClr val="bg1"/>
                </a:solidFill>
              </a:rPr>
              <a:t>Mezcla asfáltica abierta: Temperatura Máxima 40.19 </a:t>
            </a:r>
            <a:r>
              <a:rPr lang="en-US" noProof="1">
                <a:solidFill>
                  <a:schemeClr val="bg1"/>
                </a:solidFill>
                <a:latin typeface="Calibri" panose="020F0502020204030204" pitchFamily="34" charset="0"/>
              </a:rPr>
              <a:t>˚C meses de septiembre, noviembre y diciembre;  y temperarura minima 7.17 ˚C  meses septiembre y noviembre</a:t>
            </a:r>
            <a:endParaRPr lang="en-US" noProof="1">
              <a:solidFill>
                <a:schemeClr val="bg1"/>
              </a:solidFill>
            </a:endParaRPr>
          </a:p>
        </p:txBody>
      </p:sp>
      <p:graphicFrame>
        <p:nvGraphicFramePr>
          <p:cNvPr id="19" name="Marcador de contenido 3">
            <a:extLst>
              <a:ext uri="{FF2B5EF4-FFF2-40B4-BE49-F238E27FC236}">
                <a16:creationId xmlns:a16="http://schemas.microsoft.com/office/drawing/2014/main" id="{D297F9FF-34FF-4FCC-A641-118A1FE072F9}"/>
              </a:ext>
            </a:extLst>
          </p:cNvPr>
          <p:cNvGraphicFramePr>
            <a:graphicFrameLocks noGrp="1"/>
          </p:cNvGraphicFramePr>
          <p:nvPr>
            <p:ph idx="1"/>
          </p:nvPr>
        </p:nvGraphicFramePr>
        <p:xfrm>
          <a:off x="284284" y="1011880"/>
          <a:ext cx="5669954" cy="2439152"/>
        </p:xfrm>
        <a:graphic>
          <a:graphicData uri="http://schemas.openxmlformats.org/drawingml/2006/table">
            <a:tbl>
              <a:tblPr firstRow="1" firstCol="1" bandRow="1">
                <a:tableStyleId>{5C22544A-7EE6-4342-B048-85BDC9FD1C3A}</a:tableStyleId>
              </a:tblPr>
              <a:tblGrid>
                <a:gridCol w="941014">
                  <a:extLst>
                    <a:ext uri="{9D8B030D-6E8A-4147-A177-3AD203B41FA5}">
                      <a16:colId xmlns:a16="http://schemas.microsoft.com/office/drawing/2014/main" val="815237444"/>
                    </a:ext>
                  </a:extLst>
                </a:gridCol>
                <a:gridCol w="646093">
                  <a:extLst>
                    <a:ext uri="{9D8B030D-6E8A-4147-A177-3AD203B41FA5}">
                      <a16:colId xmlns:a16="http://schemas.microsoft.com/office/drawing/2014/main" val="551190565"/>
                    </a:ext>
                  </a:extLst>
                </a:gridCol>
                <a:gridCol w="663706">
                  <a:extLst>
                    <a:ext uri="{9D8B030D-6E8A-4147-A177-3AD203B41FA5}">
                      <a16:colId xmlns:a16="http://schemas.microsoft.com/office/drawing/2014/main" val="935069916"/>
                    </a:ext>
                  </a:extLst>
                </a:gridCol>
                <a:gridCol w="972756">
                  <a:extLst>
                    <a:ext uri="{9D8B030D-6E8A-4147-A177-3AD203B41FA5}">
                      <a16:colId xmlns:a16="http://schemas.microsoft.com/office/drawing/2014/main" val="2438742033"/>
                    </a:ext>
                  </a:extLst>
                </a:gridCol>
                <a:gridCol w="500874">
                  <a:extLst>
                    <a:ext uri="{9D8B030D-6E8A-4147-A177-3AD203B41FA5}">
                      <a16:colId xmlns:a16="http://schemas.microsoft.com/office/drawing/2014/main" val="1294463277"/>
                    </a:ext>
                  </a:extLst>
                </a:gridCol>
                <a:gridCol w="877026">
                  <a:extLst>
                    <a:ext uri="{9D8B030D-6E8A-4147-A177-3AD203B41FA5}">
                      <a16:colId xmlns:a16="http://schemas.microsoft.com/office/drawing/2014/main" val="1666408080"/>
                    </a:ext>
                  </a:extLst>
                </a:gridCol>
                <a:gridCol w="1068485">
                  <a:extLst>
                    <a:ext uri="{9D8B030D-6E8A-4147-A177-3AD203B41FA5}">
                      <a16:colId xmlns:a16="http://schemas.microsoft.com/office/drawing/2014/main" val="65380216"/>
                    </a:ext>
                  </a:extLst>
                </a:gridCol>
              </a:tblGrid>
              <a:tr h="218460">
                <a:tc rowSpan="3">
                  <a:txBody>
                    <a:bodyPr/>
                    <a:lstStyle/>
                    <a:p>
                      <a:pPr algn="ctr">
                        <a:lnSpc>
                          <a:spcPct val="107000"/>
                        </a:lnSpc>
                        <a:spcAft>
                          <a:spcPts val="800"/>
                        </a:spcAft>
                      </a:pPr>
                      <a:r>
                        <a:rPr lang="es-ES" sz="1200" dirty="0">
                          <a:effectLst/>
                        </a:rPr>
                        <a:t>MES</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6">
                  <a:txBody>
                    <a:bodyPr/>
                    <a:lstStyle/>
                    <a:p>
                      <a:pPr algn="ctr">
                        <a:lnSpc>
                          <a:spcPct val="107000"/>
                        </a:lnSpc>
                        <a:spcAft>
                          <a:spcPts val="800"/>
                        </a:spcAft>
                      </a:pPr>
                      <a:r>
                        <a:rPr lang="es-ES" sz="1300" dirty="0">
                          <a:effectLst/>
                        </a:rPr>
                        <a:t>TEMPERATURA  </a:t>
                      </a:r>
                      <a:r>
                        <a:rPr lang="es-ES" sz="1300" dirty="0">
                          <a:effectLst/>
                          <a:latin typeface="Calibri" panose="020F0502020204030204" pitchFamily="34" charset="0"/>
                        </a:rPr>
                        <a:t>[˚C]</a:t>
                      </a:r>
                      <a:endParaRPr lang="es-E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3230184223"/>
                  </a:ext>
                </a:extLst>
              </a:tr>
              <a:tr h="218460">
                <a:tc vMerge="1">
                  <a:txBody>
                    <a:bodyPr/>
                    <a:lstStyle/>
                    <a:p>
                      <a:endParaRPr lang="es-ES"/>
                    </a:p>
                  </a:txBody>
                  <a:tcPr/>
                </a:tc>
                <a:tc gridSpan="3">
                  <a:txBody>
                    <a:bodyPr/>
                    <a:lstStyle/>
                    <a:p>
                      <a:pPr algn="ctr">
                        <a:lnSpc>
                          <a:spcPct val="107000"/>
                        </a:lnSpc>
                        <a:spcAft>
                          <a:spcPts val="800"/>
                        </a:spcAft>
                      </a:pPr>
                      <a:r>
                        <a:rPr lang="es-ES" sz="1200" dirty="0">
                          <a:effectLst/>
                        </a:rPr>
                        <a:t>MEZCLA ASFÁTICA CERRADA</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S"/>
                    </a:p>
                  </a:txBody>
                  <a:tcPr/>
                </a:tc>
                <a:tc hMerge="1">
                  <a:txBody>
                    <a:bodyPr/>
                    <a:lstStyle/>
                    <a:p>
                      <a:endParaRPr lang="es-ES"/>
                    </a:p>
                  </a:txBody>
                  <a:tcPr/>
                </a:tc>
                <a:tc gridSpan="3">
                  <a:txBody>
                    <a:bodyPr/>
                    <a:lstStyle/>
                    <a:p>
                      <a:pPr algn="ctr">
                        <a:lnSpc>
                          <a:spcPct val="107000"/>
                        </a:lnSpc>
                        <a:spcAft>
                          <a:spcPts val="800"/>
                        </a:spcAft>
                      </a:pPr>
                      <a:r>
                        <a:rPr lang="es-ES" sz="1200" dirty="0">
                          <a:effectLst/>
                        </a:rPr>
                        <a:t>MEZCLA ASFÁTICA ABIERTA</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178766708"/>
                  </a:ext>
                </a:extLst>
              </a:tr>
              <a:tr h="349853">
                <a:tc vMerge="1">
                  <a:txBody>
                    <a:bodyPr/>
                    <a:lstStyle/>
                    <a:p>
                      <a:endParaRPr lang="es-ES"/>
                    </a:p>
                  </a:txBody>
                  <a:tcPr/>
                </a:tc>
                <a:tc>
                  <a:txBody>
                    <a:bodyPr/>
                    <a:lstStyle/>
                    <a:p>
                      <a:pPr algn="ctr">
                        <a:lnSpc>
                          <a:spcPct val="107000"/>
                        </a:lnSpc>
                        <a:spcAft>
                          <a:spcPts val="800"/>
                        </a:spcAft>
                      </a:pPr>
                      <a:r>
                        <a:rPr lang="es-ES" sz="1200" dirty="0">
                          <a:effectLst/>
                        </a:rPr>
                        <a:t>T MAX</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200" dirty="0">
                          <a:effectLst/>
                        </a:rPr>
                        <a:t>T MIN</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200" dirty="0">
                          <a:effectLst/>
                        </a:rPr>
                        <a:t>T PROMEDIO</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200" dirty="0">
                          <a:effectLst/>
                        </a:rPr>
                        <a:t>T MAX</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200">
                          <a:effectLst/>
                        </a:rPr>
                        <a:t>T MIN</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200">
                          <a:effectLst/>
                        </a:rPr>
                        <a:t>T PROMEDIO</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21792242"/>
                  </a:ext>
                </a:extLst>
              </a:tr>
              <a:tr h="349853">
                <a:tc>
                  <a:txBody>
                    <a:bodyPr/>
                    <a:lstStyle/>
                    <a:p>
                      <a:pPr>
                        <a:lnSpc>
                          <a:spcPct val="107000"/>
                        </a:lnSpc>
                        <a:spcAft>
                          <a:spcPts val="800"/>
                        </a:spcAft>
                      </a:pPr>
                      <a:r>
                        <a:rPr lang="es-ES" sz="1200">
                          <a:effectLst/>
                        </a:rPr>
                        <a:t>SEPTIEMBRE</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s-ES" sz="1200">
                          <a:effectLst/>
                        </a:rPr>
                        <a:t>41.29</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s-ES" sz="1200" dirty="0">
                          <a:effectLst/>
                        </a:rPr>
                        <a:t>12.67</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s-ES" sz="1200" dirty="0">
                          <a:effectLst/>
                        </a:rPr>
                        <a:t>22.66</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s-ES" sz="1200" dirty="0">
                          <a:effectLst/>
                        </a:rPr>
                        <a:t>40.19</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s-ES" sz="1200" dirty="0">
                          <a:effectLst/>
                        </a:rPr>
                        <a:t>7.17</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s-ES" sz="1200">
                          <a:effectLst/>
                        </a:rPr>
                        <a:t>22.54</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40650328"/>
                  </a:ext>
                </a:extLst>
              </a:tr>
              <a:tr h="189965">
                <a:tc>
                  <a:txBody>
                    <a:bodyPr/>
                    <a:lstStyle/>
                    <a:p>
                      <a:pPr>
                        <a:lnSpc>
                          <a:spcPct val="107000"/>
                        </a:lnSpc>
                        <a:spcAft>
                          <a:spcPts val="800"/>
                        </a:spcAft>
                      </a:pPr>
                      <a:r>
                        <a:rPr lang="es-ES" sz="1200">
                          <a:effectLst/>
                        </a:rPr>
                        <a:t>OCTUBRE</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s-ES" sz="1200">
                          <a:effectLst/>
                        </a:rPr>
                        <a:t>40.37</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s-ES" sz="1200">
                          <a:effectLst/>
                        </a:rPr>
                        <a:t>13.47</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s-ES" sz="1200" dirty="0">
                          <a:effectLst/>
                        </a:rPr>
                        <a:t>23.01</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s-ES" sz="1200">
                          <a:effectLst/>
                        </a:rPr>
                        <a:t>39.95</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s-ES" sz="1200" dirty="0">
                          <a:effectLst/>
                        </a:rPr>
                        <a:t>7.69</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s-ES" sz="1200">
                          <a:effectLst/>
                        </a:rPr>
                        <a:t>22.86</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28324618"/>
                  </a:ext>
                </a:extLst>
              </a:tr>
              <a:tr h="349853">
                <a:tc>
                  <a:txBody>
                    <a:bodyPr/>
                    <a:lstStyle/>
                    <a:p>
                      <a:pPr>
                        <a:lnSpc>
                          <a:spcPct val="107000"/>
                        </a:lnSpc>
                        <a:spcAft>
                          <a:spcPts val="800"/>
                        </a:spcAft>
                      </a:pPr>
                      <a:r>
                        <a:rPr lang="es-ES" sz="1200">
                          <a:effectLst/>
                        </a:rPr>
                        <a:t>NOVIEMBRE</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s-ES" sz="1200">
                          <a:effectLst/>
                        </a:rPr>
                        <a:t>41.29</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s-ES" sz="1200">
                          <a:effectLst/>
                        </a:rPr>
                        <a:t>12.16</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s-ES" sz="1200" dirty="0">
                          <a:effectLst/>
                        </a:rPr>
                        <a:t>22.20</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s-ES" sz="1200" dirty="0">
                          <a:effectLst/>
                        </a:rPr>
                        <a:t>40.19</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s-ES" sz="1200" dirty="0">
                          <a:effectLst/>
                        </a:rPr>
                        <a:t>7.17</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s-ES" sz="1200">
                          <a:effectLst/>
                        </a:rPr>
                        <a:t>22.09</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07822267"/>
                  </a:ext>
                </a:extLst>
              </a:tr>
              <a:tr h="349853">
                <a:tc>
                  <a:txBody>
                    <a:bodyPr/>
                    <a:lstStyle/>
                    <a:p>
                      <a:pPr>
                        <a:lnSpc>
                          <a:spcPct val="107000"/>
                        </a:lnSpc>
                        <a:spcAft>
                          <a:spcPts val="800"/>
                        </a:spcAft>
                      </a:pPr>
                      <a:r>
                        <a:rPr lang="es-ES" sz="1200">
                          <a:effectLst/>
                        </a:rPr>
                        <a:t>DICIEMBRE</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s-ES" sz="1200">
                          <a:effectLst/>
                        </a:rPr>
                        <a:t>41.34</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s-ES" sz="1200">
                          <a:effectLst/>
                        </a:rPr>
                        <a:t>12.05</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s-ES" sz="1200">
                          <a:effectLst/>
                        </a:rPr>
                        <a:t>21.91</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s-ES" sz="1200">
                          <a:effectLst/>
                        </a:rPr>
                        <a:t>40.19</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s-ES" sz="1200" dirty="0">
                          <a:effectLst/>
                        </a:rPr>
                        <a:t>7.69</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s-ES" sz="1200" dirty="0">
                          <a:effectLst/>
                        </a:rPr>
                        <a:t>21.80</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7168223"/>
                  </a:ext>
                </a:extLst>
              </a:tr>
              <a:tr h="189965">
                <a:tc>
                  <a:txBody>
                    <a:bodyPr/>
                    <a:lstStyle/>
                    <a:p>
                      <a:pPr>
                        <a:lnSpc>
                          <a:spcPct val="107000"/>
                        </a:lnSpc>
                        <a:spcAft>
                          <a:spcPts val="800"/>
                        </a:spcAft>
                      </a:pPr>
                      <a:r>
                        <a:rPr lang="es-ES" sz="1200">
                          <a:effectLst/>
                        </a:rPr>
                        <a:t>ENERO</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s-ES" sz="1200">
                          <a:effectLst/>
                        </a:rPr>
                        <a:t>39.77</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s-ES" sz="1200">
                          <a:effectLst/>
                        </a:rPr>
                        <a:t>13.17</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s-ES" sz="1200">
                          <a:effectLst/>
                        </a:rPr>
                        <a:t>20.58</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s-ES" sz="1200">
                          <a:effectLst/>
                        </a:rPr>
                        <a:t>38.43</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s-ES" sz="1200">
                          <a:effectLst/>
                        </a:rPr>
                        <a:t>10.54</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s-ES" sz="1200" dirty="0">
                          <a:effectLst/>
                        </a:rPr>
                        <a:t>19.72</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09546106"/>
                  </a:ext>
                </a:extLst>
              </a:tr>
              <a:tr h="189965">
                <a:tc>
                  <a:txBody>
                    <a:bodyPr/>
                    <a:lstStyle/>
                    <a:p>
                      <a:pPr>
                        <a:lnSpc>
                          <a:spcPct val="107000"/>
                        </a:lnSpc>
                        <a:spcAft>
                          <a:spcPts val="800"/>
                        </a:spcAft>
                      </a:pPr>
                      <a:r>
                        <a:rPr lang="es-ES" sz="1200">
                          <a:effectLst/>
                        </a:rPr>
                        <a:t>FEBRERO</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s-ES" sz="1200">
                          <a:effectLst/>
                        </a:rPr>
                        <a:t>38.14</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s-ES" sz="1200" dirty="0">
                          <a:effectLst/>
                        </a:rPr>
                        <a:t>13.17</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s-ES" sz="1200">
                          <a:effectLst/>
                        </a:rPr>
                        <a:t>20.32</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s-ES" sz="1200">
                          <a:effectLst/>
                        </a:rPr>
                        <a:t>39.01</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s-ES" sz="1200" dirty="0">
                          <a:effectLst/>
                        </a:rPr>
                        <a:t>11.05</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s-ES" sz="1200" dirty="0">
                          <a:effectLst/>
                        </a:rPr>
                        <a:t>19.57</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47446678"/>
                  </a:ext>
                </a:extLst>
              </a:tr>
            </a:tbl>
          </a:graphicData>
        </a:graphic>
      </p:graphicFrame>
      <p:pic>
        <p:nvPicPr>
          <p:cNvPr id="3" name="Imagen 2">
            <a:extLst>
              <a:ext uri="{FF2B5EF4-FFF2-40B4-BE49-F238E27FC236}">
                <a16:creationId xmlns:a16="http://schemas.microsoft.com/office/drawing/2014/main" id="{54E4C6A9-B7FC-4135-BAF9-9C5C0C634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82" y="3491203"/>
            <a:ext cx="5119837" cy="2395088"/>
          </a:xfrm>
          <a:prstGeom prst="rect">
            <a:avLst/>
          </a:prstGeom>
        </p:spPr>
      </p:pic>
      <p:sp>
        <p:nvSpPr>
          <p:cNvPr id="2" name="CuadroTexto 1">
            <a:extLst>
              <a:ext uri="{FF2B5EF4-FFF2-40B4-BE49-F238E27FC236}">
                <a16:creationId xmlns:a16="http://schemas.microsoft.com/office/drawing/2014/main" id="{BE5100FA-390C-475C-B314-0B635A869505}"/>
              </a:ext>
            </a:extLst>
          </p:cNvPr>
          <p:cNvSpPr txBox="1"/>
          <p:nvPr/>
        </p:nvSpPr>
        <p:spPr>
          <a:xfrm>
            <a:off x="284284" y="5852439"/>
            <a:ext cx="4857135" cy="276999"/>
          </a:xfrm>
          <a:prstGeom prst="rect">
            <a:avLst/>
          </a:prstGeom>
          <a:noFill/>
        </p:spPr>
        <p:txBody>
          <a:bodyPr wrap="square" rtlCol="0">
            <a:spAutoFit/>
          </a:bodyPr>
          <a:lstStyle/>
          <a:p>
            <a:r>
              <a:rPr lang="es-ES" sz="1200" dirty="0"/>
              <a:t>Fuente: </a:t>
            </a:r>
            <a:r>
              <a:rPr lang="es-ES" sz="1200" dirty="0" err="1"/>
              <a:t>Study</a:t>
            </a:r>
            <a:r>
              <a:rPr lang="es-ES" sz="1200" dirty="0"/>
              <a:t> </a:t>
            </a:r>
            <a:r>
              <a:rPr lang="es-ES" sz="1200" dirty="0" err="1"/>
              <a:t>on</a:t>
            </a:r>
            <a:r>
              <a:rPr lang="es-ES" sz="1200" dirty="0"/>
              <a:t> </a:t>
            </a:r>
            <a:r>
              <a:rPr lang="es-ES" sz="1200" dirty="0" err="1"/>
              <a:t>the</a:t>
            </a:r>
            <a:r>
              <a:rPr lang="es-ES" sz="1200" dirty="0"/>
              <a:t> High-</a:t>
            </a:r>
            <a:r>
              <a:rPr lang="es-ES" sz="1200" dirty="0" err="1"/>
              <a:t>Temperature</a:t>
            </a:r>
            <a:r>
              <a:rPr lang="es-ES" sz="1200" dirty="0"/>
              <a:t> </a:t>
            </a:r>
            <a:r>
              <a:rPr lang="es-ES" sz="1200" dirty="0" err="1"/>
              <a:t>Warming</a:t>
            </a:r>
            <a:r>
              <a:rPr lang="es-ES" sz="1200" dirty="0"/>
              <a:t> </a:t>
            </a:r>
            <a:r>
              <a:rPr lang="es-ES" sz="1200" dirty="0" err="1"/>
              <a:t>of</a:t>
            </a:r>
            <a:r>
              <a:rPr lang="es-ES" sz="1200" dirty="0"/>
              <a:t> </a:t>
            </a:r>
            <a:r>
              <a:rPr lang="es-ES" sz="1200" dirty="0" err="1"/>
              <a:t>Asphalt</a:t>
            </a:r>
            <a:r>
              <a:rPr lang="es-ES" sz="1200" dirty="0"/>
              <a:t> </a:t>
            </a:r>
            <a:r>
              <a:rPr lang="es-ES" sz="1200" dirty="0" err="1"/>
              <a:t>Pavement</a:t>
            </a:r>
            <a:endParaRPr lang="es-ES" sz="1200" dirty="0"/>
          </a:p>
        </p:txBody>
      </p:sp>
    </p:spTree>
    <p:extLst>
      <p:ext uri="{BB962C8B-B14F-4D97-AF65-F5344CB8AC3E}">
        <p14:creationId xmlns:p14="http://schemas.microsoft.com/office/powerpoint/2010/main" val="23485869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hape">
            <a:extLst>
              <a:ext uri="{FF2B5EF4-FFF2-40B4-BE49-F238E27FC236}">
                <a16:creationId xmlns:a16="http://schemas.microsoft.com/office/drawing/2014/main" id="{DF1D13E9-C8A8-441A-9D2E-AB39D780863C}"/>
              </a:ext>
            </a:extLst>
          </p:cNvPr>
          <p:cNvSpPr/>
          <p:nvPr/>
        </p:nvSpPr>
        <p:spPr>
          <a:xfrm>
            <a:off x="7735329" y="624552"/>
            <a:ext cx="4456671" cy="5651497"/>
          </a:xfrm>
          <a:custGeom>
            <a:avLst/>
            <a:gdLst/>
            <a:ahLst/>
            <a:cxnLst>
              <a:cxn ang="0">
                <a:pos x="wd2" y="hd2"/>
              </a:cxn>
              <a:cxn ang="5400000">
                <a:pos x="wd2" y="hd2"/>
              </a:cxn>
              <a:cxn ang="10800000">
                <a:pos x="wd2" y="hd2"/>
              </a:cxn>
              <a:cxn ang="16200000">
                <a:pos x="wd2" y="hd2"/>
              </a:cxn>
            </a:cxnLst>
            <a:rect l="0" t="0" r="r" b="b"/>
            <a:pathLst>
              <a:path w="18573" h="21600" extrusionOk="0">
                <a:moveTo>
                  <a:pt x="15973" y="9217"/>
                </a:moveTo>
                <a:cubicBezTo>
                  <a:pt x="9792" y="6018"/>
                  <a:pt x="6535" y="4129"/>
                  <a:pt x="8727" y="3169"/>
                </a:cubicBezTo>
                <a:cubicBezTo>
                  <a:pt x="10918" y="2209"/>
                  <a:pt x="12034" y="1969"/>
                  <a:pt x="10849" y="1153"/>
                </a:cubicBezTo>
                <a:cubicBezTo>
                  <a:pt x="9665" y="337"/>
                  <a:pt x="10170" y="161"/>
                  <a:pt x="10859" y="1"/>
                </a:cubicBezTo>
                <a:lnTo>
                  <a:pt x="10310" y="1"/>
                </a:lnTo>
                <a:cubicBezTo>
                  <a:pt x="10310" y="16"/>
                  <a:pt x="10299" y="30"/>
                  <a:pt x="10281" y="36"/>
                </a:cubicBezTo>
                <a:cubicBezTo>
                  <a:pt x="10141" y="83"/>
                  <a:pt x="9995" y="134"/>
                  <a:pt x="9887" y="202"/>
                </a:cubicBezTo>
                <a:cubicBezTo>
                  <a:pt x="9878" y="208"/>
                  <a:pt x="9868" y="210"/>
                  <a:pt x="9858" y="210"/>
                </a:cubicBezTo>
                <a:cubicBezTo>
                  <a:pt x="9843" y="210"/>
                  <a:pt x="9830" y="205"/>
                  <a:pt x="9821" y="195"/>
                </a:cubicBezTo>
                <a:cubicBezTo>
                  <a:pt x="9805" y="179"/>
                  <a:pt x="9809" y="154"/>
                  <a:pt x="9829" y="142"/>
                </a:cubicBezTo>
                <a:cubicBezTo>
                  <a:pt x="9919" y="85"/>
                  <a:pt x="10029" y="40"/>
                  <a:pt x="10142" y="0"/>
                </a:cubicBezTo>
                <a:lnTo>
                  <a:pt x="9835" y="0"/>
                </a:lnTo>
                <a:cubicBezTo>
                  <a:pt x="9146" y="160"/>
                  <a:pt x="8651" y="336"/>
                  <a:pt x="9835" y="1152"/>
                </a:cubicBezTo>
                <a:cubicBezTo>
                  <a:pt x="11019" y="1968"/>
                  <a:pt x="8958" y="2170"/>
                  <a:pt x="6792" y="3168"/>
                </a:cubicBezTo>
                <a:cubicBezTo>
                  <a:pt x="5055" y="3968"/>
                  <a:pt x="6170" y="6288"/>
                  <a:pt x="12448" y="9360"/>
                </a:cubicBezTo>
                <a:cubicBezTo>
                  <a:pt x="18726" y="12431"/>
                  <a:pt x="9121" y="17807"/>
                  <a:pt x="0" y="21599"/>
                </a:cubicBezTo>
                <a:lnTo>
                  <a:pt x="4591" y="21599"/>
                </a:lnTo>
                <a:cubicBezTo>
                  <a:pt x="4591" y="21585"/>
                  <a:pt x="4601" y="21572"/>
                  <a:pt x="4618" y="21565"/>
                </a:cubicBezTo>
                <a:cubicBezTo>
                  <a:pt x="4620" y="21564"/>
                  <a:pt x="4805" y="21491"/>
                  <a:pt x="5121" y="21356"/>
                </a:cubicBezTo>
                <a:cubicBezTo>
                  <a:pt x="5144" y="21346"/>
                  <a:pt x="5173" y="21353"/>
                  <a:pt x="5185" y="21373"/>
                </a:cubicBezTo>
                <a:cubicBezTo>
                  <a:pt x="5197" y="21391"/>
                  <a:pt x="5189" y="21415"/>
                  <a:pt x="5164" y="21424"/>
                </a:cubicBezTo>
                <a:cubicBezTo>
                  <a:pt x="4972" y="21506"/>
                  <a:pt x="4827" y="21566"/>
                  <a:pt x="4743" y="21600"/>
                </a:cubicBezTo>
                <a:lnTo>
                  <a:pt x="8509" y="21600"/>
                </a:lnTo>
                <a:cubicBezTo>
                  <a:pt x="17631" y="17808"/>
                  <a:pt x="21600" y="12128"/>
                  <a:pt x="15973" y="9217"/>
                </a:cubicBezTo>
                <a:close/>
                <a:moveTo>
                  <a:pt x="10117" y="950"/>
                </a:moveTo>
                <a:cubicBezTo>
                  <a:pt x="10107" y="957"/>
                  <a:pt x="10095" y="961"/>
                  <a:pt x="10084" y="961"/>
                </a:cubicBezTo>
                <a:cubicBezTo>
                  <a:pt x="10072" y="961"/>
                  <a:pt x="10060" y="957"/>
                  <a:pt x="10051" y="949"/>
                </a:cubicBezTo>
                <a:cubicBezTo>
                  <a:pt x="9871" y="801"/>
                  <a:pt x="9747" y="689"/>
                  <a:pt x="9681" y="591"/>
                </a:cubicBezTo>
                <a:cubicBezTo>
                  <a:pt x="9669" y="572"/>
                  <a:pt x="9677" y="549"/>
                  <a:pt x="9700" y="539"/>
                </a:cubicBezTo>
                <a:cubicBezTo>
                  <a:pt x="9723" y="529"/>
                  <a:pt x="9752" y="536"/>
                  <a:pt x="9764" y="555"/>
                </a:cubicBezTo>
                <a:cubicBezTo>
                  <a:pt x="9831" y="655"/>
                  <a:pt x="9982" y="783"/>
                  <a:pt x="10118" y="896"/>
                </a:cubicBezTo>
                <a:cubicBezTo>
                  <a:pt x="10136" y="911"/>
                  <a:pt x="10136" y="935"/>
                  <a:pt x="10117" y="950"/>
                </a:cubicBezTo>
                <a:close/>
                <a:moveTo>
                  <a:pt x="10443" y="1224"/>
                </a:moveTo>
                <a:cubicBezTo>
                  <a:pt x="10463" y="1211"/>
                  <a:pt x="10493" y="1212"/>
                  <a:pt x="10510" y="1228"/>
                </a:cubicBezTo>
                <a:cubicBezTo>
                  <a:pt x="10669" y="1376"/>
                  <a:pt x="10752" y="1488"/>
                  <a:pt x="10771" y="1582"/>
                </a:cubicBezTo>
                <a:cubicBezTo>
                  <a:pt x="10775" y="1601"/>
                  <a:pt x="10777" y="1620"/>
                  <a:pt x="10777" y="1638"/>
                </a:cubicBezTo>
                <a:lnTo>
                  <a:pt x="10777" y="1651"/>
                </a:lnTo>
                <a:cubicBezTo>
                  <a:pt x="10776" y="1671"/>
                  <a:pt x="10755" y="1688"/>
                  <a:pt x="10730" y="1688"/>
                </a:cubicBezTo>
                <a:cubicBezTo>
                  <a:pt x="10729" y="1688"/>
                  <a:pt x="10729" y="1688"/>
                  <a:pt x="10728" y="1688"/>
                </a:cubicBezTo>
                <a:cubicBezTo>
                  <a:pt x="10701" y="1687"/>
                  <a:pt x="10681" y="1669"/>
                  <a:pt x="10682" y="1648"/>
                </a:cubicBezTo>
                <a:lnTo>
                  <a:pt x="10682" y="1637"/>
                </a:lnTo>
                <a:cubicBezTo>
                  <a:pt x="10682" y="1624"/>
                  <a:pt x="10681" y="1608"/>
                  <a:pt x="10677" y="1593"/>
                </a:cubicBezTo>
                <a:cubicBezTo>
                  <a:pt x="10661" y="1516"/>
                  <a:pt x="10583" y="1413"/>
                  <a:pt x="10439" y="1278"/>
                </a:cubicBezTo>
                <a:cubicBezTo>
                  <a:pt x="10422" y="1262"/>
                  <a:pt x="10424" y="1238"/>
                  <a:pt x="10443" y="1224"/>
                </a:cubicBezTo>
                <a:close/>
                <a:moveTo>
                  <a:pt x="9924" y="2226"/>
                </a:moveTo>
                <a:cubicBezTo>
                  <a:pt x="10136" y="2130"/>
                  <a:pt x="10282" y="2056"/>
                  <a:pt x="10395" y="1986"/>
                </a:cubicBezTo>
                <a:cubicBezTo>
                  <a:pt x="10416" y="1973"/>
                  <a:pt x="10446" y="1976"/>
                  <a:pt x="10461" y="1993"/>
                </a:cubicBezTo>
                <a:cubicBezTo>
                  <a:pt x="10477" y="2009"/>
                  <a:pt x="10474" y="2034"/>
                  <a:pt x="10453" y="2046"/>
                </a:cubicBezTo>
                <a:cubicBezTo>
                  <a:pt x="10336" y="2119"/>
                  <a:pt x="10188" y="2196"/>
                  <a:pt x="9970" y="2293"/>
                </a:cubicBezTo>
                <a:cubicBezTo>
                  <a:pt x="9963" y="2296"/>
                  <a:pt x="9954" y="2298"/>
                  <a:pt x="9947" y="2298"/>
                </a:cubicBezTo>
                <a:cubicBezTo>
                  <a:pt x="9930" y="2298"/>
                  <a:pt x="9915" y="2291"/>
                  <a:pt x="9906" y="2279"/>
                </a:cubicBezTo>
                <a:cubicBezTo>
                  <a:pt x="9894" y="2259"/>
                  <a:pt x="9901" y="2236"/>
                  <a:pt x="9924" y="2226"/>
                </a:cubicBezTo>
                <a:close/>
                <a:moveTo>
                  <a:pt x="8909" y="2609"/>
                </a:moveTo>
                <a:lnTo>
                  <a:pt x="9005" y="2578"/>
                </a:lnTo>
                <a:cubicBezTo>
                  <a:pt x="9159" y="2530"/>
                  <a:pt x="9304" y="2485"/>
                  <a:pt x="9429" y="2438"/>
                </a:cubicBezTo>
                <a:cubicBezTo>
                  <a:pt x="9453" y="2429"/>
                  <a:pt x="9481" y="2437"/>
                  <a:pt x="9492" y="2456"/>
                </a:cubicBezTo>
                <a:cubicBezTo>
                  <a:pt x="9503" y="2476"/>
                  <a:pt x="9493" y="2498"/>
                  <a:pt x="9469" y="2507"/>
                </a:cubicBezTo>
                <a:cubicBezTo>
                  <a:pt x="9341" y="2555"/>
                  <a:pt x="9194" y="2601"/>
                  <a:pt x="9039" y="2650"/>
                </a:cubicBezTo>
                <a:lnTo>
                  <a:pt x="8942" y="2680"/>
                </a:lnTo>
                <a:cubicBezTo>
                  <a:pt x="8936" y="2682"/>
                  <a:pt x="8932" y="2683"/>
                  <a:pt x="8926" y="2683"/>
                </a:cubicBezTo>
                <a:cubicBezTo>
                  <a:pt x="8906" y="2683"/>
                  <a:pt x="8888" y="2673"/>
                  <a:pt x="8881" y="2658"/>
                </a:cubicBezTo>
                <a:cubicBezTo>
                  <a:pt x="8872" y="2638"/>
                  <a:pt x="8885" y="2616"/>
                  <a:pt x="8909" y="2609"/>
                </a:cubicBezTo>
                <a:close/>
                <a:moveTo>
                  <a:pt x="7155" y="3723"/>
                </a:moveTo>
                <a:cubicBezTo>
                  <a:pt x="7237" y="3581"/>
                  <a:pt x="7341" y="3449"/>
                  <a:pt x="7465" y="3331"/>
                </a:cubicBezTo>
                <a:cubicBezTo>
                  <a:pt x="7482" y="3315"/>
                  <a:pt x="7512" y="3313"/>
                  <a:pt x="7532" y="3327"/>
                </a:cubicBezTo>
                <a:cubicBezTo>
                  <a:pt x="7551" y="3341"/>
                  <a:pt x="7553" y="3365"/>
                  <a:pt x="7537" y="3381"/>
                </a:cubicBezTo>
                <a:cubicBezTo>
                  <a:pt x="7417" y="3493"/>
                  <a:pt x="7317" y="3619"/>
                  <a:pt x="7239" y="3755"/>
                </a:cubicBezTo>
                <a:cubicBezTo>
                  <a:pt x="7231" y="3768"/>
                  <a:pt x="7214" y="3777"/>
                  <a:pt x="7196" y="3777"/>
                </a:cubicBezTo>
                <a:cubicBezTo>
                  <a:pt x="7188" y="3777"/>
                  <a:pt x="7182" y="3776"/>
                  <a:pt x="7175" y="3773"/>
                </a:cubicBezTo>
                <a:cubicBezTo>
                  <a:pt x="7153" y="3765"/>
                  <a:pt x="7143" y="3742"/>
                  <a:pt x="7155" y="3723"/>
                </a:cubicBezTo>
                <a:close/>
                <a:moveTo>
                  <a:pt x="7214" y="4645"/>
                </a:moveTo>
                <a:cubicBezTo>
                  <a:pt x="7206" y="4648"/>
                  <a:pt x="7200" y="4649"/>
                  <a:pt x="7193" y="4649"/>
                </a:cubicBezTo>
                <a:cubicBezTo>
                  <a:pt x="7176" y="4649"/>
                  <a:pt x="7159" y="4641"/>
                  <a:pt x="7151" y="4628"/>
                </a:cubicBezTo>
                <a:cubicBezTo>
                  <a:pt x="7051" y="4464"/>
                  <a:pt x="7000" y="4311"/>
                  <a:pt x="6999" y="4176"/>
                </a:cubicBezTo>
                <a:cubicBezTo>
                  <a:pt x="6999" y="4154"/>
                  <a:pt x="7020" y="4137"/>
                  <a:pt x="7046" y="4137"/>
                </a:cubicBezTo>
                <a:cubicBezTo>
                  <a:pt x="7046" y="4137"/>
                  <a:pt x="7046" y="4137"/>
                  <a:pt x="7046" y="4137"/>
                </a:cubicBezTo>
                <a:cubicBezTo>
                  <a:pt x="7073" y="4137"/>
                  <a:pt x="7093" y="4154"/>
                  <a:pt x="7093" y="4176"/>
                </a:cubicBezTo>
                <a:cubicBezTo>
                  <a:pt x="7094" y="4299"/>
                  <a:pt x="7143" y="4440"/>
                  <a:pt x="7235" y="4594"/>
                </a:cubicBezTo>
                <a:cubicBezTo>
                  <a:pt x="7247" y="4613"/>
                  <a:pt x="7238" y="4635"/>
                  <a:pt x="7214" y="4645"/>
                </a:cubicBezTo>
                <a:close/>
                <a:moveTo>
                  <a:pt x="7888" y="5374"/>
                </a:moveTo>
                <a:cubicBezTo>
                  <a:pt x="7879" y="5381"/>
                  <a:pt x="7868" y="5384"/>
                  <a:pt x="7856" y="5384"/>
                </a:cubicBezTo>
                <a:cubicBezTo>
                  <a:pt x="7843" y="5384"/>
                  <a:pt x="7830" y="5380"/>
                  <a:pt x="7821" y="5371"/>
                </a:cubicBezTo>
                <a:cubicBezTo>
                  <a:pt x="7681" y="5248"/>
                  <a:pt x="7558" y="5130"/>
                  <a:pt x="7455" y="5019"/>
                </a:cubicBezTo>
                <a:cubicBezTo>
                  <a:pt x="7439" y="5002"/>
                  <a:pt x="7443" y="4978"/>
                  <a:pt x="7464" y="4965"/>
                </a:cubicBezTo>
                <a:cubicBezTo>
                  <a:pt x="7485" y="4953"/>
                  <a:pt x="7515" y="4956"/>
                  <a:pt x="7530" y="4973"/>
                </a:cubicBezTo>
                <a:cubicBezTo>
                  <a:pt x="7632" y="5082"/>
                  <a:pt x="7753" y="5200"/>
                  <a:pt x="7891" y="5320"/>
                </a:cubicBezTo>
                <a:cubicBezTo>
                  <a:pt x="7909" y="5336"/>
                  <a:pt x="7908" y="5361"/>
                  <a:pt x="7888" y="5374"/>
                </a:cubicBezTo>
                <a:close/>
                <a:moveTo>
                  <a:pt x="7918" y="3090"/>
                </a:moveTo>
                <a:cubicBezTo>
                  <a:pt x="7904" y="3090"/>
                  <a:pt x="7889" y="3084"/>
                  <a:pt x="7880" y="3073"/>
                </a:cubicBezTo>
                <a:cubicBezTo>
                  <a:pt x="7864" y="3056"/>
                  <a:pt x="7870" y="3032"/>
                  <a:pt x="7891" y="3020"/>
                </a:cubicBezTo>
                <a:cubicBezTo>
                  <a:pt x="8035" y="2937"/>
                  <a:pt x="8197" y="2860"/>
                  <a:pt x="8385" y="2787"/>
                </a:cubicBezTo>
                <a:cubicBezTo>
                  <a:pt x="8409" y="2778"/>
                  <a:pt x="8436" y="2786"/>
                  <a:pt x="8447" y="2805"/>
                </a:cubicBezTo>
                <a:cubicBezTo>
                  <a:pt x="8458" y="2824"/>
                  <a:pt x="8448" y="2847"/>
                  <a:pt x="8426" y="2856"/>
                </a:cubicBezTo>
                <a:cubicBezTo>
                  <a:pt x="8242" y="2927"/>
                  <a:pt x="8085" y="3001"/>
                  <a:pt x="7945" y="3081"/>
                </a:cubicBezTo>
                <a:cubicBezTo>
                  <a:pt x="7938" y="3087"/>
                  <a:pt x="7928" y="3090"/>
                  <a:pt x="7918" y="3090"/>
                </a:cubicBezTo>
                <a:close/>
                <a:moveTo>
                  <a:pt x="8703" y="6008"/>
                </a:moveTo>
                <a:cubicBezTo>
                  <a:pt x="8693" y="6017"/>
                  <a:pt x="8680" y="6021"/>
                  <a:pt x="8668" y="6021"/>
                </a:cubicBezTo>
                <a:cubicBezTo>
                  <a:pt x="8657" y="6021"/>
                  <a:pt x="8645" y="6018"/>
                  <a:pt x="8636" y="6011"/>
                </a:cubicBezTo>
                <a:cubicBezTo>
                  <a:pt x="8487" y="5904"/>
                  <a:pt x="8346" y="5799"/>
                  <a:pt x="8220" y="5700"/>
                </a:cubicBezTo>
                <a:cubicBezTo>
                  <a:pt x="8200" y="5686"/>
                  <a:pt x="8200" y="5661"/>
                  <a:pt x="8218" y="5647"/>
                </a:cubicBezTo>
                <a:cubicBezTo>
                  <a:pt x="8236" y="5632"/>
                  <a:pt x="8267" y="5631"/>
                  <a:pt x="8285" y="5646"/>
                </a:cubicBezTo>
                <a:cubicBezTo>
                  <a:pt x="8410" y="5744"/>
                  <a:pt x="8550" y="5848"/>
                  <a:pt x="8699" y="5954"/>
                </a:cubicBezTo>
                <a:cubicBezTo>
                  <a:pt x="8718" y="5968"/>
                  <a:pt x="8720" y="5992"/>
                  <a:pt x="8703" y="6008"/>
                </a:cubicBezTo>
                <a:close/>
                <a:moveTo>
                  <a:pt x="9571" y="6592"/>
                </a:moveTo>
                <a:cubicBezTo>
                  <a:pt x="9562" y="6602"/>
                  <a:pt x="9548" y="6606"/>
                  <a:pt x="9534" y="6606"/>
                </a:cubicBezTo>
                <a:cubicBezTo>
                  <a:pt x="9523" y="6606"/>
                  <a:pt x="9513" y="6603"/>
                  <a:pt x="9505" y="6598"/>
                </a:cubicBezTo>
                <a:cubicBezTo>
                  <a:pt x="9353" y="6500"/>
                  <a:pt x="9205" y="6403"/>
                  <a:pt x="9065" y="6309"/>
                </a:cubicBezTo>
                <a:cubicBezTo>
                  <a:pt x="9045" y="6295"/>
                  <a:pt x="9042" y="6271"/>
                  <a:pt x="9059" y="6255"/>
                </a:cubicBezTo>
                <a:cubicBezTo>
                  <a:pt x="9076" y="6238"/>
                  <a:pt x="9106" y="6236"/>
                  <a:pt x="9125" y="6250"/>
                </a:cubicBezTo>
                <a:cubicBezTo>
                  <a:pt x="9264" y="6344"/>
                  <a:pt x="9412" y="6440"/>
                  <a:pt x="9563" y="6538"/>
                </a:cubicBezTo>
                <a:cubicBezTo>
                  <a:pt x="9584" y="6551"/>
                  <a:pt x="9588" y="6575"/>
                  <a:pt x="9571" y="6592"/>
                </a:cubicBezTo>
                <a:close/>
                <a:moveTo>
                  <a:pt x="10470" y="7146"/>
                </a:moveTo>
                <a:cubicBezTo>
                  <a:pt x="10460" y="7156"/>
                  <a:pt x="10446" y="7162"/>
                  <a:pt x="10431" y="7162"/>
                </a:cubicBezTo>
                <a:cubicBezTo>
                  <a:pt x="10422" y="7162"/>
                  <a:pt x="10412" y="7159"/>
                  <a:pt x="10404" y="7154"/>
                </a:cubicBezTo>
                <a:cubicBezTo>
                  <a:pt x="10251" y="7062"/>
                  <a:pt x="10100" y="6971"/>
                  <a:pt x="9952" y="6879"/>
                </a:cubicBezTo>
                <a:cubicBezTo>
                  <a:pt x="9931" y="6866"/>
                  <a:pt x="9927" y="6842"/>
                  <a:pt x="9943" y="6825"/>
                </a:cubicBezTo>
                <a:cubicBezTo>
                  <a:pt x="9959" y="6809"/>
                  <a:pt x="9989" y="6805"/>
                  <a:pt x="10010" y="6818"/>
                </a:cubicBezTo>
                <a:cubicBezTo>
                  <a:pt x="10158" y="6910"/>
                  <a:pt x="10308" y="7002"/>
                  <a:pt x="10460" y="7093"/>
                </a:cubicBezTo>
                <a:cubicBezTo>
                  <a:pt x="10481" y="7105"/>
                  <a:pt x="10486" y="7130"/>
                  <a:pt x="10470" y="7146"/>
                </a:cubicBezTo>
                <a:close/>
                <a:moveTo>
                  <a:pt x="11385" y="7682"/>
                </a:moveTo>
                <a:cubicBezTo>
                  <a:pt x="11376" y="7693"/>
                  <a:pt x="11361" y="7699"/>
                  <a:pt x="11347" y="7699"/>
                </a:cubicBezTo>
                <a:cubicBezTo>
                  <a:pt x="11337" y="7699"/>
                  <a:pt x="11328" y="7697"/>
                  <a:pt x="11319" y="7692"/>
                </a:cubicBezTo>
                <a:cubicBezTo>
                  <a:pt x="11166" y="7604"/>
                  <a:pt x="11012" y="7515"/>
                  <a:pt x="10860" y="7426"/>
                </a:cubicBezTo>
                <a:cubicBezTo>
                  <a:pt x="10839" y="7413"/>
                  <a:pt x="10835" y="7389"/>
                  <a:pt x="10849" y="7372"/>
                </a:cubicBezTo>
                <a:cubicBezTo>
                  <a:pt x="10865" y="7354"/>
                  <a:pt x="10894" y="7350"/>
                  <a:pt x="10916" y="7363"/>
                </a:cubicBezTo>
                <a:cubicBezTo>
                  <a:pt x="11069" y="7452"/>
                  <a:pt x="11222" y="7541"/>
                  <a:pt x="11375" y="7629"/>
                </a:cubicBezTo>
                <a:cubicBezTo>
                  <a:pt x="11395" y="7641"/>
                  <a:pt x="11401" y="7665"/>
                  <a:pt x="11385" y="7682"/>
                </a:cubicBezTo>
                <a:close/>
                <a:moveTo>
                  <a:pt x="12312" y="8206"/>
                </a:moveTo>
                <a:cubicBezTo>
                  <a:pt x="12302" y="8216"/>
                  <a:pt x="12288" y="8222"/>
                  <a:pt x="12273" y="8222"/>
                </a:cubicBezTo>
                <a:cubicBezTo>
                  <a:pt x="12264" y="8222"/>
                  <a:pt x="12255" y="8220"/>
                  <a:pt x="12247" y="8215"/>
                </a:cubicBezTo>
                <a:cubicBezTo>
                  <a:pt x="12094" y="8129"/>
                  <a:pt x="11938" y="8043"/>
                  <a:pt x="11783" y="7955"/>
                </a:cubicBezTo>
                <a:cubicBezTo>
                  <a:pt x="11761" y="7943"/>
                  <a:pt x="11757" y="7919"/>
                  <a:pt x="11771" y="7901"/>
                </a:cubicBezTo>
                <a:cubicBezTo>
                  <a:pt x="11785" y="7883"/>
                  <a:pt x="11816" y="7879"/>
                  <a:pt x="11837" y="7891"/>
                </a:cubicBezTo>
                <a:cubicBezTo>
                  <a:pt x="11993" y="7979"/>
                  <a:pt x="12148" y="8066"/>
                  <a:pt x="12301" y="8152"/>
                </a:cubicBezTo>
                <a:cubicBezTo>
                  <a:pt x="12322" y="8165"/>
                  <a:pt x="12326" y="8188"/>
                  <a:pt x="12312" y="8206"/>
                </a:cubicBezTo>
                <a:close/>
                <a:moveTo>
                  <a:pt x="13243" y="8723"/>
                </a:moveTo>
                <a:cubicBezTo>
                  <a:pt x="13233" y="8734"/>
                  <a:pt x="13219" y="8740"/>
                  <a:pt x="13205" y="8740"/>
                </a:cubicBezTo>
                <a:cubicBezTo>
                  <a:pt x="13195" y="8740"/>
                  <a:pt x="13186" y="8738"/>
                  <a:pt x="13178" y="8733"/>
                </a:cubicBezTo>
                <a:lnTo>
                  <a:pt x="12712" y="8474"/>
                </a:lnTo>
                <a:cubicBezTo>
                  <a:pt x="12690" y="8462"/>
                  <a:pt x="12685" y="8438"/>
                  <a:pt x="12700" y="8420"/>
                </a:cubicBezTo>
                <a:cubicBezTo>
                  <a:pt x="12714" y="8403"/>
                  <a:pt x="12744" y="8399"/>
                  <a:pt x="12766" y="8411"/>
                </a:cubicBezTo>
                <a:lnTo>
                  <a:pt x="13232" y="8669"/>
                </a:lnTo>
                <a:cubicBezTo>
                  <a:pt x="13252" y="8682"/>
                  <a:pt x="13258" y="8706"/>
                  <a:pt x="13243" y="8723"/>
                </a:cubicBezTo>
                <a:close/>
                <a:moveTo>
                  <a:pt x="14155" y="9261"/>
                </a:moveTo>
                <a:cubicBezTo>
                  <a:pt x="14145" y="9271"/>
                  <a:pt x="14132" y="9276"/>
                  <a:pt x="14118" y="9276"/>
                </a:cubicBezTo>
                <a:cubicBezTo>
                  <a:pt x="14107" y="9276"/>
                  <a:pt x="14097" y="9273"/>
                  <a:pt x="14089" y="9267"/>
                </a:cubicBezTo>
                <a:cubicBezTo>
                  <a:pt x="13948" y="9175"/>
                  <a:pt x="13797" y="9083"/>
                  <a:pt x="13641" y="8992"/>
                </a:cubicBezTo>
                <a:cubicBezTo>
                  <a:pt x="13619" y="8980"/>
                  <a:pt x="13614" y="8956"/>
                  <a:pt x="13630" y="8939"/>
                </a:cubicBezTo>
                <a:cubicBezTo>
                  <a:pt x="13645" y="8921"/>
                  <a:pt x="13674" y="8917"/>
                  <a:pt x="13696" y="8930"/>
                </a:cubicBezTo>
                <a:cubicBezTo>
                  <a:pt x="13854" y="9021"/>
                  <a:pt x="14007" y="9114"/>
                  <a:pt x="14148" y="9206"/>
                </a:cubicBezTo>
                <a:cubicBezTo>
                  <a:pt x="14168" y="9220"/>
                  <a:pt x="14172" y="9244"/>
                  <a:pt x="14155" y="9261"/>
                </a:cubicBezTo>
                <a:close/>
                <a:moveTo>
                  <a:pt x="6160" y="20988"/>
                </a:moveTo>
                <a:cubicBezTo>
                  <a:pt x="5981" y="21068"/>
                  <a:pt x="5815" y="21142"/>
                  <a:pt x="5663" y="21209"/>
                </a:cubicBezTo>
                <a:cubicBezTo>
                  <a:pt x="5656" y="21211"/>
                  <a:pt x="5649" y="21213"/>
                  <a:pt x="5640" y="21213"/>
                </a:cubicBezTo>
                <a:cubicBezTo>
                  <a:pt x="5623" y="21213"/>
                  <a:pt x="5608" y="21207"/>
                  <a:pt x="5598" y="21193"/>
                </a:cubicBezTo>
                <a:cubicBezTo>
                  <a:pt x="5586" y="21174"/>
                  <a:pt x="5595" y="21151"/>
                  <a:pt x="5617" y="21141"/>
                </a:cubicBezTo>
                <a:cubicBezTo>
                  <a:pt x="5769" y="21075"/>
                  <a:pt x="5934" y="21002"/>
                  <a:pt x="6113" y="20921"/>
                </a:cubicBezTo>
                <a:cubicBezTo>
                  <a:pt x="6135" y="20911"/>
                  <a:pt x="6164" y="20917"/>
                  <a:pt x="6176" y="20935"/>
                </a:cubicBezTo>
                <a:cubicBezTo>
                  <a:pt x="6191" y="20955"/>
                  <a:pt x="6182" y="20978"/>
                  <a:pt x="6160" y="20988"/>
                </a:cubicBezTo>
                <a:close/>
                <a:moveTo>
                  <a:pt x="7141" y="20532"/>
                </a:moveTo>
                <a:cubicBezTo>
                  <a:pt x="6973" y="20613"/>
                  <a:pt x="6809" y="20689"/>
                  <a:pt x="6652" y="20762"/>
                </a:cubicBezTo>
                <a:cubicBezTo>
                  <a:pt x="6645" y="20766"/>
                  <a:pt x="6637" y="20767"/>
                  <a:pt x="6628" y="20767"/>
                </a:cubicBezTo>
                <a:cubicBezTo>
                  <a:pt x="6611" y="20767"/>
                  <a:pt x="6596" y="20760"/>
                  <a:pt x="6587" y="20748"/>
                </a:cubicBezTo>
                <a:cubicBezTo>
                  <a:pt x="6574" y="20729"/>
                  <a:pt x="6582" y="20706"/>
                  <a:pt x="6604" y="20695"/>
                </a:cubicBezTo>
                <a:cubicBezTo>
                  <a:pt x="6761" y="20623"/>
                  <a:pt x="6923" y="20546"/>
                  <a:pt x="7092" y="20466"/>
                </a:cubicBezTo>
                <a:cubicBezTo>
                  <a:pt x="7115" y="20455"/>
                  <a:pt x="7144" y="20461"/>
                  <a:pt x="7157" y="20479"/>
                </a:cubicBezTo>
                <a:cubicBezTo>
                  <a:pt x="7171" y="20498"/>
                  <a:pt x="7164" y="20521"/>
                  <a:pt x="7141" y="20532"/>
                </a:cubicBezTo>
                <a:close/>
                <a:moveTo>
                  <a:pt x="8109" y="20057"/>
                </a:moveTo>
                <a:cubicBezTo>
                  <a:pt x="7945" y="20140"/>
                  <a:pt x="7785" y="20220"/>
                  <a:pt x="7627" y="20297"/>
                </a:cubicBezTo>
                <a:cubicBezTo>
                  <a:pt x="7620" y="20301"/>
                  <a:pt x="7611" y="20303"/>
                  <a:pt x="7603" y="20303"/>
                </a:cubicBezTo>
                <a:cubicBezTo>
                  <a:pt x="7587" y="20303"/>
                  <a:pt x="7571" y="20296"/>
                  <a:pt x="7562" y="20284"/>
                </a:cubicBezTo>
                <a:cubicBezTo>
                  <a:pt x="7549" y="20265"/>
                  <a:pt x="7556" y="20242"/>
                  <a:pt x="7577" y="20231"/>
                </a:cubicBezTo>
                <a:cubicBezTo>
                  <a:pt x="7734" y="20154"/>
                  <a:pt x="7896" y="20074"/>
                  <a:pt x="8058" y="19992"/>
                </a:cubicBezTo>
                <a:cubicBezTo>
                  <a:pt x="8080" y="19981"/>
                  <a:pt x="8110" y="19986"/>
                  <a:pt x="8123" y="20005"/>
                </a:cubicBezTo>
                <a:cubicBezTo>
                  <a:pt x="8138" y="20022"/>
                  <a:pt x="8130" y="20047"/>
                  <a:pt x="8109" y="20057"/>
                </a:cubicBezTo>
                <a:close/>
                <a:moveTo>
                  <a:pt x="9060" y="19563"/>
                </a:moveTo>
                <a:cubicBezTo>
                  <a:pt x="8901" y="19648"/>
                  <a:pt x="8742" y="19732"/>
                  <a:pt x="8586" y="19813"/>
                </a:cubicBezTo>
                <a:cubicBezTo>
                  <a:pt x="8577" y="19817"/>
                  <a:pt x="8569" y="19819"/>
                  <a:pt x="8560" y="19819"/>
                </a:cubicBezTo>
                <a:cubicBezTo>
                  <a:pt x="8545" y="19819"/>
                  <a:pt x="8529" y="19813"/>
                  <a:pt x="8521" y="19802"/>
                </a:cubicBezTo>
                <a:cubicBezTo>
                  <a:pt x="8506" y="19784"/>
                  <a:pt x="8514" y="19760"/>
                  <a:pt x="8535" y="19749"/>
                </a:cubicBezTo>
                <a:cubicBezTo>
                  <a:pt x="8691" y="19668"/>
                  <a:pt x="8848" y="19585"/>
                  <a:pt x="9009" y="19500"/>
                </a:cubicBezTo>
                <a:cubicBezTo>
                  <a:pt x="9030" y="19488"/>
                  <a:pt x="9059" y="19493"/>
                  <a:pt x="9074" y="19511"/>
                </a:cubicBezTo>
                <a:cubicBezTo>
                  <a:pt x="9089" y="19528"/>
                  <a:pt x="9083" y="19552"/>
                  <a:pt x="9060" y="19563"/>
                </a:cubicBezTo>
                <a:close/>
                <a:moveTo>
                  <a:pt x="9996" y="19048"/>
                </a:moveTo>
                <a:cubicBezTo>
                  <a:pt x="9841" y="19137"/>
                  <a:pt x="9686" y="19224"/>
                  <a:pt x="9531" y="19309"/>
                </a:cubicBezTo>
                <a:cubicBezTo>
                  <a:pt x="9523" y="19314"/>
                  <a:pt x="9515" y="19316"/>
                  <a:pt x="9505" y="19316"/>
                </a:cubicBezTo>
                <a:cubicBezTo>
                  <a:pt x="9489" y="19316"/>
                  <a:pt x="9475" y="19310"/>
                  <a:pt x="9466" y="19299"/>
                </a:cubicBezTo>
                <a:cubicBezTo>
                  <a:pt x="9452" y="19281"/>
                  <a:pt x="9457" y="19258"/>
                  <a:pt x="9478" y="19246"/>
                </a:cubicBezTo>
                <a:cubicBezTo>
                  <a:pt x="9633" y="19161"/>
                  <a:pt x="9787" y="19074"/>
                  <a:pt x="9942" y="18987"/>
                </a:cubicBezTo>
                <a:cubicBezTo>
                  <a:pt x="9964" y="18975"/>
                  <a:pt x="9993" y="18979"/>
                  <a:pt x="10009" y="18996"/>
                </a:cubicBezTo>
                <a:cubicBezTo>
                  <a:pt x="10023" y="19012"/>
                  <a:pt x="10017" y="19036"/>
                  <a:pt x="9996" y="19048"/>
                </a:cubicBezTo>
                <a:close/>
                <a:moveTo>
                  <a:pt x="10911" y="18509"/>
                </a:moveTo>
                <a:cubicBezTo>
                  <a:pt x="10760" y="18601"/>
                  <a:pt x="10608" y="18693"/>
                  <a:pt x="10457" y="18782"/>
                </a:cubicBezTo>
                <a:cubicBezTo>
                  <a:pt x="10448" y="18786"/>
                  <a:pt x="10439" y="18789"/>
                  <a:pt x="10429" y="18789"/>
                </a:cubicBezTo>
                <a:cubicBezTo>
                  <a:pt x="10414" y="18789"/>
                  <a:pt x="10400" y="18783"/>
                  <a:pt x="10390" y="18774"/>
                </a:cubicBezTo>
                <a:cubicBezTo>
                  <a:pt x="10375" y="18756"/>
                  <a:pt x="10380" y="18733"/>
                  <a:pt x="10401" y="18720"/>
                </a:cubicBezTo>
                <a:cubicBezTo>
                  <a:pt x="10553" y="18631"/>
                  <a:pt x="10704" y="18540"/>
                  <a:pt x="10854" y="18449"/>
                </a:cubicBezTo>
                <a:cubicBezTo>
                  <a:pt x="10875" y="18436"/>
                  <a:pt x="10905" y="18439"/>
                  <a:pt x="10920" y="18456"/>
                </a:cubicBezTo>
                <a:cubicBezTo>
                  <a:pt x="10936" y="18473"/>
                  <a:pt x="10931" y="18496"/>
                  <a:pt x="10911" y="18509"/>
                </a:cubicBezTo>
                <a:close/>
                <a:moveTo>
                  <a:pt x="11801" y="17944"/>
                </a:moveTo>
                <a:cubicBezTo>
                  <a:pt x="11655" y="18041"/>
                  <a:pt x="11507" y="18136"/>
                  <a:pt x="11359" y="18231"/>
                </a:cubicBezTo>
                <a:cubicBezTo>
                  <a:pt x="11351" y="18237"/>
                  <a:pt x="11340" y="18239"/>
                  <a:pt x="11330" y="18239"/>
                </a:cubicBezTo>
                <a:cubicBezTo>
                  <a:pt x="11316" y="18239"/>
                  <a:pt x="11302" y="18234"/>
                  <a:pt x="11293" y="18224"/>
                </a:cubicBezTo>
                <a:cubicBezTo>
                  <a:pt x="11277" y="18207"/>
                  <a:pt x="11281" y="18183"/>
                  <a:pt x="11301" y="18170"/>
                </a:cubicBezTo>
                <a:cubicBezTo>
                  <a:pt x="11449" y="18077"/>
                  <a:pt x="11596" y="17981"/>
                  <a:pt x="11742" y="17884"/>
                </a:cubicBezTo>
                <a:cubicBezTo>
                  <a:pt x="11763" y="17871"/>
                  <a:pt x="11791" y="17874"/>
                  <a:pt x="11808" y="17890"/>
                </a:cubicBezTo>
                <a:cubicBezTo>
                  <a:pt x="11824" y="17906"/>
                  <a:pt x="11820" y="17930"/>
                  <a:pt x="11801" y="17944"/>
                </a:cubicBezTo>
                <a:close/>
                <a:moveTo>
                  <a:pt x="12659" y="17346"/>
                </a:moveTo>
                <a:cubicBezTo>
                  <a:pt x="12521" y="17447"/>
                  <a:pt x="12379" y="17548"/>
                  <a:pt x="12234" y="17649"/>
                </a:cubicBezTo>
                <a:cubicBezTo>
                  <a:pt x="12225" y="17655"/>
                  <a:pt x="12213" y="17658"/>
                  <a:pt x="12202" y="17658"/>
                </a:cubicBezTo>
                <a:cubicBezTo>
                  <a:pt x="12189" y="17658"/>
                  <a:pt x="12176" y="17653"/>
                  <a:pt x="12166" y="17644"/>
                </a:cubicBezTo>
                <a:cubicBezTo>
                  <a:pt x="12149" y="17629"/>
                  <a:pt x="12152" y="17604"/>
                  <a:pt x="12171" y="17590"/>
                </a:cubicBezTo>
                <a:cubicBezTo>
                  <a:pt x="12315" y="17490"/>
                  <a:pt x="12458" y="17388"/>
                  <a:pt x="12594" y="17289"/>
                </a:cubicBezTo>
                <a:cubicBezTo>
                  <a:pt x="12613" y="17275"/>
                  <a:pt x="12643" y="17276"/>
                  <a:pt x="12660" y="17292"/>
                </a:cubicBezTo>
                <a:cubicBezTo>
                  <a:pt x="12681" y="17308"/>
                  <a:pt x="12678" y="17333"/>
                  <a:pt x="12659" y="17346"/>
                </a:cubicBezTo>
                <a:close/>
                <a:moveTo>
                  <a:pt x="13476" y="16712"/>
                </a:moveTo>
                <a:cubicBezTo>
                  <a:pt x="13348" y="16818"/>
                  <a:pt x="13212" y="16927"/>
                  <a:pt x="13073" y="17034"/>
                </a:cubicBezTo>
                <a:cubicBezTo>
                  <a:pt x="13064" y="17041"/>
                  <a:pt x="13053" y="17045"/>
                  <a:pt x="13041" y="17045"/>
                </a:cubicBezTo>
                <a:cubicBezTo>
                  <a:pt x="13029" y="17045"/>
                  <a:pt x="13015" y="17041"/>
                  <a:pt x="13007" y="17033"/>
                </a:cubicBezTo>
                <a:cubicBezTo>
                  <a:pt x="12989" y="17017"/>
                  <a:pt x="12990" y="16994"/>
                  <a:pt x="13008" y="16979"/>
                </a:cubicBezTo>
                <a:cubicBezTo>
                  <a:pt x="13147" y="16872"/>
                  <a:pt x="13282" y="16765"/>
                  <a:pt x="13408" y="16659"/>
                </a:cubicBezTo>
                <a:cubicBezTo>
                  <a:pt x="13426" y="16644"/>
                  <a:pt x="13456" y="16643"/>
                  <a:pt x="13474" y="16658"/>
                </a:cubicBezTo>
                <a:cubicBezTo>
                  <a:pt x="13494" y="16673"/>
                  <a:pt x="13495" y="16697"/>
                  <a:pt x="13476" y="16712"/>
                </a:cubicBezTo>
                <a:close/>
                <a:moveTo>
                  <a:pt x="14236" y="16031"/>
                </a:moveTo>
                <a:cubicBezTo>
                  <a:pt x="14119" y="16146"/>
                  <a:pt x="13994" y="16262"/>
                  <a:pt x="13865" y="16378"/>
                </a:cubicBezTo>
                <a:cubicBezTo>
                  <a:pt x="13855" y="16387"/>
                  <a:pt x="13843" y="16391"/>
                  <a:pt x="13830" y="16391"/>
                </a:cubicBezTo>
                <a:cubicBezTo>
                  <a:pt x="13819" y="16391"/>
                  <a:pt x="13807" y="16388"/>
                  <a:pt x="13798" y="16381"/>
                </a:cubicBezTo>
                <a:cubicBezTo>
                  <a:pt x="13779" y="16366"/>
                  <a:pt x="13778" y="16343"/>
                  <a:pt x="13795" y="16327"/>
                </a:cubicBezTo>
                <a:cubicBezTo>
                  <a:pt x="13924" y="16212"/>
                  <a:pt x="14048" y="16097"/>
                  <a:pt x="14163" y="15984"/>
                </a:cubicBezTo>
                <a:cubicBezTo>
                  <a:pt x="14180" y="15967"/>
                  <a:pt x="14209" y="15965"/>
                  <a:pt x="14230" y="15979"/>
                </a:cubicBezTo>
                <a:cubicBezTo>
                  <a:pt x="14250" y="15991"/>
                  <a:pt x="14253" y="16016"/>
                  <a:pt x="14236" y="16031"/>
                </a:cubicBezTo>
                <a:close/>
                <a:moveTo>
                  <a:pt x="14916" y="15298"/>
                </a:moveTo>
                <a:cubicBezTo>
                  <a:pt x="14814" y="15420"/>
                  <a:pt x="14703" y="15545"/>
                  <a:pt x="14589" y="15669"/>
                </a:cubicBezTo>
                <a:lnTo>
                  <a:pt x="14549" y="15648"/>
                </a:lnTo>
                <a:lnTo>
                  <a:pt x="14513" y="15623"/>
                </a:lnTo>
                <a:cubicBezTo>
                  <a:pt x="14626" y="15500"/>
                  <a:pt x="14736" y="15376"/>
                  <a:pt x="14838" y="15254"/>
                </a:cubicBezTo>
                <a:cubicBezTo>
                  <a:pt x="14853" y="15237"/>
                  <a:pt x="14883" y="15233"/>
                  <a:pt x="14904" y="15244"/>
                </a:cubicBezTo>
                <a:cubicBezTo>
                  <a:pt x="14925" y="15257"/>
                  <a:pt x="14931" y="15281"/>
                  <a:pt x="14916" y="15298"/>
                </a:cubicBezTo>
                <a:close/>
                <a:moveTo>
                  <a:pt x="14978" y="9885"/>
                </a:moveTo>
                <a:cubicBezTo>
                  <a:pt x="14968" y="9892"/>
                  <a:pt x="14957" y="9895"/>
                  <a:pt x="14945" y="9895"/>
                </a:cubicBezTo>
                <a:cubicBezTo>
                  <a:pt x="14932" y="9895"/>
                  <a:pt x="14920" y="9891"/>
                  <a:pt x="14910" y="9882"/>
                </a:cubicBezTo>
                <a:cubicBezTo>
                  <a:pt x="14788" y="9774"/>
                  <a:pt x="14654" y="9667"/>
                  <a:pt x="14514" y="9562"/>
                </a:cubicBezTo>
                <a:cubicBezTo>
                  <a:pt x="14495" y="9547"/>
                  <a:pt x="14494" y="9524"/>
                  <a:pt x="14512" y="9508"/>
                </a:cubicBezTo>
                <a:cubicBezTo>
                  <a:pt x="14530" y="9492"/>
                  <a:pt x="14560" y="9491"/>
                  <a:pt x="14578" y="9506"/>
                </a:cubicBezTo>
                <a:cubicBezTo>
                  <a:pt x="14720" y="9612"/>
                  <a:pt x="14856" y="9722"/>
                  <a:pt x="14980" y="9830"/>
                </a:cubicBezTo>
                <a:cubicBezTo>
                  <a:pt x="14998" y="9846"/>
                  <a:pt x="14997" y="9870"/>
                  <a:pt x="14978" y="9885"/>
                </a:cubicBezTo>
                <a:close/>
                <a:moveTo>
                  <a:pt x="15504" y="14514"/>
                </a:moveTo>
                <a:cubicBezTo>
                  <a:pt x="15419" y="14645"/>
                  <a:pt x="15324" y="14780"/>
                  <a:pt x="15224" y="14913"/>
                </a:cubicBezTo>
                <a:cubicBezTo>
                  <a:pt x="15215" y="14924"/>
                  <a:pt x="15200" y="14931"/>
                  <a:pt x="15183" y="14931"/>
                </a:cubicBezTo>
                <a:cubicBezTo>
                  <a:pt x="15174" y="14931"/>
                  <a:pt x="15166" y="14929"/>
                  <a:pt x="15159" y="14925"/>
                </a:cubicBezTo>
                <a:cubicBezTo>
                  <a:pt x="15137" y="14914"/>
                  <a:pt x="15130" y="14891"/>
                  <a:pt x="15143" y="14873"/>
                </a:cubicBezTo>
                <a:cubicBezTo>
                  <a:pt x="15243" y="14741"/>
                  <a:pt x="15336" y="14608"/>
                  <a:pt x="15421" y="14478"/>
                </a:cubicBezTo>
                <a:cubicBezTo>
                  <a:pt x="15433" y="14460"/>
                  <a:pt x="15462" y="14453"/>
                  <a:pt x="15485" y="14462"/>
                </a:cubicBezTo>
                <a:cubicBezTo>
                  <a:pt x="15508" y="14472"/>
                  <a:pt x="15518" y="14496"/>
                  <a:pt x="15504" y="14514"/>
                </a:cubicBezTo>
                <a:close/>
                <a:moveTo>
                  <a:pt x="15626" y="10622"/>
                </a:moveTo>
                <a:cubicBezTo>
                  <a:pt x="15610" y="10622"/>
                  <a:pt x="15595" y="10615"/>
                  <a:pt x="15585" y="10603"/>
                </a:cubicBezTo>
                <a:cubicBezTo>
                  <a:pt x="15492" y="10477"/>
                  <a:pt x="15386" y="10351"/>
                  <a:pt x="15272" y="10229"/>
                </a:cubicBezTo>
                <a:cubicBezTo>
                  <a:pt x="15256" y="10213"/>
                  <a:pt x="15260" y="10188"/>
                  <a:pt x="15280" y="10176"/>
                </a:cubicBezTo>
                <a:cubicBezTo>
                  <a:pt x="15301" y="10163"/>
                  <a:pt x="15331" y="10166"/>
                  <a:pt x="15346" y="10183"/>
                </a:cubicBezTo>
                <a:cubicBezTo>
                  <a:pt x="15463" y="10307"/>
                  <a:pt x="15572" y="10435"/>
                  <a:pt x="15666" y="10564"/>
                </a:cubicBezTo>
                <a:cubicBezTo>
                  <a:pt x="15679" y="10583"/>
                  <a:pt x="15672" y="10606"/>
                  <a:pt x="15650" y="10617"/>
                </a:cubicBezTo>
                <a:cubicBezTo>
                  <a:pt x="15643" y="10620"/>
                  <a:pt x="15634" y="10622"/>
                  <a:pt x="15626" y="10622"/>
                </a:cubicBezTo>
                <a:close/>
                <a:moveTo>
                  <a:pt x="15964" y="13675"/>
                </a:moveTo>
                <a:cubicBezTo>
                  <a:pt x="15904" y="13814"/>
                  <a:pt x="15833" y="13958"/>
                  <a:pt x="15754" y="14101"/>
                </a:cubicBezTo>
                <a:cubicBezTo>
                  <a:pt x="15745" y="14116"/>
                  <a:pt x="15728" y="14124"/>
                  <a:pt x="15710" y="14124"/>
                </a:cubicBezTo>
                <a:cubicBezTo>
                  <a:pt x="15704" y="14124"/>
                  <a:pt x="15697" y="14123"/>
                  <a:pt x="15691" y="14121"/>
                </a:cubicBezTo>
                <a:cubicBezTo>
                  <a:pt x="15667" y="14112"/>
                  <a:pt x="15656" y="14090"/>
                  <a:pt x="15667" y="14070"/>
                </a:cubicBezTo>
                <a:cubicBezTo>
                  <a:pt x="15745" y="13928"/>
                  <a:pt x="15815" y="13787"/>
                  <a:pt x="15875" y="13649"/>
                </a:cubicBezTo>
                <a:cubicBezTo>
                  <a:pt x="15884" y="13630"/>
                  <a:pt x="15911" y="13619"/>
                  <a:pt x="15936" y="13626"/>
                </a:cubicBezTo>
                <a:cubicBezTo>
                  <a:pt x="15961" y="13633"/>
                  <a:pt x="15974" y="13655"/>
                  <a:pt x="15964" y="13675"/>
                </a:cubicBezTo>
                <a:close/>
                <a:moveTo>
                  <a:pt x="15842" y="11004"/>
                </a:moveTo>
                <a:cubicBezTo>
                  <a:pt x="15831" y="10984"/>
                  <a:pt x="15842" y="10962"/>
                  <a:pt x="15866" y="10953"/>
                </a:cubicBezTo>
                <a:cubicBezTo>
                  <a:pt x="15890" y="10944"/>
                  <a:pt x="15917" y="10953"/>
                  <a:pt x="15928" y="10972"/>
                </a:cubicBezTo>
                <a:cubicBezTo>
                  <a:pt x="16005" y="11114"/>
                  <a:pt x="16070" y="11260"/>
                  <a:pt x="16121" y="11407"/>
                </a:cubicBezTo>
                <a:cubicBezTo>
                  <a:pt x="16128" y="11427"/>
                  <a:pt x="16114" y="11449"/>
                  <a:pt x="16089" y="11455"/>
                </a:cubicBezTo>
                <a:cubicBezTo>
                  <a:pt x="16084" y="11456"/>
                  <a:pt x="16080" y="11456"/>
                  <a:pt x="16075" y="11456"/>
                </a:cubicBezTo>
                <a:cubicBezTo>
                  <a:pt x="16055" y="11456"/>
                  <a:pt x="16036" y="11445"/>
                  <a:pt x="16030" y="11427"/>
                </a:cubicBezTo>
                <a:cubicBezTo>
                  <a:pt x="15980" y="11286"/>
                  <a:pt x="15916" y="11142"/>
                  <a:pt x="15842" y="11004"/>
                </a:cubicBezTo>
                <a:close/>
                <a:moveTo>
                  <a:pt x="16128" y="13233"/>
                </a:moveTo>
                <a:cubicBezTo>
                  <a:pt x="16123" y="13251"/>
                  <a:pt x="16104" y="13263"/>
                  <a:pt x="16083" y="13263"/>
                </a:cubicBezTo>
                <a:cubicBezTo>
                  <a:pt x="16079" y="13263"/>
                  <a:pt x="16075" y="13263"/>
                  <a:pt x="16072" y="13262"/>
                </a:cubicBezTo>
                <a:cubicBezTo>
                  <a:pt x="16046" y="13257"/>
                  <a:pt x="16031" y="13236"/>
                  <a:pt x="16037" y="13215"/>
                </a:cubicBezTo>
                <a:cubicBezTo>
                  <a:pt x="16083" y="13065"/>
                  <a:pt x="16117" y="12916"/>
                  <a:pt x="16142" y="12771"/>
                </a:cubicBezTo>
                <a:cubicBezTo>
                  <a:pt x="16145" y="12750"/>
                  <a:pt x="16168" y="12734"/>
                  <a:pt x="16195" y="12737"/>
                </a:cubicBezTo>
                <a:cubicBezTo>
                  <a:pt x="16220" y="12740"/>
                  <a:pt x="16239" y="12760"/>
                  <a:pt x="16236" y="12780"/>
                </a:cubicBezTo>
                <a:cubicBezTo>
                  <a:pt x="16210" y="12929"/>
                  <a:pt x="16175" y="13081"/>
                  <a:pt x="16128" y="13233"/>
                </a:cubicBezTo>
                <a:close/>
                <a:moveTo>
                  <a:pt x="16273" y="12321"/>
                </a:moveTo>
                <a:cubicBezTo>
                  <a:pt x="16273" y="12342"/>
                  <a:pt x="16251" y="12359"/>
                  <a:pt x="16226" y="12359"/>
                </a:cubicBezTo>
                <a:cubicBezTo>
                  <a:pt x="16199" y="12359"/>
                  <a:pt x="16179" y="12341"/>
                  <a:pt x="16179" y="12321"/>
                </a:cubicBezTo>
                <a:lnTo>
                  <a:pt x="16179" y="12307"/>
                </a:lnTo>
                <a:cubicBezTo>
                  <a:pt x="16179" y="12160"/>
                  <a:pt x="16167" y="12013"/>
                  <a:pt x="16143" y="11870"/>
                </a:cubicBezTo>
                <a:cubicBezTo>
                  <a:pt x="16139" y="11850"/>
                  <a:pt x="16157" y="11830"/>
                  <a:pt x="16184" y="11828"/>
                </a:cubicBezTo>
                <a:cubicBezTo>
                  <a:pt x="16210" y="11824"/>
                  <a:pt x="16233" y="11839"/>
                  <a:pt x="16237" y="11861"/>
                </a:cubicBezTo>
                <a:cubicBezTo>
                  <a:pt x="16261" y="12007"/>
                  <a:pt x="16273" y="12158"/>
                  <a:pt x="16273" y="12308"/>
                </a:cubicBezTo>
                <a:lnTo>
                  <a:pt x="16273" y="12321"/>
                </a:lnTo>
                <a:close/>
              </a:path>
            </a:pathLst>
          </a:custGeom>
          <a:solidFill>
            <a:srgbClr val="2C3E50"/>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dirty="0"/>
          </a:p>
        </p:txBody>
      </p:sp>
      <p:sp>
        <p:nvSpPr>
          <p:cNvPr id="2" name="Título 1">
            <a:extLst>
              <a:ext uri="{FF2B5EF4-FFF2-40B4-BE49-F238E27FC236}">
                <a16:creationId xmlns:a16="http://schemas.microsoft.com/office/drawing/2014/main" id="{D955B7AD-4BC1-4E79-B1F8-D2328192421C}"/>
              </a:ext>
            </a:extLst>
          </p:cNvPr>
          <p:cNvSpPr>
            <a:spLocks noGrp="1"/>
          </p:cNvSpPr>
          <p:nvPr>
            <p:ph type="title"/>
          </p:nvPr>
        </p:nvSpPr>
        <p:spPr>
          <a:xfrm>
            <a:off x="106018" y="85417"/>
            <a:ext cx="6350000" cy="584200"/>
          </a:xfrm>
        </p:spPr>
        <p:txBody>
          <a:bodyPr/>
          <a:lstStyle/>
          <a:p>
            <a:r>
              <a:rPr lang="es-ES" sz="2800" dirty="0"/>
              <a:t>Espectros térmicos</a:t>
            </a:r>
          </a:p>
        </p:txBody>
      </p:sp>
      <p:graphicFrame>
        <p:nvGraphicFramePr>
          <p:cNvPr id="13" name="Gráfico 12">
            <a:extLst>
              <a:ext uri="{FF2B5EF4-FFF2-40B4-BE49-F238E27FC236}">
                <a16:creationId xmlns:a16="http://schemas.microsoft.com/office/drawing/2014/main" id="{AEAC414A-4D86-4730-9D4F-1C46D95DE3DE}"/>
              </a:ext>
            </a:extLst>
          </p:cNvPr>
          <p:cNvGraphicFramePr>
            <a:graphicFrameLocks/>
          </p:cNvGraphicFramePr>
          <p:nvPr/>
        </p:nvGraphicFramePr>
        <p:xfrm>
          <a:off x="0" y="473231"/>
          <a:ext cx="9024730" cy="306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4" name="Gráfico 13">
            <a:extLst>
              <a:ext uri="{FF2B5EF4-FFF2-40B4-BE49-F238E27FC236}">
                <a16:creationId xmlns:a16="http://schemas.microsoft.com/office/drawing/2014/main" id="{A7F403FF-8D7F-4350-BF3D-83C05DDE2F2F}"/>
              </a:ext>
            </a:extLst>
          </p:cNvPr>
          <p:cNvGraphicFramePr>
            <a:graphicFrameLocks/>
          </p:cNvGraphicFramePr>
          <p:nvPr/>
        </p:nvGraphicFramePr>
        <p:xfrm>
          <a:off x="106018" y="3321456"/>
          <a:ext cx="9025200" cy="3060000"/>
        </p:xfrm>
        <a:graphic>
          <a:graphicData uri="http://schemas.openxmlformats.org/drawingml/2006/chart">
            <c:chart xmlns:c="http://schemas.openxmlformats.org/drawingml/2006/chart" xmlns:r="http://schemas.openxmlformats.org/officeDocument/2006/relationships" r:id="rId3"/>
          </a:graphicData>
        </a:graphic>
      </p:graphicFrame>
      <p:sp>
        <p:nvSpPr>
          <p:cNvPr id="6" name="Marcador de número de diapositiva 3">
            <a:extLst>
              <a:ext uri="{FF2B5EF4-FFF2-40B4-BE49-F238E27FC236}">
                <a16:creationId xmlns:a16="http://schemas.microsoft.com/office/drawing/2014/main" id="{11045D3E-0E5F-495F-A3BE-24C373C952D3}"/>
              </a:ext>
            </a:extLst>
          </p:cNvPr>
          <p:cNvSpPr>
            <a:spLocks noGrp="1"/>
          </p:cNvSpPr>
          <p:nvPr>
            <p:ph type="sldNum" sz="quarter" idx="12"/>
          </p:nvPr>
        </p:nvSpPr>
        <p:spPr>
          <a:xfrm>
            <a:off x="284284" y="6356353"/>
            <a:ext cx="510846" cy="365125"/>
          </a:xfrm>
        </p:spPr>
        <p:txBody>
          <a:bodyPr/>
          <a:lstStyle/>
          <a:p>
            <a:fld id="{5A745FF5-85E7-44FB-BA6C-21F3DA7B9E3F}" type="slidenum">
              <a:rPr lang="es-EC" smtClean="0">
                <a:solidFill>
                  <a:prstClr val="black">
                    <a:tint val="75000"/>
                  </a:prstClr>
                </a:solidFill>
              </a:rPr>
              <a:pPr/>
              <a:t>27</a:t>
            </a:fld>
            <a:endParaRPr lang="es-EC" dirty="0">
              <a:solidFill>
                <a:prstClr val="black">
                  <a:tint val="75000"/>
                </a:prstClr>
              </a:solidFill>
            </a:endParaRPr>
          </a:p>
        </p:txBody>
      </p:sp>
    </p:spTree>
    <p:extLst>
      <p:ext uri="{BB962C8B-B14F-4D97-AF65-F5344CB8AC3E}">
        <p14:creationId xmlns:p14="http://schemas.microsoft.com/office/powerpoint/2010/main" val="34735438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55B7AD-4BC1-4E79-B1F8-D2328192421C}"/>
              </a:ext>
            </a:extLst>
          </p:cNvPr>
          <p:cNvSpPr>
            <a:spLocks noGrp="1"/>
          </p:cNvSpPr>
          <p:nvPr>
            <p:ph type="title"/>
          </p:nvPr>
        </p:nvSpPr>
        <p:spPr>
          <a:xfrm>
            <a:off x="526435" y="185195"/>
            <a:ext cx="6350000" cy="584200"/>
          </a:xfrm>
        </p:spPr>
        <p:txBody>
          <a:bodyPr/>
          <a:lstStyle/>
          <a:p>
            <a:r>
              <a:rPr lang="es-ES" sz="2800" dirty="0"/>
              <a:t>Espectros térmicos</a:t>
            </a:r>
          </a:p>
        </p:txBody>
      </p:sp>
      <p:graphicFrame>
        <p:nvGraphicFramePr>
          <p:cNvPr id="6" name="Gráfico 5">
            <a:extLst>
              <a:ext uri="{FF2B5EF4-FFF2-40B4-BE49-F238E27FC236}">
                <a16:creationId xmlns:a16="http://schemas.microsoft.com/office/drawing/2014/main" id="{67E01375-4E8D-4E52-ADF4-9686250C7AE3}"/>
              </a:ext>
            </a:extLst>
          </p:cNvPr>
          <p:cNvGraphicFramePr>
            <a:graphicFrameLocks/>
          </p:cNvGraphicFramePr>
          <p:nvPr/>
        </p:nvGraphicFramePr>
        <p:xfrm>
          <a:off x="125913" y="903974"/>
          <a:ext cx="3780000" cy="219703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Gráfico 6">
            <a:extLst>
              <a:ext uri="{FF2B5EF4-FFF2-40B4-BE49-F238E27FC236}">
                <a16:creationId xmlns:a16="http://schemas.microsoft.com/office/drawing/2014/main" id="{BF5CB5EB-6C78-459A-B21A-5F366D8F8440}"/>
              </a:ext>
            </a:extLst>
          </p:cNvPr>
          <p:cNvGraphicFramePr>
            <a:graphicFrameLocks/>
          </p:cNvGraphicFramePr>
          <p:nvPr/>
        </p:nvGraphicFramePr>
        <p:xfrm>
          <a:off x="4290340" y="833904"/>
          <a:ext cx="3780000" cy="23316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Gráfico 7">
            <a:extLst>
              <a:ext uri="{FF2B5EF4-FFF2-40B4-BE49-F238E27FC236}">
                <a16:creationId xmlns:a16="http://schemas.microsoft.com/office/drawing/2014/main" id="{59B07ABD-F24E-4BBE-A54D-BBDF8E68F0B5}"/>
              </a:ext>
            </a:extLst>
          </p:cNvPr>
          <p:cNvGraphicFramePr>
            <a:graphicFrameLocks/>
          </p:cNvGraphicFramePr>
          <p:nvPr/>
        </p:nvGraphicFramePr>
        <p:xfrm>
          <a:off x="8363579" y="778461"/>
          <a:ext cx="3780000" cy="234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Gráfico 8">
            <a:extLst>
              <a:ext uri="{FF2B5EF4-FFF2-40B4-BE49-F238E27FC236}">
                <a16:creationId xmlns:a16="http://schemas.microsoft.com/office/drawing/2014/main" id="{1E5A58FB-8186-4BC9-9621-EAC54CC71777}"/>
              </a:ext>
            </a:extLst>
          </p:cNvPr>
          <p:cNvGraphicFramePr>
            <a:graphicFrameLocks/>
          </p:cNvGraphicFramePr>
          <p:nvPr/>
        </p:nvGraphicFramePr>
        <p:xfrm>
          <a:off x="252352" y="3608895"/>
          <a:ext cx="3780000" cy="2196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Gráfico 9">
            <a:extLst>
              <a:ext uri="{FF2B5EF4-FFF2-40B4-BE49-F238E27FC236}">
                <a16:creationId xmlns:a16="http://schemas.microsoft.com/office/drawing/2014/main" id="{AEDE90CE-6D64-4C44-A2A9-3ED9E6B0B3D0}"/>
              </a:ext>
            </a:extLst>
          </p:cNvPr>
          <p:cNvGraphicFramePr>
            <a:graphicFrameLocks/>
          </p:cNvGraphicFramePr>
          <p:nvPr/>
        </p:nvGraphicFramePr>
        <p:xfrm>
          <a:off x="4287220" y="3634207"/>
          <a:ext cx="3780000" cy="2196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5" name="Gráfico 14">
            <a:extLst>
              <a:ext uri="{FF2B5EF4-FFF2-40B4-BE49-F238E27FC236}">
                <a16:creationId xmlns:a16="http://schemas.microsoft.com/office/drawing/2014/main" id="{F5C9EBCF-F301-43F4-821A-4D09A6A3CFB9}"/>
              </a:ext>
            </a:extLst>
          </p:cNvPr>
          <p:cNvGraphicFramePr>
            <a:graphicFrameLocks/>
          </p:cNvGraphicFramePr>
          <p:nvPr/>
        </p:nvGraphicFramePr>
        <p:xfrm>
          <a:off x="8391757" y="3622439"/>
          <a:ext cx="3780000" cy="2196000"/>
        </p:xfrm>
        <a:graphic>
          <a:graphicData uri="http://schemas.openxmlformats.org/drawingml/2006/chart">
            <c:chart xmlns:c="http://schemas.openxmlformats.org/drawingml/2006/chart" xmlns:r="http://schemas.openxmlformats.org/officeDocument/2006/relationships" r:id="rId7"/>
          </a:graphicData>
        </a:graphic>
      </p:graphicFrame>
      <p:grpSp>
        <p:nvGrpSpPr>
          <p:cNvPr id="5" name="Grupo 4">
            <a:extLst>
              <a:ext uri="{FF2B5EF4-FFF2-40B4-BE49-F238E27FC236}">
                <a16:creationId xmlns:a16="http://schemas.microsoft.com/office/drawing/2014/main" id="{3B7B00C1-380B-44FD-AC6C-522BA5D5B5A0}"/>
              </a:ext>
            </a:extLst>
          </p:cNvPr>
          <p:cNvGrpSpPr/>
          <p:nvPr/>
        </p:nvGrpSpPr>
        <p:grpSpPr>
          <a:xfrm>
            <a:off x="354117" y="3025356"/>
            <a:ext cx="11711970" cy="405551"/>
            <a:chOff x="342573" y="3101009"/>
            <a:chExt cx="11506854" cy="508143"/>
          </a:xfrm>
        </p:grpSpPr>
        <p:sp>
          <p:nvSpPr>
            <p:cNvPr id="3" name="Rectángulo 2">
              <a:extLst>
                <a:ext uri="{FF2B5EF4-FFF2-40B4-BE49-F238E27FC236}">
                  <a16:creationId xmlns:a16="http://schemas.microsoft.com/office/drawing/2014/main" id="{297FBF65-C835-4214-8A89-35CF63A0B884}"/>
                </a:ext>
              </a:extLst>
            </p:cNvPr>
            <p:cNvSpPr/>
            <p:nvPr/>
          </p:nvSpPr>
          <p:spPr>
            <a:xfrm>
              <a:off x="342573" y="3101009"/>
              <a:ext cx="11506854" cy="50814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4" name="Rectángulo 3">
              <a:extLst>
                <a:ext uri="{FF2B5EF4-FFF2-40B4-BE49-F238E27FC236}">
                  <a16:creationId xmlns:a16="http://schemas.microsoft.com/office/drawing/2014/main" id="{5F123D89-700D-43A3-81A2-D45E1BC44727}"/>
                </a:ext>
              </a:extLst>
            </p:cNvPr>
            <p:cNvSpPr/>
            <p:nvPr/>
          </p:nvSpPr>
          <p:spPr>
            <a:xfrm>
              <a:off x="526435" y="3324022"/>
              <a:ext cx="916603" cy="462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17" name="Rectángulo 16">
              <a:extLst>
                <a:ext uri="{FF2B5EF4-FFF2-40B4-BE49-F238E27FC236}">
                  <a16:creationId xmlns:a16="http://schemas.microsoft.com/office/drawing/2014/main" id="{54D6CCDB-982E-44DB-85C9-4EA0FA53D1DD}"/>
                </a:ext>
              </a:extLst>
            </p:cNvPr>
            <p:cNvSpPr/>
            <p:nvPr/>
          </p:nvSpPr>
          <p:spPr>
            <a:xfrm>
              <a:off x="1641188" y="3321709"/>
              <a:ext cx="916603" cy="462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18" name="Rectángulo 17">
              <a:extLst>
                <a:ext uri="{FF2B5EF4-FFF2-40B4-BE49-F238E27FC236}">
                  <a16:creationId xmlns:a16="http://schemas.microsoft.com/office/drawing/2014/main" id="{024C148E-E925-4632-9A02-8BFE9FF8A80D}"/>
                </a:ext>
              </a:extLst>
            </p:cNvPr>
            <p:cNvSpPr/>
            <p:nvPr/>
          </p:nvSpPr>
          <p:spPr>
            <a:xfrm>
              <a:off x="2784832" y="3323246"/>
              <a:ext cx="916603" cy="462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19" name="Rectángulo 18">
              <a:extLst>
                <a:ext uri="{FF2B5EF4-FFF2-40B4-BE49-F238E27FC236}">
                  <a16:creationId xmlns:a16="http://schemas.microsoft.com/office/drawing/2014/main" id="{CFCD6EEE-E2DE-4745-9FF0-CA8ADAC69D3C}"/>
                </a:ext>
              </a:extLst>
            </p:cNvPr>
            <p:cNvSpPr/>
            <p:nvPr/>
          </p:nvSpPr>
          <p:spPr>
            <a:xfrm>
              <a:off x="3890072" y="3324022"/>
              <a:ext cx="916603" cy="462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20" name="Rectángulo 19">
              <a:extLst>
                <a:ext uri="{FF2B5EF4-FFF2-40B4-BE49-F238E27FC236}">
                  <a16:creationId xmlns:a16="http://schemas.microsoft.com/office/drawing/2014/main" id="{9B4D7A41-DA38-4A9C-A584-233DB0D29AEA}"/>
                </a:ext>
              </a:extLst>
            </p:cNvPr>
            <p:cNvSpPr/>
            <p:nvPr/>
          </p:nvSpPr>
          <p:spPr>
            <a:xfrm>
              <a:off x="5004825" y="3321709"/>
              <a:ext cx="916603" cy="462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21" name="Rectángulo 20">
              <a:extLst>
                <a:ext uri="{FF2B5EF4-FFF2-40B4-BE49-F238E27FC236}">
                  <a16:creationId xmlns:a16="http://schemas.microsoft.com/office/drawing/2014/main" id="{F4F1F052-09C8-4F31-8668-6C4046CEC54E}"/>
                </a:ext>
              </a:extLst>
            </p:cNvPr>
            <p:cNvSpPr/>
            <p:nvPr/>
          </p:nvSpPr>
          <p:spPr>
            <a:xfrm>
              <a:off x="6148469" y="3323246"/>
              <a:ext cx="916603" cy="462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22" name="Rectángulo 21">
              <a:extLst>
                <a:ext uri="{FF2B5EF4-FFF2-40B4-BE49-F238E27FC236}">
                  <a16:creationId xmlns:a16="http://schemas.microsoft.com/office/drawing/2014/main" id="{692B34CF-CF51-4675-B42A-5F4BFD458505}"/>
                </a:ext>
              </a:extLst>
            </p:cNvPr>
            <p:cNvSpPr/>
            <p:nvPr/>
          </p:nvSpPr>
          <p:spPr>
            <a:xfrm>
              <a:off x="7224818" y="3323069"/>
              <a:ext cx="916603" cy="462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23" name="Rectángulo 22">
              <a:extLst>
                <a:ext uri="{FF2B5EF4-FFF2-40B4-BE49-F238E27FC236}">
                  <a16:creationId xmlns:a16="http://schemas.microsoft.com/office/drawing/2014/main" id="{200CEAE6-9941-4A80-A67A-4DCA351576F3}"/>
                </a:ext>
              </a:extLst>
            </p:cNvPr>
            <p:cNvSpPr/>
            <p:nvPr/>
          </p:nvSpPr>
          <p:spPr>
            <a:xfrm>
              <a:off x="8339571" y="3320756"/>
              <a:ext cx="916603" cy="462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24" name="Rectángulo 23">
              <a:extLst>
                <a:ext uri="{FF2B5EF4-FFF2-40B4-BE49-F238E27FC236}">
                  <a16:creationId xmlns:a16="http://schemas.microsoft.com/office/drawing/2014/main" id="{31DD379E-4C7E-4A22-A68A-47A19A19DCBA}"/>
                </a:ext>
              </a:extLst>
            </p:cNvPr>
            <p:cNvSpPr/>
            <p:nvPr/>
          </p:nvSpPr>
          <p:spPr>
            <a:xfrm>
              <a:off x="9483215" y="3322293"/>
              <a:ext cx="916603" cy="462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28" name="Rectángulo 27">
              <a:extLst>
                <a:ext uri="{FF2B5EF4-FFF2-40B4-BE49-F238E27FC236}">
                  <a16:creationId xmlns:a16="http://schemas.microsoft.com/office/drawing/2014/main" id="{21CD58D3-33A6-4E6F-944A-D981244EDA87}"/>
                </a:ext>
              </a:extLst>
            </p:cNvPr>
            <p:cNvSpPr/>
            <p:nvPr/>
          </p:nvSpPr>
          <p:spPr>
            <a:xfrm>
              <a:off x="10649300" y="3318572"/>
              <a:ext cx="916603" cy="462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grpSp>
      <p:grpSp>
        <p:nvGrpSpPr>
          <p:cNvPr id="30" name="Grupo 29">
            <a:extLst>
              <a:ext uri="{FF2B5EF4-FFF2-40B4-BE49-F238E27FC236}">
                <a16:creationId xmlns:a16="http://schemas.microsoft.com/office/drawing/2014/main" id="{85019FD6-1E60-43A3-904F-B4B59D1DF5CB}"/>
              </a:ext>
            </a:extLst>
          </p:cNvPr>
          <p:cNvGrpSpPr/>
          <p:nvPr/>
        </p:nvGrpSpPr>
        <p:grpSpPr>
          <a:xfrm rot="5400000">
            <a:off x="1631258" y="3218413"/>
            <a:ext cx="5161941" cy="421174"/>
            <a:chOff x="342573" y="3101009"/>
            <a:chExt cx="11506854" cy="508143"/>
          </a:xfrm>
        </p:grpSpPr>
        <p:sp>
          <p:nvSpPr>
            <p:cNvPr id="31" name="Rectángulo 30">
              <a:extLst>
                <a:ext uri="{FF2B5EF4-FFF2-40B4-BE49-F238E27FC236}">
                  <a16:creationId xmlns:a16="http://schemas.microsoft.com/office/drawing/2014/main" id="{447BFF9A-679B-4EE8-8541-78CDA0296B53}"/>
                </a:ext>
              </a:extLst>
            </p:cNvPr>
            <p:cNvSpPr/>
            <p:nvPr/>
          </p:nvSpPr>
          <p:spPr>
            <a:xfrm>
              <a:off x="342573" y="3101009"/>
              <a:ext cx="11506854" cy="50814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32" name="Rectángulo 31">
              <a:extLst>
                <a:ext uri="{FF2B5EF4-FFF2-40B4-BE49-F238E27FC236}">
                  <a16:creationId xmlns:a16="http://schemas.microsoft.com/office/drawing/2014/main" id="{D3CDEFFB-8370-4500-9687-216AB63E7037}"/>
                </a:ext>
              </a:extLst>
            </p:cNvPr>
            <p:cNvSpPr/>
            <p:nvPr/>
          </p:nvSpPr>
          <p:spPr>
            <a:xfrm>
              <a:off x="526435" y="3324022"/>
              <a:ext cx="916603" cy="462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33" name="Rectángulo 32">
              <a:extLst>
                <a:ext uri="{FF2B5EF4-FFF2-40B4-BE49-F238E27FC236}">
                  <a16:creationId xmlns:a16="http://schemas.microsoft.com/office/drawing/2014/main" id="{0E3A24F8-0AD6-407D-AB9F-E2B0A2A2495D}"/>
                </a:ext>
              </a:extLst>
            </p:cNvPr>
            <p:cNvSpPr/>
            <p:nvPr/>
          </p:nvSpPr>
          <p:spPr>
            <a:xfrm>
              <a:off x="1641188" y="3321709"/>
              <a:ext cx="916603" cy="462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34" name="Rectángulo 33">
              <a:extLst>
                <a:ext uri="{FF2B5EF4-FFF2-40B4-BE49-F238E27FC236}">
                  <a16:creationId xmlns:a16="http://schemas.microsoft.com/office/drawing/2014/main" id="{184FA56C-1F28-4B93-8FDA-C17C81138520}"/>
                </a:ext>
              </a:extLst>
            </p:cNvPr>
            <p:cNvSpPr/>
            <p:nvPr/>
          </p:nvSpPr>
          <p:spPr>
            <a:xfrm>
              <a:off x="2784832" y="3323246"/>
              <a:ext cx="916603" cy="462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35" name="Rectángulo 34">
              <a:extLst>
                <a:ext uri="{FF2B5EF4-FFF2-40B4-BE49-F238E27FC236}">
                  <a16:creationId xmlns:a16="http://schemas.microsoft.com/office/drawing/2014/main" id="{1056BCDC-5443-499B-9AB5-4A157F4E5397}"/>
                </a:ext>
              </a:extLst>
            </p:cNvPr>
            <p:cNvSpPr/>
            <p:nvPr/>
          </p:nvSpPr>
          <p:spPr>
            <a:xfrm>
              <a:off x="3890072" y="3324022"/>
              <a:ext cx="916603" cy="462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36" name="Rectángulo 35">
              <a:extLst>
                <a:ext uri="{FF2B5EF4-FFF2-40B4-BE49-F238E27FC236}">
                  <a16:creationId xmlns:a16="http://schemas.microsoft.com/office/drawing/2014/main" id="{D56CAF3C-8016-4EE2-8E32-0B8A49988E84}"/>
                </a:ext>
              </a:extLst>
            </p:cNvPr>
            <p:cNvSpPr/>
            <p:nvPr/>
          </p:nvSpPr>
          <p:spPr>
            <a:xfrm>
              <a:off x="5004825" y="3321709"/>
              <a:ext cx="916603" cy="462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37" name="Rectángulo 36">
              <a:extLst>
                <a:ext uri="{FF2B5EF4-FFF2-40B4-BE49-F238E27FC236}">
                  <a16:creationId xmlns:a16="http://schemas.microsoft.com/office/drawing/2014/main" id="{C8DF8A83-12B7-4464-B79B-7E7A009F4802}"/>
                </a:ext>
              </a:extLst>
            </p:cNvPr>
            <p:cNvSpPr/>
            <p:nvPr/>
          </p:nvSpPr>
          <p:spPr>
            <a:xfrm>
              <a:off x="6148469" y="3323246"/>
              <a:ext cx="916603" cy="462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38" name="Rectángulo 37">
              <a:extLst>
                <a:ext uri="{FF2B5EF4-FFF2-40B4-BE49-F238E27FC236}">
                  <a16:creationId xmlns:a16="http://schemas.microsoft.com/office/drawing/2014/main" id="{67AB0361-2D4C-41B9-AE4A-6FD07F83EECD}"/>
                </a:ext>
              </a:extLst>
            </p:cNvPr>
            <p:cNvSpPr/>
            <p:nvPr/>
          </p:nvSpPr>
          <p:spPr>
            <a:xfrm>
              <a:off x="7224818" y="3323069"/>
              <a:ext cx="916603" cy="462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39" name="Rectángulo 38">
              <a:extLst>
                <a:ext uri="{FF2B5EF4-FFF2-40B4-BE49-F238E27FC236}">
                  <a16:creationId xmlns:a16="http://schemas.microsoft.com/office/drawing/2014/main" id="{2D1FE1C8-D446-4BA7-9060-CC226CE78B6E}"/>
                </a:ext>
              </a:extLst>
            </p:cNvPr>
            <p:cNvSpPr/>
            <p:nvPr/>
          </p:nvSpPr>
          <p:spPr>
            <a:xfrm>
              <a:off x="8339571" y="3320756"/>
              <a:ext cx="916603" cy="462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40" name="Rectángulo 39">
              <a:extLst>
                <a:ext uri="{FF2B5EF4-FFF2-40B4-BE49-F238E27FC236}">
                  <a16:creationId xmlns:a16="http://schemas.microsoft.com/office/drawing/2014/main" id="{F7EB1ADE-8531-4316-A714-4872535E20EA}"/>
                </a:ext>
              </a:extLst>
            </p:cNvPr>
            <p:cNvSpPr/>
            <p:nvPr/>
          </p:nvSpPr>
          <p:spPr>
            <a:xfrm>
              <a:off x="9483215" y="3322293"/>
              <a:ext cx="916603" cy="462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41" name="Rectángulo 40">
              <a:extLst>
                <a:ext uri="{FF2B5EF4-FFF2-40B4-BE49-F238E27FC236}">
                  <a16:creationId xmlns:a16="http://schemas.microsoft.com/office/drawing/2014/main" id="{8F0FBAA2-32F1-439E-A7AD-53BF0A9C680F}"/>
                </a:ext>
              </a:extLst>
            </p:cNvPr>
            <p:cNvSpPr/>
            <p:nvPr/>
          </p:nvSpPr>
          <p:spPr>
            <a:xfrm>
              <a:off x="10649300" y="3318572"/>
              <a:ext cx="916603" cy="462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grpSp>
      <p:grpSp>
        <p:nvGrpSpPr>
          <p:cNvPr id="42" name="Grupo 41">
            <a:extLst>
              <a:ext uri="{FF2B5EF4-FFF2-40B4-BE49-F238E27FC236}">
                <a16:creationId xmlns:a16="http://schemas.microsoft.com/office/drawing/2014/main" id="{9960A4DE-3FF1-4228-8E57-3A43BE40E596}"/>
              </a:ext>
            </a:extLst>
          </p:cNvPr>
          <p:cNvGrpSpPr/>
          <p:nvPr/>
        </p:nvGrpSpPr>
        <p:grpSpPr>
          <a:xfrm rot="5400000">
            <a:off x="5629395" y="3241950"/>
            <a:ext cx="5161941" cy="421174"/>
            <a:chOff x="342573" y="3101009"/>
            <a:chExt cx="11506854" cy="508143"/>
          </a:xfrm>
        </p:grpSpPr>
        <p:sp>
          <p:nvSpPr>
            <p:cNvPr id="43" name="Rectángulo 42">
              <a:extLst>
                <a:ext uri="{FF2B5EF4-FFF2-40B4-BE49-F238E27FC236}">
                  <a16:creationId xmlns:a16="http://schemas.microsoft.com/office/drawing/2014/main" id="{682B0AF3-1CC1-4575-BFAE-BE293D32D769}"/>
                </a:ext>
              </a:extLst>
            </p:cNvPr>
            <p:cNvSpPr/>
            <p:nvPr/>
          </p:nvSpPr>
          <p:spPr>
            <a:xfrm>
              <a:off x="342573" y="3101009"/>
              <a:ext cx="11506854" cy="50814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44" name="Rectángulo 43">
              <a:extLst>
                <a:ext uri="{FF2B5EF4-FFF2-40B4-BE49-F238E27FC236}">
                  <a16:creationId xmlns:a16="http://schemas.microsoft.com/office/drawing/2014/main" id="{7A314F2A-38FF-4916-A089-67ECF8560764}"/>
                </a:ext>
              </a:extLst>
            </p:cNvPr>
            <p:cNvSpPr/>
            <p:nvPr/>
          </p:nvSpPr>
          <p:spPr>
            <a:xfrm>
              <a:off x="526435" y="3324022"/>
              <a:ext cx="916603" cy="462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45" name="Rectángulo 44">
              <a:extLst>
                <a:ext uri="{FF2B5EF4-FFF2-40B4-BE49-F238E27FC236}">
                  <a16:creationId xmlns:a16="http://schemas.microsoft.com/office/drawing/2014/main" id="{6964D4CD-CDFB-4F5D-8E71-4E3B0D4E0381}"/>
                </a:ext>
              </a:extLst>
            </p:cNvPr>
            <p:cNvSpPr/>
            <p:nvPr/>
          </p:nvSpPr>
          <p:spPr>
            <a:xfrm>
              <a:off x="1641188" y="3321709"/>
              <a:ext cx="916603" cy="462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46" name="Rectángulo 45">
              <a:extLst>
                <a:ext uri="{FF2B5EF4-FFF2-40B4-BE49-F238E27FC236}">
                  <a16:creationId xmlns:a16="http://schemas.microsoft.com/office/drawing/2014/main" id="{43748BED-EB40-4234-8A52-CE6E6CAB9DC8}"/>
                </a:ext>
              </a:extLst>
            </p:cNvPr>
            <p:cNvSpPr/>
            <p:nvPr/>
          </p:nvSpPr>
          <p:spPr>
            <a:xfrm>
              <a:off x="2784832" y="3323246"/>
              <a:ext cx="916603" cy="462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47" name="Rectángulo 46">
              <a:extLst>
                <a:ext uri="{FF2B5EF4-FFF2-40B4-BE49-F238E27FC236}">
                  <a16:creationId xmlns:a16="http://schemas.microsoft.com/office/drawing/2014/main" id="{B7746B23-0AC9-4926-86EC-205E6E6A8635}"/>
                </a:ext>
              </a:extLst>
            </p:cNvPr>
            <p:cNvSpPr/>
            <p:nvPr/>
          </p:nvSpPr>
          <p:spPr>
            <a:xfrm>
              <a:off x="3890072" y="3324022"/>
              <a:ext cx="916603" cy="462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48" name="Rectángulo 47">
              <a:extLst>
                <a:ext uri="{FF2B5EF4-FFF2-40B4-BE49-F238E27FC236}">
                  <a16:creationId xmlns:a16="http://schemas.microsoft.com/office/drawing/2014/main" id="{4A177A9A-BC3F-4615-8F46-CA01D28BB009}"/>
                </a:ext>
              </a:extLst>
            </p:cNvPr>
            <p:cNvSpPr/>
            <p:nvPr/>
          </p:nvSpPr>
          <p:spPr>
            <a:xfrm>
              <a:off x="5004825" y="3321709"/>
              <a:ext cx="916603" cy="462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49" name="Rectángulo 48">
              <a:extLst>
                <a:ext uri="{FF2B5EF4-FFF2-40B4-BE49-F238E27FC236}">
                  <a16:creationId xmlns:a16="http://schemas.microsoft.com/office/drawing/2014/main" id="{0FD0B217-4C0D-4D65-8EE1-2FFB043C1ABD}"/>
                </a:ext>
              </a:extLst>
            </p:cNvPr>
            <p:cNvSpPr/>
            <p:nvPr/>
          </p:nvSpPr>
          <p:spPr>
            <a:xfrm>
              <a:off x="6148469" y="3323246"/>
              <a:ext cx="916603" cy="462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50" name="Rectángulo 49">
              <a:extLst>
                <a:ext uri="{FF2B5EF4-FFF2-40B4-BE49-F238E27FC236}">
                  <a16:creationId xmlns:a16="http://schemas.microsoft.com/office/drawing/2014/main" id="{A0CA05F3-E351-447E-9751-1E24702EF32A}"/>
                </a:ext>
              </a:extLst>
            </p:cNvPr>
            <p:cNvSpPr/>
            <p:nvPr/>
          </p:nvSpPr>
          <p:spPr>
            <a:xfrm>
              <a:off x="7224818" y="3323069"/>
              <a:ext cx="916603" cy="462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51" name="Rectángulo 50">
              <a:extLst>
                <a:ext uri="{FF2B5EF4-FFF2-40B4-BE49-F238E27FC236}">
                  <a16:creationId xmlns:a16="http://schemas.microsoft.com/office/drawing/2014/main" id="{448448E7-815E-456E-872E-AFA14B9299ED}"/>
                </a:ext>
              </a:extLst>
            </p:cNvPr>
            <p:cNvSpPr/>
            <p:nvPr/>
          </p:nvSpPr>
          <p:spPr>
            <a:xfrm>
              <a:off x="8339571" y="3320756"/>
              <a:ext cx="916603" cy="462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52" name="Rectángulo 51">
              <a:extLst>
                <a:ext uri="{FF2B5EF4-FFF2-40B4-BE49-F238E27FC236}">
                  <a16:creationId xmlns:a16="http://schemas.microsoft.com/office/drawing/2014/main" id="{AED95497-27EC-4551-844D-A87172F5ACE7}"/>
                </a:ext>
              </a:extLst>
            </p:cNvPr>
            <p:cNvSpPr/>
            <p:nvPr/>
          </p:nvSpPr>
          <p:spPr>
            <a:xfrm>
              <a:off x="9483215" y="3322293"/>
              <a:ext cx="916603" cy="462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53" name="Rectángulo 52">
              <a:extLst>
                <a:ext uri="{FF2B5EF4-FFF2-40B4-BE49-F238E27FC236}">
                  <a16:creationId xmlns:a16="http://schemas.microsoft.com/office/drawing/2014/main" id="{C472E856-10FB-40B4-8992-A22B6AEA866E}"/>
                </a:ext>
              </a:extLst>
            </p:cNvPr>
            <p:cNvSpPr/>
            <p:nvPr/>
          </p:nvSpPr>
          <p:spPr>
            <a:xfrm>
              <a:off x="10649300" y="3318572"/>
              <a:ext cx="916603" cy="462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grpSp>
      <p:sp>
        <p:nvSpPr>
          <p:cNvPr id="54" name="Marcador de número de diapositiva 3">
            <a:extLst>
              <a:ext uri="{FF2B5EF4-FFF2-40B4-BE49-F238E27FC236}">
                <a16:creationId xmlns:a16="http://schemas.microsoft.com/office/drawing/2014/main" id="{96A93818-A38C-4BFD-9575-EE19FB54D740}"/>
              </a:ext>
            </a:extLst>
          </p:cNvPr>
          <p:cNvSpPr>
            <a:spLocks noGrp="1"/>
          </p:cNvSpPr>
          <p:nvPr>
            <p:ph type="sldNum" sz="quarter" idx="12"/>
          </p:nvPr>
        </p:nvSpPr>
        <p:spPr>
          <a:xfrm>
            <a:off x="284284" y="6356353"/>
            <a:ext cx="510846" cy="365125"/>
          </a:xfrm>
        </p:spPr>
        <p:txBody>
          <a:bodyPr/>
          <a:lstStyle/>
          <a:p>
            <a:fld id="{5A745FF5-85E7-44FB-BA6C-21F3DA7B9E3F}" type="slidenum">
              <a:rPr lang="es-EC" smtClean="0">
                <a:solidFill>
                  <a:prstClr val="black">
                    <a:tint val="75000"/>
                  </a:prstClr>
                </a:solidFill>
              </a:rPr>
              <a:pPr/>
              <a:t>28</a:t>
            </a:fld>
            <a:endParaRPr lang="es-EC" dirty="0">
              <a:solidFill>
                <a:prstClr val="black">
                  <a:tint val="75000"/>
                </a:prstClr>
              </a:solidFill>
            </a:endParaRPr>
          </a:p>
        </p:txBody>
      </p:sp>
    </p:spTree>
    <p:extLst>
      <p:ext uri="{BB962C8B-B14F-4D97-AF65-F5344CB8AC3E}">
        <p14:creationId xmlns:p14="http://schemas.microsoft.com/office/powerpoint/2010/main" val="41404346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C7C3DC55-BFD8-4ED5-8B4E-FBBF26063431}"/>
              </a:ext>
            </a:extLst>
          </p:cNvPr>
          <p:cNvSpPr>
            <a:spLocks noGrp="1"/>
          </p:cNvSpPr>
          <p:nvPr>
            <p:ph type="sldNum" sz="quarter" idx="12"/>
          </p:nvPr>
        </p:nvSpPr>
        <p:spPr/>
        <p:txBody>
          <a:bodyPr/>
          <a:lstStyle/>
          <a:p>
            <a:fld id="{5A745FF5-85E7-44FB-BA6C-21F3DA7B9E3F}" type="slidenum">
              <a:rPr lang="es-EC" smtClean="0">
                <a:solidFill>
                  <a:prstClr val="black">
                    <a:tint val="75000"/>
                  </a:prstClr>
                </a:solidFill>
              </a:rPr>
              <a:pPr/>
              <a:t>29</a:t>
            </a:fld>
            <a:endParaRPr lang="es-EC" dirty="0">
              <a:solidFill>
                <a:prstClr val="black">
                  <a:tint val="75000"/>
                </a:prstClr>
              </a:solidFill>
            </a:endParaRPr>
          </a:p>
        </p:txBody>
      </p:sp>
      <p:sp>
        <p:nvSpPr>
          <p:cNvPr id="6" name="Title 2">
            <a:extLst>
              <a:ext uri="{FF2B5EF4-FFF2-40B4-BE49-F238E27FC236}">
                <a16:creationId xmlns:a16="http://schemas.microsoft.com/office/drawing/2014/main" id="{090E6879-DF3A-40D6-B8DF-338A1FA8E51E}"/>
              </a:ext>
            </a:extLst>
          </p:cNvPr>
          <p:cNvSpPr txBox="1">
            <a:spLocks/>
          </p:cNvSpPr>
          <p:nvPr/>
        </p:nvSpPr>
        <p:spPr>
          <a:xfrm>
            <a:off x="284284" y="80678"/>
            <a:ext cx="7200430" cy="5852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dirty="0" err="1"/>
              <a:t>Oscilación</a:t>
            </a:r>
            <a:r>
              <a:rPr lang="en-US" dirty="0"/>
              <a:t> </a:t>
            </a:r>
            <a:r>
              <a:rPr lang="en-US" dirty="0" err="1"/>
              <a:t>Térmica</a:t>
            </a:r>
            <a:endParaRPr lang="en-US" dirty="0"/>
          </a:p>
        </p:txBody>
      </p:sp>
      <p:sp>
        <p:nvSpPr>
          <p:cNvPr id="8" name="Shape">
            <a:extLst>
              <a:ext uri="{FF2B5EF4-FFF2-40B4-BE49-F238E27FC236}">
                <a16:creationId xmlns:a16="http://schemas.microsoft.com/office/drawing/2014/main" id="{24EE17DA-A71D-4097-AA9A-426166C909E7}"/>
              </a:ext>
            </a:extLst>
          </p:cNvPr>
          <p:cNvSpPr/>
          <p:nvPr/>
        </p:nvSpPr>
        <p:spPr>
          <a:xfrm rot="10800000">
            <a:off x="5760101" y="1328441"/>
            <a:ext cx="4233064" cy="4724021"/>
          </a:xfrm>
          <a:custGeom>
            <a:avLst/>
            <a:gdLst/>
            <a:ahLst/>
            <a:cxnLst>
              <a:cxn ang="0">
                <a:pos x="wd2" y="hd2"/>
              </a:cxn>
              <a:cxn ang="5400000">
                <a:pos x="wd2" y="hd2"/>
              </a:cxn>
              <a:cxn ang="10800000">
                <a:pos x="wd2" y="hd2"/>
              </a:cxn>
              <a:cxn ang="16200000">
                <a:pos x="wd2" y="hd2"/>
              </a:cxn>
            </a:cxnLst>
            <a:rect l="0" t="0" r="r" b="b"/>
            <a:pathLst>
              <a:path w="21600" h="21600" extrusionOk="0">
                <a:moveTo>
                  <a:pt x="17565" y="1647"/>
                </a:moveTo>
                <a:lnTo>
                  <a:pt x="17567" y="4889"/>
                </a:lnTo>
                <a:lnTo>
                  <a:pt x="17570" y="8131"/>
                </a:lnTo>
                <a:lnTo>
                  <a:pt x="17572" y="11373"/>
                </a:lnTo>
                <a:lnTo>
                  <a:pt x="17574" y="14594"/>
                </a:lnTo>
                <a:cubicBezTo>
                  <a:pt x="17574" y="14594"/>
                  <a:pt x="17574" y="14644"/>
                  <a:pt x="17574" y="14732"/>
                </a:cubicBezTo>
                <a:cubicBezTo>
                  <a:pt x="17572" y="14799"/>
                  <a:pt x="17568" y="14895"/>
                  <a:pt x="17565" y="15012"/>
                </a:cubicBezTo>
                <a:cubicBezTo>
                  <a:pt x="17563" y="15040"/>
                  <a:pt x="17565" y="15071"/>
                  <a:pt x="17561" y="15101"/>
                </a:cubicBezTo>
                <a:cubicBezTo>
                  <a:pt x="17557" y="15131"/>
                  <a:pt x="17553" y="15162"/>
                  <a:pt x="17550" y="15193"/>
                </a:cubicBezTo>
                <a:cubicBezTo>
                  <a:pt x="17544" y="15256"/>
                  <a:pt x="17536" y="15323"/>
                  <a:pt x="17530" y="15392"/>
                </a:cubicBezTo>
                <a:cubicBezTo>
                  <a:pt x="17520" y="15459"/>
                  <a:pt x="17505" y="15526"/>
                  <a:pt x="17493" y="15594"/>
                </a:cubicBezTo>
                <a:cubicBezTo>
                  <a:pt x="17487" y="15629"/>
                  <a:pt x="17481" y="15663"/>
                  <a:pt x="17476" y="15698"/>
                </a:cubicBezTo>
                <a:lnTo>
                  <a:pt x="17449" y="15797"/>
                </a:lnTo>
                <a:cubicBezTo>
                  <a:pt x="17429" y="15861"/>
                  <a:pt x="17418" y="15930"/>
                  <a:pt x="17394" y="15990"/>
                </a:cubicBezTo>
                <a:cubicBezTo>
                  <a:pt x="17372" y="16050"/>
                  <a:pt x="17351" y="16110"/>
                  <a:pt x="17331" y="16167"/>
                </a:cubicBezTo>
                <a:cubicBezTo>
                  <a:pt x="17309" y="16222"/>
                  <a:pt x="17282" y="16272"/>
                  <a:pt x="17261" y="16322"/>
                </a:cubicBezTo>
                <a:cubicBezTo>
                  <a:pt x="17250" y="16346"/>
                  <a:pt x="17241" y="16372"/>
                  <a:pt x="17229" y="16393"/>
                </a:cubicBezTo>
                <a:cubicBezTo>
                  <a:pt x="17217" y="16414"/>
                  <a:pt x="17204" y="16435"/>
                  <a:pt x="17193" y="16455"/>
                </a:cubicBezTo>
                <a:cubicBezTo>
                  <a:pt x="17171" y="16494"/>
                  <a:pt x="17151" y="16531"/>
                  <a:pt x="17134" y="16564"/>
                </a:cubicBezTo>
                <a:cubicBezTo>
                  <a:pt x="17113" y="16594"/>
                  <a:pt x="17094" y="16620"/>
                  <a:pt x="17080" y="16642"/>
                </a:cubicBezTo>
                <a:cubicBezTo>
                  <a:pt x="17051" y="16685"/>
                  <a:pt x="17035" y="16710"/>
                  <a:pt x="17035" y="16710"/>
                </a:cubicBezTo>
                <a:cubicBezTo>
                  <a:pt x="17035" y="16710"/>
                  <a:pt x="17031" y="16717"/>
                  <a:pt x="17023" y="16728"/>
                </a:cubicBezTo>
                <a:cubicBezTo>
                  <a:pt x="17014" y="16739"/>
                  <a:pt x="17001" y="16754"/>
                  <a:pt x="16985" y="16774"/>
                </a:cubicBezTo>
                <a:cubicBezTo>
                  <a:pt x="16951" y="16814"/>
                  <a:pt x="16909" y="16875"/>
                  <a:pt x="16845" y="16937"/>
                </a:cubicBezTo>
                <a:cubicBezTo>
                  <a:pt x="16725" y="17067"/>
                  <a:pt x="16544" y="17226"/>
                  <a:pt x="16322" y="17362"/>
                </a:cubicBezTo>
                <a:cubicBezTo>
                  <a:pt x="16102" y="17501"/>
                  <a:pt x="15841" y="17617"/>
                  <a:pt x="15630" y="17691"/>
                </a:cubicBezTo>
                <a:cubicBezTo>
                  <a:pt x="15526" y="17731"/>
                  <a:pt x="15432" y="17755"/>
                  <a:pt x="15369" y="17776"/>
                </a:cubicBezTo>
                <a:cubicBezTo>
                  <a:pt x="15304" y="17794"/>
                  <a:pt x="15265" y="17804"/>
                  <a:pt x="15265" y="17804"/>
                </a:cubicBezTo>
                <a:cubicBezTo>
                  <a:pt x="15265" y="17804"/>
                  <a:pt x="15117" y="17847"/>
                  <a:pt x="14879" y="17892"/>
                </a:cubicBezTo>
                <a:cubicBezTo>
                  <a:pt x="14761" y="17914"/>
                  <a:pt x="14620" y="17938"/>
                  <a:pt x="14470" y="17954"/>
                </a:cubicBezTo>
                <a:cubicBezTo>
                  <a:pt x="14323" y="17972"/>
                  <a:pt x="14154" y="17983"/>
                  <a:pt x="14025" y="17985"/>
                </a:cubicBezTo>
                <a:cubicBezTo>
                  <a:pt x="13251" y="17985"/>
                  <a:pt x="12479" y="17986"/>
                  <a:pt x="12293" y="17986"/>
                </a:cubicBezTo>
                <a:lnTo>
                  <a:pt x="12293" y="17986"/>
                </a:lnTo>
                <a:lnTo>
                  <a:pt x="8674" y="17987"/>
                </a:lnTo>
                <a:lnTo>
                  <a:pt x="5056" y="17988"/>
                </a:lnTo>
                <a:lnTo>
                  <a:pt x="1438" y="17989"/>
                </a:lnTo>
                <a:lnTo>
                  <a:pt x="0" y="17991"/>
                </a:lnTo>
                <a:lnTo>
                  <a:pt x="0" y="21600"/>
                </a:lnTo>
                <a:lnTo>
                  <a:pt x="1439" y="21599"/>
                </a:lnTo>
                <a:lnTo>
                  <a:pt x="5057" y="21598"/>
                </a:lnTo>
                <a:lnTo>
                  <a:pt x="8676" y="21597"/>
                </a:lnTo>
                <a:lnTo>
                  <a:pt x="12293" y="21596"/>
                </a:lnTo>
                <a:lnTo>
                  <a:pt x="12293" y="21596"/>
                </a:lnTo>
                <a:cubicBezTo>
                  <a:pt x="12483" y="21596"/>
                  <a:pt x="13289" y="21594"/>
                  <a:pt x="14093" y="21594"/>
                </a:cubicBezTo>
                <a:cubicBezTo>
                  <a:pt x="14418" y="21588"/>
                  <a:pt x="14700" y="21566"/>
                  <a:pt x="14973" y="21535"/>
                </a:cubicBezTo>
                <a:cubicBezTo>
                  <a:pt x="15243" y="21505"/>
                  <a:pt x="15493" y="21464"/>
                  <a:pt x="15706" y="21424"/>
                </a:cubicBezTo>
                <a:cubicBezTo>
                  <a:pt x="16132" y="21343"/>
                  <a:pt x="16414" y="21263"/>
                  <a:pt x="16414" y="21263"/>
                </a:cubicBezTo>
                <a:cubicBezTo>
                  <a:pt x="16414" y="21263"/>
                  <a:pt x="16485" y="21244"/>
                  <a:pt x="16608" y="21210"/>
                </a:cubicBezTo>
                <a:cubicBezTo>
                  <a:pt x="16732" y="21171"/>
                  <a:pt x="16908" y="21121"/>
                  <a:pt x="17118" y="21044"/>
                </a:cubicBezTo>
                <a:cubicBezTo>
                  <a:pt x="17537" y="20896"/>
                  <a:pt x="18094" y="20653"/>
                  <a:pt x="18616" y="20327"/>
                </a:cubicBezTo>
                <a:cubicBezTo>
                  <a:pt x="18878" y="20166"/>
                  <a:pt x="19128" y="19983"/>
                  <a:pt x="19352" y="19800"/>
                </a:cubicBezTo>
                <a:cubicBezTo>
                  <a:pt x="19380" y="19776"/>
                  <a:pt x="19407" y="19754"/>
                  <a:pt x="19435" y="19732"/>
                </a:cubicBezTo>
                <a:cubicBezTo>
                  <a:pt x="19461" y="19708"/>
                  <a:pt x="19488" y="19685"/>
                  <a:pt x="19513" y="19661"/>
                </a:cubicBezTo>
                <a:cubicBezTo>
                  <a:pt x="19565" y="19614"/>
                  <a:pt x="19614" y="19569"/>
                  <a:pt x="19664" y="19523"/>
                </a:cubicBezTo>
                <a:cubicBezTo>
                  <a:pt x="19762" y="19435"/>
                  <a:pt x="19848" y="19343"/>
                  <a:pt x="19927" y="19259"/>
                </a:cubicBezTo>
                <a:cubicBezTo>
                  <a:pt x="20088" y="19093"/>
                  <a:pt x="20203" y="18943"/>
                  <a:pt x="20286" y="18839"/>
                </a:cubicBezTo>
                <a:cubicBezTo>
                  <a:pt x="20326" y="18787"/>
                  <a:pt x="20359" y="18746"/>
                  <a:pt x="20381" y="18717"/>
                </a:cubicBezTo>
                <a:cubicBezTo>
                  <a:pt x="20400" y="18688"/>
                  <a:pt x="20412" y="18673"/>
                  <a:pt x="20412" y="18673"/>
                </a:cubicBezTo>
                <a:cubicBezTo>
                  <a:pt x="20412" y="18673"/>
                  <a:pt x="20454" y="18611"/>
                  <a:pt x="20528" y="18503"/>
                </a:cubicBezTo>
                <a:cubicBezTo>
                  <a:pt x="20563" y="18448"/>
                  <a:pt x="20608" y="18382"/>
                  <a:pt x="20658" y="18306"/>
                </a:cubicBezTo>
                <a:cubicBezTo>
                  <a:pt x="20703" y="18228"/>
                  <a:pt x="20752" y="18140"/>
                  <a:pt x="20806" y="18044"/>
                </a:cubicBezTo>
                <a:cubicBezTo>
                  <a:pt x="20834" y="17995"/>
                  <a:pt x="20861" y="17945"/>
                  <a:pt x="20889" y="17893"/>
                </a:cubicBezTo>
                <a:cubicBezTo>
                  <a:pt x="20916" y="17841"/>
                  <a:pt x="20940" y="17786"/>
                  <a:pt x="20967" y="17731"/>
                </a:cubicBezTo>
                <a:cubicBezTo>
                  <a:pt x="21018" y="17619"/>
                  <a:pt x="21074" y="17500"/>
                  <a:pt x="21124" y="17377"/>
                </a:cubicBezTo>
                <a:cubicBezTo>
                  <a:pt x="21168" y="17253"/>
                  <a:pt x="21214" y="17126"/>
                  <a:pt x="21259" y="16996"/>
                </a:cubicBezTo>
                <a:cubicBezTo>
                  <a:pt x="21305" y="16866"/>
                  <a:pt x="21335" y="16735"/>
                  <a:pt x="21372" y="16604"/>
                </a:cubicBezTo>
                <a:cubicBezTo>
                  <a:pt x="21389" y="16538"/>
                  <a:pt x="21406" y="16472"/>
                  <a:pt x="21422" y="16407"/>
                </a:cubicBezTo>
                <a:cubicBezTo>
                  <a:pt x="21435" y="16342"/>
                  <a:pt x="21447" y="16278"/>
                  <a:pt x="21459" y="16214"/>
                </a:cubicBezTo>
                <a:cubicBezTo>
                  <a:pt x="21483" y="16085"/>
                  <a:pt x="21507" y="15958"/>
                  <a:pt x="21525" y="15838"/>
                </a:cubicBezTo>
                <a:cubicBezTo>
                  <a:pt x="21537" y="15717"/>
                  <a:pt x="21551" y="15602"/>
                  <a:pt x="21562" y="15491"/>
                </a:cubicBezTo>
                <a:cubicBezTo>
                  <a:pt x="21567" y="15436"/>
                  <a:pt x="21573" y="15383"/>
                  <a:pt x="21578" y="15331"/>
                </a:cubicBezTo>
                <a:cubicBezTo>
                  <a:pt x="21583" y="15279"/>
                  <a:pt x="21583" y="15232"/>
                  <a:pt x="21585" y="15184"/>
                </a:cubicBezTo>
                <a:cubicBezTo>
                  <a:pt x="21591" y="14996"/>
                  <a:pt x="21596" y="14839"/>
                  <a:pt x="21600" y="14730"/>
                </a:cubicBezTo>
                <a:cubicBezTo>
                  <a:pt x="21600" y="14640"/>
                  <a:pt x="21600" y="14589"/>
                  <a:pt x="21600" y="14589"/>
                </a:cubicBezTo>
                <a:lnTo>
                  <a:pt x="21598" y="11347"/>
                </a:lnTo>
                <a:lnTo>
                  <a:pt x="21598" y="11347"/>
                </a:lnTo>
                <a:lnTo>
                  <a:pt x="21595" y="8126"/>
                </a:lnTo>
                <a:lnTo>
                  <a:pt x="21593" y="4883"/>
                </a:lnTo>
                <a:lnTo>
                  <a:pt x="21590" y="1641"/>
                </a:lnTo>
                <a:lnTo>
                  <a:pt x="21589" y="0"/>
                </a:lnTo>
                <a:lnTo>
                  <a:pt x="17561" y="0"/>
                </a:lnTo>
                <a:lnTo>
                  <a:pt x="17565" y="1647"/>
                </a:lnTo>
                <a:close/>
                <a:moveTo>
                  <a:pt x="689" y="19904"/>
                </a:moveTo>
                <a:cubicBezTo>
                  <a:pt x="669" y="19904"/>
                  <a:pt x="649" y="19897"/>
                  <a:pt x="636" y="19884"/>
                </a:cubicBezTo>
                <a:cubicBezTo>
                  <a:pt x="622" y="19870"/>
                  <a:pt x="613" y="19854"/>
                  <a:pt x="613" y="19836"/>
                </a:cubicBezTo>
                <a:lnTo>
                  <a:pt x="613" y="19755"/>
                </a:lnTo>
                <a:cubicBezTo>
                  <a:pt x="613" y="19718"/>
                  <a:pt x="647" y="19688"/>
                  <a:pt x="689" y="19688"/>
                </a:cubicBezTo>
                <a:lnTo>
                  <a:pt x="1378" y="19688"/>
                </a:lnTo>
                <a:cubicBezTo>
                  <a:pt x="1420" y="19688"/>
                  <a:pt x="1454" y="19718"/>
                  <a:pt x="1454" y="19755"/>
                </a:cubicBezTo>
                <a:lnTo>
                  <a:pt x="1454" y="19836"/>
                </a:lnTo>
                <a:lnTo>
                  <a:pt x="1454" y="19836"/>
                </a:lnTo>
                <a:cubicBezTo>
                  <a:pt x="1454" y="19854"/>
                  <a:pt x="1446" y="19872"/>
                  <a:pt x="1432" y="19884"/>
                </a:cubicBezTo>
                <a:cubicBezTo>
                  <a:pt x="1418" y="19896"/>
                  <a:pt x="1398" y="19904"/>
                  <a:pt x="1378" y="19904"/>
                </a:cubicBezTo>
                <a:lnTo>
                  <a:pt x="689" y="19904"/>
                </a:lnTo>
                <a:close/>
                <a:moveTo>
                  <a:pt x="2298" y="19903"/>
                </a:moveTo>
                <a:cubicBezTo>
                  <a:pt x="2278" y="19903"/>
                  <a:pt x="2258" y="19896"/>
                  <a:pt x="2245" y="19883"/>
                </a:cubicBezTo>
                <a:cubicBezTo>
                  <a:pt x="2231" y="19869"/>
                  <a:pt x="2223" y="19853"/>
                  <a:pt x="2223" y="19835"/>
                </a:cubicBezTo>
                <a:lnTo>
                  <a:pt x="2223" y="19754"/>
                </a:lnTo>
                <a:cubicBezTo>
                  <a:pt x="2223" y="19717"/>
                  <a:pt x="2256" y="19687"/>
                  <a:pt x="2298" y="19687"/>
                </a:cubicBezTo>
                <a:lnTo>
                  <a:pt x="2988" y="19687"/>
                </a:lnTo>
                <a:cubicBezTo>
                  <a:pt x="3007" y="19687"/>
                  <a:pt x="3027" y="19694"/>
                  <a:pt x="3041" y="19707"/>
                </a:cubicBezTo>
                <a:cubicBezTo>
                  <a:pt x="3054" y="19720"/>
                  <a:pt x="3063" y="19737"/>
                  <a:pt x="3063" y="19754"/>
                </a:cubicBezTo>
                <a:lnTo>
                  <a:pt x="3063" y="19835"/>
                </a:lnTo>
                <a:cubicBezTo>
                  <a:pt x="3063" y="19873"/>
                  <a:pt x="3030" y="19903"/>
                  <a:pt x="2988" y="19903"/>
                </a:cubicBezTo>
                <a:lnTo>
                  <a:pt x="2298" y="19903"/>
                </a:lnTo>
                <a:close/>
                <a:moveTo>
                  <a:pt x="3908" y="19903"/>
                </a:moveTo>
                <a:cubicBezTo>
                  <a:pt x="3889" y="19903"/>
                  <a:pt x="3869" y="19896"/>
                  <a:pt x="3855" y="19883"/>
                </a:cubicBezTo>
                <a:cubicBezTo>
                  <a:pt x="3842" y="19869"/>
                  <a:pt x="3833" y="19853"/>
                  <a:pt x="3833" y="19835"/>
                </a:cubicBezTo>
                <a:lnTo>
                  <a:pt x="3833" y="19754"/>
                </a:lnTo>
                <a:cubicBezTo>
                  <a:pt x="3833" y="19717"/>
                  <a:pt x="3866" y="19687"/>
                  <a:pt x="3908" y="19687"/>
                </a:cubicBezTo>
                <a:lnTo>
                  <a:pt x="4598" y="19687"/>
                </a:lnTo>
                <a:cubicBezTo>
                  <a:pt x="4640" y="19687"/>
                  <a:pt x="4673" y="19717"/>
                  <a:pt x="4673" y="19754"/>
                </a:cubicBezTo>
                <a:lnTo>
                  <a:pt x="4673" y="19835"/>
                </a:lnTo>
                <a:lnTo>
                  <a:pt x="4673" y="19835"/>
                </a:lnTo>
                <a:cubicBezTo>
                  <a:pt x="4673" y="19853"/>
                  <a:pt x="4666" y="19870"/>
                  <a:pt x="4651" y="19883"/>
                </a:cubicBezTo>
                <a:cubicBezTo>
                  <a:pt x="4638" y="19895"/>
                  <a:pt x="4618" y="19903"/>
                  <a:pt x="4598" y="19903"/>
                </a:cubicBezTo>
                <a:lnTo>
                  <a:pt x="3908" y="19903"/>
                </a:lnTo>
                <a:close/>
                <a:moveTo>
                  <a:pt x="5519" y="19901"/>
                </a:moveTo>
                <a:cubicBezTo>
                  <a:pt x="5477" y="19901"/>
                  <a:pt x="5444" y="19872"/>
                  <a:pt x="5444" y="19834"/>
                </a:cubicBezTo>
                <a:lnTo>
                  <a:pt x="5444" y="19753"/>
                </a:lnTo>
                <a:lnTo>
                  <a:pt x="5444" y="19753"/>
                </a:lnTo>
                <a:cubicBezTo>
                  <a:pt x="5444" y="19736"/>
                  <a:pt x="5451" y="19718"/>
                  <a:pt x="5466" y="19706"/>
                </a:cubicBezTo>
                <a:cubicBezTo>
                  <a:pt x="5479" y="19694"/>
                  <a:pt x="5499" y="19686"/>
                  <a:pt x="5519" y="19686"/>
                </a:cubicBezTo>
                <a:lnTo>
                  <a:pt x="6209" y="19686"/>
                </a:lnTo>
                <a:cubicBezTo>
                  <a:pt x="6251" y="19686"/>
                  <a:pt x="6284" y="19716"/>
                  <a:pt x="6284" y="19753"/>
                </a:cubicBezTo>
                <a:lnTo>
                  <a:pt x="6284" y="19834"/>
                </a:lnTo>
                <a:lnTo>
                  <a:pt x="6284" y="19834"/>
                </a:lnTo>
                <a:cubicBezTo>
                  <a:pt x="6284" y="19852"/>
                  <a:pt x="6277" y="19869"/>
                  <a:pt x="6262" y="19882"/>
                </a:cubicBezTo>
                <a:cubicBezTo>
                  <a:pt x="6248" y="19894"/>
                  <a:pt x="6228" y="19901"/>
                  <a:pt x="6209" y="19901"/>
                </a:cubicBezTo>
                <a:lnTo>
                  <a:pt x="5519" y="19901"/>
                </a:lnTo>
                <a:close/>
                <a:moveTo>
                  <a:pt x="7129" y="19900"/>
                </a:moveTo>
                <a:cubicBezTo>
                  <a:pt x="7110" y="19900"/>
                  <a:pt x="7090" y="19894"/>
                  <a:pt x="7076" y="19880"/>
                </a:cubicBezTo>
                <a:cubicBezTo>
                  <a:pt x="7063" y="19867"/>
                  <a:pt x="7054" y="19851"/>
                  <a:pt x="7054" y="19833"/>
                </a:cubicBezTo>
                <a:lnTo>
                  <a:pt x="7054" y="19752"/>
                </a:lnTo>
                <a:cubicBezTo>
                  <a:pt x="7054" y="19715"/>
                  <a:pt x="7087" y="19685"/>
                  <a:pt x="7129" y="19685"/>
                </a:cubicBezTo>
                <a:lnTo>
                  <a:pt x="7819" y="19685"/>
                </a:lnTo>
                <a:cubicBezTo>
                  <a:pt x="7839" y="19685"/>
                  <a:pt x="7859" y="19691"/>
                  <a:pt x="7872" y="19705"/>
                </a:cubicBezTo>
                <a:cubicBezTo>
                  <a:pt x="7886" y="19718"/>
                  <a:pt x="7894" y="19734"/>
                  <a:pt x="7894" y="19752"/>
                </a:cubicBezTo>
                <a:lnTo>
                  <a:pt x="7894" y="19833"/>
                </a:lnTo>
                <a:cubicBezTo>
                  <a:pt x="7894" y="19870"/>
                  <a:pt x="7861" y="19900"/>
                  <a:pt x="7819" y="19900"/>
                </a:cubicBezTo>
                <a:lnTo>
                  <a:pt x="7129" y="19900"/>
                </a:lnTo>
                <a:close/>
                <a:moveTo>
                  <a:pt x="8738" y="19900"/>
                </a:moveTo>
                <a:cubicBezTo>
                  <a:pt x="8719" y="19900"/>
                  <a:pt x="8699" y="19894"/>
                  <a:pt x="8685" y="19880"/>
                </a:cubicBezTo>
                <a:cubicBezTo>
                  <a:pt x="8672" y="19868"/>
                  <a:pt x="8663" y="19851"/>
                  <a:pt x="8663" y="19833"/>
                </a:cubicBezTo>
                <a:lnTo>
                  <a:pt x="8663" y="19752"/>
                </a:lnTo>
                <a:cubicBezTo>
                  <a:pt x="8663" y="19715"/>
                  <a:pt x="8697" y="19685"/>
                  <a:pt x="8738" y="19685"/>
                </a:cubicBezTo>
                <a:lnTo>
                  <a:pt x="9428" y="19685"/>
                </a:lnTo>
                <a:cubicBezTo>
                  <a:pt x="9448" y="19685"/>
                  <a:pt x="9468" y="19691"/>
                  <a:pt x="9481" y="19705"/>
                </a:cubicBezTo>
                <a:cubicBezTo>
                  <a:pt x="9495" y="19718"/>
                  <a:pt x="9504" y="19734"/>
                  <a:pt x="9504" y="19752"/>
                </a:cubicBezTo>
                <a:lnTo>
                  <a:pt x="9504" y="19833"/>
                </a:lnTo>
                <a:cubicBezTo>
                  <a:pt x="9504" y="19870"/>
                  <a:pt x="9470" y="19900"/>
                  <a:pt x="9428" y="19900"/>
                </a:cubicBezTo>
                <a:lnTo>
                  <a:pt x="8738" y="19900"/>
                </a:lnTo>
                <a:close/>
                <a:moveTo>
                  <a:pt x="10349" y="19899"/>
                </a:moveTo>
                <a:cubicBezTo>
                  <a:pt x="10307" y="19899"/>
                  <a:pt x="10274" y="19869"/>
                  <a:pt x="10274" y="19832"/>
                </a:cubicBezTo>
                <a:lnTo>
                  <a:pt x="10274" y="19751"/>
                </a:lnTo>
                <a:lnTo>
                  <a:pt x="10274" y="19751"/>
                </a:lnTo>
                <a:cubicBezTo>
                  <a:pt x="10274" y="19733"/>
                  <a:pt x="10281" y="19716"/>
                  <a:pt x="10296" y="19704"/>
                </a:cubicBezTo>
                <a:cubicBezTo>
                  <a:pt x="10309" y="19691"/>
                  <a:pt x="10329" y="19684"/>
                  <a:pt x="10349" y="19684"/>
                </a:cubicBezTo>
                <a:lnTo>
                  <a:pt x="11039" y="19684"/>
                </a:lnTo>
                <a:cubicBezTo>
                  <a:pt x="11059" y="19684"/>
                  <a:pt x="11078" y="19690"/>
                  <a:pt x="11092" y="19704"/>
                </a:cubicBezTo>
                <a:cubicBezTo>
                  <a:pt x="11105" y="19717"/>
                  <a:pt x="11114" y="19733"/>
                  <a:pt x="11114" y="19751"/>
                </a:cubicBezTo>
                <a:lnTo>
                  <a:pt x="11114" y="19832"/>
                </a:lnTo>
                <a:cubicBezTo>
                  <a:pt x="11114" y="19869"/>
                  <a:pt x="11081" y="19899"/>
                  <a:pt x="11039" y="19899"/>
                </a:cubicBezTo>
                <a:lnTo>
                  <a:pt x="10349" y="19899"/>
                </a:lnTo>
                <a:close/>
                <a:moveTo>
                  <a:pt x="12294" y="19898"/>
                </a:moveTo>
                <a:cubicBezTo>
                  <a:pt x="12294" y="19898"/>
                  <a:pt x="12294" y="19898"/>
                  <a:pt x="12294" y="19898"/>
                </a:cubicBezTo>
                <a:lnTo>
                  <a:pt x="11958" y="19898"/>
                </a:lnTo>
                <a:cubicBezTo>
                  <a:pt x="11938" y="19898"/>
                  <a:pt x="11919" y="19892"/>
                  <a:pt x="11905" y="19878"/>
                </a:cubicBezTo>
                <a:cubicBezTo>
                  <a:pt x="11892" y="19865"/>
                  <a:pt x="11883" y="19848"/>
                  <a:pt x="11883" y="19831"/>
                </a:cubicBezTo>
                <a:lnTo>
                  <a:pt x="11883" y="19750"/>
                </a:lnTo>
                <a:cubicBezTo>
                  <a:pt x="11883" y="19712"/>
                  <a:pt x="11916" y="19683"/>
                  <a:pt x="11958" y="19683"/>
                </a:cubicBezTo>
                <a:lnTo>
                  <a:pt x="12251" y="19683"/>
                </a:lnTo>
                <a:cubicBezTo>
                  <a:pt x="12251" y="19683"/>
                  <a:pt x="12251" y="19683"/>
                  <a:pt x="12251" y="19683"/>
                </a:cubicBezTo>
                <a:lnTo>
                  <a:pt x="12588" y="19683"/>
                </a:lnTo>
                <a:cubicBezTo>
                  <a:pt x="12607" y="19683"/>
                  <a:pt x="12627" y="19689"/>
                  <a:pt x="12641" y="19702"/>
                </a:cubicBezTo>
                <a:cubicBezTo>
                  <a:pt x="12654" y="19716"/>
                  <a:pt x="12663" y="19732"/>
                  <a:pt x="12663" y="19750"/>
                </a:cubicBezTo>
                <a:lnTo>
                  <a:pt x="12663" y="19831"/>
                </a:lnTo>
                <a:cubicBezTo>
                  <a:pt x="12663" y="19868"/>
                  <a:pt x="12630" y="19898"/>
                  <a:pt x="12588" y="19898"/>
                </a:cubicBezTo>
                <a:lnTo>
                  <a:pt x="12294" y="19898"/>
                </a:lnTo>
                <a:close/>
                <a:moveTo>
                  <a:pt x="14276" y="19823"/>
                </a:moveTo>
                <a:cubicBezTo>
                  <a:pt x="14276" y="19824"/>
                  <a:pt x="14276" y="19825"/>
                  <a:pt x="14276" y="19826"/>
                </a:cubicBezTo>
                <a:cubicBezTo>
                  <a:pt x="14276" y="19843"/>
                  <a:pt x="14268" y="19859"/>
                  <a:pt x="14256" y="19872"/>
                </a:cubicBezTo>
                <a:cubicBezTo>
                  <a:pt x="14242" y="19885"/>
                  <a:pt x="14224" y="19893"/>
                  <a:pt x="14203" y="19894"/>
                </a:cubicBezTo>
                <a:lnTo>
                  <a:pt x="14094" y="19897"/>
                </a:lnTo>
                <a:cubicBezTo>
                  <a:pt x="14047" y="19898"/>
                  <a:pt x="13991" y="19898"/>
                  <a:pt x="13931" y="19898"/>
                </a:cubicBezTo>
                <a:lnTo>
                  <a:pt x="13854" y="19898"/>
                </a:lnTo>
                <a:lnTo>
                  <a:pt x="13508" y="19898"/>
                </a:lnTo>
                <a:cubicBezTo>
                  <a:pt x="13466" y="19898"/>
                  <a:pt x="13433" y="19868"/>
                  <a:pt x="13433" y="19831"/>
                </a:cubicBezTo>
                <a:lnTo>
                  <a:pt x="13433" y="19750"/>
                </a:lnTo>
                <a:lnTo>
                  <a:pt x="13433" y="19750"/>
                </a:lnTo>
                <a:cubicBezTo>
                  <a:pt x="13433" y="19732"/>
                  <a:pt x="13440" y="19715"/>
                  <a:pt x="13455" y="19702"/>
                </a:cubicBezTo>
                <a:cubicBezTo>
                  <a:pt x="13469" y="19690"/>
                  <a:pt x="13488" y="19683"/>
                  <a:pt x="13508" y="19683"/>
                </a:cubicBezTo>
                <a:lnTo>
                  <a:pt x="13854" y="19683"/>
                </a:lnTo>
                <a:lnTo>
                  <a:pt x="13934" y="19683"/>
                </a:lnTo>
                <a:cubicBezTo>
                  <a:pt x="13991" y="19683"/>
                  <a:pt x="14045" y="19683"/>
                  <a:pt x="14088" y="19681"/>
                </a:cubicBezTo>
                <a:lnTo>
                  <a:pt x="14194" y="19678"/>
                </a:lnTo>
                <a:cubicBezTo>
                  <a:pt x="14235" y="19677"/>
                  <a:pt x="14271" y="19706"/>
                  <a:pt x="14272" y="19742"/>
                </a:cubicBezTo>
                <a:lnTo>
                  <a:pt x="14276" y="19823"/>
                </a:lnTo>
                <a:close/>
                <a:moveTo>
                  <a:pt x="15805" y="19451"/>
                </a:moveTo>
                <a:cubicBezTo>
                  <a:pt x="15823" y="19460"/>
                  <a:pt x="15837" y="19475"/>
                  <a:pt x="15842" y="19492"/>
                </a:cubicBezTo>
                <a:lnTo>
                  <a:pt x="15866" y="19570"/>
                </a:lnTo>
                <a:cubicBezTo>
                  <a:pt x="15869" y="19576"/>
                  <a:pt x="15869" y="19582"/>
                  <a:pt x="15869" y="19588"/>
                </a:cubicBezTo>
                <a:cubicBezTo>
                  <a:pt x="15869" y="19617"/>
                  <a:pt x="15849" y="19643"/>
                  <a:pt x="15817" y="19653"/>
                </a:cubicBezTo>
                <a:cubicBezTo>
                  <a:pt x="15817" y="19653"/>
                  <a:pt x="15774" y="19666"/>
                  <a:pt x="15706" y="19680"/>
                </a:cubicBezTo>
                <a:lnTo>
                  <a:pt x="15638" y="19696"/>
                </a:lnTo>
                <a:cubicBezTo>
                  <a:pt x="15588" y="19708"/>
                  <a:pt x="15531" y="19721"/>
                  <a:pt x="15473" y="19732"/>
                </a:cubicBezTo>
                <a:cubicBezTo>
                  <a:pt x="15303" y="19768"/>
                  <a:pt x="15130" y="19796"/>
                  <a:pt x="15130" y="19796"/>
                </a:cubicBezTo>
                <a:cubicBezTo>
                  <a:pt x="15089" y="19803"/>
                  <a:pt x="15050" y="19779"/>
                  <a:pt x="15042" y="19742"/>
                </a:cubicBezTo>
                <a:lnTo>
                  <a:pt x="15026" y="19663"/>
                </a:lnTo>
                <a:cubicBezTo>
                  <a:pt x="15022" y="19645"/>
                  <a:pt x="15027" y="19627"/>
                  <a:pt x="15038" y="19612"/>
                </a:cubicBezTo>
                <a:cubicBezTo>
                  <a:pt x="15050" y="19597"/>
                  <a:pt x="15067" y="19587"/>
                  <a:pt x="15087" y="19584"/>
                </a:cubicBezTo>
                <a:cubicBezTo>
                  <a:pt x="15087" y="19584"/>
                  <a:pt x="15253" y="19558"/>
                  <a:pt x="15419" y="19522"/>
                </a:cubicBezTo>
                <a:cubicBezTo>
                  <a:pt x="15473" y="19511"/>
                  <a:pt x="15526" y="19499"/>
                  <a:pt x="15573" y="19488"/>
                </a:cubicBezTo>
                <a:lnTo>
                  <a:pt x="15646" y="19471"/>
                </a:lnTo>
                <a:cubicBezTo>
                  <a:pt x="15704" y="19458"/>
                  <a:pt x="15742" y="19447"/>
                  <a:pt x="15743" y="19447"/>
                </a:cubicBezTo>
                <a:cubicBezTo>
                  <a:pt x="15765" y="19441"/>
                  <a:pt x="15788" y="19443"/>
                  <a:pt x="15805" y="19451"/>
                </a:cubicBezTo>
                <a:close/>
                <a:moveTo>
                  <a:pt x="17293" y="18904"/>
                </a:moveTo>
                <a:lnTo>
                  <a:pt x="17340" y="18973"/>
                </a:lnTo>
                <a:cubicBezTo>
                  <a:pt x="17347" y="18984"/>
                  <a:pt x="17351" y="18996"/>
                  <a:pt x="17351" y="19008"/>
                </a:cubicBezTo>
                <a:cubicBezTo>
                  <a:pt x="17351" y="19013"/>
                  <a:pt x="17350" y="19019"/>
                  <a:pt x="17349" y="19023"/>
                </a:cubicBezTo>
                <a:cubicBezTo>
                  <a:pt x="17344" y="19041"/>
                  <a:pt x="17331" y="19056"/>
                  <a:pt x="17314" y="19065"/>
                </a:cubicBezTo>
                <a:lnTo>
                  <a:pt x="17177" y="19138"/>
                </a:lnTo>
                <a:cubicBezTo>
                  <a:pt x="17126" y="19165"/>
                  <a:pt x="17068" y="19197"/>
                  <a:pt x="17007" y="19224"/>
                </a:cubicBezTo>
                <a:lnTo>
                  <a:pt x="16929" y="19260"/>
                </a:lnTo>
                <a:cubicBezTo>
                  <a:pt x="16880" y="19283"/>
                  <a:pt x="16833" y="19305"/>
                  <a:pt x="16793" y="19322"/>
                </a:cubicBezTo>
                <a:lnTo>
                  <a:pt x="16693" y="19363"/>
                </a:lnTo>
                <a:cubicBezTo>
                  <a:pt x="16655" y="19378"/>
                  <a:pt x="16612" y="19363"/>
                  <a:pt x="16595" y="19330"/>
                </a:cubicBezTo>
                <a:lnTo>
                  <a:pt x="16558" y="19257"/>
                </a:lnTo>
                <a:cubicBezTo>
                  <a:pt x="16549" y="19240"/>
                  <a:pt x="16549" y="19222"/>
                  <a:pt x="16555" y="19205"/>
                </a:cubicBezTo>
                <a:cubicBezTo>
                  <a:pt x="16563" y="19188"/>
                  <a:pt x="16576" y="19175"/>
                  <a:pt x="16595" y="19167"/>
                </a:cubicBezTo>
                <a:lnTo>
                  <a:pt x="16692" y="19127"/>
                </a:lnTo>
                <a:cubicBezTo>
                  <a:pt x="16727" y="19113"/>
                  <a:pt x="16770" y="19093"/>
                  <a:pt x="16814" y="19072"/>
                </a:cubicBezTo>
                <a:lnTo>
                  <a:pt x="16898" y="19033"/>
                </a:lnTo>
                <a:cubicBezTo>
                  <a:pt x="16956" y="19008"/>
                  <a:pt x="17012" y="18978"/>
                  <a:pt x="17057" y="18954"/>
                </a:cubicBezTo>
                <a:lnTo>
                  <a:pt x="17191" y="18883"/>
                </a:lnTo>
                <a:cubicBezTo>
                  <a:pt x="17226" y="18863"/>
                  <a:pt x="17272" y="18873"/>
                  <a:pt x="17293" y="18904"/>
                </a:cubicBezTo>
                <a:close/>
                <a:moveTo>
                  <a:pt x="18468" y="17947"/>
                </a:moveTo>
                <a:lnTo>
                  <a:pt x="18538" y="17998"/>
                </a:lnTo>
                <a:cubicBezTo>
                  <a:pt x="18554" y="18009"/>
                  <a:pt x="18564" y="18026"/>
                  <a:pt x="18565" y="18044"/>
                </a:cubicBezTo>
                <a:cubicBezTo>
                  <a:pt x="18565" y="18046"/>
                  <a:pt x="18565" y="18048"/>
                  <a:pt x="18565" y="18050"/>
                </a:cubicBezTo>
                <a:cubicBezTo>
                  <a:pt x="18565" y="18066"/>
                  <a:pt x="18559" y="18081"/>
                  <a:pt x="18548" y="18093"/>
                </a:cubicBezTo>
                <a:lnTo>
                  <a:pt x="18479" y="18168"/>
                </a:lnTo>
                <a:cubicBezTo>
                  <a:pt x="18464" y="18182"/>
                  <a:pt x="18451" y="18197"/>
                  <a:pt x="18436" y="18214"/>
                </a:cubicBezTo>
                <a:cubicBezTo>
                  <a:pt x="18401" y="18252"/>
                  <a:pt x="18362" y="18295"/>
                  <a:pt x="18315" y="18335"/>
                </a:cubicBezTo>
                <a:lnTo>
                  <a:pt x="18150" y="18486"/>
                </a:lnTo>
                <a:cubicBezTo>
                  <a:pt x="18135" y="18501"/>
                  <a:pt x="18117" y="18515"/>
                  <a:pt x="18104" y="18525"/>
                </a:cubicBezTo>
                <a:lnTo>
                  <a:pt x="18067" y="18555"/>
                </a:lnTo>
                <a:cubicBezTo>
                  <a:pt x="18036" y="18579"/>
                  <a:pt x="17989" y="18578"/>
                  <a:pt x="17961" y="18550"/>
                </a:cubicBezTo>
                <a:lnTo>
                  <a:pt x="17900" y="18492"/>
                </a:lnTo>
                <a:cubicBezTo>
                  <a:pt x="17887" y="18478"/>
                  <a:pt x="17881" y="18461"/>
                  <a:pt x="17881" y="18442"/>
                </a:cubicBezTo>
                <a:cubicBezTo>
                  <a:pt x="17882" y="18424"/>
                  <a:pt x="17890" y="18406"/>
                  <a:pt x="17906" y="18394"/>
                </a:cubicBezTo>
                <a:lnTo>
                  <a:pt x="17945" y="18364"/>
                </a:lnTo>
                <a:cubicBezTo>
                  <a:pt x="17955" y="18357"/>
                  <a:pt x="17967" y="18347"/>
                  <a:pt x="17979" y="18334"/>
                </a:cubicBezTo>
                <a:lnTo>
                  <a:pt x="18145" y="18183"/>
                </a:lnTo>
                <a:cubicBezTo>
                  <a:pt x="18185" y="18148"/>
                  <a:pt x="18220" y="18110"/>
                  <a:pt x="18251" y="18076"/>
                </a:cubicBezTo>
                <a:cubicBezTo>
                  <a:pt x="18267" y="18058"/>
                  <a:pt x="18282" y="18041"/>
                  <a:pt x="18296" y="18027"/>
                </a:cubicBezTo>
                <a:lnTo>
                  <a:pt x="18363" y="17955"/>
                </a:lnTo>
                <a:cubicBezTo>
                  <a:pt x="18389" y="17929"/>
                  <a:pt x="18436" y="17925"/>
                  <a:pt x="18468" y="17947"/>
                </a:cubicBezTo>
                <a:close/>
                <a:moveTo>
                  <a:pt x="19212" y="16691"/>
                </a:moveTo>
                <a:lnTo>
                  <a:pt x="19297" y="16718"/>
                </a:lnTo>
                <a:cubicBezTo>
                  <a:pt x="19328" y="16728"/>
                  <a:pt x="19347" y="16753"/>
                  <a:pt x="19347" y="16781"/>
                </a:cubicBezTo>
                <a:cubicBezTo>
                  <a:pt x="19347" y="16787"/>
                  <a:pt x="19345" y="16794"/>
                  <a:pt x="19343" y="16801"/>
                </a:cubicBezTo>
                <a:lnTo>
                  <a:pt x="19271" y="16781"/>
                </a:lnTo>
                <a:lnTo>
                  <a:pt x="19343" y="16801"/>
                </a:lnTo>
                <a:cubicBezTo>
                  <a:pt x="19342" y="16806"/>
                  <a:pt x="19328" y="16844"/>
                  <a:pt x="19302" y="16898"/>
                </a:cubicBezTo>
                <a:lnTo>
                  <a:pt x="19212" y="17095"/>
                </a:lnTo>
                <a:cubicBezTo>
                  <a:pt x="19187" y="17155"/>
                  <a:pt x="19155" y="17212"/>
                  <a:pt x="19128" y="17260"/>
                </a:cubicBezTo>
                <a:lnTo>
                  <a:pt x="19060" y="17381"/>
                </a:lnTo>
                <a:cubicBezTo>
                  <a:pt x="19052" y="17398"/>
                  <a:pt x="19036" y="17410"/>
                  <a:pt x="19016" y="17416"/>
                </a:cubicBezTo>
                <a:cubicBezTo>
                  <a:pt x="18996" y="17421"/>
                  <a:pt x="18976" y="17420"/>
                  <a:pt x="18958" y="17411"/>
                </a:cubicBezTo>
                <a:lnTo>
                  <a:pt x="18878" y="17374"/>
                </a:lnTo>
                <a:cubicBezTo>
                  <a:pt x="18841" y="17357"/>
                  <a:pt x="18827" y="17316"/>
                  <a:pt x="18846" y="17284"/>
                </a:cubicBezTo>
                <a:lnTo>
                  <a:pt x="18913" y="17162"/>
                </a:lnTo>
                <a:cubicBezTo>
                  <a:pt x="18938" y="17118"/>
                  <a:pt x="18968" y="17067"/>
                  <a:pt x="18989" y="17014"/>
                </a:cubicBezTo>
                <a:lnTo>
                  <a:pt x="19078" y="16817"/>
                </a:lnTo>
                <a:cubicBezTo>
                  <a:pt x="19101" y="16769"/>
                  <a:pt x="19112" y="16735"/>
                  <a:pt x="19113" y="16733"/>
                </a:cubicBezTo>
                <a:cubicBezTo>
                  <a:pt x="19120" y="16716"/>
                  <a:pt x="19133" y="16701"/>
                  <a:pt x="19152" y="16692"/>
                </a:cubicBezTo>
                <a:cubicBezTo>
                  <a:pt x="19171" y="16687"/>
                  <a:pt x="19194" y="16686"/>
                  <a:pt x="19212" y="16691"/>
                </a:cubicBezTo>
                <a:close/>
                <a:moveTo>
                  <a:pt x="19606" y="15296"/>
                </a:moveTo>
                <a:cubicBezTo>
                  <a:pt x="19625" y="15297"/>
                  <a:pt x="19644" y="15306"/>
                  <a:pt x="19658" y="15320"/>
                </a:cubicBezTo>
                <a:cubicBezTo>
                  <a:pt x="19669" y="15332"/>
                  <a:pt x="19675" y="15348"/>
                  <a:pt x="19675" y="15363"/>
                </a:cubicBezTo>
                <a:cubicBezTo>
                  <a:pt x="19675" y="15365"/>
                  <a:pt x="19675" y="15368"/>
                  <a:pt x="19675" y="15370"/>
                </a:cubicBezTo>
                <a:lnTo>
                  <a:pt x="19658" y="15533"/>
                </a:lnTo>
                <a:cubicBezTo>
                  <a:pt x="19653" y="15580"/>
                  <a:pt x="19648" y="15631"/>
                  <a:pt x="19640" y="15682"/>
                </a:cubicBezTo>
                <a:lnTo>
                  <a:pt x="19584" y="15990"/>
                </a:lnTo>
                <a:cubicBezTo>
                  <a:pt x="19580" y="16008"/>
                  <a:pt x="19569" y="16024"/>
                  <a:pt x="19553" y="16034"/>
                </a:cubicBezTo>
                <a:cubicBezTo>
                  <a:pt x="19537" y="16044"/>
                  <a:pt x="19516" y="16049"/>
                  <a:pt x="19496" y="16045"/>
                </a:cubicBezTo>
                <a:lnTo>
                  <a:pt x="19407" y="16031"/>
                </a:lnTo>
                <a:cubicBezTo>
                  <a:pt x="19366" y="16024"/>
                  <a:pt x="19339" y="15990"/>
                  <a:pt x="19347" y="15954"/>
                </a:cubicBezTo>
                <a:lnTo>
                  <a:pt x="19402" y="15651"/>
                </a:lnTo>
                <a:cubicBezTo>
                  <a:pt x="19410" y="15603"/>
                  <a:pt x="19414" y="15554"/>
                  <a:pt x="19418" y="15511"/>
                </a:cubicBezTo>
                <a:lnTo>
                  <a:pt x="19435" y="15350"/>
                </a:lnTo>
                <a:cubicBezTo>
                  <a:pt x="19439" y="15313"/>
                  <a:pt x="19475" y="15286"/>
                  <a:pt x="19517" y="15289"/>
                </a:cubicBezTo>
                <a:lnTo>
                  <a:pt x="19606" y="15296"/>
                </a:lnTo>
                <a:close/>
                <a:moveTo>
                  <a:pt x="19685" y="13870"/>
                </a:moveTo>
                <a:cubicBezTo>
                  <a:pt x="19698" y="13882"/>
                  <a:pt x="19707" y="13900"/>
                  <a:pt x="19707" y="13918"/>
                </a:cubicBezTo>
                <a:lnTo>
                  <a:pt x="19707" y="14536"/>
                </a:lnTo>
                <a:cubicBezTo>
                  <a:pt x="19707" y="14554"/>
                  <a:pt x="19700" y="14571"/>
                  <a:pt x="19685" y="14584"/>
                </a:cubicBezTo>
                <a:cubicBezTo>
                  <a:pt x="19670" y="14596"/>
                  <a:pt x="19651" y="14603"/>
                  <a:pt x="19632" y="14603"/>
                </a:cubicBezTo>
                <a:lnTo>
                  <a:pt x="19542" y="14603"/>
                </a:lnTo>
                <a:cubicBezTo>
                  <a:pt x="19500" y="14603"/>
                  <a:pt x="19466" y="14574"/>
                  <a:pt x="19466" y="14536"/>
                </a:cubicBezTo>
                <a:lnTo>
                  <a:pt x="19466" y="13918"/>
                </a:lnTo>
                <a:cubicBezTo>
                  <a:pt x="19466" y="13880"/>
                  <a:pt x="19500" y="13850"/>
                  <a:pt x="19542" y="13850"/>
                </a:cubicBezTo>
                <a:lnTo>
                  <a:pt x="19632" y="13850"/>
                </a:lnTo>
                <a:cubicBezTo>
                  <a:pt x="19651" y="13850"/>
                  <a:pt x="19671" y="13858"/>
                  <a:pt x="19685" y="13870"/>
                </a:cubicBezTo>
                <a:close/>
                <a:moveTo>
                  <a:pt x="19683" y="12428"/>
                </a:moveTo>
                <a:cubicBezTo>
                  <a:pt x="19697" y="12440"/>
                  <a:pt x="19706" y="12458"/>
                  <a:pt x="19706" y="12476"/>
                </a:cubicBezTo>
                <a:lnTo>
                  <a:pt x="19706" y="13094"/>
                </a:lnTo>
                <a:cubicBezTo>
                  <a:pt x="19706" y="13132"/>
                  <a:pt x="19672" y="13161"/>
                  <a:pt x="19630" y="13161"/>
                </a:cubicBezTo>
                <a:lnTo>
                  <a:pt x="19540" y="13161"/>
                </a:lnTo>
                <a:cubicBezTo>
                  <a:pt x="19521" y="13161"/>
                  <a:pt x="19501" y="13155"/>
                  <a:pt x="19487" y="13142"/>
                </a:cubicBezTo>
                <a:cubicBezTo>
                  <a:pt x="19474" y="13129"/>
                  <a:pt x="19465" y="13112"/>
                  <a:pt x="19465" y="13094"/>
                </a:cubicBezTo>
                <a:lnTo>
                  <a:pt x="19465" y="12476"/>
                </a:lnTo>
                <a:cubicBezTo>
                  <a:pt x="19465" y="12438"/>
                  <a:pt x="19498" y="12408"/>
                  <a:pt x="19540" y="12408"/>
                </a:cubicBezTo>
                <a:lnTo>
                  <a:pt x="19630" y="12408"/>
                </a:lnTo>
                <a:cubicBezTo>
                  <a:pt x="19651" y="12408"/>
                  <a:pt x="19670" y="12415"/>
                  <a:pt x="19683" y="12428"/>
                </a:cubicBezTo>
                <a:close/>
                <a:moveTo>
                  <a:pt x="19630" y="11003"/>
                </a:moveTo>
                <a:cubicBezTo>
                  <a:pt x="19672" y="11003"/>
                  <a:pt x="19706" y="11033"/>
                  <a:pt x="19706" y="11070"/>
                </a:cubicBezTo>
                <a:lnTo>
                  <a:pt x="19706" y="11350"/>
                </a:lnTo>
                <a:cubicBezTo>
                  <a:pt x="19706" y="11350"/>
                  <a:pt x="19706" y="11350"/>
                  <a:pt x="19706" y="11350"/>
                </a:cubicBezTo>
                <a:lnTo>
                  <a:pt x="19706" y="11651"/>
                </a:lnTo>
                <a:cubicBezTo>
                  <a:pt x="19706" y="11689"/>
                  <a:pt x="19672" y="11718"/>
                  <a:pt x="19630" y="11718"/>
                </a:cubicBezTo>
                <a:lnTo>
                  <a:pt x="19540" y="11718"/>
                </a:lnTo>
                <a:cubicBezTo>
                  <a:pt x="19521" y="11718"/>
                  <a:pt x="19501" y="11712"/>
                  <a:pt x="19487" y="11698"/>
                </a:cubicBezTo>
                <a:cubicBezTo>
                  <a:pt x="19474" y="11686"/>
                  <a:pt x="19465" y="11669"/>
                  <a:pt x="19465" y="11651"/>
                </a:cubicBezTo>
                <a:lnTo>
                  <a:pt x="19465" y="11372"/>
                </a:lnTo>
                <a:cubicBezTo>
                  <a:pt x="19465" y="11372"/>
                  <a:pt x="19465" y="11372"/>
                  <a:pt x="19465" y="11372"/>
                </a:cubicBezTo>
                <a:lnTo>
                  <a:pt x="19465" y="11070"/>
                </a:lnTo>
                <a:cubicBezTo>
                  <a:pt x="19465" y="11053"/>
                  <a:pt x="19472" y="11035"/>
                  <a:pt x="19487" y="11023"/>
                </a:cubicBezTo>
                <a:cubicBezTo>
                  <a:pt x="19502" y="11011"/>
                  <a:pt x="19521" y="11003"/>
                  <a:pt x="19540" y="11003"/>
                </a:cubicBezTo>
                <a:lnTo>
                  <a:pt x="19630" y="11003"/>
                </a:lnTo>
                <a:close/>
                <a:moveTo>
                  <a:pt x="19629" y="9560"/>
                </a:moveTo>
                <a:cubicBezTo>
                  <a:pt x="19671" y="9560"/>
                  <a:pt x="19704" y="9590"/>
                  <a:pt x="19704" y="9627"/>
                </a:cubicBezTo>
                <a:lnTo>
                  <a:pt x="19704" y="10247"/>
                </a:lnTo>
                <a:cubicBezTo>
                  <a:pt x="19704" y="10264"/>
                  <a:pt x="19697" y="10282"/>
                  <a:pt x="19682" y="10294"/>
                </a:cubicBezTo>
                <a:cubicBezTo>
                  <a:pt x="19667" y="10306"/>
                  <a:pt x="19649" y="10314"/>
                  <a:pt x="19629" y="10314"/>
                </a:cubicBezTo>
                <a:lnTo>
                  <a:pt x="19539" y="10314"/>
                </a:lnTo>
                <a:cubicBezTo>
                  <a:pt x="19497" y="10314"/>
                  <a:pt x="19464" y="10284"/>
                  <a:pt x="19464" y="10247"/>
                </a:cubicBezTo>
                <a:lnTo>
                  <a:pt x="19464" y="9627"/>
                </a:lnTo>
                <a:cubicBezTo>
                  <a:pt x="19464" y="9610"/>
                  <a:pt x="19471" y="9592"/>
                  <a:pt x="19486" y="9580"/>
                </a:cubicBezTo>
                <a:cubicBezTo>
                  <a:pt x="19501" y="9568"/>
                  <a:pt x="19519" y="9560"/>
                  <a:pt x="19539" y="9560"/>
                </a:cubicBezTo>
                <a:lnTo>
                  <a:pt x="19629" y="9560"/>
                </a:lnTo>
                <a:close/>
                <a:moveTo>
                  <a:pt x="19628" y="8118"/>
                </a:moveTo>
                <a:cubicBezTo>
                  <a:pt x="19670" y="8118"/>
                  <a:pt x="19703" y="8148"/>
                  <a:pt x="19703" y="8185"/>
                </a:cubicBezTo>
                <a:lnTo>
                  <a:pt x="19703" y="8803"/>
                </a:lnTo>
                <a:cubicBezTo>
                  <a:pt x="19703" y="8821"/>
                  <a:pt x="19696" y="8839"/>
                  <a:pt x="19681" y="8851"/>
                </a:cubicBezTo>
                <a:cubicBezTo>
                  <a:pt x="19666" y="8863"/>
                  <a:pt x="19648" y="8871"/>
                  <a:pt x="19628" y="8871"/>
                </a:cubicBezTo>
                <a:lnTo>
                  <a:pt x="19538" y="8871"/>
                </a:lnTo>
                <a:cubicBezTo>
                  <a:pt x="19496" y="8871"/>
                  <a:pt x="19463" y="8841"/>
                  <a:pt x="19463" y="8803"/>
                </a:cubicBezTo>
                <a:lnTo>
                  <a:pt x="19463" y="8185"/>
                </a:lnTo>
                <a:cubicBezTo>
                  <a:pt x="19463" y="8168"/>
                  <a:pt x="19470" y="8150"/>
                  <a:pt x="19485" y="8138"/>
                </a:cubicBezTo>
                <a:cubicBezTo>
                  <a:pt x="19500" y="8126"/>
                  <a:pt x="19518" y="8118"/>
                  <a:pt x="19538" y="8118"/>
                </a:cubicBezTo>
                <a:lnTo>
                  <a:pt x="19628" y="8118"/>
                </a:lnTo>
                <a:close/>
                <a:moveTo>
                  <a:pt x="19628" y="6675"/>
                </a:moveTo>
                <a:cubicBezTo>
                  <a:pt x="19670" y="6675"/>
                  <a:pt x="19703" y="6705"/>
                  <a:pt x="19703" y="6742"/>
                </a:cubicBezTo>
                <a:lnTo>
                  <a:pt x="19703" y="7360"/>
                </a:lnTo>
                <a:cubicBezTo>
                  <a:pt x="19703" y="7378"/>
                  <a:pt x="19696" y="7396"/>
                  <a:pt x="19681" y="7408"/>
                </a:cubicBezTo>
                <a:cubicBezTo>
                  <a:pt x="19666" y="7420"/>
                  <a:pt x="19648" y="7428"/>
                  <a:pt x="19628" y="7428"/>
                </a:cubicBezTo>
                <a:lnTo>
                  <a:pt x="19538" y="7428"/>
                </a:lnTo>
                <a:cubicBezTo>
                  <a:pt x="19496" y="7428"/>
                  <a:pt x="19463" y="7398"/>
                  <a:pt x="19463" y="7360"/>
                </a:cubicBezTo>
                <a:lnTo>
                  <a:pt x="19463" y="6742"/>
                </a:lnTo>
                <a:cubicBezTo>
                  <a:pt x="19463" y="6724"/>
                  <a:pt x="19470" y="6707"/>
                  <a:pt x="19485" y="6695"/>
                </a:cubicBezTo>
                <a:cubicBezTo>
                  <a:pt x="19500" y="6682"/>
                  <a:pt x="19518" y="6675"/>
                  <a:pt x="19538" y="6675"/>
                </a:cubicBezTo>
                <a:lnTo>
                  <a:pt x="19628" y="6675"/>
                </a:lnTo>
                <a:close/>
                <a:moveTo>
                  <a:pt x="19680" y="5252"/>
                </a:moveTo>
                <a:cubicBezTo>
                  <a:pt x="19693" y="5264"/>
                  <a:pt x="19702" y="5281"/>
                  <a:pt x="19702" y="5299"/>
                </a:cubicBezTo>
                <a:lnTo>
                  <a:pt x="19702" y="5917"/>
                </a:lnTo>
                <a:cubicBezTo>
                  <a:pt x="19702" y="5935"/>
                  <a:pt x="19695" y="5953"/>
                  <a:pt x="19680" y="5965"/>
                </a:cubicBezTo>
                <a:cubicBezTo>
                  <a:pt x="19665" y="5977"/>
                  <a:pt x="19646" y="5985"/>
                  <a:pt x="19627" y="5985"/>
                </a:cubicBezTo>
                <a:lnTo>
                  <a:pt x="19537" y="5985"/>
                </a:lnTo>
                <a:cubicBezTo>
                  <a:pt x="19495" y="5985"/>
                  <a:pt x="19461" y="5955"/>
                  <a:pt x="19461" y="5917"/>
                </a:cubicBezTo>
                <a:lnTo>
                  <a:pt x="19461" y="5299"/>
                </a:lnTo>
                <a:cubicBezTo>
                  <a:pt x="19461" y="5261"/>
                  <a:pt x="19495" y="5232"/>
                  <a:pt x="19537" y="5232"/>
                </a:cubicBezTo>
                <a:lnTo>
                  <a:pt x="19627" y="5232"/>
                </a:lnTo>
                <a:cubicBezTo>
                  <a:pt x="19646" y="5232"/>
                  <a:pt x="19665" y="5239"/>
                  <a:pt x="19680" y="5252"/>
                </a:cubicBezTo>
                <a:close/>
                <a:moveTo>
                  <a:pt x="19625" y="3790"/>
                </a:moveTo>
                <a:cubicBezTo>
                  <a:pt x="19667" y="3790"/>
                  <a:pt x="19701" y="3820"/>
                  <a:pt x="19701" y="3857"/>
                </a:cubicBezTo>
                <a:lnTo>
                  <a:pt x="19701" y="4475"/>
                </a:lnTo>
                <a:cubicBezTo>
                  <a:pt x="19701" y="4513"/>
                  <a:pt x="19667" y="4543"/>
                  <a:pt x="19625" y="4543"/>
                </a:cubicBezTo>
                <a:lnTo>
                  <a:pt x="19535" y="4543"/>
                </a:lnTo>
                <a:cubicBezTo>
                  <a:pt x="19516" y="4543"/>
                  <a:pt x="19496" y="4536"/>
                  <a:pt x="19482" y="4523"/>
                </a:cubicBezTo>
                <a:cubicBezTo>
                  <a:pt x="19469" y="4511"/>
                  <a:pt x="19460" y="4493"/>
                  <a:pt x="19460" y="4475"/>
                </a:cubicBezTo>
                <a:lnTo>
                  <a:pt x="19460" y="3857"/>
                </a:lnTo>
                <a:cubicBezTo>
                  <a:pt x="19460" y="3839"/>
                  <a:pt x="19468" y="3822"/>
                  <a:pt x="19482" y="3810"/>
                </a:cubicBezTo>
                <a:cubicBezTo>
                  <a:pt x="19497" y="3797"/>
                  <a:pt x="19516" y="3790"/>
                  <a:pt x="19535" y="3790"/>
                </a:cubicBezTo>
                <a:lnTo>
                  <a:pt x="19625" y="3790"/>
                </a:lnTo>
                <a:close/>
                <a:moveTo>
                  <a:pt x="19624" y="2347"/>
                </a:moveTo>
                <a:cubicBezTo>
                  <a:pt x="19666" y="2347"/>
                  <a:pt x="19700" y="2376"/>
                  <a:pt x="19700" y="2414"/>
                </a:cubicBezTo>
                <a:lnTo>
                  <a:pt x="19700" y="3032"/>
                </a:lnTo>
                <a:cubicBezTo>
                  <a:pt x="19700" y="3050"/>
                  <a:pt x="19692" y="3068"/>
                  <a:pt x="19677" y="3080"/>
                </a:cubicBezTo>
                <a:cubicBezTo>
                  <a:pt x="19663" y="3092"/>
                  <a:pt x="19644" y="3100"/>
                  <a:pt x="19624" y="3100"/>
                </a:cubicBezTo>
                <a:lnTo>
                  <a:pt x="19534" y="3100"/>
                </a:lnTo>
                <a:cubicBezTo>
                  <a:pt x="19492" y="3100"/>
                  <a:pt x="19459" y="3070"/>
                  <a:pt x="19459" y="3032"/>
                </a:cubicBezTo>
                <a:lnTo>
                  <a:pt x="19459" y="2414"/>
                </a:lnTo>
                <a:cubicBezTo>
                  <a:pt x="19459" y="2396"/>
                  <a:pt x="19466" y="2379"/>
                  <a:pt x="19481" y="2366"/>
                </a:cubicBezTo>
                <a:cubicBezTo>
                  <a:pt x="19496" y="2354"/>
                  <a:pt x="19514" y="2347"/>
                  <a:pt x="19534" y="2347"/>
                </a:cubicBezTo>
                <a:lnTo>
                  <a:pt x="19624" y="2347"/>
                </a:lnTo>
                <a:close/>
                <a:moveTo>
                  <a:pt x="19624" y="903"/>
                </a:moveTo>
                <a:cubicBezTo>
                  <a:pt x="19666" y="903"/>
                  <a:pt x="19700" y="933"/>
                  <a:pt x="19700" y="971"/>
                </a:cubicBezTo>
                <a:lnTo>
                  <a:pt x="19700" y="1589"/>
                </a:lnTo>
                <a:cubicBezTo>
                  <a:pt x="19700" y="1607"/>
                  <a:pt x="19692" y="1624"/>
                  <a:pt x="19677" y="1637"/>
                </a:cubicBezTo>
                <a:cubicBezTo>
                  <a:pt x="19663" y="1649"/>
                  <a:pt x="19644" y="1657"/>
                  <a:pt x="19624" y="1657"/>
                </a:cubicBezTo>
                <a:lnTo>
                  <a:pt x="19534" y="1657"/>
                </a:lnTo>
                <a:cubicBezTo>
                  <a:pt x="19492" y="1657"/>
                  <a:pt x="19459" y="1627"/>
                  <a:pt x="19459" y="1589"/>
                </a:cubicBezTo>
                <a:lnTo>
                  <a:pt x="19459" y="971"/>
                </a:lnTo>
                <a:cubicBezTo>
                  <a:pt x="19459" y="953"/>
                  <a:pt x="19466" y="936"/>
                  <a:pt x="19481" y="923"/>
                </a:cubicBezTo>
                <a:cubicBezTo>
                  <a:pt x="19496" y="911"/>
                  <a:pt x="19514" y="903"/>
                  <a:pt x="19534" y="903"/>
                </a:cubicBezTo>
                <a:lnTo>
                  <a:pt x="19624" y="903"/>
                </a:lnTo>
                <a:close/>
              </a:path>
            </a:pathLst>
          </a:custGeom>
          <a:solidFill>
            <a:srgbClr val="4B2C50"/>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800"/>
          </a:p>
        </p:txBody>
      </p:sp>
      <p:grpSp>
        <p:nvGrpSpPr>
          <p:cNvPr id="9" name="Group 17">
            <a:extLst>
              <a:ext uri="{FF2B5EF4-FFF2-40B4-BE49-F238E27FC236}">
                <a16:creationId xmlns:a16="http://schemas.microsoft.com/office/drawing/2014/main" id="{348921D0-94B0-4D4F-8D1C-A7B2535B24FB}"/>
              </a:ext>
            </a:extLst>
          </p:cNvPr>
          <p:cNvGrpSpPr/>
          <p:nvPr/>
        </p:nvGrpSpPr>
        <p:grpSpPr>
          <a:xfrm>
            <a:off x="6407502" y="2789484"/>
            <a:ext cx="780035" cy="906587"/>
            <a:chOff x="3456213" y="1489266"/>
            <a:chExt cx="1826262" cy="2122552"/>
          </a:xfrm>
        </p:grpSpPr>
        <p:sp>
          <p:nvSpPr>
            <p:cNvPr id="10" name="Shape">
              <a:extLst>
                <a:ext uri="{FF2B5EF4-FFF2-40B4-BE49-F238E27FC236}">
                  <a16:creationId xmlns:a16="http://schemas.microsoft.com/office/drawing/2014/main" id="{EB60DA01-A3CD-40BB-83D7-9AB868491273}"/>
                </a:ext>
              </a:extLst>
            </p:cNvPr>
            <p:cNvSpPr/>
            <p:nvPr/>
          </p:nvSpPr>
          <p:spPr>
            <a:xfrm>
              <a:off x="3646714" y="1489266"/>
              <a:ext cx="1445261" cy="1946086"/>
            </a:xfrm>
            <a:custGeom>
              <a:avLst/>
              <a:gdLst/>
              <a:ahLst/>
              <a:cxnLst>
                <a:cxn ang="0">
                  <a:pos x="wd2" y="hd2"/>
                </a:cxn>
                <a:cxn ang="5400000">
                  <a:pos x="wd2" y="hd2"/>
                </a:cxn>
                <a:cxn ang="10800000">
                  <a:pos x="wd2" y="hd2"/>
                </a:cxn>
                <a:cxn ang="16200000">
                  <a:pos x="wd2" y="hd2"/>
                </a:cxn>
              </a:cxnLst>
              <a:rect l="0" t="0" r="r" b="b"/>
              <a:pathLst>
                <a:path w="21600" h="21450" extrusionOk="0">
                  <a:moveTo>
                    <a:pt x="0" y="21450"/>
                  </a:moveTo>
                  <a:lnTo>
                    <a:pt x="9938" y="452"/>
                  </a:lnTo>
                  <a:cubicBezTo>
                    <a:pt x="10223" y="-150"/>
                    <a:pt x="11377" y="-150"/>
                    <a:pt x="11662" y="452"/>
                  </a:cubicBezTo>
                  <a:lnTo>
                    <a:pt x="21600" y="21450"/>
                  </a:lnTo>
                  <a:lnTo>
                    <a:pt x="0" y="21450"/>
                  </a:lnTo>
                  <a:close/>
                </a:path>
              </a:pathLst>
            </a:custGeom>
            <a:solidFill>
              <a:srgbClr val="F0A34E"/>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800"/>
            </a:p>
          </p:txBody>
        </p:sp>
        <p:sp>
          <p:nvSpPr>
            <p:cNvPr id="11" name="Shape">
              <a:extLst>
                <a:ext uri="{FF2B5EF4-FFF2-40B4-BE49-F238E27FC236}">
                  <a16:creationId xmlns:a16="http://schemas.microsoft.com/office/drawing/2014/main" id="{2C9D82FC-2D9F-4DEC-9DD2-272444A96B09}"/>
                </a:ext>
              </a:extLst>
            </p:cNvPr>
            <p:cNvSpPr/>
            <p:nvPr/>
          </p:nvSpPr>
          <p:spPr>
            <a:xfrm>
              <a:off x="3456213" y="3343467"/>
              <a:ext cx="1826262" cy="268351"/>
            </a:xfrm>
            <a:custGeom>
              <a:avLst/>
              <a:gdLst/>
              <a:ahLst/>
              <a:cxnLst>
                <a:cxn ang="0">
                  <a:pos x="wd2" y="hd2"/>
                </a:cxn>
                <a:cxn ang="5400000">
                  <a:pos x="wd2" y="hd2"/>
                </a:cxn>
                <a:cxn ang="10800000">
                  <a:pos x="wd2" y="hd2"/>
                </a:cxn>
                <a:cxn ang="16200000">
                  <a:pos x="wd2" y="hd2"/>
                </a:cxn>
              </a:cxnLst>
              <a:rect l="0" t="0" r="r" b="b"/>
              <a:pathLst>
                <a:path w="21600" h="21600" extrusionOk="0">
                  <a:moveTo>
                    <a:pt x="21599" y="21600"/>
                  </a:moveTo>
                  <a:lnTo>
                    <a:pt x="0" y="21600"/>
                  </a:lnTo>
                  <a:lnTo>
                    <a:pt x="0" y="1400"/>
                  </a:lnTo>
                  <a:cubicBezTo>
                    <a:pt x="0" y="624"/>
                    <a:pt x="92" y="0"/>
                    <a:pt x="206" y="0"/>
                  </a:cubicBezTo>
                  <a:lnTo>
                    <a:pt x="21394" y="0"/>
                  </a:lnTo>
                  <a:cubicBezTo>
                    <a:pt x="21508" y="0"/>
                    <a:pt x="21600" y="624"/>
                    <a:pt x="21600" y="1400"/>
                  </a:cubicBezTo>
                  <a:lnTo>
                    <a:pt x="21600" y="21600"/>
                  </a:lnTo>
                  <a:close/>
                </a:path>
              </a:pathLst>
            </a:custGeom>
            <a:solidFill>
              <a:srgbClr val="E97244"/>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800"/>
            </a:p>
          </p:txBody>
        </p:sp>
        <p:sp>
          <p:nvSpPr>
            <p:cNvPr id="12" name="Shape">
              <a:extLst>
                <a:ext uri="{FF2B5EF4-FFF2-40B4-BE49-F238E27FC236}">
                  <a16:creationId xmlns:a16="http://schemas.microsoft.com/office/drawing/2014/main" id="{55E59130-492D-4C48-AD79-3321E228ABBD}"/>
                </a:ext>
              </a:extLst>
            </p:cNvPr>
            <p:cNvSpPr/>
            <p:nvPr/>
          </p:nvSpPr>
          <p:spPr>
            <a:xfrm>
              <a:off x="3786413" y="1489266"/>
              <a:ext cx="1160274" cy="1537781"/>
            </a:xfrm>
            <a:custGeom>
              <a:avLst/>
              <a:gdLst/>
              <a:ahLst/>
              <a:cxnLst>
                <a:cxn ang="0">
                  <a:pos x="wd2" y="hd2"/>
                </a:cxn>
                <a:cxn ang="5400000">
                  <a:pos x="wd2" y="hd2"/>
                </a:cxn>
                <a:cxn ang="10800000">
                  <a:pos x="wd2" y="hd2"/>
                </a:cxn>
                <a:cxn ang="16200000">
                  <a:pos x="wd2" y="hd2"/>
                </a:cxn>
              </a:cxnLst>
              <a:rect l="0" t="0" r="r" b="b"/>
              <a:pathLst>
                <a:path w="21600" h="21410" extrusionOk="0">
                  <a:moveTo>
                    <a:pt x="19623" y="17172"/>
                  </a:moveTo>
                  <a:lnTo>
                    <a:pt x="1979" y="17172"/>
                  </a:lnTo>
                  <a:lnTo>
                    <a:pt x="0" y="21410"/>
                  </a:lnTo>
                  <a:lnTo>
                    <a:pt x="21600" y="21410"/>
                  </a:lnTo>
                  <a:lnTo>
                    <a:pt x="19623" y="17172"/>
                  </a:lnTo>
                  <a:close/>
                  <a:moveTo>
                    <a:pt x="15595" y="8539"/>
                  </a:moveTo>
                  <a:lnTo>
                    <a:pt x="6008" y="8539"/>
                  </a:lnTo>
                  <a:lnTo>
                    <a:pt x="4029" y="12778"/>
                  </a:lnTo>
                  <a:lnTo>
                    <a:pt x="17571" y="12778"/>
                  </a:lnTo>
                  <a:lnTo>
                    <a:pt x="15595" y="8539"/>
                  </a:lnTo>
                  <a:close/>
                  <a:moveTo>
                    <a:pt x="11873" y="570"/>
                  </a:moveTo>
                  <a:cubicBezTo>
                    <a:pt x="11519" y="-190"/>
                    <a:pt x="10081" y="-190"/>
                    <a:pt x="9727" y="570"/>
                  </a:cubicBezTo>
                  <a:lnTo>
                    <a:pt x="8057" y="4146"/>
                  </a:lnTo>
                  <a:lnTo>
                    <a:pt x="13540" y="4146"/>
                  </a:lnTo>
                  <a:lnTo>
                    <a:pt x="11873" y="570"/>
                  </a:lnTo>
                  <a:close/>
                </a:path>
              </a:pathLst>
            </a:custGeom>
            <a:solidFill>
              <a:srgbClr val="F8C655"/>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800"/>
            </a:p>
          </p:txBody>
        </p:sp>
      </p:grpSp>
      <p:sp>
        <p:nvSpPr>
          <p:cNvPr id="13" name="Down Arrow Callout 12">
            <a:extLst>
              <a:ext uri="{FF2B5EF4-FFF2-40B4-BE49-F238E27FC236}">
                <a16:creationId xmlns:a16="http://schemas.microsoft.com/office/drawing/2014/main" id="{CD674E45-F894-40ED-899C-83F771E8091B}"/>
              </a:ext>
            </a:extLst>
          </p:cNvPr>
          <p:cNvSpPr/>
          <p:nvPr/>
        </p:nvSpPr>
        <p:spPr>
          <a:xfrm>
            <a:off x="7162936" y="750989"/>
            <a:ext cx="713697" cy="713697"/>
          </a:xfrm>
          <a:prstGeom prst="downArrowCallout">
            <a:avLst/>
          </a:prstGeom>
          <a:solidFill>
            <a:srgbClr val="0FA184"/>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02</a:t>
            </a:r>
          </a:p>
        </p:txBody>
      </p:sp>
      <p:sp>
        <p:nvSpPr>
          <p:cNvPr id="14" name="Right Arrow Callout 13">
            <a:extLst>
              <a:ext uri="{FF2B5EF4-FFF2-40B4-BE49-F238E27FC236}">
                <a16:creationId xmlns:a16="http://schemas.microsoft.com/office/drawing/2014/main" id="{49F3C14B-8DF8-483A-A824-294E6E8770FA}"/>
              </a:ext>
            </a:extLst>
          </p:cNvPr>
          <p:cNvSpPr/>
          <p:nvPr/>
        </p:nvSpPr>
        <p:spPr>
          <a:xfrm>
            <a:off x="4003523" y="4454820"/>
            <a:ext cx="1959112" cy="1023230"/>
          </a:xfrm>
          <a:prstGeom prst="rightArrowCallout">
            <a:avLst/>
          </a:prstGeom>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01</a:t>
            </a:r>
          </a:p>
        </p:txBody>
      </p:sp>
      <p:sp>
        <p:nvSpPr>
          <p:cNvPr id="16" name="Rectangle 26">
            <a:extLst>
              <a:ext uri="{FF2B5EF4-FFF2-40B4-BE49-F238E27FC236}">
                <a16:creationId xmlns:a16="http://schemas.microsoft.com/office/drawing/2014/main" id="{DACA273F-8AC5-4C17-B3EA-B63C91B1B902}"/>
              </a:ext>
            </a:extLst>
          </p:cNvPr>
          <p:cNvSpPr/>
          <p:nvPr/>
        </p:nvSpPr>
        <p:spPr>
          <a:xfrm>
            <a:off x="7187537" y="2407463"/>
            <a:ext cx="4509118" cy="923330"/>
          </a:xfrm>
          <a:prstGeom prst="rect">
            <a:avLst/>
          </a:prstGeom>
        </p:spPr>
        <p:txBody>
          <a:bodyPr wrap="square">
            <a:spAutoFit/>
          </a:bodyPr>
          <a:lstStyle/>
          <a:p>
            <a:pPr indent="449580" algn="just">
              <a:spcAft>
                <a:spcPts val="800"/>
              </a:spcAft>
            </a:pPr>
            <a:r>
              <a:rPr lang="es-EC" dirty="0">
                <a:latin typeface="Calibri" panose="020F0502020204030204" pitchFamily="34" charset="0"/>
                <a:ea typeface="Calibri" panose="020F0502020204030204" pitchFamily="34" charset="0"/>
                <a:cs typeface="Times New Roman" panose="02020603050405020304" pitchFamily="18" charset="0"/>
              </a:rPr>
              <a:t>Diferencia</a:t>
            </a:r>
            <a:r>
              <a:rPr lang="es-EC" dirty="0">
                <a:effectLst/>
                <a:latin typeface="Calibri" panose="020F0502020204030204" pitchFamily="34" charset="0"/>
                <a:ea typeface="Calibri" panose="020F0502020204030204" pitchFamily="34" charset="0"/>
                <a:cs typeface="Times New Roman" panose="02020603050405020304" pitchFamily="18" charset="0"/>
              </a:rPr>
              <a:t> entre las temperaturas máximas y mínimas, para poder determinar la variación térmica</a:t>
            </a:r>
            <a:endParaRPr lang="es-ES"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9" name="Marcador de contenido 3">
            <a:extLst>
              <a:ext uri="{FF2B5EF4-FFF2-40B4-BE49-F238E27FC236}">
                <a16:creationId xmlns:a16="http://schemas.microsoft.com/office/drawing/2014/main" id="{A7E4AB74-958D-4779-8564-8E3AADE09712}"/>
              </a:ext>
            </a:extLst>
          </p:cNvPr>
          <p:cNvGraphicFramePr>
            <a:graphicFrameLocks/>
          </p:cNvGraphicFramePr>
          <p:nvPr/>
        </p:nvGraphicFramePr>
        <p:xfrm>
          <a:off x="448826" y="1832047"/>
          <a:ext cx="4985299" cy="2474378"/>
        </p:xfrm>
        <a:graphic>
          <a:graphicData uri="http://schemas.openxmlformats.org/drawingml/2006/table">
            <a:tbl>
              <a:tblPr firstRow="1" firstCol="1" bandRow="1">
                <a:tableStyleId>{5C22544A-7EE6-4342-B048-85BDC9FD1C3A}</a:tableStyleId>
              </a:tblPr>
              <a:tblGrid>
                <a:gridCol w="1242286">
                  <a:extLst>
                    <a:ext uri="{9D8B030D-6E8A-4147-A177-3AD203B41FA5}">
                      <a16:colId xmlns:a16="http://schemas.microsoft.com/office/drawing/2014/main" val="2986377861"/>
                    </a:ext>
                  </a:extLst>
                </a:gridCol>
                <a:gridCol w="1825285">
                  <a:extLst>
                    <a:ext uri="{9D8B030D-6E8A-4147-A177-3AD203B41FA5}">
                      <a16:colId xmlns:a16="http://schemas.microsoft.com/office/drawing/2014/main" val="113832713"/>
                    </a:ext>
                  </a:extLst>
                </a:gridCol>
                <a:gridCol w="1917728">
                  <a:extLst>
                    <a:ext uri="{9D8B030D-6E8A-4147-A177-3AD203B41FA5}">
                      <a16:colId xmlns:a16="http://schemas.microsoft.com/office/drawing/2014/main" val="2068273642"/>
                    </a:ext>
                  </a:extLst>
                </a:gridCol>
              </a:tblGrid>
              <a:tr h="324919">
                <a:tc gridSpan="3">
                  <a:txBody>
                    <a:bodyPr/>
                    <a:lstStyle/>
                    <a:p>
                      <a:pPr algn="ctr">
                        <a:lnSpc>
                          <a:spcPct val="107000"/>
                        </a:lnSpc>
                        <a:spcAft>
                          <a:spcPts val="800"/>
                        </a:spcAft>
                      </a:pPr>
                      <a:r>
                        <a:rPr lang="es-ES" sz="1400" dirty="0">
                          <a:effectLst/>
                        </a:rPr>
                        <a:t>OSCILACIÓN TÉRMICA (˚C)</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3029859686"/>
                  </a:ext>
                </a:extLst>
              </a:tr>
              <a:tr h="637340">
                <a:tc>
                  <a:txBody>
                    <a:bodyPr/>
                    <a:lstStyle/>
                    <a:p>
                      <a:pPr algn="ctr">
                        <a:lnSpc>
                          <a:spcPct val="107000"/>
                        </a:lnSpc>
                        <a:spcAft>
                          <a:spcPts val="800"/>
                        </a:spcAft>
                      </a:pPr>
                      <a:r>
                        <a:rPr lang="es-ES" sz="1400">
                          <a:effectLst/>
                        </a:rPr>
                        <a:t>FECHA</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400" dirty="0">
                          <a:effectLst/>
                        </a:rPr>
                        <a:t>MEZCLA ASFÁTICA CERRADA</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400">
                          <a:effectLst/>
                        </a:rPr>
                        <a:t>MEZCLA ASFÁTICA ABIERTA</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18114645"/>
                  </a:ext>
                </a:extLst>
              </a:tr>
              <a:tr h="249937">
                <a:tc>
                  <a:txBody>
                    <a:bodyPr/>
                    <a:lstStyle/>
                    <a:p>
                      <a:pPr>
                        <a:lnSpc>
                          <a:spcPct val="107000"/>
                        </a:lnSpc>
                        <a:spcAft>
                          <a:spcPts val="800"/>
                        </a:spcAft>
                      </a:pPr>
                      <a:r>
                        <a:rPr lang="es-ES" sz="1400">
                          <a:effectLst/>
                        </a:rPr>
                        <a:t>SEPTIEMBRE</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400">
                          <a:effectLst/>
                        </a:rPr>
                        <a:t>28.62</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400">
                          <a:effectLst/>
                        </a:rPr>
                        <a:t>33.02</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38143231"/>
                  </a:ext>
                </a:extLst>
              </a:tr>
              <a:tr h="249937">
                <a:tc>
                  <a:txBody>
                    <a:bodyPr/>
                    <a:lstStyle/>
                    <a:p>
                      <a:pPr>
                        <a:lnSpc>
                          <a:spcPct val="107000"/>
                        </a:lnSpc>
                        <a:spcAft>
                          <a:spcPts val="800"/>
                        </a:spcAft>
                      </a:pPr>
                      <a:r>
                        <a:rPr lang="es-ES" sz="1400">
                          <a:effectLst/>
                        </a:rPr>
                        <a:t>OCTUBRE</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400">
                          <a:effectLst/>
                        </a:rPr>
                        <a:t>26.90</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400">
                          <a:effectLst/>
                        </a:rPr>
                        <a:t>32.26</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26942904"/>
                  </a:ext>
                </a:extLst>
              </a:tr>
              <a:tr h="249937">
                <a:tc>
                  <a:txBody>
                    <a:bodyPr/>
                    <a:lstStyle/>
                    <a:p>
                      <a:pPr>
                        <a:lnSpc>
                          <a:spcPct val="107000"/>
                        </a:lnSpc>
                        <a:spcAft>
                          <a:spcPts val="800"/>
                        </a:spcAft>
                      </a:pPr>
                      <a:r>
                        <a:rPr lang="es-ES" sz="1400">
                          <a:effectLst/>
                        </a:rPr>
                        <a:t>NOVIEMBRE</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400">
                          <a:effectLst/>
                        </a:rPr>
                        <a:t>29.13</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400">
                          <a:effectLst/>
                        </a:rPr>
                        <a:t>33.02</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51055729"/>
                  </a:ext>
                </a:extLst>
              </a:tr>
              <a:tr h="249937">
                <a:tc>
                  <a:txBody>
                    <a:bodyPr/>
                    <a:lstStyle/>
                    <a:p>
                      <a:pPr>
                        <a:lnSpc>
                          <a:spcPct val="107000"/>
                        </a:lnSpc>
                        <a:spcAft>
                          <a:spcPts val="800"/>
                        </a:spcAft>
                      </a:pPr>
                      <a:r>
                        <a:rPr lang="es-ES" sz="1400">
                          <a:effectLst/>
                        </a:rPr>
                        <a:t>DICIEMBRE</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400">
                          <a:effectLst/>
                        </a:rPr>
                        <a:t>29.29</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400">
                          <a:effectLst/>
                        </a:rPr>
                        <a:t>32.50</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18278573"/>
                  </a:ext>
                </a:extLst>
              </a:tr>
              <a:tr h="249937">
                <a:tc>
                  <a:txBody>
                    <a:bodyPr/>
                    <a:lstStyle/>
                    <a:p>
                      <a:pPr>
                        <a:lnSpc>
                          <a:spcPct val="107000"/>
                        </a:lnSpc>
                        <a:spcAft>
                          <a:spcPts val="800"/>
                        </a:spcAft>
                      </a:pPr>
                      <a:r>
                        <a:rPr lang="es-ES" sz="1400">
                          <a:effectLst/>
                        </a:rPr>
                        <a:t>ENERO</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400">
                          <a:effectLst/>
                        </a:rPr>
                        <a:t>26.60</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400">
                          <a:effectLst/>
                        </a:rPr>
                        <a:t>27.89</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12266709"/>
                  </a:ext>
                </a:extLst>
              </a:tr>
              <a:tr h="262434">
                <a:tc>
                  <a:txBody>
                    <a:bodyPr/>
                    <a:lstStyle/>
                    <a:p>
                      <a:pPr>
                        <a:lnSpc>
                          <a:spcPct val="107000"/>
                        </a:lnSpc>
                        <a:spcAft>
                          <a:spcPts val="800"/>
                        </a:spcAft>
                      </a:pPr>
                      <a:r>
                        <a:rPr lang="es-ES" sz="1400">
                          <a:effectLst/>
                        </a:rPr>
                        <a:t>FEBRERO</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400">
                          <a:effectLst/>
                        </a:rPr>
                        <a:t>24.97</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400" dirty="0">
                          <a:effectLst/>
                        </a:rPr>
                        <a:t>27.96</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40941443"/>
                  </a:ext>
                </a:extLst>
              </a:tr>
            </a:tbl>
          </a:graphicData>
        </a:graphic>
      </p:graphicFrame>
      <p:sp>
        <p:nvSpPr>
          <p:cNvPr id="20" name="Rectangle 26">
            <a:extLst>
              <a:ext uri="{FF2B5EF4-FFF2-40B4-BE49-F238E27FC236}">
                <a16:creationId xmlns:a16="http://schemas.microsoft.com/office/drawing/2014/main" id="{1A355949-0282-4422-98C4-58A0BCBE04E4}"/>
              </a:ext>
            </a:extLst>
          </p:cNvPr>
          <p:cNvSpPr/>
          <p:nvPr/>
        </p:nvSpPr>
        <p:spPr>
          <a:xfrm>
            <a:off x="6684658" y="4435949"/>
            <a:ext cx="4509118" cy="923330"/>
          </a:xfrm>
          <a:prstGeom prst="rect">
            <a:avLst/>
          </a:prstGeom>
        </p:spPr>
        <p:txBody>
          <a:bodyPr wrap="square">
            <a:spAutoFit/>
          </a:bodyPr>
          <a:lstStyle/>
          <a:p>
            <a:pPr indent="449580" algn="just">
              <a:spcAft>
                <a:spcPts val="800"/>
              </a:spcAft>
            </a:pPr>
            <a:r>
              <a:rPr lang="es-EC" dirty="0">
                <a:latin typeface="Calibri" panose="020F0502020204030204" pitchFamily="34" charset="0"/>
                <a:ea typeface="Calibri" panose="020F0502020204030204" pitchFamily="34" charset="0"/>
                <a:cs typeface="Times New Roman" panose="02020603050405020304" pitchFamily="18" charset="0"/>
              </a:rPr>
              <a:t>Mezcla cerrada 29.29 </a:t>
            </a:r>
            <a:r>
              <a:rPr lang="en-US" noProof="1">
                <a:latin typeface="Calibri" panose="020F0502020204030204" pitchFamily="34" charset="0"/>
              </a:rPr>
              <a:t>˚C en el mes de diciembre</a:t>
            </a:r>
            <a:r>
              <a:rPr lang="es-EC" dirty="0">
                <a:latin typeface="Calibri" panose="020F0502020204030204" pitchFamily="34" charset="0"/>
                <a:ea typeface="Calibri" panose="020F0502020204030204" pitchFamily="34" charset="0"/>
                <a:cs typeface="Times New Roman" panose="02020603050405020304" pitchFamily="18" charset="0"/>
              </a:rPr>
              <a:t>  y en la mezcla abierta 33.02 </a:t>
            </a:r>
            <a:r>
              <a:rPr lang="en-US" noProof="1">
                <a:latin typeface="Calibri" panose="020F0502020204030204" pitchFamily="34" charset="0"/>
              </a:rPr>
              <a:t>˚C</a:t>
            </a:r>
            <a:r>
              <a:rPr lang="es-EC" dirty="0">
                <a:latin typeface="Calibri" panose="020F0502020204030204" pitchFamily="34" charset="0"/>
                <a:ea typeface="Calibri" panose="020F0502020204030204" pitchFamily="34" charset="0"/>
                <a:cs typeface="Times New Roman" panose="02020603050405020304" pitchFamily="18" charset="0"/>
              </a:rPr>
              <a:t>  en los meses septiembre y noviembre</a:t>
            </a:r>
            <a:endParaRPr lang="es-E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626585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EC9D9192-EEFE-445A-9B98-02D55BC8BBDB}"/>
              </a:ext>
            </a:extLst>
          </p:cNvPr>
          <p:cNvPicPr>
            <a:picLocks noChangeAspect="1"/>
          </p:cNvPicPr>
          <p:nvPr/>
        </p:nvPicPr>
        <p:blipFill rotWithShape="1">
          <a:blip r:embed="rId2">
            <a:lum bright="70000" contrast="-70000"/>
            <a:extLst>
              <a:ext uri="{28A0092B-C50C-407E-A947-70E740481C1C}">
                <a14:useLocalDpi xmlns:a14="http://schemas.microsoft.com/office/drawing/2010/main" val="0"/>
              </a:ext>
            </a:extLst>
          </a:blip>
          <a:srcRect/>
          <a:stretch/>
        </p:blipFill>
        <p:spPr>
          <a:xfrm>
            <a:off x="0" y="1049718"/>
            <a:ext cx="12192000" cy="4803045"/>
          </a:xfrm>
          <a:prstGeom prst="rect">
            <a:avLst/>
          </a:prstGeom>
          <a:ln>
            <a:noFill/>
          </a:ln>
          <a:effectLst>
            <a:softEdge rad="112500"/>
          </a:effectLst>
        </p:spPr>
      </p:pic>
      <p:sp>
        <p:nvSpPr>
          <p:cNvPr id="4" name="Marcador de número de diapositiva 3">
            <a:extLst>
              <a:ext uri="{FF2B5EF4-FFF2-40B4-BE49-F238E27FC236}">
                <a16:creationId xmlns:a16="http://schemas.microsoft.com/office/drawing/2014/main" id="{3D923213-AE7C-4440-A2DC-0B2E8F09BC87}"/>
              </a:ext>
            </a:extLst>
          </p:cNvPr>
          <p:cNvSpPr>
            <a:spLocks noGrp="1"/>
          </p:cNvSpPr>
          <p:nvPr>
            <p:ph type="sldNum" sz="quarter" idx="12"/>
          </p:nvPr>
        </p:nvSpPr>
        <p:spPr/>
        <p:txBody>
          <a:bodyPr/>
          <a:lstStyle/>
          <a:p>
            <a:fld id="{5A745FF5-85E7-44FB-BA6C-21F3DA7B9E3F}" type="slidenum">
              <a:rPr lang="es-EC" smtClean="0">
                <a:solidFill>
                  <a:prstClr val="black">
                    <a:tint val="75000"/>
                  </a:prstClr>
                </a:solidFill>
              </a:rPr>
              <a:pPr/>
              <a:t>3</a:t>
            </a:fld>
            <a:endParaRPr lang="es-EC" dirty="0">
              <a:solidFill>
                <a:prstClr val="black">
                  <a:tint val="75000"/>
                </a:prstClr>
              </a:solidFill>
            </a:endParaRPr>
          </a:p>
        </p:txBody>
      </p:sp>
      <p:sp>
        <p:nvSpPr>
          <p:cNvPr id="5" name="Shape">
            <a:extLst>
              <a:ext uri="{FF2B5EF4-FFF2-40B4-BE49-F238E27FC236}">
                <a16:creationId xmlns:a16="http://schemas.microsoft.com/office/drawing/2014/main" id="{8287BB10-0C8A-4F22-940D-9271587E453D}"/>
              </a:ext>
            </a:extLst>
          </p:cNvPr>
          <p:cNvSpPr/>
          <p:nvPr/>
        </p:nvSpPr>
        <p:spPr>
          <a:xfrm>
            <a:off x="0" y="1005237"/>
            <a:ext cx="12192000" cy="634398"/>
          </a:xfrm>
          <a:custGeom>
            <a:avLst/>
            <a:gdLst/>
            <a:ahLst/>
            <a:cxnLst>
              <a:cxn ang="0">
                <a:pos x="wd2" y="hd2"/>
              </a:cxn>
              <a:cxn ang="5400000">
                <a:pos x="wd2" y="hd2"/>
              </a:cxn>
              <a:cxn ang="10800000">
                <a:pos x="wd2" y="hd2"/>
              </a:cxn>
              <a:cxn ang="16200000">
                <a:pos x="wd2" y="hd2"/>
              </a:cxn>
            </a:cxnLst>
            <a:rect l="0" t="0" r="r" b="b"/>
            <a:pathLst>
              <a:path w="21600" h="21600" extrusionOk="0">
                <a:moveTo>
                  <a:pt x="20922" y="317"/>
                </a:moveTo>
                <a:lnTo>
                  <a:pt x="19860" y="301"/>
                </a:lnTo>
                <a:lnTo>
                  <a:pt x="19860" y="301"/>
                </a:lnTo>
                <a:lnTo>
                  <a:pt x="18821" y="285"/>
                </a:lnTo>
                <a:lnTo>
                  <a:pt x="17759" y="269"/>
                </a:lnTo>
                <a:lnTo>
                  <a:pt x="16697" y="254"/>
                </a:lnTo>
                <a:lnTo>
                  <a:pt x="15642" y="238"/>
                </a:lnTo>
                <a:lnTo>
                  <a:pt x="14580" y="222"/>
                </a:lnTo>
                <a:lnTo>
                  <a:pt x="13518" y="206"/>
                </a:lnTo>
                <a:lnTo>
                  <a:pt x="12456" y="190"/>
                </a:lnTo>
                <a:lnTo>
                  <a:pt x="11406" y="174"/>
                </a:lnTo>
                <a:lnTo>
                  <a:pt x="11406" y="174"/>
                </a:lnTo>
                <a:lnTo>
                  <a:pt x="10345" y="159"/>
                </a:lnTo>
                <a:lnTo>
                  <a:pt x="9282" y="143"/>
                </a:lnTo>
                <a:lnTo>
                  <a:pt x="8220" y="127"/>
                </a:lnTo>
                <a:lnTo>
                  <a:pt x="7181" y="111"/>
                </a:lnTo>
                <a:lnTo>
                  <a:pt x="7181" y="111"/>
                </a:lnTo>
                <a:lnTo>
                  <a:pt x="6119" y="95"/>
                </a:lnTo>
                <a:lnTo>
                  <a:pt x="5057" y="79"/>
                </a:lnTo>
                <a:lnTo>
                  <a:pt x="3995" y="63"/>
                </a:lnTo>
                <a:lnTo>
                  <a:pt x="2940" y="48"/>
                </a:lnTo>
                <a:lnTo>
                  <a:pt x="1878" y="32"/>
                </a:lnTo>
                <a:lnTo>
                  <a:pt x="816" y="16"/>
                </a:lnTo>
                <a:lnTo>
                  <a:pt x="0" y="0"/>
                </a:lnTo>
                <a:lnTo>
                  <a:pt x="0" y="10023"/>
                </a:lnTo>
                <a:cubicBezTo>
                  <a:pt x="2" y="10015"/>
                  <a:pt x="4" y="10007"/>
                  <a:pt x="6" y="10007"/>
                </a:cubicBezTo>
                <a:lnTo>
                  <a:pt x="6" y="10007"/>
                </a:lnTo>
                <a:lnTo>
                  <a:pt x="209" y="10007"/>
                </a:lnTo>
                <a:cubicBezTo>
                  <a:pt x="216" y="10007"/>
                  <a:pt x="223" y="10047"/>
                  <a:pt x="228" y="10126"/>
                </a:cubicBezTo>
                <a:cubicBezTo>
                  <a:pt x="233" y="10205"/>
                  <a:pt x="236" y="10301"/>
                  <a:pt x="236" y="10404"/>
                </a:cubicBezTo>
                <a:lnTo>
                  <a:pt x="236" y="10879"/>
                </a:lnTo>
                <a:cubicBezTo>
                  <a:pt x="236" y="11101"/>
                  <a:pt x="224" y="11276"/>
                  <a:pt x="209" y="11276"/>
                </a:cubicBezTo>
                <a:lnTo>
                  <a:pt x="209" y="11276"/>
                </a:lnTo>
                <a:lnTo>
                  <a:pt x="6" y="11276"/>
                </a:lnTo>
                <a:cubicBezTo>
                  <a:pt x="4" y="11276"/>
                  <a:pt x="2" y="11268"/>
                  <a:pt x="1" y="11260"/>
                </a:cubicBezTo>
                <a:lnTo>
                  <a:pt x="1" y="21275"/>
                </a:lnTo>
                <a:lnTo>
                  <a:pt x="815" y="21291"/>
                </a:lnTo>
                <a:lnTo>
                  <a:pt x="1877" y="21307"/>
                </a:lnTo>
                <a:lnTo>
                  <a:pt x="2932" y="21323"/>
                </a:lnTo>
                <a:lnTo>
                  <a:pt x="3994" y="21338"/>
                </a:lnTo>
                <a:lnTo>
                  <a:pt x="5056" y="21354"/>
                </a:lnTo>
                <a:lnTo>
                  <a:pt x="6118" y="21370"/>
                </a:lnTo>
                <a:lnTo>
                  <a:pt x="7157" y="21386"/>
                </a:lnTo>
                <a:lnTo>
                  <a:pt x="7157" y="21386"/>
                </a:lnTo>
                <a:lnTo>
                  <a:pt x="8219" y="21402"/>
                </a:lnTo>
                <a:lnTo>
                  <a:pt x="9280" y="21418"/>
                </a:lnTo>
                <a:lnTo>
                  <a:pt x="10343" y="21434"/>
                </a:lnTo>
                <a:lnTo>
                  <a:pt x="11405" y="21449"/>
                </a:lnTo>
                <a:lnTo>
                  <a:pt x="11405" y="21449"/>
                </a:lnTo>
                <a:lnTo>
                  <a:pt x="12454" y="21465"/>
                </a:lnTo>
                <a:lnTo>
                  <a:pt x="13516" y="21481"/>
                </a:lnTo>
                <a:lnTo>
                  <a:pt x="14579" y="21497"/>
                </a:lnTo>
                <a:lnTo>
                  <a:pt x="15634" y="21513"/>
                </a:lnTo>
                <a:lnTo>
                  <a:pt x="15634" y="21513"/>
                </a:lnTo>
                <a:lnTo>
                  <a:pt x="16696" y="21529"/>
                </a:lnTo>
                <a:lnTo>
                  <a:pt x="17757" y="21545"/>
                </a:lnTo>
                <a:lnTo>
                  <a:pt x="18819" y="21560"/>
                </a:lnTo>
                <a:lnTo>
                  <a:pt x="19881" y="21576"/>
                </a:lnTo>
                <a:lnTo>
                  <a:pt x="19881" y="21576"/>
                </a:lnTo>
                <a:lnTo>
                  <a:pt x="20920" y="21592"/>
                </a:lnTo>
                <a:lnTo>
                  <a:pt x="21600" y="21600"/>
                </a:lnTo>
                <a:lnTo>
                  <a:pt x="21600" y="325"/>
                </a:lnTo>
                <a:lnTo>
                  <a:pt x="20922" y="317"/>
                </a:lnTo>
                <a:close/>
                <a:moveTo>
                  <a:pt x="708" y="10879"/>
                </a:moveTo>
                <a:cubicBezTo>
                  <a:pt x="708" y="10982"/>
                  <a:pt x="706" y="11085"/>
                  <a:pt x="700" y="11157"/>
                </a:cubicBezTo>
                <a:cubicBezTo>
                  <a:pt x="695" y="11228"/>
                  <a:pt x="688" y="11276"/>
                  <a:pt x="681" y="11276"/>
                </a:cubicBezTo>
                <a:lnTo>
                  <a:pt x="681" y="11276"/>
                </a:lnTo>
                <a:lnTo>
                  <a:pt x="478" y="11276"/>
                </a:lnTo>
                <a:cubicBezTo>
                  <a:pt x="471" y="11276"/>
                  <a:pt x="464" y="11236"/>
                  <a:pt x="459" y="11157"/>
                </a:cubicBezTo>
                <a:cubicBezTo>
                  <a:pt x="454" y="11085"/>
                  <a:pt x="451" y="10982"/>
                  <a:pt x="451" y="10879"/>
                </a:cubicBezTo>
                <a:lnTo>
                  <a:pt x="451" y="10403"/>
                </a:lnTo>
                <a:cubicBezTo>
                  <a:pt x="451" y="10181"/>
                  <a:pt x="463" y="10007"/>
                  <a:pt x="478" y="10007"/>
                </a:cubicBezTo>
                <a:lnTo>
                  <a:pt x="478" y="10007"/>
                </a:lnTo>
                <a:lnTo>
                  <a:pt x="681" y="10007"/>
                </a:lnTo>
                <a:cubicBezTo>
                  <a:pt x="696" y="10007"/>
                  <a:pt x="708" y="10181"/>
                  <a:pt x="708" y="10403"/>
                </a:cubicBezTo>
                <a:lnTo>
                  <a:pt x="708" y="10879"/>
                </a:lnTo>
                <a:close/>
                <a:moveTo>
                  <a:pt x="1181" y="10887"/>
                </a:moveTo>
                <a:cubicBezTo>
                  <a:pt x="1181" y="11109"/>
                  <a:pt x="1169" y="11284"/>
                  <a:pt x="1154" y="11284"/>
                </a:cubicBezTo>
                <a:lnTo>
                  <a:pt x="1154" y="11284"/>
                </a:lnTo>
                <a:lnTo>
                  <a:pt x="951" y="11284"/>
                </a:lnTo>
                <a:cubicBezTo>
                  <a:pt x="944" y="11284"/>
                  <a:pt x="937" y="11244"/>
                  <a:pt x="932" y="11165"/>
                </a:cubicBezTo>
                <a:cubicBezTo>
                  <a:pt x="927" y="11085"/>
                  <a:pt x="924" y="10990"/>
                  <a:pt x="924" y="10887"/>
                </a:cubicBezTo>
                <a:lnTo>
                  <a:pt x="924" y="10411"/>
                </a:lnTo>
                <a:cubicBezTo>
                  <a:pt x="924" y="10189"/>
                  <a:pt x="936" y="10015"/>
                  <a:pt x="951" y="10015"/>
                </a:cubicBezTo>
                <a:lnTo>
                  <a:pt x="951" y="10015"/>
                </a:lnTo>
                <a:lnTo>
                  <a:pt x="1154" y="10015"/>
                </a:lnTo>
                <a:cubicBezTo>
                  <a:pt x="1161" y="10015"/>
                  <a:pt x="1168" y="10055"/>
                  <a:pt x="1173" y="10134"/>
                </a:cubicBezTo>
                <a:cubicBezTo>
                  <a:pt x="1178" y="10213"/>
                  <a:pt x="1181" y="10308"/>
                  <a:pt x="1181" y="10411"/>
                </a:cubicBezTo>
                <a:lnTo>
                  <a:pt x="1181" y="10887"/>
                </a:lnTo>
                <a:close/>
                <a:moveTo>
                  <a:pt x="1654" y="10895"/>
                </a:moveTo>
                <a:cubicBezTo>
                  <a:pt x="1654" y="11117"/>
                  <a:pt x="1642" y="11292"/>
                  <a:pt x="1627" y="11292"/>
                </a:cubicBezTo>
                <a:lnTo>
                  <a:pt x="1627" y="11292"/>
                </a:lnTo>
                <a:lnTo>
                  <a:pt x="1424" y="11292"/>
                </a:lnTo>
                <a:cubicBezTo>
                  <a:pt x="1417" y="11292"/>
                  <a:pt x="1410" y="11252"/>
                  <a:pt x="1405" y="11173"/>
                </a:cubicBezTo>
                <a:cubicBezTo>
                  <a:pt x="1400" y="11093"/>
                  <a:pt x="1396" y="10998"/>
                  <a:pt x="1396" y="10895"/>
                </a:cubicBezTo>
                <a:lnTo>
                  <a:pt x="1396" y="10419"/>
                </a:lnTo>
                <a:cubicBezTo>
                  <a:pt x="1396" y="10197"/>
                  <a:pt x="1409" y="10023"/>
                  <a:pt x="1424" y="10023"/>
                </a:cubicBezTo>
                <a:lnTo>
                  <a:pt x="1424" y="10023"/>
                </a:lnTo>
                <a:lnTo>
                  <a:pt x="1627" y="10023"/>
                </a:lnTo>
                <a:cubicBezTo>
                  <a:pt x="1634" y="10023"/>
                  <a:pt x="1641" y="10062"/>
                  <a:pt x="1646" y="10142"/>
                </a:cubicBezTo>
                <a:cubicBezTo>
                  <a:pt x="1651" y="10221"/>
                  <a:pt x="1654" y="10316"/>
                  <a:pt x="1654" y="10419"/>
                </a:cubicBezTo>
                <a:lnTo>
                  <a:pt x="1654" y="10895"/>
                </a:lnTo>
                <a:close/>
                <a:moveTo>
                  <a:pt x="2126" y="10903"/>
                </a:moveTo>
                <a:cubicBezTo>
                  <a:pt x="2126" y="11125"/>
                  <a:pt x="2114" y="11299"/>
                  <a:pt x="2099" y="11299"/>
                </a:cubicBezTo>
                <a:cubicBezTo>
                  <a:pt x="2099" y="11299"/>
                  <a:pt x="2099" y="11299"/>
                  <a:pt x="2099" y="11299"/>
                </a:cubicBezTo>
                <a:lnTo>
                  <a:pt x="1896" y="11299"/>
                </a:lnTo>
                <a:cubicBezTo>
                  <a:pt x="1889" y="11299"/>
                  <a:pt x="1882" y="11260"/>
                  <a:pt x="1877" y="11181"/>
                </a:cubicBezTo>
                <a:cubicBezTo>
                  <a:pt x="1872" y="11109"/>
                  <a:pt x="1869" y="11006"/>
                  <a:pt x="1869" y="10903"/>
                </a:cubicBezTo>
                <a:lnTo>
                  <a:pt x="1869" y="10427"/>
                </a:lnTo>
                <a:cubicBezTo>
                  <a:pt x="1869" y="10205"/>
                  <a:pt x="1881" y="10031"/>
                  <a:pt x="1896" y="10031"/>
                </a:cubicBezTo>
                <a:lnTo>
                  <a:pt x="1896" y="10031"/>
                </a:lnTo>
                <a:lnTo>
                  <a:pt x="2099" y="10031"/>
                </a:lnTo>
                <a:cubicBezTo>
                  <a:pt x="2114" y="10031"/>
                  <a:pt x="2126" y="10205"/>
                  <a:pt x="2126" y="10427"/>
                </a:cubicBezTo>
                <a:lnTo>
                  <a:pt x="2126" y="10903"/>
                </a:lnTo>
                <a:close/>
                <a:moveTo>
                  <a:pt x="2599" y="10903"/>
                </a:moveTo>
                <a:cubicBezTo>
                  <a:pt x="2599" y="11006"/>
                  <a:pt x="2596" y="11109"/>
                  <a:pt x="2591" y="11181"/>
                </a:cubicBezTo>
                <a:cubicBezTo>
                  <a:pt x="2586" y="11252"/>
                  <a:pt x="2579" y="11299"/>
                  <a:pt x="2572" y="11299"/>
                </a:cubicBezTo>
                <a:lnTo>
                  <a:pt x="2572" y="11299"/>
                </a:lnTo>
                <a:lnTo>
                  <a:pt x="2369" y="11299"/>
                </a:lnTo>
                <a:cubicBezTo>
                  <a:pt x="2354" y="11299"/>
                  <a:pt x="2342" y="11125"/>
                  <a:pt x="2342" y="10903"/>
                </a:cubicBezTo>
                <a:lnTo>
                  <a:pt x="2342" y="10427"/>
                </a:lnTo>
                <a:cubicBezTo>
                  <a:pt x="2342" y="10324"/>
                  <a:pt x="2344" y="10221"/>
                  <a:pt x="2350" y="10150"/>
                </a:cubicBezTo>
                <a:cubicBezTo>
                  <a:pt x="2355" y="10078"/>
                  <a:pt x="2362" y="10031"/>
                  <a:pt x="2369" y="10031"/>
                </a:cubicBezTo>
                <a:lnTo>
                  <a:pt x="2369" y="10031"/>
                </a:lnTo>
                <a:lnTo>
                  <a:pt x="2572" y="10031"/>
                </a:lnTo>
                <a:cubicBezTo>
                  <a:pt x="2587" y="10031"/>
                  <a:pt x="2599" y="10205"/>
                  <a:pt x="2599" y="10427"/>
                </a:cubicBezTo>
                <a:lnTo>
                  <a:pt x="2599" y="10903"/>
                </a:lnTo>
                <a:close/>
                <a:moveTo>
                  <a:pt x="3059" y="10911"/>
                </a:moveTo>
                <a:cubicBezTo>
                  <a:pt x="3059" y="11014"/>
                  <a:pt x="3057" y="11117"/>
                  <a:pt x="3051" y="11188"/>
                </a:cubicBezTo>
                <a:cubicBezTo>
                  <a:pt x="3046" y="11260"/>
                  <a:pt x="3039" y="11307"/>
                  <a:pt x="3032" y="11307"/>
                </a:cubicBezTo>
                <a:lnTo>
                  <a:pt x="3032" y="11307"/>
                </a:lnTo>
                <a:lnTo>
                  <a:pt x="2933" y="11307"/>
                </a:lnTo>
                <a:cubicBezTo>
                  <a:pt x="2933" y="11307"/>
                  <a:pt x="2933" y="11307"/>
                  <a:pt x="2933" y="11307"/>
                </a:cubicBezTo>
                <a:lnTo>
                  <a:pt x="2842" y="11307"/>
                </a:lnTo>
                <a:cubicBezTo>
                  <a:pt x="2827" y="11307"/>
                  <a:pt x="2814" y="11133"/>
                  <a:pt x="2814" y="10911"/>
                </a:cubicBezTo>
                <a:lnTo>
                  <a:pt x="2814" y="10435"/>
                </a:lnTo>
                <a:cubicBezTo>
                  <a:pt x="2814" y="10332"/>
                  <a:pt x="2817" y="10229"/>
                  <a:pt x="2823" y="10158"/>
                </a:cubicBezTo>
                <a:cubicBezTo>
                  <a:pt x="2828" y="10086"/>
                  <a:pt x="2835" y="10039"/>
                  <a:pt x="2842" y="10039"/>
                </a:cubicBezTo>
                <a:lnTo>
                  <a:pt x="2842" y="10039"/>
                </a:lnTo>
                <a:lnTo>
                  <a:pt x="2940" y="10039"/>
                </a:lnTo>
                <a:cubicBezTo>
                  <a:pt x="2940" y="10039"/>
                  <a:pt x="2940" y="10039"/>
                  <a:pt x="2940" y="10039"/>
                </a:cubicBezTo>
                <a:lnTo>
                  <a:pt x="3032" y="10039"/>
                </a:lnTo>
                <a:cubicBezTo>
                  <a:pt x="3048" y="10039"/>
                  <a:pt x="3060" y="10213"/>
                  <a:pt x="3060" y="10435"/>
                </a:cubicBezTo>
                <a:lnTo>
                  <a:pt x="3060" y="10911"/>
                </a:lnTo>
                <a:close/>
                <a:moveTo>
                  <a:pt x="3532" y="10919"/>
                </a:moveTo>
                <a:cubicBezTo>
                  <a:pt x="3532" y="11141"/>
                  <a:pt x="3520" y="11315"/>
                  <a:pt x="3504" y="11315"/>
                </a:cubicBezTo>
                <a:lnTo>
                  <a:pt x="3504" y="11315"/>
                </a:lnTo>
                <a:lnTo>
                  <a:pt x="3302" y="11315"/>
                </a:lnTo>
                <a:cubicBezTo>
                  <a:pt x="3294" y="11315"/>
                  <a:pt x="3287" y="11276"/>
                  <a:pt x="3282" y="11196"/>
                </a:cubicBezTo>
                <a:cubicBezTo>
                  <a:pt x="3277" y="11125"/>
                  <a:pt x="3274" y="11022"/>
                  <a:pt x="3274" y="10919"/>
                </a:cubicBezTo>
                <a:lnTo>
                  <a:pt x="3274" y="10443"/>
                </a:lnTo>
                <a:cubicBezTo>
                  <a:pt x="3274" y="10221"/>
                  <a:pt x="3286" y="10047"/>
                  <a:pt x="3302" y="10047"/>
                </a:cubicBezTo>
                <a:lnTo>
                  <a:pt x="3302" y="10047"/>
                </a:lnTo>
                <a:lnTo>
                  <a:pt x="3504" y="10047"/>
                </a:lnTo>
                <a:cubicBezTo>
                  <a:pt x="3511" y="10047"/>
                  <a:pt x="3518" y="10086"/>
                  <a:pt x="3523" y="10166"/>
                </a:cubicBezTo>
                <a:cubicBezTo>
                  <a:pt x="3528" y="10237"/>
                  <a:pt x="3532" y="10340"/>
                  <a:pt x="3532" y="10443"/>
                </a:cubicBezTo>
                <a:lnTo>
                  <a:pt x="3532" y="10919"/>
                </a:lnTo>
                <a:close/>
                <a:moveTo>
                  <a:pt x="4004" y="10927"/>
                </a:moveTo>
                <a:cubicBezTo>
                  <a:pt x="4004" y="11030"/>
                  <a:pt x="4002" y="11133"/>
                  <a:pt x="3996" y="11204"/>
                </a:cubicBezTo>
                <a:cubicBezTo>
                  <a:pt x="3991" y="11276"/>
                  <a:pt x="3984" y="11323"/>
                  <a:pt x="3977" y="11323"/>
                </a:cubicBezTo>
                <a:lnTo>
                  <a:pt x="3977" y="11323"/>
                </a:lnTo>
                <a:lnTo>
                  <a:pt x="3774" y="11323"/>
                </a:lnTo>
                <a:cubicBezTo>
                  <a:pt x="3767" y="11323"/>
                  <a:pt x="3760" y="11284"/>
                  <a:pt x="3755" y="11204"/>
                </a:cubicBezTo>
                <a:cubicBezTo>
                  <a:pt x="3750" y="11125"/>
                  <a:pt x="3747" y="11030"/>
                  <a:pt x="3747" y="10927"/>
                </a:cubicBezTo>
                <a:lnTo>
                  <a:pt x="3747" y="10451"/>
                </a:lnTo>
                <a:cubicBezTo>
                  <a:pt x="3747" y="10229"/>
                  <a:pt x="3759" y="10055"/>
                  <a:pt x="3774" y="10055"/>
                </a:cubicBezTo>
                <a:lnTo>
                  <a:pt x="3774" y="10055"/>
                </a:lnTo>
                <a:lnTo>
                  <a:pt x="3977" y="10055"/>
                </a:lnTo>
                <a:cubicBezTo>
                  <a:pt x="3992" y="10055"/>
                  <a:pt x="4004" y="10229"/>
                  <a:pt x="4004" y="10451"/>
                </a:cubicBezTo>
                <a:lnTo>
                  <a:pt x="4004" y="10927"/>
                </a:lnTo>
                <a:close/>
                <a:moveTo>
                  <a:pt x="4477" y="10935"/>
                </a:moveTo>
                <a:cubicBezTo>
                  <a:pt x="4477" y="11038"/>
                  <a:pt x="4474" y="11141"/>
                  <a:pt x="4468" y="11212"/>
                </a:cubicBezTo>
                <a:cubicBezTo>
                  <a:pt x="4463" y="11284"/>
                  <a:pt x="4456" y="11331"/>
                  <a:pt x="4449" y="11331"/>
                </a:cubicBezTo>
                <a:lnTo>
                  <a:pt x="4449" y="11331"/>
                </a:lnTo>
                <a:lnTo>
                  <a:pt x="4247" y="11331"/>
                </a:lnTo>
                <a:cubicBezTo>
                  <a:pt x="4231" y="11331"/>
                  <a:pt x="4219" y="11157"/>
                  <a:pt x="4219" y="10935"/>
                </a:cubicBezTo>
                <a:lnTo>
                  <a:pt x="4219" y="10459"/>
                </a:lnTo>
                <a:cubicBezTo>
                  <a:pt x="4219" y="10356"/>
                  <a:pt x="4222" y="10253"/>
                  <a:pt x="4227" y="10181"/>
                </a:cubicBezTo>
                <a:cubicBezTo>
                  <a:pt x="4232" y="10110"/>
                  <a:pt x="4240" y="10062"/>
                  <a:pt x="4247" y="10062"/>
                </a:cubicBezTo>
                <a:lnTo>
                  <a:pt x="4247" y="10062"/>
                </a:lnTo>
                <a:lnTo>
                  <a:pt x="4449" y="10062"/>
                </a:lnTo>
                <a:cubicBezTo>
                  <a:pt x="4465" y="10062"/>
                  <a:pt x="4477" y="10237"/>
                  <a:pt x="4477" y="10459"/>
                </a:cubicBezTo>
                <a:lnTo>
                  <a:pt x="4477" y="10935"/>
                </a:lnTo>
                <a:close/>
                <a:moveTo>
                  <a:pt x="4950" y="10943"/>
                </a:moveTo>
                <a:cubicBezTo>
                  <a:pt x="4950" y="11046"/>
                  <a:pt x="4947" y="11149"/>
                  <a:pt x="4941" y="11220"/>
                </a:cubicBezTo>
                <a:cubicBezTo>
                  <a:pt x="4936" y="11292"/>
                  <a:pt x="4929" y="11339"/>
                  <a:pt x="4922" y="11339"/>
                </a:cubicBezTo>
                <a:lnTo>
                  <a:pt x="4922" y="11339"/>
                </a:lnTo>
                <a:lnTo>
                  <a:pt x="4720" y="11339"/>
                </a:lnTo>
                <a:cubicBezTo>
                  <a:pt x="4712" y="11339"/>
                  <a:pt x="4705" y="11299"/>
                  <a:pt x="4700" y="11220"/>
                </a:cubicBezTo>
                <a:cubicBezTo>
                  <a:pt x="4695" y="11149"/>
                  <a:pt x="4692" y="11046"/>
                  <a:pt x="4692" y="10943"/>
                </a:cubicBezTo>
                <a:lnTo>
                  <a:pt x="4692" y="10467"/>
                </a:lnTo>
                <a:cubicBezTo>
                  <a:pt x="4692" y="10245"/>
                  <a:pt x="4704" y="10070"/>
                  <a:pt x="4720" y="10070"/>
                </a:cubicBezTo>
                <a:lnTo>
                  <a:pt x="4720" y="10070"/>
                </a:lnTo>
                <a:lnTo>
                  <a:pt x="4922" y="10070"/>
                </a:lnTo>
                <a:cubicBezTo>
                  <a:pt x="4937" y="10070"/>
                  <a:pt x="4950" y="10245"/>
                  <a:pt x="4950" y="10467"/>
                </a:cubicBezTo>
                <a:lnTo>
                  <a:pt x="4950" y="10943"/>
                </a:lnTo>
                <a:close/>
                <a:moveTo>
                  <a:pt x="5422" y="10951"/>
                </a:moveTo>
                <a:cubicBezTo>
                  <a:pt x="5422" y="11173"/>
                  <a:pt x="5410" y="11347"/>
                  <a:pt x="5395" y="11347"/>
                </a:cubicBezTo>
                <a:lnTo>
                  <a:pt x="5395" y="11347"/>
                </a:lnTo>
                <a:lnTo>
                  <a:pt x="5192" y="11347"/>
                </a:lnTo>
                <a:cubicBezTo>
                  <a:pt x="5177" y="11347"/>
                  <a:pt x="5165" y="11173"/>
                  <a:pt x="5165" y="10951"/>
                </a:cubicBezTo>
                <a:lnTo>
                  <a:pt x="5165" y="10475"/>
                </a:lnTo>
                <a:cubicBezTo>
                  <a:pt x="5165" y="10372"/>
                  <a:pt x="5168" y="10269"/>
                  <a:pt x="5173" y="10197"/>
                </a:cubicBezTo>
                <a:cubicBezTo>
                  <a:pt x="5178" y="10126"/>
                  <a:pt x="5185" y="10078"/>
                  <a:pt x="5192" y="10078"/>
                </a:cubicBezTo>
                <a:lnTo>
                  <a:pt x="5192" y="10078"/>
                </a:lnTo>
                <a:lnTo>
                  <a:pt x="5395" y="10078"/>
                </a:lnTo>
                <a:cubicBezTo>
                  <a:pt x="5402" y="10078"/>
                  <a:pt x="5409" y="10118"/>
                  <a:pt x="5414" y="10197"/>
                </a:cubicBezTo>
                <a:cubicBezTo>
                  <a:pt x="5419" y="10269"/>
                  <a:pt x="5422" y="10372"/>
                  <a:pt x="5422" y="10475"/>
                </a:cubicBezTo>
                <a:lnTo>
                  <a:pt x="5422" y="10951"/>
                </a:lnTo>
                <a:close/>
                <a:moveTo>
                  <a:pt x="5895" y="10958"/>
                </a:moveTo>
                <a:cubicBezTo>
                  <a:pt x="5895" y="11181"/>
                  <a:pt x="5883" y="11355"/>
                  <a:pt x="5867" y="11355"/>
                </a:cubicBezTo>
                <a:lnTo>
                  <a:pt x="5867" y="11355"/>
                </a:lnTo>
                <a:lnTo>
                  <a:pt x="5665" y="11355"/>
                </a:lnTo>
                <a:cubicBezTo>
                  <a:pt x="5657" y="11355"/>
                  <a:pt x="5650" y="11315"/>
                  <a:pt x="5645" y="11236"/>
                </a:cubicBezTo>
                <a:cubicBezTo>
                  <a:pt x="5640" y="11157"/>
                  <a:pt x="5637" y="11062"/>
                  <a:pt x="5637" y="10958"/>
                </a:cubicBezTo>
                <a:lnTo>
                  <a:pt x="5637" y="10483"/>
                </a:lnTo>
                <a:cubicBezTo>
                  <a:pt x="5637" y="10261"/>
                  <a:pt x="5649" y="10086"/>
                  <a:pt x="5665" y="10086"/>
                </a:cubicBezTo>
                <a:cubicBezTo>
                  <a:pt x="5665" y="10086"/>
                  <a:pt x="5665" y="10086"/>
                  <a:pt x="5665" y="10086"/>
                </a:cubicBezTo>
                <a:lnTo>
                  <a:pt x="5867" y="10094"/>
                </a:lnTo>
                <a:cubicBezTo>
                  <a:pt x="5874" y="10094"/>
                  <a:pt x="5881" y="10134"/>
                  <a:pt x="5886" y="10213"/>
                </a:cubicBezTo>
                <a:cubicBezTo>
                  <a:pt x="5891" y="10284"/>
                  <a:pt x="5895" y="10388"/>
                  <a:pt x="5895" y="10491"/>
                </a:cubicBezTo>
                <a:lnTo>
                  <a:pt x="5895" y="10958"/>
                </a:lnTo>
                <a:close/>
                <a:moveTo>
                  <a:pt x="6368" y="10966"/>
                </a:moveTo>
                <a:cubicBezTo>
                  <a:pt x="6368" y="11069"/>
                  <a:pt x="6365" y="11173"/>
                  <a:pt x="6359" y="11244"/>
                </a:cubicBezTo>
                <a:cubicBezTo>
                  <a:pt x="6354" y="11315"/>
                  <a:pt x="6347" y="11363"/>
                  <a:pt x="6340" y="11363"/>
                </a:cubicBezTo>
                <a:lnTo>
                  <a:pt x="6340" y="11363"/>
                </a:lnTo>
                <a:lnTo>
                  <a:pt x="6137" y="11363"/>
                </a:lnTo>
                <a:cubicBezTo>
                  <a:pt x="6122" y="11363"/>
                  <a:pt x="6110" y="11188"/>
                  <a:pt x="6110" y="10966"/>
                </a:cubicBezTo>
                <a:lnTo>
                  <a:pt x="6110" y="10491"/>
                </a:lnTo>
                <a:cubicBezTo>
                  <a:pt x="6110" y="10388"/>
                  <a:pt x="6113" y="10284"/>
                  <a:pt x="6118" y="10213"/>
                </a:cubicBezTo>
                <a:cubicBezTo>
                  <a:pt x="6123" y="10142"/>
                  <a:pt x="6130" y="10094"/>
                  <a:pt x="6137" y="10094"/>
                </a:cubicBezTo>
                <a:lnTo>
                  <a:pt x="6137" y="10094"/>
                </a:lnTo>
                <a:lnTo>
                  <a:pt x="6340" y="10094"/>
                </a:lnTo>
                <a:cubicBezTo>
                  <a:pt x="6355" y="10094"/>
                  <a:pt x="6368" y="10269"/>
                  <a:pt x="6368" y="10491"/>
                </a:cubicBezTo>
                <a:lnTo>
                  <a:pt x="6368" y="10966"/>
                </a:lnTo>
                <a:close/>
                <a:moveTo>
                  <a:pt x="6840" y="10974"/>
                </a:moveTo>
                <a:cubicBezTo>
                  <a:pt x="6840" y="11077"/>
                  <a:pt x="6837" y="11181"/>
                  <a:pt x="6832" y="11252"/>
                </a:cubicBezTo>
                <a:cubicBezTo>
                  <a:pt x="6827" y="11323"/>
                  <a:pt x="6819" y="11371"/>
                  <a:pt x="6812" y="11371"/>
                </a:cubicBezTo>
                <a:lnTo>
                  <a:pt x="6812" y="11371"/>
                </a:lnTo>
                <a:lnTo>
                  <a:pt x="6610" y="11371"/>
                </a:lnTo>
                <a:cubicBezTo>
                  <a:pt x="6603" y="11371"/>
                  <a:pt x="6595" y="11331"/>
                  <a:pt x="6590" y="11252"/>
                </a:cubicBezTo>
                <a:cubicBezTo>
                  <a:pt x="6586" y="11173"/>
                  <a:pt x="6582" y="11077"/>
                  <a:pt x="6582" y="10974"/>
                </a:cubicBezTo>
                <a:lnTo>
                  <a:pt x="6582" y="10499"/>
                </a:lnTo>
                <a:cubicBezTo>
                  <a:pt x="6582" y="10277"/>
                  <a:pt x="6594" y="10102"/>
                  <a:pt x="6610" y="10102"/>
                </a:cubicBezTo>
                <a:lnTo>
                  <a:pt x="6610" y="10102"/>
                </a:lnTo>
                <a:lnTo>
                  <a:pt x="6812" y="10102"/>
                </a:lnTo>
                <a:cubicBezTo>
                  <a:pt x="6828" y="10102"/>
                  <a:pt x="6840" y="10277"/>
                  <a:pt x="6840" y="10499"/>
                </a:cubicBezTo>
                <a:lnTo>
                  <a:pt x="6840" y="10974"/>
                </a:lnTo>
                <a:close/>
                <a:moveTo>
                  <a:pt x="7285" y="10982"/>
                </a:moveTo>
                <a:cubicBezTo>
                  <a:pt x="7285" y="11204"/>
                  <a:pt x="7272" y="11379"/>
                  <a:pt x="7257" y="11379"/>
                </a:cubicBezTo>
                <a:cubicBezTo>
                  <a:pt x="7257" y="11379"/>
                  <a:pt x="7257" y="11379"/>
                  <a:pt x="7257" y="11379"/>
                </a:cubicBezTo>
                <a:lnTo>
                  <a:pt x="7159" y="11379"/>
                </a:lnTo>
                <a:cubicBezTo>
                  <a:pt x="7159" y="11379"/>
                  <a:pt x="7159" y="11379"/>
                  <a:pt x="7158" y="11379"/>
                </a:cubicBezTo>
                <a:lnTo>
                  <a:pt x="7083" y="11379"/>
                </a:lnTo>
                <a:cubicBezTo>
                  <a:pt x="7067" y="11379"/>
                  <a:pt x="7055" y="11204"/>
                  <a:pt x="7055" y="10982"/>
                </a:cubicBezTo>
                <a:lnTo>
                  <a:pt x="7055" y="10507"/>
                </a:lnTo>
                <a:cubicBezTo>
                  <a:pt x="7055" y="10403"/>
                  <a:pt x="7058" y="10300"/>
                  <a:pt x="7063" y="10229"/>
                </a:cubicBezTo>
                <a:cubicBezTo>
                  <a:pt x="7069" y="10158"/>
                  <a:pt x="7075" y="10110"/>
                  <a:pt x="7083" y="10110"/>
                </a:cubicBezTo>
                <a:cubicBezTo>
                  <a:pt x="7083" y="10110"/>
                  <a:pt x="7083" y="10110"/>
                  <a:pt x="7083" y="10110"/>
                </a:cubicBezTo>
                <a:lnTo>
                  <a:pt x="7181" y="10110"/>
                </a:lnTo>
                <a:cubicBezTo>
                  <a:pt x="7181" y="10110"/>
                  <a:pt x="7181" y="10110"/>
                  <a:pt x="7181" y="10110"/>
                </a:cubicBezTo>
                <a:lnTo>
                  <a:pt x="7257" y="10110"/>
                </a:lnTo>
                <a:cubicBezTo>
                  <a:pt x="7264" y="10110"/>
                  <a:pt x="7271" y="10150"/>
                  <a:pt x="7276" y="10229"/>
                </a:cubicBezTo>
                <a:cubicBezTo>
                  <a:pt x="7281" y="10300"/>
                  <a:pt x="7285" y="10403"/>
                  <a:pt x="7285" y="10507"/>
                </a:cubicBezTo>
                <a:lnTo>
                  <a:pt x="7285" y="10982"/>
                </a:lnTo>
                <a:close/>
                <a:moveTo>
                  <a:pt x="7757" y="10990"/>
                </a:moveTo>
                <a:cubicBezTo>
                  <a:pt x="7757" y="11093"/>
                  <a:pt x="7754" y="11196"/>
                  <a:pt x="7749" y="11268"/>
                </a:cubicBezTo>
                <a:cubicBezTo>
                  <a:pt x="7744" y="11339"/>
                  <a:pt x="7736" y="11387"/>
                  <a:pt x="7729" y="11387"/>
                </a:cubicBezTo>
                <a:lnTo>
                  <a:pt x="7729" y="11387"/>
                </a:lnTo>
                <a:lnTo>
                  <a:pt x="7527" y="11387"/>
                </a:lnTo>
                <a:cubicBezTo>
                  <a:pt x="7520" y="11387"/>
                  <a:pt x="7512" y="11347"/>
                  <a:pt x="7508" y="11268"/>
                </a:cubicBezTo>
                <a:cubicBezTo>
                  <a:pt x="7503" y="11188"/>
                  <a:pt x="7499" y="11093"/>
                  <a:pt x="7499" y="10990"/>
                </a:cubicBezTo>
                <a:lnTo>
                  <a:pt x="7499" y="10514"/>
                </a:lnTo>
                <a:cubicBezTo>
                  <a:pt x="7499" y="10292"/>
                  <a:pt x="7511" y="10118"/>
                  <a:pt x="7527" y="10118"/>
                </a:cubicBezTo>
                <a:lnTo>
                  <a:pt x="7527" y="10118"/>
                </a:lnTo>
                <a:lnTo>
                  <a:pt x="7729" y="10118"/>
                </a:lnTo>
                <a:cubicBezTo>
                  <a:pt x="7745" y="10118"/>
                  <a:pt x="7757" y="10292"/>
                  <a:pt x="7757" y="10514"/>
                </a:cubicBezTo>
                <a:lnTo>
                  <a:pt x="7757" y="10990"/>
                </a:lnTo>
                <a:close/>
                <a:moveTo>
                  <a:pt x="8230" y="10998"/>
                </a:moveTo>
                <a:cubicBezTo>
                  <a:pt x="8230" y="11220"/>
                  <a:pt x="8218" y="11395"/>
                  <a:pt x="8202" y="11395"/>
                </a:cubicBezTo>
                <a:lnTo>
                  <a:pt x="8202" y="11395"/>
                </a:lnTo>
                <a:lnTo>
                  <a:pt x="8000" y="11395"/>
                </a:lnTo>
                <a:cubicBezTo>
                  <a:pt x="7992" y="11395"/>
                  <a:pt x="7985" y="11355"/>
                  <a:pt x="7980" y="11276"/>
                </a:cubicBezTo>
                <a:cubicBezTo>
                  <a:pt x="7975" y="11196"/>
                  <a:pt x="7972" y="11101"/>
                  <a:pt x="7972" y="10998"/>
                </a:cubicBezTo>
                <a:lnTo>
                  <a:pt x="7972" y="10522"/>
                </a:lnTo>
                <a:cubicBezTo>
                  <a:pt x="7972" y="10300"/>
                  <a:pt x="7984" y="10126"/>
                  <a:pt x="8000" y="10126"/>
                </a:cubicBezTo>
                <a:lnTo>
                  <a:pt x="8000" y="10126"/>
                </a:lnTo>
                <a:lnTo>
                  <a:pt x="8202" y="10126"/>
                </a:lnTo>
                <a:cubicBezTo>
                  <a:pt x="8209" y="10126"/>
                  <a:pt x="8216" y="10166"/>
                  <a:pt x="8221" y="10245"/>
                </a:cubicBezTo>
                <a:cubicBezTo>
                  <a:pt x="8226" y="10324"/>
                  <a:pt x="8230" y="10419"/>
                  <a:pt x="8230" y="10522"/>
                </a:cubicBezTo>
                <a:lnTo>
                  <a:pt x="8230" y="10998"/>
                </a:lnTo>
                <a:close/>
                <a:moveTo>
                  <a:pt x="8702" y="10998"/>
                </a:moveTo>
                <a:cubicBezTo>
                  <a:pt x="8702" y="11101"/>
                  <a:pt x="8699" y="11204"/>
                  <a:pt x="8694" y="11276"/>
                </a:cubicBezTo>
                <a:cubicBezTo>
                  <a:pt x="8688" y="11347"/>
                  <a:pt x="8682" y="11395"/>
                  <a:pt x="8674" y="11395"/>
                </a:cubicBezTo>
                <a:lnTo>
                  <a:pt x="8674" y="11395"/>
                </a:lnTo>
                <a:lnTo>
                  <a:pt x="8472" y="11395"/>
                </a:lnTo>
                <a:cubicBezTo>
                  <a:pt x="8465" y="11395"/>
                  <a:pt x="8458" y="11355"/>
                  <a:pt x="8453" y="11276"/>
                </a:cubicBezTo>
                <a:cubicBezTo>
                  <a:pt x="8448" y="11196"/>
                  <a:pt x="8444" y="11101"/>
                  <a:pt x="8444" y="10998"/>
                </a:cubicBezTo>
                <a:lnTo>
                  <a:pt x="8444" y="10522"/>
                </a:lnTo>
                <a:cubicBezTo>
                  <a:pt x="8444" y="10300"/>
                  <a:pt x="8456" y="10126"/>
                  <a:pt x="8472" y="10126"/>
                </a:cubicBezTo>
                <a:lnTo>
                  <a:pt x="8472" y="10126"/>
                </a:lnTo>
                <a:lnTo>
                  <a:pt x="8674" y="10126"/>
                </a:lnTo>
                <a:cubicBezTo>
                  <a:pt x="8690" y="10126"/>
                  <a:pt x="8702" y="10300"/>
                  <a:pt x="8702" y="10522"/>
                </a:cubicBezTo>
                <a:lnTo>
                  <a:pt x="8702" y="10998"/>
                </a:lnTo>
                <a:close/>
                <a:moveTo>
                  <a:pt x="9175" y="11014"/>
                </a:moveTo>
                <a:cubicBezTo>
                  <a:pt x="9175" y="11236"/>
                  <a:pt x="9163" y="11410"/>
                  <a:pt x="9147" y="11410"/>
                </a:cubicBezTo>
                <a:lnTo>
                  <a:pt x="9147" y="11410"/>
                </a:lnTo>
                <a:lnTo>
                  <a:pt x="8945" y="11410"/>
                </a:lnTo>
                <a:cubicBezTo>
                  <a:pt x="8929" y="11410"/>
                  <a:pt x="8917" y="11236"/>
                  <a:pt x="8917" y="11014"/>
                </a:cubicBezTo>
                <a:lnTo>
                  <a:pt x="8917" y="10538"/>
                </a:lnTo>
                <a:cubicBezTo>
                  <a:pt x="8917" y="10435"/>
                  <a:pt x="8920" y="10332"/>
                  <a:pt x="8925" y="10261"/>
                </a:cubicBezTo>
                <a:cubicBezTo>
                  <a:pt x="8931" y="10189"/>
                  <a:pt x="8938" y="10142"/>
                  <a:pt x="8945" y="10142"/>
                </a:cubicBezTo>
                <a:lnTo>
                  <a:pt x="8945" y="10142"/>
                </a:lnTo>
                <a:lnTo>
                  <a:pt x="9147" y="10142"/>
                </a:lnTo>
                <a:cubicBezTo>
                  <a:pt x="9154" y="10142"/>
                  <a:pt x="9162" y="10181"/>
                  <a:pt x="9167" y="10261"/>
                </a:cubicBezTo>
                <a:cubicBezTo>
                  <a:pt x="9172" y="10332"/>
                  <a:pt x="9175" y="10435"/>
                  <a:pt x="9175" y="10538"/>
                </a:cubicBezTo>
                <a:lnTo>
                  <a:pt x="9175" y="11014"/>
                </a:lnTo>
                <a:close/>
                <a:moveTo>
                  <a:pt x="9647" y="11014"/>
                </a:moveTo>
                <a:cubicBezTo>
                  <a:pt x="9647" y="11236"/>
                  <a:pt x="9635" y="11410"/>
                  <a:pt x="9620" y="11410"/>
                </a:cubicBezTo>
                <a:cubicBezTo>
                  <a:pt x="9620" y="11410"/>
                  <a:pt x="9620" y="11410"/>
                  <a:pt x="9620" y="11410"/>
                </a:cubicBezTo>
                <a:lnTo>
                  <a:pt x="9417" y="11410"/>
                </a:lnTo>
                <a:cubicBezTo>
                  <a:pt x="9410" y="11410"/>
                  <a:pt x="9403" y="11371"/>
                  <a:pt x="9398" y="11292"/>
                </a:cubicBezTo>
                <a:cubicBezTo>
                  <a:pt x="9393" y="11220"/>
                  <a:pt x="9389" y="11117"/>
                  <a:pt x="9389" y="11014"/>
                </a:cubicBezTo>
                <a:lnTo>
                  <a:pt x="9389" y="10538"/>
                </a:lnTo>
                <a:cubicBezTo>
                  <a:pt x="9389" y="10316"/>
                  <a:pt x="9402" y="10142"/>
                  <a:pt x="9417" y="10142"/>
                </a:cubicBezTo>
                <a:lnTo>
                  <a:pt x="9417" y="10142"/>
                </a:lnTo>
                <a:lnTo>
                  <a:pt x="9620" y="10142"/>
                </a:lnTo>
                <a:cubicBezTo>
                  <a:pt x="9627" y="10142"/>
                  <a:pt x="9634" y="10181"/>
                  <a:pt x="9639" y="10261"/>
                </a:cubicBezTo>
                <a:cubicBezTo>
                  <a:pt x="9644" y="10340"/>
                  <a:pt x="9647" y="10435"/>
                  <a:pt x="9647" y="10538"/>
                </a:cubicBezTo>
                <a:lnTo>
                  <a:pt x="9647" y="11014"/>
                </a:lnTo>
                <a:close/>
                <a:moveTo>
                  <a:pt x="10120" y="11022"/>
                </a:moveTo>
                <a:cubicBezTo>
                  <a:pt x="10120" y="11125"/>
                  <a:pt x="10117" y="11228"/>
                  <a:pt x="10112" y="11299"/>
                </a:cubicBezTo>
                <a:cubicBezTo>
                  <a:pt x="10107" y="11371"/>
                  <a:pt x="10100" y="11418"/>
                  <a:pt x="10092" y="11418"/>
                </a:cubicBezTo>
                <a:lnTo>
                  <a:pt x="10092" y="11418"/>
                </a:lnTo>
                <a:lnTo>
                  <a:pt x="9890" y="11418"/>
                </a:lnTo>
                <a:cubicBezTo>
                  <a:pt x="9883" y="11418"/>
                  <a:pt x="9876" y="11379"/>
                  <a:pt x="9871" y="11299"/>
                </a:cubicBezTo>
                <a:cubicBezTo>
                  <a:pt x="9866" y="11228"/>
                  <a:pt x="9862" y="11125"/>
                  <a:pt x="9862" y="11022"/>
                </a:cubicBezTo>
                <a:lnTo>
                  <a:pt x="9862" y="10546"/>
                </a:lnTo>
                <a:cubicBezTo>
                  <a:pt x="9862" y="10324"/>
                  <a:pt x="9874" y="10150"/>
                  <a:pt x="9890" y="10150"/>
                </a:cubicBezTo>
                <a:lnTo>
                  <a:pt x="9890" y="10150"/>
                </a:lnTo>
                <a:lnTo>
                  <a:pt x="10092" y="10150"/>
                </a:lnTo>
                <a:cubicBezTo>
                  <a:pt x="10100" y="10150"/>
                  <a:pt x="10107" y="10189"/>
                  <a:pt x="10112" y="10269"/>
                </a:cubicBezTo>
                <a:cubicBezTo>
                  <a:pt x="10117" y="10340"/>
                  <a:pt x="10120" y="10443"/>
                  <a:pt x="10120" y="10546"/>
                </a:cubicBezTo>
                <a:lnTo>
                  <a:pt x="10120" y="11022"/>
                </a:lnTo>
                <a:close/>
                <a:moveTo>
                  <a:pt x="10592" y="11030"/>
                </a:moveTo>
                <a:cubicBezTo>
                  <a:pt x="10592" y="11133"/>
                  <a:pt x="10589" y="11236"/>
                  <a:pt x="10584" y="11307"/>
                </a:cubicBezTo>
                <a:cubicBezTo>
                  <a:pt x="10578" y="11379"/>
                  <a:pt x="10572" y="11426"/>
                  <a:pt x="10565" y="11426"/>
                </a:cubicBezTo>
                <a:lnTo>
                  <a:pt x="10565" y="11426"/>
                </a:lnTo>
                <a:lnTo>
                  <a:pt x="10362" y="11426"/>
                </a:lnTo>
                <a:cubicBezTo>
                  <a:pt x="10355" y="11426"/>
                  <a:pt x="10348" y="11387"/>
                  <a:pt x="10343" y="11307"/>
                </a:cubicBezTo>
                <a:cubicBezTo>
                  <a:pt x="10338" y="11236"/>
                  <a:pt x="10335" y="11133"/>
                  <a:pt x="10335" y="11030"/>
                </a:cubicBezTo>
                <a:lnTo>
                  <a:pt x="10335" y="10554"/>
                </a:lnTo>
                <a:cubicBezTo>
                  <a:pt x="10335" y="10332"/>
                  <a:pt x="10347" y="10158"/>
                  <a:pt x="10362" y="10158"/>
                </a:cubicBezTo>
                <a:lnTo>
                  <a:pt x="10362" y="10158"/>
                </a:lnTo>
                <a:lnTo>
                  <a:pt x="10565" y="10158"/>
                </a:lnTo>
                <a:cubicBezTo>
                  <a:pt x="10580" y="10158"/>
                  <a:pt x="10592" y="10332"/>
                  <a:pt x="10592" y="10554"/>
                </a:cubicBezTo>
                <a:lnTo>
                  <a:pt x="10592" y="11030"/>
                </a:lnTo>
                <a:close/>
                <a:moveTo>
                  <a:pt x="11065" y="11038"/>
                </a:moveTo>
                <a:cubicBezTo>
                  <a:pt x="11065" y="11141"/>
                  <a:pt x="11062" y="11244"/>
                  <a:pt x="11057" y="11315"/>
                </a:cubicBezTo>
                <a:cubicBezTo>
                  <a:pt x="11051" y="11387"/>
                  <a:pt x="11045" y="11434"/>
                  <a:pt x="11038" y="11434"/>
                </a:cubicBezTo>
                <a:lnTo>
                  <a:pt x="11038" y="11434"/>
                </a:lnTo>
                <a:lnTo>
                  <a:pt x="10835" y="11434"/>
                </a:lnTo>
                <a:cubicBezTo>
                  <a:pt x="10820" y="11434"/>
                  <a:pt x="10807" y="11260"/>
                  <a:pt x="10807" y="11038"/>
                </a:cubicBezTo>
                <a:lnTo>
                  <a:pt x="10807" y="10562"/>
                </a:lnTo>
                <a:cubicBezTo>
                  <a:pt x="10807" y="10459"/>
                  <a:pt x="10810" y="10356"/>
                  <a:pt x="10816" y="10284"/>
                </a:cubicBezTo>
                <a:cubicBezTo>
                  <a:pt x="10821" y="10213"/>
                  <a:pt x="10830" y="10181"/>
                  <a:pt x="10835" y="10166"/>
                </a:cubicBezTo>
                <a:lnTo>
                  <a:pt x="11038" y="10173"/>
                </a:lnTo>
                <a:cubicBezTo>
                  <a:pt x="11053" y="10173"/>
                  <a:pt x="11065" y="10348"/>
                  <a:pt x="11065" y="10570"/>
                </a:cubicBezTo>
                <a:lnTo>
                  <a:pt x="11065" y="11038"/>
                </a:lnTo>
                <a:close/>
                <a:moveTo>
                  <a:pt x="11520" y="11046"/>
                </a:moveTo>
                <a:cubicBezTo>
                  <a:pt x="11520" y="11268"/>
                  <a:pt x="11508" y="11442"/>
                  <a:pt x="11492" y="11442"/>
                </a:cubicBezTo>
                <a:lnTo>
                  <a:pt x="11492" y="11442"/>
                </a:lnTo>
                <a:lnTo>
                  <a:pt x="11394" y="11442"/>
                </a:lnTo>
                <a:cubicBezTo>
                  <a:pt x="11394" y="11442"/>
                  <a:pt x="11394" y="11442"/>
                  <a:pt x="11394" y="11442"/>
                </a:cubicBezTo>
                <a:lnTo>
                  <a:pt x="11308" y="11442"/>
                </a:lnTo>
                <a:cubicBezTo>
                  <a:pt x="11292" y="11442"/>
                  <a:pt x="11280" y="11268"/>
                  <a:pt x="11280" y="11046"/>
                </a:cubicBezTo>
                <a:lnTo>
                  <a:pt x="11280" y="10570"/>
                </a:lnTo>
                <a:cubicBezTo>
                  <a:pt x="11280" y="10348"/>
                  <a:pt x="11292" y="10173"/>
                  <a:pt x="11308" y="10173"/>
                </a:cubicBezTo>
                <a:lnTo>
                  <a:pt x="11308" y="10173"/>
                </a:lnTo>
                <a:lnTo>
                  <a:pt x="11394" y="10173"/>
                </a:lnTo>
                <a:cubicBezTo>
                  <a:pt x="11394" y="10173"/>
                  <a:pt x="11394" y="10173"/>
                  <a:pt x="11394" y="10173"/>
                </a:cubicBezTo>
                <a:lnTo>
                  <a:pt x="11394" y="10173"/>
                </a:lnTo>
                <a:lnTo>
                  <a:pt x="11492" y="10173"/>
                </a:lnTo>
                <a:cubicBezTo>
                  <a:pt x="11499" y="10173"/>
                  <a:pt x="11506" y="10213"/>
                  <a:pt x="11511" y="10292"/>
                </a:cubicBezTo>
                <a:cubicBezTo>
                  <a:pt x="11516" y="10372"/>
                  <a:pt x="11520" y="10467"/>
                  <a:pt x="11520" y="10570"/>
                </a:cubicBezTo>
                <a:lnTo>
                  <a:pt x="11520" y="11046"/>
                </a:lnTo>
                <a:close/>
                <a:moveTo>
                  <a:pt x="11993" y="11054"/>
                </a:moveTo>
                <a:cubicBezTo>
                  <a:pt x="11993" y="11276"/>
                  <a:pt x="11980" y="11450"/>
                  <a:pt x="11965" y="11450"/>
                </a:cubicBezTo>
                <a:lnTo>
                  <a:pt x="11965" y="11450"/>
                </a:lnTo>
                <a:lnTo>
                  <a:pt x="11762" y="11450"/>
                </a:lnTo>
                <a:cubicBezTo>
                  <a:pt x="11747" y="11450"/>
                  <a:pt x="11735" y="11276"/>
                  <a:pt x="11735" y="11054"/>
                </a:cubicBezTo>
                <a:lnTo>
                  <a:pt x="11735" y="10578"/>
                </a:lnTo>
                <a:cubicBezTo>
                  <a:pt x="11735" y="10475"/>
                  <a:pt x="11738" y="10372"/>
                  <a:pt x="11743" y="10300"/>
                </a:cubicBezTo>
                <a:cubicBezTo>
                  <a:pt x="11748" y="10229"/>
                  <a:pt x="11755" y="10181"/>
                  <a:pt x="11762" y="10181"/>
                </a:cubicBezTo>
                <a:lnTo>
                  <a:pt x="11762" y="10181"/>
                </a:lnTo>
                <a:lnTo>
                  <a:pt x="11965" y="10181"/>
                </a:lnTo>
                <a:cubicBezTo>
                  <a:pt x="11972" y="10181"/>
                  <a:pt x="11979" y="10221"/>
                  <a:pt x="11984" y="10300"/>
                </a:cubicBezTo>
                <a:cubicBezTo>
                  <a:pt x="11989" y="10380"/>
                  <a:pt x="11993" y="10475"/>
                  <a:pt x="11993" y="10578"/>
                </a:cubicBezTo>
                <a:lnTo>
                  <a:pt x="11993" y="11054"/>
                </a:lnTo>
                <a:close/>
                <a:moveTo>
                  <a:pt x="12465" y="11062"/>
                </a:moveTo>
                <a:cubicBezTo>
                  <a:pt x="12465" y="11284"/>
                  <a:pt x="12453" y="11458"/>
                  <a:pt x="12437" y="11458"/>
                </a:cubicBezTo>
                <a:cubicBezTo>
                  <a:pt x="12437" y="11458"/>
                  <a:pt x="12437" y="11458"/>
                  <a:pt x="12437" y="11458"/>
                </a:cubicBezTo>
                <a:lnTo>
                  <a:pt x="12235" y="11458"/>
                </a:lnTo>
                <a:cubicBezTo>
                  <a:pt x="12228" y="11458"/>
                  <a:pt x="12220" y="11418"/>
                  <a:pt x="12215" y="11339"/>
                </a:cubicBezTo>
                <a:cubicBezTo>
                  <a:pt x="12211" y="11268"/>
                  <a:pt x="12207" y="11165"/>
                  <a:pt x="12207" y="11062"/>
                </a:cubicBezTo>
                <a:lnTo>
                  <a:pt x="12207" y="10586"/>
                </a:lnTo>
                <a:cubicBezTo>
                  <a:pt x="12207" y="10364"/>
                  <a:pt x="12219" y="10189"/>
                  <a:pt x="12235" y="10189"/>
                </a:cubicBezTo>
                <a:lnTo>
                  <a:pt x="12235" y="10189"/>
                </a:lnTo>
                <a:lnTo>
                  <a:pt x="12437" y="10189"/>
                </a:lnTo>
                <a:cubicBezTo>
                  <a:pt x="12444" y="10189"/>
                  <a:pt x="12452" y="10229"/>
                  <a:pt x="12457" y="10308"/>
                </a:cubicBezTo>
                <a:cubicBezTo>
                  <a:pt x="12462" y="10380"/>
                  <a:pt x="12465" y="10483"/>
                  <a:pt x="12465" y="10586"/>
                </a:cubicBezTo>
                <a:lnTo>
                  <a:pt x="12465" y="11062"/>
                </a:lnTo>
                <a:close/>
                <a:moveTo>
                  <a:pt x="12938" y="11069"/>
                </a:moveTo>
                <a:cubicBezTo>
                  <a:pt x="12938" y="11173"/>
                  <a:pt x="12935" y="11276"/>
                  <a:pt x="12929" y="11347"/>
                </a:cubicBezTo>
                <a:cubicBezTo>
                  <a:pt x="12924" y="11418"/>
                  <a:pt x="12917" y="11466"/>
                  <a:pt x="12910" y="11466"/>
                </a:cubicBezTo>
                <a:lnTo>
                  <a:pt x="12910" y="11466"/>
                </a:lnTo>
                <a:lnTo>
                  <a:pt x="12708" y="11466"/>
                </a:lnTo>
                <a:cubicBezTo>
                  <a:pt x="12692" y="11466"/>
                  <a:pt x="12680" y="11292"/>
                  <a:pt x="12680" y="11069"/>
                </a:cubicBezTo>
                <a:lnTo>
                  <a:pt x="12680" y="10594"/>
                </a:lnTo>
                <a:cubicBezTo>
                  <a:pt x="12680" y="10491"/>
                  <a:pt x="12683" y="10388"/>
                  <a:pt x="12688" y="10316"/>
                </a:cubicBezTo>
                <a:cubicBezTo>
                  <a:pt x="12693" y="10245"/>
                  <a:pt x="12700" y="10197"/>
                  <a:pt x="12708" y="10197"/>
                </a:cubicBezTo>
                <a:lnTo>
                  <a:pt x="12708" y="10197"/>
                </a:lnTo>
                <a:lnTo>
                  <a:pt x="12910" y="10197"/>
                </a:lnTo>
                <a:cubicBezTo>
                  <a:pt x="12926" y="10197"/>
                  <a:pt x="12938" y="10372"/>
                  <a:pt x="12938" y="10594"/>
                </a:cubicBezTo>
                <a:lnTo>
                  <a:pt x="12938" y="11069"/>
                </a:lnTo>
                <a:close/>
                <a:moveTo>
                  <a:pt x="13410" y="11077"/>
                </a:moveTo>
                <a:cubicBezTo>
                  <a:pt x="13410" y="11181"/>
                  <a:pt x="13407" y="11284"/>
                  <a:pt x="13402" y="11355"/>
                </a:cubicBezTo>
                <a:cubicBezTo>
                  <a:pt x="13396" y="11426"/>
                  <a:pt x="13390" y="11474"/>
                  <a:pt x="13382" y="11474"/>
                </a:cubicBezTo>
                <a:lnTo>
                  <a:pt x="13382" y="11474"/>
                </a:lnTo>
                <a:lnTo>
                  <a:pt x="13180" y="11474"/>
                </a:lnTo>
                <a:cubicBezTo>
                  <a:pt x="13173" y="11474"/>
                  <a:pt x="13166" y="11434"/>
                  <a:pt x="13161" y="11355"/>
                </a:cubicBezTo>
                <a:cubicBezTo>
                  <a:pt x="13156" y="11276"/>
                  <a:pt x="13152" y="11181"/>
                  <a:pt x="13152" y="11077"/>
                </a:cubicBezTo>
                <a:lnTo>
                  <a:pt x="13152" y="10602"/>
                </a:lnTo>
                <a:cubicBezTo>
                  <a:pt x="13152" y="10380"/>
                  <a:pt x="13166" y="10221"/>
                  <a:pt x="13180" y="10205"/>
                </a:cubicBezTo>
                <a:lnTo>
                  <a:pt x="13382" y="10213"/>
                </a:lnTo>
                <a:cubicBezTo>
                  <a:pt x="13398" y="10213"/>
                  <a:pt x="13410" y="10388"/>
                  <a:pt x="13410" y="10610"/>
                </a:cubicBezTo>
                <a:lnTo>
                  <a:pt x="13410" y="11077"/>
                </a:lnTo>
                <a:close/>
                <a:moveTo>
                  <a:pt x="13883" y="11085"/>
                </a:moveTo>
                <a:cubicBezTo>
                  <a:pt x="13883" y="11188"/>
                  <a:pt x="13880" y="11292"/>
                  <a:pt x="13875" y="11363"/>
                </a:cubicBezTo>
                <a:cubicBezTo>
                  <a:pt x="13870" y="11434"/>
                  <a:pt x="13862" y="11482"/>
                  <a:pt x="13855" y="11482"/>
                </a:cubicBezTo>
                <a:lnTo>
                  <a:pt x="13855" y="11482"/>
                </a:lnTo>
                <a:lnTo>
                  <a:pt x="13653" y="11482"/>
                </a:lnTo>
                <a:cubicBezTo>
                  <a:pt x="13646" y="11482"/>
                  <a:pt x="13638" y="11442"/>
                  <a:pt x="13633" y="11363"/>
                </a:cubicBezTo>
                <a:cubicBezTo>
                  <a:pt x="13628" y="11284"/>
                  <a:pt x="13625" y="11188"/>
                  <a:pt x="13625" y="11085"/>
                </a:cubicBezTo>
                <a:lnTo>
                  <a:pt x="13625" y="10610"/>
                </a:lnTo>
                <a:cubicBezTo>
                  <a:pt x="13625" y="10388"/>
                  <a:pt x="13637" y="10213"/>
                  <a:pt x="13653" y="10213"/>
                </a:cubicBezTo>
                <a:lnTo>
                  <a:pt x="13653" y="10213"/>
                </a:lnTo>
                <a:lnTo>
                  <a:pt x="13855" y="10213"/>
                </a:lnTo>
                <a:cubicBezTo>
                  <a:pt x="13871" y="10213"/>
                  <a:pt x="13883" y="10388"/>
                  <a:pt x="13883" y="10610"/>
                </a:cubicBezTo>
                <a:lnTo>
                  <a:pt x="13883" y="11085"/>
                </a:lnTo>
                <a:close/>
                <a:moveTo>
                  <a:pt x="14355" y="11093"/>
                </a:moveTo>
                <a:cubicBezTo>
                  <a:pt x="14355" y="11315"/>
                  <a:pt x="14343" y="11490"/>
                  <a:pt x="14328" y="11490"/>
                </a:cubicBezTo>
                <a:lnTo>
                  <a:pt x="14328" y="11490"/>
                </a:lnTo>
                <a:lnTo>
                  <a:pt x="14125" y="11490"/>
                </a:lnTo>
                <a:cubicBezTo>
                  <a:pt x="14118" y="11490"/>
                  <a:pt x="14111" y="11450"/>
                  <a:pt x="14106" y="11371"/>
                </a:cubicBezTo>
                <a:cubicBezTo>
                  <a:pt x="14101" y="11292"/>
                  <a:pt x="14097" y="11196"/>
                  <a:pt x="14097" y="11093"/>
                </a:cubicBezTo>
                <a:lnTo>
                  <a:pt x="14097" y="10618"/>
                </a:lnTo>
                <a:cubicBezTo>
                  <a:pt x="14097" y="10395"/>
                  <a:pt x="14110" y="10221"/>
                  <a:pt x="14125" y="10221"/>
                </a:cubicBezTo>
                <a:lnTo>
                  <a:pt x="14125" y="10221"/>
                </a:lnTo>
                <a:lnTo>
                  <a:pt x="14328" y="10221"/>
                </a:lnTo>
                <a:cubicBezTo>
                  <a:pt x="14335" y="10221"/>
                  <a:pt x="14342" y="10261"/>
                  <a:pt x="14347" y="10340"/>
                </a:cubicBezTo>
                <a:cubicBezTo>
                  <a:pt x="14352" y="10419"/>
                  <a:pt x="14355" y="10514"/>
                  <a:pt x="14355" y="10618"/>
                </a:cubicBezTo>
                <a:lnTo>
                  <a:pt x="14355" y="11093"/>
                </a:lnTo>
                <a:close/>
                <a:moveTo>
                  <a:pt x="14828" y="11093"/>
                </a:moveTo>
                <a:cubicBezTo>
                  <a:pt x="14828" y="11196"/>
                  <a:pt x="14825" y="11299"/>
                  <a:pt x="14820" y="11371"/>
                </a:cubicBezTo>
                <a:cubicBezTo>
                  <a:pt x="14814" y="11442"/>
                  <a:pt x="14808" y="11490"/>
                  <a:pt x="14800" y="11490"/>
                </a:cubicBezTo>
                <a:lnTo>
                  <a:pt x="14800" y="11490"/>
                </a:lnTo>
                <a:lnTo>
                  <a:pt x="14598" y="11490"/>
                </a:lnTo>
                <a:cubicBezTo>
                  <a:pt x="14591" y="11490"/>
                  <a:pt x="14583" y="11450"/>
                  <a:pt x="14579" y="11371"/>
                </a:cubicBezTo>
                <a:cubicBezTo>
                  <a:pt x="14574" y="11292"/>
                  <a:pt x="14570" y="11196"/>
                  <a:pt x="14570" y="11093"/>
                </a:cubicBezTo>
                <a:lnTo>
                  <a:pt x="14570" y="10618"/>
                </a:lnTo>
                <a:cubicBezTo>
                  <a:pt x="14570" y="10395"/>
                  <a:pt x="14582" y="10221"/>
                  <a:pt x="14598" y="10221"/>
                </a:cubicBezTo>
                <a:lnTo>
                  <a:pt x="14598" y="10221"/>
                </a:lnTo>
                <a:lnTo>
                  <a:pt x="14800" y="10221"/>
                </a:lnTo>
                <a:cubicBezTo>
                  <a:pt x="14816" y="10221"/>
                  <a:pt x="14828" y="10395"/>
                  <a:pt x="14828" y="10618"/>
                </a:cubicBezTo>
                <a:lnTo>
                  <a:pt x="14828" y="11093"/>
                </a:lnTo>
                <a:close/>
                <a:moveTo>
                  <a:pt x="15300" y="11101"/>
                </a:moveTo>
                <a:cubicBezTo>
                  <a:pt x="15300" y="11323"/>
                  <a:pt x="15288" y="11498"/>
                  <a:pt x="15273" y="11498"/>
                </a:cubicBezTo>
                <a:cubicBezTo>
                  <a:pt x="15273" y="11498"/>
                  <a:pt x="15273" y="11498"/>
                  <a:pt x="15273" y="11498"/>
                </a:cubicBezTo>
                <a:lnTo>
                  <a:pt x="15070" y="11498"/>
                </a:lnTo>
                <a:cubicBezTo>
                  <a:pt x="15063" y="11498"/>
                  <a:pt x="15056" y="11458"/>
                  <a:pt x="15051" y="11379"/>
                </a:cubicBezTo>
                <a:cubicBezTo>
                  <a:pt x="15046" y="11307"/>
                  <a:pt x="15043" y="11204"/>
                  <a:pt x="15043" y="11101"/>
                </a:cubicBezTo>
                <a:lnTo>
                  <a:pt x="15043" y="10625"/>
                </a:lnTo>
                <a:cubicBezTo>
                  <a:pt x="15043" y="10403"/>
                  <a:pt x="15055" y="10229"/>
                  <a:pt x="15070" y="10229"/>
                </a:cubicBezTo>
                <a:lnTo>
                  <a:pt x="15070" y="10229"/>
                </a:lnTo>
                <a:lnTo>
                  <a:pt x="15273" y="10229"/>
                </a:lnTo>
                <a:cubicBezTo>
                  <a:pt x="15280" y="10229"/>
                  <a:pt x="15287" y="10269"/>
                  <a:pt x="15292" y="10348"/>
                </a:cubicBezTo>
                <a:cubicBezTo>
                  <a:pt x="15297" y="10419"/>
                  <a:pt x="15300" y="10522"/>
                  <a:pt x="15300" y="10625"/>
                </a:cubicBezTo>
                <a:lnTo>
                  <a:pt x="15300" y="11101"/>
                </a:lnTo>
                <a:close/>
                <a:moveTo>
                  <a:pt x="15761" y="11109"/>
                </a:moveTo>
                <a:cubicBezTo>
                  <a:pt x="15761" y="11331"/>
                  <a:pt x="15749" y="11506"/>
                  <a:pt x="15733" y="11506"/>
                </a:cubicBezTo>
                <a:lnTo>
                  <a:pt x="15733" y="11506"/>
                </a:lnTo>
                <a:lnTo>
                  <a:pt x="15635" y="11506"/>
                </a:lnTo>
                <a:cubicBezTo>
                  <a:pt x="15635" y="11506"/>
                  <a:pt x="15635" y="11506"/>
                  <a:pt x="15635" y="11506"/>
                </a:cubicBezTo>
                <a:lnTo>
                  <a:pt x="15543" y="11506"/>
                </a:lnTo>
                <a:cubicBezTo>
                  <a:pt x="15536" y="11506"/>
                  <a:pt x="15529" y="11466"/>
                  <a:pt x="15524" y="11387"/>
                </a:cubicBezTo>
                <a:cubicBezTo>
                  <a:pt x="15519" y="11307"/>
                  <a:pt x="15516" y="11212"/>
                  <a:pt x="15516" y="11109"/>
                </a:cubicBezTo>
                <a:lnTo>
                  <a:pt x="15516" y="10633"/>
                </a:lnTo>
                <a:cubicBezTo>
                  <a:pt x="15516" y="10411"/>
                  <a:pt x="15528" y="10237"/>
                  <a:pt x="15543" y="10237"/>
                </a:cubicBezTo>
                <a:cubicBezTo>
                  <a:pt x="15543" y="10237"/>
                  <a:pt x="15543" y="10237"/>
                  <a:pt x="15543" y="10237"/>
                </a:cubicBezTo>
                <a:lnTo>
                  <a:pt x="15642" y="10237"/>
                </a:lnTo>
                <a:cubicBezTo>
                  <a:pt x="15642" y="10237"/>
                  <a:pt x="15642" y="10237"/>
                  <a:pt x="15643" y="10237"/>
                </a:cubicBezTo>
                <a:lnTo>
                  <a:pt x="15734" y="10237"/>
                </a:lnTo>
                <a:cubicBezTo>
                  <a:pt x="15741" y="10237"/>
                  <a:pt x="15748" y="10277"/>
                  <a:pt x="15753" y="10356"/>
                </a:cubicBezTo>
                <a:cubicBezTo>
                  <a:pt x="15758" y="10435"/>
                  <a:pt x="15761" y="10530"/>
                  <a:pt x="15761" y="10633"/>
                </a:cubicBezTo>
                <a:lnTo>
                  <a:pt x="15761" y="11109"/>
                </a:lnTo>
                <a:close/>
                <a:moveTo>
                  <a:pt x="16233" y="11117"/>
                </a:moveTo>
                <a:cubicBezTo>
                  <a:pt x="16233" y="11220"/>
                  <a:pt x="16230" y="11323"/>
                  <a:pt x="16225" y="11395"/>
                </a:cubicBezTo>
                <a:cubicBezTo>
                  <a:pt x="16220" y="11466"/>
                  <a:pt x="16213" y="11514"/>
                  <a:pt x="16206" y="11514"/>
                </a:cubicBezTo>
                <a:lnTo>
                  <a:pt x="16206" y="11514"/>
                </a:lnTo>
                <a:lnTo>
                  <a:pt x="16003" y="11514"/>
                </a:lnTo>
                <a:cubicBezTo>
                  <a:pt x="15988" y="11514"/>
                  <a:pt x="15976" y="11339"/>
                  <a:pt x="15976" y="11117"/>
                </a:cubicBezTo>
                <a:lnTo>
                  <a:pt x="15976" y="10641"/>
                </a:lnTo>
                <a:cubicBezTo>
                  <a:pt x="15976" y="10538"/>
                  <a:pt x="15978" y="10435"/>
                  <a:pt x="15984" y="10364"/>
                </a:cubicBezTo>
                <a:cubicBezTo>
                  <a:pt x="15989" y="10292"/>
                  <a:pt x="15996" y="10245"/>
                  <a:pt x="16003" y="10245"/>
                </a:cubicBezTo>
                <a:lnTo>
                  <a:pt x="16003" y="10245"/>
                </a:lnTo>
                <a:lnTo>
                  <a:pt x="16206" y="10245"/>
                </a:lnTo>
                <a:cubicBezTo>
                  <a:pt x="16221" y="10245"/>
                  <a:pt x="16233" y="10419"/>
                  <a:pt x="16233" y="10641"/>
                </a:cubicBezTo>
                <a:lnTo>
                  <a:pt x="16233" y="11117"/>
                </a:lnTo>
                <a:close/>
                <a:moveTo>
                  <a:pt x="16706" y="11125"/>
                </a:moveTo>
                <a:cubicBezTo>
                  <a:pt x="16706" y="11228"/>
                  <a:pt x="16703" y="11331"/>
                  <a:pt x="16698" y="11403"/>
                </a:cubicBezTo>
                <a:cubicBezTo>
                  <a:pt x="16693" y="11474"/>
                  <a:pt x="16686" y="11521"/>
                  <a:pt x="16678" y="11521"/>
                </a:cubicBezTo>
                <a:lnTo>
                  <a:pt x="16678" y="11521"/>
                </a:lnTo>
                <a:lnTo>
                  <a:pt x="16476" y="11521"/>
                </a:lnTo>
                <a:cubicBezTo>
                  <a:pt x="16469" y="11521"/>
                  <a:pt x="16462" y="11482"/>
                  <a:pt x="16457" y="11403"/>
                </a:cubicBezTo>
                <a:cubicBezTo>
                  <a:pt x="16452" y="11331"/>
                  <a:pt x="16448" y="11228"/>
                  <a:pt x="16448" y="11125"/>
                </a:cubicBezTo>
                <a:lnTo>
                  <a:pt x="16448" y="10649"/>
                </a:lnTo>
                <a:cubicBezTo>
                  <a:pt x="16448" y="10427"/>
                  <a:pt x="16460" y="10253"/>
                  <a:pt x="16476" y="10253"/>
                </a:cubicBezTo>
                <a:lnTo>
                  <a:pt x="16476" y="10253"/>
                </a:lnTo>
                <a:lnTo>
                  <a:pt x="16678" y="10253"/>
                </a:lnTo>
                <a:cubicBezTo>
                  <a:pt x="16694" y="10253"/>
                  <a:pt x="16706" y="10427"/>
                  <a:pt x="16706" y="10649"/>
                </a:cubicBezTo>
                <a:lnTo>
                  <a:pt x="16706" y="11125"/>
                </a:lnTo>
                <a:close/>
                <a:moveTo>
                  <a:pt x="17178" y="11133"/>
                </a:moveTo>
                <a:cubicBezTo>
                  <a:pt x="17178" y="11236"/>
                  <a:pt x="17176" y="11339"/>
                  <a:pt x="17170" y="11410"/>
                </a:cubicBezTo>
                <a:cubicBezTo>
                  <a:pt x="17165" y="11482"/>
                  <a:pt x="17158" y="11529"/>
                  <a:pt x="17151" y="11529"/>
                </a:cubicBezTo>
                <a:lnTo>
                  <a:pt x="17151" y="11529"/>
                </a:lnTo>
                <a:lnTo>
                  <a:pt x="16948" y="11529"/>
                </a:lnTo>
                <a:cubicBezTo>
                  <a:pt x="16933" y="11529"/>
                  <a:pt x="16921" y="11355"/>
                  <a:pt x="16921" y="11133"/>
                </a:cubicBezTo>
                <a:lnTo>
                  <a:pt x="16921" y="10657"/>
                </a:lnTo>
                <a:cubicBezTo>
                  <a:pt x="16921" y="10554"/>
                  <a:pt x="16923" y="10451"/>
                  <a:pt x="16929" y="10380"/>
                </a:cubicBezTo>
                <a:cubicBezTo>
                  <a:pt x="16934" y="10308"/>
                  <a:pt x="16941" y="10261"/>
                  <a:pt x="16948" y="10261"/>
                </a:cubicBezTo>
                <a:lnTo>
                  <a:pt x="16948" y="10261"/>
                </a:lnTo>
                <a:lnTo>
                  <a:pt x="17151" y="10261"/>
                </a:lnTo>
                <a:cubicBezTo>
                  <a:pt x="17166" y="10261"/>
                  <a:pt x="17178" y="10435"/>
                  <a:pt x="17178" y="10657"/>
                </a:cubicBezTo>
                <a:lnTo>
                  <a:pt x="17178" y="11133"/>
                </a:lnTo>
                <a:close/>
                <a:moveTo>
                  <a:pt x="17643" y="11418"/>
                </a:moveTo>
                <a:cubicBezTo>
                  <a:pt x="17638" y="11490"/>
                  <a:pt x="17631" y="11537"/>
                  <a:pt x="17624" y="11537"/>
                </a:cubicBezTo>
                <a:lnTo>
                  <a:pt x="17624" y="11537"/>
                </a:lnTo>
                <a:lnTo>
                  <a:pt x="17421" y="11537"/>
                </a:lnTo>
                <a:cubicBezTo>
                  <a:pt x="17406" y="11537"/>
                  <a:pt x="17394" y="11363"/>
                  <a:pt x="17394" y="11141"/>
                </a:cubicBezTo>
                <a:lnTo>
                  <a:pt x="17394" y="10665"/>
                </a:lnTo>
                <a:cubicBezTo>
                  <a:pt x="17394" y="10562"/>
                  <a:pt x="17396" y="10459"/>
                  <a:pt x="17402" y="10388"/>
                </a:cubicBezTo>
                <a:cubicBezTo>
                  <a:pt x="17407" y="10316"/>
                  <a:pt x="17414" y="10269"/>
                  <a:pt x="17421" y="10269"/>
                </a:cubicBezTo>
                <a:lnTo>
                  <a:pt x="17421" y="10269"/>
                </a:lnTo>
                <a:lnTo>
                  <a:pt x="17624" y="10269"/>
                </a:lnTo>
                <a:cubicBezTo>
                  <a:pt x="17639" y="10269"/>
                  <a:pt x="17651" y="10443"/>
                  <a:pt x="17651" y="10665"/>
                </a:cubicBezTo>
                <a:lnTo>
                  <a:pt x="17651" y="11141"/>
                </a:lnTo>
                <a:cubicBezTo>
                  <a:pt x="17651" y="11244"/>
                  <a:pt x="17648" y="11347"/>
                  <a:pt x="17643" y="11418"/>
                </a:cubicBezTo>
                <a:close/>
                <a:moveTo>
                  <a:pt x="18123" y="11149"/>
                </a:moveTo>
                <a:cubicBezTo>
                  <a:pt x="18123" y="11371"/>
                  <a:pt x="18111" y="11545"/>
                  <a:pt x="18096" y="11545"/>
                </a:cubicBezTo>
                <a:lnTo>
                  <a:pt x="18096" y="11545"/>
                </a:lnTo>
                <a:lnTo>
                  <a:pt x="17893" y="11545"/>
                </a:lnTo>
                <a:cubicBezTo>
                  <a:pt x="17878" y="11545"/>
                  <a:pt x="17866" y="11371"/>
                  <a:pt x="17866" y="11149"/>
                </a:cubicBezTo>
                <a:lnTo>
                  <a:pt x="17866" y="10673"/>
                </a:lnTo>
                <a:cubicBezTo>
                  <a:pt x="17866" y="10570"/>
                  <a:pt x="17869" y="10467"/>
                  <a:pt x="17874" y="10395"/>
                </a:cubicBezTo>
                <a:cubicBezTo>
                  <a:pt x="17880" y="10324"/>
                  <a:pt x="17886" y="10277"/>
                  <a:pt x="17893" y="10277"/>
                </a:cubicBezTo>
                <a:lnTo>
                  <a:pt x="17893" y="10277"/>
                </a:lnTo>
                <a:lnTo>
                  <a:pt x="18096" y="10277"/>
                </a:lnTo>
                <a:cubicBezTo>
                  <a:pt x="18103" y="10277"/>
                  <a:pt x="18110" y="10316"/>
                  <a:pt x="18115" y="10395"/>
                </a:cubicBezTo>
                <a:cubicBezTo>
                  <a:pt x="18120" y="10467"/>
                  <a:pt x="18123" y="10570"/>
                  <a:pt x="18123" y="10673"/>
                </a:cubicBezTo>
                <a:lnTo>
                  <a:pt x="18123" y="11149"/>
                </a:lnTo>
                <a:close/>
                <a:moveTo>
                  <a:pt x="18596" y="11157"/>
                </a:moveTo>
                <a:cubicBezTo>
                  <a:pt x="18596" y="11260"/>
                  <a:pt x="18593" y="11363"/>
                  <a:pt x="18588" y="11434"/>
                </a:cubicBezTo>
                <a:cubicBezTo>
                  <a:pt x="18583" y="11506"/>
                  <a:pt x="18576" y="11553"/>
                  <a:pt x="18569" y="11553"/>
                </a:cubicBezTo>
                <a:lnTo>
                  <a:pt x="18569" y="11553"/>
                </a:lnTo>
                <a:lnTo>
                  <a:pt x="18366" y="11553"/>
                </a:lnTo>
                <a:cubicBezTo>
                  <a:pt x="18359" y="11553"/>
                  <a:pt x="18352" y="11514"/>
                  <a:pt x="18347" y="11434"/>
                </a:cubicBezTo>
                <a:cubicBezTo>
                  <a:pt x="18342" y="11355"/>
                  <a:pt x="18339" y="11260"/>
                  <a:pt x="18339" y="11157"/>
                </a:cubicBezTo>
                <a:lnTo>
                  <a:pt x="18339" y="10681"/>
                </a:lnTo>
                <a:cubicBezTo>
                  <a:pt x="18339" y="10459"/>
                  <a:pt x="18351" y="10284"/>
                  <a:pt x="18366" y="10284"/>
                </a:cubicBezTo>
                <a:lnTo>
                  <a:pt x="18366" y="10284"/>
                </a:lnTo>
                <a:lnTo>
                  <a:pt x="18569" y="10284"/>
                </a:lnTo>
                <a:cubicBezTo>
                  <a:pt x="18584" y="10284"/>
                  <a:pt x="18596" y="10459"/>
                  <a:pt x="18596" y="10681"/>
                </a:cubicBezTo>
                <a:lnTo>
                  <a:pt x="18596" y="11157"/>
                </a:lnTo>
                <a:close/>
                <a:moveTo>
                  <a:pt x="19069" y="11165"/>
                </a:moveTo>
                <a:cubicBezTo>
                  <a:pt x="19069" y="11387"/>
                  <a:pt x="19056" y="11561"/>
                  <a:pt x="19041" y="11561"/>
                </a:cubicBezTo>
                <a:lnTo>
                  <a:pt x="19041" y="11561"/>
                </a:lnTo>
                <a:lnTo>
                  <a:pt x="18838" y="11561"/>
                </a:lnTo>
                <a:cubicBezTo>
                  <a:pt x="18831" y="11561"/>
                  <a:pt x="18824" y="11521"/>
                  <a:pt x="18819" y="11442"/>
                </a:cubicBezTo>
                <a:cubicBezTo>
                  <a:pt x="18814" y="11371"/>
                  <a:pt x="18811" y="11268"/>
                  <a:pt x="18811" y="11165"/>
                </a:cubicBezTo>
                <a:lnTo>
                  <a:pt x="18811" y="10689"/>
                </a:lnTo>
                <a:cubicBezTo>
                  <a:pt x="18811" y="10467"/>
                  <a:pt x="18823" y="10292"/>
                  <a:pt x="18838" y="10292"/>
                </a:cubicBezTo>
                <a:lnTo>
                  <a:pt x="18838" y="10292"/>
                </a:lnTo>
                <a:lnTo>
                  <a:pt x="19041" y="10292"/>
                </a:lnTo>
                <a:cubicBezTo>
                  <a:pt x="19048" y="10292"/>
                  <a:pt x="19055" y="10332"/>
                  <a:pt x="19060" y="10411"/>
                </a:cubicBezTo>
                <a:cubicBezTo>
                  <a:pt x="19065" y="10483"/>
                  <a:pt x="19069" y="10586"/>
                  <a:pt x="19069" y="10689"/>
                </a:cubicBezTo>
                <a:lnTo>
                  <a:pt x="19069" y="11165"/>
                </a:lnTo>
                <a:close/>
                <a:moveTo>
                  <a:pt x="19541" y="11173"/>
                </a:moveTo>
                <a:cubicBezTo>
                  <a:pt x="19541" y="11395"/>
                  <a:pt x="19529" y="11569"/>
                  <a:pt x="19514" y="11569"/>
                </a:cubicBezTo>
                <a:lnTo>
                  <a:pt x="19514" y="11569"/>
                </a:lnTo>
                <a:lnTo>
                  <a:pt x="19311" y="11569"/>
                </a:lnTo>
                <a:cubicBezTo>
                  <a:pt x="19304" y="11569"/>
                  <a:pt x="19297" y="11529"/>
                  <a:pt x="19292" y="11450"/>
                </a:cubicBezTo>
                <a:cubicBezTo>
                  <a:pt x="19287" y="11379"/>
                  <a:pt x="19284" y="11276"/>
                  <a:pt x="19284" y="11173"/>
                </a:cubicBezTo>
                <a:lnTo>
                  <a:pt x="19284" y="10697"/>
                </a:lnTo>
                <a:cubicBezTo>
                  <a:pt x="19284" y="10475"/>
                  <a:pt x="19296" y="10300"/>
                  <a:pt x="19311" y="10300"/>
                </a:cubicBezTo>
                <a:lnTo>
                  <a:pt x="19311" y="10300"/>
                </a:lnTo>
                <a:lnTo>
                  <a:pt x="19514" y="10300"/>
                </a:lnTo>
                <a:cubicBezTo>
                  <a:pt x="19521" y="10300"/>
                  <a:pt x="19528" y="10340"/>
                  <a:pt x="19533" y="10419"/>
                </a:cubicBezTo>
                <a:cubicBezTo>
                  <a:pt x="19538" y="10499"/>
                  <a:pt x="19541" y="10594"/>
                  <a:pt x="19541" y="10697"/>
                </a:cubicBezTo>
                <a:lnTo>
                  <a:pt x="19541" y="11173"/>
                </a:lnTo>
                <a:close/>
                <a:moveTo>
                  <a:pt x="19986" y="11181"/>
                </a:moveTo>
                <a:cubicBezTo>
                  <a:pt x="19986" y="11284"/>
                  <a:pt x="19983" y="11387"/>
                  <a:pt x="19977" y="11458"/>
                </a:cubicBezTo>
                <a:cubicBezTo>
                  <a:pt x="19972" y="11529"/>
                  <a:pt x="19965" y="11577"/>
                  <a:pt x="19958" y="11577"/>
                </a:cubicBezTo>
                <a:cubicBezTo>
                  <a:pt x="19958" y="11577"/>
                  <a:pt x="19958" y="11577"/>
                  <a:pt x="19958" y="11577"/>
                </a:cubicBezTo>
                <a:lnTo>
                  <a:pt x="19883" y="11577"/>
                </a:lnTo>
                <a:cubicBezTo>
                  <a:pt x="19883" y="11577"/>
                  <a:pt x="19883" y="11577"/>
                  <a:pt x="19883" y="11577"/>
                </a:cubicBezTo>
                <a:cubicBezTo>
                  <a:pt x="19883" y="11577"/>
                  <a:pt x="19883" y="11577"/>
                  <a:pt x="19883" y="11577"/>
                </a:cubicBezTo>
                <a:lnTo>
                  <a:pt x="19784" y="11577"/>
                </a:lnTo>
                <a:cubicBezTo>
                  <a:pt x="19777" y="11577"/>
                  <a:pt x="19770" y="11537"/>
                  <a:pt x="19765" y="11458"/>
                </a:cubicBezTo>
                <a:cubicBezTo>
                  <a:pt x="19760" y="11387"/>
                  <a:pt x="19757" y="11284"/>
                  <a:pt x="19757" y="11181"/>
                </a:cubicBezTo>
                <a:lnTo>
                  <a:pt x="19757" y="10705"/>
                </a:lnTo>
                <a:cubicBezTo>
                  <a:pt x="19757" y="10483"/>
                  <a:pt x="19769" y="10308"/>
                  <a:pt x="19784" y="10308"/>
                </a:cubicBezTo>
                <a:lnTo>
                  <a:pt x="19784" y="10308"/>
                </a:lnTo>
                <a:lnTo>
                  <a:pt x="19859" y="10308"/>
                </a:lnTo>
                <a:cubicBezTo>
                  <a:pt x="19859" y="10308"/>
                  <a:pt x="19859" y="10308"/>
                  <a:pt x="19859" y="10308"/>
                </a:cubicBezTo>
                <a:lnTo>
                  <a:pt x="19958" y="10308"/>
                </a:lnTo>
                <a:cubicBezTo>
                  <a:pt x="19973" y="10308"/>
                  <a:pt x="19986" y="10483"/>
                  <a:pt x="19986" y="10705"/>
                </a:cubicBezTo>
                <a:lnTo>
                  <a:pt x="19986" y="11181"/>
                </a:lnTo>
                <a:close/>
                <a:moveTo>
                  <a:pt x="20458" y="11181"/>
                </a:moveTo>
                <a:cubicBezTo>
                  <a:pt x="20458" y="11284"/>
                  <a:pt x="20455" y="11387"/>
                  <a:pt x="20450" y="11458"/>
                </a:cubicBezTo>
                <a:cubicBezTo>
                  <a:pt x="20445" y="11529"/>
                  <a:pt x="20437" y="11577"/>
                  <a:pt x="20430" y="11577"/>
                </a:cubicBezTo>
                <a:lnTo>
                  <a:pt x="20430" y="11577"/>
                </a:lnTo>
                <a:lnTo>
                  <a:pt x="20228" y="11577"/>
                </a:lnTo>
                <a:cubicBezTo>
                  <a:pt x="20221" y="11577"/>
                  <a:pt x="20213" y="11537"/>
                  <a:pt x="20208" y="11458"/>
                </a:cubicBezTo>
                <a:cubicBezTo>
                  <a:pt x="20204" y="11387"/>
                  <a:pt x="20200" y="11284"/>
                  <a:pt x="20200" y="11181"/>
                </a:cubicBezTo>
                <a:lnTo>
                  <a:pt x="20200" y="10705"/>
                </a:lnTo>
                <a:cubicBezTo>
                  <a:pt x="20200" y="10483"/>
                  <a:pt x="20212" y="10308"/>
                  <a:pt x="20228" y="10308"/>
                </a:cubicBezTo>
                <a:lnTo>
                  <a:pt x="20228" y="10308"/>
                </a:lnTo>
                <a:lnTo>
                  <a:pt x="20430" y="10308"/>
                </a:lnTo>
                <a:cubicBezTo>
                  <a:pt x="20446" y="10308"/>
                  <a:pt x="20458" y="10483"/>
                  <a:pt x="20458" y="10705"/>
                </a:cubicBezTo>
                <a:lnTo>
                  <a:pt x="20458" y="11181"/>
                </a:lnTo>
                <a:close/>
                <a:moveTo>
                  <a:pt x="20931" y="11188"/>
                </a:moveTo>
                <a:cubicBezTo>
                  <a:pt x="20931" y="11292"/>
                  <a:pt x="20928" y="11395"/>
                  <a:pt x="20922" y="11466"/>
                </a:cubicBezTo>
                <a:cubicBezTo>
                  <a:pt x="20917" y="11537"/>
                  <a:pt x="20910" y="11585"/>
                  <a:pt x="20903" y="11585"/>
                </a:cubicBezTo>
                <a:lnTo>
                  <a:pt x="20903" y="11585"/>
                </a:lnTo>
                <a:lnTo>
                  <a:pt x="20701" y="11585"/>
                </a:lnTo>
                <a:cubicBezTo>
                  <a:pt x="20693" y="11585"/>
                  <a:pt x="20686" y="11545"/>
                  <a:pt x="20681" y="11466"/>
                </a:cubicBezTo>
                <a:cubicBezTo>
                  <a:pt x="20676" y="11387"/>
                  <a:pt x="20673" y="11292"/>
                  <a:pt x="20673" y="11188"/>
                </a:cubicBezTo>
                <a:lnTo>
                  <a:pt x="20673" y="10713"/>
                </a:lnTo>
                <a:cubicBezTo>
                  <a:pt x="20673" y="10491"/>
                  <a:pt x="20685" y="10316"/>
                  <a:pt x="20701" y="10316"/>
                </a:cubicBezTo>
                <a:lnTo>
                  <a:pt x="20701" y="10316"/>
                </a:lnTo>
                <a:lnTo>
                  <a:pt x="20903" y="10316"/>
                </a:lnTo>
                <a:cubicBezTo>
                  <a:pt x="20919" y="10316"/>
                  <a:pt x="20931" y="10491"/>
                  <a:pt x="20931" y="10713"/>
                </a:cubicBezTo>
                <a:lnTo>
                  <a:pt x="20931" y="11188"/>
                </a:lnTo>
                <a:close/>
                <a:moveTo>
                  <a:pt x="21403" y="11204"/>
                </a:moveTo>
                <a:cubicBezTo>
                  <a:pt x="21403" y="11426"/>
                  <a:pt x="21391" y="11601"/>
                  <a:pt x="21375" y="11601"/>
                </a:cubicBezTo>
                <a:lnTo>
                  <a:pt x="21375" y="11601"/>
                </a:lnTo>
                <a:lnTo>
                  <a:pt x="21173" y="11601"/>
                </a:lnTo>
                <a:cubicBezTo>
                  <a:pt x="21157" y="11601"/>
                  <a:pt x="21145" y="11426"/>
                  <a:pt x="21145" y="11204"/>
                </a:cubicBezTo>
                <a:lnTo>
                  <a:pt x="21145" y="10729"/>
                </a:lnTo>
                <a:cubicBezTo>
                  <a:pt x="21145" y="10625"/>
                  <a:pt x="21148" y="10522"/>
                  <a:pt x="21154" y="10451"/>
                </a:cubicBezTo>
                <a:cubicBezTo>
                  <a:pt x="21159" y="10380"/>
                  <a:pt x="21166" y="10332"/>
                  <a:pt x="21173" y="10332"/>
                </a:cubicBezTo>
                <a:lnTo>
                  <a:pt x="21173" y="10332"/>
                </a:lnTo>
                <a:lnTo>
                  <a:pt x="21375" y="10332"/>
                </a:lnTo>
                <a:cubicBezTo>
                  <a:pt x="21383" y="10332"/>
                  <a:pt x="21390" y="10372"/>
                  <a:pt x="21395" y="10451"/>
                </a:cubicBezTo>
                <a:cubicBezTo>
                  <a:pt x="21400" y="10522"/>
                  <a:pt x="21403" y="10625"/>
                  <a:pt x="21403" y="10729"/>
                </a:cubicBezTo>
                <a:lnTo>
                  <a:pt x="21403" y="11204"/>
                </a:lnTo>
                <a:close/>
              </a:path>
            </a:pathLst>
          </a:custGeom>
          <a:solidFill>
            <a:srgbClr val="2C3E50"/>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800"/>
          </a:p>
        </p:txBody>
      </p:sp>
      <p:sp>
        <p:nvSpPr>
          <p:cNvPr id="9" name="Shape">
            <a:extLst>
              <a:ext uri="{FF2B5EF4-FFF2-40B4-BE49-F238E27FC236}">
                <a16:creationId xmlns:a16="http://schemas.microsoft.com/office/drawing/2014/main" id="{48B3A69B-E059-4236-80CA-6F411DCE6BA1}"/>
              </a:ext>
            </a:extLst>
          </p:cNvPr>
          <p:cNvSpPr/>
          <p:nvPr/>
        </p:nvSpPr>
        <p:spPr>
          <a:xfrm>
            <a:off x="0" y="5218365"/>
            <a:ext cx="12192000" cy="634398"/>
          </a:xfrm>
          <a:custGeom>
            <a:avLst/>
            <a:gdLst/>
            <a:ahLst/>
            <a:cxnLst>
              <a:cxn ang="0">
                <a:pos x="wd2" y="hd2"/>
              </a:cxn>
              <a:cxn ang="5400000">
                <a:pos x="wd2" y="hd2"/>
              </a:cxn>
              <a:cxn ang="10800000">
                <a:pos x="wd2" y="hd2"/>
              </a:cxn>
              <a:cxn ang="16200000">
                <a:pos x="wd2" y="hd2"/>
              </a:cxn>
            </a:cxnLst>
            <a:rect l="0" t="0" r="r" b="b"/>
            <a:pathLst>
              <a:path w="21600" h="21600" extrusionOk="0">
                <a:moveTo>
                  <a:pt x="20922" y="317"/>
                </a:moveTo>
                <a:lnTo>
                  <a:pt x="19860" y="301"/>
                </a:lnTo>
                <a:lnTo>
                  <a:pt x="19860" y="301"/>
                </a:lnTo>
                <a:lnTo>
                  <a:pt x="18821" y="285"/>
                </a:lnTo>
                <a:lnTo>
                  <a:pt x="17759" y="269"/>
                </a:lnTo>
                <a:lnTo>
                  <a:pt x="16697" y="254"/>
                </a:lnTo>
                <a:lnTo>
                  <a:pt x="15642" y="238"/>
                </a:lnTo>
                <a:lnTo>
                  <a:pt x="14580" y="222"/>
                </a:lnTo>
                <a:lnTo>
                  <a:pt x="13518" y="206"/>
                </a:lnTo>
                <a:lnTo>
                  <a:pt x="12456" y="190"/>
                </a:lnTo>
                <a:lnTo>
                  <a:pt x="11406" y="174"/>
                </a:lnTo>
                <a:lnTo>
                  <a:pt x="11406" y="174"/>
                </a:lnTo>
                <a:lnTo>
                  <a:pt x="10345" y="159"/>
                </a:lnTo>
                <a:lnTo>
                  <a:pt x="9282" y="143"/>
                </a:lnTo>
                <a:lnTo>
                  <a:pt x="8220" y="127"/>
                </a:lnTo>
                <a:lnTo>
                  <a:pt x="7181" y="111"/>
                </a:lnTo>
                <a:lnTo>
                  <a:pt x="7181" y="111"/>
                </a:lnTo>
                <a:lnTo>
                  <a:pt x="6119" y="95"/>
                </a:lnTo>
                <a:lnTo>
                  <a:pt x="5057" y="79"/>
                </a:lnTo>
                <a:lnTo>
                  <a:pt x="3995" y="63"/>
                </a:lnTo>
                <a:lnTo>
                  <a:pt x="2940" y="48"/>
                </a:lnTo>
                <a:lnTo>
                  <a:pt x="1878" y="32"/>
                </a:lnTo>
                <a:lnTo>
                  <a:pt x="816" y="16"/>
                </a:lnTo>
                <a:lnTo>
                  <a:pt x="0" y="0"/>
                </a:lnTo>
                <a:lnTo>
                  <a:pt x="0" y="10023"/>
                </a:lnTo>
                <a:cubicBezTo>
                  <a:pt x="2" y="10015"/>
                  <a:pt x="4" y="10007"/>
                  <a:pt x="6" y="10007"/>
                </a:cubicBezTo>
                <a:lnTo>
                  <a:pt x="6" y="10007"/>
                </a:lnTo>
                <a:lnTo>
                  <a:pt x="209" y="10007"/>
                </a:lnTo>
                <a:cubicBezTo>
                  <a:pt x="216" y="10007"/>
                  <a:pt x="223" y="10047"/>
                  <a:pt x="228" y="10126"/>
                </a:cubicBezTo>
                <a:cubicBezTo>
                  <a:pt x="233" y="10205"/>
                  <a:pt x="236" y="10301"/>
                  <a:pt x="236" y="10404"/>
                </a:cubicBezTo>
                <a:lnTo>
                  <a:pt x="236" y="10879"/>
                </a:lnTo>
                <a:cubicBezTo>
                  <a:pt x="236" y="11101"/>
                  <a:pt x="224" y="11276"/>
                  <a:pt x="209" y="11276"/>
                </a:cubicBezTo>
                <a:lnTo>
                  <a:pt x="209" y="11276"/>
                </a:lnTo>
                <a:lnTo>
                  <a:pt x="6" y="11276"/>
                </a:lnTo>
                <a:cubicBezTo>
                  <a:pt x="4" y="11276"/>
                  <a:pt x="2" y="11268"/>
                  <a:pt x="1" y="11260"/>
                </a:cubicBezTo>
                <a:lnTo>
                  <a:pt x="1" y="21275"/>
                </a:lnTo>
                <a:lnTo>
                  <a:pt x="815" y="21291"/>
                </a:lnTo>
                <a:lnTo>
                  <a:pt x="1877" y="21307"/>
                </a:lnTo>
                <a:lnTo>
                  <a:pt x="2932" y="21323"/>
                </a:lnTo>
                <a:lnTo>
                  <a:pt x="3994" y="21338"/>
                </a:lnTo>
                <a:lnTo>
                  <a:pt x="5056" y="21354"/>
                </a:lnTo>
                <a:lnTo>
                  <a:pt x="6118" y="21370"/>
                </a:lnTo>
                <a:lnTo>
                  <a:pt x="7157" y="21386"/>
                </a:lnTo>
                <a:lnTo>
                  <a:pt x="7157" y="21386"/>
                </a:lnTo>
                <a:lnTo>
                  <a:pt x="8219" y="21402"/>
                </a:lnTo>
                <a:lnTo>
                  <a:pt x="9280" y="21418"/>
                </a:lnTo>
                <a:lnTo>
                  <a:pt x="10343" y="21434"/>
                </a:lnTo>
                <a:lnTo>
                  <a:pt x="11405" y="21449"/>
                </a:lnTo>
                <a:lnTo>
                  <a:pt x="11405" y="21449"/>
                </a:lnTo>
                <a:lnTo>
                  <a:pt x="12454" y="21465"/>
                </a:lnTo>
                <a:lnTo>
                  <a:pt x="13516" y="21481"/>
                </a:lnTo>
                <a:lnTo>
                  <a:pt x="14579" y="21497"/>
                </a:lnTo>
                <a:lnTo>
                  <a:pt x="15634" y="21513"/>
                </a:lnTo>
                <a:lnTo>
                  <a:pt x="15634" y="21513"/>
                </a:lnTo>
                <a:lnTo>
                  <a:pt x="16696" y="21529"/>
                </a:lnTo>
                <a:lnTo>
                  <a:pt x="17757" y="21545"/>
                </a:lnTo>
                <a:lnTo>
                  <a:pt x="18819" y="21560"/>
                </a:lnTo>
                <a:lnTo>
                  <a:pt x="19881" y="21576"/>
                </a:lnTo>
                <a:lnTo>
                  <a:pt x="19881" y="21576"/>
                </a:lnTo>
                <a:lnTo>
                  <a:pt x="20920" y="21592"/>
                </a:lnTo>
                <a:lnTo>
                  <a:pt x="21600" y="21600"/>
                </a:lnTo>
                <a:lnTo>
                  <a:pt x="21600" y="325"/>
                </a:lnTo>
                <a:lnTo>
                  <a:pt x="20922" y="317"/>
                </a:lnTo>
                <a:close/>
                <a:moveTo>
                  <a:pt x="708" y="10879"/>
                </a:moveTo>
                <a:cubicBezTo>
                  <a:pt x="708" y="10982"/>
                  <a:pt x="706" y="11085"/>
                  <a:pt x="700" y="11157"/>
                </a:cubicBezTo>
                <a:cubicBezTo>
                  <a:pt x="695" y="11228"/>
                  <a:pt x="688" y="11276"/>
                  <a:pt x="681" y="11276"/>
                </a:cubicBezTo>
                <a:lnTo>
                  <a:pt x="681" y="11276"/>
                </a:lnTo>
                <a:lnTo>
                  <a:pt x="478" y="11276"/>
                </a:lnTo>
                <a:cubicBezTo>
                  <a:pt x="471" y="11276"/>
                  <a:pt x="464" y="11236"/>
                  <a:pt x="459" y="11157"/>
                </a:cubicBezTo>
                <a:cubicBezTo>
                  <a:pt x="454" y="11085"/>
                  <a:pt x="451" y="10982"/>
                  <a:pt x="451" y="10879"/>
                </a:cubicBezTo>
                <a:lnTo>
                  <a:pt x="451" y="10403"/>
                </a:lnTo>
                <a:cubicBezTo>
                  <a:pt x="451" y="10181"/>
                  <a:pt x="463" y="10007"/>
                  <a:pt x="478" y="10007"/>
                </a:cubicBezTo>
                <a:lnTo>
                  <a:pt x="478" y="10007"/>
                </a:lnTo>
                <a:lnTo>
                  <a:pt x="681" y="10007"/>
                </a:lnTo>
                <a:cubicBezTo>
                  <a:pt x="696" y="10007"/>
                  <a:pt x="708" y="10181"/>
                  <a:pt x="708" y="10403"/>
                </a:cubicBezTo>
                <a:lnTo>
                  <a:pt x="708" y="10879"/>
                </a:lnTo>
                <a:close/>
                <a:moveTo>
                  <a:pt x="1181" y="10887"/>
                </a:moveTo>
                <a:cubicBezTo>
                  <a:pt x="1181" y="11109"/>
                  <a:pt x="1169" y="11284"/>
                  <a:pt x="1154" y="11284"/>
                </a:cubicBezTo>
                <a:lnTo>
                  <a:pt x="1154" y="11284"/>
                </a:lnTo>
                <a:lnTo>
                  <a:pt x="951" y="11284"/>
                </a:lnTo>
                <a:cubicBezTo>
                  <a:pt x="944" y="11284"/>
                  <a:pt x="937" y="11244"/>
                  <a:pt x="932" y="11165"/>
                </a:cubicBezTo>
                <a:cubicBezTo>
                  <a:pt x="927" y="11085"/>
                  <a:pt x="924" y="10990"/>
                  <a:pt x="924" y="10887"/>
                </a:cubicBezTo>
                <a:lnTo>
                  <a:pt x="924" y="10411"/>
                </a:lnTo>
                <a:cubicBezTo>
                  <a:pt x="924" y="10189"/>
                  <a:pt x="936" y="10015"/>
                  <a:pt x="951" y="10015"/>
                </a:cubicBezTo>
                <a:lnTo>
                  <a:pt x="951" y="10015"/>
                </a:lnTo>
                <a:lnTo>
                  <a:pt x="1154" y="10015"/>
                </a:lnTo>
                <a:cubicBezTo>
                  <a:pt x="1161" y="10015"/>
                  <a:pt x="1168" y="10055"/>
                  <a:pt x="1173" y="10134"/>
                </a:cubicBezTo>
                <a:cubicBezTo>
                  <a:pt x="1178" y="10213"/>
                  <a:pt x="1181" y="10308"/>
                  <a:pt x="1181" y="10411"/>
                </a:cubicBezTo>
                <a:lnTo>
                  <a:pt x="1181" y="10887"/>
                </a:lnTo>
                <a:close/>
                <a:moveTo>
                  <a:pt x="1654" y="10895"/>
                </a:moveTo>
                <a:cubicBezTo>
                  <a:pt x="1654" y="11117"/>
                  <a:pt x="1642" y="11292"/>
                  <a:pt x="1627" y="11292"/>
                </a:cubicBezTo>
                <a:lnTo>
                  <a:pt x="1627" y="11292"/>
                </a:lnTo>
                <a:lnTo>
                  <a:pt x="1424" y="11292"/>
                </a:lnTo>
                <a:cubicBezTo>
                  <a:pt x="1417" y="11292"/>
                  <a:pt x="1410" y="11252"/>
                  <a:pt x="1405" y="11173"/>
                </a:cubicBezTo>
                <a:cubicBezTo>
                  <a:pt x="1400" y="11093"/>
                  <a:pt x="1396" y="10998"/>
                  <a:pt x="1396" y="10895"/>
                </a:cubicBezTo>
                <a:lnTo>
                  <a:pt x="1396" y="10419"/>
                </a:lnTo>
                <a:cubicBezTo>
                  <a:pt x="1396" y="10197"/>
                  <a:pt x="1409" y="10023"/>
                  <a:pt x="1424" y="10023"/>
                </a:cubicBezTo>
                <a:lnTo>
                  <a:pt x="1424" y="10023"/>
                </a:lnTo>
                <a:lnTo>
                  <a:pt x="1627" y="10023"/>
                </a:lnTo>
                <a:cubicBezTo>
                  <a:pt x="1634" y="10023"/>
                  <a:pt x="1641" y="10062"/>
                  <a:pt x="1646" y="10142"/>
                </a:cubicBezTo>
                <a:cubicBezTo>
                  <a:pt x="1651" y="10221"/>
                  <a:pt x="1654" y="10316"/>
                  <a:pt x="1654" y="10419"/>
                </a:cubicBezTo>
                <a:lnTo>
                  <a:pt x="1654" y="10895"/>
                </a:lnTo>
                <a:close/>
                <a:moveTo>
                  <a:pt x="2126" y="10903"/>
                </a:moveTo>
                <a:cubicBezTo>
                  <a:pt x="2126" y="11125"/>
                  <a:pt x="2114" y="11299"/>
                  <a:pt x="2099" y="11299"/>
                </a:cubicBezTo>
                <a:cubicBezTo>
                  <a:pt x="2099" y="11299"/>
                  <a:pt x="2099" y="11299"/>
                  <a:pt x="2099" y="11299"/>
                </a:cubicBezTo>
                <a:lnTo>
                  <a:pt x="1896" y="11299"/>
                </a:lnTo>
                <a:cubicBezTo>
                  <a:pt x="1889" y="11299"/>
                  <a:pt x="1882" y="11260"/>
                  <a:pt x="1877" y="11181"/>
                </a:cubicBezTo>
                <a:cubicBezTo>
                  <a:pt x="1872" y="11109"/>
                  <a:pt x="1869" y="11006"/>
                  <a:pt x="1869" y="10903"/>
                </a:cubicBezTo>
                <a:lnTo>
                  <a:pt x="1869" y="10427"/>
                </a:lnTo>
                <a:cubicBezTo>
                  <a:pt x="1869" y="10205"/>
                  <a:pt x="1881" y="10031"/>
                  <a:pt x="1896" y="10031"/>
                </a:cubicBezTo>
                <a:lnTo>
                  <a:pt x="1896" y="10031"/>
                </a:lnTo>
                <a:lnTo>
                  <a:pt x="2099" y="10031"/>
                </a:lnTo>
                <a:cubicBezTo>
                  <a:pt x="2114" y="10031"/>
                  <a:pt x="2126" y="10205"/>
                  <a:pt x="2126" y="10427"/>
                </a:cubicBezTo>
                <a:lnTo>
                  <a:pt x="2126" y="10903"/>
                </a:lnTo>
                <a:close/>
                <a:moveTo>
                  <a:pt x="2599" y="10903"/>
                </a:moveTo>
                <a:cubicBezTo>
                  <a:pt x="2599" y="11006"/>
                  <a:pt x="2596" y="11109"/>
                  <a:pt x="2591" y="11181"/>
                </a:cubicBezTo>
                <a:cubicBezTo>
                  <a:pt x="2586" y="11252"/>
                  <a:pt x="2579" y="11299"/>
                  <a:pt x="2572" y="11299"/>
                </a:cubicBezTo>
                <a:lnTo>
                  <a:pt x="2572" y="11299"/>
                </a:lnTo>
                <a:lnTo>
                  <a:pt x="2369" y="11299"/>
                </a:lnTo>
                <a:cubicBezTo>
                  <a:pt x="2354" y="11299"/>
                  <a:pt x="2342" y="11125"/>
                  <a:pt x="2342" y="10903"/>
                </a:cubicBezTo>
                <a:lnTo>
                  <a:pt x="2342" y="10427"/>
                </a:lnTo>
                <a:cubicBezTo>
                  <a:pt x="2342" y="10324"/>
                  <a:pt x="2344" y="10221"/>
                  <a:pt x="2350" y="10150"/>
                </a:cubicBezTo>
                <a:cubicBezTo>
                  <a:pt x="2355" y="10078"/>
                  <a:pt x="2362" y="10031"/>
                  <a:pt x="2369" y="10031"/>
                </a:cubicBezTo>
                <a:lnTo>
                  <a:pt x="2369" y="10031"/>
                </a:lnTo>
                <a:lnTo>
                  <a:pt x="2572" y="10031"/>
                </a:lnTo>
                <a:cubicBezTo>
                  <a:pt x="2587" y="10031"/>
                  <a:pt x="2599" y="10205"/>
                  <a:pt x="2599" y="10427"/>
                </a:cubicBezTo>
                <a:lnTo>
                  <a:pt x="2599" y="10903"/>
                </a:lnTo>
                <a:close/>
                <a:moveTo>
                  <a:pt x="3059" y="10911"/>
                </a:moveTo>
                <a:cubicBezTo>
                  <a:pt x="3059" y="11014"/>
                  <a:pt x="3057" y="11117"/>
                  <a:pt x="3051" y="11188"/>
                </a:cubicBezTo>
                <a:cubicBezTo>
                  <a:pt x="3046" y="11260"/>
                  <a:pt x="3039" y="11307"/>
                  <a:pt x="3032" y="11307"/>
                </a:cubicBezTo>
                <a:lnTo>
                  <a:pt x="3032" y="11307"/>
                </a:lnTo>
                <a:lnTo>
                  <a:pt x="2933" y="11307"/>
                </a:lnTo>
                <a:cubicBezTo>
                  <a:pt x="2933" y="11307"/>
                  <a:pt x="2933" y="11307"/>
                  <a:pt x="2933" y="11307"/>
                </a:cubicBezTo>
                <a:lnTo>
                  <a:pt x="2842" y="11307"/>
                </a:lnTo>
                <a:cubicBezTo>
                  <a:pt x="2827" y="11307"/>
                  <a:pt x="2814" y="11133"/>
                  <a:pt x="2814" y="10911"/>
                </a:cubicBezTo>
                <a:lnTo>
                  <a:pt x="2814" y="10435"/>
                </a:lnTo>
                <a:cubicBezTo>
                  <a:pt x="2814" y="10332"/>
                  <a:pt x="2817" y="10229"/>
                  <a:pt x="2823" y="10158"/>
                </a:cubicBezTo>
                <a:cubicBezTo>
                  <a:pt x="2828" y="10086"/>
                  <a:pt x="2835" y="10039"/>
                  <a:pt x="2842" y="10039"/>
                </a:cubicBezTo>
                <a:lnTo>
                  <a:pt x="2842" y="10039"/>
                </a:lnTo>
                <a:lnTo>
                  <a:pt x="2940" y="10039"/>
                </a:lnTo>
                <a:cubicBezTo>
                  <a:pt x="2940" y="10039"/>
                  <a:pt x="2940" y="10039"/>
                  <a:pt x="2940" y="10039"/>
                </a:cubicBezTo>
                <a:lnTo>
                  <a:pt x="3032" y="10039"/>
                </a:lnTo>
                <a:cubicBezTo>
                  <a:pt x="3048" y="10039"/>
                  <a:pt x="3060" y="10213"/>
                  <a:pt x="3060" y="10435"/>
                </a:cubicBezTo>
                <a:lnTo>
                  <a:pt x="3060" y="10911"/>
                </a:lnTo>
                <a:close/>
                <a:moveTo>
                  <a:pt x="3532" y="10919"/>
                </a:moveTo>
                <a:cubicBezTo>
                  <a:pt x="3532" y="11141"/>
                  <a:pt x="3520" y="11315"/>
                  <a:pt x="3504" y="11315"/>
                </a:cubicBezTo>
                <a:lnTo>
                  <a:pt x="3504" y="11315"/>
                </a:lnTo>
                <a:lnTo>
                  <a:pt x="3302" y="11315"/>
                </a:lnTo>
                <a:cubicBezTo>
                  <a:pt x="3294" y="11315"/>
                  <a:pt x="3287" y="11276"/>
                  <a:pt x="3282" y="11196"/>
                </a:cubicBezTo>
                <a:cubicBezTo>
                  <a:pt x="3277" y="11125"/>
                  <a:pt x="3274" y="11022"/>
                  <a:pt x="3274" y="10919"/>
                </a:cubicBezTo>
                <a:lnTo>
                  <a:pt x="3274" y="10443"/>
                </a:lnTo>
                <a:cubicBezTo>
                  <a:pt x="3274" y="10221"/>
                  <a:pt x="3286" y="10047"/>
                  <a:pt x="3302" y="10047"/>
                </a:cubicBezTo>
                <a:lnTo>
                  <a:pt x="3302" y="10047"/>
                </a:lnTo>
                <a:lnTo>
                  <a:pt x="3504" y="10047"/>
                </a:lnTo>
                <a:cubicBezTo>
                  <a:pt x="3511" y="10047"/>
                  <a:pt x="3518" y="10086"/>
                  <a:pt x="3523" y="10166"/>
                </a:cubicBezTo>
                <a:cubicBezTo>
                  <a:pt x="3528" y="10237"/>
                  <a:pt x="3532" y="10340"/>
                  <a:pt x="3532" y="10443"/>
                </a:cubicBezTo>
                <a:lnTo>
                  <a:pt x="3532" y="10919"/>
                </a:lnTo>
                <a:close/>
                <a:moveTo>
                  <a:pt x="4004" y="10927"/>
                </a:moveTo>
                <a:cubicBezTo>
                  <a:pt x="4004" y="11030"/>
                  <a:pt x="4002" y="11133"/>
                  <a:pt x="3996" y="11204"/>
                </a:cubicBezTo>
                <a:cubicBezTo>
                  <a:pt x="3991" y="11276"/>
                  <a:pt x="3984" y="11323"/>
                  <a:pt x="3977" y="11323"/>
                </a:cubicBezTo>
                <a:lnTo>
                  <a:pt x="3977" y="11323"/>
                </a:lnTo>
                <a:lnTo>
                  <a:pt x="3774" y="11323"/>
                </a:lnTo>
                <a:cubicBezTo>
                  <a:pt x="3767" y="11323"/>
                  <a:pt x="3760" y="11284"/>
                  <a:pt x="3755" y="11204"/>
                </a:cubicBezTo>
                <a:cubicBezTo>
                  <a:pt x="3750" y="11125"/>
                  <a:pt x="3747" y="11030"/>
                  <a:pt x="3747" y="10927"/>
                </a:cubicBezTo>
                <a:lnTo>
                  <a:pt x="3747" y="10451"/>
                </a:lnTo>
                <a:cubicBezTo>
                  <a:pt x="3747" y="10229"/>
                  <a:pt x="3759" y="10055"/>
                  <a:pt x="3774" y="10055"/>
                </a:cubicBezTo>
                <a:lnTo>
                  <a:pt x="3774" y="10055"/>
                </a:lnTo>
                <a:lnTo>
                  <a:pt x="3977" y="10055"/>
                </a:lnTo>
                <a:cubicBezTo>
                  <a:pt x="3992" y="10055"/>
                  <a:pt x="4004" y="10229"/>
                  <a:pt x="4004" y="10451"/>
                </a:cubicBezTo>
                <a:lnTo>
                  <a:pt x="4004" y="10927"/>
                </a:lnTo>
                <a:close/>
                <a:moveTo>
                  <a:pt x="4477" y="10935"/>
                </a:moveTo>
                <a:cubicBezTo>
                  <a:pt x="4477" y="11038"/>
                  <a:pt x="4474" y="11141"/>
                  <a:pt x="4468" y="11212"/>
                </a:cubicBezTo>
                <a:cubicBezTo>
                  <a:pt x="4463" y="11284"/>
                  <a:pt x="4456" y="11331"/>
                  <a:pt x="4449" y="11331"/>
                </a:cubicBezTo>
                <a:lnTo>
                  <a:pt x="4449" y="11331"/>
                </a:lnTo>
                <a:lnTo>
                  <a:pt x="4247" y="11331"/>
                </a:lnTo>
                <a:cubicBezTo>
                  <a:pt x="4231" y="11331"/>
                  <a:pt x="4219" y="11157"/>
                  <a:pt x="4219" y="10935"/>
                </a:cubicBezTo>
                <a:lnTo>
                  <a:pt x="4219" y="10459"/>
                </a:lnTo>
                <a:cubicBezTo>
                  <a:pt x="4219" y="10356"/>
                  <a:pt x="4222" y="10253"/>
                  <a:pt x="4227" y="10181"/>
                </a:cubicBezTo>
                <a:cubicBezTo>
                  <a:pt x="4232" y="10110"/>
                  <a:pt x="4240" y="10062"/>
                  <a:pt x="4247" y="10062"/>
                </a:cubicBezTo>
                <a:lnTo>
                  <a:pt x="4247" y="10062"/>
                </a:lnTo>
                <a:lnTo>
                  <a:pt x="4449" y="10062"/>
                </a:lnTo>
                <a:cubicBezTo>
                  <a:pt x="4465" y="10062"/>
                  <a:pt x="4477" y="10237"/>
                  <a:pt x="4477" y="10459"/>
                </a:cubicBezTo>
                <a:lnTo>
                  <a:pt x="4477" y="10935"/>
                </a:lnTo>
                <a:close/>
                <a:moveTo>
                  <a:pt x="4950" y="10943"/>
                </a:moveTo>
                <a:cubicBezTo>
                  <a:pt x="4950" y="11046"/>
                  <a:pt x="4947" y="11149"/>
                  <a:pt x="4941" y="11220"/>
                </a:cubicBezTo>
                <a:cubicBezTo>
                  <a:pt x="4936" y="11292"/>
                  <a:pt x="4929" y="11339"/>
                  <a:pt x="4922" y="11339"/>
                </a:cubicBezTo>
                <a:lnTo>
                  <a:pt x="4922" y="11339"/>
                </a:lnTo>
                <a:lnTo>
                  <a:pt x="4720" y="11339"/>
                </a:lnTo>
                <a:cubicBezTo>
                  <a:pt x="4712" y="11339"/>
                  <a:pt x="4705" y="11299"/>
                  <a:pt x="4700" y="11220"/>
                </a:cubicBezTo>
                <a:cubicBezTo>
                  <a:pt x="4695" y="11149"/>
                  <a:pt x="4692" y="11046"/>
                  <a:pt x="4692" y="10943"/>
                </a:cubicBezTo>
                <a:lnTo>
                  <a:pt x="4692" y="10467"/>
                </a:lnTo>
                <a:cubicBezTo>
                  <a:pt x="4692" y="10245"/>
                  <a:pt x="4704" y="10070"/>
                  <a:pt x="4720" y="10070"/>
                </a:cubicBezTo>
                <a:lnTo>
                  <a:pt x="4720" y="10070"/>
                </a:lnTo>
                <a:lnTo>
                  <a:pt x="4922" y="10070"/>
                </a:lnTo>
                <a:cubicBezTo>
                  <a:pt x="4937" y="10070"/>
                  <a:pt x="4950" y="10245"/>
                  <a:pt x="4950" y="10467"/>
                </a:cubicBezTo>
                <a:lnTo>
                  <a:pt x="4950" y="10943"/>
                </a:lnTo>
                <a:close/>
                <a:moveTo>
                  <a:pt x="5422" y="10951"/>
                </a:moveTo>
                <a:cubicBezTo>
                  <a:pt x="5422" y="11173"/>
                  <a:pt x="5410" y="11347"/>
                  <a:pt x="5395" y="11347"/>
                </a:cubicBezTo>
                <a:lnTo>
                  <a:pt x="5395" y="11347"/>
                </a:lnTo>
                <a:lnTo>
                  <a:pt x="5192" y="11347"/>
                </a:lnTo>
                <a:cubicBezTo>
                  <a:pt x="5177" y="11347"/>
                  <a:pt x="5165" y="11173"/>
                  <a:pt x="5165" y="10951"/>
                </a:cubicBezTo>
                <a:lnTo>
                  <a:pt x="5165" y="10475"/>
                </a:lnTo>
                <a:cubicBezTo>
                  <a:pt x="5165" y="10372"/>
                  <a:pt x="5168" y="10269"/>
                  <a:pt x="5173" y="10197"/>
                </a:cubicBezTo>
                <a:cubicBezTo>
                  <a:pt x="5178" y="10126"/>
                  <a:pt x="5185" y="10078"/>
                  <a:pt x="5192" y="10078"/>
                </a:cubicBezTo>
                <a:lnTo>
                  <a:pt x="5192" y="10078"/>
                </a:lnTo>
                <a:lnTo>
                  <a:pt x="5395" y="10078"/>
                </a:lnTo>
                <a:cubicBezTo>
                  <a:pt x="5402" y="10078"/>
                  <a:pt x="5409" y="10118"/>
                  <a:pt x="5414" y="10197"/>
                </a:cubicBezTo>
                <a:cubicBezTo>
                  <a:pt x="5419" y="10269"/>
                  <a:pt x="5422" y="10372"/>
                  <a:pt x="5422" y="10475"/>
                </a:cubicBezTo>
                <a:lnTo>
                  <a:pt x="5422" y="10951"/>
                </a:lnTo>
                <a:close/>
                <a:moveTo>
                  <a:pt x="5895" y="10958"/>
                </a:moveTo>
                <a:cubicBezTo>
                  <a:pt x="5895" y="11181"/>
                  <a:pt x="5883" y="11355"/>
                  <a:pt x="5867" y="11355"/>
                </a:cubicBezTo>
                <a:lnTo>
                  <a:pt x="5867" y="11355"/>
                </a:lnTo>
                <a:lnTo>
                  <a:pt x="5665" y="11355"/>
                </a:lnTo>
                <a:cubicBezTo>
                  <a:pt x="5657" y="11355"/>
                  <a:pt x="5650" y="11315"/>
                  <a:pt x="5645" y="11236"/>
                </a:cubicBezTo>
                <a:cubicBezTo>
                  <a:pt x="5640" y="11157"/>
                  <a:pt x="5637" y="11062"/>
                  <a:pt x="5637" y="10958"/>
                </a:cubicBezTo>
                <a:lnTo>
                  <a:pt x="5637" y="10483"/>
                </a:lnTo>
                <a:cubicBezTo>
                  <a:pt x="5637" y="10261"/>
                  <a:pt x="5649" y="10086"/>
                  <a:pt x="5665" y="10086"/>
                </a:cubicBezTo>
                <a:cubicBezTo>
                  <a:pt x="5665" y="10086"/>
                  <a:pt x="5665" y="10086"/>
                  <a:pt x="5665" y="10086"/>
                </a:cubicBezTo>
                <a:lnTo>
                  <a:pt x="5867" y="10094"/>
                </a:lnTo>
                <a:cubicBezTo>
                  <a:pt x="5874" y="10094"/>
                  <a:pt x="5881" y="10134"/>
                  <a:pt x="5886" y="10213"/>
                </a:cubicBezTo>
                <a:cubicBezTo>
                  <a:pt x="5891" y="10284"/>
                  <a:pt x="5895" y="10388"/>
                  <a:pt x="5895" y="10491"/>
                </a:cubicBezTo>
                <a:lnTo>
                  <a:pt x="5895" y="10958"/>
                </a:lnTo>
                <a:close/>
                <a:moveTo>
                  <a:pt x="6368" y="10966"/>
                </a:moveTo>
                <a:cubicBezTo>
                  <a:pt x="6368" y="11069"/>
                  <a:pt x="6365" y="11173"/>
                  <a:pt x="6359" y="11244"/>
                </a:cubicBezTo>
                <a:cubicBezTo>
                  <a:pt x="6354" y="11315"/>
                  <a:pt x="6347" y="11363"/>
                  <a:pt x="6340" y="11363"/>
                </a:cubicBezTo>
                <a:lnTo>
                  <a:pt x="6340" y="11363"/>
                </a:lnTo>
                <a:lnTo>
                  <a:pt x="6137" y="11363"/>
                </a:lnTo>
                <a:cubicBezTo>
                  <a:pt x="6122" y="11363"/>
                  <a:pt x="6110" y="11188"/>
                  <a:pt x="6110" y="10966"/>
                </a:cubicBezTo>
                <a:lnTo>
                  <a:pt x="6110" y="10491"/>
                </a:lnTo>
                <a:cubicBezTo>
                  <a:pt x="6110" y="10388"/>
                  <a:pt x="6113" y="10284"/>
                  <a:pt x="6118" y="10213"/>
                </a:cubicBezTo>
                <a:cubicBezTo>
                  <a:pt x="6123" y="10142"/>
                  <a:pt x="6130" y="10094"/>
                  <a:pt x="6137" y="10094"/>
                </a:cubicBezTo>
                <a:lnTo>
                  <a:pt x="6137" y="10094"/>
                </a:lnTo>
                <a:lnTo>
                  <a:pt x="6340" y="10094"/>
                </a:lnTo>
                <a:cubicBezTo>
                  <a:pt x="6355" y="10094"/>
                  <a:pt x="6368" y="10269"/>
                  <a:pt x="6368" y="10491"/>
                </a:cubicBezTo>
                <a:lnTo>
                  <a:pt x="6368" y="10966"/>
                </a:lnTo>
                <a:close/>
                <a:moveTo>
                  <a:pt x="6840" y="10974"/>
                </a:moveTo>
                <a:cubicBezTo>
                  <a:pt x="6840" y="11077"/>
                  <a:pt x="6837" y="11181"/>
                  <a:pt x="6832" y="11252"/>
                </a:cubicBezTo>
                <a:cubicBezTo>
                  <a:pt x="6827" y="11323"/>
                  <a:pt x="6819" y="11371"/>
                  <a:pt x="6812" y="11371"/>
                </a:cubicBezTo>
                <a:lnTo>
                  <a:pt x="6812" y="11371"/>
                </a:lnTo>
                <a:lnTo>
                  <a:pt x="6610" y="11371"/>
                </a:lnTo>
                <a:cubicBezTo>
                  <a:pt x="6603" y="11371"/>
                  <a:pt x="6595" y="11331"/>
                  <a:pt x="6590" y="11252"/>
                </a:cubicBezTo>
                <a:cubicBezTo>
                  <a:pt x="6586" y="11173"/>
                  <a:pt x="6582" y="11077"/>
                  <a:pt x="6582" y="10974"/>
                </a:cubicBezTo>
                <a:lnTo>
                  <a:pt x="6582" y="10499"/>
                </a:lnTo>
                <a:cubicBezTo>
                  <a:pt x="6582" y="10277"/>
                  <a:pt x="6594" y="10102"/>
                  <a:pt x="6610" y="10102"/>
                </a:cubicBezTo>
                <a:lnTo>
                  <a:pt x="6610" y="10102"/>
                </a:lnTo>
                <a:lnTo>
                  <a:pt x="6812" y="10102"/>
                </a:lnTo>
                <a:cubicBezTo>
                  <a:pt x="6828" y="10102"/>
                  <a:pt x="6840" y="10277"/>
                  <a:pt x="6840" y="10499"/>
                </a:cubicBezTo>
                <a:lnTo>
                  <a:pt x="6840" y="10974"/>
                </a:lnTo>
                <a:close/>
                <a:moveTo>
                  <a:pt x="7285" y="10982"/>
                </a:moveTo>
                <a:cubicBezTo>
                  <a:pt x="7285" y="11204"/>
                  <a:pt x="7272" y="11379"/>
                  <a:pt x="7257" y="11379"/>
                </a:cubicBezTo>
                <a:cubicBezTo>
                  <a:pt x="7257" y="11379"/>
                  <a:pt x="7257" y="11379"/>
                  <a:pt x="7257" y="11379"/>
                </a:cubicBezTo>
                <a:lnTo>
                  <a:pt x="7159" y="11379"/>
                </a:lnTo>
                <a:cubicBezTo>
                  <a:pt x="7159" y="11379"/>
                  <a:pt x="7159" y="11379"/>
                  <a:pt x="7158" y="11379"/>
                </a:cubicBezTo>
                <a:lnTo>
                  <a:pt x="7083" y="11379"/>
                </a:lnTo>
                <a:cubicBezTo>
                  <a:pt x="7067" y="11379"/>
                  <a:pt x="7055" y="11204"/>
                  <a:pt x="7055" y="10982"/>
                </a:cubicBezTo>
                <a:lnTo>
                  <a:pt x="7055" y="10507"/>
                </a:lnTo>
                <a:cubicBezTo>
                  <a:pt x="7055" y="10403"/>
                  <a:pt x="7058" y="10300"/>
                  <a:pt x="7063" y="10229"/>
                </a:cubicBezTo>
                <a:cubicBezTo>
                  <a:pt x="7069" y="10158"/>
                  <a:pt x="7075" y="10110"/>
                  <a:pt x="7083" y="10110"/>
                </a:cubicBezTo>
                <a:cubicBezTo>
                  <a:pt x="7083" y="10110"/>
                  <a:pt x="7083" y="10110"/>
                  <a:pt x="7083" y="10110"/>
                </a:cubicBezTo>
                <a:lnTo>
                  <a:pt x="7181" y="10110"/>
                </a:lnTo>
                <a:cubicBezTo>
                  <a:pt x="7181" y="10110"/>
                  <a:pt x="7181" y="10110"/>
                  <a:pt x="7181" y="10110"/>
                </a:cubicBezTo>
                <a:lnTo>
                  <a:pt x="7257" y="10110"/>
                </a:lnTo>
                <a:cubicBezTo>
                  <a:pt x="7264" y="10110"/>
                  <a:pt x="7271" y="10150"/>
                  <a:pt x="7276" y="10229"/>
                </a:cubicBezTo>
                <a:cubicBezTo>
                  <a:pt x="7281" y="10300"/>
                  <a:pt x="7285" y="10403"/>
                  <a:pt x="7285" y="10507"/>
                </a:cubicBezTo>
                <a:lnTo>
                  <a:pt x="7285" y="10982"/>
                </a:lnTo>
                <a:close/>
                <a:moveTo>
                  <a:pt x="7757" y="10990"/>
                </a:moveTo>
                <a:cubicBezTo>
                  <a:pt x="7757" y="11093"/>
                  <a:pt x="7754" y="11196"/>
                  <a:pt x="7749" y="11268"/>
                </a:cubicBezTo>
                <a:cubicBezTo>
                  <a:pt x="7744" y="11339"/>
                  <a:pt x="7736" y="11387"/>
                  <a:pt x="7729" y="11387"/>
                </a:cubicBezTo>
                <a:lnTo>
                  <a:pt x="7729" y="11387"/>
                </a:lnTo>
                <a:lnTo>
                  <a:pt x="7527" y="11387"/>
                </a:lnTo>
                <a:cubicBezTo>
                  <a:pt x="7520" y="11387"/>
                  <a:pt x="7512" y="11347"/>
                  <a:pt x="7508" y="11268"/>
                </a:cubicBezTo>
                <a:cubicBezTo>
                  <a:pt x="7503" y="11188"/>
                  <a:pt x="7499" y="11093"/>
                  <a:pt x="7499" y="10990"/>
                </a:cubicBezTo>
                <a:lnTo>
                  <a:pt x="7499" y="10514"/>
                </a:lnTo>
                <a:cubicBezTo>
                  <a:pt x="7499" y="10292"/>
                  <a:pt x="7511" y="10118"/>
                  <a:pt x="7527" y="10118"/>
                </a:cubicBezTo>
                <a:lnTo>
                  <a:pt x="7527" y="10118"/>
                </a:lnTo>
                <a:lnTo>
                  <a:pt x="7729" y="10118"/>
                </a:lnTo>
                <a:cubicBezTo>
                  <a:pt x="7745" y="10118"/>
                  <a:pt x="7757" y="10292"/>
                  <a:pt x="7757" y="10514"/>
                </a:cubicBezTo>
                <a:lnTo>
                  <a:pt x="7757" y="10990"/>
                </a:lnTo>
                <a:close/>
                <a:moveTo>
                  <a:pt x="8230" y="10998"/>
                </a:moveTo>
                <a:cubicBezTo>
                  <a:pt x="8230" y="11220"/>
                  <a:pt x="8218" y="11395"/>
                  <a:pt x="8202" y="11395"/>
                </a:cubicBezTo>
                <a:lnTo>
                  <a:pt x="8202" y="11395"/>
                </a:lnTo>
                <a:lnTo>
                  <a:pt x="8000" y="11395"/>
                </a:lnTo>
                <a:cubicBezTo>
                  <a:pt x="7992" y="11395"/>
                  <a:pt x="7985" y="11355"/>
                  <a:pt x="7980" y="11276"/>
                </a:cubicBezTo>
                <a:cubicBezTo>
                  <a:pt x="7975" y="11196"/>
                  <a:pt x="7972" y="11101"/>
                  <a:pt x="7972" y="10998"/>
                </a:cubicBezTo>
                <a:lnTo>
                  <a:pt x="7972" y="10522"/>
                </a:lnTo>
                <a:cubicBezTo>
                  <a:pt x="7972" y="10300"/>
                  <a:pt x="7984" y="10126"/>
                  <a:pt x="8000" y="10126"/>
                </a:cubicBezTo>
                <a:lnTo>
                  <a:pt x="8000" y="10126"/>
                </a:lnTo>
                <a:lnTo>
                  <a:pt x="8202" y="10126"/>
                </a:lnTo>
                <a:cubicBezTo>
                  <a:pt x="8209" y="10126"/>
                  <a:pt x="8216" y="10166"/>
                  <a:pt x="8221" y="10245"/>
                </a:cubicBezTo>
                <a:cubicBezTo>
                  <a:pt x="8226" y="10324"/>
                  <a:pt x="8230" y="10419"/>
                  <a:pt x="8230" y="10522"/>
                </a:cubicBezTo>
                <a:lnTo>
                  <a:pt x="8230" y="10998"/>
                </a:lnTo>
                <a:close/>
                <a:moveTo>
                  <a:pt x="8702" y="10998"/>
                </a:moveTo>
                <a:cubicBezTo>
                  <a:pt x="8702" y="11101"/>
                  <a:pt x="8699" y="11204"/>
                  <a:pt x="8694" y="11276"/>
                </a:cubicBezTo>
                <a:cubicBezTo>
                  <a:pt x="8688" y="11347"/>
                  <a:pt x="8682" y="11395"/>
                  <a:pt x="8674" y="11395"/>
                </a:cubicBezTo>
                <a:lnTo>
                  <a:pt x="8674" y="11395"/>
                </a:lnTo>
                <a:lnTo>
                  <a:pt x="8472" y="11395"/>
                </a:lnTo>
                <a:cubicBezTo>
                  <a:pt x="8465" y="11395"/>
                  <a:pt x="8458" y="11355"/>
                  <a:pt x="8453" y="11276"/>
                </a:cubicBezTo>
                <a:cubicBezTo>
                  <a:pt x="8448" y="11196"/>
                  <a:pt x="8444" y="11101"/>
                  <a:pt x="8444" y="10998"/>
                </a:cubicBezTo>
                <a:lnTo>
                  <a:pt x="8444" y="10522"/>
                </a:lnTo>
                <a:cubicBezTo>
                  <a:pt x="8444" y="10300"/>
                  <a:pt x="8456" y="10126"/>
                  <a:pt x="8472" y="10126"/>
                </a:cubicBezTo>
                <a:lnTo>
                  <a:pt x="8472" y="10126"/>
                </a:lnTo>
                <a:lnTo>
                  <a:pt x="8674" y="10126"/>
                </a:lnTo>
                <a:cubicBezTo>
                  <a:pt x="8690" y="10126"/>
                  <a:pt x="8702" y="10300"/>
                  <a:pt x="8702" y="10522"/>
                </a:cubicBezTo>
                <a:lnTo>
                  <a:pt x="8702" y="10998"/>
                </a:lnTo>
                <a:close/>
                <a:moveTo>
                  <a:pt x="9175" y="11014"/>
                </a:moveTo>
                <a:cubicBezTo>
                  <a:pt x="9175" y="11236"/>
                  <a:pt x="9163" y="11410"/>
                  <a:pt x="9147" y="11410"/>
                </a:cubicBezTo>
                <a:lnTo>
                  <a:pt x="9147" y="11410"/>
                </a:lnTo>
                <a:lnTo>
                  <a:pt x="8945" y="11410"/>
                </a:lnTo>
                <a:cubicBezTo>
                  <a:pt x="8929" y="11410"/>
                  <a:pt x="8917" y="11236"/>
                  <a:pt x="8917" y="11014"/>
                </a:cubicBezTo>
                <a:lnTo>
                  <a:pt x="8917" y="10538"/>
                </a:lnTo>
                <a:cubicBezTo>
                  <a:pt x="8917" y="10435"/>
                  <a:pt x="8920" y="10332"/>
                  <a:pt x="8925" y="10261"/>
                </a:cubicBezTo>
                <a:cubicBezTo>
                  <a:pt x="8931" y="10189"/>
                  <a:pt x="8938" y="10142"/>
                  <a:pt x="8945" y="10142"/>
                </a:cubicBezTo>
                <a:lnTo>
                  <a:pt x="8945" y="10142"/>
                </a:lnTo>
                <a:lnTo>
                  <a:pt x="9147" y="10142"/>
                </a:lnTo>
                <a:cubicBezTo>
                  <a:pt x="9154" y="10142"/>
                  <a:pt x="9162" y="10181"/>
                  <a:pt x="9167" y="10261"/>
                </a:cubicBezTo>
                <a:cubicBezTo>
                  <a:pt x="9172" y="10332"/>
                  <a:pt x="9175" y="10435"/>
                  <a:pt x="9175" y="10538"/>
                </a:cubicBezTo>
                <a:lnTo>
                  <a:pt x="9175" y="11014"/>
                </a:lnTo>
                <a:close/>
                <a:moveTo>
                  <a:pt x="9647" y="11014"/>
                </a:moveTo>
                <a:cubicBezTo>
                  <a:pt x="9647" y="11236"/>
                  <a:pt x="9635" y="11410"/>
                  <a:pt x="9620" y="11410"/>
                </a:cubicBezTo>
                <a:cubicBezTo>
                  <a:pt x="9620" y="11410"/>
                  <a:pt x="9620" y="11410"/>
                  <a:pt x="9620" y="11410"/>
                </a:cubicBezTo>
                <a:lnTo>
                  <a:pt x="9417" y="11410"/>
                </a:lnTo>
                <a:cubicBezTo>
                  <a:pt x="9410" y="11410"/>
                  <a:pt x="9403" y="11371"/>
                  <a:pt x="9398" y="11292"/>
                </a:cubicBezTo>
                <a:cubicBezTo>
                  <a:pt x="9393" y="11220"/>
                  <a:pt x="9389" y="11117"/>
                  <a:pt x="9389" y="11014"/>
                </a:cubicBezTo>
                <a:lnTo>
                  <a:pt x="9389" y="10538"/>
                </a:lnTo>
                <a:cubicBezTo>
                  <a:pt x="9389" y="10316"/>
                  <a:pt x="9402" y="10142"/>
                  <a:pt x="9417" y="10142"/>
                </a:cubicBezTo>
                <a:lnTo>
                  <a:pt x="9417" y="10142"/>
                </a:lnTo>
                <a:lnTo>
                  <a:pt x="9620" y="10142"/>
                </a:lnTo>
                <a:cubicBezTo>
                  <a:pt x="9627" y="10142"/>
                  <a:pt x="9634" y="10181"/>
                  <a:pt x="9639" y="10261"/>
                </a:cubicBezTo>
                <a:cubicBezTo>
                  <a:pt x="9644" y="10340"/>
                  <a:pt x="9647" y="10435"/>
                  <a:pt x="9647" y="10538"/>
                </a:cubicBezTo>
                <a:lnTo>
                  <a:pt x="9647" y="11014"/>
                </a:lnTo>
                <a:close/>
                <a:moveTo>
                  <a:pt x="10120" y="11022"/>
                </a:moveTo>
                <a:cubicBezTo>
                  <a:pt x="10120" y="11125"/>
                  <a:pt x="10117" y="11228"/>
                  <a:pt x="10112" y="11299"/>
                </a:cubicBezTo>
                <a:cubicBezTo>
                  <a:pt x="10107" y="11371"/>
                  <a:pt x="10100" y="11418"/>
                  <a:pt x="10092" y="11418"/>
                </a:cubicBezTo>
                <a:lnTo>
                  <a:pt x="10092" y="11418"/>
                </a:lnTo>
                <a:lnTo>
                  <a:pt x="9890" y="11418"/>
                </a:lnTo>
                <a:cubicBezTo>
                  <a:pt x="9883" y="11418"/>
                  <a:pt x="9876" y="11379"/>
                  <a:pt x="9871" y="11299"/>
                </a:cubicBezTo>
                <a:cubicBezTo>
                  <a:pt x="9866" y="11228"/>
                  <a:pt x="9862" y="11125"/>
                  <a:pt x="9862" y="11022"/>
                </a:cubicBezTo>
                <a:lnTo>
                  <a:pt x="9862" y="10546"/>
                </a:lnTo>
                <a:cubicBezTo>
                  <a:pt x="9862" y="10324"/>
                  <a:pt x="9874" y="10150"/>
                  <a:pt x="9890" y="10150"/>
                </a:cubicBezTo>
                <a:lnTo>
                  <a:pt x="9890" y="10150"/>
                </a:lnTo>
                <a:lnTo>
                  <a:pt x="10092" y="10150"/>
                </a:lnTo>
                <a:cubicBezTo>
                  <a:pt x="10100" y="10150"/>
                  <a:pt x="10107" y="10189"/>
                  <a:pt x="10112" y="10269"/>
                </a:cubicBezTo>
                <a:cubicBezTo>
                  <a:pt x="10117" y="10340"/>
                  <a:pt x="10120" y="10443"/>
                  <a:pt x="10120" y="10546"/>
                </a:cubicBezTo>
                <a:lnTo>
                  <a:pt x="10120" y="11022"/>
                </a:lnTo>
                <a:close/>
                <a:moveTo>
                  <a:pt x="10592" y="11030"/>
                </a:moveTo>
                <a:cubicBezTo>
                  <a:pt x="10592" y="11133"/>
                  <a:pt x="10589" y="11236"/>
                  <a:pt x="10584" y="11307"/>
                </a:cubicBezTo>
                <a:cubicBezTo>
                  <a:pt x="10578" y="11379"/>
                  <a:pt x="10572" y="11426"/>
                  <a:pt x="10565" y="11426"/>
                </a:cubicBezTo>
                <a:lnTo>
                  <a:pt x="10565" y="11426"/>
                </a:lnTo>
                <a:lnTo>
                  <a:pt x="10362" y="11426"/>
                </a:lnTo>
                <a:cubicBezTo>
                  <a:pt x="10355" y="11426"/>
                  <a:pt x="10348" y="11387"/>
                  <a:pt x="10343" y="11307"/>
                </a:cubicBezTo>
                <a:cubicBezTo>
                  <a:pt x="10338" y="11236"/>
                  <a:pt x="10335" y="11133"/>
                  <a:pt x="10335" y="11030"/>
                </a:cubicBezTo>
                <a:lnTo>
                  <a:pt x="10335" y="10554"/>
                </a:lnTo>
                <a:cubicBezTo>
                  <a:pt x="10335" y="10332"/>
                  <a:pt x="10347" y="10158"/>
                  <a:pt x="10362" y="10158"/>
                </a:cubicBezTo>
                <a:lnTo>
                  <a:pt x="10362" y="10158"/>
                </a:lnTo>
                <a:lnTo>
                  <a:pt x="10565" y="10158"/>
                </a:lnTo>
                <a:cubicBezTo>
                  <a:pt x="10580" y="10158"/>
                  <a:pt x="10592" y="10332"/>
                  <a:pt x="10592" y="10554"/>
                </a:cubicBezTo>
                <a:lnTo>
                  <a:pt x="10592" y="11030"/>
                </a:lnTo>
                <a:close/>
                <a:moveTo>
                  <a:pt x="11065" y="11038"/>
                </a:moveTo>
                <a:cubicBezTo>
                  <a:pt x="11065" y="11141"/>
                  <a:pt x="11062" y="11244"/>
                  <a:pt x="11057" y="11315"/>
                </a:cubicBezTo>
                <a:cubicBezTo>
                  <a:pt x="11051" y="11387"/>
                  <a:pt x="11045" y="11434"/>
                  <a:pt x="11038" y="11434"/>
                </a:cubicBezTo>
                <a:lnTo>
                  <a:pt x="11038" y="11434"/>
                </a:lnTo>
                <a:lnTo>
                  <a:pt x="10835" y="11434"/>
                </a:lnTo>
                <a:cubicBezTo>
                  <a:pt x="10820" y="11434"/>
                  <a:pt x="10807" y="11260"/>
                  <a:pt x="10807" y="11038"/>
                </a:cubicBezTo>
                <a:lnTo>
                  <a:pt x="10807" y="10562"/>
                </a:lnTo>
                <a:cubicBezTo>
                  <a:pt x="10807" y="10459"/>
                  <a:pt x="10810" y="10356"/>
                  <a:pt x="10816" y="10284"/>
                </a:cubicBezTo>
                <a:cubicBezTo>
                  <a:pt x="10821" y="10213"/>
                  <a:pt x="10830" y="10181"/>
                  <a:pt x="10835" y="10166"/>
                </a:cubicBezTo>
                <a:lnTo>
                  <a:pt x="11038" y="10173"/>
                </a:lnTo>
                <a:cubicBezTo>
                  <a:pt x="11053" y="10173"/>
                  <a:pt x="11065" y="10348"/>
                  <a:pt x="11065" y="10570"/>
                </a:cubicBezTo>
                <a:lnTo>
                  <a:pt x="11065" y="11038"/>
                </a:lnTo>
                <a:close/>
                <a:moveTo>
                  <a:pt x="11520" y="11046"/>
                </a:moveTo>
                <a:cubicBezTo>
                  <a:pt x="11520" y="11268"/>
                  <a:pt x="11508" y="11442"/>
                  <a:pt x="11492" y="11442"/>
                </a:cubicBezTo>
                <a:lnTo>
                  <a:pt x="11492" y="11442"/>
                </a:lnTo>
                <a:lnTo>
                  <a:pt x="11394" y="11442"/>
                </a:lnTo>
                <a:cubicBezTo>
                  <a:pt x="11394" y="11442"/>
                  <a:pt x="11394" y="11442"/>
                  <a:pt x="11394" y="11442"/>
                </a:cubicBezTo>
                <a:lnTo>
                  <a:pt x="11308" y="11442"/>
                </a:lnTo>
                <a:cubicBezTo>
                  <a:pt x="11292" y="11442"/>
                  <a:pt x="11280" y="11268"/>
                  <a:pt x="11280" y="11046"/>
                </a:cubicBezTo>
                <a:lnTo>
                  <a:pt x="11280" y="10570"/>
                </a:lnTo>
                <a:cubicBezTo>
                  <a:pt x="11280" y="10348"/>
                  <a:pt x="11292" y="10173"/>
                  <a:pt x="11308" y="10173"/>
                </a:cubicBezTo>
                <a:lnTo>
                  <a:pt x="11308" y="10173"/>
                </a:lnTo>
                <a:lnTo>
                  <a:pt x="11394" y="10173"/>
                </a:lnTo>
                <a:cubicBezTo>
                  <a:pt x="11394" y="10173"/>
                  <a:pt x="11394" y="10173"/>
                  <a:pt x="11394" y="10173"/>
                </a:cubicBezTo>
                <a:lnTo>
                  <a:pt x="11394" y="10173"/>
                </a:lnTo>
                <a:lnTo>
                  <a:pt x="11492" y="10173"/>
                </a:lnTo>
                <a:cubicBezTo>
                  <a:pt x="11499" y="10173"/>
                  <a:pt x="11506" y="10213"/>
                  <a:pt x="11511" y="10292"/>
                </a:cubicBezTo>
                <a:cubicBezTo>
                  <a:pt x="11516" y="10372"/>
                  <a:pt x="11520" y="10467"/>
                  <a:pt x="11520" y="10570"/>
                </a:cubicBezTo>
                <a:lnTo>
                  <a:pt x="11520" y="11046"/>
                </a:lnTo>
                <a:close/>
                <a:moveTo>
                  <a:pt x="11993" y="11054"/>
                </a:moveTo>
                <a:cubicBezTo>
                  <a:pt x="11993" y="11276"/>
                  <a:pt x="11980" y="11450"/>
                  <a:pt x="11965" y="11450"/>
                </a:cubicBezTo>
                <a:lnTo>
                  <a:pt x="11965" y="11450"/>
                </a:lnTo>
                <a:lnTo>
                  <a:pt x="11762" y="11450"/>
                </a:lnTo>
                <a:cubicBezTo>
                  <a:pt x="11747" y="11450"/>
                  <a:pt x="11735" y="11276"/>
                  <a:pt x="11735" y="11054"/>
                </a:cubicBezTo>
                <a:lnTo>
                  <a:pt x="11735" y="10578"/>
                </a:lnTo>
                <a:cubicBezTo>
                  <a:pt x="11735" y="10475"/>
                  <a:pt x="11738" y="10372"/>
                  <a:pt x="11743" y="10300"/>
                </a:cubicBezTo>
                <a:cubicBezTo>
                  <a:pt x="11748" y="10229"/>
                  <a:pt x="11755" y="10181"/>
                  <a:pt x="11762" y="10181"/>
                </a:cubicBezTo>
                <a:lnTo>
                  <a:pt x="11762" y="10181"/>
                </a:lnTo>
                <a:lnTo>
                  <a:pt x="11965" y="10181"/>
                </a:lnTo>
                <a:cubicBezTo>
                  <a:pt x="11972" y="10181"/>
                  <a:pt x="11979" y="10221"/>
                  <a:pt x="11984" y="10300"/>
                </a:cubicBezTo>
                <a:cubicBezTo>
                  <a:pt x="11989" y="10380"/>
                  <a:pt x="11993" y="10475"/>
                  <a:pt x="11993" y="10578"/>
                </a:cubicBezTo>
                <a:lnTo>
                  <a:pt x="11993" y="11054"/>
                </a:lnTo>
                <a:close/>
                <a:moveTo>
                  <a:pt x="12465" y="11062"/>
                </a:moveTo>
                <a:cubicBezTo>
                  <a:pt x="12465" y="11284"/>
                  <a:pt x="12453" y="11458"/>
                  <a:pt x="12437" y="11458"/>
                </a:cubicBezTo>
                <a:cubicBezTo>
                  <a:pt x="12437" y="11458"/>
                  <a:pt x="12437" y="11458"/>
                  <a:pt x="12437" y="11458"/>
                </a:cubicBezTo>
                <a:lnTo>
                  <a:pt x="12235" y="11458"/>
                </a:lnTo>
                <a:cubicBezTo>
                  <a:pt x="12228" y="11458"/>
                  <a:pt x="12220" y="11418"/>
                  <a:pt x="12215" y="11339"/>
                </a:cubicBezTo>
                <a:cubicBezTo>
                  <a:pt x="12211" y="11268"/>
                  <a:pt x="12207" y="11165"/>
                  <a:pt x="12207" y="11062"/>
                </a:cubicBezTo>
                <a:lnTo>
                  <a:pt x="12207" y="10586"/>
                </a:lnTo>
                <a:cubicBezTo>
                  <a:pt x="12207" y="10364"/>
                  <a:pt x="12219" y="10189"/>
                  <a:pt x="12235" y="10189"/>
                </a:cubicBezTo>
                <a:lnTo>
                  <a:pt x="12235" y="10189"/>
                </a:lnTo>
                <a:lnTo>
                  <a:pt x="12437" y="10189"/>
                </a:lnTo>
                <a:cubicBezTo>
                  <a:pt x="12444" y="10189"/>
                  <a:pt x="12452" y="10229"/>
                  <a:pt x="12457" y="10308"/>
                </a:cubicBezTo>
                <a:cubicBezTo>
                  <a:pt x="12462" y="10380"/>
                  <a:pt x="12465" y="10483"/>
                  <a:pt x="12465" y="10586"/>
                </a:cubicBezTo>
                <a:lnTo>
                  <a:pt x="12465" y="11062"/>
                </a:lnTo>
                <a:close/>
                <a:moveTo>
                  <a:pt x="12938" y="11069"/>
                </a:moveTo>
                <a:cubicBezTo>
                  <a:pt x="12938" y="11173"/>
                  <a:pt x="12935" y="11276"/>
                  <a:pt x="12929" y="11347"/>
                </a:cubicBezTo>
                <a:cubicBezTo>
                  <a:pt x="12924" y="11418"/>
                  <a:pt x="12917" y="11466"/>
                  <a:pt x="12910" y="11466"/>
                </a:cubicBezTo>
                <a:lnTo>
                  <a:pt x="12910" y="11466"/>
                </a:lnTo>
                <a:lnTo>
                  <a:pt x="12708" y="11466"/>
                </a:lnTo>
                <a:cubicBezTo>
                  <a:pt x="12692" y="11466"/>
                  <a:pt x="12680" y="11292"/>
                  <a:pt x="12680" y="11069"/>
                </a:cubicBezTo>
                <a:lnTo>
                  <a:pt x="12680" y="10594"/>
                </a:lnTo>
                <a:cubicBezTo>
                  <a:pt x="12680" y="10491"/>
                  <a:pt x="12683" y="10388"/>
                  <a:pt x="12688" y="10316"/>
                </a:cubicBezTo>
                <a:cubicBezTo>
                  <a:pt x="12693" y="10245"/>
                  <a:pt x="12700" y="10197"/>
                  <a:pt x="12708" y="10197"/>
                </a:cubicBezTo>
                <a:lnTo>
                  <a:pt x="12708" y="10197"/>
                </a:lnTo>
                <a:lnTo>
                  <a:pt x="12910" y="10197"/>
                </a:lnTo>
                <a:cubicBezTo>
                  <a:pt x="12926" y="10197"/>
                  <a:pt x="12938" y="10372"/>
                  <a:pt x="12938" y="10594"/>
                </a:cubicBezTo>
                <a:lnTo>
                  <a:pt x="12938" y="11069"/>
                </a:lnTo>
                <a:close/>
                <a:moveTo>
                  <a:pt x="13410" y="11077"/>
                </a:moveTo>
                <a:cubicBezTo>
                  <a:pt x="13410" y="11181"/>
                  <a:pt x="13407" y="11284"/>
                  <a:pt x="13402" y="11355"/>
                </a:cubicBezTo>
                <a:cubicBezTo>
                  <a:pt x="13396" y="11426"/>
                  <a:pt x="13390" y="11474"/>
                  <a:pt x="13382" y="11474"/>
                </a:cubicBezTo>
                <a:lnTo>
                  <a:pt x="13382" y="11474"/>
                </a:lnTo>
                <a:lnTo>
                  <a:pt x="13180" y="11474"/>
                </a:lnTo>
                <a:cubicBezTo>
                  <a:pt x="13173" y="11474"/>
                  <a:pt x="13166" y="11434"/>
                  <a:pt x="13161" y="11355"/>
                </a:cubicBezTo>
                <a:cubicBezTo>
                  <a:pt x="13156" y="11276"/>
                  <a:pt x="13152" y="11181"/>
                  <a:pt x="13152" y="11077"/>
                </a:cubicBezTo>
                <a:lnTo>
                  <a:pt x="13152" y="10602"/>
                </a:lnTo>
                <a:cubicBezTo>
                  <a:pt x="13152" y="10380"/>
                  <a:pt x="13166" y="10221"/>
                  <a:pt x="13180" y="10205"/>
                </a:cubicBezTo>
                <a:lnTo>
                  <a:pt x="13382" y="10213"/>
                </a:lnTo>
                <a:cubicBezTo>
                  <a:pt x="13398" y="10213"/>
                  <a:pt x="13410" y="10388"/>
                  <a:pt x="13410" y="10610"/>
                </a:cubicBezTo>
                <a:lnTo>
                  <a:pt x="13410" y="11077"/>
                </a:lnTo>
                <a:close/>
                <a:moveTo>
                  <a:pt x="13883" y="11085"/>
                </a:moveTo>
                <a:cubicBezTo>
                  <a:pt x="13883" y="11188"/>
                  <a:pt x="13880" y="11292"/>
                  <a:pt x="13875" y="11363"/>
                </a:cubicBezTo>
                <a:cubicBezTo>
                  <a:pt x="13870" y="11434"/>
                  <a:pt x="13862" y="11482"/>
                  <a:pt x="13855" y="11482"/>
                </a:cubicBezTo>
                <a:lnTo>
                  <a:pt x="13855" y="11482"/>
                </a:lnTo>
                <a:lnTo>
                  <a:pt x="13653" y="11482"/>
                </a:lnTo>
                <a:cubicBezTo>
                  <a:pt x="13646" y="11482"/>
                  <a:pt x="13638" y="11442"/>
                  <a:pt x="13633" y="11363"/>
                </a:cubicBezTo>
                <a:cubicBezTo>
                  <a:pt x="13628" y="11284"/>
                  <a:pt x="13625" y="11188"/>
                  <a:pt x="13625" y="11085"/>
                </a:cubicBezTo>
                <a:lnTo>
                  <a:pt x="13625" y="10610"/>
                </a:lnTo>
                <a:cubicBezTo>
                  <a:pt x="13625" y="10388"/>
                  <a:pt x="13637" y="10213"/>
                  <a:pt x="13653" y="10213"/>
                </a:cubicBezTo>
                <a:lnTo>
                  <a:pt x="13653" y="10213"/>
                </a:lnTo>
                <a:lnTo>
                  <a:pt x="13855" y="10213"/>
                </a:lnTo>
                <a:cubicBezTo>
                  <a:pt x="13871" y="10213"/>
                  <a:pt x="13883" y="10388"/>
                  <a:pt x="13883" y="10610"/>
                </a:cubicBezTo>
                <a:lnTo>
                  <a:pt x="13883" y="11085"/>
                </a:lnTo>
                <a:close/>
                <a:moveTo>
                  <a:pt x="14355" y="11093"/>
                </a:moveTo>
                <a:cubicBezTo>
                  <a:pt x="14355" y="11315"/>
                  <a:pt x="14343" y="11490"/>
                  <a:pt x="14328" y="11490"/>
                </a:cubicBezTo>
                <a:lnTo>
                  <a:pt x="14328" y="11490"/>
                </a:lnTo>
                <a:lnTo>
                  <a:pt x="14125" y="11490"/>
                </a:lnTo>
                <a:cubicBezTo>
                  <a:pt x="14118" y="11490"/>
                  <a:pt x="14111" y="11450"/>
                  <a:pt x="14106" y="11371"/>
                </a:cubicBezTo>
                <a:cubicBezTo>
                  <a:pt x="14101" y="11292"/>
                  <a:pt x="14097" y="11196"/>
                  <a:pt x="14097" y="11093"/>
                </a:cubicBezTo>
                <a:lnTo>
                  <a:pt x="14097" y="10618"/>
                </a:lnTo>
                <a:cubicBezTo>
                  <a:pt x="14097" y="10395"/>
                  <a:pt x="14110" y="10221"/>
                  <a:pt x="14125" y="10221"/>
                </a:cubicBezTo>
                <a:lnTo>
                  <a:pt x="14125" y="10221"/>
                </a:lnTo>
                <a:lnTo>
                  <a:pt x="14328" y="10221"/>
                </a:lnTo>
                <a:cubicBezTo>
                  <a:pt x="14335" y="10221"/>
                  <a:pt x="14342" y="10261"/>
                  <a:pt x="14347" y="10340"/>
                </a:cubicBezTo>
                <a:cubicBezTo>
                  <a:pt x="14352" y="10419"/>
                  <a:pt x="14355" y="10514"/>
                  <a:pt x="14355" y="10618"/>
                </a:cubicBezTo>
                <a:lnTo>
                  <a:pt x="14355" y="11093"/>
                </a:lnTo>
                <a:close/>
                <a:moveTo>
                  <a:pt x="14828" y="11093"/>
                </a:moveTo>
                <a:cubicBezTo>
                  <a:pt x="14828" y="11196"/>
                  <a:pt x="14825" y="11299"/>
                  <a:pt x="14820" y="11371"/>
                </a:cubicBezTo>
                <a:cubicBezTo>
                  <a:pt x="14814" y="11442"/>
                  <a:pt x="14808" y="11490"/>
                  <a:pt x="14800" y="11490"/>
                </a:cubicBezTo>
                <a:lnTo>
                  <a:pt x="14800" y="11490"/>
                </a:lnTo>
                <a:lnTo>
                  <a:pt x="14598" y="11490"/>
                </a:lnTo>
                <a:cubicBezTo>
                  <a:pt x="14591" y="11490"/>
                  <a:pt x="14583" y="11450"/>
                  <a:pt x="14579" y="11371"/>
                </a:cubicBezTo>
                <a:cubicBezTo>
                  <a:pt x="14574" y="11292"/>
                  <a:pt x="14570" y="11196"/>
                  <a:pt x="14570" y="11093"/>
                </a:cubicBezTo>
                <a:lnTo>
                  <a:pt x="14570" y="10618"/>
                </a:lnTo>
                <a:cubicBezTo>
                  <a:pt x="14570" y="10395"/>
                  <a:pt x="14582" y="10221"/>
                  <a:pt x="14598" y="10221"/>
                </a:cubicBezTo>
                <a:lnTo>
                  <a:pt x="14598" y="10221"/>
                </a:lnTo>
                <a:lnTo>
                  <a:pt x="14800" y="10221"/>
                </a:lnTo>
                <a:cubicBezTo>
                  <a:pt x="14816" y="10221"/>
                  <a:pt x="14828" y="10395"/>
                  <a:pt x="14828" y="10618"/>
                </a:cubicBezTo>
                <a:lnTo>
                  <a:pt x="14828" y="11093"/>
                </a:lnTo>
                <a:close/>
                <a:moveTo>
                  <a:pt x="15300" y="11101"/>
                </a:moveTo>
                <a:cubicBezTo>
                  <a:pt x="15300" y="11323"/>
                  <a:pt x="15288" y="11498"/>
                  <a:pt x="15273" y="11498"/>
                </a:cubicBezTo>
                <a:cubicBezTo>
                  <a:pt x="15273" y="11498"/>
                  <a:pt x="15273" y="11498"/>
                  <a:pt x="15273" y="11498"/>
                </a:cubicBezTo>
                <a:lnTo>
                  <a:pt x="15070" y="11498"/>
                </a:lnTo>
                <a:cubicBezTo>
                  <a:pt x="15063" y="11498"/>
                  <a:pt x="15056" y="11458"/>
                  <a:pt x="15051" y="11379"/>
                </a:cubicBezTo>
                <a:cubicBezTo>
                  <a:pt x="15046" y="11307"/>
                  <a:pt x="15043" y="11204"/>
                  <a:pt x="15043" y="11101"/>
                </a:cubicBezTo>
                <a:lnTo>
                  <a:pt x="15043" y="10625"/>
                </a:lnTo>
                <a:cubicBezTo>
                  <a:pt x="15043" y="10403"/>
                  <a:pt x="15055" y="10229"/>
                  <a:pt x="15070" y="10229"/>
                </a:cubicBezTo>
                <a:lnTo>
                  <a:pt x="15070" y="10229"/>
                </a:lnTo>
                <a:lnTo>
                  <a:pt x="15273" y="10229"/>
                </a:lnTo>
                <a:cubicBezTo>
                  <a:pt x="15280" y="10229"/>
                  <a:pt x="15287" y="10269"/>
                  <a:pt x="15292" y="10348"/>
                </a:cubicBezTo>
                <a:cubicBezTo>
                  <a:pt x="15297" y="10419"/>
                  <a:pt x="15300" y="10522"/>
                  <a:pt x="15300" y="10625"/>
                </a:cubicBezTo>
                <a:lnTo>
                  <a:pt x="15300" y="11101"/>
                </a:lnTo>
                <a:close/>
                <a:moveTo>
                  <a:pt x="15761" y="11109"/>
                </a:moveTo>
                <a:cubicBezTo>
                  <a:pt x="15761" y="11331"/>
                  <a:pt x="15749" y="11506"/>
                  <a:pt x="15733" y="11506"/>
                </a:cubicBezTo>
                <a:lnTo>
                  <a:pt x="15733" y="11506"/>
                </a:lnTo>
                <a:lnTo>
                  <a:pt x="15635" y="11506"/>
                </a:lnTo>
                <a:cubicBezTo>
                  <a:pt x="15635" y="11506"/>
                  <a:pt x="15635" y="11506"/>
                  <a:pt x="15635" y="11506"/>
                </a:cubicBezTo>
                <a:lnTo>
                  <a:pt x="15543" y="11506"/>
                </a:lnTo>
                <a:cubicBezTo>
                  <a:pt x="15536" y="11506"/>
                  <a:pt x="15529" y="11466"/>
                  <a:pt x="15524" y="11387"/>
                </a:cubicBezTo>
                <a:cubicBezTo>
                  <a:pt x="15519" y="11307"/>
                  <a:pt x="15516" y="11212"/>
                  <a:pt x="15516" y="11109"/>
                </a:cubicBezTo>
                <a:lnTo>
                  <a:pt x="15516" y="10633"/>
                </a:lnTo>
                <a:cubicBezTo>
                  <a:pt x="15516" y="10411"/>
                  <a:pt x="15528" y="10237"/>
                  <a:pt x="15543" y="10237"/>
                </a:cubicBezTo>
                <a:cubicBezTo>
                  <a:pt x="15543" y="10237"/>
                  <a:pt x="15543" y="10237"/>
                  <a:pt x="15543" y="10237"/>
                </a:cubicBezTo>
                <a:lnTo>
                  <a:pt x="15642" y="10237"/>
                </a:lnTo>
                <a:cubicBezTo>
                  <a:pt x="15642" y="10237"/>
                  <a:pt x="15642" y="10237"/>
                  <a:pt x="15643" y="10237"/>
                </a:cubicBezTo>
                <a:lnTo>
                  <a:pt x="15734" y="10237"/>
                </a:lnTo>
                <a:cubicBezTo>
                  <a:pt x="15741" y="10237"/>
                  <a:pt x="15748" y="10277"/>
                  <a:pt x="15753" y="10356"/>
                </a:cubicBezTo>
                <a:cubicBezTo>
                  <a:pt x="15758" y="10435"/>
                  <a:pt x="15761" y="10530"/>
                  <a:pt x="15761" y="10633"/>
                </a:cubicBezTo>
                <a:lnTo>
                  <a:pt x="15761" y="11109"/>
                </a:lnTo>
                <a:close/>
                <a:moveTo>
                  <a:pt x="16233" y="11117"/>
                </a:moveTo>
                <a:cubicBezTo>
                  <a:pt x="16233" y="11220"/>
                  <a:pt x="16230" y="11323"/>
                  <a:pt x="16225" y="11395"/>
                </a:cubicBezTo>
                <a:cubicBezTo>
                  <a:pt x="16220" y="11466"/>
                  <a:pt x="16213" y="11514"/>
                  <a:pt x="16206" y="11514"/>
                </a:cubicBezTo>
                <a:lnTo>
                  <a:pt x="16206" y="11514"/>
                </a:lnTo>
                <a:lnTo>
                  <a:pt x="16003" y="11514"/>
                </a:lnTo>
                <a:cubicBezTo>
                  <a:pt x="15988" y="11514"/>
                  <a:pt x="15976" y="11339"/>
                  <a:pt x="15976" y="11117"/>
                </a:cubicBezTo>
                <a:lnTo>
                  <a:pt x="15976" y="10641"/>
                </a:lnTo>
                <a:cubicBezTo>
                  <a:pt x="15976" y="10538"/>
                  <a:pt x="15978" y="10435"/>
                  <a:pt x="15984" y="10364"/>
                </a:cubicBezTo>
                <a:cubicBezTo>
                  <a:pt x="15989" y="10292"/>
                  <a:pt x="15996" y="10245"/>
                  <a:pt x="16003" y="10245"/>
                </a:cubicBezTo>
                <a:lnTo>
                  <a:pt x="16003" y="10245"/>
                </a:lnTo>
                <a:lnTo>
                  <a:pt x="16206" y="10245"/>
                </a:lnTo>
                <a:cubicBezTo>
                  <a:pt x="16221" y="10245"/>
                  <a:pt x="16233" y="10419"/>
                  <a:pt x="16233" y="10641"/>
                </a:cubicBezTo>
                <a:lnTo>
                  <a:pt x="16233" y="11117"/>
                </a:lnTo>
                <a:close/>
                <a:moveTo>
                  <a:pt x="16706" y="11125"/>
                </a:moveTo>
                <a:cubicBezTo>
                  <a:pt x="16706" y="11228"/>
                  <a:pt x="16703" y="11331"/>
                  <a:pt x="16698" y="11403"/>
                </a:cubicBezTo>
                <a:cubicBezTo>
                  <a:pt x="16693" y="11474"/>
                  <a:pt x="16686" y="11521"/>
                  <a:pt x="16678" y="11521"/>
                </a:cubicBezTo>
                <a:lnTo>
                  <a:pt x="16678" y="11521"/>
                </a:lnTo>
                <a:lnTo>
                  <a:pt x="16476" y="11521"/>
                </a:lnTo>
                <a:cubicBezTo>
                  <a:pt x="16469" y="11521"/>
                  <a:pt x="16462" y="11482"/>
                  <a:pt x="16457" y="11403"/>
                </a:cubicBezTo>
                <a:cubicBezTo>
                  <a:pt x="16452" y="11331"/>
                  <a:pt x="16448" y="11228"/>
                  <a:pt x="16448" y="11125"/>
                </a:cubicBezTo>
                <a:lnTo>
                  <a:pt x="16448" y="10649"/>
                </a:lnTo>
                <a:cubicBezTo>
                  <a:pt x="16448" y="10427"/>
                  <a:pt x="16460" y="10253"/>
                  <a:pt x="16476" y="10253"/>
                </a:cubicBezTo>
                <a:lnTo>
                  <a:pt x="16476" y="10253"/>
                </a:lnTo>
                <a:lnTo>
                  <a:pt x="16678" y="10253"/>
                </a:lnTo>
                <a:cubicBezTo>
                  <a:pt x="16694" y="10253"/>
                  <a:pt x="16706" y="10427"/>
                  <a:pt x="16706" y="10649"/>
                </a:cubicBezTo>
                <a:lnTo>
                  <a:pt x="16706" y="11125"/>
                </a:lnTo>
                <a:close/>
                <a:moveTo>
                  <a:pt x="17178" y="11133"/>
                </a:moveTo>
                <a:cubicBezTo>
                  <a:pt x="17178" y="11236"/>
                  <a:pt x="17176" y="11339"/>
                  <a:pt x="17170" y="11410"/>
                </a:cubicBezTo>
                <a:cubicBezTo>
                  <a:pt x="17165" y="11482"/>
                  <a:pt x="17158" y="11529"/>
                  <a:pt x="17151" y="11529"/>
                </a:cubicBezTo>
                <a:lnTo>
                  <a:pt x="17151" y="11529"/>
                </a:lnTo>
                <a:lnTo>
                  <a:pt x="16948" y="11529"/>
                </a:lnTo>
                <a:cubicBezTo>
                  <a:pt x="16933" y="11529"/>
                  <a:pt x="16921" y="11355"/>
                  <a:pt x="16921" y="11133"/>
                </a:cubicBezTo>
                <a:lnTo>
                  <a:pt x="16921" y="10657"/>
                </a:lnTo>
                <a:cubicBezTo>
                  <a:pt x="16921" y="10554"/>
                  <a:pt x="16923" y="10451"/>
                  <a:pt x="16929" y="10380"/>
                </a:cubicBezTo>
                <a:cubicBezTo>
                  <a:pt x="16934" y="10308"/>
                  <a:pt x="16941" y="10261"/>
                  <a:pt x="16948" y="10261"/>
                </a:cubicBezTo>
                <a:lnTo>
                  <a:pt x="16948" y="10261"/>
                </a:lnTo>
                <a:lnTo>
                  <a:pt x="17151" y="10261"/>
                </a:lnTo>
                <a:cubicBezTo>
                  <a:pt x="17166" y="10261"/>
                  <a:pt x="17178" y="10435"/>
                  <a:pt x="17178" y="10657"/>
                </a:cubicBezTo>
                <a:lnTo>
                  <a:pt x="17178" y="11133"/>
                </a:lnTo>
                <a:close/>
                <a:moveTo>
                  <a:pt x="17643" y="11418"/>
                </a:moveTo>
                <a:cubicBezTo>
                  <a:pt x="17638" y="11490"/>
                  <a:pt x="17631" y="11537"/>
                  <a:pt x="17624" y="11537"/>
                </a:cubicBezTo>
                <a:lnTo>
                  <a:pt x="17624" y="11537"/>
                </a:lnTo>
                <a:lnTo>
                  <a:pt x="17421" y="11537"/>
                </a:lnTo>
                <a:cubicBezTo>
                  <a:pt x="17406" y="11537"/>
                  <a:pt x="17394" y="11363"/>
                  <a:pt x="17394" y="11141"/>
                </a:cubicBezTo>
                <a:lnTo>
                  <a:pt x="17394" y="10665"/>
                </a:lnTo>
                <a:cubicBezTo>
                  <a:pt x="17394" y="10562"/>
                  <a:pt x="17396" y="10459"/>
                  <a:pt x="17402" y="10388"/>
                </a:cubicBezTo>
                <a:cubicBezTo>
                  <a:pt x="17407" y="10316"/>
                  <a:pt x="17414" y="10269"/>
                  <a:pt x="17421" y="10269"/>
                </a:cubicBezTo>
                <a:lnTo>
                  <a:pt x="17421" y="10269"/>
                </a:lnTo>
                <a:lnTo>
                  <a:pt x="17624" y="10269"/>
                </a:lnTo>
                <a:cubicBezTo>
                  <a:pt x="17639" y="10269"/>
                  <a:pt x="17651" y="10443"/>
                  <a:pt x="17651" y="10665"/>
                </a:cubicBezTo>
                <a:lnTo>
                  <a:pt x="17651" y="11141"/>
                </a:lnTo>
                <a:cubicBezTo>
                  <a:pt x="17651" y="11244"/>
                  <a:pt x="17648" y="11347"/>
                  <a:pt x="17643" y="11418"/>
                </a:cubicBezTo>
                <a:close/>
                <a:moveTo>
                  <a:pt x="18123" y="11149"/>
                </a:moveTo>
                <a:cubicBezTo>
                  <a:pt x="18123" y="11371"/>
                  <a:pt x="18111" y="11545"/>
                  <a:pt x="18096" y="11545"/>
                </a:cubicBezTo>
                <a:lnTo>
                  <a:pt x="18096" y="11545"/>
                </a:lnTo>
                <a:lnTo>
                  <a:pt x="17893" y="11545"/>
                </a:lnTo>
                <a:cubicBezTo>
                  <a:pt x="17878" y="11545"/>
                  <a:pt x="17866" y="11371"/>
                  <a:pt x="17866" y="11149"/>
                </a:cubicBezTo>
                <a:lnTo>
                  <a:pt x="17866" y="10673"/>
                </a:lnTo>
                <a:cubicBezTo>
                  <a:pt x="17866" y="10570"/>
                  <a:pt x="17869" y="10467"/>
                  <a:pt x="17874" y="10395"/>
                </a:cubicBezTo>
                <a:cubicBezTo>
                  <a:pt x="17880" y="10324"/>
                  <a:pt x="17886" y="10277"/>
                  <a:pt x="17893" y="10277"/>
                </a:cubicBezTo>
                <a:lnTo>
                  <a:pt x="17893" y="10277"/>
                </a:lnTo>
                <a:lnTo>
                  <a:pt x="18096" y="10277"/>
                </a:lnTo>
                <a:cubicBezTo>
                  <a:pt x="18103" y="10277"/>
                  <a:pt x="18110" y="10316"/>
                  <a:pt x="18115" y="10395"/>
                </a:cubicBezTo>
                <a:cubicBezTo>
                  <a:pt x="18120" y="10467"/>
                  <a:pt x="18123" y="10570"/>
                  <a:pt x="18123" y="10673"/>
                </a:cubicBezTo>
                <a:lnTo>
                  <a:pt x="18123" y="11149"/>
                </a:lnTo>
                <a:close/>
                <a:moveTo>
                  <a:pt x="18596" y="11157"/>
                </a:moveTo>
                <a:cubicBezTo>
                  <a:pt x="18596" y="11260"/>
                  <a:pt x="18593" y="11363"/>
                  <a:pt x="18588" y="11434"/>
                </a:cubicBezTo>
                <a:cubicBezTo>
                  <a:pt x="18583" y="11506"/>
                  <a:pt x="18576" y="11553"/>
                  <a:pt x="18569" y="11553"/>
                </a:cubicBezTo>
                <a:lnTo>
                  <a:pt x="18569" y="11553"/>
                </a:lnTo>
                <a:lnTo>
                  <a:pt x="18366" y="11553"/>
                </a:lnTo>
                <a:cubicBezTo>
                  <a:pt x="18359" y="11553"/>
                  <a:pt x="18352" y="11514"/>
                  <a:pt x="18347" y="11434"/>
                </a:cubicBezTo>
                <a:cubicBezTo>
                  <a:pt x="18342" y="11355"/>
                  <a:pt x="18339" y="11260"/>
                  <a:pt x="18339" y="11157"/>
                </a:cubicBezTo>
                <a:lnTo>
                  <a:pt x="18339" y="10681"/>
                </a:lnTo>
                <a:cubicBezTo>
                  <a:pt x="18339" y="10459"/>
                  <a:pt x="18351" y="10284"/>
                  <a:pt x="18366" y="10284"/>
                </a:cubicBezTo>
                <a:lnTo>
                  <a:pt x="18366" y="10284"/>
                </a:lnTo>
                <a:lnTo>
                  <a:pt x="18569" y="10284"/>
                </a:lnTo>
                <a:cubicBezTo>
                  <a:pt x="18584" y="10284"/>
                  <a:pt x="18596" y="10459"/>
                  <a:pt x="18596" y="10681"/>
                </a:cubicBezTo>
                <a:lnTo>
                  <a:pt x="18596" y="11157"/>
                </a:lnTo>
                <a:close/>
                <a:moveTo>
                  <a:pt x="19069" y="11165"/>
                </a:moveTo>
                <a:cubicBezTo>
                  <a:pt x="19069" y="11387"/>
                  <a:pt x="19056" y="11561"/>
                  <a:pt x="19041" y="11561"/>
                </a:cubicBezTo>
                <a:lnTo>
                  <a:pt x="19041" y="11561"/>
                </a:lnTo>
                <a:lnTo>
                  <a:pt x="18838" y="11561"/>
                </a:lnTo>
                <a:cubicBezTo>
                  <a:pt x="18831" y="11561"/>
                  <a:pt x="18824" y="11521"/>
                  <a:pt x="18819" y="11442"/>
                </a:cubicBezTo>
                <a:cubicBezTo>
                  <a:pt x="18814" y="11371"/>
                  <a:pt x="18811" y="11268"/>
                  <a:pt x="18811" y="11165"/>
                </a:cubicBezTo>
                <a:lnTo>
                  <a:pt x="18811" y="10689"/>
                </a:lnTo>
                <a:cubicBezTo>
                  <a:pt x="18811" y="10467"/>
                  <a:pt x="18823" y="10292"/>
                  <a:pt x="18838" y="10292"/>
                </a:cubicBezTo>
                <a:lnTo>
                  <a:pt x="18838" y="10292"/>
                </a:lnTo>
                <a:lnTo>
                  <a:pt x="19041" y="10292"/>
                </a:lnTo>
                <a:cubicBezTo>
                  <a:pt x="19048" y="10292"/>
                  <a:pt x="19055" y="10332"/>
                  <a:pt x="19060" y="10411"/>
                </a:cubicBezTo>
                <a:cubicBezTo>
                  <a:pt x="19065" y="10483"/>
                  <a:pt x="19069" y="10586"/>
                  <a:pt x="19069" y="10689"/>
                </a:cubicBezTo>
                <a:lnTo>
                  <a:pt x="19069" y="11165"/>
                </a:lnTo>
                <a:close/>
                <a:moveTo>
                  <a:pt x="19541" y="11173"/>
                </a:moveTo>
                <a:cubicBezTo>
                  <a:pt x="19541" y="11395"/>
                  <a:pt x="19529" y="11569"/>
                  <a:pt x="19514" y="11569"/>
                </a:cubicBezTo>
                <a:lnTo>
                  <a:pt x="19514" y="11569"/>
                </a:lnTo>
                <a:lnTo>
                  <a:pt x="19311" y="11569"/>
                </a:lnTo>
                <a:cubicBezTo>
                  <a:pt x="19304" y="11569"/>
                  <a:pt x="19297" y="11529"/>
                  <a:pt x="19292" y="11450"/>
                </a:cubicBezTo>
                <a:cubicBezTo>
                  <a:pt x="19287" y="11379"/>
                  <a:pt x="19284" y="11276"/>
                  <a:pt x="19284" y="11173"/>
                </a:cubicBezTo>
                <a:lnTo>
                  <a:pt x="19284" y="10697"/>
                </a:lnTo>
                <a:cubicBezTo>
                  <a:pt x="19284" y="10475"/>
                  <a:pt x="19296" y="10300"/>
                  <a:pt x="19311" y="10300"/>
                </a:cubicBezTo>
                <a:lnTo>
                  <a:pt x="19311" y="10300"/>
                </a:lnTo>
                <a:lnTo>
                  <a:pt x="19514" y="10300"/>
                </a:lnTo>
                <a:cubicBezTo>
                  <a:pt x="19521" y="10300"/>
                  <a:pt x="19528" y="10340"/>
                  <a:pt x="19533" y="10419"/>
                </a:cubicBezTo>
                <a:cubicBezTo>
                  <a:pt x="19538" y="10499"/>
                  <a:pt x="19541" y="10594"/>
                  <a:pt x="19541" y="10697"/>
                </a:cubicBezTo>
                <a:lnTo>
                  <a:pt x="19541" y="11173"/>
                </a:lnTo>
                <a:close/>
                <a:moveTo>
                  <a:pt x="19986" y="11181"/>
                </a:moveTo>
                <a:cubicBezTo>
                  <a:pt x="19986" y="11284"/>
                  <a:pt x="19983" y="11387"/>
                  <a:pt x="19977" y="11458"/>
                </a:cubicBezTo>
                <a:cubicBezTo>
                  <a:pt x="19972" y="11529"/>
                  <a:pt x="19965" y="11577"/>
                  <a:pt x="19958" y="11577"/>
                </a:cubicBezTo>
                <a:cubicBezTo>
                  <a:pt x="19958" y="11577"/>
                  <a:pt x="19958" y="11577"/>
                  <a:pt x="19958" y="11577"/>
                </a:cubicBezTo>
                <a:lnTo>
                  <a:pt x="19883" y="11577"/>
                </a:lnTo>
                <a:cubicBezTo>
                  <a:pt x="19883" y="11577"/>
                  <a:pt x="19883" y="11577"/>
                  <a:pt x="19883" y="11577"/>
                </a:cubicBezTo>
                <a:cubicBezTo>
                  <a:pt x="19883" y="11577"/>
                  <a:pt x="19883" y="11577"/>
                  <a:pt x="19883" y="11577"/>
                </a:cubicBezTo>
                <a:lnTo>
                  <a:pt x="19784" y="11577"/>
                </a:lnTo>
                <a:cubicBezTo>
                  <a:pt x="19777" y="11577"/>
                  <a:pt x="19770" y="11537"/>
                  <a:pt x="19765" y="11458"/>
                </a:cubicBezTo>
                <a:cubicBezTo>
                  <a:pt x="19760" y="11387"/>
                  <a:pt x="19757" y="11284"/>
                  <a:pt x="19757" y="11181"/>
                </a:cubicBezTo>
                <a:lnTo>
                  <a:pt x="19757" y="10705"/>
                </a:lnTo>
                <a:cubicBezTo>
                  <a:pt x="19757" y="10483"/>
                  <a:pt x="19769" y="10308"/>
                  <a:pt x="19784" y="10308"/>
                </a:cubicBezTo>
                <a:lnTo>
                  <a:pt x="19784" y="10308"/>
                </a:lnTo>
                <a:lnTo>
                  <a:pt x="19859" y="10308"/>
                </a:lnTo>
                <a:cubicBezTo>
                  <a:pt x="19859" y="10308"/>
                  <a:pt x="19859" y="10308"/>
                  <a:pt x="19859" y="10308"/>
                </a:cubicBezTo>
                <a:lnTo>
                  <a:pt x="19958" y="10308"/>
                </a:lnTo>
                <a:cubicBezTo>
                  <a:pt x="19973" y="10308"/>
                  <a:pt x="19986" y="10483"/>
                  <a:pt x="19986" y="10705"/>
                </a:cubicBezTo>
                <a:lnTo>
                  <a:pt x="19986" y="11181"/>
                </a:lnTo>
                <a:close/>
                <a:moveTo>
                  <a:pt x="20458" y="11181"/>
                </a:moveTo>
                <a:cubicBezTo>
                  <a:pt x="20458" y="11284"/>
                  <a:pt x="20455" y="11387"/>
                  <a:pt x="20450" y="11458"/>
                </a:cubicBezTo>
                <a:cubicBezTo>
                  <a:pt x="20445" y="11529"/>
                  <a:pt x="20437" y="11577"/>
                  <a:pt x="20430" y="11577"/>
                </a:cubicBezTo>
                <a:lnTo>
                  <a:pt x="20430" y="11577"/>
                </a:lnTo>
                <a:lnTo>
                  <a:pt x="20228" y="11577"/>
                </a:lnTo>
                <a:cubicBezTo>
                  <a:pt x="20221" y="11577"/>
                  <a:pt x="20213" y="11537"/>
                  <a:pt x="20208" y="11458"/>
                </a:cubicBezTo>
                <a:cubicBezTo>
                  <a:pt x="20204" y="11387"/>
                  <a:pt x="20200" y="11284"/>
                  <a:pt x="20200" y="11181"/>
                </a:cubicBezTo>
                <a:lnTo>
                  <a:pt x="20200" y="10705"/>
                </a:lnTo>
                <a:cubicBezTo>
                  <a:pt x="20200" y="10483"/>
                  <a:pt x="20212" y="10308"/>
                  <a:pt x="20228" y="10308"/>
                </a:cubicBezTo>
                <a:lnTo>
                  <a:pt x="20228" y="10308"/>
                </a:lnTo>
                <a:lnTo>
                  <a:pt x="20430" y="10308"/>
                </a:lnTo>
                <a:cubicBezTo>
                  <a:pt x="20446" y="10308"/>
                  <a:pt x="20458" y="10483"/>
                  <a:pt x="20458" y="10705"/>
                </a:cubicBezTo>
                <a:lnTo>
                  <a:pt x="20458" y="11181"/>
                </a:lnTo>
                <a:close/>
                <a:moveTo>
                  <a:pt x="20931" y="11188"/>
                </a:moveTo>
                <a:cubicBezTo>
                  <a:pt x="20931" y="11292"/>
                  <a:pt x="20928" y="11395"/>
                  <a:pt x="20922" y="11466"/>
                </a:cubicBezTo>
                <a:cubicBezTo>
                  <a:pt x="20917" y="11537"/>
                  <a:pt x="20910" y="11585"/>
                  <a:pt x="20903" y="11585"/>
                </a:cubicBezTo>
                <a:lnTo>
                  <a:pt x="20903" y="11585"/>
                </a:lnTo>
                <a:lnTo>
                  <a:pt x="20701" y="11585"/>
                </a:lnTo>
                <a:cubicBezTo>
                  <a:pt x="20693" y="11585"/>
                  <a:pt x="20686" y="11545"/>
                  <a:pt x="20681" y="11466"/>
                </a:cubicBezTo>
                <a:cubicBezTo>
                  <a:pt x="20676" y="11387"/>
                  <a:pt x="20673" y="11292"/>
                  <a:pt x="20673" y="11188"/>
                </a:cubicBezTo>
                <a:lnTo>
                  <a:pt x="20673" y="10713"/>
                </a:lnTo>
                <a:cubicBezTo>
                  <a:pt x="20673" y="10491"/>
                  <a:pt x="20685" y="10316"/>
                  <a:pt x="20701" y="10316"/>
                </a:cubicBezTo>
                <a:lnTo>
                  <a:pt x="20701" y="10316"/>
                </a:lnTo>
                <a:lnTo>
                  <a:pt x="20903" y="10316"/>
                </a:lnTo>
                <a:cubicBezTo>
                  <a:pt x="20919" y="10316"/>
                  <a:pt x="20931" y="10491"/>
                  <a:pt x="20931" y="10713"/>
                </a:cubicBezTo>
                <a:lnTo>
                  <a:pt x="20931" y="11188"/>
                </a:lnTo>
                <a:close/>
                <a:moveTo>
                  <a:pt x="21403" y="11204"/>
                </a:moveTo>
                <a:cubicBezTo>
                  <a:pt x="21403" y="11426"/>
                  <a:pt x="21391" y="11601"/>
                  <a:pt x="21375" y="11601"/>
                </a:cubicBezTo>
                <a:lnTo>
                  <a:pt x="21375" y="11601"/>
                </a:lnTo>
                <a:lnTo>
                  <a:pt x="21173" y="11601"/>
                </a:lnTo>
                <a:cubicBezTo>
                  <a:pt x="21157" y="11601"/>
                  <a:pt x="21145" y="11426"/>
                  <a:pt x="21145" y="11204"/>
                </a:cubicBezTo>
                <a:lnTo>
                  <a:pt x="21145" y="10729"/>
                </a:lnTo>
                <a:cubicBezTo>
                  <a:pt x="21145" y="10625"/>
                  <a:pt x="21148" y="10522"/>
                  <a:pt x="21154" y="10451"/>
                </a:cubicBezTo>
                <a:cubicBezTo>
                  <a:pt x="21159" y="10380"/>
                  <a:pt x="21166" y="10332"/>
                  <a:pt x="21173" y="10332"/>
                </a:cubicBezTo>
                <a:lnTo>
                  <a:pt x="21173" y="10332"/>
                </a:lnTo>
                <a:lnTo>
                  <a:pt x="21375" y="10332"/>
                </a:lnTo>
                <a:cubicBezTo>
                  <a:pt x="21383" y="10332"/>
                  <a:pt x="21390" y="10372"/>
                  <a:pt x="21395" y="10451"/>
                </a:cubicBezTo>
                <a:cubicBezTo>
                  <a:pt x="21400" y="10522"/>
                  <a:pt x="21403" y="10625"/>
                  <a:pt x="21403" y="10729"/>
                </a:cubicBezTo>
                <a:lnTo>
                  <a:pt x="21403" y="11204"/>
                </a:lnTo>
                <a:close/>
              </a:path>
            </a:pathLst>
          </a:custGeom>
          <a:solidFill>
            <a:srgbClr val="2C3E50"/>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800"/>
          </a:p>
        </p:txBody>
      </p:sp>
      <p:sp>
        <p:nvSpPr>
          <p:cNvPr id="12" name="CuadroTexto 11">
            <a:extLst>
              <a:ext uri="{FF2B5EF4-FFF2-40B4-BE49-F238E27FC236}">
                <a16:creationId xmlns:a16="http://schemas.microsoft.com/office/drawing/2014/main" id="{C8E0DD62-BCD8-4609-8679-C6CEAA4CD84C}"/>
              </a:ext>
            </a:extLst>
          </p:cNvPr>
          <p:cNvSpPr txBox="1"/>
          <p:nvPr/>
        </p:nvSpPr>
        <p:spPr>
          <a:xfrm>
            <a:off x="2537344" y="3232311"/>
            <a:ext cx="6933235" cy="1754326"/>
          </a:xfrm>
          <a:prstGeom prst="rect">
            <a:avLst/>
          </a:prstGeom>
          <a:noFill/>
        </p:spPr>
        <p:txBody>
          <a:bodyPr wrap="square" rtlCol="0">
            <a:spAutoFit/>
          </a:bodyPr>
          <a:lstStyle/>
          <a:p>
            <a:pPr algn="ctr"/>
            <a:r>
              <a:rPr lang="es-ES" sz="5400" b="1" dirty="0"/>
              <a:t>Planteamiento del Problema</a:t>
            </a:r>
            <a:endParaRPr lang="es-EC" sz="5400" b="1" dirty="0"/>
          </a:p>
        </p:txBody>
      </p:sp>
      <p:pic>
        <p:nvPicPr>
          <p:cNvPr id="17" name="Graphic 24" descr="Truck">
            <a:extLst>
              <a:ext uri="{FF2B5EF4-FFF2-40B4-BE49-F238E27FC236}">
                <a16:creationId xmlns:a16="http://schemas.microsoft.com/office/drawing/2014/main" id="{1C5673D2-9636-4B7D-BB6F-C653813B4D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3772" y="5150642"/>
            <a:ext cx="871607" cy="871607"/>
          </a:xfrm>
          <a:prstGeom prst="rect">
            <a:avLst/>
          </a:prstGeom>
        </p:spPr>
      </p:pic>
      <p:pic>
        <p:nvPicPr>
          <p:cNvPr id="18" name="Graphic 25" descr="Motorcycle">
            <a:extLst>
              <a:ext uri="{FF2B5EF4-FFF2-40B4-BE49-F238E27FC236}">
                <a16:creationId xmlns:a16="http://schemas.microsoft.com/office/drawing/2014/main" id="{90ED4899-2D2F-4AB4-83E6-CE13955756F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29088" y="5150641"/>
            <a:ext cx="871607" cy="871607"/>
          </a:xfrm>
          <a:prstGeom prst="rect">
            <a:avLst/>
          </a:prstGeom>
        </p:spPr>
      </p:pic>
      <p:pic>
        <p:nvPicPr>
          <p:cNvPr id="19" name="Graphic 23" descr="Car">
            <a:extLst>
              <a:ext uri="{FF2B5EF4-FFF2-40B4-BE49-F238E27FC236}">
                <a16:creationId xmlns:a16="http://schemas.microsoft.com/office/drawing/2014/main" id="{3BFA6D09-79F7-47FC-8985-4150E93BCD4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478400" y="4886197"/>
            <a:ext cx="871607" cy="871607"/>
          </a:xfrm>
          <a:prstGeom prst="rect">
            <a:avLst/>
          </a:prstGeom>
        </p:spPr>
      </p:pic>
      <p:pic>
        <p:nvPicPr>
          <p:cNvPr id="25" name="Graphic 23" descr="Car">
            <a:extLst>
              <a:ext uri="{FF2B5EF4-FFF2-40B4-BE49-F238E27FC236}">
                <a16:creationId xmlns:a16="http://schemas.microsoft.com/office/drawing/2014/main" id="{02679E16-6B31-44CF-A927-6091E1C86C2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39992" y="948219"/>
            <a:ext cx="871607" cy="871607"/>
          </a:xfrm>
          <a:prstGeom prst="rect">
            <a:avLst/>
          </a:prstGeom>
        </p:spPr>
      </p:pic>
      <p:pic>
        <p:nvPicPr>
          <p:cNvPr id="26" name="Graphic 24" descr="Truck">
            <a:extLst>
              <a:ext uri="{FF2B5EF4-FFF2-40B4-BE49-F238E27FC236}">
                <a16:creationId xmlns:a16="http://schemas.microsoft.com/office/drawing/2014/main" id="{39CEDF38-0D6F-40C2-ADE2-8D5EFE6AEE5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406944" y="618121"/>
            <a:ext cx="871607" cy="871607"/>
          </a:xfrm>
          <a:prstGeom prst="rect">
            <a:avLst/>
          </a:prstGeom>
        </p:spPr>
      </p:pic>
      <p:grpSp>
        <p:nvGrpSpPr>
          <p:cNvPr id="29" name="Group 17">
            <a:extLst>
              <a:ext uri="{FF2B5EF4-FFF2-40B4-BE49-F238E27FC236}">
                <a16:creationId xmlns:a16="http://schemas.microsoft.com/office/drawing/2014/main" id="{8752EDF7-76DD-4AB6-9B2E-452EC41F9C03}"/>
              </a:ext>
            </a:extLst>
          </p:cNvPr>
          <p:cNvGrpSpPr/>
          <p:nvPr/>
        </p:nvGrpSpPr>
        <p:grpSpPr>
          <a:xfrm>
            <a:off x="5360546" y="1945675"/>
            <a:ext cx="1290781" cy="1318648"/>
            <a:chOff x="3456213" y="1489266"/>
            <a:chExt cx="1826262" cy="2122552"/>
          </a:xfrm>
        </p:grpSpPr>
        <p:sp>
          <p:nvSpPr>
            <p:cNvPr id="30" name="Shape">
              <a:extLst>
                <a:ext uri="{FF2B5EF4-FFF2-40B4-BE49-F238E27FC236}">
                  <a16:creationId xmlns:a16="http://schemas.microsoft.com/office/drawing/2014/main" id="{7176E7E2-7998-4529-8D62-F06C414714C6}"/>
                </a:ext>
              </a:extLst>
            </p:cNvPr>
            <p:cNvSpPr/>
            <p:nvPr/>
          </p:nvSpPr>
          <p:spPr>
            <a:xfrm>
              <a:off x="3646714" y="1489266"/>
              <a:ext cx="1445261" cy="1946086"/>
            </a:xfrm>
            <a:custGeom>
              <a:avLst/>
              <a:gdLst/>
              <a:ahLst/>
              <a:cxnLst>
                <a:cxn ang="0">
                  <a:pos x="wd2" y="hd2"/>
                </a:cxn>
                <a:cxn ang="5400000">
                  <a:pos x="wd2" y="hd2"/>
                </a:cxn>
                <a:cxn ang="10800000">
                  <a:pos x="wd2" y="hd2"/>
                </a:cxn>
                <a:cxn ang="16200000">
                  <a:pos x="wd2" y="hd2"/>
                </a:cxn>
              </a:cxnLst>
              <a:rect l="0" t="0" r="r" b="b"/>
              <a:pathLst>
                <a:path w="21600" h="21450" extrusionOk="0">
                  <a:moveTo>
                    <a:pt x="0" y="21450"/>
                  </a:moveTo>
                  <a:lnTo>
                    <a:pt x="9938" y="452"/>
                  </a:lnTo>
                  <a:cubicBezTo>
                    <a:pt x="10223" y="-150"/>
                    <a:pt x="11377" y="-150"/>
                    <a:pt x="11662" y="452"/>
                  </a:cubicBezTo>
                  <a:lnTo>
                    <a:pt x="21600" y="21450"/>
                  </a:lnTo>
                  <a:lnTo>
                    <a:pt x="0" y="21450"/>
                  </a:lnTo>
                  <a:close/>
                </a:path>
              </a:pathLst>
            </a:custGeom>
            <a:solidFill>
              <a:srgbClr val="F0A34E"/>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800"/>
            </a:p>
          </p:txBody>
        </p:sp>
        <p:sp>
          <p:nvSpPr>
            <p:cNvPr id="31" name="Shape">
              <a:extLst>
                <a:ext uri="{FF2B5EF4-FFF2-40B4-BE49-F238E27FC236}">
                  <a16:creationId xmlns:a16="http://schemas.microsoft.com/office/drawing/2014/main" id="{83726170-B0BB-41DB-9989-A74C12A73A61}"/>
                </a:ext>
              </a:extLst>
            </p:cNvPr>
            <p:cNvSpPr/>
            <p:nvPr/>
          </p:nvSpPr>
          <p:spPr>
            <a:xfrm>
              <a:off x="3456213" y="3343467"/>
              <a:ext cx="1826262" cy="268351"/>
            </a:xfrm>
            <a:custGeom>
              <a:avLst/>
              <a:gdLst/>
              <a:ahLst/>
              <a:cxnLst>
                <a:cxn ang="0">
                  <a:pos x="wd2" y="hd2"/>
                </a:cxn>
                <a:cxn ang="5400000">
                  <a:pos x="wd2" y="hd2"/>
                </a:cxn>
                <a:cxn ang="10800000">
                  <a:pos x="wd2" y="hd2"/>
                </a:cxn>
                <a:cxn ang="16200000">
                  <a:pos x="wd2" y="hd2"/>
                </a:cxn>
              </a:cxnLst>
              <a:rect l="0" t="0" r="r" b="b"/>
              <a:pathLst>
                <a:path w="21600" h="21600" extrusionOk="0">
                  <a:moveTo>
                    <a:pt x="21599" y="21600"/>
                  </a:moveTo>
                  <a:lnTo>
                    <a:pt x="0" y="21600"/>
                  </a:lnTo>
                  <a:lnTo>
                    <a:pt x="0" y="1400"/>
                  </a:lnTo>
                  <a:cubicBezTo>
                    <a:pt x="0" y="624"/>
                    <a:pt x="92" y="0"/>
                    <a:pt x="206" y="0"/>
                  </a:cubicBezTo>
                  <a:lnTo>
                    <a:pt x="21394" y="0"/>
                  </a:lnTo>
                  <a:cubicBezTo>
                    <a:pt x="21508" y="0"/>
                    <a:pt x="21600" y="624"/>
                    <a:pt x="21600" y="1400"/>
                  </a:cubicBezTo>
                  <a:lnTo>
                    <a:pt x="21600" y="21600"/>
                  </a:lnTo>
                  <a:close/>
                </a:path>
              </a:pathLst>
            </a:custGeom>
            <a:solidFill>
              <a:srgbClr val="E97244"/>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800"/>
            </a:p>
          </p:txBody>
        </p:sp>
        <p:sp>
          <p:nvSpPr>
            <p:cNvPr id="32" name="Shape">
              <a:extLst>
                <a:ext uri="{FF2B5EF4-FFF2-40B4-BE49-F238E27FC236}">
                  <a16:creationId xmlns:a16="http://schemas.microsoft.com/office/drawing/2014/main" id="{73AA2FF2-8B75-49BA-AFA5-CF2C3ABD69EA}"/>
                </a:ext>
              </a:extLst>
            </p:cNvPr>
            <p:cNvSpPr/>
            <p:nvPr/>
          </p:nvSpPr>
          <p:spPr>
            <a:xfrm>
              <a:off x="3786413" y="1489266"/>
              <a:ext cx="1160274" cy="1537781"/>
            </a:xfrm>
            <a:custGeom>
              <a:avLst/>
              <a:gdLst/>
              <a:ahLst/>
              <a:cxnLst>
                <a:cxn ang="0">
                  <a:pos x="wd2" y="hd2"/>
                </a:cxn>
                <a:cxn ang="5400000">
                  <a:pos x="wd2" y="hd2"/>
                </a:cxn>
                <a:cxn ang="10800000">
                  <a:pos x="wd2" y="hd2"/>
                </a:cxn>
                <a:cxn ang="16200000">
                  <a:pos x="wd2" y="hd2"/>
                </a:cxn>
              </a:cxnLst>
              <a:rect l="0" t="0" r="r" b="b"/>
              <a:pathLst>
                <a:path w="21600" h="21410" extrusionOk="0">
                  <a:moveTo>
                    <a:pt x="19623" y="17172"/>
                  </a:moveTo>
                  <a:lnTo>
                    <a:pt x="1979" y="17172"/>
                  </a:lnTo>
                  <a:lnTo>
                    <a:pt x="0" y="21410"/>
                  </a:lnTo>
                  <a:lnTo>
                    <a:pt x="21600" y="21410"/>
                  </a:lnTo>
                  <a:lnTo>
                    <a:pt x="19623" y="17172"/>
                  </a:lnTo>
                  <a:close/>
                  <a:moveTo>
                    <a:pt x="15595" y="8539"/>
                  </a:moveTo>
                  <a:lnTo>
                    <a:pt x="6008" y="8539"/>
                  </a:lnTo>
                  <a:lnTo>
                    <a:pt x="4029" y="12778"/>
                  </a:lnTo>
                  <a:lnTo>
                    <a:pt x="17571" y="12778"/>
                  </a:lnTo>
                  <a:lnTo>
                    <a:pt x="15595" y="8539"/>
                  </a:lnTo>
                  <a:close/>
                  <a:moveTo>
                    <a:pt x="11873" y="570"/>
                  </a:moveTo>
                  <a:cubicBezTo>
                    <a:pt x="11519" y="-190"/>
                    <a:pt x="10081" y="-190"/>
                    <a:pt x="9727" y="570"/>
                  </a:cubicBezTo>
                  <a:lnTo>
                    <a:pt x="8057" y="4146"/>
                  </a:lnTo>
                  <a:lnTo>
                    <a:pt x="13540" y="4146"/>
                  </a:lnTo>
                  <a:lnTo>
                    <a:pt x="11873" y="570"/>
                  </a:lnTo>
                  <a:close/>
                </a:path>
              </a:pathLst>
            </a:custGeom>
            <a:solidFill>
              <a:srgbClr val="F8C655"/>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800"/>
            </a:p>
          </p:txBody>
        </p:sp>
      </p:grpSp>
      <p:sp>
        <p:nvSpPr>
          <p:cNvPr id="28" name="Google Shape;993;p30">
            <a:extLst>
              <a:ext uri="{FF2B5EF4-FFF2-40B4-BE49-F238E27FC236}">
                <a16:creationId xmlns:a16="http://schemas.microsoft.com/office/drawing/2014/main" id="{FDAF6929-6E2C-4532-B211-B2108150A8EC}"/>
              </a:ext>
            </a:extLst>
          </p:cNvPr>
          <p:cNvSpPr/>
          <p:nvPr/>
        </p:nvSpPr>
        <p:spPr>
          <a:xfrm>
            <a:off x="5657917" y="2433479"/>
            <a:ext cx="692090" cy="655099"/>
          </a:xfrm>
          <a:custGeom>
            <a:avLst/>
            <a:gdLst/>
            <a:ahLst/>
            <a:cxnLst/>
            <a:rect l="l" t="t" r="r" b="b"/>
            <a:pathLst>
              <a:path w="18147" h="18146" extrusionOk="0">
                <a:moveTo>
                  <a:pt x="9085" y="0"/>
                </a:moveTo>
                <a:cubicBezTo>
                  <a:pt x="4073" y="0"/>
                  <a:pt x="1" y="4072"/>
                  <a:pt x="1" y="9085"/>
                </a:cubicBezTo>
                <a:cubicBezTo>
                  <a:pt x="1" y="14074"/>
                  <a:pt x="4073" y="18146"/>
                  <a:pt x="9085" y="18146"/>
                </a:cubicBezTo>
                <a:cubicBezTo>
                  <a:pt x="14086" y="18146"/>
                  <a:pt x="18146" y="14074"/>
                  <a:pt x="18146" y="9085"/>
                </a:cubicBezTo>
                <a:cubicBezTo>
                  <a:pt x="18146" y="4072"/>
                  <a:pt x="14086" y="0"/>
                  <a:pt x="9085" y="0"/>
                </a:cubicBez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None/>
            </a:pPr>
            <a:r>
              <a:rPr lang="en" sz="3200" b="1" dirty="0">
                <a:solidFill>
                  <a:srgbClr val="FFFFFF"/>
                </a:solidFill>
                <a:latin typeface="Fira Sans Extra Condensed"/>
                <a:ea typeface="Fira Sans Extra Condensed"/>
                <a:cs typeface="Fira Sans Extra Condensed"/>
                <a:sym typeface="Fira Sans Extra Condensed"/>
              </a:rPr>
              <a:t>01</a:t>
            </a:r>
            <a:endParaRPr sz="3200" b="1" dirty="0">
              <a:solidFill>
                <a:srgbClr val="FFFFFF"/>
              </a:solidFill>
              <a:latin typeface="Fira Sans Extra Condensed"/>
              <a:ea typeface="Fira Sans Extra Condensed"/>
              <a:cs typeface="Fira Sans Extra Condensed"/>
              <a:sym typeface="Fira Sans Extra Condensed"/>
            </a:endParaRPr>
          </a:p>
        </p:txBody>
      </p:sp>
    </p:spTree>
    <p:extLst>
      <p:ext uri="{BB962C8B-B14F-4D97-AF65-F5344CB8AC3E}">
        <p14:creationId xmlns:p14="http://schemas.microsoft.com/office/powerpoint/2010/main" val="532076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23F18B6D-5706-451E-B883-B262901DC5E1}"/>
              </a:ext>
            </a:extLst>
          </p:cNvPr>
          <p:cNvSpPr>
            <a:spLocks noGrp="1"/>
          </p:cNvSpPr>
          <p:nvPr>
            <p:ph type="sldNum" sz="quarter" idx="12"/>
          </p:nvPr>
        </p:nvSpPr>
        <p:spPr/>
        <p:txBody>
          <a:bodyPr/>
          <a:lstStyle/>
          <a:p>
            <a:fld id="{5A745FF5-85E7-44FB-BA6C-21F3DA7B9E3F}" type="slidenum">
              <a:rPr lang="es-EC" smtClean="0">
                <a:solidFill>
                  <a:prstClr val="black">
                    <a:tint val="75000"/>
                  </a:prstClr>
                </a:solidFill>
              </a:rPr>
              <a:pPr/>
              <a:t>30</a:t>
            </a:fld>
            <a:endParaRPr lang="es-EC" dirty="0">
              <a:solidFill>
                <a:prstClr val="black">
                  <a:tint val="75000"/>
                </a:prstClr>
              </a:solidFill>
            </a:endParaRPr>
          </a:p>
        </p:txBody>
      </p:sp>
      <p:sp>
        <p:nvSpPr>
          <p:cNvPr id="6" name="Title 2">
            <a:extLst>
              <a:ext uri="{FF2B5EF4-FFF2-40B4-BE49-F238E27FC236}">
                <a16:creationId xmlns:a16="http://schemas.microsoft.com/office/drawing/2014/main" id="{7E1779A3-C3FC-42CB-AB31-E3BFDCAA4789}"/>
              </a:ext>
            </a:extLst>
          </p:cNvPr>
          <p:cNvSpPr txBox="1">
            <a:spLocks/>
          </p:cNvSpPr>
          <p:nvPr/>
        </p:nvSpPr>
        <p:spPr>
          <a:xfrm>
            <a:off x="344723" y="203090"/>
            <a:ext cx="7200430" cy="5852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dirty="0" err="1"/>
              <a:t>Variación</a:t>
            </a:r>
            <a:r>
              <a:rPr lang="en-US" dirty="0"/>
              <a:t> de </a:t>
            </a:r>
            <a:r>
              <a:rPr lang="en-US" dirty="0" err="1"/>
              <a:t>Temperatura</a:t>
            </a:r>
            <a:r>
              <a:rPr lang="en-US" dirty="0"/>
              <a:t> </a:t>
            </a:r>
          </a:p>
        </p:txBody>
      </p:sp>
      <p:graphicFrame>
        <p:nvGraphicFramePr>
          <p:cNvPr id="17" name="Marcador de contenido 3">
            <a:extLst>
              <a:ext uri="{FF2B5EF4-FFF2-40B4-BE49-F238E27FC236}">
                <a16:creationId xmlns:a16="http://schemas.microsoft.com/office/drawing/2014/main" id="{9C2750E5-DC0E-4288-99A6-22AF0BD42C6A}"/>
              </a:ext>
            </a:extLst>
          </p:cNvPr>
          <p:cNvGraphicFramePr>
            <a:graphicFrameLocks noGrp="1"/>
          </p:cNvGraphicFramePr>
          <p:nvPr>
            <p:ph idx="1"/>
          </p:nvPr>
        </p:nvGraphicFramePr>
        <p:xfrm>
          <a:off x="344723" y="1279342"/>
          <a:ext cx="5942316" cy="2587647"/>
        </p:xfrm>
        <a:graphic>
          <a:graphicData uri="http://schemas.openxmlformats.org/drawingml/2006/table">
            <a:tbl>
              <a:tblPr firstRow="1" firstCol="1" bandRow="1">
                <a:tableStyleId>{5C22544A-7EE6-4342-B048-85BDC9FD1C3A}</a:tableStyleId>
              </a:tblPr>
              <a:tblGrid>
                <a:gridCol w="1126027">
                  <a:extLst>
                    <a:ext uri="{9D8B030D-6E8A-4147-A177-3AD203B41FA5}">
                      <a16:colId xmlns:a16="http://schemas.microsoft.com/office/drawing/2014/main" val="1691963274"/>
                    </a:ext>
                  </a:extLst>
                </a:gridCol>
                <a:gridCol w="549089">
                  <a:extLst>
                    <a:ext uri="{9D8B030D-6E8A-4147-A177-3AD203B41FA5}">
                      <a16:colId xmlns:a16="http://schemas.microsoft.com/office/drawing/2014/main" val="701694853"/>
                    </a:ext>
                  </a:extLst>
                </a:gridCol>
                <a:gridCol w="657857">
                  <a:extLst>
                    <a:ext uri="{9D8B030D-6E8A-4147-A177-3AD203B41FA5}">
                      <a16:colId xmlns:a16="http://schemas.microsoft.com/office/drawing/2014/main" val="3112134722"/>
                    </a:ext>
                  </a:extLst>
                </a:gridCol>
                <a:gridCol w="1006369">
                  <a:extLst>
                    <a:ext uri="{9D8B030D-6E8A-4147-A177-3AD203B41FA5}">
                      <a16:colId xmlns:a16="http://schemas.microsoft.com/office/drawing/2014/main" val="2708451906"/>
                    </a:ext>
                  </a:extLst>
                </a:gridCol>
                <a:gridCol w="476070">
                  <a:extLst>
                    <a:ext uri="{9D8B030D-6E8A-4147-A177-3AD203B41FA5}">
                      <a16:colId xmlns:a16="http://schemas.microsoft.com/office/drawing/2014/main" val="547640362"/>
                    </a:ext>
                  </a:extLst>
                </a:gridCol>
                <a:gridCol w="1063452">
                  <a:extLst>
                    <a:ext uri="{9D8B030D-6E8A-4147-A177-3AD203B41FA5}">
                      <a16:colId xmlns:a16="http://schemas.microsoft.com/office/drawing/2014/main" val="3300565921"/>
                    </a:ext>
                  </a:extLst>
                </a:gridCol>
                <a:gridCol w="1063452">
                  <a:extLst>
                    <a:ext uri="{9D8B030D-6E8A-4147-A177-3AD203B41FA5}">
                      <a16:colId xmlns:a16="http://schemas.microsoft.com/office/drawing/2014/main" val="1414057090"/>
                    </a:ext>
                  </a:extLst>
                </a:gridCol>
              </a:tblGrid>
              <a:tr h="232390">
                <a:tc rowSpan="3">
                  <a:txBody>
                    <a:bodyPr/>
                    <a:lstStyle/>
                    <a:p>
                      <a:pPr algn="ctr">
                        <a:lnSpc>
                          <a:spcPct val="107000"/>
                        </a:lnSpc>
                        <a:spcAft>
                          <a:spcPts val="800"/>
                        </a:spcAft>
                      </a:pPr>
                      <a:r>
                        <a:rPr lang="es-ES" sz="1300" dirty="0">
                          <a:effectLst/>
                        </a:rPr>
                        <a:t>FECHA</a:t>
                      </a:r>
                      <a:endParaRPr lang="es-E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6">
                  <a:txBody>
                    <a:bodyPr/>
                    <a:lstStyle/>
                    <a:p>
                      <a:pPr algn="ctr">
                        <a:lnSpc>
                          <a:spcPct val="107000"/>
                        </a:lnSpc>
                        <a:spcAft>
                          <a:spcPts val="800"/>
                        </a:spcAft>
                      </a:pPr>
                      <a:r>
                        <a:rPr lang="es-ES" sz="1600" dirty="0">
                          <a:effectLst/>
                        </a:rPr>
                        <a:t>Variación de Temperatura ˚C</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7182115"/>
                  </a:ext>
                </a:extLst>
              </a:tr>
              <a:tr h="232390">
                <a:tc vMerge="1">
                  <a:txBody>
                    <a:bodyPr/>
                    <a:lstStyle/>
                    <a:p>
                      <a:endParaRPr lang="es-ES"/>
                    </a:p>
                  </a:txBody>
                  <a:tcPr/>
                </a:tc>
                <a:tc gridSpan="3">
                  <a:txBody>
                    <a:bodyPr/>
                    <a:lstStyle/>
                    <a:p>
                      <a:pPr algn="ctr">
                        <a:lnSpc>
                          <a:spcPct val="107000"/>
                        </a:lnSpc>
                        <a:spcAft>
                          <a:spcPts val="800"/>
                        </a:spcAft>
                      </a:pPr>
                      <a:r>
                        <a:rPr lang="es-ES" sz="1300">
                          <a:effectLst/>
                        </a:rPr>
                        <a:t>MEZCLA ASFÁTICA CERRADA</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S"/>
                    </a:p>
                  </a:txBody>
                  <a:tcPr/>
                </a:tc>
                <a:tc hMerge="1">
                  <a:txBody>
                    <a:bodyPr/>
                    <a:lstStyle/>
                    <a:p>
                      <a:endParaRPr lang="es-ES"/>
                    </a:p>
                  </a:txBody>
                  <a:tcPr/>
                </a:tc>
                <a:tc gridSpan="3">
                  <a:txBody>
                    <a:bodyPr/>
                    <a:lstStyle/>
                    <a:p>
                      <a:pPr algn="ctr">
                        <a:lnSpc>
                          <a:spcPct val="107000"/>
                        </a:lnSpc>
                        <a:spcAft>
                          <a:spcPts val="800"/>
                        </a:spcAft>
                      </a:pPr>
                      <a:r>
                        <a:rPr lang="es-ES" sz="1300">
                          <a:effectLst/>
                        </a:rPr>
                        <a:t>MEZCLA ASFÁTICA ABIERTA</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2086284361"/>
                  </a:ext>
                </a:extLst>
              </a:tr>
              <a:tr h="372161">
                <a:tc vMerge="1">
                  <a:txBody>
                    <a:bodyPr/>
                    <a:lstStyle/>
                    <a:p>
                      <a:endParaRPr lang="es-ES"/>
                    </a:p>
                  </a:txBody>
                  <a:tcPr/>
                </a:tc>
                <a:tc>
                  <a:txBody>
                    <a:bodyPr/>
                    <a:lstStyle/>
                    <a:p>
                      <a:pPr>
                        <a:lnSpc>
                          <a:spcPct val="107000"/>
                        </a:lnSpc>
                        <a:spcAft>
                          <a:spcPts val="800"/>
                        </a:spcAft>
                      </a:pPr>
                      <a:r>
                        <a:rPr lang="es-ES" sz="1300">
                          <a:effectLst/>
                        </a:rPr>
                        <a:t> MAX</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 sz="1300">
                          <a:effectLst/>
                        </a:rPr>
                        <a:t>MIN</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 sz="1300">
                          <a:effectLst/>
                        </a:rPr>
                        <a:t>PROMEDIO</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 sz="1300">
                          <a:effectLst/>
                        </a:rPr>
                        <a:t>MAX</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 sz="1300">
                          <a:effectLst/>
                        </a:rPr>
                        <a:t> MIN</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 sz="1300">
                          <a:effectLst/>
                        </a:rPr>
                        <a:t>PROMEDIO</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18836825"/>
                  </a:ext>
                </a:extLst>
              </a:tr>
              <a:tr h="372161">
                <a:tc>
                  <a:txBody>
                    <a:bodyPr/>
                    <a:lstStyle/>
                    <a:p>
                      <a:pPr>
                        <a:lnSpc>
                          <a:spcPct val="107000"/>
                        </a:lnSpc>
                        <a:spcAft>
                          <a:spcPts val="800"/>
                        </a:spcAft>
                      </a:pPr>
                      <a:r>
                        <a:rPr lang="es-ES" sz="1300">
                          <a:effectLst/>
                        </a:rPr>
                        <a:t>SEPTIEMBRE</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300">
                          <a:effectLst/>
                        </a:rPr>
                        <a:t>6.43</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300">
                          <a:effectLst/>
                        </a:rPr>
                        <a:t>0.00</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300">
                          <a:effectLst/>
                        </a:rPr>
                        <a:t>1.83</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300">
                          <a:effectLst/>
                        </a:rPr>
                        <a:t>6.84</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300">
                          <a:effectLst/>
                        </a:rPr>
                        <a:t>0.00</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300">
                          <a:effectLst/>
                        </a:rPr>
                        <a:t>1.88</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31532590"/>
                  </a:ext>
                </a:extLst>
              </a:tr>
              <a:tr h="202078">
                <a:tc>
                  <a:txBody>
                    <a:bodyPr/>
                    <a:lstStyle/>
                    <a:p>
                      <a:pPr>
                        <a:lnSpc>
                          <a:spcPct val="107000"/>
                        </a:lnSpc>
                        <a:spcAft>
                          <a:spcPts val="800"/>
                        </a:spcAft>
                      </a:pPr>
                      <a:r>
                        <a:rPr lang="es-ES" sz="1300">
                          <a:effectLst/>
                        </a:rPr>
                        <a:t>OCTUBRE</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300">
                          <a:effectLst/>
                        </a:rPr>
                        <a:t>6.82</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300">
                          <a:effectLst/>
                        </a:rPr>
                        <a:t>0.00</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300">
                          <a:effectLst/>
                        </a:rPr>
                        <a:t>2.00</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300">
                          <a:effectLst/>
                        </a:rPr>
                        <a:t>6.20</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300">
                          <a:effectLst/>
                        </a:rPr>
                        <a:t>0.00</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300">
                          <a:effectLst/>
                        </a:rPr>
                        <a:t>2.04</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90809995"/>
                  </a:ext>
                </a:extLst>
              </a:tr>
              <a:tr h="372161">
                <a:tc>
                  <a:txBody>
                    <a:bodyPr/>
                    <a:lstStyle/>
                    <a:p>
                      <a:pPr>
                        <a:lnSpc>
                          <a:spcPct val="107000"/>
                        </a:lnSpc>
                        <a:spcAft>
                          <a:spcPts val="800"/>
                        </a:spcAft>
                      </a:pPr>
                      <a:r>
                        <a:rPr lang="es-ES" sz="1300">
                          <a:effectLst/>
                        </a:rPr>
                        <a:t>NOVIEMBRE</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300">
                          <a:effectLst/>
                        </a:rPr>
                        <a:t>6.62</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300">
                          <a:effectLst/>
                        </a:rPr>
                        <a:t>0.00</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300">
                          <a:effectLst/>
                        </a:rPr>
                        <a:t>1.81</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300">
                          <a:effectLst/>
                        </a:rPr>
                        <a:t>6.84</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300">
                          <a:effectLst/>
                        </a:rPr>
                        <a:t>0.00</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300">
                          <a:effectLst/>
                        </a:rPr>
                        <a:t>1.86</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81047988"/>
                  </a:ext>
                </a:extLst>
              </a:tr>
              <a:tr h="372161">
                <a:tc>
                  <a:txBody>
                    <a:bodyPr/>
                    <a:lstStyle/>
                    <a:p>
                      <a:pPr>
                        <a:lnSpc>
                          <a:spcPct val="107000"/>
                        </a:lnSpc>
                        <a:spcAft>
                          <a:spcPts val="800"/>
                        </a:spcAft>
                      </a:pPr>
                      <a:r>
                        <a:rPr lang="es-ES" sz="1300">
                          <a:effectLst/>
                        </a:rPr>
                        <a:t>DICIEMBRE</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300">
                          <a:effectLst/>
                        </a:rPr>
                        <a:t>6.62</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300">
                          <a:effectLst/>
                        </a:rPr>
                        <a:t>0.00</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300">
                          <a:effectLst/>
                        </a:rPr>
                        <a:t>1.78</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300">
                          <a:effectLst/>
                        </a:rPr>
                        <a:t>5.50</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300">
                          <a:effectLst/>
                        </a:rPr>
                        <a:t>0.00</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300">
                          <a:effectLst/>
                        </a:rPr>
                        <a:t>1.84</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94425099"/>
                  </a:ext>
                </a:extLst>
              </a:tr>
              <a:tr h="202078">
                <a:tc>
                  <a:txBody>
                    <a:bodyPr/>
                    <a:lstStyle/>
                    <a:p>
                      <a:pPr>
                        <a:lnSpc>
                          <a:spcPct val="107000"/>
                        </a:lnSpc>
                        <a:spcAft>
                          <a:spcPts val="800"/>
                        </a:spcAft>
                      </a:pPr>
                      <a:r>
                        <a:rPr lang="es-ES" sz="1300">
                          <a:effectLst/>
                        </a:rPr>
                        <a:t>ENERO</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300">
                          <a:effectLst/>
                        </a:rPr>
                        <a:t>5.32</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300">
                          <a:effectLst/>
                        </a:rPr>
                        <a:t>0.00</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300">
                          <a:effectLst/>
                        </a:rPr>
                        <a:t>1.41</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300">
                          <a:effectLst/>
                        </a:rPr>
                        <a:t>6.84</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300">
                          <a:effectLst/>
                        </a:rPr>
                        <a:t>0.00</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300">
                          <a:effectLst/>
                        </a:rPr>
                        <a:t>1.40</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61397178"/>
                  </a:ext>
                </a:extLst>
              </a:tr>
              <a:tr h="212182">
                <a:tc>
                  <a:txBody>
                    <a:bodyPr/>
                    <a:lstStyle/>
                    <a:p>
                      <a:pPr>
                        <a:lnSpc>
                          <a:spcPct val="107000"/>
                        </a:lnSpc>
                        <a:spcAft>
                          <a:spcPts val="800"/>
                        </a:spcAft>
                      </a:pPr>
                      <a:r>
                        <a:rPr lang="es-ES" sz="1300">
                          <a:effectLst/>
                        </a:rPr>
                        <a:t>FEBRERO</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300">
                          <a:effectLst/>
                        </a:rPr>
                        <a:t>6.38</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300" dirty="0">
                          <a:effectLst/>
                        </a:rPr>
                        <a:t>0.00</a:t>
                      </a:r>
                      <a:endParaRPr lang="es-E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300">
                          <a:effectLst/>
                        </a:rPr>
                        <a:t>1.55</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300">
                          <a:effectLst/>
                        </a:rPr>
                        <a:t>6.50</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300" dirty="0">
                          <a:effectLst/>
                        </a:rPr>
                        <a:t>0.00</a:t>
                      </a:r>
                      <a:endParaRPr lang="es-E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300" dirty="0">
                          <a:effectLst/>
                        </a:rPr>
                        <a:t>1.68</a:t>
                      </a:r>
                      <a:endParaRPr lang="es-E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42671827"/>
                  </a:ext>
                </a:extLst>
              </a:tr>
            </a:tbl>
          </a:graphicData>
        </a:graphic>
      </p:graphicFrame>
      <p:pic>
        <p:nvPicPr>
          <p:cNvPr id="13" name="Marcador de contenido 3">
            <a:extLst>
              <a:ext uri="{FF2B5EF4-FFF2-40B4-BE49-F238E27FC236}">
                <a16:creationId xmlns:a16="http://schemas.microsoft.com/office/drawing/2014/main" id="{ED82BD9F-AE9F-4CFF-BD47-2234FB74A95E}"/>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7016479" y="663771"/>
            <a:ext cx="4567907" cy="3077806"/>
          </a:xfrm>
          <a:prstGeom prst="rect">
            <a:avLst/>
          </a:prstGeom>
          <a:noFill/>
          <a:ln>
            <a:noFill/>
          </a:ln>
        </p:spPr>
      </p:pic>
      <p:pic>
        <p:nvPicPr>
          <p:cNvPr id="15" name="Imagen 14">
            <a:extLst>
              <a:ext uri="{FF2B5EF4-FFF2-40B4-BE49-F238E27FC236}">
                <a16:creationId xmlns:a16="http://schemas.microsoft.com/office/drawing/2014/main" id="{84B45092-7D11-4B94-BDED-4E580E11A78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049319" y="3429000"/>
            <a:ext cx="4410628" cy="2587647"/>
          </a:xfrm>
          <a:prstGeom prst="rect">
            <a:avLst/>
          </a:prstGeom>
          <a:noFill/>
          <a:ln>
            <a:noFill/>
          </a:ln>
        </p:spPr>
      </p:pic>
      <p:sp>
        <p:nvSpPr>
          <p:cNvPr id="2" name="CuadroTexto 1">
            <a:extLst>
              <a:ext uri="{FF2B5EF4-FFF2-40B4-BE49-F238E27FC236}">
                <a16:creationId xmlns:a16="http://schemas.microsoft.com/office/drawing/2014/main" id="{47A891C9-4248-4A85-8352-BB9D7B7F89A5}"/>
              </a:ext>
            </a:extLst>
          </p:cNvPr>
          <p:cNvSpPr txBox="1"/>
          <p:nvPr/>
        </p:nvSpPr>
        <p:spPr>
          <a:xfrm>
            <a:off x="344723" y="4122658"/>
            <a:ext cx="5365522" cy="1200329"/>
          </a:xfrm>
          <a:prstGeom prst="rect">
            <a:avLst/>
          </a:prstGeom>
          <a:noFill/>
        </p:spPr>
        <p:txBody>
          <a:bodyPr wrap="square" rtlCol="0">
            <a:spAutoFit/>
          </a:bodyPr>
          <a:lstStyle/>
          <a:p>
            <a:pPr algn="just"/>
            <a:r>
              <a:rPr lang="es-ES" dirty="0"/>
              <a:t>La variación de temperatura de la mezcla asfáltica cerrada se utilizaron los valores de los sensores T1 y T2 y para la mezcla asfáltica abierta los valores de los sensores T3 y T4 </a:t>
            </a:r>
          </a:p>
        </p:txBody>
      </p:sp>
    </p:spTree>
    <p:extLst>
      <p:ext uri="{BB962C8B-B14F-4D97-AF65-F5344CB8AC3E}">
        <p14:creationId xmlns:p14="http://schemas.microsoft.com/office/powerpoint/2010/main" val="21909631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C7C3DC55-BFD8-4ED5-8B4E-FBBF26063431}"/>
              </a:ext>
            </a:extLst>
          </p:cNvPr>
          <p:cNvSpPr>
            <a:spLocks noGrp="1"/>
          </p:cNvSpPr>
          <p:nvPr>
            <p:ph type="sldNum" sz="quarter" idx="12"/>
          </p:nvPr>
        </p:nvSpPr>
        <p:spPr/>
        <p:txBody>
          <a:bodyPr/>
          <a:lstStyle/>
          <a:p>
            <a:fld id="{5A745FF5-85E7-44FB-BA6C-21F3DA7B9E3F}" type="slidenum">
              <a:rPr lang="es-EC" smtClean="0">
                <a:solidFill>
                  <a:prstClr val="black">
                    <a:tint val="75000"/>
                  </a:prstClr>
                </a:solidFill>
              </a:rPr>
              <a:pPr/>
              <a:t>31</a:t>
            </a:fld>
            <a:endParaRPr lang="es-EC" dirty="0">
              <a:solidFill>
                <a:prstClr val="black">
                  <a:tint val="75000"/>
                </a:prstClr>
              </a:solidFill>
            </a:endParaRPr>
          </a:p>
        </p:txBody>
      </p:sp>
      <p:sp>
        <p:nvSpPr>
          <p:cNvPr id="6" name="Title 2">
            <a:extLst>
              <a:ext uri="{FF2B5EF4-FFF2-40B4-BE49-F238E27FC236}">
                <a16:creationId xmlns:a16="http://schemas.microsoft.com/office/drawing/2014/main" id="{090E6879-DF3A-40D6-B8DF-338A1FA8E51E}"/>
              </a:ext>
            </a:extLst>
          </p:cNvPr>
          <p:cNvSpPr txBox="1">
            <a:spLocks/>
          </p:cNvSpPr>
          <p:nvPr/>
        </p:nvSpPr>
        <p:spPr>
          <a:xfrm>
            <a:off x="75560" y="136522"/>
            <a:ext cx="7200430" cy="5852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dirty="0" err="1"/>
              <a:t>Gradiente</a:t>
            </a:r>
            <a:r>
              <a:rPr lang="en-US" dirty="0"/>
              <a:t> </a:t>
            </a:r>
            <a:r>
              <a:rPr lang="en-US" dirty="0" err="1"/>
              <a:t>térmico</a:t>
            </a:r>
            <a:endParaRPr lang="en-US" dirty="0"/>
          </a:p>
        </p:txBody>
      </p:sp>
      <p:sp>
        <p:nvSpPr>
          <p:cNvPr id="16" name="Rectangle 26">
            <a:extLst>
              <a:ext uri="{FF2B5EF4-FFF2-40B4-BE49-F238E27FC236}">
                <a16:creationId xmlns:a16="http://schemas.microsoft.com/office/drawing/2014/main" id="{DACA273F-8AC5-4C17-B3EA-B63C91B1B902}"/>
              </a:ext>
            </a:extLst>
          </p:cNvPr>
          <p:cNvSpPr/>
          <p:nvPr/>
        </p:nvSpPr>
        <p:spPr>
          <a:xfrm>
            <a:off x="373774" y="4091181"/>
            <a:ext cx="4509118" cy="923330"/>
          </a:xfrm>
          <a:prstGeom prst="rect">
            <a:avLst/>
          </a:prstGeom>
        </p:spPr>
        <p:txBody>
          <a:bodyPr wrap="square">
            <a:spAutoFit/>
          </a:bodyPr>
          <a:lstStyle/>
          <a:p>
            <a:pPr indent="449580" algn="just">
              <a:spcAft>
                <a:spcPts val="800"/>
              </a:spcAft>
            </a:pPr>
            <a:r>
              <a:rPr lang="es-EC" dirty="0">
                <a:latin typeface="Calibri" panose="020F0502020204030204" pitchFamily="34" charset="0"/>
                <a:ea typeface="Calibri" panose="020F0502020204030204" pitchFamily="34" charset="0"/>
                <a:cs typeface="Times New Roman" panose="02020603050405020304" pitchFamily="18" charset="0"/>
              </a:rPr>
              <a:t>Mayor gradiente térmico mezcla asfáltica abierta 3.42 </a:t>
            </a:r>
            <a:r>
              <a:rPr lang="en-US" noProof="1">
                <a:latin typeface="Calibri" panose="020F0502020204030204" pitchFamily="34" charset="0"/>
              </a:rPr>
              <a:t>˚C/cm y la menor de 3.31 ˚C/cm en la mezcla asfáltica cerrada.</a:t>
            </a:r>
            <a:r>
              <a:rPr lang="es-EC" dirty="0">
                <a:latin typeface="Calibri" panose="020F0502020204030204" pitchFamily="34" charset="0"/>
                <a:ea typeface="Calibri" panose="020F0502020204030204" pitchFamily="34" charset="0"/>
                <a:cs typeface="Times New Roman" panose="02020603050405020304" pitchFamily="18" charset="0"/>
              </a:rPr>
              <a:t>  </a:t>
            </a:r>
            <a:endParaRPr lang="es-E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Rectangle 26">
            <a:extLst>
              <a:ext uri="{FF2B5EF4-FFF2-40B4-BE49-F238E27FC236}">
                <a16:creationId xmlns:a16="http://schemas.microsoft.com/office/drawing/2014/main" id="{1A355949-0282-4422-98C4-58A0BCBE04E4}"/>
              </a:ext>
            </a:extLst>
          </p:cNvPr>
          <p:cNvSpPr/>
          <p:nvPr/>
        </p:nvSpPr>
        <p:spPr>
          <a:xfrm>
            <a:off x="284284" y="5154015"/>
            <a:ext cx="4509118" cy="923330"/>
          </a:xfrm>
          <a:prstGeom prst="rect">
            <a:avLst/>
          </a:prstGeom>
        </p:spPr>
        <p:txBody>
          <a:bodyPr wrap="square">
            <a:spAutoFit/>
          </a:bodyPr>
          <a:lstStyle/>
          <a:p>
            <a:pPr indent="449580" algn="just">
              <a:spcAft>
                <a:spcPts val="800"/>
              </a:spcAft>
            </a:pPr>
            <a:r>
              <a:rPr lang="es-ES" dirty="0">
                <a:effectLst/>
                <a:latin typeface="Calibri" panose="020F0502020204030204" pitchFamily="34" charset="0"/>
                <a:ea typeface="Calibri" panose="020F0502020204030204" pitchFamily="34" charset="0"/>
                <a:cs typeface="Times New Roman" panose="02020603050405020304" pitchFamily="18" charset="0"/>
              </a:rPr>
              <a:t>Lo que significa que por cada cm hay una variación 3.42 </a:t>
            </a:r>
            <a:r>
              <a:rPr lang="en-US" noProof="1">
                <a:latin typeface="Calibri" panose="020F0502020204030204" pitchFamily="34" charset="0"/>
              </a:rPr>
              <a:t>˚C en la mezcla asfáltica abierta y en la cerrada de 3.31 ˚C por cada centímetro</a:t>
            </a:r>
            <a:endParaRPr lang="es-ES"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5" name="Tabla 4">
            <a:extLst>
              <a:ext uri="{FF2B5EF4-FFF2-40B4-BE49-F238E27FC236}">
                <a16:creationId xmlns:a16="http://schemas.microsoft.com/office/drawing/2014/main" id="{25B283B9-AB1F-47E8-A12F-BF9BF372898C}"/>
              </a:ext>
            </a:extLst>
          </p:cNvPr>
          <p:cNvGraphicFramePr>
            <a:graphicFrameLocks noGrp="1"/>
          </p:cNvGraphicFramePr>
          <p:nvPr/>
        </p:nvGraphicFramePr>
        <p:xfrm>
          <a:off x="163097" y="2011948"/>
          <a:ext cx="5245100" cy="1800225"/>
        </p:xfrm>
        <a:graphic>
          <a:graphicData uri="http://schemas.openxmlformats.org/drawingml/2006/table">
            <a:tbl>
              <a:tblPr firstRow="1" firstCol="1" bandRow="1">
                <a:tableStyleId>{5C22544A-7EE6-4342-B048-85BDC9FD1C3A}</a:tableStyleId>
              </a:tblPr>
              <a:tblGrid>
                <a:gridCol w="987568">
                  <a:extLst>
                    <a:ext uri="{9D8B030D-6E8A-4147-A177-3AD203B41FA5}">
                      <a16:colId xmlns:a16="http://schemas.microsoft.com/office/drawing/2014/main" val="270677524"/>
                    </a:ext>
                  </a:extLst>
                </a:gridCol>
                <a:gridCol w="519390">
                  <a:extLst>
                    <a:ext uri="{9D8B030D-6E8A-4147-A177-3AD203B41FA5}">
                      <a16:colId xmlns:a16="http://schemas.microsoft.com/office/drawing/2014/main" val="1716066650"/>
                    </a:ext>
                  </a:extLst>
                </a:gridCol>
                <a:gridCol w="593519">
                  <a:extLst>
                    <a:ext uri="{9D8B030D-6E8A-4147-A177-3AD203B41FA5}">
                      <a16:colId xmlns:a16="http://schemas.microsoft.com/office/drawing/2014/main" val="754654038"/>
                    </a:ext>
                  </a:extLst>
                </a:gridCol>
                <a:gridCol w="912169">
                  <a:extLst>
                    <a:ext uri="{9D8B030D-6E8A-4147-A177-3AD203B41FA5}">
                      <a16:colId xmlns:a16="http://schemas.microsoft.com/office/drawing/2014/main" val="1730155505"/>
                    </a:ext>
                  </a:extLst>
                </a:gridCol>
                <a:gridCol w="525617">
                  <a:extLst>
                    <a:ext uri="{9D8B030D-6E8A-4147-A177-3AD203B41FA5}">
                      <a16:colId xmlns:a16="http://schemas.microsoft.com/office/drawing/2014/main" val="976256942"/>
                    </a:ext>
                  </a:extLst>
                </a:gridCol>
                <a:gridCol w="794668">
                  <a:extLst>
                    <a:ext uri="{9D8B030D-6E8A-4147-A177-3AD203B41FA5}">
                      <a16:colId xmlns:a16="http://schemas.microsoft.com/office/drawing/2014/main" val="464502407"/>
                    </a:ext>
                  </a:extLst>
                </a:gridCol>
                <a:gridCol w="912169">
                  <a:extLst>
                    <a:ext uri="{9D8B030D-6E8A-4147-A177-3AD203B41FA5}">
                      <a16:colId xmlns:a16="http://schemas.microsoft.com/office/drawing/2014/main" val="1636442895"/>
                    </a:ext>
                  </a:extLst>
                </a:gridCol>
              </a:tblGrid>
              <a:tr h="238125">
                <a:tc rowSpan="3">
                  <a:txBody>
                    <a:bodyPr/>
                    <a:lstStyle/>
                    <a:p>
                      <a:pPr algn="ctr">
                        <a:lnSpc>
                          <a:spcPct val="107000"/>
                        </a:lnSpc>
                        <a:spcAft>
                          <a:spcPts val="800"/>
                        </a:spcAft>
                      </a:pPr>
                      <a:r>
                        <a:rPr lang="es-ES" sz="1100">
                          <a:effectLst/>
                        </a:rPr>
                        <a:t>FECHA</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6">
                  <a:txBody>
                    <a:bodyPr/>
                    <a:lstStyle/>
                    <a:p>
                      <a:pPr algn="ctr">
                        <a:lnSpc>
                          <a:spcPct val="107000"/>
                        </a:lnSpc>
                        <a:spcAft>
                          <a:spcPts val="800"/>
                        </a:spcAft>
                      </a:pPr>
                      <a:r>
                        <a:rPr lang="es-ES" sz="1100">
                          <a:effectLst/>
                        </a:rPr>
                        <a:t>GRADIENTE TÉRMICO (˚ C/cm)</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2940166160"/>
                  </a:ext>
                </a:extLst>
              </a:tr>
              <a:tr h="219075">
                <a:tc vMerge="1">
                  <a:txBody>
                    <a:bodyPr/>
                    <a:lstStyle/>
                    <a:p>
                      <a:endParaRPr lang="es-ES"/>
                    </a:p>
                  </a:txBody>
                  <a:tcPr/>
                </a:tc>
                <a:tc gridSpan="3">
                  <a:txBody>
                    <a:bodyPr/>
                    <a:lstStyle/>
                    <a:p>
                      <a:pPr algn="ctr">
                        <a:lnSpc>
                          <a:spcPct val="107000"/>
                        </a:lnSpc>
                        <a:spcAft>
                          <a:spcPts val="800"/>
                        </a:spcAft>
                      </a:pPr>
                      <a:r>
                        <a:rPr lang="es-ES" sz="1100">
                          <a:effectLst/>
                        </a:rPr>
                        <a:t>MEZCLA ASFÁTICA CERRADA</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S"/>
                    </a:p>
                  </a:txBody>
                  <a:tcPr/>
                </a:tc>
                <a:tc hMerge="1">
                  <a:txBody>
                    <a:bodyPr/>
                    <a:lstStyle/>
                    <a:p>
                      <a:endParaRPr lang="es-ES"/>
                    </a:p>
                  </a:txBody>
                  <a:tcPr/>
                </a:tc>
                <a:tc gridSpan="3">
                  <a:txBody>
                    <a:bodyPr/>
                    <a:lstStyle/>
                    <a:p>
                      <a:pPr algn="ctr">
                        <a:lnSpc>
                          <a:spcPct val="107000"/>
                        </a:lnSpc>
                        <a:spcAft>
                          <a:spcPts val="800"/>
                        </a:spcAft>
                      </a:pPr>
                      <a:r>
                        <a:rPr lang="es-ES" sz="1100">
                          <a:effectLst/>
                        </a:rPr>
                        <a:t>MEZCLA ASFÁTICA ABIERTA</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2537605779"/>
                  </a:ext>
                </a:extLst>
              </a:tr>
              <a:tr h="190500">
                <a:tc vMerge="1">
                  <a:txBody>
                    <a:bodyPr/>
                    <a:lstStyle/>
                    <a:p>
                      <a:endParaRPr lang="es-ES"/>
                    </a:p>
                  </a:txBody>
                  <a:tcPr/>
                </a:tc>
                <a:tc>
                  <a:txBody>
                    <a:bodyPr/>
                    <a:lstStyle/>
                    <a:p>
                      <a:pPr>
                        <a:lnSpc>
                          <a:spcPct val="107000"/>
                        </a:lnSpc>
                        <a:spcAft>
                          <a:spcPts val="800"/>
                        </a:spcAft>
                      </a:pPr>
                      <a:r>
                        <a:rPr lang="es-ES" sz="1100">
                          <a:effectLst/>
                        </a:rPr>
                        <a:t> MAX</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 sz="1100">
                          <a:effectLst/>
                        </a:rPr>
                        <a:t>MIN</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 sz="1100">
                          <a:effectLst/>
                        </a:rPr>
                        <a:t>PROMEDIO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 sz="1100">
                          <a:effectLst/>
                        </a:rPr>
                        <a:t>MAX</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 sz="1100">
                          <a:effectLst/>
                        </a:rPr>
                        <a:t> MIN</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 sz="1100">
                          <a:effectLst/>
                        </a:rPr>
                        <a:t>PROMEDIO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010501"/>
                  </a:ext>
                </a:extLst>
              </a:tr>
              <a:tr h="190500">
                <a:tc>
                  <a:txBody>
                    <a:bodyPr/>
                    <a:lstStyle/>
                    <a:p>
                      <a:pPr>
                        <a:lnSpc>
                          <a:spcPct val="107000"/>
                        </a:lnSpc>
                        <a:spcAft>
                          <a:spcPts val="800"/>
                        </a:spcAft>
                      </a:pPr>
                      <a:r>
                        <a:rPr lang="es-ES" sz="1100">
                          <a:effectLst/>
                        </a:rPr>
                        <a:t>SEPTIEMBRE</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100">
                          <a:effectLst/>
                        </a:rPr>
                        <a:t>3.22</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100">
                          <a:effectLst/>
                        </a:rPr>
                        <a:t>0.00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100">
                          <a:effectLst/>
                        </a:rPr>
                        <a:t>0.91</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100">
                          <a:effectLst/>
                        </a:rPr>
                        <a:t>3.42</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100">
                          <a:effectLst/>
                        </a:rPr>
                        <a:t>0.00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100">
                          <a:effectLst/>
                        </a:rPr>
                        <a:t>0.94</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00540090"/>
                  </a:ext>
                </a:extLst>
              </a:tr>
              <a:tr h="190500">
                <a:tc>
                  <a:txBody>
                    <a:bodyPr/>
                    <a:lstStyle/>
                    <a:p>
                      <a:pPr>
                        <a:lnSpc>
                          <a:spcPct val="107000"/>
                        </a:lnSpc>
                        <a:spcAft>
                          <a:spcPts val="800"/>
                        </a:spcAft>
                      </a:pPr>
                      <a:r>
                        <a:rPr lang="es-ES" sz="1100">
                          <a:effectLst/>
                        </a:rPr>
                        <a:t>OCTUBRE</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100" dirty="0">
                          <a:effectLst/>
                        </a:rPr>
                        <a:t>3.21</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100">
                          <a:effectLst/>
                        </a:rPr>
                        <a:t>0.00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100">
                          <a:effectLst/>
                        </a:rPr>
                        <a:t>1.00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100">
                          <a:effectLst/>
                        </a:rPr>
                        <a:t>3.10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100">
                          <a:effectLst/>
                        </a:rPr>
                        <a:t>0.00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100">
                          <a:effectLst/>
                        </a:rPr>
                        <a:t>1.02</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75043245"/>
                  </a:ext>
                </a:extLst>
              </a:tr>
              <a:tr h="190500">
                <a:tc>
                  <a:txBody>
                    <a:bodyPr/>
                    <a:lstStyle/>
                    <a:p>
                      <a:pPr>
                        <a:lnSpc>
                          <a:spcPct val="107000"/>
                        </a:lnSpc>
                        <a:spcAft>
                          <a:spcPts val="800"/>
                        </a:spcAft>
                      </a:pPr>
                      <a:r>
                        <a:rPr lang="es-ES" sz="1100">
                          <a:effectLst/>
                        </a:rPr>
                        <a:t>NOVIEMBRE</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100">
                          <a:effectLst/>
                        </a:rPr>
                        <a:t>3.31</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100">
                          <a:effectLst/>
                        </a:rPr>
                        <a:t>0.00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100">
                          <a:effectLst/>
                        </a:rPr>
                        <a:t>0.91</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100">
                          <a:effectLst/>
                        </a:rPr>
                        <a:t>3.42</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100">
                          <a:effectLst/>
                        </a:rPr>
                        <a:t>0.00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100">
                          <a:effectLst/>
                        </a:rPr>
                        <a:t>0.93</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08674423"/>
                  </a:ext>
                </a:extLst>
              </a:tr>
              <a:tr h="200025">
                <a:tc>
                  <a:txBody>
                    <a:bodyPr/>
                    <a:lstStyle/>
                    <a:p>
                      <a:pPr>
                        <a:lnSpc>
                          <a:spcPct val="107000"/>
                        </a:lnSpc>
                        <a:spcAft>
                          <a:spcPts val="800"/>
                        </a:spcAft>
                      </a:pPr>
                      <a:r>
                        <a:rPr lang="es-ES" sz="1100">
                          <a:effectLst/>
                        </a:rPr>
                        <a:t>DICIEMBRE</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100">
                          <a:effectLst/>
                        </a:rPr>
                        <a:t>3.31</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100">
                          <a:effectLst/>
                        </a:rPr>
                        <a:t>0.00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100">
                          <a:effectLst/>
                        </a:rPr>
                        <a:t>0.89</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100">
                          <a:effectLst/>
                        </a:rPr>
                        <a:t>2.75</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100">
                          <a:effectLst/>
                        </a:rPr>
                        <a:t>0.00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100">
                          <a:effectLst/>
                        </a:rPr>
                        <a:t>0.92</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05923609"/>
                  </a:ext>
                </a:extLst>
              </a:tr>
              <a:tr h="190500">
                <a:tc>
                  <a:txBody>
                    <a:bodyPr/>
                    <a:lstStyle/>
                    <a:p>
                      <a:pPr>
                        <a:lnSpc>
                          <a:spcPct val="107000"/>
                        </a:lnSpc>
                        <a:spcAft>
                          <a:spcPts val="800"/>
                        </a:spcAft>
                      </a:pPr>
                      <a:r>
                        <a:rPr lang="es-ES" sz="1100">
                          <a:effectLst/>
                        </a:rPr>
                        <a:t>ENERO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100">
                          <a:effectLst/>
                        </a:rPr>
                        <a:t>2.66</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100">
                          <a:effectLst/>
                        </a:rPr>
                        <a:t>0.00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100">
                          <a:effectLst/>
                        </a:rPr>
                        <a:t>0.70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100">
                          <a:effectLst/>
                        </a:rPr>
                        <a:t>3.42</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100">
                          <a:effectLst/>
                        </a:rPr>
                        <a:t>0.00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100">
                          <a:effectLst/>
                        </a:rPr>
                        <a:t>0.70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19769113"/>
                  </a:ext>
                </a:extLst>
              </a:tr>
              <a:tr h="190500">
                <a:tc>
                  <a:txBody>
                    <a:bodyPr/>
                    <a:lstStyle/>
                    <a:p>
                      <a:pPr>
                        <a:lnSpc>
                          <a:spcPct val="107000"/>
                        </a:lnSpc>
                        <a:spcAft>
                          <a:spcPts val="800"/>
                        </a:spcAft>
                      </a:pPr>
                      <a:r>
                        <a:rPr lang="es-ES" sz="1100" dirty="0">
                          <a:effectLst/>
                        </a:rPr>
                        <a:t>FEBRERO</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100" dirty="0">
                          <a:effectLst/>
                        </a:rPr>
                        <a:t>3.19</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100">
                          <a:effectLst/>
                        </a:rPr>
                        <a:t>0.00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100">
                          <a:effectLst/>
                        </a:rPr>
                        <a:t>0.78</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100">
                          <a:effectLst/>
                        </a:rPr>
                        <a:t>3.25</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100">
                          <a:effectLst/>
                        </a:rPr>
                        <a:t>0.00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100" dirty="0">
                          <a:effectLst/>
                        </a:rPr>
                        <a:t>0.84</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37940154"/>
                  </a:ext>
                </a:extLst>
              </a:tr>
            </a:tbl>
          </a:graphicData>
        </a:graphic>
      </p:graphicFrame>
      <p:pic>
        <p:nvPicPr>
          <p:cNvPr id="14" name="Marcador de contenido 3">
            <a:extLst>
              <a:ext uri="{FF2B5EF4-FFF2-40B4-BE49-F238E27FC236}">
                <a16:creationId xmlns:a16="http://schemas.microsoft.com/office/drawing/2014/main" id="{7E961FFC-4285-4815-AA0D-ACBE841DAEAC}"/>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6783804" y="663438"/>
            <a:ext cx="4567907" cy="3077806"/>
          </a:xfrm>
          <a:prstGeom prst="rect">
            <a:avLst/>
          </a:prstGeom>
          <a:noFill/>
          <a:ln>
            <a:noFill/>
          </a:ln>
        </p:spPr>
      </p:pic>
      <p:pic>
        <p:nvPicPr>
          <p:cNvPr id="15" name="Imagen 14">
            <a:extLst>
              <a:ext uri="{FF2B5EF4-FFF2-40B4-BE49-F238E27FC236}">
                <a16:creationId xmlns:a16="http://schemas.microsoft.com/office/drawing/2014/main" id="{CE3F2F80-89F4-49C1-9EB8-3F9084F5A0B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816644" y="3428667"/>
            <a:ext cx="4410628" cy="2587647"/>
          </a:xfrm>
          <a:prstGeom prst="rect">
            <a:avLst/>
          </a:prstGeom>
          <a:noFill/>
          <a:ln>
            <a:noFill/>
          </a:ln>
        </p:spPr>
      </p:pic>
      <p:sp>
        <p:nvSpPr>
          <p:cNvPr id="2" name="CuadroTexto 1">
            <a:extLst>
              <a:ext uri="{FF2B5EF4-FFF2-40B4-BE49-F238E27FC236}">
                <a16:creationId xmlns:a16="http://schemas.microsoft.com/office/drawing/2014/main" id="{B08E8F22-1EFC-4E32-AF1A-4CF083E70E19}"/>
              </a:ext>
            </a:extLst>
          </p:cNvPr>
          <p:cNvSpPr txBox="1"/>
          <p:nvPr/>
        </p:nvSpPr>
        <p:spPr>
          <a:xfrm>
            <a:off x="75560" y="1445635"/>
            <a:ext cx="5903848" cy="369332"/>
          </a:xfrm>
          <a:prstGeom prst="rect">
            <a:avLst/>
          </a:prstGeom>
          <a:noFill/>
        </p:spPr>
        <p:txBody>
          <a:bodyPr wrap="square" rtlCol="0">
            <a:spAutoFit/>
          </a:bodyPr>
          <a:lstStyle/>
          <a:p>
            <a:r>
              <a:rPr lang="es-ES" dirty="0"/>
              <a:t>Comportamiento de la temperatura con respecto a la altura</a:t>
            </a:r>
          </a:p>
        </p:txBody>
      </p:sp>
    </p:spTree>
    <p:extLst>
      <p:ext uri="{BB962C8B-B14F-4D97-AF65-F5344CB8AC3E}">
        <p14:creationId xmlns:p14="http://schemas.microsoft.com/office/powerpoint/2010/main" val="4808017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EC9D9192-EEFE-445A-9B98-02D55BC8BBDB}"/>
              </a:ext>
            </a:extLst>
          </p:cNvPr>
          <p:cNvPicPr>
            <a:picLocks noChangeAspect="1"/>
          </p:cNvPicPr>
          <p:nvPr/>
        </p:nvPicPr>
        <p:blipFill rotWithShape="1">
          <a:blip r:embed="rId2">
            <a:lum bright="70000" contrast="-70000"/>
            <a:extLst>
              <a:ext uri="{28A0092B-C50C-407E-A947-70E740481C1C}">
                <a14:useLocalDpi xmlns:a14="http://schemas.microsoft.com/office/drawing/2010/main" val="0"/>
              </a:ext>
            </a:extLst>
          </a:blip>
          <a:srcRect t="23002"/>
          <a:stretch/>
        </p:blipFill>
        <p:spPr>
          <a:xfrm>
            <a:off x="0" y="1047021"/>
            <a:ext cx="12192000" cy="4803045"/>
          </a:xfrm>
          <a:prstGeom prst="rect">
            <a:avLst/>
          </a:prstGeom>
          <a:ln>
            <a:noFill/>
          </a:ln>
          <a:effectLst>
            <a:softEdge rad="112500"/>
          </a:effectLst>
        </p:spPr>
      </p:pic>
      <p:sp>
        <p:nvSpPr>
          <p:cNvPr id="4" name="Marcador de número de diapositiva 3">
            <a:extLst>
              <a:ext uri="{FF2B5EF4-FFF2-40B4-BE49-F238E27FC236}">
                <a16:creationId xmlns:a16="http://schemas.microsoft.com/office/drawing/2014/main" id="{3D923213-AE7C-4440-A2DC-0B2E8F09BC87}"/>
              </a:ext>
            </a:extLst>
          </p:cNvPr>
          <p:cNvSpPr>
            <a:spLocks noGrp="1"/>
          </p:cNvSpPr>
          <p:nvPr>
            <p:ph type="sldNum" sz="quarter" idx="12"/>
          </p:nvPr>
        </p:nvSpPr>
        <p:spPr/>
        <p:txBody>
          <a:bodyPr/>
          <a:lstStyle/>
          <a:p>
            <a:fld id="{5A745FF5-85E7-44FB-BA6C-21F3DA7B9E3F}" type="slidenum">
              <a:rPr lang="es-EC" smtClean="0">
                <a:solidFill>
                  <a:prstClr val="black">
                    <a:tint val="75000"/>
                  </a:prstClr>
                </a:solidFill>
              </a:rPr>
              <a:pPr/>
              <a:t>32</a:t>
            </a:fld>
            <a:endParaRPr lang="es-EC" dirty="0">
              <a:solidFill>
                <a:prstClr val="black">
                  <a:tint val="75000"/>
                </a:prstClr>
              </a:solidFill>
            </a:endParaRPr>
          </a:p>
        </p:txBody>
      </p:sp>
      <p:sp>
        <p:nvSpPr>
          <p:cNvPr id="5" name="Shape">
            <a:extLst>
              <a:ext uri="{FF2B5EF4-FFF2-40B4-BE49-F238E27FC236}">
                <a16:creationId xmlns:a16="http://schemas.microsoft.com/office/drawing/2014/main" id="{8287BB10-0C8A-4F22-940D-9271587E453D}"/>
              </a:ext>
            </a:extLst>
          </p:cNvPr>
          <p:cNvSpPr/>
          <p:nvPr/>
        </p:nvSpPr>
        <p:spPr>
          <a:xfrm>
            <a:off x="0" y="1005237"/>
            <a:ext cx="12192000" cy="634398"/>
          </a:xfrm>
          <a:custGeom>
            <a:avLst/>
            <a:gdLst/>
            <a:ahLst/>
            <a:cxnLst>
              <a:cxn ang="0">
                <a:pos x="wd2" y="hd2"/>
              </a:cxn>
              <a:cxn ang="5400000">
                <a:pos x="wd2" y="hd2"/>
              </a:cxn>
              <a:cxn ang="10800000">
                <a:pos x="wd2" y="hd2"/>
              </a:cxn>
              <a:cxn ang="16200000">
                <a:pos x="wd2" y="hd2"/>
              </a:cxn>
            </a:cxnLst>
            <a:rect l="0" t="0" r="r" b="b"/>
            <a:pathLst>
              <a:path w="21600" h="21600" extrusionOk="0">
                <a:moveTo>
                  <a:pt x="20922" y="317"/>
                </a:moveTo>
                <a:lnTo>
                  <a:pt x="19860" y="301"/>
                </a:lnTo>
                <a:lnTo>
                  <a:pt x="19860" y="301"/>
                </a:lnTo>
                <a:lnTo>
                  <a:pt x="18821" y="285"/>
                </a:lnTo>
                <a:lnTo>
                  <a:pt x="17759" y="269"/>
                </a:lnTo>
                <a:lnTo>
                  <a:pt x="16697" y="254"/>
                </a:lnTo>
                <a:lnTo>
                  <a:pt x="15642" y="238"/>
                </a:lnTo>
                <a:lnTo>
                  <a:pt x="14580" y="222"/>
                </a:lnTo>
                <a:lnTo>
                  <a:pt x="13518" y="206"/>
                </a:lnTo>
                <a:lnTo>
                  <a:pt x="12456" y="190"/>
                </a:lnTo>
                <a:lnTo>
                  <a:pt x="11406" y="174"/>
                </a:lnTo>
                <a:lnTo>
                  <a:pt x="11406" y="174"/>
                </a:lnTo>
                <a:lnTo>
                  <a:pt x="10345" y="159"/>
                </a:lnTo>
                <a:lnTo>
                  <a:pt x="9282" y="143"/>
                </a:lnTo>
                <a:lnTo>
                  <a:pt x="8220" y="127"/>
                </a:lnTo>
                <a:lnTo>
                  <a:pt x="7181" y="111"/>
                </a:lnTo>
                <a:lnTo>
                  <a:pt x="7181" y="111"/>
                </a:lnTo>
                <a:lnTo>
                  <a:pt x="6119" y="95"/>
                </a:lnTo>
                <a:lnTo>
                  <a:pt x="5057" y="79"/>
                </a:lnTo>
                <a:lnTo>
                  <a:pt x="3995" y="63"/>
                </a:lnTo>
                <a:lnTo>
                  <a:pt x="2940" y="48"/>
                </a:lnTo>
                <a:lnTo>
                  <a:pt x="1878" y="32"/>
                </a:lnTo>
                <a:lnTo>
                  <a:pt x="816" y="16"/>
                </a:lnTo>
                <a:lnTo>
                  <a:pt x="0" y="0"/>
                </a:lnTo>
                <a:lnTo>
                  <a:pt x="0" y="10023"/>
                </a:lnTo>
                <a:cubicBezTo>
                  <a:pt x="2" y="10015"/>
                  <a:pt x="4" y="10007"/>
                  <a:pt x="6" y="10007"/>
                </a:cubicBezTo>
                <a:lnTo>
                  <a:pt x="6" y="10007"/>
                </a:lnTo>
                <a:lnTo>
                  <a:pt x="209" y="10007"/>
                </a:lnTo>
                <a:cubicBezTo>
                  <a:pt x="216" y="10007"/>
                  <a:pt x="223" y="10047"/>
                  <a:pt x="228" y="10126"/>
                </a:cubicBezTo>
                <a:cubicBezTo>
                  <a:pt x="233" y="10205"/>
                  <a:pt x="236" y="10301"/>
                  <a:pt x="236" y="10404"/>
                </a:cubicBezTo>
                <a:lnTo>
                  <a:pt x="236" y="10879"/>
                </a:lnTo>
                <a:cubicBezTo>
                  <a:pt x="236" y="11101"/>
                  <a:pt x="224" y="11276"/>
                  <a:pt x="209" y="11276"/>
                </a:cubicBezTo>
                <a:lnTo>
                  <a:pt x="209" y="11276"/>
                </a:lnTo>
                <a:lnTo>
                  <a:pt x="6" y="11276"/>
                </a:lnTo>
                <a:cubicBezTo>
                  <a:pt x="4" y="11276"/>
                  <a:pt x="2" y="11268"/>
                  <a:pt x="1" y="11260"/>
                </a:cubicBezTo>
                <a:lnTo>
                  <a:pt x="1" y="21275"/>
                </a:lnTo>
                <a:lnTo>
                  <a:pt x="815" y="21291"/>
                </a:lnTo>
                <a:lnTo>
                  <a:pt x="1877" y="21307"/>
                </a:lnTo>
                <a:lnTo>
                  <a:pt x="2932" y="21323"/>
                </a:lnTo>
                <a:lnTo>
                  <a:pt x="3994" y="21338"/>
                </a:lnTo>
                <a:lnTo>
                  <a:pt x="5056" y="21354"/>
                </a:lnTo>
                <a:lnTo>
                  <a:pt x="6118" y="21370"/>
                </a:lnTo>
                <a:lnTo>
                  <a:pt x="7157" y="21386"/>
                </a:lnTo>
                <a:lnTo>
                  <a:pt x="7157" y="21386"/>
                </a:lnTo>
                <a:lnTo>
                  <a:pt x="8219" y="21402"/>
                </a:lnTo>
                <a:lnTo>
                  <a:pt x="9280" y="21418"/>
                </a:lnTo>
                <a:lnTo>
                  <a:pt x="10343" y="21434"/>
                </a:lnTo>
                <a:lnTo>
                  <a:pt x="11405" y="21449"/>
                </a:lnTo>
                <a:lnTo>
                  <a:pt x="11405" y="21449"/>
                </a:lnTo>
                <a:lnTo>
                  <a:pt x="12454" y="21465"/>
                </a:lnTo>
                <a:lnTo>
                  <a:pt x="13516" y="21481"/>
                </a:lnTo>
                <a:lnTo>
                  <a:pt x="14579" y="21497"/>
                </a:lnTo>
                <a:lnTo>
                  <a:pt x="15634" y="21513"/>
                </a:lnTo>
                <a:lnTo>
                  <a:pt x="15634" y="21513"/>
                </a:lnTo>
                <a:lnTo>
                  <a:pt x="16696" y="21529"/>
                </a:lnTo>
                <a:lnTo>
                  <a:pt x="17757" y="21545"/>
                </a:lnTo>
                <a:lnTo>
                  <a:pt x="18819" y="21560"/>
                </a:lnTo>
                <a:lnTo>
                  <a:pt x="19881" y="21576"/>
                </a:lnTo>
                <a:lnTo>
                  <a:pt x="19881" y="21576"/>
                </a:lnTo>
                <a:lnTo>
                  <a:pt x="20920" y="21592"/>
                </a:lnTo>
                <a:lnTo>
                  <a:pt x="21600" y="21600"/>
                </a:lnTo>
                <a:lnTo>
                  <a:pt x="21600" y="325"/>
                </a:lnTo>
                <a:lnTo>
                  <a:pt x="20922" y="317"/>
                </a:lnTo>
                <a:close/>
                <a:moveTo>
                  <a:pt x="708" y="10879"/>
                </a:moveTo>
                <a:cubicBezTo>
                  <a:pt x="708" y="10982"/>
                  <a:pt x="706" y="11085"/>
                  <a:pt x="700" y="11157"/>
                </a:cubicBezTo>
                <a:cubicBezTo>
                  <a:pt x="695" y="11228"/>
                  <a:pt x="688" y="11276"/>
                  <a:pt x="681" y="11276"/>
                </a:cubicBezTo>
                <a:lnTo>
                  <a:pt x="681" y="11276"/>
                </a:lnTo>
                <a:lnTo>
                  <a:pt x="478" y="11276"/>
                </a:lnTo>
                <a:cubicBezTo>
                  <a:pt x="471" y="11276"/>
                  <a:pt x="464" y="11236"/>
                  <a:pt x="459" y="11157"/>
                </a:cubicBezTo>
                <a:cubicBezTo>
                  <a:pt x="454" y="11085"/>
                  <a:pt x="451" y="10982"/>
                  <a:pt x="451" y="10879"/>
                </a:cubicBezTo>
                <a:lnTo>
                  <a:pt x="451" y="10403"/>
                </a:lnTo>
                <a:cubicBezTo>
                  <a:pt x="451" y="10181"/>
                  <a:pt x="463" y="10007"/>
                  <a:pt x="478" y="10007"/>
                </a:cubicBezTo>
                <a:lnTo>
                  <a:pt x="478" y="10007"/>
                </a:lnTo>
                <a:lnTo>
                  <a:pt x="681" y="10007"/>
                </a:lnTo>
                <a:cubicBezTo>
                  <a:pt x="696" y="10007"/>
                  <a:pt x="708" y="10181"/>
                  <a:pt x="708" y="10403"/>
                </a:cubicBezTo>
                <a:lnTo>
                  <a:pt x="708" y="10879"/>
                </a:lnTo>
                <a:close/>
                <a:moveTo>
                  <a:pt x="1181" y="10887"/>
                </a:moveTo>
                <a:cubicBezTo>
                  <a:pt x="1181" y="11109"/>
                  <a:pt x="1169" y="11284"/>
                  <a:pt x="1154" y="11284"/>
                </a:cubicBezTo>
                <a:lnTo>
                  <a:pt x="1154" y="11284"/>
                </a:lnTo>
                <a:lnTo>
                  <a:pt x="951" y="11284"/>
                </a:lnTo>
                <a:cubicBezTo>
                  <a:pt x="944" y="11284"/>
                  <a:pt x="937" y="11244"/>
                  <a:pt x="932" y="11165"/>
                </a:cubicBezTo>
                <a:cubicBezTo>
                  <a:pt x="927" y="11085"/>
                  <a:pt x="924" y="10990"/>
                  <a:pt x="924" y="10887"/>
                </a:cubicBezTo>
                <a:lnTo>
                  <a:pt x="924" y="10411"/>
                </a:lnTo>
                <a:cubicBezTo>
                  <a:pt x="924" y="10189"/>
                  <a:pt x="936" y="10015"/>
                  <a:pt x="951" y="10015"/>
                </a:cubicBezTo>
                <a:lnTo>
                  <a:pt x="951" y="10015"/>
                </a:lnTo>
                <a:lnTo>
                  <a:pt x="1154" y="10015"/>
                </a:lnTo>
                <a:cubicBezTo>
                  <a:pt x="1161" y="10015"/>
                  <a:pt x="1168" y="10055"/>
                  <a:pt x="1173" y="10134"/>
                </a:cubicBezTo>
                <a:cubicBezTo>
                  <a:pt x="1178" y="10213"/>
                  <a:pt x="1181" y="10308"/>
                  <a:pt x="1181" y="10411"/>
                </a:cubicBezTo>
                <a:lnTo>
                  <a:pt x="1181" y="10887"/>
                </a:lnTo>
                <a:close/>
                <a:moveTo>
                  <a:pt x="1654" y="10895"/>
                </a:moveTo>
                <a:cubicBezTo>
                  <a:pt x="1654" y="11117"/>
                  <a:pt x="1642" y="11292"/>
                  <a:pt x="1627" y="11292"/>
                </a:cubicBezTo>
                <a:lnTo>
                  <a:pt x="1627" y="11292"/>
                </a:lnTo>
                <a:lnTo>
                  <a:pt x="1424" y="11292"/>
                </a:lnTo>
                <a:cubicBezTo>
                  <a:pt x="1417" y="11292"/>
                  <a:pt x="1410" y="11252"/>
                  <a:pt x="1405" y="11173"/>
                </a:cubicBezTo>
                <a:cubicBezTo>
                  <a:pt x="1400" y="11093"/>
                  <a:pt x="1396" y="10998"/>
                  <a:pt x="1396" y="10895"/>
                </a:cubicBezTo>
                <a:lnTo>
                  <a:pt x="1396" y="10419"/>
                </a:lnTo>
                <a:cubicBezTo>
                  <a:pt x="1396" y="10197"/>
                  <a:pt x="1409" y="10023"/>
                  <a:pt x="1424" y="10023"/>
                </a:cubicBezTo>
                <a:lnTo>
                  <a:pt x="1424" y="10023"/>
                </a:lnTo>
                <a:lnTo>
                  <a:pt x="1627" y="10023"/>
                </a:lnTo>
                <a:cubicBezTo>
                  <a:pt x="1634" y="10023"/>
                  <a:pt x="1641" y="10062"/>
                  <a:pt x="1646" y="10142"/>
                </a:cubicBezTo>
                <a:cubicBezTo>
                  <a:pt x="1651" y="10221"/>
                  <a:pt x="1654" y="10316"/>
                  <a:pt x="1654" y="10419"/>
                </a:cubicBezTo>
                <a:lnTo>
                  <a:pt x="1654" y="10895"/>
                </a:lnTo>
                <a:close/>
                <a:moveTo>
                  <a:pt x="2126" y="10903"/>
                </a:moveTo>
                <a:cubicBezTo>
                  <a:pt x="2126" y="11125"/>
                  <a:pt x="2114" y="11299"/>
                  <a:pt x="2099" y="11299"/>
                </a:cubicBezTo>
                <a:cubicBezTo>
                  <a:pt x="2099" y="11299"/>
                  <a:pt x="2099" y="11299"/>
                  <a:pt x="2099" y="11299"/>
                </a:cubicBezTo>
                <a:lnTo>
                  <a:pt x="1896" y="11299"/>
                </a:lnTo>
                <a:cubicBezTo>
                  <a:pt x="1889" y="11299"/>
                  <a:pt x="1882" y="11260"/>
                  <a:pt x="1877" y="11181"/>
                </a:cubicBezTo>
                <a:cubicBezTo>
                  <a:pt x="1872" y="11109"/>
                  <a:pt x="1869" y="11006"/>
                  <a:pt x="1869" y="10903"/>
                </a:cubicBezTo>
                <a:lnTo>
                  <a:pt x="1869" y="10427"/>
                </a:lnTo>
                <a:cubicBezTo>
                  <a:pt x="1869" y="10205"/>
                  <a:pt x="1881" y="10031"/>
                  <a:pt x="1896" y="10031"/>
                </a:cubicBezTo>
                <a:lnTo>
                  <a:pt x="1896" y="10031"/>
                </a:lnTo>
                <a:lnTo>
                  <a:pt x="2099" y="10031"/>
                </a:lnTo>
                <a:cubicBezTo>
                  <a:pt x="2114" y="10031"/>
                  <a:pt x="2126" y="10205"/>
                  <a:pt x="2126" y="10427"/>
                </a:cubicBezTo>
                <a:lnTo>
                  <a:pt x="2126" y="10903"/>
                </a:lnTo>
                <a:close/>
                <a:moveTo>
                  <a:pt x="2599" y="10903"/>
                </a:moveTo>
                <a:cubicBezTo>
                  <a:pt x="2599" y="11006"/>
                  <a:pt x="2596" y="11109"/>
                  <a:pt x="2591" y="11181"/>
                </a:cubicBezTo>
                <a:cubicBezTo>
                  <a:pt x="2586" y="11252"/>
                  <a:pt x="2579" y="11299"/>
                  <a:pt x="2572" y="11299"/>
                </a:cubicBezTo>
                <a:lnTo>
                  <a:pt x="2572" y="11299"/>
                </a:lnTo>
                <a:lnTo>
                  <a:pt x="2369" y="11299"/>
                </a:lnTo>
                <a:cubicBezTo>
                  <a:pt x="2354" y="11299"/>
                  <a:pt x="2342" y="11125"/>
                  <a:pt x="2342" y="10903"/>
                </a:cubicBezTo>
                <a:lnTo>
                  <a:pt x="2342" y="10427"/>
                </a:lnTo>
                <a:cubicBezTo>
                  <a:pt x="2342" y="10324"/>
                  <a:pt x="2344" y="10221"/>
                  <a:pt x="2350" y="10150"/>
                </a:cubicBezTo>
                <a:cubicBezTo>
                  <a:pt x="2355" y="10078"/>
                  <a:pt x="2362" y="10031"/>
                  <a:pt x="2369" y="10031"/>
                </a:cubicBezTo>
                <a:lnTo>
                  <a:pt x="2369" y="10031"/>
                </a:lnTo>
                <a:lnTo>
                  <a:pt x="2572" y="10031"/>
                </a:lnTo>
                <a:cubicBezTo>
                  <a:pt x="2587" y="10031"/>
                  <a:pt x="2599" y="10205"/>
                  <a:pt x="2599" y="10427"/>
                </a:cubicBezTo>
                <a:lnTo>
                  <a:pt x="2599" y="10903"/>
                </a:lnTo>
                <a:close/>
                <a:moveTo>
                  <a:pt x="3059" y="10911"/>
                </a:moveTo>
                <a:cubicBezTo>
                  <a:pt x="3059" y="11014"/>
                  <a:pt x="3057" y="11117"/>
                  <a:pt x="3051" y="11188"/>
                </a:cubicBezTo>
                <a:cubicBezTo>
                  <a:pt x="3046" y="11260"/>
                  <a:pt x="3039" y="11307"/>
                  <a:pt x="3032" y="11307"/>
                </a:cubicBezTo>
                <a:lnTo>
                  <a:pt x="3032" y="11307"/>
                </a:lnTo>
                <a:lnTo>
                  <a:pt x="2933" y="11307"/>
                </a:lnTo>
                <a:cubicBezTo>
                  <a:pt x="2933" y="11307"/>
                  <a:pt x="2933" y="11307"/>
                  <a:pt x="2933" y="11307"/>
                </a:cubicBezTo>
                <a:lnTo>
                  <a:pt x="2842" y="11307"/>
                </a:lnTo>
                <a:cubicBezTo>
                  <a:pt x="2827" y="11307"/>
                  <a:pt x="2814" y="11133"/>
                  <a:pt x="2814" y="10911"/>
                </a:cubicBezTo>
                <a:lnTo>
                  <a:pt x="2814" y="10435"/>
                </a:lnTo>
                <a:cubicBezTo>
                  <a:pt x="2814" y="10332"/>
                  <a:pt x="2817" y="10229"/>
                  <a:pt x="2823" y="10158"/>
                </a:cubicBezTo>
                <a:cubicBezTo>
                  <a:pt x="2828" y="10086"/>
                  <a:pt x="2835" y="10039"/>
                  <a:pt x="2842" y="10039"/>
                </a:cubicBezTo>
                <a:lnTo>
                  <a:pt x="2842" y="10039"/>
                </a:lnTo>
                <a:lnTo>
                  <a:pt x="2940" y="10039"/>
                </a:lnTo>
                <a:cubicBezTo>
                  <a:pt x="2940" y="10039"/>
                  <a:pt x="2940" y="10039"/>
                  <a:pt x="2940" y="10039"/>
                </a:cubicBezTo>
                <a:lnTo>
                  <a:pt x="3032" y="10039"/>
                </a:lnTo>
                <a:cubicBezTo>
                  <a:pt x="3048" y="10039"/>
                  <a:pt x="3060" y="10213"/>
                  <a:pt x="3060" y="10435"/>
                </a:cubicBezTo>
                <a:lnTo>
                  <a:pt x="3060" y="10911"/>
                </a:lnTo>
                <a:close/>
                <a:moveTo>
                  <a:pt x="3532" y="10919"/>
                </a:moveTo>
                <a:cubicBezTo>
                  <a:pt x="3532" y="11141"/>
                  <a:pt x="3520" y="11315"/>
                  <a:pt x="3504" y="11315"/>
                </a:cubicBezTo>
                <a:lnTo>
                  <a:pt x="3504" y="11315"/>
                </a:lnTo>
                <a:lnTo>
                  <a:pt x="3302" y="11315"/>
                </a:lnTo>
                <a:cubicBezTo>
                  <a:pt x="3294" y="11315"/>
                  <a:pt x="3287" y="11276"/>
                  <a:pt x="3282" y="11196"/>
                </a:cubicBezTo>
                <a:cubicBezTo>
                  <a:pt x="3277" y="11125"/>
                  <a:pt x="3274" y="11022"/>
                  <a:pt x="3274" y="10919"/>
                </a:cubicBezTo>
                <a:lnTo>
                  <a:pt x="3274" y="10443"/>
                </a:lnTo>
                <a:cubicBezTo>
                  <a:pt x="3274" y="10221"/>
                  <a:pt x="3286" y="10047"/>
                  <a:pt x="3302" y="10047"/>
                </a:cubicBezTo>
                <a:lnTo>
                  <a:pt x="3302" y="10047"/>
                </a:lnTo>
                <a:lnTo>
                  <a:pt x="3504" y="10047"/>
                </a:lnTo>
                <a:cubicBezTo>
                  <a:pt x="3511" y="10047"/>
                  <a:pt x="3518" y="10086"/>
                  <a:pt x="3523" y="10166"/>
                </a:cubicBezTo>
                <a:cubicBezTo>
                  <a:pt x="3528" y="10237"/>
                  <a:pt x="3532" y="10340"/>
                  <a:pt x="3532" y="10443"/>
                </a:cubicBezTo>
                <a:lnTo>
                  <a:pt x="3532" y="10919"/>
                </a:lnTo>
                <a:close/>
                <a:moveTo>
                  <a:pt x="4004" y="10927"/>
                </a:moveTo>
                <a:cubicBezTo>
                  <a:pt x="4004" y="11030"/>
                  <a:pt x="4002" y="11133"/>
                  <a:pt x="3996" y="11204"/>
                </a:cubicBezTo>
                <a:cubicBezTo>
                  <a:pt x="3991" y="11276"/>
                  <a:pt x="3984" y="11323"/>
                  <a:pt x="3977" y="11323"/>
                </a:cubicBezTo>
                <a:lnTo>
                  <a:pt x="3977" y="11323"/>
                </a:lnTo>
                <a:lnTo>
                  <a:pt x="3774" y="11323"/>
                </a:lnTo>
                <a:cubicBezTo>
                  <a:pt x="3767" y="11323"/>
                  <a:pt x="3760" y="11284"/>
                  <a:pt x="3755" y="11204"/>
                </a:cubicBezTo>
                <a:cubicBezTo>
                  <a:pt x="3750" y="11125"/>
                  <a:pt x="3747" y="11030"/>
                  <a:pt x="3747" y="10927"/>
                </a:cubicBezTo>
                <a:lnTo>
                  <a:pt x="3747" y="10451"/>
                </a:lnTo>
                <a:cubicBezTo>
                  <a:pt x="3747" y="10229"/>
                  <a:pt x="3759" y="10055"/>
                  <a:pt x="3774" y="10055"/>
                </a:cubicBezTo>
                <a:lnTo>
                  <a:pt x="3774" y="10055"/>
                </a:lnTo>
                <a:lnTo>
                  <a:pt x="3977" y="10055"/>
                </a:lnTo>
                <a:cubicBezTo>
                  <a:pt x="3992" y="10055"/>
                  <a:pt x="4004" y="10229"/>
                  <a:pt x="4004" y="10451"/>
                </a:cubicBezTo>
                <a:lnTo>
                  <a:pt x="4004" y="10927"/>
                </a:lnTo>
                <a:close/>
                <a:moveTo>
                  <a:pt x="4477" y="10935"/>
                </a:moveTo>
                <a:cubicBezTo>
                  <a:pt x="4477" y="11038"/>
                  <a:pt x="4474" y="11141"/>
                  <a:pt x="4468" y="11212"/>
                </a:cubicBezTo>
                <a:cubicBezTo>
                  <a:pt x="4463" y="11284"/>
                  <a:pt x="4456" y="11331"/>
                  <a:pt x="4449" y="11331"/>
                </a:cubicBezTo>
                <a:lnTo>
                  <a:pt x="4449" y="11331"/>
                </a:lnTo>
                <a:lnTo>
                  <a:pt x="4247" y="11331"/>
                </a:lnTo>
                <a:cubicBezTo>
                  <a:pt x="4231" y="11331"/>
                  <a:pt x="4219" y="11157"/>
                  <a:pt x="4219" y="10935"/>
                </a:cubicBezTo>
                <a:lnTo>
                  <a:pt x="4219" y="10459"/>
                </a:lnTo>
                <a:cubicBezTo>
                  <a:pt x="4219" y="10356"/>
                  <a:pt x="4222" y="10253"/>
                  <a:pt x="4227" y="10181"/>
                </a:cubicBezTo>
                <a:cubicBezTo>
                  <a:pt x="4232" y="10110"/>
                  <a:pt x="4240" y="10062"/>
                  <a:pt x="4247" y="10062"/>
                </a:cubicBezTo>
                <a:lnTo>
                  <a:pt x="4247" y="10062"/>
                </a:lnTo>
                <a:lnTo>
                  <a:pt x="4449" y="10062"/>
                </a:lnTo>
                <a:cubicBezTo>
                  <a:pt x="4465" y="10062"/>
                  <a:pt x="4477" y="10237"/>
                  <a:pt x="4477" y="10459"/>
                </a:cubicBezTo>
                <a:lnTo>
                  <a:pt x="4477" y="10935"/>
                </a:lnTo>
                <a:close/>
                <a:moveTo>
                  <a:pt x="4950" y="10943"/>
                </a:moveTo>
                <a:cubicBezTo>
                  <a:pt x="4950" y="11046"/>
                  <a:pt x="4947" y="11149"/>
                  <a:pt x="4941" y="11220"/>
                </a:cubicBezTo>
                <a:cubicBezTo>
                  <a:pt x="4936" y="11292"/>
                  <a:pt x="4929" y="11339"/>
                  <a:pt x="4922" y="11339"/>
                </a:cubicBezTo>
                <a:lnTo>
                  <a:pt x="4922" y="11339"/>
                </a:lnTo>
                <a:lnTo>
                  <a:pt x="4720" y="11339"/>
                </a:lnTo>
                <a:cubicBezTo>
                  <a:pt x="4712" y="11339"/>
                  <a:pt x="4705" y="11299"/>
                  <a:pt x="4700" y="11220"/>
                </a:cubicBezTo>
                <a:cubicBezTo>
                  <a:pt x="4695" y="11149"/>
                  <a:pt x="4692" y="11046"/>
                  <a:pt x="4692" y="10943"/>
                </a:cubicBezTo>
                <a:lnTo>
                  <a:pt x="4692" y="10467"/>
                </a:lnTo>
                <a:cubicBezTo>
                  <a:pt x="4692" y="10245"/>
                  <a:pt x="4704" y="10070"/>
                  <a:pt x="4720" y="10070"/>
                </a:cubicBezTo>
                <a:lnTo>
                  <a:pt x="4720" y="10070"/>
                </a:lnTo>
                <a:lnTo>
                  <a:pt x="4922" y="10070"/>
                </a:lnTo>
                <a:cubicBezTo>
                  <a:pt x="4937" y="10070"/>
                  <a:pt x="4950" y="10245"/>
                  <a:pt x="4950" y="10467"/>
                </a:cubicBezTo>
                <a:lnTo>
                  <a:pt x="4950" y="10943"/>
                </a:lnTo>
                <a:close/>
                <a:moveTo>
                  <a:pt x="5422" y="10951"/>
                </a:moveTo>
                <a:cubicBezTo>
                  <a:pt x="5422" y="11173"/>
                  <a:pt x="5410" y="11347"/>
                  <a:pt x="5395" y="11347"/>
                </a:cubicBezTo>
                <a:lnTo>
                  <a:pt x="5395" y="11347"/>
                </a:lnTo>
                <a:lnTo>
                  <a:pt x="5192" y="11347"/>
                </a:lnTo>
                <a:cubicBezTo>
                  <a:pt x="5177" y="11347"/>
                  <a:pt x="5165" y="11173"/>
                  <a:pt x="5165" y="10951"/>
                </a:cubicBezTo>
                <a:lnTo>
                  <a:pt x="5165" y="10475"/>
                </a:lnTo>
                <a:cubicBezTo>
                  <a:pt x="5165" y="10372"/>
                  <a:pt x="5168" y="10269"/>
                  <a:pt x="5173" y="10197"/>
                </a:cubicBezTo>
                <a:cubicBezTo>
                  <a:pt x="5178" y="10126"/>
                  <a:pt x="5185" y="10078"/>
                  <a:pt x="5192" y="10078"/>
                </a:cubicBezTo>
                <a:lnTo>
                  <a:pt x="5192" y="10078"/>
                </a:lnTo>
                <a:lnTo>
                  <a:pt x="5395" y="10078"/>
                </a:lnTo>
                <a:cubicBezTo>
                  <a:pt x="5402" y="10078"/>
                  <a:pt x="5409" y="10118"/>
                  <a:pt x="5414" y="10197"/>
                </a:cubicBezTo>
                <a:cubicBezTo>
                  <a:pt x="5419" y="10269"/>
                  <a:pt x="5422" y="10372"/>
                  <a:pt x="5422" y="10475"/>
                </a:cubicBezTo>
                <a:lnTo>
                  <a:pt x="5422" y="10951"/>
                </a:lnTo>
                <a:close/>
                <a:moveTo>
                  <a:pt x="5895" y="10958"/>
                </a:moveTo>
                <a:cubicBezTo>
                  <a:pt x="5895" y="11181"/>
                  <a:pt x="5883" y="11355"/>
                  <a:pt x="5867" y="11355"/>
                </a:cubicBezTo>
                <a:lnTo>
                  <a:pt x="5867" y="11355"/>
                </a:lnTo>
                <a:lnTo>
                  <a:pt x="5665" y="11355"/>
                </a:lnTo>
                <a:cubicBezTo>
                  <a:pt x="5657" y="11355"/>
                  <a:pt x="5650" y="11315"/>
                  <a:pt x="5645" y="11236"/>
                </a:cubicBezTo>
                <a:cubicBezTo>
                  <a:pt x="5640" y="11157"/>
                  <a:pt x="5637" y="11062"/>
                  <a:pt x="5637" y="10958"/>
                </a:cubicBezTo>
                <a:lnTo>
                  <a:pt x="5637" y="10483"/>
                </a:lnTo>
                <a:cubicBezTo>
                  <a:pt x="5637" y="10261"/>
                  <a:pt x="5649" y="10086"/>
                  <a:pt x="5665" y="10086"/>
                </a:cubicBezTo>
                <a:cubicBezTo>
                  <a:pt x="5665" y="10086"/>
                  <a:pt x="5665" y="10086"/>
                  <a:pt x="5665" y="10086"/>
                </a:cubicBezTo>
                <a:lnTo>
                  <a:pt x="5867" y="10094"/>
                </a:lnTo>
                <a:cubicBezTo>
                  <a:pt x="5874" y="10094"/>
                  <a:pt x="5881" y="10134"/>
                  <a:pt x="5886" y="10213"/>
                </a:cubicBezTo>
                <a:cubicBezTo>
                  <a:pt x="5891" y="10284"/>
                  <a:pt x="5895" y="10388"/>
                  <a:pt x="5895" y="10491"/>
                </a:cubicBezTo>
                <a:lnTo>
                  <a:pt x="5895" y="10958"/>
                </a:lnTo>
                <a:close/>
                <a:moveTo>
                  <a:pt x="6368" y="10966"/>
                </a:moveTo>
                <a:cubicBezTo>
                  <a:pt x="6368" y="11069"/>
                  <a:pt x="6365" y="11173"/>
                  <a:pt x="6359" y="11244"/>
                </a:cubicBezTo>
                <a:cubicBezTo>
                  <a:pt x="6354" y="11315"/>
                  <a:pt x="6347" y="11363"/>
                  <a:pt x="6340" y="11363"/>
                </a:cubicBezTo>
                <a:lnTo>
                  <a:pt x="6340" y="11363"/>
                </a:lnTo>
                <a:lnTo>
                  <a:pt x="6137" y="11363"/>
                </a:lnTo>
                <a:cubicBezTo>
                  <a:pt x="6122" y="11363"/>
                  <a:pt x="6110" y="11188"/>
                  <a:pt x="6110" y="10966"/>
                </a:cubicBezTo>
                <a:lnTo>
                  <a:pt x="6110" y="10491"/>
                </a:lnTo>
                <a:cubicBezTo>
                  <a:pt x="6110" y="10388"/>
                  <a:pt x="6113" y="10284"/>
                  <a:pt x="6118" y="10213"/>
                </a:cubicBezTo>
                <a:cubicBezTo>
                  <a:pt x="6123" y="10142"/>
                  <a:pt x="6130" y="10094"/>
                  <a:pt x="6137" y="10094"/>
                </a:cubicBezTo>
                <a:lnTo>
                  <a:pt x="6137" y="10094"/>
                </a:lnTo>
                <a:lnTo>
                  <a:pt x="6340" y="10094"/>
                </a:lnTo>
                <a:cubicBezTo>
                  <a:pt x="6355" y="10094"/>
                  <a:pt x="6368" y="10269"/>
                  <a:pt x="6368" y="10491"/>
                </a:cubicBezTo>
                <a:lnTo>
                  <a:pt x="6368" y="10966"/>
                </a:lnTo>
                <a:close/>
                <a:moveTo>
                  <a:pt x="6840" y="10974"/>
                </a:moveTo>
                <a:cubicBezTo>
                  <a:pt x="6840" y="11077"/>
                  <a:pt x="6837" y="11181"/>
                  <a:pt x="6832" y="11252"/>
                </a:cubicBezTo>
                <a:cubicBezTo>
                  <a:pt x="6827" y="11323"/>
                  <a:pt x="6819" y="11371"/>
                  <a:pt x="6812" y="11371"/>
                </a:cubicBezTo>
                <a:lnTo>
                  <a:pt x="6812" y="11371"/>
                </a:lnTo>
                <a:lnTo>
                  <a:pt x="6610" y="11371"/>
                </a:lnTo>
                <a:cubicBezTo>
                  <a:pt x="6603" y="11371"/>
                  <a:pt x="6595" y="11331"/>
                  <a:pt x="6590" y="11252"/>
                </a:cubicBezTo>
                <a:cubicBezTo>
                  <a:pt x="6586" y="11173"/>
                  <a:pt x="6582" y="11077"/>
                  <a:pt x="6582" y="10974"/>
                </a:cubicBezTo>
                <a:lnTo>
                  <a:pt x="6582" y="10499"/>
                </a:lnTo>
                <a:cubicBezTo>
                  <a:pt x="6582" y="10277"/>
                  <a:pt x="6594" y="10102"/>
                  <a:pt x="6610" y="10102"/>
                </a:cubicBezTo>
                <a:lnTo>
                  <a:pt x="6610" y="10102"/>
                </a:lnTo>
                <a:lnTo>
                  <a:pt x="6812" y="10102"/>
                </a:lnTo>
                <a:cubicBezTo>
                  <a:pt x="6828" y="10102"/>
                  <a:pt x="6840" y="10277"/>
                  <a:pt x="6840" y="10499"/>
                </a:cubicBezTo>
                <a:lnTo>
                  <a:pt x="6840" y="10974"/>
                </a:lnTo>
                <a:close/>
                <a:moveTo>
                  <a:pt x="7285" y="10982"/>
                </a:moveTo>
                <a:cubicBezTo>
                  <a:pt x="7285" y="11204"/>
                  <a:pt x="7272" y="11379"/>
                  <a:pt x="7257" y="11379"/>
                </a:cubicBezTo>
                <a:cubicBezTo>
                  <a:pt x="7257" y="11379"/>
                  <a:pt x="7257" y="11379"/>
                  <a:pt x="7257" y="11379"/>
                </a:cubicBezTo>
                <a:lnTo>
                  <a:pt x="7159" y="11379"/>
                </a:lnTo>
                <a:cubicBezTo>
                  <a:pt x="7159" y="11379"/>
                  <a:pt x="7159" y="11379"/>
                  <a:pt x="7158" y="11379"/>
                </a:cubicBezTo>
                <a:lnTo>
                  <a:pt x="7083" y="11379"/>
                </a:lnTo>
                <a:cubicBezTo>
                  <a:pt x="7067" y="11379"/>
                  <a:pt x="7055" y="11204"/>
                  <a:pt x="7055" y="10982"/>
                </a:cubicBezTo>
                <a:lnTo>
                  <a:pt x="7055" y="10507"/>
                </a:lnTo>
                <a:cubicBezTo>
                  <a:pt x="7055" y="10403"/>
                  <a:pt x="7058" y="10300"/>
                  <a:pt x="7063" y="10229"/>
                </a:cubicBezTo>
                <a:cubicBezTo>
                  <a:pt x="7069" y="10158"/>
                  <a:pt x="7075" y="10110"/>
                  <a:pt x="7083" y="10110"/>
                </a:cubicBezTo>
                <a:cubicBezTo>
                  <a:pt x="7083" y="10110"/>
                  <a:pt x="7083" y="10110"/>
                  <a:pt x="7083" y="10110"/>
                </a:cubicBezTo>
                <a:lnTo>
                  <a:pt x="7181" y="10110"/>
                </a:lnTo>
                <a:cubicBezTo>
                  <a:pt x="7181" y="10110"/>
                  <a:pt x="7181" y="10110"/>
                  <a:pt x="7181" y="10110"/>
                </a:cubicBezTo>
                <a:lnTo>
                  <a:pt x="7257" y="10110"/>
                </a:lnTo>
                <a:cubicBezTo>
                  <a:pt x="7264" y="10110"/>
                  <a:pt x="7271" y="10150"/>
                  <a:pt x="7276" y="10229"/>
                </a:cubicBezTo>
                <a:cubicBezTo>
                  <a:pt x="7281" y="10300"/>
                  <a:pt x="7285" y="10403"/>
                  <a:pt x="7285" y="10507"/>
                </a:cubicBezTo>
                <a:lnTo>
                  <a:pt x="7285" y="10982"/>
                </a:lnTo>
                <a:close/>
                <a:moveTo>
                  <a:pt x="7757" y="10990"/>
                </a:moveTo>
                <a:cubicBezTo>
                  <a:pt x="7757" y="11093"/>
                  <a:pt x="7754" y="11196"/>
                  <a:pt x="7749" y="11268"/>
                </a:cubicBezTo>
                <a:cubicBezTo>
                  <a:pt x="7744" y="11339"/>
                  <a:pt x="7736" y="11387"/>
                  <a:pt x="7729" y="11387"/>
                </a:cubicBezTo>
                <a:lnTo>
                  <a:pt x="7729" y="11387"/>
                </a:lnTo>
                <a:lnTo>
                  <a:pt x="7527" y="11387"/>
                </a:lnTo>
                <a:cubicBezTo>
                  <a:pt x="7520" y="11387"/>
                  <a:pt x="7512" y="11347"/>
                  <a:pt x="7508" y="11268"/>
                </a:cubicBezTo>
                <a:cubicBezTo>
                  <a:pt x="7503" y="11188"/>
                  <a:pt x="7499" y="11093"/>
                  <a:pt x="7499" y="10990"/>
                </a:cubicBezTo>
                <a:lnTo>
                  <a:pt x="7499" y="10514"/>
                </a:lnTo>
                <a:cubicBezTo>
                  <a:pt x="7499" y="10292"/>
                  <a:pt x="7511" y="10118"/>
                  <a:pt x="7527" y="10118"/>
                </a:cubicBezTo>
                <a:lnTo>
                  <a:pt x="7527" y="10118"/>
                </a:lnTo>
                <a:lnTo>
                  <a:pt x="7729" y="10118"/>
                </a:lnTo>
                <a:cubicBezTo>
                  <a:pt x="7745" y="10118"/>
                  <a:pt x="7757" y="10292"/>
                  <a:pt x="7757" y="10514"/>
                </a:cubicBezTo>
                <a:lnTo>
                  <a:pt x="7757" y="10990"/>
                </a:lnTo>
                <a:close/>
                <a:moveTo>
                  <a:pt x="8230" y="10998"/>
                </a:moveTo>
                <a:cubicBezTo>
                  <a:pt x="8230" y="11220"/>
                  <a:pt x="8218" y="11395"/>
                  <a:pt x="8202" y="11395"/>
                </a:cubicBezTo>
                <a:lnTo>
                  <a:pt x="8202" y="11395"/>
                </a:lnTo>
                <a:lnTo>
                  <a:pt x="8000" y="11395"/>
                </a:lnTo>
                <a:cubicBezTo>
                  <a:pt x="7992" y="11395"/>
                  <a:pt x="7985" y="11355"/>
                  <a:pt x="7980" y="11276"/>
                </a:cubicBezTo>
                <a:cubicBezTo>
                  <a:pt x="7975" y="11196"/>
                  <a:pt x="7972" y="11101"/>
                  <a:pt x="7972" y="10998"/>
                </a:cubicBezTo>
                <a:lnTo>
                  <a:pt x="7972" y="10522"/>
                </a:lnTo>
                <a:cubicBezTo>
                  <a:pt x="7972" y="10300"/>
                  <a:pt x="7984" y="10126"/>
                  <a:pt x="8000" y="10126"/>
                </a:cubicBezTo>
                <a:lnTo>
                  <a:pt x="8000" y="10126"/>
                </a:lnTo>
                <a:lnTo>
                  <a:pt x="8202" y="10126"/>
                </a:lnTo>
                <a:cubicBezTo>
                  <a:pt x="8209" y="10126"/>
                  <a:pt x="8216" y="10166"/>
                  <a:pt x="8221" y="10245"/>
                </a:cubicBezTo>
                <a:cubicBezTo>
                  <a:pt x="8226" y="10324"/>
                  <a:pt x="8230" y="10419"/>
                  <a:pt x="8230" y="10522"/>
                </a:cubicBezTo>
                <a:lnTo>
                  <a:pt x="8230" y="10998"/>
                </a:lnTo>
                <a:close/>
                <a:moveTo>
                  <a:pt x="8702" y="10998"/>
                </a:moveTo>
                <a:cubicBezTo>
                  <a:pt x="8702" y="11101"/>
                  <a:pt x="8699" y="11204"/>
                  <a:pt x="8694" y="11276"/>
                </a:cubicBezTo>
                <a:cubicBezTo>
                  <a:pt x="8688" y="11347"/>
                  <a:pt x="8682" y="11395"/>
                  <a:pt x="8674" y="11395"/>
                </a:cubicBezTo>
                <a:lnTo>
                  <a:pt x="8674" y="11395"/>
                </a:lnTo>
                <a:lnTo>
                  <a:pt x="8472" y="11395"/>
                </a:lnTo>
                <a:cubicBezTo>
                  <a:pt x="8465" y="11395"/>
                  <a:pt x="8458" y="11355"/>
                  <a:pt x="8453" y="11276"/>
                </a:cubicBezTo>
                <a:cubicBezTo>
                  <a:pt x="8448" y="11196"/>
                  <a:pt x="8444" y="11101"/>
                  <a:pt x="8444" y="10998"/>
                </a:cubicBezTo>
                <a:lnTo>
                  <a:pt x="8444" y="10522"/>
                </a:lnTo>
                <a:cubicBezTo>
                  <a:pt x="8444" y="10300"/>
                  <a:pt x="8456" y="10126"/>
                  <a:pt x="8472" y="10126"/>
                </a:cubicBezTo>
                <a:lnTo>
                  <a:pt x="8472" y="10126"/>
                </a:lnTo>
                <a:lnTo>
                  <a:pt x="8674" y="10126"/>
                </a:lnTo>
                <a:cubicBezTo>
                  <a:pt x="8690" y="10126"/>
                  <a:pt x="8702" y="10300"/>
                  <a:pt x="8702" y="10522"/>
                </a:cubicBezTo>
                <a:lnTo>
                  <a:pt x="8702" y="10998"/>
                </a:lnTo>
                <a:close/>
                <a:moveTo>
                  <a:pt x="9175" y="11014"/>
                </a:moveTo>
                <a:cubicBezTo>
                  <a:pt x="9175" y="11236"/>
                  <a:pt x="9163" y="11410"/>
                  <a:pt x="9147" y="11410"/>
                </a:cubicBezTo>
                <a:lnTo>
                  <a:pt x="9147" y="11410"/>
                </a:lnTo>
                <a:lnTo>
                  <a:pt x="8945" y="11410"/>
                </a:lnTo>
                <a:cubicBezTo>
                  <a:pt x="8929" y="11410"/>
                  <a:pt x="8917" y="11236"/>
                  <a:pt x="8917" y="11014"/>
                </a:cubicBezTo>
                <a:lnTo>
                  <a:pt x="8917" y="10538"/>
                </a:lnTo>
                <a:cubicBezTo>
                  <a:pt x="8917" y="10435"/>
                  <a:pt x="8920" y="10332"/>
                  <a:pt x="8925" y="10261"/>
                </a:cubicBezTo>
                <a:cubicBezTo>
                  <a:pt x="8931" y="10189"/>
                  <a:pt x="8938" y="10142"/>
                  <a:pt x="8945" y="10142"/>
                </a:cubicBezTo>
                <a:lnTo>
                  <a:pt x="8945" y="10142"/>
                </a:lnTo>
                <a:lnTo>
                  <a:pt x="9147" y="10142"/>
                </a:lnTo>
                <a:cubicBezTo>
                  <a:pt x="9154" y="10142"/>
                  <a:pt x="9162" y="10181"/>
                  <a:pt x="9167" y="10261"/>
                </a:cubicBezTo>
                <a:cubicBezTo>
                  <a:pt x="9172" y="10332"/>
                  <a:pt x="9175" y="10435"/>
                  <a:pt x="9175" y="10538"/>
                </a:cubicBezTo>
                <a:lnTo>
                  <a:pt x="9175" y="11014"/>
                </a:lnTo>
                <a:close/>
                <a:moveTo>
                  <a:pt x="9647" y="11014"/>
                </a:moveTo>
                <a:cubicBezTo>
                  <a:pt x="9647" y="11236"/>
                  <a:pt x="9635" y="11410"/>
                  <a:pt x="9620" y="11410"/>
                </a:cubicBezTo>
                <a:cubicBezTo>
                  <a:pt x="9620" y="11410"/>
                  <a:pt x="9620" y="11410"/>
                  <a:pt x="9620" y="11410"/>
                </a:cubicBezTo>
                <a:lnTo>
                  <a:pt x="9417" y="11410"/>
                </a:lnTo>
                <a:cubicBezTo>
                  <a:pt x="9410" y="11410"/>
                  <a:pt x="9403" y="11371"/>
                  <a:pt x="9398" y="11292"/>
                </a:cubicBezTo>
                <a:cubicBezTo>
                  <a:pt x="9393" y="11220"/>
                  <a:pt x="9389" y="11117"/>
                  <a:pt x="9389" y="11014"/>
                </a:cubicBezTo>
                <a:lnTo>
                  <a:pt x="9389" y="10538"/>
                </a:lnTo>
                <a:cubicBezTo>
                  <a:pt x="9389" y="10316"/>
                  <a:pt x="9402" y="10142"/>
                  <a:pt x="9417" y="10142"/>
                </a:cubicBezTo>
                <a:lnTo>
                  <a:pt x="9417" y="10142"/>
                </a:lnTo>
                <a:lnTo>
                  <a:pt x="9620" y="10142"/>
                </a:lnTo>
                <a:cubicBezTo>
                  <a:pt x="9627" y="10142"/>
                  <a:pt x="9634" y="10181"/>
                  <a:pt x="9639" y="10261"/>
                </a:cubicBezTo>
                <a:cubicBezTo>
                  <a:pt x="9644" y="10340"/>
                  <a:pt x="9647" y="10435"/>
                  <a:pt x="9647" y="10538"/>
                </a:cubicBezTo>
                <a:lnTo>
                  <a:pt x="9647" y="11014"/>
                </a:lnTo>
                <a:close/>
                <a:moveTo>
                  <a:pt x="10120" y="11022"/>
                </a:moveTo>
                <a:cubicBezTo>
                  <a:pt x="10120" y="11125"/>
                  <a:pt x="10117" y="11228"/>
                  <a:pt x="10112" y="11299"/>
                </a:cubicBezTo>
                <a:cubicBezTo>
                  <a:pt x="10107" y="11371"/>
                  <a:pt x="10100" y="11418"/>
                  <a:pt x="10092" y="11418"/>
                </a:cubicBezTo>
                <a:lnTo>
                  <a:pt x="10092" y="11418"/>
                </a:lnTo>
                <a:lnTo>
                  <a:pt x="9890" y="11418"/>
                </a:lnTo>
                <a:cubicBezTo>
                  <a:pt x="9883" y="11418"/>
                  <a:pt x="9876" y="11379"/>
                  <a:pt x="9871" y="11299"/>
                </a:cubicBezTo>
                <a:cubicBezTo>
                  <a:pt x="9866" y="11228"/>
                  <a:pt x="9862" y="11125"/>
                  <a:pt x="9862" y="11022"/>
                </a:cubicBezTo>
                <a:lnTo>
                  <a:pt x="9862" y="10546"/>
                </a:lnTo>
                <a:cubicBezTo>
                  <a:pt x="9862" y="10324"/>
                  <a:pt x="9874" y="10150"/>
                  <a:pt x="9890" y="10150"/>
                </a:cubicBezTo>
                <a:lnTo>
                  <a:pt x="9890" y="10150"/>
                </a:lnTo>
                <a:lnTo>
                  <a:pt x="10092" y="10150"/>
                </a:lnTo>
                <a:cubicBezTo>
                  <a:pt x="10100" y="10150"/>
                  <a:pt x="10107" y="10189"/>
                  <a:pt x="10112" y="10269"/>
                </a:cubicBezTo>
                <a:cubicBezTo>
                  <a:pt x="10117" y="10340"/>
                  <a:pt x="10120" y="10443"/>
                  <a:pt x="10120" y="10546"/>
                </a:cubicBezTo>
                <a:lnTo>
                  <a:pt x="10120" y="11022"/>
                </a:lnTo>
                <a:close/>
                <a:moveTo>
                  <a:pt x="10592" y="11030"/>
                </a:moveTo>
                <a:cubicBezTo>
                  <a:pt x="10592" y="11133"/>
                  <a:pt x="10589" y="11236"/>
                  <a:pt x="10584" y="11307"/>
                </a:cubicBezTo>
                <a:cubicBezTo>
                  <a:pt x="10578" y="11379"/>
                  <a:pt x="10572" y="11426"/>
                  <a:pt x="10565" y="11426"/>
                </a:cubicBezTo>
                <a:lnTo>
                  <a:pt x="10565" y="11426"/>
                </a:lnTo>
                <a:lnTo>
                  <a:pt x="10362" y="11426"/>
                </a:lnTo>
                <a:cubicBezTo>
                  <a:pt x="10355" y="11426"/>
                  <a:pt x="10348" y="11387"/>
                  <a:pt x="10343" y="11307"/>
                </a:cubicBezTo>
                <a:cubicBezTo>
                  <a:pt x="10338" y="11236"/>
                  <a:pt x="10335" y="11133"/>
                  <a:pt x="10335" y="11030"/>
                </a:cubicBezTo>
                <a:lnTo>
                  <a:pt x="10335" y="10554"/>
                </a:lnTo>
                <a:cubicBezTo>
                  <a:pt x="10335" y="10332"/>
                  <a:pt x="10347" y="10158"/>
                  <a:pt x="10362" y="10158"/>
                </a:cubicBezTo>
                <a:lnTo>
                  <a:pt x="10362" y="10158"/>
                </a:lnTo>
                <a:lnTo>
                  <a:pt x="10565" y="10158"/>
                </a:lnTo>
                <a:cubicBezTo>
                  <a:pt x="10580" y="10158"/>
                  <a:pt x="10592" y="10332"/>
                  <a:pt x="10592" y="10554"/>
                </a:cubicBezTo>
                <a:lnTo>
                  <a:pt x="10592" y="11030"/>
                </a:lnTo>
                <a:close/>
                <a:moveTo>
                  <a:pt x="11065" y="11038"/>
                </a:moveTo>
                <a:cubicBezTo>
                  <a:pt x="11065" y="11141"/>
                  <a:pt x="11062" y="11244"/>
                  <a:pt x="11057" y="11315"/>
                </a:cubicBezTo>
                <a:cubicBezTo>
                  <a:pt x="11051" y="11387"/>
                  <a:pt x="11045" y="11434"/>
                  <a:pt x="11038" y="11434"/>
                </a:cubicBezTo>
                <a:lnTo>
                  <a:pt x="11038" y="11434"/>
                </a:lnTo>
                <a:lnTo>
                  <a:pt x="10835" y="11434"/>
                </a:lnTo>
                <a:cubicBezTo>
                  <a:pt x="10820" y="11434"/>
                  <a:pt x="10807" y="11260"/>
                  <a:pt x="10807" y="11038"/>
                </a:cubicBezTo>
                <a:lnTo>
                  <a:pt x="10807" y="10562"/>
                </a:lnTo>
                <a:cubicBezTo>
                  <a:pt x="10807" y="10459"/>
                  <a:pt x="10810" y="10356"/>
                  <a:pt x="10816" y="10284"/>
                </a:cubicBezTo>
                <a:cubicBezTo>
                  <a:pt x="10821" y="10213"/>
                  <a:pt x="10830" y="10181"/>
                  <a:pt x="10835" y="10166"/>
                </a:cubicBezTo>
                <a:lnTo>
                  <a:pt x="11038" y="10173"/>
                </a:lnTo>
                <a:cubicBezTo>
                  <a:pt x="11053" y="10173"/>
                  <a:pt x="11065" y="10348"/>
                  <a:pt x="11065" y="10570"/>
                </a:cubicBezTo>
                <a:lnTo>
                  <a:pt x="11065" y="11038"/>
                </a:lnTo>
                <a:close/>
                <a:moveTo>
                  <a:pt x="11520" y="11046"/>
                </a:moveTo>
                <a:cubicBezTo>
                  <a:pt x="11520" y="11268"/>
                  <a:pt x="11508" y="11442"/>
                  <a:pt x="11492" y="11442"/>
                </a:cubicBezTo>
                <a:lnTo>
                  <a:pt x="11492" y="11442"/>
                </a:lnTo>
                <a:lnTo>
                  <a:pt x="11394" y="11442"/>
                </a:lnTo>
                <a:cubicBezTo>
                  <a:pt x="11394" y="11442"/>
                  <a:pt x="11394" y="11442"/>
                  <a:pt x="11394" y="11442"/>
                </a:cubicBezTo>
                <a:lnTo>
                  <a:pt x="11308" y="11442"/>
                </a:lnTo>
                <a:cubicBezTo>
                  <a:pt x="11292" y="11442"/>
                  <a:pt x="11280" y="11268"/>
                  <a:pt x="11280" y="11046"/>
                </a:cubicBezTo>
                <a:lnTo>
                  <a:pt x="11280" y="10570"/>
                </a:lnTo>
                <a:cubicBezTo>
                  <a:pt x="11280" y="10348"/>
                  <a:pt x="11292" y="10173"/>
                  <a:pt x="11308" y="10173"/>
                </a:cubicBezTo>
                <a:lnTo>
                  <a:pt x="11308" y="10173"/>
                </a:lnTo>
                <a:lnTo>
                  <a:pt x="11394" y="10173"/>
                </a:lnTo>
                <a:cubicBezTo>
                  <a:pt x="11394" y="10173"/>
                  <a:pt x="11394" y="10173"/>
                  <a:pt x="11394" y="10173"/>
                </a:cubicBezTo>
                <a:lnTo>
                  <a:pt x="11394" y="10173"/>
                </a:lnTo>
                <a:lnTo>
                  <a:pt x="11492" y="10173"/>
                </a:lnTo>
                <a:cubicBezTo>
                  <a:pt x="11499" y="10173"/>
                  <a:pt x="11506" y="10213"/>
                  <a:pt x="11511" y="10292"/>
                </a:cubicBezTo>
                <a:cubicBezTo>
                  <a:pt x="11516" y="10372"/>
                  <a:pt x="11520" y="10467"/>
                  <a:pt x="11520" y="10570"/>
                </a:cubicBezTo>
                <a:lnTo>
                  <a:pt x="11520" y="11046"/>
                </a:lnTo>
                <a:close/>
                <a:moveTo>
                  <a:pt x="11993" y="11054"/>
                </a:moveTo>
                <a:cubicBezTo>
                  <a:pt x="11993" y="11276"/>
                  <a:pt x="11980" y="11450"/>
                  <a:pt x="11965" y="11450"/>
                </a:cubicBezTo>
                <a:lnTo>
                  <a:pt x="11965" y="11450"/>
                </a:lnTo>
                <a:lnTo>
                  <a:pt x="11762" y="11450"/>
                </a:lnTo>
                <a:cubicBezTo>
                  <a:pt x="11747" y="11450"/>
                  <a:pt x="11735" y="11276"/>
                  <a:pt x="11735" y="11054"/>
                </a:cubicBezTo>
                <a:lnTo>
                  <a:pt x="11735" y="10578"/>
                </a:lnTo>
                <a:cubicBezTo>
                  <a:pt x="11735" y="10475"/>
                  <a:pt x="11738" y="10372"/>
                  <a:pt x="11743" y="10300"/>
                </a:cubicBezTo>
                <a:cubicBezTo>
                  <a:pt x="11748" y="10229"/>
                  <a:pt x="11755" y="10181"/>
                  <a:pt x="11762" y="10181"/>
                </a:cubicBezTo>
                <a:lnTo>
                  <a:pt x="11762" y="10181"/>
                </a:lnTo>
                <a:lnTo>
                  <a:pt x="11965" y="10181"/>
                </a:lnTo>
                <a:cubicBezTo>
                  <a:pt x="11972" y="10181"/>
                  <a:pt x="11979" y="10221"/>
                  <a:pt x="11984" y="10300"/>
                </a:cubicBezTo>
                <a:cubicBezTo>
                  <a:pt x="11989" y="10380"/>
                  <a:pt x="11993" y="10475"/>
                  <a:pt x="11993" y="10578"/>
                </a:cubicBezTo>
                <a:lnTo>
                  <a:pt x="11993" y="11054"/>
                </a:lnTo>
                <a:close/>
                <a:moveTo>
                  <a:pt x="12465" y="11062"/>
                </a:moveTo>
                <a:cubicBezTo>
                  <a:pt x="12465" y="11284"/>
                  <a:pt x="12453" y="11458"/>
                  <a:pt x="12437" y="11458"/>
                </a:cubicBezTo>
                <a:cubicBezTo>
                  <a:pt x="12437" y="11458"/>
                  <a:pt x="12437" y="11458"/>
                  <a:pt x="12437" y="11458"/>
                </a:cubicBezTo>
                <a:lnTo>
                  <a:pt x="12235" y="11458"/>
                </a:lnTo>
                <a:cubicBezTo>
                  <a:pt x="12228" y="11458"/>
                  <a:pt x="12220" y="11418"/>
                  <a:pt x="12215" y="11339"/>
                </a:cubicBezTo>
                <a:cubicBezTo>
                  <a:pt x="12211" y="11268"/>
                  <a:pt x="12207" y="11165"/>
                  <a:pt x="12207" y="11062"/>
                </a:cubicBezTo>
                <a:lnTo>
                  <a:pt x="12207" y="10586"/>
                </a:lnTo>
                <a:cubicBezTo>
                  <a:pt x="12207" y="10364"/>
                  <a:pt x="12219" y="10189"/>
                  <a:pt x="12235" y="10189"/>
                </a:cubicBezTo>
                <a:lnTo>
                  <a:pt x="12235" y="10189"/>
                </a:lnTo>
                <a:lnTo>
                  <a:pt x="12437" y="10189"/>
                </a:lnTo>
                <a:cubicBezTo>
                  <a:pt x="12444" y="10189"/>
                  <a:pt x="12452" y="10229"/>
                  <a:pt x="12457" y="10308"/>
                </a:cubicBezTo>
                <a:cubicBezTo>
                  <a:pt x="12462" y="10380"/>
                  <a:pt x="12465" y="10483"/>
                  <a:pt x="12465" y="10586"/>
                </a:cubicBezTo>
                <a:lnTo>
                  <a:pt x="12465" y="11062"/>
                </a:lnTo>
                <a:close/>
                <a:moveTo>
                  <a:pt x="12938" y="11069"/>
                </a:moveTo>
                <a:cubicBezTo>
                  <a:pt x="12938" y="11173"/>
                  <a:pt x="12935" y="11276"/>
                  <a:pt x="12929" y="11347"/>
                </a:cubicBezTo>
                <a:cubicBezTo>
                  <a:pt x="12924" y="11418"/>
                  <a:pt x="12917" y="11466"/>
                  <a:pt x="12910" y="11466"/>
                </a:cubicBezTo>
                <a:lnTo>
                  <a:pt x="12910" y="11466"/>
                </a:lnTo>
                <a:lnTo>
                  <a:pt x="12708" y="11466"/>
                </a:lnTo>
                <a:cubicBezTo>
                  <a:pt x="12692" y="11466"/>
                  <a:pt x="12680" y="11292"/>
                  <a:pt x="12680" y="11069"/>
                </a:cubicBezTo>
                <a:lnTo>
                  <a:pt x="12680" y="10594"/>
                </a:lnTo>
                <a:cubicBezTo>
                  <a:pt x="12680" y="10491"/>
                  <a:pt x="12683" y="10388"/>
                  <a:pt x="12688" y="10316"/>
                </a:cubicBezTo>
                <a:cubicBezTo>
                  <a:pt x="12693" y="10245"/>
                  <a:pt x="12700" y="10197"/>
                  <a:pt x="12708" y="10197"/>
                </a:cubicBezTo>
                <a:lnTo>
                  <a:pt x="12708" y="10197"/>
                </a:lnTo>
                <a:lnTo>
                  <a:pt x="12910" y="10197"/>
                </a:lnTo>
                <a:cubicBezTo>
                  <a:pt x="12926" y="10197"/>
                  <a:pt x="12938" y="10372"/>
                  <a:pt x="12938" y="10594"/>
                </a:cubicBezTo>
                <a:lnTo>
                  <a:pt x="12938" y="11069"/>
                </a:lnTo>
                <a:close/>
                <a:moveTo>
                  <a:pt x="13410" y="11077"/>
                </a:moveTo>
                <a:cubicBezTo>
                  <a:pt x="13410" y="11181"/>
                  <a:pt x="13407" y="11284"/>
                  <a:pt x="13402" y="11355"/>
                </a:cubicBezTo>
                <a:cubicBezTo>
                  <a:pt x="13396" y="11426"/>
                  <a:pt x="13390" y="11474"/>
                  <a:pt x="13382" y="11474"/>
                </a:cubicBezTo>
                <a:lnTo>
                  <a:pt x="13382" y="11474"/>
                </a:lnTo>
                <a:lnTo>
                  <a:pt x="13180" y="11474"/>
                </a:lnTo>
                <a:cubicBezTo>
                  <a:pt x="13173" y="11474"/>
                  <a:pt x="13166" y="11434"/>
                  <a:pt x="13161" y="11355"/>
                </a:cubicBezTo>
                <a:cubicBezTo>
                  <a:pt x="13156" y="11276"/>
                  <a:pt x="13152" y="11181"/>
                  <a:pt x="13152" y="11077"/>
                </a:cubicBezTo>
                <a:lnTo>
                  <a:pt x="13152" y="10602"/>
                </a:lnTo>
                <a:cubicBezTo>
                  <a:pt x="13152" y="10380"/>
                  <a:pt x="13166" y="10221"/>
                  <a:pt x="13180" y="10205"/>
                </a:cubicBezTo>
                <a:lnTo>
                  <a:pt x="13382" y="10213"/>
                </a:lnTo>
                <a:cubicBezTo>
                  <a:pt x="13398" y="10213"/>
                  <a:pt x="13410" y="10388"/>
                  <a:pt x="13410" y="10610"/>
                </a:cubicBezTo>
                <a:lnTo>
                  <a:pt x="13410" y="11077"/>
                </a:lnTo>
                <a:close/>
                <a:moveTo>
                  <a:pt x="13883" y="11085"/>
                </a:moveTo>
                <a:cubicBezTo>
                  <a:pt x="13883" y="11188"/>
                  <a:pt x="13880" y="11292"/>
                  <a:pt x="13875" y="11363"/>
                </a:cubicBezTo>
                <a:cubicBezTo>
                  <a:pt x="13870" y="11434"/>
                  <a:pt x="13862" y="11482"/>
                  <a:pt x="13855" y="11482"/>
                </a:cubicBezTo>
                <a:lnTo>
                  <a:pt x="13855" y="11482"/>
                </a:lnTo>
                <a:lnTo>
                  <a:pt x="13653" y="11482"/>
                </a:lnTo>
                <a:cubicBezTo>
                  <a:pt x="13646" y="11482"/>
                  <a:pt x="13638" y="11442"/>
                  <a:pt x="13633" y="11363"/>
                </a:cubicBezTo>
                <a:cubicBezTo>
                  <a:pt x="13628" y="11284"/>
                  <a:pt x="13625" y="11188"/>
                  <a:pt x="13625" y="11085"/>
                </a:cubicBezTo>
                <a:lnTo>
                  <a:pt x="13625" y="10610"/>
                </a:lnTo>
                <a:cubicBezTo>
                  <a:pt x="13625" y="10388"/>
                  <a:pt x="13637" y="10213"/>
                  <a:pt x="13653" y="10213"/>
                </a:cubicBezTo>
                <a:lnTo>
                  <a:pt x="13653" y="10213"/>
                </a:lnTo>
                <a:lnTo>
                  <a:pt x="13855" y="10213"/>
                </a:lnTo>
                <a:cubicBezTo>
                  <a:pt x="13871" y="10213"/>
                  <a:pt x="13883" y="10388"/>
                  <a:pt x="13883" y="10610"/>
                </a:cubicBezTo>
                <a:lnTo>
                  <a:pt x="13883" y="11085"/>
                </a:lnTo>
                <a:close/>
                <a:moveTo>
                  <a:pt x="14355" y="11093"/>
                </a:moveTo>
                <a:cubicBezTo>
                  <a:pt x="14355" y="11315"/>
                  <a:pt x="14343" y="11490"/>
                  <a:pt x="14328" y="11490"/>
                </a:cubicBezTo>
                <a:lnTo>
                  <a:pt x="14328" y="11490"/>
                </a:lnTo>
                <a:lnTo>
                  <a:pt x="14125" y="11490"/>
                </a:lnTo>
                <a:cubicBezTo>
                  <a:pt x="14118" y="11490"/>
                  <a:pt x="14111" y="11450"/>
                  <a:pt x="14106" y="11371"/>
                </a:cubicBezTo>
                <a:cubicBezTo>
                  <a:pt x="14101" y="11292"/>
                  <a:pt x="14097" y="11196"/>
                  <a:pt x="14097" y="11093"/>
                </a:cubicBezTo>
                <a:lnTo>
                  <a:pt x="14097" y="10618"/>
                </a:lnTo>
                <a:cubicBezTo>
                  <a:pt x="14097" y="10395"/>
                  <a:pt x="14110" y="10221"/>
                  <a:pt x="14125" y="10221"/>
                </a:cubicBezTo>
                <a:lnTo>
                  <a:pt x="14125" y="10221"/>
                </a:lnTo>
                <a:lnTo>
                  <a:pt x="14328" y="10221"/>
                </a:lnTo>
                <a:cubicBezTo>
                  <a:pt x="14335" y="10221"/>
                  <a:pt x="14342" y="10261"/>
                  <a:pt x="14347" y="10340"/>
                </a:cubicBezTo>
                <a:cubicBezTo>
                  <a:pt x="14352" y="10419"/>
                  <a:pt x="14355" y="10514"/>
                  <a:pt x="14355" y="10618"/>
                </a:cubicBezTo>
                <a:lnTo>
                  <a:pt x="14355" y="11093"/>
                </a:lnTo>
                <a:close/>
                <a:moveTo>
                  <a:pt x="14828" y="11093"/>
                </a:moveTo>
                <a:cubicBezTo>
                  <a:pt x="14828" y="11196"/>
                  <a:pt x="14825" y="11299"/>
                  <a:pt x="14820" y="11371"/>
                </a:cubicBezTo>
                <a:cubicBezTo>
                  <a:pt x="14814" y="11442"/>
                  <a:pt x="14808" y="11490"/>
                  <a:pt x="14800" y="11490"/>
                </a:cubicBezTo>
                <a:lnTo>
                  <a:pt x="14800" y="11490"/>
                </a:lnTo>
                <a:lnTo>
                  <a:pt x="14598" y="11490"/>
                </a:lnTo>
                <a:cubicBezTo>
                  <a:pt x="14591" y="11490"/>
                  <a:pt x="14583" y="11450"/>
                  <a:pt x="14579" y="11371"/>
                </a:cubicBezTo>
                <a:cubicBezTo>
                  <a:pt x="14574" y="11292"/>
                  <a:pt x="14570" y="11196"/>
                  <a:pt x="14570" y="11093"/>
                </a:cubicBezTo>
                <a:lnTo>
                  <a:pt x="14570" y="10618"/>
                </a:lnTo>
                <a:cubicBezTo>
                  <a:pt x="14570" y="10395"/>
                  <a:pt x="14582" y="10221"/>
                  <a:pt x="14598" y="10221"/>
                </a:cubicBezTo>
                <a:lnTo>
                  <a:pt x="14598" y="10221"/>
                </a:lnTo>
                <a:lnTo>
                  <a:pt x="14800" y="10221"/>
                </a:lnTo>
                <a:cubicBezTo>
                  <a:pt x="14816" y="10221"/>
                  <a:pt x="14828" y="10395"/>
                  <a:pt x="14828" y="10618"/>
                </a:cubicBezTo>
                <a:lnTo>
                  <a:pt x="14828" y="11093"/>
                </a:lnTo>
                <a:close/>
                <a:moveTo>
                  <a:pt x="15300" y="11101"/>
                </a:moveTo>
                <a:cubicBezTo>
                  <a:pt x="15300" y="11323"/>
                  <a:pt x="15288" y="11498"/>
                  <a:pt x="15273" y="11498"/>
                </a:cubicBezTo>
                <a:cubicBezTo>
                  <a:pt x="15273" y="11498"/>
                  <a:pt x="15273" y="11498"/>
                  <a:pt x="15273" y="11498"/>
                </a:cubicBezTo>
                <a:lnTo>
                  <a:pt x="15070" y="11498"/>
                </a:lnTo>
                <a:cubicBezTo>
                  <a:pt x="15063" y="11498"/>
                  <a:pt x="15056" y="11458"/>
                  <a:pt x="15051" y="11379"/>
                </a:cubicBezTo>
                <a:cubicBezTo>
                  <a:pt x="15046" y="11307"/>
                  <a:pt x="15043" y="11204"/>
                  <a:pt x="15043" y="11101"/>
                </a:cubicBezTo>
                <a:lnTo>
                  <a:pt x="15043" y="10625"/>
                </a:lnTo>
                <a:cubicBezTo>
                  <a:pt x="15043" y="10403"/>
                  <a:pt x="15055" y="10229"/>
                  <a:pt x="15070" y="10229"/>
                </a:cubicBezTo>
                <a:lnTo>
                  <a:pt x="15070" y="10229"/>
                </a:lnTo>
                <a:lnTo>
                  <a:pt x="15273" y="10229"/>
                </a:lnTo>
                <a:cubicBezTo>
                  <a:pt x="15280" y="10229"/>
                  <a:pt x="15287" y="10269"/>
                  <a:pt x="15292" y="10348"/>
                </a:cubicBezTo>
                <a:cubicBezTo>
                  <a:pt x="15297" y="10419"/>
                  <a:pt x="15300" y="10522"/>
                  <a:pt x="15300" y="10625"/>
                </a:cubicBezTo>
                <a:lnTo>
                  <a:pt x="15300" y="11101"/>
                </a:lnTo>
                <a:close/>
                <a:moveTo>
                  <a:pt x="15761" y="11109"/>
                </a:moveTo>
                <a:cubicBezTo>
                  <a:pt x="15761" y="11331"/>
                  <a:pt x="15749" y="11506"/>
                  <a:pt x="15733" y="11506"/>
                </a:cubicBezTo>
                <a:lnTo>
                  <a:pt x="15733" y="11506"/>
                </a:lnTo>
                <a:lnTo>
                  <a:pt x="15635" y="11506"/>
                </a:lnTo>
                <a:cubicBezTo>
                  <a:pt x="15635" y="11506"/>
                  <a:pt x="15635" y="11506"/>
                  <a:pt x="15635" y="11506"/>
                </a:cubicBezTo>
                <a:lnTo>
                  <a:pt x="15543" y="11506"/>
                </a:lnTo>
                <a:cubicBezTo>
                  <a:pt x="15536" y="11506"/>
                  <a:pt x="15529" y="11466"/>
                  <a:pt x="15524" y="11387"/>
                </a:cubicBezTo>
                <a:cubicBezTo>
                  <a:pt x="15519" y="11307"/>
                  <a:pt x="15516" y="11212"/>
                  <a:pt x="15516" y="11109"/>
                </a:cubicBezTo>
                <a:lnTo>
                  <a:pt x="15516" y="10633"/>
                </a:lnTo>
                <a:cubicBezTo>
                  <a:pt x="15516" y="10411"/>
                  <a:pt x="15528" y="10237"/>
                  <a:pt x="15543" y="10237"/>
                </a:cubicBezTo>
                <a:cubicBezTo>
                  <a:pt x="15543" y="10237"/>
                  <a:pt x="15543" y="10237"/>
                  <a:pt x="15543" y="10237"/>
                </a:cubicBezTo>
                <a:lnTo>
                  <a:pt x="15642" y="10237"/>
                </a:lnTo>
                <a:cubicBezTo>
                  <a:pt x="15642" y="10237"/>
                  <a:pt x="15642" y="10237"/>
                  <a:pt x="15643" y="10237"/>
                </a:cubicBezTo>
                <a:lnTo>
                  <a:pt x="15734" y="10237"/>
                </a:lnTo>
                <a:cubicBezTo>
                  <a:pt x="15741" y="10237"/>
                  <a:pt x="15748" y="10277"/>
                  <a:pt x="15753" y="10356"/>
                </a:cubicBezTo>
                <a:cubicBezTo>
                  <a:pt x="15758" y="10435"/>
                  <a:pt x="15761" y="10530"/>
                  <a:pt x="15761" y="10633"/>
                </a:cubicBezTo>
                <a:lnTo>
                  <a:pt x="15761" y="11109"/>
                </a:lnTo>
                <a:close/>
                <a:moveTo>
                  <a:pt x="16233" y="11117"/>
                </a:moveTo>
                <a:cubicBezTo>
                  <a:pt x="16233" y="11220"/>
                  <a:pt x="16230" y="11323"/>
                  <a:pt x="16225" y="11395"/>
                </a:cubicBezTo>
                <a:cubicBezTo>
                  <a:pt x="16220" y="11466"/>
                  <a:pt x="16213" y="11514"/>
                  <a:pt x="16206" y="11514"/>
                </a:cubicBezTo>
                <a:lnTo>
                  <a:pt x="16206" y="11514"/>
                </a:lnTo>
                <a:lnTo>
                  <a:pt x="16003" y="11514"/>
                </a:lnTo>
                <a:cubicBezTo>
                  <a:pt x="15988" y="11514"/>
                  <a:pt x="15976" y="11339"/>
                  <a:pt x="15976" y="11117"/>
                </a:cubicBezTo>
                <a:lnTo>
                  <a:pt x="15976" y="10641"/>
                </a:lnTo>
                <a:cubicBezTo>
                  <a:pt x="15976" y="10538"/>
                  <a:pt x="15978" y="10435"/>
                  <a:pt x="15984" y="10364"/>
                </a:cubicBezTo>
                <a:cubicBezTo>
                  <a:pt x="15989" y="10292"/>
                  <a:pt x="15996" y="10245"/>
                  <a:pt x="16003" y="10245"/>
                </a:cubicBezTo>
                <a:lnTo>
                  <a:pt x="16003" y="10245"/>
                </a:lnTo>
                <a:lnTo>
                  <a:pt x="16206" y="10245"/>
                </a:lnTo>
                <a:cubicBezTo>
                  <a:pt x="16221" y="10245"/>
                  <a:pt x="16233" y="10419"/>
                  <a:pt x="16233" y="10641"/>
                </a:cubicBezTo>
                <a:lnTo>
                  <a:pt x="16233" y="11117"/>
                </a:lnTo>
                <a:close/>
                <a:moveTo>
                  <a:pt x="16706" y="11125"/>
                </a:moveTo>
                <a:cubicBezTo>
                  <a:pt x="16706" y="11228"/>
                  <a:pt x="16703" y="11331"/>
                  <a:pt x="16698" y="11403"/>
                </a:cubicBezTo>
                <a:cubicBezTo>
                  <a:pt x="16693" y="11474"/>
                  <a:pt x="16686" y="11521"/>
                  <a:pt x="16678" y="11521"/>
                </a:cubicBezTo>
                <a:lnTo>
                  <a:pt x="16678" y="11521"/>
                </a:lnTo>
                <a:lnTo>
                  <a:pt x="16476" y="11521"/>
                </a:lnTo>
                <a:cubicBezTo>
                  <a:pt x="16469" y="11521"/>
                  <a:pt x="16462" y="11482"/>
                  <a:pt x="16457" y="11403"/>
                </a:cubicBezTo>
                <a:cubicBezTo>
                  <a:pt x="16452" y="11331"/>
                  <a:pt x="16448" y="11228"/>
                  <a:pt x="16448" y="11125"/>
                </a:cubicBezTo>
                <a:lnTo>
                  <a:pt x="16448" y="10649"/>
                </a:lnTo>
                <a:cubicBezTo>
                  <a:pt x="16448" y="10427"/>
                  <a:pt x="16460" y="10253"/>
                  <a:pt x="16476" y="10253"/>
                </a:cubicBezTo>
                <a:lnTo>
                  <a:pt x="16476" y="10253"/>
                </a:lnTo>
                <a:lnTo>
                  <a:pt x="16678" y="10253"/>
                </a:lnTo>
                <a:cubicBezTo>
                  <a:pt x="16694" y="10253"/>
                  <a:pt x="16706" y="10427"/>
                  <a:pt x="16706" y="10649"/>
                </a:cubicBezTo>
                <a:lnTo>
                  <a:pt x="16706" y="11125"/>
                </a:lnTo>
                <a:close/>
                <a:moveTo>
                  <a:pt x="17178" y="11133"/>
                </a:moveTo>
                <a:cubicBezTo>
                  <a:pt x="17178" y="11236"/>
                  <a:pt x="17176" y="11339"/>
                  <a:pt x="17170" y="11410"/>
                </a:cubicBezTo>
                <a:cubicBezTo>
                  <a:pt x="17165" y="11482"/>
                  <a:pt x="17158" y="11529"/>
                  <a:pt x="17151" y="11529"/>
                </a:cubicBezTo>
                <a:lnTo>
                  <a:pt x="17151" y="11529"/>
                </a:lnTo>
                <a:lnTo>
                  <a:pt x="16948" y="11529"/>
                </a:lnTo>
                <a:cubicBezTo>
                  <a:pt x="16933" y="11529"/>
                  <a:pt x="16921" y="11355"/>
                  <a:pt x="16921" y="11133"/>
                </a:cubicBezTo>
                <a:lnTo>
                  <a:pt x="16921" y="10657"/>
                </a:lnTo>
                <a:cubicBezTo>
                  <a:pt x="16921" y="10554"/>
                  <a:pt x="16923" y="10451"/>
                  <a:pt x="16929" y="10380"/>
                </a:cubicBezTo>
                <a:cubicBezTo>
                  <a:pt x="16934" y="10308"/>
                  <a:pt x="16941" y="10261"/>
                  <a:pt x="16948" y="10261"/>
                </a:cubicBezTo>
                <a:lnTo>
                  <a:pt x="16948" y="10261"/>
                </a:lnTo>
                <a:lnTo>
                  <a:pt x="17151" y="10261"/>
                </a:lnTo>
                <a:cubicBezTo>
                  <a:pt x="17166" y="10261"/>
                  <a:pt x="17178" y="10435"/>
                  <a:pt x="17178" y="10657"/>
                </a:cubicBezTo>
                <a:lnTo>
                  <a:pt x="17178" y="11133"/>
                </a:lnTo>
                <a:close/>
                <a:moveTo>
                  <a:pt x="17643" y="11418"/>
                </a:moveTo>
                <a:cubicBezTo>
                  <a:pt x="17638" y="11490"/>
                  <a:pt x="17631" y="11537"/>
                  <a:pt x="17624" y="11537"/>
                </a:cubicBezTo>
                <a:lnTo>
                  <a:pt x="17624" y="11537"/>
                </a:lnTo>
                <a:lnTo>
                  <a:pt x="17421" y="11537"/>
                </a:lnTo>
                <a:cubicBezTo>
                  <a:pt x="17406" y="11537"/>
                  <a:pt x="17394" y="11363"/>
                  <a:pt x="17394" y="11141"/>
                </a:cubicBezTo>
                <a:lnTo>
                  <a:pt x="17394" y="10665"/>
                </a:lnTo>
                <a:cubicBezTo>
                  <a:pt x="17394" y="10562"/>
                  <a:pt x="17396" y="10459"/>
                  <a:pt x="17402" y="10388"/>
                </a:cubicBezTo>
                <a:cubicBezTo>
                  <a:pt x="17407" y="10316"/>
                  <a:pt x="17414" y="10269"/>
                  <a:pt x="17421" y="10269"/>
                </a:cubicBezTo>
                <a:lnTo>
                  <a:pt x="17421" y="10269"/>
                </a:lnTo>
                <a:lnTo>
                  <a:pt x="17624" y="10269"/>
                </a:lnTo>
                <a:cubicBezTo>
                  <a:pt x="17639" y="10269"/>
                  <a:pt x="17651" y="10443"/>
                  <a:pt x="17651" y="10665"/>
                </a:cubicBezTo>
                <a:lnTo>
                  <a:pt x="17651" y="11141"/>
                </a:lnTo>
                <a:cubicBezTo>
                  <a:pt x="17651" y="11244"/>
                  <a:pt x="17648" y="11347"/>
                  <a:pt x="17643" y="11418"/>
                </a:cubicBezTo>
                <a:close/>
                <a:moveTo>
                  <a:pt x="18123" y="11149"/>
                </a:moveTo>
                <a:cubicBezTo>
                  <a:pt x="18123" y="11371"/>
                  <a:pt x="18111" y="11545"/>
                  <a:pt x="18096" y="11545"/>
                </a:cubicBezTo>
                <a:lnTo>
                  <a:pt x="18096" y="11545"/>
                </a:lnTo>
                <a:lnTo>
                  <a:pt x="17893" y="11545"/>
                </a:lnTo>
                <a:cubicBezTo>
                  <a:pt x="17878" y="11545"/>
                  <a:pt x="17866" y="11371"/>
                  <a:pt x="17866" y="11149"/>
                </a:cubicBezTo>
                <a:lnTo>
                  <a:pt x="17866" y="10673"/>
                </a:lnTo>
                <a:cubicBezTo>
                  <a:pt x="17866" y="10570"/>
                  <a:pt x="17869" y="10467"/>
                  <a:pt x="17874" y="10395"/>
                </a:cubicBezTo>
                <a:cubicBezTo>
                  <a:pt x="17880" y="10324"/>
                  <a:pt x="17886" y="10277"/>
                  <a:pt x="17893" y="10277"/>
                </a:cubicBezTo>
                <a:lnTo>
                  <a:pt x="17893" y="10277"/>
                </a:lnTo>
                <a:lnTo>
                  <a:pt x="18096" y="10277"/>
                </a:lnTo>
                <a:cubicBezTo>
                  <a:pt x="18103" y="10277"/>
                  <a:pt x="18110" y="10316"/>
                  <a:pt x="18115" y="10395"/>
                </a:cubicBezTo>
                <a:cubicBezTo>
                  <a:pt x="18120" y="10467"/>
                  <a:pt x="18123" y="10570"/>
                  <a:pt x="18123" y="10673"/>
                </a:cubicBezTo>
                <a:lnTo>
                  <a:pt x="18123" y="11149"/>
                </a:lnTo>
                <a:close/>
                <a:moveTo>
                  <a:pt x="18596" y="11157"/>
                </a:moveTo>
                <a:cubicBezTo>
                  <a:pt x="18596" y="11260"/>
                  <a:pt x="18593" y="11363"/>
                  <a:pt x="18588" y="11434"/>
                </a:cubicBezTo>
                <a:cubicBezTo>
                  <a:pt x="18583" y="11506"/>
                  <a:pt x="18576" y="11553"/>
                  <a:pt x="18569" y="11553"/>
                </a:cubicBezTo>
                <a:lnTo>
                  <a:pt x="18569" y="11553"/>
                </a:lnTo>
                <a:lnTo>
                  <a:pt x="18366" y="11553"/>
                </a:lnTo>
                <a:cubicBezTo>
                  <a:pt x="18359" y="11553"/>
                  <a:pt x="18352" y="11514"/>
                  <a:pt x="18347" y="11434"/>
                </a:cubicBezTo>
                <a:cubicBezTo>
                  <a:pt x="18342" y="11355"/>
                  <a:pt x="18339" y="11260"/>
                  <a:pt x="18339" y="11157"/>
                </a:cubicBezTo>
                <a:lnTo>
                  <a:pt x="18339" y="10681"/>
                </a:lnTo>
                <a:cubicBezTo>
                  <a:pt x="18339" y="10459"/>
                  <a:pt x="18351" y="10284"/>
                  <a:pt x="18366" y="10284"/>
                </a:cubicBezTo>
                <a:lnTo>
                  <a:pt x="18366" y="10284"/>
                </a:lnTo>
                <a:lnTo>
                  <a:pt x="18569" y="10284"/>
                </a:lnTo>
                <a:cubicBezTo>
                  <a:pt x="18584" y="10284"/>
                  <a:pt x="18596" y="10459"/>
                  <a:pt x="18596" y="10681"/>
                </a:cubicBezTo>
                <a:lnTo>
                  <a:pt x="18596" y="11157"/>
                </a:lnTo>
                <a:close/>
                <a:moveTo>
                  <a:pt x="19069" y="11165"/>
                </a:moveTo>
                <a:cubicBezTo>
                  <a:pt x="19069" y="11387"/>
                  <a:pt x="19056" y="11561"/>
                  <a:pt x="19041" y="11561"/>
                </a:cubicBezTo>
                <a:lnTo>
                  <a:pt x="19041" y="11561"/>
                </a:lnTo>
                <a:lnTo>
                  <a:pt x="18838" y="11561"/>
                </a:lnTo>
                <a:cubicBezTo>
                  <a:pt x="18831" y="11561"/>
                  <a:pt x="18824" y="11521"/>
                  <a:pt x="18819" y="11442"/>
                </a:cubicBezTo>
                <a:cubicBezTo>
                  <a:pt x="18814" y="11371"/>
                  <a:pt x="18811" y="11268"/>
                  <a:pt x="18811" y="11165"/>
                </a:cubicBezTo>
                <a:lnTo>
                  <a:pt x="18811" y="10689"/>
                </a:lnTo>
                <a:cubicBezTo>
                  <a:pt x="18811" y="10467"/>
                  <a:pt x="18823" y="10292"/>
                  <a:pt x="18838" y="10292"/>
                </a:cubicBezTo>
                <a:lnTo>
                  <a:pt x="18838" y="10292"/>
                </a:lnTo>
                <a:lnTo>
                  <a:pt x="19041" y="10292"/>
                </a:lnTo>
                <a:cubicBezTo>
                  <a:pt x="19048" y="10292"/>
                  <a:pt x="19055" y="10332"/>
                  <a:pt x="19060" y="10411"/>
                </a:cubicBezTo>
                <a:cubicBezTo>
                  <a:pt x="19065" y="10483"/>
                  <a:pt x="19069" y="10586"/>
                  <a:pt x="19069" y="10689"/>
                </a:cubicBezTo>
                <a:lnTo>
                  <a:pt x="19069" y="11165"/>
                </a:lnTo>
                <a:close/>
                <a:moveTo>
                  <a:pt x="19541" y="11173"/>
                </a:moveTo>
                <a:cubicBezTo>
                  <a:pt x="19541" y="11395"/>
                  <a:pt x="19529" y="11569"/>
                  <a:pt x="19514" y="11569"/>
                </a:cubicBezTo>
                <a:lnTo>
                  <a:pt x="19514" y="11569"/>
                </a:lnTo>
                <a:lnTo>
                  <a:pt x="19311" y="11569"/>
                </a:lnTo>
                <a:cubicBezTo>
                  <a:pt x="19304" y="11569"/>
                  <a:pt x="19297" y="11529"/>
                  <a:pt x="19292" y="11450"/>
                </a:cubicBezTo>
                <a:cubicBezTo>
                  <a:pt x="19287" y="11379"/>
                  <a:pt x="19284" y="11276"/>
                  <a:pt x="19284" y="11173"/>
                </a:cubicBezTo>
                <a:lnTo>
                  <a:pt x="19284" y="10697"/>
                </a:lnTo>
                <a:cubicBezTo>
                  <a:pt x="19284" y="10475"/>
                  <a:pt x="19296" y="10300"/>
                  <a:pt x="19311" y="10300"/>
                </a:cubicBezTo>
                <a:lnTo>
                  <a:pt x="19311" y="10300"/>
                </a:lnTo>
                <a:lnTo>
                  <a:pt x="19514" y="10300"/>
                </a:lnTo>
                <a:cubicBezTo>
                  <a:pt x="19521" y="10300"/>
                  <a:pt x="19528" y="10340"/>
                  <a:pt x="19533" y="10419"/>
                </a:cubicBezTo>
                <a:cubicBezTo>
                  <a:pt x="19538" y="10499"/>
                  <a:pt x="19541" y="10594"/>
                  <a:pt x="19541" y="10697"/>
                </a:cubicBezTo>
                <a:lnTo>
                  <a:pt x="19541" y="11173"/>
                </a:lnTo>
                <a:close/>
                <a:moveTo>
                  <a:pt x="19986" y="11181"/>
                </a:moveTo>
                <a:cubicBezTo>
                  <a:pt x="19986" y="11284"/>
                  <a:pt x="19983" y="11387"/>
                  <a:pt x="19977" y="11458"/>
                </a:cubicBezTo>
                <a:cubicBezTo>
                  <a:pt x="19972" y="11529"/>
                  <a:pt x="19965" y="11577"/>
                  <a:pt x="19958" y="11577"/>
                </a:cubicBezTo>
                <a:cubicBezTo>
                  <a:pt x="19958" y="11577"/>
                  <a:pt x="19958" y="11577"/>
                  <a:pt x="19958" y="11577"/>
                </a:cubicBezTo>
                <a:lnTo>
                  <a:pt x="19883" y="11577"/>
                </a:lnTo>
                <a:cubicBezTo>
                  <a:pt x="19883" y="11577"/>
                  <a:pt x="19883" y="11577"/>
                  <a:pt x="19883" y="11577"/>
                </a:cubicBezTo>
                <a:cubicBezTo>
                  <a:pt x="19883" y="11577"/>
                  <a:pt x="19883" y="11577"/>
                  <a:pt x="19883" y="11577"/>
                </a:cubicBezTo>
                <a:lnTo>
                  <a:pt x="19784" y="11577"/>
                </a:lnTo>
                <a:cubicBezTo>
                  <a:pt x="19777" y="11577"/>
                  <a:pt x="19770" y="11537"/>
                  <a:pt x="19765" y="11458"/>
                </a:cubicBezTo>
                <a:cubicBezTo>
                  <a:pt x="19760" y="11387"/>
                  <a:pt x="19757" y="11284"/>
                  <a:pt x="19757" y="11181"/>
                </a:cubicBezTo>
                <a:lnTo>
                  <a:pt x="19757" y="10705"/>
                </a:lnTo>
                <a:cubicBezTo>
                  <a:pt x="19757" y="10483"/>
                  <a:pt x="19769" y="10308"/>
                  <a:pt x="19784" y="10308"/>
                </a:cubicBezTo>
                <a:lnTo>
                  <a:pt x="19784" y="10308"/>
                </a:lnTo>
                <a:lnTo>
                  <a:pt x="19859" y="10308"/>
                </a:lnTo>
                <a:cubicBezTo>
                  <a:pt x="19859" y="10308"/>
                  <a:pt x="19859" y="10308"/>
                  <a:pt x="19859" y="10308"/>
                </a:cubicBezTo>
                <a:lnTo>
                  <a:pt x="19958" y="10308"/>
                </a:lnTo>
                <a:cubicBezTo>
                  <a:pt x="19973" y="10308"/>
                  <a:pt x="19986" y="10483"/>
                  <a:pt x="19986" y="10705"/>
                </a:cubicBezTo>
                <a:lnTo>
                  <a:pt x="19986" y="11181"/>
                </a:lnTo>
                <a:close/>
                <a:moveTo>
                  <a:pt x="20458" y="11181"/>
                </a:moveTo>
                <a:cubicBezTo>
                  <a:pt x="20458" y="11284"/>
                  <a:pt x="20455" y="11387"/>
                  <a:pt x="20450" y="11458"/>
                </a:cubicBezTo>
                <a:cubicBezTo>
                  <a:pt x="20445" y="11529"/>
                  <a:pt x="20437" y="11577"/>
                  <a:pt x="20430" y="11577"/>
                </a:cubicBezTo>
                <a:lnTo>
                  <a:pt x="20430" y="11577"/>
                </a:lnTo>
                <a:lnTo>
                  <a:pt x="20228" y="11577"/>
                </a:lnTo>
                <a:cubicBezTo>
                  <a:pt x="20221" y="11577"/>
                  <a:pt x="20213" y="11537"/>
                  <a:pt x="20208" y="11458"/>
                </a:cubicBezTo>
                <a:cubicBezTo>
                  <a:pt x="20204" y="11387"/>
                  <a:pt x="20200" y="11284"/>
                  <a:pt x="20200" y="11181"/>
                </a:cubicBezTo>
                <a:lnTo>
                  <a:pt x="20200" y="10705"/>
                </a:lnTo>
                <a:cubicBezTo>
                  <a:pt x="20200" y="10483"/>
                  <a:pt x="20212" y="10308"/>
                  <a:pt x="20228" y="10308"/>
                </a:cubicBezTo>
                <a:lnTo>
                  <a:pt x="20228" y="10308"/>
                </a:lnTo>
                <a:lnTo>
                  <a:pt x="20430" y="10308"/>
                </a:lnTo>
                <a:cubicBezTo>
                  <a:pt x="20446" y="10308"/>
                  <a:pt x="20458" y="10483"/>
                  <a:pt x="20458" y="10705"/>
                </a:cubicBezTo>
                <a:lnTo>
                  <a:pt x="20458" y="11181"/>
                </a:lnTo>
                <a:close/>
                <a:moveTo>
                  <a:pt x="20931" y="11188"/>
                </a:moveTo>
                <a:cubicBezTo>
                  <a:pt x="20931" y="11292"/>
                  <a:pt x="20928" y="11395"/>
                  <a:pt x="20922" y="11466"/>
                </a:cubicBezTo>
                <a:cubicBezTo>
                  <a:pt x="20917" y="11537"/>
                  <a:pt x="20910" y="11585"/>
                  <a:pt x="20903" y="11585"/>
                </a:cubicBezTo>
                <a:lnTo>
                  <a:pt x="20903" y="11585"/>
                </a:lnTo>
                <a:lnTo>
                  <a:pt x="20701" y="11585"/>
                </a:lnTo>
                <a:cubicBezTo>
                  <a:pt x="20693" y="11585"/>
                  <a:pt x="20686" y="11545"/>
                  <a:pt x="20681" y="11466"/>
                </a:cubicBezTo>
                <a:cubicBezTo>
                  <a:pt x="20676" y="11387"/>
                  <a:pt x="20673" y="11292"/>
                  <a:pt x="20673" y="11188"/>
                </a:cubicBezTo>
                <a:lnTo>
                  <a:pt x="20673" y="10713"/>
                </a:lnTo>
                <a:cubicBezTo>
                  <a:pt x="20673" y="10491"/>
                  <a:pt x="20685" y="10316"/>
                  <a:pt x="20701" y="10316"/>
                </a:cubicBezTo>
                <a:lnTo>
                  <a:pt x="20701" y="10316"/>
                </a:lnTo>
                <a:lnTo>
                  <a:pt x="20903" y="10316"/>
                </a:lnTo>
                <a:cubicBezTo>
                  <a:pt x="20919" y="10316"/>
                  <a:pt x="20931" y="10491"/>
                  <a:pt x="20931" y="10713"/>
                </a:cubicBezTo>
                <a:lnTo>
                  <a:pt x="20931" y="11188"/>
                </a:lnTo>
                <a:close/>
                <a:moveTo>
                  <a:pt x="21403" y="11204"/>
                </a:moveTo>
                <a:cubicBezTo>
                  <a:pt x="21403" y="11426"/>
                  <a:pt x="21391" y="11601"/>
                  <a:pt x="21375" y="11601"/>
                </a:cubicBezTo>
                <a:lnTo>
                  <a:pt x="21375" y="11601"/>
                </a:lnTo>
                <a:lnTo>
                  <a:pt x="21173" y="11601"/>
                </a:lnTo>
                <a:cubicBezTo>
                  <a:pt x="21157" y="11601"/>
                  <a:pt x="21145" y="11426"/>
                  <a:pt x="21145" y="11204"/>
                </a:cubicBezTo>
                <a:lnTo>
                  <a:pt x="21145" y="10729"/>
                </a:lnTo>
                <a:cubicBezTo>
                  <a:pt x="21145" y="10625"/>
                  <a:pt x="21148" y="10522"/>
                  <a:pt x="21154" y="10451"/>
                </a:cubicBezTo>
                <a:cubicBezTo>
                  <a:pt x="21159" y="10380"/>
                  <a:pt x="21166" y="10332"/>
                  <a:pt x="21173" y="10332"/>
                </a:cubicBezTo>
                <a:lnTo>
                  <a:pt x="21173" y="10332"/>
                </a:lnTo>
                <a:lnTo>
                  <a:pt x="21375" y="10332"/>
                </a:lnTo>
                <a:cubicBezTo>
                  <a:pt x="21383" y="10332"/>
                  <a:pt x="21390" y="10372"/>
                  <a:pt x="21395" y="10451"/>
                </a:cubicBezTo>
                <a:cubicBezTo>
                  <a:pt x="21400" y="10522"/>
                  <a:pt x="21403" y="10625"/>
                  <a:pt x="21403" y="10729"/>
                </a:cubicBezTo>
                <a:lnTo>
                  <a:pt x="21403" y="11204"/>
                </a:lnTo>
                <a:close/>
              </a:path>
            </a:pathLst>
          </a:custGeom>
          <a:solidFill>
            <a:srgbClr val="2C3E50"/>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800"/>
          </a:p>
        </p:txBody>
      </p:sp>
      <p:sp>
        <p:nvSpPr>
          <p:cNvPr id="9" name="Shape">
            <a:extLst>
              <a:ext uri="{FF2B5EF4-FFF2-40B4-BE49-F238E27FC236}">
                <a16:creationId xmlns:a16="http://schemas.microsoft.com/office/drawing/2014/main" id="{48B3A69B-E059-4236-80CA-6F411DCE6BA1}"/>
              </a:ext>
            </a:extLst>
          </p:cNvPr>
          <p:cNvSpPr/>
          <p:nvPr/>
        </p:nvSpPr>
        <p:spPr>
          <a:xfrm>
            <a:off x="0" y="5218365"/>
            <a:ext cx="12192000" cy="634398"/>
          </a:xfrm>
          <a:custGeom>
            <a:avLst/>
            <a:gdLst/>
            <a:ahLst/>
            <a:cxnLst>
              <a:cxn ang="0">
                <a:pos x="wd2" y="hd2"/>
              </a:cxn>
              <a:cxn ang="5400000">
                <a:pos x="wd2" y="hd2"/>
              </a:cxn>
              <a:cxn ang="10800000">
                <a:pos x="wd2" y="hd2"/>
              </a:cxn>
              <a:cxn ang="16200000">
                <a:pos x="wd2" y="hd2"/>
              </a:cxn>
            </a:cxnLst>
            <a:rect l="0" t="0" r="r" b="b"/>
            <a:pathLst>
              <a:path w="21600" h="21600" extrusionOk="0">
                <a:moveTo>
                  <a:pt x="20922" y="317"/>
                </a:moveTo>
                <a:lnTo>
                  <a:pt x="19860" y="301"/>
                </a:lnTo>
                <a:lnTo>
                  <a:pt x="19860" y="301"/>
                </a:lnTo>
                <a:lnTo>
                  <a:pt x="18821" y="285"/>
                </a:lnTo>
                <a:lnTo>
                  <a:pt x="17759" y="269"/>
                </a:lnTo>
                <a:lnTo>
                  <a:pt x="16697" y="254"/>
                </a:lnTo>
                <a:lnTo>
                  <a:pt x="15642" y="238"/>
                </a:lnTo>
                <a:lnTo>
                  <a:pt x="14580" y="222"/>
                </a:lnTo>
                <a:lnTo>
                  <a:pt x="13518" y="206"/>
                </a:lnTo>
                <a:lnTo>
                  <a:pt x="12456" y="190"/>
                </a:lnTo>
                <a:lnTo>
                  <a:pt x="11406" y="174"/>
                </a:lnTo>
                <a:lnTo>
                  <a:pt x="11406" y="174"/>
                </a:lnTo>
                <a:lnTo>
                  <a:pt x="10345" y="159"/>
                </a:lnTo>
                <a:lnTo>
                  <a:pt x="9282" y="143"/>
                </a:lnTo>
                <a:lnTo>
                  <a:pt x="8220" y="127"/>
                </a:lnTo>
                <a:lnTo>
                  <a:pt x="7181" y="111"/>
                </a:lnTo>
                <a:lnTo>
                  <a:pt x="7181" y="111"/>
                </a:lnTo>
                <a:lnTo>
                  <a:pt x="6119" y="95"/>
                </a:lnTo>
                <a:lnTo>
                  <a:pt x="5057" y="79"/>
                </a:lnTo>
                <a:lnTo>
                  <a:pt x="3995" y="63"/>
                </a:lnTo>
                <a:lnTo>
                  <a:pt x="2940" y="48"/>
                </a:lnTo>
                <a:lnTo>
                  <a:pt x="1878" y="32"/>
                </a:lnTo>
                <a:lnTo>
                  <a:pt x="816" y="16"/>
                </a:lnTo>
                <a:lnTo>
                  <a:pt x="0" y="0"/>
                </a:lnTo>
                <a:lnTo>
                  <a:pt x="0" y="10023"/>
                </a:lnTo>
                <a:cubicBezTo>
                  <a:pt x="2" y="10015"/>
                  <a:pt x="4" y="10007"/>
                  <a:pt x="6" y="10007"/>
                </a:cubicBezTo>
                <a:lnTo>
                  <a:pt x="6" y="10007"/>
                </a:lnTo>
                <a:lnTo>
                  <a:pt x="209" y="10007"/>
                </a:lnTo>
                <a:cubicBezTo>
                  <a:pt x="216" y="10007"/>
                  <a:pt x="223" y="10047"/>
                  <a:pt x="228" y="10126"/>
                </a:cubicBezTo>
                <a:cubicBezTo>
                  <a:pt x="233" y="10205"/>
                  <a:pt x="236" y="10301"/>
                  <a:pt x="236" y="10404"/>
                </a:cubicBezTo>
                <a:lnTo>
                  <a:pt x="236" y="10879"/>
                </a:lnTo>
                <a:cubicBezTo>
                  <a:pt x="236" y="11101"/>
                  <a:pt x="224" y="11276"/>
                  <a:pt x="209" y="11276"/>
                </a:cubicBezTo>
                <a:lnTo>
                  <a:pt x="209" y="11276"/>
                </a:lnTo>
                <a:lnTo>
                  <a:pt x="6" y="11276"/>
                </a:lnTo>
                <a:cubicBezTo>
                  <a:pt x="4" y="11276"/>
                  <a:pt x="2" y="11268"/>
                  <a:pt x="1" y="11260"/>
                </a:cubicBezTo>
                <a:lnTo>
                  <a:pt x="1" y="21275"/>
                </a:lnTo>
                <a:lnTo>
                  <a:pt x="815" y="21291"/>
                </a:lnTo>
                <a:lnTo>
                  <a:pt x="1877" y="21307"/>
                </a:lnTo>
                <a:lnTo>
                  <a:pt x="2932" y="21323"/>
                </a:lnTo>
                <a:lnTo>
                  <a:pt x="3994" y="21338"/>
                </a:lnTo>
                <a:lnTo>
                  <a:pt x="5056" y="21354"/>
                </a:lnTo>
                <a:lnTo>
                  <a:pt x="6118" y="21370"/>
                </a:lnTo>
                <a:lnTo>
                  <a:pt x="7157" y="21386"/>
                </a:lnTo>
                <a:lnTo>
                  <a:pt x="7157" y="21386"/>
                </a:lnTo>
                <a:lnTo>
                  <a:pt x="8219" y="21402"/>
                </a:lnTo>
                <a:lnTo>
                  <a:pt x="9280" y="21418"/>
                </a:lnTo>
                <a:lnTo>
                  <a:pt x="10343" y="21434"/>
                </a:lnTo>
                <a:lnTo>
                  <a:pt x="11405" y="21449"/>
                </a:lnTo>
                <a:lnTo>
                  <a:pt x="11405" y="21449"/>
                </a:lnTo>
                <a:lnTo>
                  <a:pt x="12454" y="21465"/>
                </a:lnTo>
                <a:lnTo>
                  <a:pt x="13516" y="21481"/>
                </a:lnTo>
                <a:lnTo>
                  <a:pt x="14579" y="21497"/>
                </a:lnTo>
                <a:lnTo>
                  <a:pt x="15634" y="21513"/>
                </a:lnTo>
                <a:lnTo>
                  <a:pt x="15634" y="21513"/>
                </a:lnTo>
                <a:lnTo>
                  <a:pt x="16696" y="21529"/>
                </a:lnTo>
                <a:lnTo>
                  <a:pt x="17757" y="21545"/>
                </a:lnTo>
                <a:lnTo>
                  <a:pt x="18819" y="21560"/>
                </a:lnTo>
                <a:lnTo>
                  <a:pt x="19881" y="21576"/>
                </a:lnTo>
                <a:lnTo>
                  <a:pt x="19881" y="21576"/>
                </a:lnTo>
                <a:lnTo>
                  <a:pt x="20920" y="21592"/>
                </a:lnTo>
                <a:lnTo>
                  <a:pt x="21600" y="21600"/>
                </a:lnTo>
                <a:lnTo>
                  <a:pt x="21600" y="325"/>
                </a:lnTo>
                <a:lnTo>
                  <a:pt x="20922" y="317"/>
                </a:lnTo>
                <a:close/>
                <a:moveTo>
                  <a:pt x="708" y="10879"/>
                </a:moveTo>
                <a:cubicBezTo>
                  <a:pt x="708" y="10982"/>
                  <a:pt x="706" y="11085"/>
                  <a:pt x="700" y="11157"/>
                </a:cubicBezTo>
                <a:cubicBezTo>
                  <a:pt x="695" y="11228"/>
                  <a:pt x="688" y="11276"/>
                  <a:pt x="681" y="11276"/>
                </a:cubicBezTo>
                <a:lnTo>
                  <a:pt x="681" y="11276"/>
                </a:lnTo>
                <a:lnTo>
                  <a:pt x="478" y="11276"/>
                </a:lnTo>
                <a:cubicBezTo>
                  <a:pt x="471" y="11276"/>
                  <a:pt x="464" y="11236"/>
                  <a:pt x="459" y="11157"/>
                </a:cubicBezTo>
                <a:cubicBezTo>
                  <a:pt x="454" y="11085"/>
                  <a:pt x="451" y="10982"/>
                  <a:pt x="451" y="10879"/>
                </a:cubicBezTo>
                <a:lnTo>
                  <a:pt x="451" y="10403"/>
                </a:lnTo>
                <a:cubicBezTo>
                  <a:pt x="451" y="10181"/>
                  <a:pt x="463" y="10007"/>
                  <a:pt x="478" y="10007"/>
                </a:cubicBezTo>
                <a:lnTo>
                  <a:pt x="478" y="10007"/>
                </a:lnTo>
                <a:lnTo>
                  <a:pt x="681" y="10007"/>
                </a:lnTo>
                <a:cubicBezTo>
                  <a:pt x="696" y="10007"/>
                  <a:pt x="708" y="10181"/>
                  <a:pt x="708" y="10403"/>
                </a:cubicBezTo>
                <a:lnTo>
                  <a:pt x="708" y="10879"/>
                </a:lnTo>
                <a:close/>
                <a:moveTo>
                  <a:pt x="1181" y="10887"/>
                </a:moveTo>
                <a:cubicBezTo>
                  <a:pt x="1181" y="11109"/>
                  <a:pt x="1169" y="11284"/>
                  <a:pt x="1154" y="11284"/>
                </a:cubicBezTo>
                <a:lnTo>
                  <a:pt x="1154" y="11284"/>
                </a:lnTo>
                <a:lnTo>
                  <a:pt x="951" y="11284"/>
                </a:lnTo>
                <a:cubicBezTo>
                  <a:pt x="944" y="11284"/>
                  <a:pt x="937" y="11244"/>
                  <a:pt x="932" y="11165"/>
                </a:cubicBezTo>
                <a:cubicBezTo>
                  <a:pt x="927" y="11085"/>
                  <a:pt x="924" y="10990"/>
                  <a:pt x="924" y="10887"/>
                </a:cubicBezTo>
                <a:lnTo>
                  <a:pt x="924" y="10411"/>
                </a:lnTo>
                <a:cubicBezTo>
                  <a:pt x="924" y="10189"/>
                  <a:pt x="936" y="10015"/>
                  <a:pt x="951" y="10015"/>
                </a:cubicBezTo>
                <a:lnTo>
                  <a:pt x="951" y="10015"/>
                </a:lnTo>
                <a:lnTo>
                  <a:pt x="1154" y="10015"/>
                </a:lnTo>
                <a:cubicBezTo>
                  <a:pt x="1161" y="10015"/>
                  <a:pt x="1168" y="10055"/>
                  <a:pt x="1173" y="10134"/>
                </a:cubicBezTo>
                <a:cubicBezTo>
                  <a:pt x="1178" y="10213"/>
                  <a:pt x="1181" y="10308"/>
                  <a:pt x="1181" y="10411"/>
                </a:cubicBezTo>
                <a:lnTo>
                  <a:pt x="1181" y="10887"/>
                </a:lnTo>
                <a:close/>
                <a:moveTo>
                  <a:pt x="1654" y="10895"/>
                </a:moveTo>
                <a:cubicBezTo>
                  <a:pt x="1654" y="11117"/>
                  <a:pt x="1642" y="11292"/>
                  <a:pt x="1627" y="11292"/>
                </a:cubicBezTo>
                <a:lnTo>
                  <a:pt x="1627" y="11292"/>
                </a:lnTo>
                <a:lnTo>
                  <a:pt x="1424" y="11292"/>
                </a:lnTo>
                <a:cubicBezTo>
                  <a:pt x="1417" y="11292"/>
                  <a:pt x="1410" y="11252"/>
                  <a:pt x="1405" y="11173"/>
                </a:cubicBezTo>
                <a:cubicBezTo>
                  <a:pt x="1400" y="11093"/>
                  <a:pt x="1396" y="10998"/>
                  <a:pt x="1396" y="10895"/>
                </a:cubicBezTo>
                <a:lnTo>
                  <a:pt x="1396" y="10419"/>
                </a:lnTo>
                <a:cubicBezTo>
                  <a:pt x="1396" y="10197"/>
                  <a:pt x="1409" y="10023"/>
                  <a:pt x="1424" y="10023"/>
                </a:cubicBezTo>
                <a:lnTo>
                  <a:pt x="1424" y="10023"/>
                </a:lnTo>
                <a:lnTo>
                  <a:pt x="1627" y="10023"/>
                </a:lnTo>
                <a:cubicBezTo>
                  <a:pt x="1634" y="10023"/>
                  <a:pt x="1641" y="10062"/>
                  <a:pt x="1646" y="10142"/>
                </a:cubicBezTo>
                <a:cubicBezTo>
                  <a:pt x="1651" y="10221"/>
                  <a:pt x="1654" y="10316"/>
                  <a:pt x="1654" y="10419"/>
                </a:cubicBezTo>
                <a:lnTo>
                  <a:pt x="1654" y="10895"/>
                </a:lnTo>
                <a:close/>
                <a:moveTo>
                  <a:pt x="2126" y="10903"/>
                </a:moveTo>
                <a:cubicBezTo>
                  <a:pt x="2126" y="11125"/>
                  <a:pt x="2114" y="11299"/>
                  <a:pt x="2099" y="11299"/>
                </a:cubicBezTo>
                <a:cubicBezTo>
                  <a:pt x="2099" y="11299"/>
                  <a:pt x="2099" y="11299"/>
                  <a:pt x="2099" y="11299"/>
                </a:cubicBezTo>
                <a:lnTo>
                  <a:pt x="1896" y="11299"/>
                </a:lnTo>
                <a:cubicBezTo>
                  <a:pt x="1889" y="11299"/>
                  <a:pt x="1882" y="11260"/>
                  <a:pt x="1877" y="11181"/>
                </a:cubicBezTo>
                <a:cubicBezTo>
                  <a:pt x="1872" y="11109"/>
                  <a:pt x="1869" y="11006"/>
                  <a:pt x="1869" y="10903"/>
                </a:cubicBezTo>
                <a:lnTo>
                  <a:pt x="1869" y="10427"/>
                </a:lnTo>
                <a:cubicBezTo>
                  <a:pt x="1869" y="10205"/>
                  <a:pt x="1881" y="10031"/>
                  <a:pt x="1896" y="10031"/>
                </a:cubicBezTo>
                <a:lnTo>
                  <a:pt x="1896" y="10031"/>
                </a:lnTo>
                <a:lnTo>
                  <a:pt x="2099" y="10031"/>
                </a:lnTo>
                <a:cubicBezTo>
                  <a:pt x="2114" y="10031"/>
                  <a:pt x="2126" y="10205"/>
                  <a:pt x="2126" y="10427"/>
                </a:cubicBezTo>
                <a:lnTo>
                  <a:pt x="2126" y="10903"/>
                </a:lnTo>
                <a:close/>
                <a:moveTo>
                  <a:pt x="2599" y="10903"/>
                </a:moveTo>
                <a:cubicBezTo>
                  <a:pt x="2599" y="11006"/>
                  <a:pt x="2596" y="11109"/>
                  <a:pt x="2591" y="11181"/>
                </a:cubicBezTo>
                <a:cubicBezTo>
                  <a:pt x="2586" y="11252"/>
                  <a:pt x="2579" y="11299"/>
                  <a:pt x="2572" y="11299"/>
                </a:cubicBezTo>
                <a:lnTo>
                  <a:pt x="2572" y="11299"/>
                </a:lnTo>
                <a:lnTo>
                  <a:pt x="2369" y="11299"/>
                </a:lnTo>
                <a:cubicBezTo>
                  <a:pt x="2354" y="11299"/>
                  <a:pt x="2342" y="11125"/>
                  <a:pt x="2342" y="10903"/>
                </a:cubicBezTo>
                <a:lnTo>
                  <a:pt x="2342" y="10427"/>
                </a:lnTo>
                <a:cubicBezTo>
                  <a:pt x="2342" y="10324"/>
                  <a:pt x="2344" y="10221"/>
                  <a:pt x="2350" y="10150"/>
                </a:cubicBezTo>
                <a:cubicBezTo>
                  <a:pt x="2355" y="10078"/>
                  <a:pt x="2362" y="10031"/>
                  <a:pt x="2369" y="10031"/>
                </a:cubicBezTo>
                <a:lnTo>
                  <a:pt x="2369" y="10031"/>
                </a:lnTo>
                <a:lnTo>
                  <a:pt x="2572" y="10031"/>
                </a:lnTo>
                <a:cubicBezTo>
                  <a:pt x="2587" y="10031"/>
                  <a:pt x="2599" y="10205"/>
                  <a:pt x="2599" y="10427"/>
                </a:cubicBezTo>
                <a:lnTo>
                  <a:pt x="2599" y="10903"/>
                </a:lnTo>
                <a:close/>
                <a:moveTo>
                  <a:pt x="3059" y="10911"/>
                </a:moveTo>
                <a:cubicBezTo>
                  <a:pt x="3059" y="11014"/>
                  <a:pt x="3057" y="11117"/>
                  <a:pt x="3051" y="11188"/>
                </a:cubicBezTo>
                <a:cubicBezTo>
                  <a:pt x="3046" y="11260"/>
                  <a:pt x="3039" y="11307"/>
                  <a:pt x="3032" y="11307"/>
                </a:cubicBezTo>
                <a:lnTo>
                  <a:pt x="3032" y="11307"/>
                </a:lnTo>
                <a:lnTo>
                  <a:pt x="2933" y="11307"/>
                </a:lnTo>
                <a:cubicBezTo>
                  <a:pt x="2933" y="11307"/>
                  <a:pt x="2933" y="11307"/>
                  <a:pt x="2933" y="11307"/>
                </a:cubicBezTo>
                <a:lnTo>
                  <a:pt x="2842" y="11307"/>
                </a:lnTo>
                <a:cubicBezTo>
                  <a:pt x="2827" y="11307"/>
                  <a:pt x="2814" y="11133"/>
                  <a:pt x="2814" y="10911"/>
                </a:cubicBezTo>
                <a:lnTo>
                  <a:pt x="2814" y="10435"/>
                </a:lnTo>
                <a:cubicBezTo>
                  <a:pt x="2814" y="10332"/>
                  <a:pt x="2817" y="10229"/>
                  <a:pt x="2823" y="10158"/>
                </a:cubicBezTo>
                <a:cubicBezTo>
                  <a:pt x="2828" y="10086"/>
                  <a:pt x="2835" y="10039"/>
                  <a:pt x="2842" y="10039"/>
                </a:cubicBezTo>
                <a:lnTo>
                  <a:pt x="2842" y="10039"/>
                </a:lnTo>
                <a:lnTo>
                  <a:pt x="2940" y="10039"/>
                </a:lnTo>
                <a:cubicBezTo>
                  <a:pt x="2940" y="10039"/>
                  <a:pt x="2940" y="10039"/>
                  <a:pt x="2940" y="10039"/>
                </a:cubicBezTo>
                <a:lnTo>
                  <a:pt x="3032" y="10039"/>
                </a:lnTo>
                <a:cubicBezTo>
                  <a:pt x="3048" y="10039"/>
                  <a:pt x="3060" y="10213"/>
                  <a:pt x="3060" y="10435"/>
                </a:cubicBezTo>
                <a:lnTo>
                  <a:pt x="3060" y="10911"/>
                </a:lnTo>
                <a:close/>
                <a:moveTo>
                  <a:pt x="3532" y="10919"/>
                </a:moveTo>
                <a:cubicBezTo>
                  <a:pt x="3532" y="11141"/>
                  <a:pt x="3520" y="11315"/>
                  <a:pt x="3504" y="11315"/>
                </a:cubicBezTo>
                <a:lnTo>
                  <a:pt x="3504" y="11315"/>
                </a:lnTo>
                <a:lnTo>
                  <a:pt x="3302" y="11315"/>
                </a:lnTo>
                <a:cubicBezTo>
                  <a:pt x="3294" y="11315"/>
                  <a:pt x="3287" y="11276"/>
                  <a:pt x="3282" y="11196"/>
                </a:cubicBezTo>
                <a:cubicBezTo>
                  <a:pt x="3277" y="11125"/>
                  <a:pt x="3274" y="11022"/>
                  <a:pt x="3274" y="10919"/>
                </a:cubicBezTo>
                <a:lnTo>
                  <a:pt x="3274" y="10443"/>
                </a:lnTo>
                <a:cubicBezTo>
                  <a:pt x="3274" y="10221"/>
                  <a:pt x="3286" y="10047"/>
                  <a:pt x="3302" y="10047"/>
                </a:cubicBezTo>
                <a:lnTo>
                  <a:pt x="3302" y="10047"/>
                </a:lnTo>
                <a:lnTo>
                  <a:pt x="3504" y="10047"/>
                </a:lnTo>
                <a:cubicBezTo>
                  <a:pt x="3511" y="10047"/>
                  <a:pt x="3518" y="10086"/>
                  <a:pt x="3523" y="10166"/>
                </a:cubicBezTo>
                <a:cubicBezTo>
                  <a:pt x="3528" y="10237"/>
                  <a:pt x="3532" y="10340"/>
                  <a:pt x="3532" y="10443"/>
                </a:cubicBezTo>
                <a:lnTo>
                  <a:pt x="3532" y="10919"/>
                </a:lnTo>
                <a:close/>
                <a:moveTo>
                  <a:pt x="4004" y="10927"/>
                </a:moveTo>
                <a:cubicBezTo>
                  <a:pt x="4004" y="11030"/>
                  <a:pt x="4002" y="11133"/>
                  <a:pt x="3996" y="11204"/>
                </a:cubicBezTo>
                <a:cubicBezTo>
                  <a:pt x="3991" y="11276"/>
                  <a:pt x="3984" y="11323"/>
                  <a:pt x="3977" y="11323"/>
                </a:cubicBezTo>
                <a:lnTo>
                  <a:pt x="3977" y="11323"/>
                </a:lnTo>
                <a:lnTo>
                  <a:pt x="3774" y="11323"/>
                </a:lnTo>
                <a:cubicBezTo>
                  <a:pt x="3767" y="11323"/>
                  <a:pt x="3760" y="11284"/>
                  <a:pt x="3755" y="11204"/>
                </a:cubicBezTo>
                <a:cubicBezTo>
                  <a:pt x="3750" y="11125"/>
                  <a:pt x="3747" y="11030"/>
                  <a:pt x="3747" y="10927"/>
                </a:cubicBezTo>
                <a:lnTo>
                  <a:pt x="3747" y="10451"/>
                </a:lnTo>
                <a:cubicBezTo>
                  <a:pt x="3747" y="10229"/>
                  <a:pt x="3759" y="10055"/>
                  <a:pt x="3774" y="10055"/>
                </a:cubicBezTo>
                <a:lnTo>
                  <a:pt x="3774" y="10055"/>
                </a:lnTo>
                <a:lnTo>
                  <a:pt x="3977" y="10055"/>
                </a:lnTo>
                <a:cubicBezTo>
                  <a:pt x="3992" y="10055"/>
                  <a:pt x="4004" y="10229"/>
                  <a:pt x="4004" y="10451"/>
                </a:cubicBezTo>
                <a:lnTo>
                  <a:pt x="4004" y="10927"/>
                </a:lnTo>
                <a:close/>
                <a:moveTo>
                  <a:pt x="4477" y="10935"/>
                </a:moveTo>
                <a:cubicBezTo>
                  <a:pt x="4477" y="11038"/>
                  <a:pt x="4474" y="11141"/>
                  <a:pt x="4468" y="11212"/>
                </a:cubicBezTo>
                <a:cubicBezTo>
                  <a:pt x="4463" y="11284"/>
                  <a:pt x="4456" y="11331"/>
                  <a:pt x="4449" y="11331"/>
                </a:cubicBezTo>
                <a:lnTo>
                  <a:pt x="4449" y="11331"/>
                </a:lnTo>
                <a:lnTo>
                  <a:pt x="4247" y="11331"/>
                </a:lnTo>
                <a:cubicBezTo>
                  <a:pt x="4231" y="11331"/>
                  <a:pt x="4219" y="11157"/>
                  <a:pt x="4219" y="10935"/>
                </a:cubicBezTo>
                <a:lnTo>
                  <a:pt x="4219" y="10459"/>
                </a:lnTo>
                <a:cubicBezTo>
                  <a:pt x="4219" y="10356"/>
                  <a:pt x="4222" y="10253"/>
                  <a:pt x="4227" y="10181"/>
                </a:cubicBezTo>
                <a:cubicBezTo>
                  <a:pt x="4232" y="10110"/>
                  <a:pt x="4240" y="10062"/>
                  <a:pt x="4247" y="10062"/>
                </a:cubicBezTo>
                <a:lnTo>
                  <a:pt x="4247" y="10062"/>
                </a:lnTo>
                <a:lnTo>
                  <a:pt x="4449" y="10062"/>
                </a:lnTo>
                <a:cubicBezTo>
                  <a:pt x="4465" y="10062"/>
                  <a:pt x="4477" y="10237"/>
                  <a:pt x="4477" y="10459"/>
                </a:cubicBezTo>
                <a:lnTo>
                  <a:pt x="4477" y="10935"/>
                </a:lnTo>
                <a:close/>
                <a:moveTo>
                  <a:pt x="4950" y="10943"/>
                </a:moveTo>
                <a:cubicBezTo>
                  <a:pt x="4950" y="11046"/>
                  <a:pt x="4947" y="11149"/>
                  <a:pt x="4941" y="11220"/>
                </a:cubicBezTo>
                <a:cubicBezTo>
                  <a:pt x="4936" y="11292"/>
                  <a:pt x="4929" y="11339"/>
                  <a:pt x="4922" y="11339"/>
                </a:cubicBezTo>
                <a:lnTo>
                  <a:pt x="4922" y="11339"/>
                </a:lnTo>
                <a:lnTo>
                  <a:pt x="4720" y="11339"/>
                </a:lnTo>
                <a:cubicBezTo>
                  <a:pt x="4712" y="11339"/>
                  <a:pt x="4705" y="11299"/>
                  <a:pt x="4700" y="11220"/>
                </a:cubicBezTo>
                <a:cubicBezTo>
                  <a:pt x="4695" y="11149"/>
                  <a:pt x="4692" y="11046"/>
                  <a:pt x="4692" y="10943"/>
                </a:cubicBezTo>
                <a:lnTo>
                  <a:pt x="4692" y="10467"/>
                </a:lnTo>
                <a:cubicBezTo>
                  <a:pt x="4692" y="10245"/>
                  <a:pt x="4704" y="10070"/>
                  <a:pt x="4720" y="10070"/>
                </a:cubicBezTo>
                <a:lnTo>
                  <a:pt x="4720" y="10070"/>
                </a:lnTo>
                <a:lnTo>
                  <a:pt x="4922" y="10070"/>
                </a:lnTo>
                <a:cubicBezTo>
                  <a:pt x="4937" y="10070"/>
                  <a:pt x="4950" y="10245"/>
                  <a:pt x="4950" y="10467"/>
                </a:cubicBezTo>
                <a:lnTo>
                  <a:pt x="4950" y="10943"/>
                </a:lnTo>
                <a:close/>
                <a:moveTo>
                  <a:pt x="5422" y="10951"/>
                </a:moveTo>
                <a:cubicBezTo>
                  <a:pt x="5422" y="11173"/>
                  <a:pt x="5410" y="11347"/>
                  <a:pt x="5395" y="11347"/>
                </a:cubicBezTo>
                <a:lnTo>
                  <a:pt x="5395" y="11347"/>
                </a:lnTo>
                <a:lnTo>
                  <a:pt x="5192" y="11347"/>
                </a:lnTo>
                <a:cubicBezTo>
                  <a:pt x="5177" y="11347"/>
                  <a:pt x="5165" y="11173"/>
                  <a:pt x="5165" y="10951"/>
                </a:cubicBezTo>
                <a:lnTo>
                  <a:pt x="5165" y="10475"/>
                </a:lnTo>
                <a:cubicBezTo>
                  <a:pt x="5165" y="10372"/>
                  <a:pt x="5168" y="10269"/>
                  <a:pt x="5173" y="10197"/>
                </a:cubicBezTo>
                <a:cubicBezTo>
                  <a:pt x="5178" y="10126"/>
                  <a:pt x="5185" y="10078"/>
                  <a:pt x="5192" y="10078"/>
                </a:cubicBezTo>
                <a:lnTo>
                  <a:pt x="5192" y="10078"/>
                </a:lnTo>
                <a:lnTo>
                  <a:pt x="5395" y="10078"/>
                </a:lnTo>
                <a:cubicBezTo>
                  <a:pt x="5402" y="10078"/>
                  <a:pt x="5409" y="10118"/>
                  <a:pt x="5414" y="10197"/>
                </a:cubicBezTo>
                <a:cubicBezTo>
                  <a:pt x="5419" y="10269"/>
                  <a:pt x="5422" y="10372"/>
                  <a:pt x="5422" y="10475"/>
                </a:cubicBezTo>
                <a:lnTo>
                  <a:pt x="5422" y="10951"/>
                </a:lnTo>
                <a:close/>
                <a:moveTo>
                  <a:pt x="5895" y="10958"/>
                </a:moveTo>
                <a:cubicBezTo>
                  <a:pt x="5895" y="11181"/>
                  <a:pt x="5883" y="11355"/>
                  <a:pt x="5867" y="11355"/>
                </a:cubicBezTo>
                <a:lnTo>
                  <a:pt x="5867" y="11355"/>
                </a:lnTo>
                <a:lnTo>
                  <a:pt x="5665" y="11355"/>
                </a:lnTo>
                <a:cubicBezTo>
                  <a:pt x="5657" y="11355"/>
                  <a:pt x="5650" y="11315"/>
                  <a:pt x="5645" y="11236"/>
                </a:cubicBezTo>
                <a:cubicBezTo>
                  <a:pt x="5640" y="11157"/>
                  <a:pt x="5637" y="11062"/>
                  <a:pt x="5637" y="10958"/>
                </a:cubicBezTo>
                <a:lnTo>
                  <a:pt x="5637" y="10483"/>
                </a:lnTo>
                <a:cubicBezTo>
                  <a:pt x="5637" y="10261"/>
                  <a:pt x="5649" y="10086"/>
                  <a:pt x="5665" y="10086"/>
                </a:cubicBezTo>
                <a:cubicBezTo>
                  <a:pt x="5665" y="10086"/>
                  <a:pt x="5665" y="10086"/>
                  <a:pt x="5665" y="10086"/>
                </a:cubicBezTo>
                <a:lnTo>
                  <a:pt x="5867" y="10094"/>
                </a:lnTo>
                <a:cubicBezTo>
                  <a:pt x="5874" y="10094"/>
                  <a:pt x="5881" y="10134"/>
                  <a:pt x="5886" y="10213"/>
                </a:cubicBezTo>
                <a:cubicBezTo>
                  <a:pt x="5891" y="10284"/>
                  <a:pt x="5895" y="10388"/>
                  <a:pt x="5895" y="10491"/>
                </a:cubicBezTo>
                <a:lnTo>
                  <a:pt x="5895" y="10958"/>
                </a:lnTo>
                <a:close/>
                <a:moveTo>
                  <a:pt x="6368" y="10966"/>
                </a:moveTo>
                <a:cubicBezTo>
                  <a:pt x="6368" y="11069"/>
                  <a:pt x="6365" y="11173"/>
                  <a:pt x="6359" y="11244"/>
                </a:cubicBezTo>
                <a:cubicBezTo>
                  <a:pt x="6354" y="11315"/>
                  <a:pt x="6347" y="11363"/>
                  <a:pt x="6340" y="11363"/>
                </a:cubicBezTo>
                <a:lnTo>
                  <a:pt x="6340" y="11363"/>
                </a:lnTo>
                <a:lnTo>
                  <a:pt x="6137" y="11363"/>
                </a:lnTo>
                <a:cubicBezTo>
                  <a:pt x="6122" y="11363"/>
                  <a:pt x="6110" y="11188"/>
                  <a:pt x="6110" y="10966"/>
                </a:cubicBezTo>
                <a:lnTo>
                  <a:pt x="6110" y="10491"/>
                </a:lnTo>
                <a:cubicBezTo>
                  <a:pt x="6110" y="10388"/>
                  <a:pt x="6113" y="10284"/>
                  <a:pt x="6118" y="10213"/>
                </a:cubicBezTo>
                <a:cubicBezTo>
                  <a:pt x="6123" y="10142"/>
                  <a:pt x="6130" y="10094"/>
                  <a:pt x="6137" y="10094"/>
                </a:cubicBezTo>
                <a:lnTo>
                  <a:pt x="6137" y="10094"/>
                </a:lnTo>
                <a:lnTo>
                  <a:pt x="6340" y="10094"/>
                </a:lnTo>
                <a:cubicBezTo>
                  <a:pt x="6355" y="10094"/>
                  <a:pt x="6368" y="10269"/>
                  <a:pt x="6368" y="10491"/>
                </a:cubicBezTo>
                <a:lnTo>
                  <a:pt x="6368" y="10966"/>
                </a:lnTo>
                <a:close/>
                <a:moveTo>
                  <a:pt x="6840" y="10974"/>
                </a:moveTo>
                <a:cubicBezTo>
                  <a:pt x="6840" y="11077"/>
                  <a:pt x="6837" y="11181"/>
                  <a:pt x="6832" y="11252"/>
                </a:cubicBezTo>
                <a:cubicBezTo>
                  <a:pt x="6827" y="11323"/>
                  <a:pt x="6819" y="11371"/>
                  <a:pt x="6812" y="11371"/>
                </a:cubicBezTo>
                <a:lnTo>
                  <a:pt x="6812" y="11371"/>
                </a:lnTo>
                <a:lnTo>
                  <a:pt x="6610" y="11371"/>
                </a:lnTo>
                <a:cubicBezTo>
                  <a:pt x="6603" y="11371"/>
                  <a:pt x="6595" y="11331"/>
                  <a:pt x="6590" y="11252"/>
                </a:cubicBezTo>
                <a:cubicBezTo>
                  <a:pt x="6586" y="11173"/>
                  <a:pt x="6582" y="11077"/>
                  <a:pt x="6582" y="10974"/>
                </a:cubicBezTo>
                <a:lnTo>
                  <a:pt x="6582" y="10499"/>
                </a:lnTo>
                <a:cubicBezTo>
                  <a:pt x="6582" y="10277"/>
                  <a:pt x="6594" y="10102"/>
                  <a:pt x="6610" y="10102"/>
                </a:cubicBezTo>
                <a:lnTo>
                  <a:pt x="6610" y="10102"/>
                </a:lnTo>
                <a:lnTo>
                  <a:pt x="6812" y="10102"/>
                </a:lnTo>
                <a:cubicBezTo>
                  <a:pt x="6828" y="10102"/>
                  <a:pt x="6840" y="10277"/>
                  <a:pt x="6840" y="10499"/>
                </a:cubicBezTo>
                <a:lnTo>
                  <a:pt x="6840" y="10974"/>
                </a:lnTo>
                <a:close/>
                <a:moveTo>
                  <a:pt x="7285" y="10982"/>
                </a:moveTo>
                <a:cubicBezTo>
                  <a:pt x="7285" y="11204"/>
                  <a:pt x="7272" y="11379"/>
                  <a:pt x="7257" y="11379"/>
                </a:cubicBezTo>
                <a:cubicBezTo>
                  <a:pt x="7257" y="11379"/>
                  <a:pt x="7257" y="11379"/>
                  <a:pt x="7257" y="11379"/>
                </a:cubicBezTo>
                <a:lnTo>
                  <a:pt x="7159" y="11379"/>
                </a:lnTo>
                <a:cubicBezTo>
                  <a:pt x="7159" y="11379"/>
                  <a:pt x="7159" y="11379"/>
                  <a:pt x="7158" y="11379"/>
                </a:cubicBezTo>
                <a:lnTo>
                  <a:pt x="7083" y="11379"/>
                </a:lnTo>
                <a:cubicBezTo>
                  <a:pt x="7067" y="11379"/>
                  <a:pt x="7055" y="11204"/>
                  <a:pt x="7055" y="10982"/>
                </a:cubicBezTo>
                <a:lnTo>
                  <a:pt x="7055" y="10507"/>
                </a:lnTo>
                <a:cubicBezTo>
                  <a:pt x="7055" y="10403"/>
                  <a:pt x="7058" y="10300"/>
                  <a:pt x="7063" y="10229"/>
                </a:cubicBezTo>
                <a:cubicBezTo>
                  <a:pt x="7069" y="10158"/>
                  <a:pt x="7075" y="10110"/>
                  <a:pt x="7083" y="10110"/>
                </a:cubicBezTo>
                <a:cubicBezTo>
                  <a:pt x="7083" y="10110"/>
                  <a:pt x="7083" y="10110"/>
                  <a:pt x="7083" y="10110"/>
                </a:cubicBezTo>
                <a:lnTo>
                  <a:pt x="7181" y="10110"/>
                </a:lnTo>
                <a:cubicBezTo>
                  <a:pt x="7181" y="10110"/>
                  <a:pt x="7181" y="10110"/>
                  <a:pt x="7181" y="10110"/>
                </a:cubicBezTo>
                <a:lnTo>
                  <a:pt x="7257" y="10110"/>
                </a:lnTo>
                <a:cubicBezTo>
                  <a:pt x="7264" y="10110"/>
                  <a:pt x="7271" y="10150"/>
                  <a:pt x="7276" y="10229"/>
                </a:cubicBezTo>
                <a:cubicBezTo>
                  <a:pt x="7281" y="10300"/>
                  <a:pt x="7285" y="10403"/>
                  <a:pt x="7285" y="10507"/>
                </a:cubicBezTo>
                <a:lnTo>
                  <a:pt x="7285" y="10982"/>
                </a:lnTo>
                <a:close/>
                <a:moveTo>
                  <a:pt x="7757" y="10990"/>
                </a:moveTo>
                <a:cubicBezTo>
                  <a:pt x="7757" y="11093"/>
                  <a:pt x="7754" y="11196"/>
                  <a:pt x="7749" y="11268"/>
                </a:cubicBezTo>
                <a:cubicBezTo>
                  <a:pt x="7744" y="11339"/>
                  <a:pt x="7736" y="11387"/>
                  <a:pt x="7729" y="11387"/>
                </a:cubicBezTo>
                <a:lnTo>
                  <a:pt x="7729" y="11387"/>
                </a:lnTo>
                <a:lnTo>
                  <a:pt x="7527" y="11387"/>
                </a:lnTo>
                <a:cubicBezTo>
                  <a:pt x="7520" y="11387"/>
                  <a:pt x="7512" y="11347"/>
                  <a:pt x="7508" y="11268"/>
                </a:cubicBezTo>
                <a:cubicBezTo>
                  <a:pt x="7503" y="11188"/>
                  <a:pt x="7499" y="11093"/>
                  <a:pt x="7499" y="10990"/>
                </a:cubicBezTo>
                <a:lnTo>
                  <a:pt x="7499" y="10514"/>
                </a:lnTo>
                <a:cubicBezTo>
                  <a:pt x="7499" y="10292"/>
                  <a:pt x="7511" y="10118"/>
                  <a:pt x="7527" y="10118"/>
                </a:cubicBezTo>
                <a:lnTo>
                  <a:pt x="7527" y="10118"/>
                </a:lnTo>
                <a:lnTo>
                  <a:pt x="7729" y="10118"/>
                </a:lnTo>
                <a:cubicBezTo>
                  <a:pt x="7745" y="10118"/>
                  <a:pt x="7757" y="10292"/>
                  <a:pt x="7757" y="10514"/>
                </a:cubicBezTo>
                <a:lnTo>
                  <a:pt x="7757" y="10990"/>
                </a:lnTo>
                <a:close/>
                <a:moveTo>
                  <a:pt x="8230" y="10998"/>
                </a:moveTo>
                <a:cubicBezTo>
                  <a:pt x="8230" y="11220"/>
                  <a:pt x="8218" y="11395"/>
                  <a:pt x="8202" y="11395"/>
                </a:cubicBezTo>
                <a:lnTo>
                  <a:pt x="8202" y="11395"/>
                </a:lnTo>
                <a:lnTo>
                  <a:pt x="8000" y="11395"/>
                </a:lnTo>
                <a:cubicBezTo>
                  <a:pt x="7992" y="11395"/>
                  <a:pt x="7985" y="11355"/>
                  <a:pt x="7980" y="11276"/>
                </a:cubicBezTo>
                <a:cubicBezTo>
                  <a:pt x="7975" y="11196"/>
                  <a:pt x="7972" y="11101"/>
                  <a:pt x="7972" y="10998"/>
                </a:cubicBezTo>
                <a:lnTo>
                  <a:pt x="7972" y="10522"/>
                </a:lnTo>
                <a:cubicBezTo>
                  <a:pt x="7972" y="10300"/>
                  <a:pt x="7984" y="10126"/>
                  <a:pt x="8000" y="10126"/>
                </a:cubicBezTo>
                <a:lnTo>
                  <a:pt x="8000" y="10126"/>
                </a:lnTo>
                <a:lnTo>
                  <a:pt x="8202" y="10126"/>
                </a:lnTo>
                <a:cubicBezTo>
                  <a:pt x="8209" y="10126"/>
                  <a:pt x="8216" y="10166"/>
                  <a:pt x="8221" y="10245"/>
                </a:cubicBezTo>
                <a:cubicBezTo>
                  <a:pt x="8226" y="10324"/>
                  <a:pt x="8230" y="10419"/>
                  <a:pt x="8230" y="10522"/>
                </a:cubicBezTo>
                <a:lnTo>
                  <a:pt x="8230" y="10998"/>
                </a:lnTo>
                <a:close/>
                <a:moveTo>
                  <a:pt x="8702" y="10998"/>
                </a:moveTo>
                <a:cubicBezTo>
                  <a:pt x="8702" y="11101"/>
                  <a:pt x="8699" y="11204"/>
                  <a:pt x="8694" y="11276"/>
                </a:cubicBezTo>
                <a:cubicBezTo>
                  <a:pt x="8688" y="11347"/>
                  <a:pt x="8682" y="11395"/>
                  <a:pt x="8674" y="11395"/>
                </a:cubicBezTo>
                <a:lnTo>
                  <a:pt x="8674" y="11395"/>
                </a:lnTo>
                <a:lnTo>
                  <a:pt x="8472" y="11395"/>
                </a:lnTo>
                <a:cubicBezTo>
                  <a:pt x="8465" y="11395"/>
                  <a:pt x="8458" y="11355"/>
                  <a:pt x="8453" y="11276"/>
                </a:cubicBezTo>
                <a:cubicBezTo>
                  <a:pt x="8448" y="11196"/>
                  <a:pt x="8444" y="11101"/>
                  <a:pt x="8444" y="10998"/>
                </a:cubicBezTo>
                <a:lnTo>
                  <a:pt x="8444" y="10522"/>
                </a:lnTo>
                <a:cubicBezTo>
                  <a:pt x="8444" y="10300"/>
                  <a:pt x="8456" y="10126"/>
                  <a:pt x="8472" y="10126"/>
                </a:cubicBezTo>
                <a:lnTo>
                  <a:pt x="8472" y="10126"/>
                </a:lnTo>
                <a:lnTo>
                  <a:pt x="8674" y="10126"/>
                </a:lnTo>
                <a:cubicBezTo>
                  <a:pt x="8690" y="10126"/>
                  <a:pt x="8702" y="10300"/>
                  <a:pt x="8702" y="10522"/>
                </a:cubicBezTo>
                <a:lnTo>
                  <a:pt x="8702" y="10998"/>
                </a:lnTo>
                <a:close/>
                <a:moveTo>
                  <a:pt x="9175" y="11014"/>
                </a:moveTo>
                <a:cubicBezTo>
                  <a:pt x="9175" y="11236"/>
                  <a:pt x="9163" y="11410"/>
                  <a:pt x="9147" y="11410"/>
                </a:cubicBezTo>
                <a:lnTo>
                  <a:pt x="9147" y="11410"/>
                </a:lnTo>
                <a:lnTo>
                  <a:pt x="8945" y="11410"/>
                </a:lnTo>
                <a:cubicBezTo>
                  <a:pt x="8929" y="11410"/>
                  <a:pt x="8917" y="11236"/>
                  <a:pt x="8917" y="11014"/>
                </a:cubicBezTo>
                <a:lnTo>
                  <a:pt x="8917" y="10538"/>
                </a:lnTo>
                <a:cubicBezTo>
                  <a:pt x="8917" y="10435"/>
                  <a:pt x="8920" y="10332"/>
                  <a:pt x="8925" y="10261"/>
                </a:cubicBezTo>
                <a:cubicBezTo>
                  <a:pt x="8931" y="10189"/>
                  <a:pt x="8938" y="10142"/>
                  <a:pt x="8945" y="10142"/>
                </a:cubicBezTo>
                <a:lnTo>
                  <a:pt x="8945" y="10142"/>
                </a:lnTo>
                <a:lnTo>
                  <a:pt x="9147" y="10142"/>
                </a:lnTo>
                <a:cubicBezTo>
                  <a:pt x="9154" y="10142"/>
                  <a:pt x="9162" y="10181"/>
                  <a:pt x="9167" y="10261"/>
                </a:cubicBezTo>
                <a:cubicBezTo>
                  <a:pt x="9172" y="10332"/>
                  <a:pt x="9175" y="10435"/>
                  <a:pt x="9175" y="10538"/>
                </a:cubicBezTo>
                <a:lnTo>
                  <a:pt x="9175" y="11014"/>
                </a:lnTo>
                <a:close/>
                <a:moveTo>
                  <a:pt x="9647" y="11014"/>
                </a:moveTo>
                <a:cubicBezTo>
                  <a:pt x="9647" y="11236"/>
                  <a:pt x="9635" y="11410"/>
                  <a:pt x="9620" y="11410"/>
                </a:cubicBezTo>
                <a:cubicBezTo>
                  <a:pt x="9620" y="11410"/>
                  <a:pt x="9620" y="11410"/>
                  <a:pt x="9620" y="11410"/>
                </a:cubicBezTo>
                <a:lnTo>
                  <a:pt x="9417" y="11410"/>
                </a:lnTo>
                <a:cubicBezTo>
                  <a:pt x="9410" y="11410"/>
                  <a:pt x="9403" y="11371"/>
                  <a:pt x="9398" y="11292"/>
                </a:cubicBezTo>
                <a:cubicBezTo>
                  <a:pt x="9393" y="11220"/>
                  <a:pt x="9389" y="11117"/>
                  <a:pt x="9389" y="11014"/>
                </a:cubicBezTo>
                <a:lnTo>
                  <a:pt x="9389" y="10538"/>
                </a:lnTo>
                <a:cubicBezTo>
                  <a:pt x="9389" y="10316"/>
                  <a:pt x="9402" y="10142"/>
                  <a:pt x="9417" y="10142"/>
                </a:cubicBezTo>
                <a:lnTo>
                  <a:pt x="9417" y="10142"/>
                </a:lnTo>
                <a:lnTo>
                  <a:pt x="9620" y="10142"/>
                </a:lnTo>
                <a:cubicBezTo>
                  <a:pt x="9627" y="10142"/>
                  <a:pt x="9634" y="10181"/>
                  <a:pt x="9639" y="10261"/>
                </a:cubicBezTo>
                <a:cubicBezTo>
                  <a:pt x="9644" y="10340"/>
                  <a:pt x="9647" y="10435"/>
                  <a:pt x="9647" y="10538"/>
                </a:cubicBezTo>
                <a:lnTo>
                  <a:pt x="9647" y="11014"/>
                </a:lnTo>
                <a:close/>
                <a:moveTo>
                  <a:pt x="10120" y="11022"/>
                </a:moveTo>
                <a:cubicBezTo>
                  <a:pt x="10120" y="11125"/>
                  <a:pt x="10117" y="11228"/>
                  <a:pt x="10112" y="11299"/>
                </a:cubicBezTo>
                <a:cubicBezTo>
                  <a:pt x="10107" y="11371"/>
                  <a:pt x="10100" y="11418"/>
                  <a:pt x="10092" y="11418"/>
                </a:cubicBezTo>
                <a:lnTo>
                  <a:pt x="10092" y="11418"/>
                </a:lnTo>
                <a:lnTo>
                  <a:pt x="9890" y="11418"/>
                </a:lnTo>
                <a:cubicBezTo>
                  <a:pt x="9883" y="11418"/>
                  <a:pt x="9876" y="11379"/>
                  <a:pt x="9871" y="11299"/>
                </a:cubicBezTo>
                <a:cubicBezTo>
                  <a:pt x="9866" y="11228"/>
                  <a:pt x="9862" y="11125"/>
                  <a:pt x="9862" y="11022"/>
                </a:cubicBezTo>
                <a:lnTo>
                  <a:pt x="9862" y="10546"/>
                </a:lnTo>
                <a:cubicBezTo>
                  <a:pt x="9862" y="10324"/>
                  <a:pt x="9874" y="10150"/>
                  <a:pt x="9890" y="10150"/>
                </a:cubicBezTo>
                <a:lnTo>
                  <a:pt x="9890" y="10150"/>
                </a:lnTo>
                <a:lnTo>
                  <a:pt x="10092" y="10150"/>
                </a:lnTo>
                <a:cubicBezTo>
                  <a:pt x="10100" y="10150"/>
                  <a:pt x="10107" y="10189"/>
                  <a:pt x="10112" y="10269"/>
                </a:cubicBezTo>
                <a:cubicBezTo>
                  <a:pt x="10117" y="10340"/>
                  <a:pt x="10120" y="10443"/>
                  <a:pt x="10120" y="10546"/>
                </a:cubicBezTo>
                <a:lnTo>
                  <a:pt x="10120" y="11022"/>
                </a:lnTo>
                <a:close/>
                <a:moveTo>
                  <a:pt x="10592" y="11030"/>
                </a:moveTo>
                <a:cubicBezTo>
                  <a:pt x="10592" y="11133"/>
                  <a:pt x="10589" y="11236"/>
                  <a:pt x="10584" y="11307"/>
                </a:cubicBezTo>
                <a:cubicBezTo>
                  <a:pt x="10578" y="11379"/>
                  <a:pt x="10572" y="11426"/>
                  <a:pt x="10565" y="11426"/>
                </a:cubicBezTo>
                <a:lnTo>
                  <a:pt x="10565" y="11426"/>
                </a:lnTo>
                <a:lnTo>
                  <a:pt x="10362" y="11426"/>
                </a:lnTo>
                <a:cubicBezTo>
                  <a:pt x="10355" y="11426"/>
                  <a:pt x="10348" y="11387"/>
                  <a:pt x="10343" y="11307"/>
                </a:cubicBezTo>
                <a:cubicBezTo>
                  <a:pt x="10338" y="11236"/>
                  <a:pt x="10335" y="11133"/>
                  <a:pt x="10335" y="11030"/>
                </a:cubicBezTo>
                <a:lnTo>
                  <a:pt x="10335" y="10554"/>
                </a:lnTo>
                <a:cubicBezTo>
                  <a:pt x="10335" y="10332"/>
                  <a:pt x="10347" y="10158"/>
                  <a:pt x="10362" y="10158"/>
                </a:cubicBezTo>
                <a:lnTo>
                  <a:pt x="10362" y="10158"/>
                </a:lnTo>
                <a:lnTo>
                  <a:pt x="10565" y="10158"/>
                </a:lnTo>
                <a:cubicBezTo>
                  <a:pt x="10580" y="10158"/>
                  <a:pt x="10592" y="10332"/>
                  <a:pt x="10592" y="10554"/>
                </a:cubicBezTo>
                <a:lnTo>
                  <a:pt x="10592" y="11030"/>
                </a:lnTo>
                <a:close/>
                <a:moveTo>
                  <a:pt x="11065" y="11038"/>
                </a:moveTo>
                <a:cubicBezTo>
                  <a:pt x="11065" y="11141"/>
                  <a:pt x="11062" y="11244"/>
                  <a:pt x="11057" y="11315"/>
                </a:cubicBezTo>
                <a:cubicBezTo>
                  <a:pt x="11051" y="11387"/>
                  <a:pt x="11045" y="11434"/>
                  <a:pt x="11038" y="11434"/>
                </a:cubicBezTo>
                <a:lnTo>
                  <a:pt x="11038" y="11434"/>
                </a:lnTo>
                <a:lnTo>
                  <a:pt x="10835" y="11434"/>
                </a:lnTo>
                <a:cubicBezTo>
                  <a:pt x="10820" y="11434"/>
                  <a:pt x="10807" y="11260"/>
                  <a:pt x="10807" y="11038"/>
                </a:cubicBezTo>
                <a:lnTo>
                  <a:pt x="10807" y="10562"/>
                </a:lnTo>
                <a:cubicBezTo>
                  <a:pt x="10807" y="10459"/>
                  <a:pt x="10810" y="10356"/>
                  <a:pt x="10816" y="10284"/>
                </a:cubicBezTo>
                <a:cubicBezTo>
                  <a:pt x="10821" y="10213"/>
                  <a:pt x="10830" y="10181"/>
                  <a:pt x="10835" y="10166"/>
                </a:cubicBezTo>
                <a:lnTo>
                  <a:pt x="11038" y="10173"/>
                </a:lnTo>
                <a:cubicBezTo>
                  <a:pt x="11053" y="10173"/>
                  <a:pt x="11065" y="10348"/>
                  <a:pt x="11065" y="10570"/>
                </a:cubicBezTo>
                <a:lnTo>
                  <a:pt x="11065" y="11038"/>
                </a:lnTo>
                <a:close/>
                <a:moveTo>
                  <a:pt x="11520" y="11046"/>
                </a:moveTo>
                <a:cubicBezTo>
                  <a:pt x="11520" y="11268"/>
                  <a:pt x="11508" y="11442"/>
                  <a:pt x="11492" y="11442"/>
                </a:cubicBezTo>
                <a:lnTo>
                  <a:pt x="11492" y="11442"/>
                </a:lnTo>
                <a:lnTo>
                  <a:pt x="11394" y="11442"/>
                </a:lnTo>
                <a:cubicBezTo>
                  <a:pt x="11394" y="11442"/>
                  <a:pt x="11394" y="11442"/>
                  <a:pt x="11394" y="11442"/>
                </a:cubicBezTo>
                <a:lnTo>
                  <a:pt x="11308" y="11442"/>
                </a:lnTo>
                <a:cubicBezTo>
                  <a:pt x="11292" y="11442"/>
                  <a:pt x="11280" y="11268"/>
                  <a:pt x="11280" y="11046"/>
                </a:cubicBezTo>
                <a:lnTo>
                  <a:pt x="11280" y="10570"/>
                </a:lnTo>
                <a:cubicBezTo>
                  <a:pt x="11280" y="10348"/>
                  <a:pt x="11292" y="10173"/>
                  <a:pt x="11308" y="10173"/>
                </a:cubicBezTo>
                <a:lnTo>
                  <a:pt x="11308" y="10173"/>
                </a:lnTo>
                <a:lnTo>
                  <a:pt x="11394" y="10173"/>
                </a:lnTo>
                <a:cubicBezTo>
                  <a:pt x="11394" y="10173"/>
                  <a:pt x="11394" y="10173"/>
                  <a:pt x="11394" y="10173"/>
                </a:cubicBezTo>
                <a:lnTo>
                  <a:pt x="11394" y="10173"/>
                </a:lnTo>
                <a:lnTo>
                  <a:pt x="11492" y="10173"/>
                </a:lnTo>
                <a:cubicBezTo>
                  <a:pt x="11499" y="10173"/>
                  <a:pt x="11506" y="10213"/>
                  <a:pt x="11511" y="10292"/>
                </a:cubicBezTo>
                <a:cubicBezTo>
                  <a:pt x="11516" y="10372"/>
                  <a:pt x="11520" y="10467"/>
                  <a:pt x="11520" y="10570"/>
                </a:cubicBezTo>
                <a:lnTo>
                  <a:pt x="11520" y="11046"/>
                </a:lnTo>
                <a:close/>
                <a:moveTo>
                  <a:pt x="11993" y="11054"/>
                </a:moveTo>
                <a:cubicBezTo>
                  <a:pt x="11993" y="11276"/>
                  <a:pt x="11980" y="11450"/>
                  <a:pt x="11965" y="11450"/>
                </a:cubicBezTo>
                <a:lnTo>
                  <a:pt x="11965" y="11450"/>
                </a:lnTo>
                <a:lnTo>
                  <a:pt x="11762" y="11450"/>
                </a:lnTo>
                <a:cubicBezTo>
                  <a:pt x="11747" y="11450"/>
                  <a:pt x="11735" y="11276"/>
                  <a:pt x="11735" y="11054"/>
                </a:cubicBezTo>
                <a:lnTo>
                  <a:pt x="11735" y="10578"/>
                </a:lnTo>
                <a:cubicBezTo>
                  <a:pt x="11735" y="10475"/>
                  <a:pt x="11738" y="10372"/>
                  <a:pt x="11743" y="10300"/>
                </a:cubicBezTo>
                <a:cubicBezTo>
                  <a:pt x="11748" y="10229"/>
                  <a:pt x="11755" y="10181"/>
                  <a:pt x="11762" y="10181"/>
                </a:cubicBezTo>
                <a:lnTo>
                  <a:pt x="11762" y="10181"/>
                </a:lnTo>
                <a:lnTo>
                  <a:pt x="11965" y="10181"/>
                </a:lnTo>
                <a:cubicBezTo>
                  <a:pt x="11972" y="10181"/>
                  <a:pt x="11979" y="10221"/>
                  <a:pt x="11984" y="10300"/>
                </a:cubicBezTo>
                <a:cubicBezTo>
                  <a:pt x="11989" y="10380"/>
                  <a:pt x="11993" y="10475"/>
                  <a:pt x="11993" y="10578"/>
                </a:cubicBezTo>
                <a:lnTo>
                  <a:pt x="11993" y="11054"/>
                </a:lnTo>
                <a:close/>
                <a:moveTo>
                  <a:pt x="12465" y="11062"/>
                </a:moveTo>
                <a:cubicBezTo>
                  <a:pt x="12465" y="11284"/>
                  <a:pt x="12453" y="11458"/>
                  <a:pt x="12437" y="11458"/>
                </a:cubicBezTo>
                <a:cubicBezTo>
                  <a:pt x="12437" y="11458"/>
                  <a:pt x="12437" y="11458"/>
                  <a:pt x="12437" y="11458"/>
                </a:cubicBezTo>
                <a:lnTo>
                  <a:pt x="12235" y="11458"/>
                </a:lnTo>
                <a:cubicBezTo>
                  <a:pt x="12228" y="11458"/>
                  <a:pt x="12220" y="11418"/>
                  <a:pt x="12215" y="11339"/>
                </a:cubicBezTo>
                <a:cubicBezTo>
                  <a:pt x="12211" y="11268"/>
                  <a:pt x="12207" y="11165"/>
                  <a:pt x="12207" y="11062"/>
                </a:cubicBezTo>
                <a:lnTo>
                  <a:pt x="12207" y="10586"/>
                </a:lnTo>
                <a:cubicBezTo>
                  <a:pt x="12207" y="10364"/>
                  <a:pt x="12219" y="10189"/>
                  <a:pt x="12235" y="10189"/>
                </a:cubicBezTo>
                <a:lnTo>
                  <a:pt x="12235" y="10189"/>
                </a:lnTo>
                <a:lnTo>
                  <a:pt x="12437" y="10189"/>
                </a:lnTo>
                <a:cubicBezTo>
                  <a:pt x="12444" y="10189"/>
                  <a:pt x="12452" y="10229"/>
                  <a:pt x="12457" y="10308"/>
                </a:cubicBezTo>
                <a:cubicBezTo>
                  <a:pt x="12462" y="10380"/>
                  <a:pt x="12465" y="10483"/>
                  <a:pt x="12465" y="10586"/>
                </a:cubicBezTo>
                <a:lnTo>
                  <a:pt x="12465" y="11062"/>
                </a:lnTo>
                <a:close/>
                <a:moveTo>
                  <a:pt x="12938" y="11069"/>
                </a:moveTo>
                <a:cubicBezTo>
                  <a:pt x="12938" y="11173"/>
                  <a:pt x="12935" y="11276"/>
                  <a:pt x="12929" y="11347"/>
                </a:cubicBezTo>
                <a:cubicBezTo>
                  <a:pt x="12924" y="11418"/>
                  <a:pt x="12917" y="11466"/>
                  <a:pt x="12910" y="11466"/>
                </a:cubicBezTo>
                <a:lnTo>
                  <a:pt x="12910" y="11466"/>
                </a:lnTo>
                <a:lnTo>
                  <a:pt x="12708" y="11466"/>
                </a:lnTo>
                <a:cubicBezTo>
                  <a:pt x="12692" y="11466"/>
                  <a:pt x="12680" y="11292"/>
                  <a:pt x="12680" y="11069"/>
                </a:cubicBezTo>
                <a:lnTo>
                  <a:pt x="12680" y="10594"/>
                </a:lnTo>
                <a:cubicBezTo>
                  <a:pt x="12680" y="10491"/>
                  <a:pt x="12683" y="10388"/>
                  <a:pt x="12688" y="10316"/>
                </a:cubicBezTo>
                <a:cubicBezTo>
                  <a:pt x="12693" y="10245"/>
                  <a:pt x="12700" y="10197"/>
                  <a:pt x="12708" y="10197"/>
                </a:cubicBezTo>
                <a:lnTo>
                  <a:pt x="12708" y="10197"/>
                </a:lnTo>
                <a:lnTo>
                  <a:pt x="12910" y="10197"/>
                </a:lnTo>
                <a:cubicBezTo>
                  <a:pt x="12926" y="10197"/>
                  <a:pt x="12938" y="10372"/>
                  <a:pt x="12938" y="10594"/>
                </a:cubicBezTo>
                <a:lnTo>
                  <a:pt x="12938" y="11069"/>
                </a:lnTo>
                <a:close/>
                <a:moveTo>
                  <a:pt x="13410" y="11077"/>
                </a:moveTo>
                <a:cubicBezTo>
                  <a:pt x="13410" y="11181"/>
                  <a:pt x="13407" y="11284"/>
                  <a:pt x="13402" y="11355"/>
                </a:cubicBezTo>
                <a:cubicBezTo>
                  <a:pt x="13396" y="11426"/>
                  <a:pt x="13390" y="11474"/>
                  <a:pt x="13382" y="11474"/>
                </a:cubicBezTo>
                <a:lnTo>
                  <a:pt x="13382" y="11474"/>
                </a:lnTo>
                <a:lnTo>
                  <a:pt x="13180" y="11474"/>
                </a:lnTo>
                <a:cubicBezTo>
                  <a:pt x="13173" y="11474"/>
                  <a:pt x="13166" y="11434"/>
                  <a:pt x="13161" y="11355"/>
                </a:cubicBezTo>
                <a:cubicBezTo>
                  <a:pt x="13156" y="11276"/>
                  <a:pt x="13152" y="11181"/>
                  <a:pt x="13152" y="11077"/>
                </a:cubicBezTo>
                <a:lnTo>
                  <a:pt x="13152" y="10602"/>
                </a:lnTo>
                <a:cubicBezTo>
                  <a:pt x="13152" y="10380"/>
                  <a:pt x="13166" y="10221"/>
                  <a:pt x="13180" y="10205"/>
                </a:cubicBezTo>
                <a:lnTo>
                  <a:pt x="13382" y="10213"/>
                </a:lnTo>
                <a:cubicBezTo>
                  <a:pt x="13398" y="10213"/>
                  <a:pt x="13410" y="10388"/>
                  <a:pt x="13410" y="10610"/>
                </a:cubicBezTo>
                <a:lnTo>
                  <a:pt x="13410" y="11077"/>
                </a:lnTo>
                <a:close/>
                <a:moveTo>
                  <a:pt x="13883" y="11085"/>
                </a:moveTo>
                <a:cubicBezTo>
                  <a:pt x="13883" y="11188"/>
                  <a:pt x="13880" y="11292"/>
                  <a:pt x="13875" y="11363"/>
                </a:cubicBezTo>
                <a:cubicBezTo>
                  <a:pt x="13870" y="11434"/>
                  <a:pt x="13862" y="11482"/>
                  <a:pt x="13855" y="11482"/>
                </a:cubicBezTo>
                <a:lnTo>
                  <a:pt x="13855" y="11482"/>
                </a:lnTo>
                <a:lnTo>
                  <a:pt x="13653" y="11482"/>
                </a:lnTo>
                <a:cubicBezTo>
                  <a:pt x="13646" y="11482"/>
                  <a:pt x="13638" y="11442"/>
                  <a:pt x="13633" y="11363"/>
                </a:cubicBezTo>
                <a:cubicBezTo>
                  <a:pt x="13628" y="11284"/>
                  <a:pt x="13625" y="11188"/>
                  <a:pt x="13625" y="11085"/>
                </a:cubicBezTo>
                <a:lnTo>
                  <a:pt x="13625" y="10610"/>
                </a:lnTo>
                <a:cubicBezTo>
                  <a:pt x="13625" y="10388"/>
                  <a:pt x="13637" y="10213"/>
                  <a:pt x="13653" y="10213"/>
                </a:cubicBezTo>
                <a:lnTo>
                  <a:pt x="13653" y="10213"/>
                </a:lnTo>
                <a:lnTo>
                  <a:pt x="13855" y="10213"/>
                </a:lnTo>
                <a:cubicBezTo>
                  <a:pt x="13871" y="10213"/>
                  <a:pt x="13883" y="10388"/>
                  <a:pt x="13883" y="10610"/>
                </a:cubicBezTo>
                <a:lnTo>
                  <a:pt x="13883" y="11085"/>
                </a:lnTo>
                <a:close/>
                <a:moveTo>
                  <a:pt x="14355" y="11093"/>
                </a:moveTo>
                <a:cubicBezTo>
                  <a:pt x="14355" y="11315"/>
                  <a:pt x="14343" y="11490"/>
                  <a:pt x="14328" y="11490"/>
                </a:cubicBezTo>
                <a:lnTo>
                  <a:pt x="14328" y="11490"/>
                </a:lnTo>
                <a:lnTo>
                  <a:pt x="14125" y="11490"/>
                </a:lnTo>
                <a:cubicBezTo>
                  <a:pt x="14118" y="11490"/>
                  <a:pt x="14111" y="11450"/>
                  <a:pt x="14106" y="11371"/>
                </a:cubicBezTo>
                <a:cubicBezTo>
                  <a:pt x="14101" y="11292"/>
                  <a:pt x="14097" y="11196"/>
                  <a:pt x="14097" y="11093"/>
                </a:cubicBezTo>
                <a:lnTo>
                  <a:pt x="14097" y="10618"/>
                </a:lnTo>
                <a:cubicBezTo>
                  <a:pt x="14097" y="10395"/>
                  <a:pt x="14110" y="10221"/>
                  <a:pt x="14125" y="10221"/>
                </a:cubicBezTo>
                <a:lnTo>
                  <a:pt x="14125" y="10221"/>
                </a:lnTo>
                <a:lnTo>
                  <a:pt x="14328" y="10221"/>
                </a:lnTo>
                <a:cubicBezTo>
                  <a:pt x="14335" y="10221"/>
                  <a:pt x="14342" y="10261"/>
                  <a:pt x="14347" y="10340"/>
                </a:cubicBezTo>
                <a:cubicBezTo>
                  <a:pt x="14352" y="10419"/>
                  <a:pt x="14355" y="10514"/>
                  <a:pt x="14355" y="10618"/>
                </a:cubicBezTo>
                <a:lnTo>
                  <a:pt x="14355" y="11093"/>
                </a:lnTo>
                <a:close/>
                <a:moveTo>
                  <a:pt x="14828" y="11093"/>
                </a:moveTo>
                <a:cubicBezTo>
                  <a:pt x="14828" y="11196"/>
                  <a:pt x="14825" y="11299"/>
                  <a:pt x="14820" y="11371"/>
                </a:cubicBezTo>
                <a:cubicBezTo>
                  <a:pt x="14814" y="11442"/>
                  <a:pt x="14808" y="11490"/>
                  <a:pt x="14800" y="11490"/>
                </a:cubicBezTo>
                <a:lnTo>
                  <a:pt x="14800" y="11490"/>
                </a:lnTo>
                <a:lnTo>
                  <a:pt x="14598" y="11490"/>
                </a:lnTo>
                <a:cubicBezTo>
                  <a:pt x="14591" y="11490"/>
                  <a:pt x="14583" y="11450"/>
                  <a:pt x="14579" y="11371"/>
                </a:cubicBezTo>
                <a:cubicBezTo>
                  <a:pt x="14574" y="11292"/>
                  <a:pt x="14570" y="11196"/>
                  <a:pt x="14570" y="11093"/>
                </a:cubicBezTo>
                <a:lnTo>
                  <a:pt x="14570" y="10618"/>
                </a:lnTo>
                <a:cubicBezTo>
                  <a:pt x="14570" y="10395"/>
                  <a:pt x="14582" y="10221"/>
                  <a:pt x="14598" y="10221"/>
                </a:cubicBezTo>
                <a:lnTo>
                  <a:pt x="14598" y="10221"/>
                </a:lnTo>
                <a:lnTo>
                  <a:pt x="14800" y="10221"/>
                </a:lnTo>
                <a:cubicBezTo>
                  <a:pt x="14816" y="10221"/>
                  <a:pt x="14828" y="10395"/>
                  <a:pt x="14828" y="10618"/>
                </a:cubicBezTo>
                <a:lnTo>
                  <a:pt x="14828" y="11093"/>
                </a:lnTo>
                <a:close/>
                <a:moveTo>
                  <a:pt x="15300" y="11101"/>
                </a:moveTo>
                <a:cubicBezTo>
                  <a:pt x="15300" y="11323"/>
                  <a:pt x="15288" y="11498"/>
                  <a:pt x="15273" y="11498"/>
                </a:cubicBezTo>
                <a:cubicBezTo>
                  <a:pt x="15273" y="11498"/>
                  <a:pt x="15273" y="11498"/>
                  <a:pt x="15273" y="11498"/>
                </a:cubicBezTo>
                <a:lnTo>
                  <a:pt x="15070" y="11498"/>
                </a:lnTo>
                <a:cubicBezTo>
                  <a:pt x="15063" y="11498"/>
                  <a:pt x="15056" y="11458"/>
                  <a:pt x="15051" y="11379"/>
                </a:cubicBezTo>
                <a:cubicBezTo>
                  <a:pt x="15046" y="11307"/>
                  <a:pt x="15043" y="11204"/>
                  <a:pt x="15043" y="11101"/>
                </a:cubicBezTo>
                <a:lnTo>
                  <a:pt x="15043" y="10625"/>
                </a:lnTo>
                <a:cubicBezTo>
                  <a:pt x="15043" y="10403"/>
                  <a:pt x="15055" y="10229"/>
                  <a:pt x="15070" y="10229"/>
                </a:cubicBezTo>
                <a:lnTo>
                  <a:pt x="15070" y="10229"/>
                </a:lnTo>
                <a:lnTo>
                  <a:pt x="15273" y="10229"/>
                </a:lnTo>
                <a:cubicBezTo>
                  <a:pt x="15280" y="10229"/>
                  <a:pt x="15287" y="10269"/>
                  <a:pt x="15292" y="10348"/>
                </a:cubicBezTo>
                <a:cubicBezTo>
                  <a:pt x="15297" y="10419"/>
                  <a:pt x="15300" y="10522"/>
                  <a:pt x="15300" y="10625"/>
                </a:cubicBezTo>
                <a:lnTo>
                  <a:pt x="15300" y="11101"/>
                </a:lnTo>
                <a:close/>
                <a:moveTo>
                  <a:pt x="15761" y="11109"/>
                </a:moveTo>
                <a:cubicBezTo>
                  <a:pt x="15761" y="11331"/>
                  <a:pt x="15749" y="11506"/>
                  <a:pt x="15733" y="11506"/>
                </a:cubicBezTo>
                <a:lnTo>
                  <a:pt x="15733" y="11506"/>
                </a:lnTo>
                <a:lnTo>
                  <a:pt x="15635" y="11506"/>
                </a:lnTo>
                <a:cubicBezTo>
                  <a:pt x="15635" y="11506"/>
                  <a:pt x="15635" y="11506"/>
                  <a:pt x="15635" y="11506"/>
                </a:cubicBezTo>
                <a:lnTo>
                  <a:pt x="15543" y="11506"/>
                </a:lnTo>
                <a:cubicBezTo>
                  <a:pt x="15536" y="11506"/>
                  <a:pt x="15529" y="11466"/>
                  <a:pt x="15524" y="11387"/>
                </a:cubicBezTo>
                <a:cubicBezTo>
                  <a:pt x="15519" y="11307"/>
                  <a:pt x="15516" y="11212"/>
                  <a:pt x="15516" y="11109"/>
                </a:cubicBezTo>
                <a:lnTo>
                  <a:pt x="15516" y="10633"/>
                </a:lnTo>
                <a:cubicBezTo>
                  <a:pt x="15516" y="10411"/>
                  <a:pt x="15528" y="10237"/>
                  <a:pt x="15543" y="10237"/>
                </a:cubicBezTo>
                <a:cubicBezTo>
                  <a:pt x="15543" y="10237"/>
                  <a:pt x="15543" y="10237"/>
                  <a:pt x="15543" y="10237"/>
                </a:cubicBezTo>
                <a:lnTo>
                  <a:pt x="15642" y="10237"/>
                </a:lnTo>
                <a:cubicBezTo>
                  <a:pt x="15642" y="10237"/>
                  <a:pt x="15642" y="10237"/>
                  <a:pt x="15643" y="10237"/>
                </a:cubicBezTo>
                <a:lnTo>
                  <a:pt x="15734" y="10237"/>
                </a:lnTo>
                <a:cubicBezTo>
                  <a:pt x="15741" y="10237"/>
                  <a:pt x="15748" y="10277"/>
                  <a:pt x="15753" y="10356"/>
                </a:cubicBezTo>
                <a:cubicBezTo>
                  <a:pt x="15758" y="10435"/>
                  <a:pt x="15761" y="10530"/>
                  <a:pt x="15761" y="10633"/>
                </a:cubicBezTo>
                <a:lnTo>
                  <a:pt x="15761" y="11109"/>
                </a:lnTo>
                <a:close/>
                <a:moveTo>
                  <a:pt x="16233" y="11117"/>
                </a:moveTo>
                <a:cubicBezTo>
                  <a:pt x="16233" y="11220"/>
                  <a:pt x="16230" y="11323"/>
                  <a:pt x="16225" y="11395"/>
                </a:cubicBezTo>
                <a:cubicBezTo>
                  <a:pt x="16220" y="11466"/>
                  <a:pt x="16213" y="11514"/>
                  <a:pt x="16206" y="11514"/>
                </a:cubicBezTo>
                <a:lnTo>
                  <a:pt x="16206" y="11514"/>
                </a:lnTo>
                <a:lnTo>
                  <a:pt x="16003" y="11514"/>
                </a:lnTo>
                <a:cubicBezTo>
                  <a:pt x="15988" y="11514"/>
                  <a:pt x="15976" y="11339"/>
                  <a:pt x="15976" y="11117"/>
                </a:cubicBezTo>
                <a:lnTo>
                  <a:pt x="15976" y="10641"/>
                </a:lnTo>
                <a:cubicBezTo>
                  <a:pt x="15976" y="10538"/>
                  <a:pt x="15978" y="10435"/>
                  <a:pt x="15984" y="10364"/>
                </a:cubicBezTo>
                <a:cubicBezTo>
                  <a:pt x="15989" y="10292"/>
                  <a:pt x="15996" y="10245"/>
                  <a:pt x="16003" y="10245"/>
                </a:cubicBezTo>
                <a:lnTo>
                  <a:pt x="16003" y="10245"/>
                </a:lnTo>
                <a:lnTo>
                  <a:pt x="16206" y="10245"/>
                </a:lnTo>
                <a:cubicBezTo>
                  <a:pt x="16221" y="10245"/>
                  <a:pt x="16233" y="10419"/>
                  <a:pt x="16233" y="10641"/>
                </a:cubicBezTo>
                <a:lnTo>
                  <a:pt x="16233" y="11117"/>
                </a:lnTo>
                <a:close/>
                <a:moveTo>
                  <a:pt x="16706" y="11125"/>
                </a:moveTo>
                <a:cubicBezTo>
                  <a:pt x="16706" y="11228"/>
                  <a:pt x="16703" y="11331"/>
                  <a:pt x="16698" y="11403"/>
                </a:cubicBezTo>
                <a:cubicBezTo>
                  <a:pt x="16693" y="11474"/>
                  <a:pt x="16686" y="11521"/>
                  <a:pt x="16678" y="11521"/>
                </a:cubicBezTo>
                <a:lnTo>
                  <a:pt x="16678" y="11521"/>
                </a:lnTo>
                <a:lnTo>
                  <a:pt x="16476" y="11521"/>
                </a:lnTo>
                <a:cubicBezTo>
                  <a:pt x="16469" y="11521"/>
                  <a:pt x="16462" y="11482"/>
                  <a:pt x="16457" y="11403"/>
                </a:cubicBezTo>
                <a:cubicBezTo>
                  <a:pt x="16452" y="11331"/>
                  <a:pt x="16448" y="11228"/>
                  <a:pt x="16448" y="11125"/>
                </a:cubicBezTo>
                <a:lnTo>
                  <a:pt x="16448" y="10649"/>
                </a:lnTo>
                <a:cubicBezTo>
                  <a:pt x="16448" y="10427"/>
                  <a:pt x="16460" y="10253"/>
                  <a:pt x="16476" y="10253"/>
                </a:cubicBezTo>
                <a:lnTo>
                  <a:pt x="16476" y="10253"/>
                </a:lnTo>
                <a:lnTo>
                  <a:pt x="16678" y="10253"/>
                </a:lnTo>
                <a:cubicBezTo>
                  <a:pt x="16694" y="10253"/>
                  <a:pt x="16706" y="10427"/>
                  <a:pt x="16706" y="10649"/>
                </a:cubicBezTo>
                <a:lnTo>
                  <a:pt x="16706" y="11125"/>
                </a:lnTo>
                <a:close/>
                <a:moveTo>
                  <a:pt x="17178" y="11133"/>
                </a:moveTo>
                <a:cubicBezTo>
                  <a:pt x="17178" y="11236"/>
                  <a:pt x="17176" y="11339"/>
                  <a:pt x="17170" y="11410"/>
                </a:cubicBezTo>
                <a:cubicBezTo>
                  <a:pt x="17165" y="11482"/>
                  <a:pt x="17158" y="11529"/>
                  <a:pt x="17151" y="11529"/>
                </a:cubicBezTo>
                <a:lnTo>
                  <a:pt x="17151" y="11529"/>
                </a:lnTo>
                <a:lnTo>
                  <a:pt x="16948" y="11529"/>
                </a:lnTo>
                <a:cubicBezTo>
                  <a:pt x="16933" y="11529"/>
                  <a:pt x="16921" y="11355"/>
                  <a:pt x="16921" y="11133"/>
                </a:cubicBezTo>
                <a:lnTo>
                  <a:pt x="16921" y="10657"/>
                </a:lnTo>
                <a:cubicBezTo>
                  <a:pt x="16921" y="10554"/>
                  <a:pt x="16923" y="10451"/>
                  <a:pt x="16929" y="10380"/>
                </a:cubicBezTo>
                <a:cubicBezTo>
                  <a:pt x="16934" y="10308"/>
                  <a:pt x="16941" y="10261"/>
                  <a:pt x="16948" y="10261"/>
                </a:cubicBezTo>
                <a:lnTo>
                  <a:pt x="16948" y="10261"/>
                </a:lnTo>
                <a:lnTo>
                  <a:pt x="17151" y="10261"/>
                </a:lnTo>
                <a:cubicBezTo>
                  <a:pt x="17166" y="10261"/>
                  <a:pt x="17178" y="10435"/>
                  <a:pt x="17178" y="10657"/>
                </a:cubicBezTo>
                <a:lnTo>
                  <a:pt x="17178" y="11133"/>
                </a:lnTo>
                <a:close/>
                <a:moveTo>
                  <a:pt x="17643" y="11418"/>
                </a:moveTo>
                <a:cubicBezTo>
                  <a:pt x="17638" y="11490"/>
                  <a:pt x="17631" y="11537"/>
                  <a:pt x="17624" y="11537"/>
                </a:cubicBezTo>
                <a:lnTo>
                  <a:pt x="17624" y="11537"/>
                </a:lnTo>
                <a:lnTo>
                  <a:pt x="17421" y="11537"/>
                </a:lnTo>
                <a:cubicBezTo>
                  <a:pt x="17406" y="11537"/>
                  <a:pt x="17394" y="11363"/>
                  <a:pt x="17394" y="11141"/>
                </a:cubicBezTo>
                <a:lnTo>
                  <a:pt x="17394" y="10665"/>
                </a:lnTo>
                <a:cubicBezTo>
                  <a:pt x="17394" y="10562"/>
                  <a:pt x="17396" y="10459"/>
                  <a:pt x="17402" y="10388"/>
                </a:cubicBezTo>
                <a:cubicBezTo>
                  <a:pt x="17407" y="10316"/>
                  <a:pt x="17414" y="10269"/>
                  <a:pt x="17421" y="10269"/>
                </a:cubicBezTo>
                <a:lnTo>
                  <a:pt x="17421" y="10269"/>
                </a:lnTo>
                <a:lnTo>
                  <a:pt x="17624" y="10269"/>
                </a:lnTo>
                <a:cubicBezTo>
                  <a:pt x="17639" y="10269"/>
                  <a:pt x="17651" y="10443"/>
                  <a:pt x="17651" y="10665"/>
                </a:cubicBezTo>
                <a:lnTo>
                  <a:pt x="17651" y="11141"/>
                </a:lnTo>
                <a:cubicBezTo>
                  <a:pt x="17651" y="11244"/>
                  <a:pt x="17648" y="11347"/>
                  <a:pt x="17643" y="11418"/>
                </a:cubicBezTo>
                <a:close/>
                <a:moveTo>
                  <a:pt x="18123" y="11149"/>
                </a:moveTo>
                <a:cubicBezTo>
                  <a:pt x="18123" y="11371"/>
                  <a:pt x="18111" y="11545"/>
                  <a:pt x="18096" y="11545"/>
                </a:cubicBezTo>
                <a:lnTo>
                  <a:pt x="18096" y="11545"/>
                </a:lnTo>
                <a:lnTo>
                  <a:pt x="17893" y="11545"/>
                </a:lnTo>
                <a:cubicBezTo>
                  <a:pt x="17878" y="11545"/>
                  <a:pt x="17866" y="11371"/>
                  <a:pt x="17866" y="11149"/>
                </a:cubicBezTo>
                <a:lnTo>
                  <a:pt x="17866" y="10673"/>
                </a:lnTo>
                <a:cubicBezTo>
                  <a:pt x="17866" y="10570"/>
                  <a:pt x="17869" y="10467"/>
                  <a:pt x="17874" y="10395"/>
                </a:cubicBezTo>
                <a:cubicBezTo>
                  <a:pt x="17880" y="10324"/>
                  <a:pt x="17886" y="10277"/>
                  <a:pt x="17893" y="10277"/>
                </a:cubicBezTo>
                <a:lnTo>
                  <a:pt x="17893" y="10277"/>
                </a:lnTo>
                <a:lnTo>
                  <a:pt x="18096" y="10277"/>
                </a:lnTo>
                <a:cubicBezTo>
                  <a:pt x="18103" y="10277"/>
                  <a:pt x="18110" y="10316"/>
                  <a:pt x="18115" y="10395"/>
                </a:cubicBezTo>
                <a:cubicBezTo>
                  <a:pt x="18120" y="10467"/>
                  <a:pt x="18123" y="10570"/>
                  <a:pt x="18123" y="10673"/>
                </a:cubicBezTo>
                <a:lnTo>
                  <a:pt x="18123" y="11149"/>
                </a:lnTo>
                <a:close/>
                <a:moveTo>
                  <a:pt x="18596" y="11157"/>
                </a:moveTo>
                <a:cubicBezTo>
                  <a:pt x="18596" y="11260"/>
                  <a:pt x="18593" y="11363"/>
                  <a:pt x="18588" y="11434"/>
                </a:cubicBezTo>
                <a:cubicBezTo>
                  <a:pt x="18583" y="11506"/>
                  <a:pt x="18576" y="11553"/>
                  <a:pt x="18569" y="11553"/>
                </a:cubicBezTo>
                <a:lnTo>
                  <a:pt x="18569" y="11553"/>
                </a:lnTo>
                <a:lnTo>
                  <a:pt x="18366" y="11553"/>
                </a:lnTo>
                <a:cubicBezTo>
                  <a:pt x="18359" y="11553"/>
                  <a:pt x="18352" y="11514"/>
                  <a:pt x="18347" y="11434"/>
                </a:cubicBezTo>
                <a:cubicBezTo>
                  <a:pt x="18342" y="11355"/>
                  <a:pt x="18339" y="11260"/>
                  <a:pt x="18339" y="11157"/>
                </a:cubicBezTo>
                <a:lnTo>
                  <a:pt x="18339" y="10681"/>
                </a:lnTo>
                <a:cubicBezTo>
                  <a:pt x="18339" y="10459"/>
                  <a:pt x="18351" y="10284"/>
                  <a:pt x="18366" y="10284"/>
                </a:cubicBezTo>
                <a:lnTo>
                  <a:pt x="18366" y="10284"/>
                </a:lnTo>
                <a:lnTo>
                  <a:pt x="18569" y="10284"/>
                </a:lnTo>
                <a:cubicBezTo>
                  <a:pt x="18584" y="10284"/>
                  <a:pt x="18596" y="10459"/>
                  <a:pt x="18596" y="10681"/>
                </a:cubicBezTo>
                <a:lnTo>
                  <a:pt x="18596" y="11157"/>
                </a:lnTo>
                <a:close/>
                <a:moveTo>
                  <a:pt x="19069" y="11165"/>
                </a:moveTo>
                <a:cubicBezTo>
                  <a:pt x="19069" y="11387"/>
                  <a:pt x="19056" y="11561"/>
                  <a:pt x="19041" y="11561"/>
                </a:cubicBezTo>
                <a:lnTo>
                  <a:pt x="19041" y="11561"/>
                </a:lnTo>
                <a:lnTo>
                  <a:pt x="18838" y="11561"/>
                </a:lnTo>
                <a:cubicBezTo>
                  <a:pt x="18831" y="11561"/>
                  <a:pt x="18824" y="11521"/>
                  <a:pt x="18819" y="11442"/>
                </a:cubicBezTo>
                <a:cubicBezTo>
                  <a:pt x="18814" y="11371"/>
                  <a:pt x="18811" y="11268"/>
                  <a:pt x="18811" y="11165"/>
                </a:cubicBezTo>
                <a:lnTo>
                  <a:pt x="18811" y="10689"/>
                </a:lnTo>
                <a:cubicBezTo>
                  <a:pt x="18811" y="10467"/>
                  <a:pt x="18823" y="10292"/>
                  <a:pt x="18838" y="10292"/>
                </a:cubicBezTo>
                <a:lnTo>
                  <a:pt x="18838" y="10292"/>
                </a:lnTo>
                <a:lnTo>
                  <a:pt x="19041" y="10292"/>
                </a:lnTo>
                <a:cubicBezTo>
                  <a:pt x="19048" y="10292"/>
                  <a:pt x="19055" y="10332"/>
                  <a:pt x="19060" y="10411"/>
                </a:cubicBezTo>
                <a:cubicBezTo>
                  <a:pt x="19065" y="10483"/>
                  <a:pt x="19069" y="10586"/>
                  <a:pt x="19069" y="10689"/>
                </a:cubicBezTo>
                <a:lnTo>
                  <a:pt x="19069" y="11165"/>
                </a:lnTo>
                <a:close/>
                <a:moveTo>
                  <a:pt x="19541" y="11173"/>
                </a:moveTo>
                <a:cubicBezTo>
                  <a:pt x="19541" y="11395"/>
                  <a:pt x="19529" y="11569"/>
                  <a:pt x="19514" y="11569"/>
                </a:cubicBezTo>
                <a:lnTo>
                  <a:pt x="19514" y="11569"/>
                </a:lnTo>
                <a:lnTo>
                  <a:pt x="19311" y="11569"/>
                </a:lnTo>
                <a:cubicBezTo>
                  <a:pt x="19304" y="11569"/>
                  <a:pt x="19297" y="11529"/>
                  <a:pt x="19292" y="11450"/>
                </a:cubicBezTo>
                <a:cubicBezTo>
                  <a:pt x="19287" y="11379"/>
                  <a:pt x="19284" y="11276"/>
                  <a:pt x="19284" y="11173"/>
                </a:cubicBezTo>
                <a:lnTo>
                  <a:pt x="19284" y="10697"/>
                </a:lnTo>
                <a:cubicBezTo>
                  <a:pt x="19284" y="10475"/>
                  <a:pt x="19296" y="10300"/>
                  <a:pt x="19311" y="10300"/>
                </a:cubicBezTo>
                <a:lnTo>
                  <a:pt x="19311" y="10300"/>
                </a:lnTo>
                <a:lnTo>
                  <a:pt x="19514" y="10300"/>
                </a:lnTo>
                <a:cubicBezTo>
                  <a:pt x="19521" y="10300"/>
                  <a:pt x="19528" y="10340"/>
                  <a:pt x="19533" y="10419"/>
                </a:cubicBezTo>
                <a:cubicBezTo>
                  <a:pt x="19538" y="10499"/>
                  <a:pt x="19541" y="10594"/>
                  <a:pt x="19541" y="10697"/>
                </a:cubicBezTo>
                <a:lnTo>
                  <a:pt x="19541" y="11173"/>
                </a:lnTo>
                <a:close/>
                <a:moveTo>
                  <a:pt x="19986" y="11181"/>
                </a:moveTo>
                <a:cubicBezTo>
                  <a:pt x="19986" y="11284"/>
                  <a:pt x="19983" y="11387"/>
                  <a:pt x="19977" y="11458"/>
                </a:cubicBezTo>
                <a:cubicBezTo>
                  <a:pt x="19972" y="11529"/>
                  <a:pt x="19965" y="11577"/>
                  <a:pt x="19958" y="11577"/>
                </a:cubicBezTo>
                <a:cubicBezTo>
                  <a:pt x="19958" y="11577"/>
                  <a:pt x="19958" y="11577"/>
                  <a:pt x="19958" y="11577"/>
                </a:cubicBezTo>
                <a:lnTo>
                  <a:pt x="19883" y="11577"/>
                </a:lnTo>
                <a:cubicBezTo>
                  <a:pt x="19883" y="11577"/>
                  <a:pt x="19883" y="11577"/>
                  <a:pt x="19883" y="11577"/>
                </a:cubicBezTo>
                <a:cubicBezTo>
                  <a:pt x="19883" y="11577"/>
                  <a:pt x="19883" y="11577"/>
                  <a:pt x="19883" y="11577"/>
                </a:cubicBezTo>
                <a:lnTo>
                  <a:pt x="19784" y="11577"/>
                </a:lnTo>
                <a:cubicBezTo>
                  <a:pt x="19777" y="11577"/>
                  <a:pt x="19770" y="11537"/>
                  <a:pt x="19765" y="11458"/>
                </a:cubicBezTo>
                <a:cubicBezTo>
                  <a:pt x="19760" y="11387"/>
                  <a:pt x="19757" y="11284"/>
                  <a:pt x="19757" y="11181"/>
                </a:cubicBezTo>
                <a:lnTo>
                  <a:pt x="19757" y="10705"/>
                </a:lnTo>
                <a:cubicBezTo>
                  <a:pt x="19757" y="10483"/>
                  <a:pt x="19769" y="10308"/>
                  <a:pt x="19784" y="10308"/>
                </a:cubicBezTo>
                <a:lnTo>
                  <a:pt x="19784" y="10308"/>
                </a:lnTo>
                <a:lnTo>
                  <a:pt x="19859" y="10308"/>
                </a:lnTo>
                <a:cubicBezTo>
                  <a:pt x="19859" y="10308"/>
                  <a:pt x="19859" y="10308"/>
                  <a:pt x="19859" y="10308"/>
                </a:cubicBezTo>
                <a:lnTo>
                  <a:pt x="19958" y="10308"/>
                </a:lnTo>
                <a:cubicBezTo>
                  <a:pt x="19973" y="10308"/>
                  <a:pt x="19986" y="10483"/>
                  <a:pt x="19986" y="10705"/>
                </a:cubicBezTo>
                <a:lnTo>
                  <a:pt x="19986" y="11181"/>
                </a:lnTo>
                <a:close/>
                <a:moveTo>
                  <a:pt x="20458" y="11181"/>
                </a:moveTo>
                <a:cubicBezTo>
                  <a:pt x="20458" y="11284"/>
                  <a:pt x="20455" y="11387"/>
                  <a:pt x="20450" y="11458"/>
                </a:cubicBezTo>
                <a:cubicBezTo>
                  <a:pt x="20445" y="11529"/>
                  <a:pt x="20437" y="11577"/>
                  <a:pt x="20430" y="11577"/>
                </a:cubicBezTo>
                <a:lnTo>
                  <a:pt x="20430" y="11577"/>
                </a:lnTo>
                <a:lnTo>
                  <a:pt x="20228" y="11577"/>
                </a:lnTo>
                <a:cubicBezTo>
                  <a:pt x="20221" y="11577"/>
                  <a:pt x="20213" y="11537"/>
                  <a:pt x="20208" y="11458"/>
                </a:cubicBezTo>
                <a:cubicBezTo>
                  <a:pt x="20204" y="11387"/>
                  <a:pt x="20200" y="11284"/>
                  <a:pt x="20200" y="11181"/>
                </a:cubicBezTo>
                <a:lnTo>
                  <a:pt x="20200" y="10705"/>
                </a:lnTo>
                <a:cubicBezTo>
                  <a:pt x="20200" y="10483"/>
                  <a:pt x="20212" y="10308"/>
                  <a:pt x="20228" y="10308"/>
                </a:cubicBezTo>
                <a:lnTo>
                  <a:pt x="20228" y="10308"/>
                </a:lnTo>
                <a:lnTo>
                  <a:pt x="20430" y="10308"/>
                </a:lnTo>
                <a:cubicBezTo>
                  <a:pt x="20446" y="10308"/>
                  <a:pt x="20458" y="10483"/>
                  <a:pt x="20458" y="10705"/>
                </a:cubicBezTo>
                <a:lnTo>
                  <a:pt x="20458" y="11181"/>
                </a:lnTo>
                <a:close/>
                <a:moveTo>
                  <a:pt x="20931" y="11188"/>
                </a:moveTo>
                <a:cubicBezTo>
                  <a:pt x="20931" y="11292"/>
                  <a:pt x="20928" y="11395"/>
                  <a:pt x="20922" y="11466"/>
                </a:cubicBezTo>
                <a:cubicBezTo>
                  <a:pt x="20917" y="11537"/>
                  <a:pt x="20910" y="11585"/>
                  <a:pt x="20903" y="11585"/>
                </a:cubicBezTo>
                <a:lnTo>
                  <a:pt x="20903" y="11585"/>
                </a:lnTo>
                <a:lnTo>
                  <a:pt x="20701" y="11585"/>
                </a:lnTo>
                <a:cubicBezTo>
                  <a:pt x="20693" y="11585"/>
                  <a:pt x="20686" y="11545"/>
                  <a:pt x="20681" y="11466"/>
                </a:cubicBezTo>
                <a:cubicBezTo>
                  <a:pt x="20676" y="11387"/>
                  <a:pt x="20673" y="11292"/>
                  <a:pt x="20673" y="11188"/>
                </a:cubicBezTo>
                <a:lnTo>
                  <a:pt x="20673" y="10713"/>
                </a:lnTo>
                <a:cubicBezTo>
                  <a:pt x="20673" y="10491"/>
                  <a:pt x="20685" y="10316"/>
                  <a:pt x="20701" y="10316"/>
                </a:cubicBezTo>
                <a:lnTo>
                  <a:pt x="20701" y="10316"/>
                </a:lnTo>
                <a:lnTo>
                  <a:pt x="20903" y="10316"/>
                </a:lnTo>
                <a:cubicBezTo>
                  <a:pt x="20919" y="10316"/>
                  <a:pt x="20931" y="10491"/>
                  <a:pt x="20931" y="10713"/>
                </a:cubicBezTo>
                <a:lnTo>
                  <a:pt x="20931" y="11188"/>
                </a:lnTo>
                <a:close/>
                <a:moveTo>
                  <a:pt x="21403" y="11204"/>
                </a:moveTo>
                <a:cubicBezTo>
                  <a:pt x="21403" y="11426"/>
                  <a:pt x="21391" y="11601"/>
                  <a:pt x="21375" y="11601"/>
                </a:cubicBezTo>
                <a:lnTo>
                  <a:pt x="21375" y="11601"/>
                </a:lnTo>
                <a:lnTo>
                  <a:pt x="21173" y="11601"/>
                </a:lnTo>
                <a:cubicBezTo>
                  <a:pt x="21157" y="11601"/>
                  <a:pt x="21145" y="11426"/>
                  <a:pt x="21145" y="11204"/>
                </a:cubicBezTo>
                <a:lnTo>
                  <a:pt x="21145" y="10729"/>
                </a:lnTo>
                <a:cubicBezTo>
                  <a:pt x="21145" y="10625"/>
                  <a:pt x="21148" y="10522"/>
                  <a:pt x="21154" y="10451"/>
                </a:cubicBezTo>
                <a:cubicBezTo>
                  <a:pt x="21159" y="10380"/>
                  <a:pt x="21166" y="10332"/>
                  <a:pt x="21173" y="10332"/>
                </a:cubicBezTo>
                <a:lnTo>
                  <a:pt x="21173" y="10332"/>
                </a:lnTo>
                <a:lnTo>
                  <a:pt x="21375" y="10332"/>
                </a:lnTo>
                <a:cubicBezTo>
                  <a:pt x="21383" y="10332"/>
                  <a:pt x="21390" y="10372"/>
                  <a:pt x="21395" y="10451"/>
                </a:cubicBezTo>
                <a:cubicBezTo>
                  <a:pt x="21400" y="10522"/>
                  <a:pt x="21403" y="10625"/>
                  <a:pt x="21403" y="10729"/>
                </a:cubicBezTo>
                <a:lnTo>
                  <a:pt x="21403" y="11204"/>
                </a:lnTo>
                <a:close/>
              </a:path>
            </a:pathLst>
          </a:custGeom>
          <a:solidFill>
            <a:srgbClr val="2C3E50"/>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800"/>
          </a:p>
        </p:txBody>
      </p:sp>
      <p:sp>
        <p:nvSpPr>
          <p:cNvPr id="12" name="CuadroTexto 11">
            <a:extLst>
              <a:ext uri="{FF2B5EF4-FFF2-40B4-BE49-F238E27FC236}">
                <a16:creationId xmlns:a16="http://schemas.microsoft.com/office/drawing/2014/main" id="{C8E0DD62-BCD8-4609-8679-C6CEAA4CD84C}"/>
              </a:ext>
            </a:extLst>
          </p:cNvPr>
          <p:cNvSpPr txBox="1"/>
          <p:nvPr/>
        </p:nvSpPr>
        <p:spPr>
          <a:xfrm>
            <a:off x="2447585" y="3447511"/>
            <a:ext cx="7646326" cy="1754326"/>
          </a:xfrm>
          <a:prstGeom prst="rect">
            <a:avLst/>
          </a:prstGeom>
          <a:noFill/>
        </p:spPr>
        <p:txBody>
          <a:bodyPr wrap="square" rtlCol="0">
            <a:spAutoFit/>
          </a:bodyPr>
          <a:lstStyle/>
          <a:p>
            <a:pPr algn="ctr"/>
            <a:r>
              <a:rPr lang="es-ES" sz="5400" b="1" dirty="0"/>
              <a:t>Condiciones de humedad mezclas asfálticas</a:t>
            </a:r>
            <a:endParaRPr lang="es-EC" sz="5400" b="1" dirty="0"/>
          </a:p>
        </p:txBody>
      </p:sp>
      <p:pic>
        <p:nvPicPr>
          <p:cNvPr id="17" name="Graphic 24" descr="Truck">
            <a:extLst>
              <a:ext uri="{FF2B5EF4-FFF2-40B4-BE49-F238E27FC236}">
                <a16:creationId xmlns:a16="http://schemas.microsoft.com/office/drawing/2014/main" id="{1C5673D2-9636-4B7D-BB6F-C653813B4D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3772" y="5150642"/>
            <a:ext cx="871607" cy="871607"/>
          </a:xfrm>
          <a:prstGeom prst="rect">
            <a:avLst/>
          </a:prstGeom>
        </p:spPr>
      </p:pic>
      <p:pic>
        <p:nvPicPr>
          <p:cNvPr id="18" name="Graphic 25" descr="Motorcycle">
            <a:extLst>
              <a:ext uri="{FF2B5EF4-FFF2-40B4-BE49-F238E27FC236}">
                <a16:creationId xmlns:a16="http://schemas.microsoft.com/office/drawing/2014/main" id="{90ED4899-2D2F-4AB4-83E6-CE13955756F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29088" y="5150641"/>
            <a:ext cx="871607" cy="871607"/>
          </a:xfrm>
          <a:prstGeom prst="rect">
            <a:avLst/>
          </a:prstGeom>
        </p:spPr>
      </p:pic>
      <p:pic>
        <p:nvPicPr>
          <p:cNvPr id="19" name="Graphic 23" descr="Car">
            <a:extLst>
              <a:ext uri="{FF2B5EF4-FFF2-40B4-BE49-F238E27FC236}">
                <a16:creationId xmlns:a16="http://schemas.microsoft.com/office/drawing/2014/main" id="{3BFA6D09-79F7-47FC-8985-4150E93BCD4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478400" y="4886197"/>
            <a:ext cx="871607" cy="871607"/>
          </a:xfrm>
          <a:prstGeom prst="rect">
            <a:avLst/>
          </a:prstGeom>
        </p:spPr>
      </p:pic>
      <p:pic>
        <p:nvPicPr>
          <p:cNvPr id="25" name="Graphic 23" descr="Car">
            <a:extLst>
              <a:ext uri="{FF2B5EF4-FFF2-40B4-BE49-F238E27FC236}">
                <a16:creationId xmlns:a16="http://schemas.microsoft.com/office/drawing/2014/main" id="{02679E16-6B31-44CF-A927-6091E1C86C2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39992" y="948219"/>
            <a:ext cx="871607" cy="871607"/>
          </a:xfrm>
          <a:prstGeom prst="rect">
            <a:avLst/>
          </a:prstGeom>
        </p:spPr>
      </p:pic>
      <p:pic>
        <p:nvPicPr>
          <p:cNvPr id="26" name="Graphic 24" descr="Truck">
            <a:extLst>
              <a:ext uri="{FF2B5EF4-FFF2-40B4-BE49-F238E27FC236}">
                <a16:creationId xmlns:a16="http://schemas.microsoft.com/office/drawing/2014/main" id="{39CEDF38-0D6F-40C2-ADE2-8D5EFE6AEE5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406944" y="618121"/>
            <a:ext cx="871607" cy="871607"/>
          </a:xfrm>
          <a:prstGeom prst="rect">
            <a:avLst/>
          </a:prstGeom>
        </p:spPr>
      </p:pic>
      <p:grpSp>
        <p:nvGrpSpPr>
          <p:cNvPr id="29" name="Group 17">
            <a:extLst>
              <a:ext uri="{FF2B5EF4-FFF2-40B4-BE49-F238E27FC236}">
                <a16:creationId xmlns:a16="http://schemas.microsoft.com/office/drawing/2014/main" id="{8752EDF7-76DD-4AB6-9B2E-452EC41F9C03}"/>
              </a:ext>
            </a:extLst>
          </p:cNvPr>
          <p:cNvGrpSpPr/>
          <p:nvPr/>
        </p:nvGrpSpPr>
        <p:grpSpPr>
          <a:xfrm>
            <a:off x="5360546" y="1945675"/>
            <a:ext cx="1290781" cy="1318648"/>
            <a:chOff x="3456213" y="1489266"/>
            <a:chExt cx="1826262" cy="2122552"/>
          </a:xfrm>
        </p:grpSpPr>
        <p:sp>
          <p:nvSpPr>
            <p:cNvPr id="30" name="Shape">
              <a:extLst>
                <a:ext uri="{FF2B5EF4-FFF2-40B4-BE49-F238E27FC236}">
                  <a16:creationId xmlns:a16="http://schemas.microsoft.com/office/drawing/2014/main" id="{7176E7E2-7998-4529-8D62-F06C414714C6}"/>
                </a:ext>
              </a:extLst>
            </p:cNvPr>
            <p:cNvSpPr/>
            <p:nvPr/>
          </p:nvSpPr>
          <p:spPr>
            <a:xfrm>
              <a:off x="3646714" y="1489266"/>
              <a:ext cx="1445261" cy="1946086"/>
            </a:xfrm>
            <a:custGeom>
              <a:avLst/>
              <a:gdLst/>
              <a:ahLst/>
              <a:cxnLst>
                <a:cxn ang="0">
                  <a:pos x="wd2" y="hd2"/>
                </a:cxn>
                <a:cxn ang="5400000">
                  <a:pos x="wd2" y="hd2"/>
                </a:cxn>
                <a:cxn ang="10800000">
                  <a:pos x="wd2" y="hd2"/>
                </a:cxn>
                <a:cxn ang="16200000">
                  <a:pos x="wd2" y="hd2"/>
                </a:cxn>
              </a:cxnLst>
              <a:rect l="0" t="0" r="r" b="b"/>
              <a:pathLst>
                <a:path w="21600" h="21450" extrusionOk="0">
                  <a:moveTo>
                    <a:pt x="0" y="21450"/>
                  </a:moveTo>
                  <a:lnTo>
                    <a:pt x="9938" y="452"/>
                  </a:lnTo>
                  <a:cubicBezTo>
                    <a:pt x="10223" y="-150"/>
                    <a:pt x="11377" y="-150"/>
                    <a:pt x="11662" y="452"/>
                  </a:cubicBezTo>
                  <a:lnTo>
                    <a:pt x="21600" y="21450"/>
                  </a:lnTo>
                  <a:lnTo>
                    <a:pt x="0" y="21450"/>
                  </a:lnTo>
                  <a:close/>
                </a:path>
              </a:pathLst>
            </a:custGeom>
            <a:solidFill>
              <a:srgbClr val="F0A34E"/>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800"/>
            </a:p>
          </p:txBody>
        </p:sp>
        <p:sp>
          <p:nvSpPr>
            <p:cNvPr id="31" name="Shape">
              <a:extLst>
                <a:ext uri="{FF2B5EF4-FFF2-40B4-BE49-F238E27FC236}">
                  <a16:creationId xmlns:a16="http://schemas.microsoft.com/office/drawing/2014/main" id="{83726170-B0BB-41DB-9989-A74C12A73A61}"/>
                </a:ext>
              </a:extLst>
            </p:cNvPr>
            <p:cNvSpPr/>
            <p:nvPr/>
          </p:nvSpPr>
          <p:spPr>
            <a:xfrm>
              <a:off x="3456213" y="3343467"/>
              <a:ext cx="1826262" cy="268351"/>
            </a:xfrm>
            <a:custGeom>
              <a:avLst/>
              <a:gdLst/>
              <a:ahLst/>
              <a:cxnLst>
                <a:cxn ang="0">
                  <a:pos x="wd2" y="hd2"/>
                </a:cxn>
                <a:cxn ang="5400000">
                  <a:pos x="wd2" y="hd2"/>
                </a:cxn>
                <a:cxn ang="10800000">
                  <a:pos x="wd2" y="hd2"/>
                </a:cxn>
                <a:cxn ang="16200000">
                  <a:pos x="wd2" y="hd2"/>
                </a:cxn>
              </a:cxnLst>
              <a:rect l="0" t="0" r="r" b="b"/>
              <a:pathLst>
                <a:path w="21600" h="21600" extrusionOk="0">
                  <a:moveTo>
                    <a:pt x="21599" y="21600"/>
                  </a:moveTo>
                  <a:lnTo>
                    <a:pt x="0" y="21600"/>
                  </a:lnTo>
                  <a:lnTo>
                    <a:pt x="0" y="1400"/>
                  </a:lnTo>
                  <a:cubicBezTo>
                    <a:pt x="0" y="624"/>
                    <a:pt x="92" y="0"/>
                    <a:pt x="206" y="0"/>
                  </a:cubicBezTo>
                  <a:lnTo>
                    <a:pt x="21394" y="0"/>
                  </a:lnTo>
                  <a:cubicBezTo>
                    <a:pt x="21508" y="0"/>
                    <a:pt x="21600" y="624"/>
                    <a:pt x="21600" y="1400"/>
                  </a:cubicBezTo>
                  <a:lnTo>
                    <a:pt x="21600" y="21600"/>
                  </a:lnTo>
                  <a:close/>
                </a:path>
              </a:pathLst>
            </a:custGeom>
            <a:solidFill>
              <a:srgbClr val="E97244"/>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800"/>
            </a:p>
          </p:txBody>
        </p:sp>
        <p:sp>
          <p:nvSpPr>
            <p:cNvPr id="32" name="Shape">
              <a:extLst>
                <a:ext uri="{FF2B5EF4-FFF2-40B4-BE49-F238E27FC236}">
                  <a16:creationId xmlns:a16="http://schemas.microsoft.com/office/drawing/2014/main" id="{73AA2FF2-8B75-49BA-AFA5-CF2C3ABD69EA}"/>
                </a:ext>
              </a:extLst>
            </p:cNvPr>
            <p:cNvSpPr/>
            <p:nvPr/>
          </p:nvSpPr>
          <p:spPr>
            <a:xfrm>
              <a:off x="3786413" y="1489266"/>
              <a:ext cx="1160274" cy="1537781"/>
            </a:xfrm>
            <a:custGeom>
              <a:avLst/>
              <a:gdLst/>
              <a:ahLst/>
              <a:cxnLst>
                <a:cxn ang="0">
                  <a:pos x="wd2" y="hd2"/>
                </a:cxn>
                <a:cxn ang="5400000">
                  <a:pos x="wd2" y="hd2"/>
                </a:cxn>
                <a:cxn ang="10800000">
                  <a:pos x="wd2" y="hd2"/>
                </a:cxn>
                <a:cxn ang="16200000">
                  <a:pos x="wd2" y="hd2"/>
                </a:cxn>
              </a:cxnLst>
              <a:rect l="0" t="0" r="r" b="b"/>
              <a:pathLst>
                <a:path w="21600" h="21410" extrusionOk="0">
                  <a:moveTo>
                    <a:pt x="19623" y="17172"/>
                  </a:moveTo>
                  <a:lnTo>
                    <a:pt x="1979" y="17172"/>
                  </a:lnTo>
                  <a:lnTo>
                    <a:pt x="0" y="21410"/>
                  </a:lnTo>
                  <a:lnTo>
                    <a:pt x="21600" y="21410"/>
                  </a:lnTo>
                  <a:lnTo>
                    <a:pt x="19623" y="17172"/>
                  </a:lnTo>
                  <a:close/>
                  <a:moveTo>
                    <a:pt x="15595" y="8539"/>
                  </a:moveTo>
                  <a:lnTo>
                    <a:pt x="6008" y="8539"/>
                  </a:lnTo>
                  <a:lnTo>
                    <a:pt x="4029" y="12778"/>
                  </a:lnTo>
                  <a:lnTo>
                    <a:pt x="17571" y="12778"/>
                  </a:lnTo>
                  <a:lnTo>
                    <a:pt x="15595" y="8539"/>
                  </a:lnTo>
                  <a:close/>
                  <a:moveTo>
                    <a:pt x="11873" y="570"/>
                  </a:moveTo>
                  <a:cubicBezTo>
                    <a:pt x="11519" y="-190"/>
                    <a:pt x="10081" y="-190"/>
                    <a:pt x="9727" y="570"/>
                  </a:cubicBezTo>
                  <a:lnTo>
                    <a:pt x="8057" y="4146"/>
                  </a:lnTo>
                  <a:lnTo>
                    <a:pt x="13540" y="4146"/>
                  </a:lnTo>
                  <a:lnTo>
                    <a:pt x="11873" y="570"/>
                  </a:lnTo>
                  <a:close/>
                </a:path>
              </a:pathLst>
            </a:custGeom>
            <a:solidFill>
              <a:srgbClr val="F8C655"/>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800"/>
            </a:p>
          </p:txBody>
        </p:sp>
      </p:grpSp>
      <p:sp>
        <p:nvSpPr>
          <p:cNvPr id="28" name="Google Shape;993;p30">
            <a:extLst>
              <a:ext uri="{FF2B5EF4-FFF2-40B4-BE49-F238E27FC236}">
                <a16:creationId xmlns:a16="http://schemas.microsoft.com/office/drawing/2014/main" id="{FDAF6929-6E2C-4532-B211-B2108150A8EC}"/>
              </a:ext>
            </a:extLst>
          </p:cNvPr>
          <p:cNvSpPr/>
          <p:nvPr/>
        </p:nvSpPr>
        <p:spPr>
          <a:xfrm>
            <a:off x="5657917" y="2433479"/>
            <a:ext cx="692090" cy="655099"/>
          </a:xfrm>
          <a:custGeom>
            <a:avLst/>
            <a:gdLst/>
            <a:ahLst/>
            <a:cxnLst/>
            <a:rect l="l" t="t" r="r" b="b"/>
            <a:pathLst>
              <a:path w="18147" h="18146" extrusionOk="0">
                <a:moveTo>
                  <a:pt x="9085" y="0"/>
                </a:moveTo>
                <a:cubicBezTo>
                  <a:pt x="4073" y="0"/>
                  <a:pt x="1" y="4072"/>
                  <a:pt x="1" y="9085"/>
                </a:cubicBezTo>
                <a:cubicBezTo>
                  <a:pt x="1" y="14074"/>
                  <a:pt x="4073" y="18146"/>
                  <a:pt x="9085" y="18146"/>
                </a:cubicBezTo>
                <a:cubicBezTo>
                  <a:pt x="14086" y="18146"/>
                  <a:pt x="18146" y="14074"/>
                  <a:pt x="18146" y="9085"/>
                </a:cubicBezTo>
                <a:cubicBezTo>
                  <a:pt x="18146" y="4072"/>
                  <a:pt x="14086" y="0"/>
                  <a:pt x="9085" y="0"/>
                </a:cubicBez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None/>
            </a:pPr>
            <a:r>
              <a:rPr lang="en" sz="3200" b="1" dirty="0">
                <a:solidFill>
                  <a:srgbClr val="FFFFFF"/>
                </a:solidFill>
                <a:latin typeface="Fira Sans Extra Condensed"/>
                <a:ea typeface="Fira Sans Extra Condensed"/>
                <a:cs typeface="Fira Sans Extra Condensed"/>
                <a:sym typeface="Fira Sans Extra Condensed"/>
              </a:rPr>
              <a:t>07</a:t>
            </a:r>
            <a:endParaRPr sz="3200" b="1" dirty="0">
              <a:solidFill>
                <a:srgbClr val="FFFFFF"/>
              </a:solidFill>
              <a:latin typeface="Fira Sans Extra Condensed"/>
              <a:ea typeface="Fira Sans Extra Condensed"/>
              <a:cs typeface="Fira Sans Extra Condensed"/>
              <a:sym typeface="Fira Sans Extra Condensed"/>
            </a:endParaRPr>
          </a:p>
        </p:txBody>
      </p:sp>
    </p:spTree>
    <p:extLst>
      <p:ext uri="{BB962C8B-B14F-4D97-AF65-F5344CB8AC3E}">
        <p14:creationId xmlns:p14="http://schemas.microsoft.com/office/powerpoint/2010/main" val="34363722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a:extLst>
              <a:ext uri="{FF2B5EF4-FFF2-40B4-BE49-F238E27FC236}">
                <a16:creationId xmlns:a16="http://schemas.microsoft.com/office/drawing/2014/main" id="{3FC8F715-B3ED-4D6C-ACAD-425998EB7DEC}"/>
              </a:ext>
            </a:extLst>
          </p:cNvPr>
          <p:cNvSpPr/>
          <p:nvPr/>
        </p:nvSpPr>
        <p:spPr>
          <a:xfrm>
            <a:off x="3805996" y="1119695"/>
            <a:ext cx="6452158" cy="5147637"/>
          </a:xfrm>
          <a:custGeom>
            <a:avLst/>
            <a:gdLst/>
            <a:ahLst/>
            <a:cxnLst>
              <a:cxn ang="0">
                <a:pos x="wd2" y="hd2"/>
              </a:cxn>
              <a:cxn ang="5400000">
                <a:pos x="wd2" y="hd2"/>
              </a:cxn>
              <a:cxn ang="10800000">
                <a:pos x="wd2" y="hd2"/>
              </a:cxn>
              <a:cxn ang="16200000">
                <a:pos x="wd2" y="hd2"/>
              </a:cxn>
            </a:cxnLst>
            <a:rect l="0" t="0" r="r" b="b"/>
            <a:pathLst>
              <a:path w="21600" h="21600" extrusionOk="0">
                <a:moveTo>
                  <a:pt x="15557" y="1008"/>
                </a:moveTo>
                <a:lnTo>
                  <a:pt x="16910" y="1330"/>
                </a:lnTo>
                <a:lnTo>
                  <a:pt x="10772" y="4038"/>
                </a:lnTo>
                <a:lnTo>
                  <a:pt x="4666" y="1362"/>
                </a:lnTo>
                <a:lnTo>
                  <a:pt x="6146" y="1008"/>
                </a:lnTo>
                <a:lnTo>
                  <a:pt x="0" y="0"/>
                </a:lnTo>
                <a:lnTo>
                  <a:pt x="1416" y="2032"/>
                </a:lnTo>
                <a:lnTo>
                  <a:pt x="3069" y="1717"/>
                </a:lnTo>
                <a:cubicBezTo>
                  <a:pt x="3069" y="1717"/>
                  <a:pt x="6461" y="3297"/>
                  <a:pt x="7562" y="4297"/>
                </a:cubicBezTo>
                <a:cubicBezTo>
                  <a:pt x="8663" y="5296"/>
                  <a:pt x="9193" y="5831"/>
                  <a:pt x="8191" y="8391"/>
                </a:cubicBezTo>
                <a:cubicBezTo>
                  <a:pt x="7136" y="11088"/>
                  <a:pt x="3336" y="21600"/>
                  <a:pt x="3336" y="21600"/>
                </a:cubicBezTo>
                <a:lnTo>
                  <a:pt x="17873" y="21600"/>
                </a:lnTo>
                <a:lnTo>
                  <a:pt x="13385" y="8246"/>
                </a:lnTo>
                <a:cubicBezTo>
                  <a:pt x="13385" y="8246"/>
                  <a:pt x="12302" y="5435"/>
                  <a:pt x="13574" y="4651"/>
                </a:cubicBezTo>
                <a:cubicBezTo>
                  <a:pt x="15125" y="3695"/>
                  <a:pt x="18547" y="1717"/>
                  <a:pt x="18547" y="1717"/>
                </a:cubicBezTo>
                <a:lnTo>
                  <a:pt x="20215" y="2104"/>
                </a:lnTo>
                <a:lnTo>
                  <a:pt x="21600" y="8"/>
                </a:lnTo>
                <a:lnTo>
                  <a:pt x="15557" y="1008"/>
                </a:lnTo>
                <a:close/>
                <a:moveTo>
                  <a:pt x="3559" y="1357"/>
                </a:moveTo>
                <a:cubicBezTo>
                  <a:pt x="3551" y="1370"/>
                  <a:pt x="3534" y="1378"/>
                  <a:pt x="3517" y="1378"/>
                </a:cubicBezTo>
                <a:cubicBezTo>
                  <a:pt x="3509" y="1378"/>
                  <a:pt x="3500" y="1377"/>
                  <a:pt x="3494" y="1373"/>
                </a:cubicBezTo>
                <a:cubicBezTo>
                  <a:pt x="3173" y="1225"/>
                  <a:pt x="2983" y="1140"/>
                  <a:pt x="2983" y="1140"/>
                </a:cubicBezTo>
                <a:cubicBezTo>
                  <a:pt x="2959" y="1129"/>
                  <a:pt x="2951" y="1105"/>
                  <a:pt x="2963" y="1085"/>
                </a:cubicBezTo>
                <a:cubicBezTo>
                  <a:pt x="2976" y="1066"/>
                  <a:pt x="3005" y="1058"/>
                  <a:pt x="3029" y="1069"/>
                </a:cubicBezTo>
                <a:cubicBezTo>
                  <a:pt x="3029" y="1069"/>
                  <a:pt x="3219" y="1154"/>
                  <a:pt x="3541" y="1303"/>
                </a:cubicBezTo>
                <a:cubicBezTo>
                  <a:pt x="3564" y="1313"/>
                  <a:pt x="3572" y="1337"/>
                  <a:pt x="3559" y="1357"/>
                </a:cubicBezTo>
                <a:close/>
                <a:moveTo>
                  <a:pt x="4570" y="1832"/>
                </a:moveTo>
                <a:cubicBezTo>
                  <a:pt x="4561" y="1845"/>
                  <a:pt x="4544" y="1852"/>
                  <a:pt x="4528" y="1852"/>
                </a:cubicBezTo>
                <a:cubicBezTo>
                  <a:pt x="4520" y="1852"/>
                  <a:pt x="4511" y="1850"/>
                  <a:pt x="4504" y="1846"/>
                </a:cubicBezTo>
                <a:cubicBezTo>
                  <a:pt x="4323" y="1761"/>
                  <a:pt x="4155" y="1681"/>
                  <a:pt x="4000" y="1608"/>
                </a:cubicBezTo>
                <a:cubicBezTo>
                  <a:pt x="3976" y="1597"/>
                  <a:pt x="3968" y="1572"/>
                  <a:pt x="3981" y="1553"/>
                </a:cubicBezTo>
                <a:cubicBezTo>
                  <a:pt x="3995" y="1534"/>
                  <a:pt x="4024" y="1527"/>
                  <a:pt x="4047" y="1538"/>
                </a:cubicBezTo>
                <a:cubicBezTo>
                  <a:pt x="4202" y="1610"/>
                  <a:pt x="4372" y="1691"/>
                  <a:pt x="4552" y="1776"/>
                </a:cubicBezTo>
                <a:cubicBezTo>
                  <a:pt x="4575" y="1788"/>
                  <a:pt x="4583" y="1812"/>
                  <a:pt x="4570" y="1832"/>
                </a:cubicBezTo>
                <a:close/>
                <a:moveTo>
                  <a:pt x="5572" y="2317"/>
                </a:moveTo>
                <a:cubicBezTo>
                  <a:pt x="5563" y="2330"/>
                  <a:pt x="5547" y="2337"/>
                  <a:pt x="5530" y="2337"/>
                </a:cubicBezTo>
                <a:cubicBezTo>
                  <a:pt x="5521" y="2337"/>
                  <a:pt x="5514" y="2335"/>
                  <a:pt x="5506" y="2331"/>
                </a:cubicBezTo>
                <a:cubicBezTo>
                  <a:pt x="5334" y="2247"/>
                  <a:pt x="5168" y="2166"/>
                  <a:pt x="5006" y="2088"/>
                </a:cubicBezTo>
                <a:cubicBezTo>
                  <a:pt x="4982" y="2077"/>
                  <a:pt x="4975" y="2053"/>
                  <a:pt x="4988" y="2033"/>
                </a:cubicBezTo>
                <a:cubicBezTo>
                  <a:pt x="5002" y="2014"/>
                  <a:pt x="5031" y="2007"/>
                  <a:pt x="5054" y="2019"/>
                </a:cubicBezTo>
                <a:cubicBezTo>
                  <a:pt x="5216" y="2097"/>
                  <a:pt x="5384" y="2178"/>
                  <a:pt x="5555" y="2263"/>
                </a:cubicBezTo>
                <a:cubicBezTo>
                  <a:pt x="5579" y="2272"/>
                  <a:pt x="5585" y="2297"/>
                  <a:pt x="5572" y="2317"/>
                </a:cubicBezTo>
                <a:close/>
                <a:moveTo>
                  <a:pt x="6565" y="2814"/>
                </a:moveTo>
                <a:cubicBezTo>
                  <a:pt x="6557" y="2826"/>
                  <a:pt x="6540" y="2833"/>
                  <a:pt x="6524" y="2833"/>
                </a:cubicBezTo>
                <a:cubicBezTo>
                  <a:pt x="6515" y="2833"/>
                  <a:pt x="6506" y="2831"/>
                  <a:pt x="6499" y="2827"/>
                </a:cubicBezTo>
                <a:cubicBezTo>
                  <a:pt x="6332" y="2743"/>
                  <a:pt x="6167" y="2659"/>
                  <a:pt x="6003" y="2578"/>
                </a:cubicBezTo>
                <a:cubicBezTo>
                  <a:pt x="5980" y="2566"/>
                  <a:pt x="5973" y="2542"/>
                  <a:pt x="5987" y="2522"/>
                </a:cubicBezTo>
                <a:cubicBezTo>
                  <a:pt x="6000" y="2503"/>
                  <a:pt x="6030" y="2497"/>
                  <a:pt x="6054" y="2508"/>
                </a:cubicBezTo>
                <a:cubicBezTo>
                  <a:pt x="6217" y="2590"/>
                  <a:pt x="6383" y="2674"/>
                  <a:pt x="6550" y="2758"/>
                </a:cubicBezTo>
                <a:cubicBezTo>
                  <a:pt x="6572" y="2770"/>
                  <a:pt x="6580" y="2794"/>
                  <a:pt x="6565" y="2814"/>
                </a:cubicBezTo>
                <a:close/>
                <a:moveTo>
                  <a:pt x="7547" y="3326"/>
                </a:moveTo>
                <a:cubicBezTo>
                  <a:pt x="7538" y="3338"/>
                  <a:pt x="7522" y="3345"/>
                  <a:pt x="7507" y="3345"/>
                </a:cubicBezTo>
                <a:cubicBezTo>
                  <a:pt x="7498" y="3345"/>
                  <a:pt x="7488" y="3342"/>
                  <a:pt x="7480" y="3338"/>
                </a:cubicBezTo>
                <a:cubicBezTo>
                  <a:pt x="7319" y="3252"/>
                  <a:pt x="7155" y="3166"/>
                  <a:pt x="6991" y="3080"/>
                </a:cubicBezTo>
                <a:cubicBezTo>
                  <a:pt x="6969" y="3068"/>
                  <a:pt x="6961" y="3043"/>
                  <a:pt x="6975" y="3025"/>
                </a:cubicBezTo>
                <a:cubicBezTo>
                  <a:pt x="6990" y="3006"/>
                  <a:pt x="7020" y="3000"/>
                  <a:pt x="7042" y="3012"/>
                </a:cubicBezTo>
                <a:cubicBezTo>
                  <a:pt x="7207" y="3097"/>
                  <a:pt x="7371" y="3184"/>
                  <a:pt x="7533" y="3271"/>
                </a:cubicBezTo>
                <a:cubicBezTo>
                  <a:pt x="7555" y="3283"/>
                  <a:pt x="7562" y="3307"/>
                  <a:pt x="7547" y="3326"/>
                </a:cubicBezTo>
                <a:close/>
                <a:moveTo>
                  <a:pt x="8514" y="3859"/>
                </a:moveTo>
                <a:cubicBezTo>
                  <a:pt x="8504" y="3870"/>
                  <a:pt x="8490" y="3876"/>
                  <a:pt x="8474" y="3876"/>
                </a:cubicBezTo>
                <a:cubicBezTo>
                  <a:pt x="8464" y="3876"/>
                  <a:pt x="8455" y="3874"/>
                  <a:pt x="8447" y="3869"/>
                </a:cubicBezTo>
                <a:cubicBezTo>
                  <a:pt x="8291" y="3780"/>
                  <a:pt x="8130" y="3690"/>
                  <a:pt x="7966" y="3601"/>
                </a:cubicBezTo>
                <a:cubicBezTo>
                  <a:pt x="7944" y="3589"/>
                  <a:pt x="7938" y="3564"/>
                  <a:pt x="7953" y="3545"/>
                </a:cubicBezTo>
                <a:cubicBezTo>
                  <a:pt x="7967" y="3527"/>
                  <a:pt x="7997" y="3522"/>
                  <a:pt x="8019" y="3534"/>
                </a:cubicBezTo>
                <a:cubicBezTo>
                  <a:pt x="8183" y="3624"/>
                  <a:pt x="8344" y="3714"/>
                  <a:pt x="8501" y="3803"/>
                </a:cubicBezTo>
                <a:cubicBezTo>
                  <a:pt x="8523" y="3815"/>
                  <a:pt x="8529" y="3840"/>
                  <a:pt x="8514" y="3859"/>
                </a:cubicBezTo>
                <a:close/>
                <a:moveTo>
                  <a:pt x="9453" y="4423"/>
                </a:moveTo>
                <a:cubicBezTo>
                  <a:pt x="9443" y="4434"/>
                  <a:pt x="9429" y="4439"/>
                  <a:pt x="9414" y="4439"/>
                </a:cubicBezTo>
                <a:cubicBezTo>
                  <a:pt x="9404" y="4439"/>
                  <a:pt x="9394" y="4437"/>
                  <a:pt x="9385" y="4431"/>
                </a:cubicBezTo>
                <a:cubicBezTo>
                  <a:pt x="9242" y="4340"/>
                  <a:pt x="9086" y="4244"/>
                  <a:pt x="8920" y="4145"/>
                </a:cubicBezTo>
                <a:cubicBezTo>
                  <a:pt x="8899" y="4132"/>
                  <a:pt x="8893" y="4107"/>
                  <a:pt x="8909" y="4089"/>
                </a:cubicBezTo>
                <a:cubicBezTo>
                  <a:pt x="8925" y="4070"/>
                  <a:pt x="8955" y="4066"/>
                  <a:pt x="8977" y="4080"/>
                </a:cubicBezTo>
                <a:cubicBezTo>
                  <a:pt x="9144" y="4179"/>
                  <a:pt x="9301" y="4276"/>
                  <a:pt x="9444" y="4367"/>
                </a:cubicBezTo>
                <a:cubicBezTo>
                  <a:pt x="9466" y="4381"/>
                  <a:pt x="9470" y="4406"/>
                  <a:pt x="9453" y="4423"/>
                </a:cubicBezTo>
                <a:close/>
                <a:moveTo>
                  <a:pt x="10333" y="5051"/>
                </a:moveTo>
                <a:cubicBezTo>
                  <a:pt x="10324" y="5059"/>
                  <a:pt x="10311" y="5063"/>
                  <a:pt x="10298" y="5063"/>
                </a:cubicBezTo>
                <a:cubicBezTo>
                  <a:pt x="10286" y="5063"/>
                  <a:pt x="10274" y="5059"/>
                  <a:pt x="10264" y="5052"/>
                </a:cubicBezTo>
                <a:cubicBezTo>
                  <a:pt x="10144" y="4953"/>
                  <a:pt x="10001" y="4845"/>
                  <a:pt x="9837" y="4731"/>
                </a:cubicBezTo>
                <a:cubicBezTo>
                  <a:pt x="9817" y="4716"/>
                  <a:pt x="9814" y="4692"/>
                  <a:pt x="9831" y="4675"/>
                </a:cubicBezTo>
                <a:cubicBezTo>
                  <a:pt x="9849" y="4658"/>
                  <a:pt x="9879" y="4655"/>
                  <a:pt x="9899" y="4670"/>
                </a:cubicBezTo>
                <a:cubicBezTo>
                  <a:pt x="10065" y="4785"/>
                  <a:pt x="10210" y="4895"/>
                  <a:pt x="10332" y="4995"/>
                </a:cubicBezTo>
                <a:cubicBezTo>
                  <a:pt x="10352" y="5009"/>
                  <a:pt x="10352" y="5035"/>
                  <a:pt x="10333" y="5051"/>
                </a:cubicBezTo>
                <a:close/>
                <a:moveTo>
                  <a:pt x="10897" y="21496"/>
                </a:moveTo>
                <a:cubicBezTo>
                  <a:pt x="10897" y="21540"/>
                  <a:pt x="10854" y="21576"/>
                  <a:pt x="10801" y="21576"/>
                </a:cubicBezTo>
                <a:cubicBezTo>
                  <a:pt x="10749" y="21576"/>
                  <a:pt x="10705" y="21540"/>
                  <a:pt x="10705" y="21496"/>
                </a:cubicBezTo>
                <a:lnTo>
                  <a:pt x="10705" y="21016"/>
                </a:lnTo>
                <a:cubicBezTo>
                  <a:pt x="10705" y="20972"/>
                  <a:pt x="10749" y="20936"/>
                  <a:pt x="10801" y="20936"/>
                </a:cubicBezTo>
                <a:cubicBezTo>
                  <a:pt x="10854" y="20936"/>
                  <a:pt x="10897" y="20972"/>
                  <a:pt x="10897" y="21016"/>
                </a:cubicBezTo>
                <a:lnTo>
                  <a:pt x="10897" y="21496"/>
                </a:lnTo>
                <a:close/>
                <a:moveTo>
                  <a:pt x="10897" y="20375"/>
                </a:moveTo>
                <a:cubicBezTo>
                  <a:pt x="10897" y="20419"/>
                  <a:pt x="10854" y="20455"/>
                  <a:pt x="10801" y="20455"/>
                </a:cubicBezTo>
                <a:cubicBezTo>
                  <a:pt x="10749" y="20455"/>
                  <a:pt x="10705" y="20418"/>
                  <a:pt x="10705" y="20375"/>
                </a:cubicBezTo>
                <a:lnTo>
                  <a:pt x="10705" y="19895"/>
                </a:lnTo>
                <a:cubicBezTo>
                  <a:pt x="10705" y="19850"/>
                  <a:pt x="10749" y="19815"/>
                  <a:pt x="10801" y="19815"/>
                </a:cubicBezTo>
                <a:cubicBezTo>
                  <a:pt x="10854" y="19815"/>
                  <a:pt x="10897" y="19851"/>
                  <a:pt x="10897" y="19895"/>
                </a:cubicBezTo>
                <a:lnTo>
                  <a:pt x="10897" y="20375"/>
                </a:lnTo>
                <a:close/>
                <a:moveTo>
                  <a:pt x="10897" y="19253"/>
                </a:moveTo>
                <a:cubicBezTo>
                  <a:pt x="10897" y="19298"/>
                  <a:pt x="10854" y="19333"/>
                  <a:pt x="10801" y="19333"/>
                </a:cubicBezTo>
                <a:cubicBezTo>
                  <a:pt x="10749" y="19333"/>
                  <a:pt x="10705" y="19297"/>
                  <a:pt x="10705" y="19253"/>
                </a:cubicBezTo>
                <a:lnTo>
                  <a:pt x="10705" y="18773"/>
                </a:lnTo>
                <a:cubicBezTo>
                  <a:pt x="10705" y="18729"/>
                  <a:pt x="10749" y="18694"/>
                  <a:pt x="10801" y="18694"/>
                </a:cubicBezTo>
                <a:cubicBezTo>
                  <a:pt x="10854" y="18694"/>
                  <a:pt x="10897" y="18730"/>
                  <a:pt x="10897" y="18773"/>
                </a:cubicBezTo>
                <a:lnTo>
                  <a:pt x="10897" y="19253"/>
                </a:lnTo>
                <a:close/>
                <a:moveTo>
                  <a:pt x="10897" y="18133"/>
                </a:moveTo>
                <a:cubicBezTo>
                  <a:pt x="10897" y="18177"/>
                  <a:pt x="10854" y="18213"/>
                  <a:pt x="10801" y="18213"/>
                </a:cubicBezTo>
                <a:cubicBezTo>
                  <a:pt x="10749" y="18213"/>
                  <a:pt x="10705" y="18176"/>
                  <a:pt x="10705" y="18133"/>
                </a:cubicBezTo>
                <a:lnTo>
                  <a:pt x="10705" y="17653"/>
                </a:lnTo>
                <a:cubicBezTo>
                  <a:pt x="10705" y="17609"/>
                  <a:pt x="10749" y="17573"/>
                  <a:pt x="10801" y="17573"/>
                </a:cubicBezTo>
                <a:cubicBezTo>
                  <a:pt x="10854" y="17573"/>
                  <a:pt x="10897" y="17609"/>
                  <a:pt x="10897" y="17653"/>
                </a:cubicBezTo>
                <a:lnTo>
                  <a:pt x="10897" y="18133"/>
                </a:lnTo>
                <a:close/>
                <a:moveTo>
                  <a:pt x="10897" y="17012"/>
                </a:moveTo>
                <a:cubicBezTo>
                  <a:pt x="10897" y="17056"/>
                  <a:pt x="10854" y="17091"/>
                  <a:pt x="10801" y="17091"/>
                </a:cubicBezTo>
                <a:cubicBezTo>
                  <a:pt x="10749" y="17091"/>
                  <a:pt x="10705" y="17055"/>
                  <a:pt x="10705" y="17012"/>
                </a:cubicBezTo>
                <a:lnTo>
                  <a:pt x="10705" y="16531"/>
                </a:lnTo>
                <a:cubicBezTo>
                  <a:pt x="10705" y="16487"/>
                  <a:pt x="10749" y="16452"/>
                  <a:pt x="10801" y="16452"/>
                </a:cubicBezTo>
                <a:cubicBezTo>
                  <a:pt x="10854" y="16452"/>
                  <a:pt x="10897" y="16488"/>
                  <a:pt x="10897" y="16531"/>
                </a:cubicBezTo>
                <a:lnTo>
                  <a:pt x="10897" y="17012"/>
                </a:lnTo>
                <a:close/>
                <a:moveTo>
                  <a:pt x="10897" y="15890"/>
                </a:moveTo>
                <a:cubicBezTo>
                  <a:pt x="10897" y="15935"/>
                  <a:pt x="10854" y="15970"/>
                  <a:pt x="10801" y="15970"/>
                </a:cubicBezTo>
                <a:cubicBezTo>
                  <a:pt x="10749" y="15970"/>
                  <a:pt x="10705" y="15934"/>
                  <a:pt x="10705" y="15890"/>
                </a:cubicBezTo>
                <a:lnTo>
                  <a:pt x="10705" y="15410"/>
                </a:lnTo>
                <a:cubicBezTo>
                  <a:pt x="10705" y="15366"/>
                  <a:pt x="10749" y="15330"/>
                  <a:pt x="10801" y="15330"/>
                </a:cubicBezTo>
                <a:cubicBezTo>
                  <a:pt x="10854" y="15330"/>
                  <a:pt x="10897" y="15367"/>
                  <a:pt x="10897" y="15410"/>
                </a:cubicBezTo>
                <a:lnTo>
                  <a:pt x="10897" y="15890"/>
                </a:lnTo>
                <a:close/>
                <a:moveTo>
                  <a:pt x="10897" y="14769"/>
                </a:moveTo>
                <a:cubicBezTo>
                  <a:pt x="10897" y="14813"/>
                  <a:pt x="10854" y="14849"/>
                  <a:pt x="10801" y="14849"/>
                </a:cubicBezTo>
                <a:cubicBezTo>
                  <a:pt x="10749" y="14849"/>
                  <a:pt x="10705" y="14812"/>
                  <a:pt x="10705" y="14769"/>
                </a:cubicBezTo>
                <a:lnTo>
                  <a:pt x="10705" y="14289"/>
                </a:lnTo>
                <a:cubicBezTo>
                  <a:pt x="10705" y="14245"/>
                  <a:pt x="10749" y="14209"/>
                  <a:pt x="10801" y="14209"/>
                </a:cubicBezTo>
                <a:cubicBezTo>
                  <a:pt x="10854" y="14209"/>
                  <a:pt x="10897" y="14245"/>
                  <a:pt x="10897" y="14289"/>
                </a:cubicBezTo>
                <a:lnTo>
                  <a:pt x="10897" y="14769"/>
                </a:lnTo>
                <a:close/>
                <a:moveTo>
                  <a:pt x="10897" y="13648"/>
                </a:moveTo>
                <a:cubicBezTo>
                  <a:pt x="10897" y="13693"/>
                  <a:pt x="10854" y="13728"/>
                  <a:pt x="10801" y="13728"/>
                </a:cubicBezTo>
                <a:cubicBezTo>
                  <a:pt x="10749" y="13728"/>
                  <a:pt x="10705" y="13692"/>
                  <a:pt x="10705" y="13648"/>
                </a:cubicBezTo>
                <a:lnTo>
                  <a:pt x="10705" y="13168"/>
                </a:lnTo>
                <a:cubicBezTo>
                  <a:pt x="10705" y="13124"/>
                  <a:pt x="10749" y="13089"/>
                  <a:pt x="10801" y="13089"/>
                </a:cubicBezTo>
                <a:cubicBezTo>
                  <a:pt x="10854" y="13089"/>
                  <a:pt x="10897" y="13125"/>
                  <a:pt x="10897" y="13168"/>
                </a:cubicBezTo>
                <a:lnTo>
                  <a:pt x="10897" y="13648"/>
                </a:lnTo>
                <a:close/>
                <a:moveTo>
                  <a:pt x="10897" y="12527"/>
                </a:moveTo>
                <a:cubicBezTo>
                  <a:pt x="10897" y="12571"/>
                  <a:pt x="10854" y="12607"/>
                  <a:pt x="10801" y="12607"/>
                </a:cubicBezTo>
                <a:cubicBezTo>
                  <a:pt x="10749" y="12607"/>
                  <a:pt x="10705" y="12571"/>
                  <a:pt x="10705" y="12527"/>
                </a:cubicBezTo>
                <a:lnTo>
                  <a:pt x="10705" y="12047"/>
                </a:lnTo>
                <a:cubicBezTo>
                  <a:pt x="10705" y="12003"/>
                  <a:pt x="10749" y="11967"/>
                  <a:pt x="10801" y="11967"/>
                </a:cubicBezTo>
                <a:cubicBezTo>
                  <a:pt x="10854" y="11967"/>
                  <a:pt x="10897" y="12003"/>
                  <a:pt x="10897" y="12047"/>
                </a:cubicBezTo>
                <a:lnTo>
                  <a:pt x="10897" y="12527"/>
                </a:lnTo>
                <a:close/>
                <a:moveTo>
                  <a:pt x="10897" y="11406"/>
                </a:moveTo>
                <a:cubicBezTo>
                  <a:pt x="10897" y="11450"/>
                  <a:pt x="10854" y="11486"/>
                  <a:pt x="10801" y="11486"/>
                </a:cubicBezTo>
                <a:cubicBezTo>
                  <a:pt x="10749" y="11486"/>
                  <a:pt x="10705" y="11449"/>
                  <a:pt x="10705" y="11406"/>
                </a:cubicBezTo>
                <a:lnTo>
                  <a:pt x="10705" y="10926"/>
                </a:lnTo>
                <a:cubicBezTo>
                  <a:pt x="10705" y="10881"/>
                  <a:pt x="10749" y="10846"/>
                  <a:pt x="10801" y="10846"/>
                </a:cubicBezTo>
                <a:cubicBezTo>
                  <a:pt x="10854" y="10846"/>
                  <a:pt x="10897" y="10882"/>
                  <a:pt x="10897" y="10926"/>
                </a:cubicBezTo>
                <a:lnTo>
                  <a:pt x="10897" y="11406"/>
                </a:lnTo>
                <a:close/>
                <a:moveTo>
                  <a:pt x="10897" y="10284"/>
                </a:moveTo>
                <a:cubicBezTo>
                  <a:pt x="10897" y="10329"/>
                  <a:pt x="10854" y="10364"/>
                  <a:pt x="10801" y="10364"/>
                </a:cubicBezTo>
                <a:cubicBezTo>
                  <a:pt x="10749" y="10364"/>
                  <a:pt x="10705" y="10328"/>
                  <a:pt x="10705" y="10284"/>
                </a:cubicBezTo>
                <a:lnTo>
                  <a:pt x="10705" y="9804"/>
                </a:lnTo>
                <a:cubicBezTo>
                  <a:pt x="10705" y="9760"/>
                  <a:pt x="10749" y="9725"/>
                  <a:pt x="10801" y="9725"/>
                </a:cubicBezTo>
                <a:cubicBezTo>
                  <a:pt x="10854" y="9725"/>
                  <a:pt x="10897" y="9761"/>
                  <a:pt x="10897" y="9804"/>
                </a:cubicBezTo>
                <a:lnTo>
                  <a:pt x="10897" y="10284"/>
                </a:lnTo>
                <a:close/>
                <a:moveTo>
                  <a:pt x="10897" y="9163"/>
                </a:moveTo>
                <a:cubicBezTo>
                  <a:pt x="10897" y="9207"/>
                  <a:pt x="10854" y="9243"/>
                  <a:pt x="10801" y="9243"/>
                </a:cubicBezTo>
                <a:cubicBezTo>
                  <a:pt x="10749" y="9243"/>
                  <a:pt x="10705" y="9207"/>
                  <a:pt x="10705" y="9163"/>
                </a:cubicBezTo>
                <a:lnTo>
                  <a:pt x="10705" y="8683"/>
                </a:lnTo>
                <a:cubicBezTo>
                  <a:pt x="10705" y="8639"/>
                  <a:pt x="10749" y="8603"/>
                  <a:pt x="10801" y="8603"/>
                </a:cubicBezTo>
                <a:cubicBezTo>
                  <a:pt x="10854" y="8603"/>
                  <a:pt x="10897" y="8640"/>
                  <a:pt x="10897" y="8683"/>
                </a:cubicBezTo>
                <a:lnTo>
                  <a:pt x="10897" y="9163"/>
                </a:lnTo>
                <a:close/>
                <a:moveTo>
                  <a:pt x="10897" y="8043"/>
                </a:moveTo>
                <a:cubicBezTo>
                  <a:pt x="10897" y="8087"/>
                  <a:pt x="10854" y="8122"/>
                  <a:pt x="10801" y="8122"/>
                </a:cubicBezTo>
                <a:cubicBezTo>
                  <a:pt x="10749" y="8122"/>
                  <a:pt x="10705" y="8086"/>
                  <a:pt x="10705" y="8043"/>
                </a:cubicBezTo>
                <a:lnTo>
                  <a:pt x="10705" y="7563"/>
                </a:lnTo>
                <a:cubicBezTo>
                  <a:pt x="10705" y="7518"/>
                  <a:pt x="10749" y="7483"/>
                  <a:pt x="10801" y="7483"/>
                </a:cubicBezTo>
                <a:cubicBezTo>
                  <a:pt x="10854" y="7483"/>
                  <a:pt x="10897" y="7519"/>
                  <a:pt x="10897" y="7563"/>
                </a:cubicBezTo>
                <a:lnTo>
                  <a:pt x="10897" y="8043"/>
                </a:lnTo>
                <a:close/>
                <a:moveTo>
                  <a:pt x="10897" y="6921"/>
                </a:moveTo>
                <a:cubicBezTo>
                  <a:pt x="10897" y="6966"/>
                  <a:pt x="10854" y="7001"/>
                  <a:pt x="10801" y="7001"/>
                </a:cubicBezTo>
                <a:cubicBezTo>
                  <a:pt x="10749" y="7001"/>
                  <a:pt x="10705" y="6965"/>
                  <a:pt x="10705" y="6921"/>
                </a:cubicBezTo>
                <a:lnTo>
                  <a:pt x="10705" y="6441"/>
                </a:lnTo>
                <a:cubicBezTo>
                  <a:pt x="10705" y="6397"/>
                  <a:pt x="10749" y="6361"/>
                  <a:pt x="10801" y="6361"/>
                </a:cubicBezTo>
                <a:cubicBezTo>
                  <a:pt x="10854" y="6361"/>
                  <a:pt x="10897" y="6398"/>
                  <a:pt x="10897" y="6441"/>
                </a:cubicBezTo>
                <a:lnTo>
                  <a:pt x="10897" y="6921"/>
                </a:lnTo>
                <a:close/>
                <a:moveTo>
                  <a:pt x="11049" y="5410"/>
                </a:moveTo>
                <a:cubicBezTo>
                  <a:pt x="10969" y="5512"/>
                  <a:pt x="10928" y="5600"/>
                  <a:pt x="10928" y="5670"/>
                </a:cubicBezTo>
                <a:cubicBezTo>
                  <a:pt x="10928" y="5693"/>
                  <a:pt x="10907" y="5711"/>
                  <a:pt x="10880" y="5711"/>
                </a:cubicBezTo>
                <a:cubicBezTo>
                  <a:pt x="10863" y="5711"/>
                  <a:pt x="10849" y="5703"/>
                  <a:pt x="10840" y="5692"/>
                </a:cubicBezTo>
                <a:cubicBezTo>
                  <a:pt x="10832" y="5702"/>
                  <a:pt x="10818" y="5711"/>
                  <a:pt x="10800" y="5711"/>
                </a:cubicBezTo>
                <a:cubicBezTo>
                  <a:pt x="10773" y="5711"/>
                  <a:pt x="10752" y="5693"/>
                  <a:pt x="10752" y="5670"/>
                </a:cubicBezTo>
                <a:cubicBezTo>
                  <a:pt x="10752" y="5599"/>
                  <a:pt x="10711" y="5512"/>
                  <a:pt x="10632" y="5410"/>
                </a:cubicBezTo>
                <a:cubicBezTo>
                  <a:pt x="10617" y="5392"/>
                  <a:pt x="10624" y="5367"/>
                  <a:pt x="10646" y="5354"/>
                </a:cubicBezTo>
                <a:cubicBezTo>
                  <a:pt x="10669" y="5342"/>
                  <a:pt x="10699" y="5348"/>
                  <a:pt x="10713" y="5367"/>
                </a:cubicBezTo>
                <a:cubicBezTo>
                  <a:pt x="10781" y="5454"/>
                  <a:pt x="10823" y="5531"/>
                  <a:pt x="10840" y="5601"/>
                </a:cubicBezTo>
                <a:cubicBezTo>
                  <a:pt x="10858" y="5531"/>
                  <a:pt x="10899" y="5454"/>
                  <a:pt x="10967" y="5367"/>
                </a:cubicBezTo>
                <a:cubicBezTo>
                  <a:pt x="10982" y="5348"/>
                  <a:pt x="11012" y="5342"/>
                  <a:pt x="11034" y="5354"/>
                </a:cubicBezTo>
                <a:cubicBezTo>
                  <a:pt x="11056" y="5367"/>
                  <a:pt x="11063" y="5392"/>
                  <a:pt x="11049" y="5410"/>
                </a:cubicBezTo>
                <a:close/>
                <a:moveTo>
                  <a:pt x="11844" y="4730"/>
                </a:moveTo>
                <a:cubicBezTo>
                  <a:pt x="11680" y="4844"/>
                  <a:pt x="11536" y="4952"/>
                  <a:pt x="11416" y="5051"/>
                </a:cubicBezTo>
                <a:cubicBezTo>
                  <a:pt x="11406" y="5059"/>
                  <a:pt x="11395" y="5062"/>
                  <a:pt x="11382" y="5062"/>
                </a:cubicBezTo>
                <a:cubicBezTo>
                  <a:pt x="11369" y="5062"/>
                  <a:pt x="11357" y="5058"/>
                  <a:pt x="11347" y="5050"/>
                </a:cubicBezTo>
                <a:cubicBezTo>
                  <a:pt x="11329" y="5034"/>
                  <a:pt x="11329" y="5009"/>
                  <a:pt x="11347" y="4993"/>
                </a:cubicBezTo>
                <a:cubicBezTo>
                  <a:pt x="11469" y="4892"/>
                  <a:pt x="11615" y="4783"/>
                  <a:pt x="11781" y="4667"/>
                </a:cubicBezTo>
                <a:cubicBezTo>
                  <a:pt x="11801" y="4653"/>
                  <a:pt x="11832" y="4655"/>
                  <a:pt x="11848" y="4672"/>
                </a:cubicBezTo>
                <a:cubicBezTo>
                  <a:pt x="11867" y="4691"/>
                  <a:pt x="11865" y="4716"/>
                  <a:pt x="11844" y="4730"/>
                </a:cubicBezTo>
                <a:close/>
                <a:moveTo>
                  <a:pt x="12761" y="4145"/>
                </a:moveTo>
                <a:cubicBezTo>
                  <a:pt x="12596" y="4244"/>
                  <a:pt x="12439" y="4339"/>
                  <a:pt x="12295" y="4431"/>
                </a:cubicBezTo>
                <a:cubicBezTo>
                  <a:pt x="12286" y="4437"/>
                  <a:pt x="12276" y="4439"/>
                  <a:pt x="12266" y="4439"/>
                </a:cubicBezTo>
                <a:cubicBezTo>
                  <a:pt x="12252" y="4439"/>
                  <a:pt x="12237" y="4434"/>
                  <a:pt x="12227" y="4423"/>
                </a:cubicBezTo>
                <a:cubicBezTo>
                  <a:pt x="12211" y="4406"/>
                  <a:pt x="12215" y="4381"/>
                  <a:pt x="12236" y="4367"/>
                </a:cubicBezTo>
                <a:cubicBezTo>
                  <a:pt x="12381" y="4275"/>
                  <a:pt x="12538" y="4178"/>
                  <a:pt x="12703" y="4079"/>
                </a:cubicBezTo>
                <a:cubicBezTo>
                  <a:pt x="12725" y="4066"/>
                  <a:pt x="12756" y="4070"/>
                  <a:pt x="12771" y="4088"/>
                </a:cubicBezTo>
                <a:cubicBezTo>
                  <a:pt x="12787" y="4107"/>
                  <a:pt x="12782" y="4132"/>
                  <a:pt x="12761" y="4145"/>
                </a:cubicBezTo>
                <a:close/>
                <a:moveTo>
                  <a:pt x="13715" y="3601"/>
                </a:moveTo>
                <a:cubicBezTo>
                  <a:pt x="13552" y="3690"/>
                  <a:pt x="13392" y="3780"/>
                  <a:pt x="13235" y="3869"/>
                </a:cubicBezTo>
                <a:cubicBezTo>
                  <a:pt x="13226" y="3874"/>
                  <a:pt x="13216" y="3876"/>
                  <a:pt x="13207" y="3876"/>
                </a:cubicBezTo>
                <a:cubicBezTo>
                  <a:pt x="13192" y="3876"/>
                  <a:pt x="13176" y="3870"/>
                  <a:pt x="13168" y="3859"/>
                </a:cubicBezTo>
                <a:cubicBezTo>
                  <a:pt x="13152" y="3840"/>
                  <a:pt x="13158" y="3815"/>
                  <a:pt x="13180" y="3802"/>
                </a:cubicBezTo>
                <a:cubicBezTo>
                  <a:pt x="13337" y="3713"/>
                  <a:pt x="13498" y="3623"/>
                  <a:pt x="13662" y="3533"/>
                </a:cubicBezTo>
                <a:cubicBezTo>
                  <a:pt x="13684" y="3521"/>
                  <a:pt x="13714" y="3526"/>
                  <a:pt x="13729" y="3544"/>
                </a:cubicBezTo>
                <a:cubicBezTo>
                  <a:pt x="13743" y="3563"/>
                  <a:pt x="13738" y="3588"/>
                  <a:pt x="13715" y="3601"/>
                </a:cubicBezTo>
                <a:close/>
                <a:moveTo>
                  <a:pt x="14690" y="3080"/>
                </a:moveTo>
                <a:cubicBezTo>
                  <a:pt x="14527" y="3166"/>
                  <a:pt x="14363" y="3252"/>
                  <a:pt x="14201" y="3338"/>
                </a:cubicBezTo>
                <a:cubicBezTo>
                  <a:pt x="14193" y="3342"/>
                  <a:pt x="14184" y="3345"/>
                  <a:pt x="14175" y="3345"/>
                </a:cubicBezTo>
                <a:cubicBezTo>
                  <a:pt x="14159" y="3345"/>
                  <a:pt x="14143" y="3338"/>
                  <a:pt x="14134" y="3326"/>
                </a:cubicBezTo>
                <a:cubicBezTo>
                  <a:pt x="14120" y="3308"/>
                  <a:pt x="14126" y="3283"/>
                  <a:pt x="14149" y="3271"/>
                </a:cubicBezTo>
                <a:cubicBezTo>
                  <a:pt x="14311" y="3184"/>
                  <a:pt x="14475" y="3097"/>
                  <a:pt x="14639" y="3012"/>
                </a:cubicBezTo>
                <a:cubicBezTo>
                  <a:pt x="14661" y="3000"/>
                  <a:pt x="14691" y="3006"/>
                  <a:pt x="14706" y="3025"/>
                </a:cubicBezTo>
                <a:cubicBezTo>
                  <a:pt x="14720" y="3043"/>
                  <a:pt x="14713" y="3068"/>
                  <a:pt x="14690" y="3080"/>
                </a:cubicBezTo>
                <a:close/>
                <a:moveTo>
                  <a:pt x="15677" y="2577"/>
                </a:moveTo>
                <a:cubicBezTo>
                  <a:pt x="15513" y="2658"/>
                  <a:pt x="15349" y="2742"/>
                  <a:pt x="15182" y="2827"/>
                </a:cubicBezTo>
                <a:cubicBezTo>
                  <a:pt x="15174" y="2831"/>
                  <a:pt x="15165" y="2832"/>
                  <a:pt x="15157" y="2832"/>
                </a:cubicBezTo>
                <a:cubicBezTo>
                  <a:pt x="15140" y="2832"/>
                  <a:pt x="15125" y="2826"/>
                  <a:pt x="15115" y="2813"/>
                </a:cubicBezTo>
                <a:cubicBezTo>
                  <a:pt x="15101" y="2794"/>
                  <a:pt x="15108" y="2769"/>
                  <a:pt x="15132" y="2757"/>
                </a:cubicBezTo>
                <a:cubicBezTo>
                  <a:pt x="15298" y="2673"/>
                  <a:pt x="15464" y="2589"/>
                  <a:pt x="15628" y="2508"/>
                </a:cubicBezTo>
                <a:cubicBezTo>
                  <a:pt x="15651" y="2496"/>
                  <a:pt x="15680" y="2502"/>
                  <a:pt x="15695" y="2521"/>
                </a:cubicBezTo>
                <a:cubicBezTo>
                  <a:pt x="15707" y="2541"/>
                  <a:pt x="15701" y="2566"/>
                  <a:pt x="15677" y="2577"/>
                </a:cubicBezTo>
                <a:close/>
                <a:moveTo>
                  <a:pt x="16675" y="2087"/>
                </a:moveTo>
                <a:cubicBezTo>
                  <a:pt x="16513" y="2165"/>
                  <a:pt x="16346" y="2247"/>
                  <a:pt x="16175" y="2330"/>
                </a:cubicBezTo>
                <a:cubicBezTo>
                  <a:pt x="16167" y="2334"/>
                  <a:pt x="16158" y="2336"/>
                  <a:pt x="16150" y="2336"/>
                </a:cubicBezTo>
                <a:cubicBezTo>
                  <a:pt x="16134" y="2336"/>
                  <a:pt x="16117" y="2329"/>
                  <a:pt x="16109" y="2316"/>
                </a:cubicBezTo>
                <a:cubicBezTo>
                  <a:pt x="16095" y="2297"/>
                  <a:pt x="16103" y="2272"/>
                  <a:pt x="16126" y="2260"/>
                </a:cubicBezTo>
                <a:cubicBezTo>
                  <a:pt x="16298" y="2176"/>
                  <a:pt x="16465" y="2094"/>
                  <a:pt x="16627" y="2016"/>
                </a:cubicBezTo>
                <a:cubicBezTo>
                  <a:pt x="16651" y="2005"/>
                  <a:pt x="16680" y="2011"/>
                  <a:pt x="16693" y="2031"/>
                </a:cubicBezTo>
                <a:cubicBezTo>
                  <a:pt x="16706" y="2052"/>
                  <a:pt x="16698" y="2076"/>
                  <a:pt x="16675" y="2087"/>
                </a:cubicBezTo>
                <a:close/>
                <a:moveTo>
                  <a:pt x="17681" y="1608"/>
                </a:moveTo>
                <a:cubicBezTo>
                  <a:pt x="17526" y="1680"/>
                  <a:pt x="17357" y="1760"/>
                  <a:pt x="17177" y="1846"/>
                </a:cubicBezTo>
                <a:cubicBezTo>
                  <a:pt x="17169" y="1850"/>
                  <a:pt x="17161" y="1852"/>
                  <a:pt x="17153" y="1852"/>
                </a:cubicBezTo>
                <a:cubicBezTo>
                  <a:pt x="17136" y="1852"/>
                  <a:pt x="17120" y="1845"/>
                  <a:pt x="17111" y="1832"/>
                </a:cubicBezTo>
                <a:cubicBezTo>
                  <a:pt x="17097" y="1812"/>
                  <a:pt x="17106" y="1788"/>
                  <a:pt x="17129" y="1777"/>
                </a:cubicBezTo>
                <a:cubicBezTo>
                  <a:pt x="17310" y="1692"/>
                  <a:pt x="17478" y="1611"/>
                  <a:pt x="17634" y="1539"/>
                </a:cubicBezTo>
                <a:cubicBezTo>
                  <a:pt x="17658" y="1527"/>
                  <a:pt x="17688" y="1535"/>
                  <a:pt x="17700" y="1554"/>
                </a:cubicBezTo>
                <a:cubicBezTo>
                  <a:pt x="17713" y="1572"/>
                  <a:pt x="17705" y="1597"/>
                  <a:pt x="17681" y="1608"/>
                </a:cubicBezTo>
                <a:close/>
                <a:moveTo>
                  <a:pt x="18698" y="1139"/>
                </a:moveTo>
                <a:cubicBezTo>
                  <a:pt x="18698" y="1139"/>
                  <a:pt x="18508" y="1224"/>
                  <a:pt x="18187" y="1373"/>
                </a:cubicBezTo>
                <a:cubicBezTo>
                  <a:pt x="18179" y="1376"/>
                  <a:pt x="18171" y="1377"/>
                  <a:pt x="18164" y="1377"/>
                </a:cubicBezTo>
                <a:cubicBezTo>
                  <a:pt x="18146" y="1377"/>
                  <a:pt x="18130" y="1370"/>
                  <a:pt x="18121" y="1357"/>
                </a:cubicBezTo>
                <a:cubicBezTo>
                  <a:pt x="18108" y="1337"/>
                  <a:pt x="18116" y="1312"/>
                  <a:pt x="18139" y="1302"/>
                </a:cubicBezTo>
                <a:cubicBezTo>
                  <a:pt x="18460" y="1154"/>
                  <a:pt x="18651" y="1068"/>
                  <a:pt x="18651" y="1068"/>
                </a:cubicBezTo>
                <a:cubicBezTo>
                  <a:pt x="18675" y="1058"/>
                  <a:pt x="18705" y="1065"/>
                  <a:pt x="18717" y="1084"/>
                </a:cubicBezTo>
                <a:cubicBezTo>
                  <a:pt x="18731" y="1104"/>
                  <a:pt x="18722" y="1129"/>
                  <a:pt x="18698" y="1139"/>
                </a:cubicBezTo>
                <a:close/>
              </a:path>
            </a:pathLst>
          </a:custGeom>
          <a:solidFill>
            <a:srgbClr val="2C3E50"/>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dirty="0"/>
          </a:p>
        </p:txBody>
      </p:sp>
      <p:sp>
        <p:nvSpPr>
          <p:cNvPr id="4" name="Marcador de número de diapositiva 3">
            <a:extLst>
              <a:ext uri="{FF2B5EF4-FFF2-40B4-BE49-F238E27FC236}">
                <a16:creationId xmlns:a16="http://schemas.microsoft.com/office/drawing/2014/main" id="{23F18B6D-5706-451E-B883-B262901DC5E1}"/>
              </a:ext>
            </a:extLst>
          </p:cNvPr>
          <p:cNvSpPr>
            <a:spLocks noGrp="1"/>
          </p:cNvSpPr>
          <p:nvPr>
            <p:ph type="sldNum" sz="quarter" idx="12"/>
          </p:nvPr>
        </p:nvSpPr>
        <p:spPr/>
        <p:txBody>
          <a:bodyPr/>
          <a:lstStyle/>
          <a:p>
            <a:fld id="{5A745FF5-85E7-44FB-BA6C-21F3DA7B9E3F}" type="slidenum">
              <a:rPr lang="es-EC" smtClean="0">
                <a:solidFill>
                  <a:prstClr val="black">
                    <a:tint val="75000"/>
                  </a:prstClr>
                </a:solidFill>
              </a:rPr>
              <a:pPr/>
              <a:t>33</a:t>
            </a:fld>
            <a:endParaRPr lang="es-EC" dirty="0">
              <a:solidFill>
                <a:prstClr val="black">
                  <a:tint val="75000"/>
                </a:prstClr>
              </a:solidFill>
            </a:endParaRPr>
          </a:p>
        </p:txBody>
      </p:sp>
      <p:sp>
        <p:nvSpPr>
          <p:cNvPr id="6" name="Title 2">
            <a:extLst>
              <a:ext uri="{FF2B5EF4-FFF2-40B4-BE49-F238E27FC236}">
                <a16:creationId xmlns:a16="http://schemas.microsoft.com/office/drawing/2014/main" id="{7E1779A3-C3FC-42CB-AB31-E3BFDCAA4789}"/>
              </a:ext>
            </a:extLst>
          </p:cNvPr>
          <p:cNvSpPr txBox="1">
            <a:spLocks/>
          </p:cNvSpPr>
          <p:nvPr/>
        </p:nvSpPr>
        <p:spPr>
          <a:xfrm>
            <a:off x="607614" y="219289"/>
            <a:ext cx="7200430" cy="5852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dirty="0" err="1"/>
              <a:t>Condiciones</a:t>
            </a:r>
            <a:r>
              <a:rPr lang="en-US" dirty="0"/>
              <a:t> de </a:t>
            </a:r>
            <a:r>
              <a:rPr lang="en-US" dirty="0" err="1"/>
              <a:t>humedad</a:t>
            </a:r>
            <a:endParaRPr lang="en-US" dirty="0"/>
          </a:p>
        </p:txBody>
      </p:sp>
      <p:sp>
        <p:nvSpPr>
          <p:cNvPr id="11" name="TextBox 7">
            <a:extLst>
              <a:ext uri="{FF2B5EF4-FFF2-40B4-BE49-F238E27FC236}">
                <a16:creationId xmlns:a16="http://schemas.microsoft.com/office/drawing/2014/main" id="{98B5E65B-F7EE-4538-ACAD-FD9F4B004636}"/>
              </a:ext>
            </a:extLst>
          </p:cNvPr>
          <p:cNvSpPr txBox="1"/>
          <p:nvPr/>
        </p:nvSpPr>
        <p:spPr>
          <a:xfrm>
            <a:off x="3458962" y="768128"/>
            <a:ext cx="963725" cy="1015663"/>
          </a:xfrm>
          <a:prstGeom prst="rect">
            <a:avLst/>
          </a:prstGeom>
          <a:noFill/>
        </p:spPr>
        <p:txBody>
          <a:bodyPr wrap="none" rtlCol="0" anchor="b">
            <a:spAutoFit/>
          </a:bodyPr>
          <a:lstStyle/>
          <a:p>
            <a:pPr algn="ctr"/>
            <a:r>
              <a:rPr lang="en-US" sz="6000" b="1" cap="all" noProof="1">
                <a:solidFill>
                  <a:schemeClr val="bg1"/>
                </a:solidFill>
              </a:rPr>
              <a:t>01</a:t>
            </a:r>
          </a:p>
        </p:txBody>
      </p:sp>
      <p:sp>
        <p:nvSpPr>
          <p:cNvPr id="12" name="TextBox 8">
            <a:extLst>
              <a:ext uri="{FF2B5EF4-FFF2-40B4-BE49-F238E27FC236}">
                <a16:creationId xmlns:a16="http://schemas.microsoft.com/office/drawing/2014/main" id="{89EAE2D2-FCE1-4B60-B262-08F043DC2371}"/>
              </a:ext>
            </a:extLst>
          </p:cNvPr>
          <p:cNvSpPr txBox="1"/>
          <p:nvPr/>
        </p:nvSpPr>
        <p:spPr>
          <a:xfrm>
            <a:off x="9638185" y="1515627"/>
            <a:ext cx="963725" cy="1015663"/>
          </a:xfrm>
          <a:prstGeom prst="rect">
            <a:avLst/>
          </a:prstGeom>
          <a:noFill/>
        </p:spPr>
        <p:txBody>
          <a:bodyPr wrap="none" rtlCol="0" anchor="b">
            <a:spAutoFit/>
          </a:bodyPr>
          <a:lstStyle/>
          <a:p>
            <a:pPr algn="ctr"/>
            <a:r>
              <a:rPr lang="en-US" sz="6000" b="1" cap="all" noProof="1">
                <a:solidFill>
                  <a:schemeClr val="bg1"/>
                </a:solidFill>
              </a:rPr>
              <a:t>02</a:t>
            </a:r>
          </a:p>
        </p:txBody>
      </p:sp>
      <p:sp>
        <p:nvSpPr>
          <p:cNvPr id="14" name="Rectangle 12">
            <a:extLst>
              <a:ext uri="{FF2B5EF4-FFF2-40B4-BE49-F238E27FC236}">
                <a16:creationId xmlns:a16="http://schemas.microsoft.com/office/drawing/2014/main" id="{50126C57-EBB1-4217-97F5-BF65268CEE15}"/>
              </a:ext>
            </a:extLst>
          </p:cNvPr>
          <p:cNvSpPr/>
          <p:nvPr/>
        </p:nvSpPr>
        <p:spPr>
          <a:xfrm>
            <a:off x="602043" y="4062740"/>
            <a:ext cx="4302254" cy="1200329"/>
          </a:xfrm>
          <a:prstGeom prst="rect">
            <a:avLst/>
          </a:prstGeom>
        </p:spPr>
        <p:txBody>
          <a:bodyPr wrap="square">
            <a:spAutoFit/>
          </a:bodyPr>
          <a:lstStyle/>
          <a:p>
            <a:pPr lvl="0" algn="just">
              <a:spcAft>
                <a:spcPts val="800"/>
              </a:spcAft>
            </a:pPr>
            <a:r>
              <a:rPr lang="es-EC" dirty="0">
                <a:effectLst/>
                <a:latin typeface="Calibri" panose="020F0502020204030204" pitchFamily="34" charset="0"/>
                <a:ea typeface="Calibri" panose="020F0502020204030204" pitchFamily="34" charset="0"/>
                <a:cs typeface="Times New Roman" panose="02020603050405020304" pitchFamily="18" charset="0"/>
              </a:rPr>
              <a:t>Las mezclas asfálticas abiertas y cerradas muestran una variación considerable de humedad que va desde 11.77% a 43.09% y 17.33% a 50.81% respectivamente.</a:t>
            </a:r>
            <a:endParaRPr lang="es-ES"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5" name="Marcador de contenido 3">
            <a:extLst>
              <a:ext uri="{FF2B5EF4-FFF2-40B4-BE49-F238E27FC236}">
                <a16:creationId xmlns:a16="http://schemas.microsoft.com/office/drawing/2014/main" id="{F4E2735D-D5FE-4A6B-BFF3-C609EAE58C96}"/>
              </a:ext>
            </a:extLst>
          </p:cNvPr>
          <p:cNvGraphicFramePr>
            <a:graphicFrameLocks noGrp="1"/>
          </p:cNvGraphicFramePr>
          <p:nvPr>
            <p:ph idx="1"/>
          </p:nvPr>
        </p:nvGraphicFramePr>
        <p:xfrm>
          <a:off x="602043" y="944386"/>
          <a:ext cx="5696832" cy="2803164"/>
        </p:xfrm>
        <a:graphic>
          <a:graphicData uri="http://schemas.openxmlformats.org/drawingml/2006/table">
            <a:tbl>
              <a:tblPr firstRow="1" firstCol="1" bandRow="1">
                <a:tableStyleId>{5C22544A-7EE6-4342-B048-85BDC9FD1C3A}</a:tableStyleId>
              </a:tblPr>
              <a:tblGrid>
                <a:gridCol w="1160080">
                  <a:extLst>
                    <a:ext uri="{9D8B030D-6E8A-4147-A177-3AD203B41FA5}">
                      <a16:colId xmlns:a16="http://schemas.microsoft.com/office/drawing/2014/main" val="2814584051"/>
                    </a:ext>
                  </a:extLst>
                </a:gridCol>
                <a:gridCol w="1160080">
                  <a:extLst>
                    <a:ext uri="{9D8B030D-6E8A-4147-A177-3AD203B41FA5}">
                      <a16:colId xmlns:a16="http://schemas.microsoft.com/office/drawing/2014/main" val="330227147"/>
                    </a:ext>
                  </a:extLst>
                </a:gridCol>
                <a:gridCol w="1160080">
                  <a:extLst>
                    <a:ext uri="{9D8B030D-6E8A-4147-A177-3AD203B41FA5}">
                      <a16:colId xmlns:a16="http://schemas.microsoft.com/office/drawing/2014/main" val="1695368471"/>
                    </a:ext>
                  </a:extLst>
                </a:gridCol>
                <a:gridCol w="1160080">
                  <a:extLst>
                    <a:ext uri="{9D8B030D-6E8A-4147-A177-3AD203B41FA5}">
                      <a16:colId xmlns:a16="http://schemas.microsoft.com/office/drawing/2014/main" val="1810581643"/>
                    </a:ext>
                  </a:extLst>
                </a:gridCol>
                <a:gridCol w="1056512">
                  <a:extLst>
                    <a:ext uri="{9D8B030D-6E8A-4147-A177-3AD203B41FA5}">
                      <a16:colId xmlns:a16="http://schemas.microsoft.com/office/drawing/2014/main" val="507584629"/>
                    </a:ext>
                  </a:extLst>
                </a:gridCol>
              </a:tblGrid>
              <a:tr h="254674">
                <a:tc rowSpan="3">
                  <a:txBody>
                    <a:bodyPr/>
                    <a:lstStyle/>
                    <a:p>
                      <a:pPr algn="ctr">
                        <a:lnSpc>
                          <a:spcPct val="107000"/>
                        </a:lnSpc>
                        <a:spcAft>
                          <a:spcPts val="800"/>
                        </a:spcAft>
                      </a:pPr>
                      <a:r>
                        <a:rPr lang="es-ES" sz="1600" dirty="0">
                          <a:effectLst/>
                        </a:rPr>
                        <a:t>FECHA</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4">
                  <a:txBody>
                    <a:bodyPr/>
                    <a:lstStyle/>
                    <a:p>
                      <a:pPr algn="ctr">
                        <a:lnSpc>
                          <a:spcPct val="107000"/>
                        </a:lnSpc>
                        <a:spcAft>
                          <a:spcPts val="800"/>
                        </a:spcAft>
                      </a:pPr>
                      <a:r>
                        <a:rPr lang="es-ES" sz="1600" dirty="0">
                          <a:effectLst/>
                        </a:rPr>
                        <a:t>PORCENTAJE DE HUMEDAD DE LAS MEZCLAS ASFÁLTICAS</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344667326"/>
                  </a:ext>
                </a:extLst>
              </a:tr>
              <a:tr h="255712">
                <a:tc vMerge="1">
                  <a:txBody>
                    <a:bodyPr/>
                    <a:lstStyle/>
                    <a:p>
                      <a:endParaRPr lang="es-ES"/>
                    </a:p>
                  </a:txBody>
                  <a:tcPr/>
                </a:tc>
                <a:tc gridSpan="2">
                  <a:txBody>
                    <a:bodyPr/>
                    <a:lstStyle/>
                    <a:p>
                      <a:pPr algn="ctr">
                        <a:lnSpc>
                          <a:spcPct val="107000"/>
                        </a:lnSpc>
                        <a:spcAft>
                          <a:spcPts val="800"/>
                        </a:spcAft>
                      </a:pPr>
                      <a:r>
                        <a:rPr lang="es-ES" sz="1600" dirty="0">
                          <a:effectLst/>
                        </a:rPr>
                        <a:t>MEZCLA ASFÁLTICA CERRADA</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S"/>
                    </a:p>
                  </a:txBody>
                  <a:tcPr/>
                </a:tc>
                <a:tc gridSpan="2">
                  <a:txBody>
                    <a:bodyPr/>
                    <a:lstStyle/>
                    <a:p>
                      <a:pPr algn="ctr">
                        <a:lnSpc>
                          <a:spcPct val="107000"/>
                        </a:lnSpc>
                        <a:spcAft>
                          <a:spcPts val="800"/>
                        </a:spcAft>
                      </a:pPr>
                      <a:r>
                        <a:rPr lang="es-ES" sz="1600">
                          <a:effectLst/>
                        </a:rPr>
                        <a:t>MEZCLA ASFÁLTICA ABIERTA</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S"/>
                    </a:p>
                  </a:txBody>
                  <a:tcPr/>
                </a:tc>
                <a:extLst>
                  <a:ext uri="{0D108BD9-81ED-4DB2-BD59-A6C34878D82A}">
                    <a16:rowId xmlns:a16="http://schemas.microsoft.com/office/drawing/2014/main" val="3748975464"/>
                  </a:ext>
                </a:extLst>
              </a:tr>
              <a:tr h="254674">
                <a:tc vMerge="1">
                  <a:txBody>
                    <a:bodyPr/>
                    <a:lstStyle/>
                    <a:p>
                      <a:endParaRPr lang="es-ES"/>
                    </a:p>
                  </a:txBody>
                  <a:tcPr/>
                </a:tc>
                <a:tc>
                  <a:txBody>
                    <a:bodyPr/>
                    <a:lstStyle/>
                    <a:p>
                      <a:pPr algn="ctr">
                        <a:lnSpc>
                          <a:spcPct val="107000"/>
                        </a:lnSpc>
                        <a:spcAft>
                          <a:spcPts val="800"/>
                        </a:spcAft>
                      </a:pPr>
                      <a:r>
                        <a:rPr lang="es-ES" sz="1600" dirty="0">
                          <a:effectLst/>
                        </a:rPr>
                        <a:t>MÁXIMO</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600" dirty="0">
                          <a:effectLst/>
                        </a:rPr>
                        <a:t>MÍNIMO</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600">
                          <a:effectLst/>
                        </a:rPr>
                        <a:t>MÁXIMO</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600">
                          <a:effectLst/>
                        </a:rPr>
                        <a:t>MÍNIMO</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8341739"/>
                  </a:ext>
                </a:extLst>
              </a:tr>
              <a:tr h="254674">
                <a:tc>
                  <a:txBody>
                    <a:bodyPr/>
                    <a:lstStyle/>
                    <a:p>
                      <a:pPr>
                        <a:lnSpc>
                          <a:spcPct val="107000"/>
                        </a:lnSpc>
                        <a:spcAft>
                          <a:spcPts val="800"/>
                        </a:spcAft>
                      </a:pPr>
                      <a:r>
                        <a:rPr lang="es-ES" sz="1600">
                          <a:effectLst/>
                        </a:rPr>
                        <a:t>Septiembre</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600" dirty="0">
                          <a:effectLst/>
                        </a:rPr>
                        <a:t>40.99%</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600" dirty="0">
                          <a:effectLst/>
                        </a:rPr>
                        <a:t>18.17%</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600">
                          <a:effectLst/>
                        </a:rPr>
                        <a:t>26.54%</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600">
                          <a:effectLst/>
                        </a:rPr>
                        <a:t>14.47%</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56736507"/>
                  </a:ext>
                </a:extLst>
              </a:tr>
              <a:tr h="254674">
                <a:tc>
                  <a:txBody>
                    <a:bodyPr/>
                    <a:lstStyle/>
                    <a:p>
                      <a:pPr>
                        <a:lnSpc>
                          <a:spcPct val="107000"/>
                        </a:lnSpc>
                        <a:spcAft>
                          <a:spcPts val="800"/>
                        </a:spcAft>
                      </a:pPr>
                      <a:r>
                        <a:rPr lang="es-ES" sz="1600">
                          <a:effectLst/>
                        </a:rPr>
                        <a:t>Octubre</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600" dirty="0">
                          <a:effectLst/>
                        </a:rPr>
                        <a:t>50.81%</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600" dirty="0">
                          <a:effectLst/>
                        </a:rPr>
                        <a:t>22.96%</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600" dirty="0">
                          <a:effectLst/>
                        </a:rPr>
                        <a:t>38.87%</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600">
                          <a:effectLst/>
                        </a:rPr>
                        <a:t>18.00%</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26352551"/>
                  </a:ext>
                </a:extLst>
              </a:tr>
              <a:tr h="254674">
                <a:tc>
                  <a:txBody>
                    <a:bodyPr/>
                    <a:lstStyle/>
                    <a:p>
                      <a:pPr>
                        <a:lnSpc>
                          <a:spcPct val="107000"/>
                        </a:lnSpc>
                        <a:spcAft>
                          <a:spcPts val="800"/>
                        </a:spcAft>
                      </a:pPr>
                      <a:r>
                        <a:rPr lang="es-ES" sz="1600">
                          <a:effectLst/>
                        </a:rPr>
                        <a:t>Noviembre</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600" dirty="0">
                          <a:effectLst/>
                        </a:rPr>
                        <a:t>37.06%</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600" dirty="0">
                          <a:effectLst/>
                        </a:rPr>
                        <a:t>18.72%</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600" dirty="0">
                          <a:effectLst/>
                        </a:rPr>
                        <a:t>29.34%</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600" dirty="0">
                          <a:effectLst/>
                        </a:rPr>
                        <a:t>11.77%</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92746332"/>
                  </a:ext>
                </a:extLst>
              </a:tr>
              <a:tr h="254674">
                <a:tc>
                  <a:txBody>
                    <a:bodyPr/>
                    <a:lstStyle/>
                    <a:p>
                      <a:pPr>
                        <a:lnSpc>
                          <a:spcPct val="107000"/>
                        </a:lnSpc>
                        <a:spcAft>
                          <a:spcPts val="800"/>
                        </a:spcAft>
                      </a:pPr>
                      <a:r>
                        <a:rPr lang="es-ES" sz="1600">
                          <a:effectLst/>
                        </a:rPr>
                        <a:t>Diciembre</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600" dirty="0">
                          <a:effectLst/>
                        </a:rPr>
                        <a:t>49.07%</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600">
                          <a:effectLst/>
                        </a:rPr>
                        <a:t>22.09</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600" dirty="0">
                          <a:effectLst/>
                        </a:rPr>
                        <a:t>43.09%</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600" dirty="0">
                          <a:effectLst/>
                        </a:rPr>
                        <a:t>16.09%</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11326211"/>
                  </a:ext>
                </a:extLst>
              </a:tr>
              <a:tr h="254674">
                <a:tc>
                  <a:txBody>
                    <a:bodyPr/>
                    <a:lstStyle/>
                    <a:p>
                      <a:pPr>
                        <a:lnSpc>
                          <a:spcPct val="107000"/>
                        </a:lnSpc>
                        <a:spcAft>
                          <a:spcPts val="800"/>
                        </a:spcAft>
                      </a:pPr>
                      <a:r>
                        <a:rPr lang="es-ES" sz="1600">
                          <a:effectLst/>
                        </a:rPr>
                        <a:t>Enero</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600" dirty="0">
                          <a:effectLst/>
                        </a:rPr>
                        <a:t>40.92%</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600">
                          <a:effectLst/>
                        </a:rPr>
                        <a:t>17.33%</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600">
                          <a:effectLst/>
                        </a:rPr>
                        <a:t>42.83%</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600" dirty="0">
                          <a:effectLst/>
                        </a:rPr>
                        <a:t>20.86%</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85156507"/>
                  </a:ext>
                </a:extLst>
              </a:tr>
              <a:tr h="254674">
                <a:tc>
                  <a:txBody>
                    <a:bodyPr/>
                    <a:lstStyle/>
                    <a:p>
                      <a:pPr>
                        <a:lnSpc>
                          <a:spcPct val="107000"/>
                        </a:lnSpc>
                        <a:spcAft>
                          <a:spcPts val="800"/>
                        </a:spcAft>
                      </a:pPr>
                      <a:r>
                        <a:rPr lang="es-ES" sz="1600">
                          <a:effectLst/>
                        </a:rPr>
                        <a:t>Febrero</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600" dirty="0">
                          <a:effectLst/>
                        </a:rPr>
                        <a:t>36.42%</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600">
                          <a:effectLst/>
                        </a:rPr>
                        <a:t>25.33%</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600">
                          <a:effectLst/>
                        </a:rPr>
                        <a:t>26.17%</a:t>
                      </a:r>
                      <a:endParaRPr lang="es-E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600" dirty="0">
                          <a:effectLst/>
                        </a:rPr>
                        <a:t>19.18%</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88417118"/>
                  </a:ext>
                </a:extLst>
              </a:tr>
            </a:tbl>
          </a:graphicData>
        </a:graphic>
      </p:graphicFrame>
      <p:pic>
        <p:nvPicPr>
          <p:cNvPr id="13" name="Imagen 12">
            <a:extLst>
              <a:ext uri="{FF2B5EF4-FFF2-40B4-BE49-F238E27FC236}">
                <a16:creationId xmlns:a16="http://schemas.microsoft.com/office/drawing/2014/main" id="{F35D2B2D-B51E-452F-808C-2FB21DF0868A}"/>
              </a:ext>
            </a:extLst>
          </p:cNvPr>
          <p:cNvPicPr/>
          <p:nvPr/>
        </p:nvPicPr>
        <p:blipFill rotWithShape="1">
          <a:blip r:embed="rId2">
            <a:extLst>
              <a:ext uri="{28A0092B-C50C-407E-A947-70E740481C1C}">
                <a14:useLocalDpi xmlns:a14="http://schemas.microsoft.com/office/drawing/2010/main" val="0"/>
              </a:ext>
            </a:extLst>
          </a:blip>
          <a:srcRect l="6138" t="13160" r="5302" b="9416"/>
          <a:stretch/>
        </p:blipFill>
        <p:spPr bwMode="auto">
          <a:xfrm>
            <a:off x="7507705" y="590668"/>
            <a:ext cx="4167210" cy="2386246"/>
          </a:xfrm>
          <a:prstGeom prst="rect">
            <a:avLst/>
          </a:prstGeom>
          <a:noFill/>
          <a:ln>
            <a:noFill/>
          </a:ln>
          <a:extLst>
            <a:ext uri="{53640926-AAD7-44D8-BBD7-CCE9431645EC}">
              <a14:shadowObscured xmlns:a14="http://schemas.microsoft.com/office/drawing/2010/main"/>
            </a:ext>
          </a:extLst>
        </p:spPr>
      </p:pic>
      <p:pic>
        <p:nvPicPr>
          <p:cNvPr id="16" name="Imagen 15">
            <a:extLst>
              <a:ext uri="{FF2B5EF4-FFF2-40B4-BE49-F238E27FC236}">
                <a16:creationId xmlns:a16="http://schemas.microsoft.com/office/drawing/2014/main" id="{3A6AE566-1F69-4418-9C70-D060D959730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507705" y="3147424"/>
            <a:ext cx="4449115" cy="2547615"/>
          </a:xfrm>
          <a:prstGeom prst="rect">
            <a:avLst/>
          </a:prstGeom>
          <a:noFill/>
          <a:ln>
            <a:noFill/>
          </a:ln>
        </p:spPr>
      </p:pic>
    </p:spTree>
    <p:extLst>
      <p:ext uri="{BB962C8B-B14F-4D97-AF65-F5344CB8AC3E}">
        <p14:creationId xmlns:p14="http://schemas.microsoft.com/office/powerpoint/2010/main" val="677115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55B7AD-4BC1-4E79-B1F8-D2328192421C}"/>
              </a:ext>
            </a:extLst>
          </p:cNvPr>
          <p:cNvSpPr>
            <a:spLocks noGrp="1"/>
          </p:cNvSpPr>
          <p:nvPr>
            <p:ph type="title"/>
          </p:nvPr>
        </p:nvSpPr>
        <p:spPr>
          <a:xfrm>
            <a:off x="526435" y="185195"/>
            <a:ext cx="6350000" cy="584200"/>
          </a:xfrm>
        </p:spPr>
        <p:txBody>
          <a:bodyPr/>
          <a:lstStyle/>
          <a:p>
            <a:r>
              <a:rPr lang="es-ES" dirty="0"/>
              <a:t>Diagramas de humedad</a:t>
            </a:r>
          </a:p>
        </p:txBody>
      </p:sp>
      <p:graphicFrame>
        <p:nvGraphicFramePr>
          <p:cNvPr id="11" name="Gráfico 10">
            <a:extLst>
              <a:ext uri="{FF2B5EF4-FFF2-40B4-BE49-F238E27FC236}">
                <a16:creationId xmlns:a16="http://schemas.microsoft.com/office/drawing/2014/main" id="{4518E41B-C79A-494A-8385-3C1EE0D1E3E1}"/>
              </a:ext>
            </a:extLst>
          </p:cNvPr>
          <p:cNvGraphicFramePr>
            <a:graphicFrameLocks/>
          </p:cNvGraphicFramePr>
          <p:nvPr/>
        </p:nvGraphicFramePr>
        <p:xfrm>
          <a:off x="234829" y="877264"/>
          <a:ext cx="3780000" cy="2196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Gráfico 11">
            <a:extLst>
              <a:ext uri="{FF2B5EF4-FFF2-40B4-BE49-F238E27FC236}">
                <a16:creationId xmlns:a16="http://schemas.microsoft.com/office/drawing/2014/main" id="{F8A91B9A-E179-4017-A438-A6D4B358EBE4}"/>
              </a:ext>
            </a:extLst>
          </p:cNvPr>
          <p:cNvGraphicFramePr>
            <a:graphicFrameLocks/>
          </p:cNvGraphicFramePr>
          <p:nvPr/>
        </p:nvGraphicFramePr>
        <p:xfrm>
          <a:off x="4314408" y="862651"/>
          <a:ext cx="3780000" cy="2196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Gráfico 12">
            <a:extLst>
              <a:ext uri="{FF2B5EF4-FFF2-40B4-BE49-F238E27FC236}">
                <a16:creationId xmlns:a16="http://schemas.microsoft.com/office/drawing/2014/main" id="{0066358D-E408-42A7-8BFF-3EF4A5AB2C71}"/>
              </a:ext>
            </a:extLst>
          </p:cNvPr>
          <p:cNvGraphicFramePr>
            <a:graphicFrameLocks/>
          </p:cNvGraphicFramePr>
          <p:nvPr/>
        </p:nvGraphicFramePr>
        <p:xfrm>
          <a:off x="8322876" y="850804"/>
          <a:ext cx="3780000" cy="234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Gráfico 13">
            <a:extLst>
              <a:ext uri="{FF2B5EF4-FFF2-40B4-BE49-F238E27FC236}">
                <a16:creationId xmlns:a16="http://schemas.microsoft.com/office/drawing/2014/main" id="{729540C9-703A-484A-9A1C-7C7203DF2C20}"/>
              </a:ext>
            </a:extLst>
          </p:cNvPr>
          <p:cNvGraphicFramePr>
            <a:graphicFrameLocks/>
          </p:cNvGraphicFramePr>
          <p:nvPr/>
        </p:nvGraphicFramePr>
        <p:xfrm>
          <a:off x="148928" y="3588102"/>
          <a:ext cx="3780000" cy="2340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6" name="Gráfico 15">
            <a:extLst>
              <a:ext uri="{FF2B5EF4-FFF2-40B4-BE49-F238E27FC236}">
                <a16:creationId xmlns:a16="http://schemas.microsoft.com/office/drawing/2014/main" id="{89C40E45-12D3-4277-8C82-0552D1DC11F3}"/>
              </a:ext>
            </a:extLst>
          </p:cNvPr>
          <p:cNvGraphicFramePr>
            <a:graphicFrameLocks/>
          </p:cNvGraphicFramePr>
          <p:nvPr/>
        </p:nvGraphicFramePr>
        <p:xfrm>
          <a:off x="4328186" y="3509224"/>
          <a:ext cx="3780000" cy="2340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8" name="Gráfico 17">
            <a:extLst>
              <a:ext uri="{FF2B5EF4-FFF2-40B4-BE49-F238E27FC236}">
                <a16:creationId xmlns:a16="http://schemas.microsoft.com/office/drawing/2014/main" id="{82D0B9AE-2E86-4BD3-9021-A4D422C6FAB6}"/>
              </a:ext>
            </a:extLst>
          </p:cNvPr>
          <p:cNvGraphicFramePr>
            <a:graphicFrameLocks/>
          </p:cNvGraphicFramePr>
          <p:nvPr/>
        </p:nvGraphicFramePr>
        <p:xfrm>
          <a:off x="8343680" y="3566320"/>
          <a:ext cx="3780000" cy="2340000"/>
        </p:xfrm>
        <a:graphic>
          <a:graphicData uri="http://schemas.openxmlformats.org/drawingml/2006/chart">
            <c:chart xmlns:c="http://schemas.openxmlformats.org/drawingml/2006/chart" xmlns:r="http://schemas.openxmlformats.org/officeDocument/2006/relationships" r:id="rId7"/>
          </a:graphicData>
        </a:graphic>
      </p:graphicFrame>
      <p:grpSp>
        <p:nvGrpSpPr>
          <p:cNvPr id="19" name="Grupo 18">
            <a:extLst>
              <a:ext uri="{FF2B5EF4-FFF2-40B4-BE49-F238E27FC236}">
                <a16:creationId xmlns:a16="http://schemas.microsoft.com/office/drawing/2014/main" id="{78D9F26F-E8B8-45FD-92D3-F1402759381F}"/>
              </a:ext>
            </a:extLst>
          </p:cNvPr>
          <p:cNvGrpSpPr/>
          <p:nvPr/>
        </p:nvGrpSpPr>
        <p:grpSpPr>
          <a:xfrm>
            <a:off x="354117" y="3025356"/>
            <a:ext cx="11711970" cy="405551"/>
            <a:chOff x="342573" y="3101009"/>
            <a:chExt cx="11506854" cy="508143"/>
          </a:xfrm>
        </p:grpSpPr>
        <p:sp>
          <p:nvSpPr>
            <p:cNvPr id="20" name="Rectángulo 19">
              <a:extLst>
                <a:ext uri="{FF2B5EF4-FFF2-40B4-BE49-F238E27FC236}">
                  <a16:creationId xmlns:a16="http://schemas.microsoft.com/office/drawing/2014/main" id="{C63C54CC-519F-4CB2-A9DF-D225BF10CD6F}"/>
                </a:ext>
              </a:extLst>
            </p:cNvPr>
            <p:cNvSpPr/>
            <p:nvPr/>
          </p:nvSpPr>
          <p:spPr>
            <a:xfrm>
              <a:off x="342573" y="3101009"/>
              <a:ext cx="11506854" cy="50814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21" name="Rectángulo 20">
              <a:extLst>
                <a:ext uri="{FF2B5EF4-FFF2-40B4-BE49-F238E27FC236}">
                  <a16:creationId xmlns:a16="http://schemas.microsoft.com/office/drawing/2014/main" id="{EF9FA081-3663-43AC-BCFF-17A3D38FDE51}"/>
                </a:ext>
              </a:extLst>
            </p:cNvPr>
            <p:cNvSpPr/>
            <p:nvPr/>
          </p:nvSpPr>
          <p:spPr>
            <a:xfrm>
              <a:off x="526435" y="3324022"/>
              <a:ext cx="916603" cy="462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22" name="Rectángulo 21">
              <a:extLst>
                <a:ext uri="{FF2B5EF4-FFF2-40B4-BE49-F238E27FC236}">
                  <a16:creationId xmlns:a16="http://schemas.microsoft.com/office/drawing/2014/main" id="{93035A28-F86A-4DE0-B118-80E9592D4F2B}"/>
                </a:ext>
              </a:extLst>
            </p:cNvPr>
            <p:cNvSpPr/>
            <p:nvPr/>
          </p:nvSpPr>
          <p:spPr>
            <a:xfrm>
              <a:off x="1641188" y="3321709"/>
              <a:ext cx="916603" cy="462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23" name="Rectángulo 22">
              <a:extLst>
                <a:ext uri="{FF2B5EF4-FFF2-40B4-BE49-F238E27FC236}">
                  <a16:creationId xmlns:a16="http://schemas.microsoft.com/office/drawing/2014/main" id="{3AFFDCE8-51C6-479F-B633-A5673D6C17AE}"/>
                </a:ext>
              </a:extLst>
            </p:cNvPr>
            <p:cNvSpPr/>
            <p:nvPr/>
          </p:nvSpPr>
          <p:spPr>
            <a:xfrm>
              <a:off x="2784832" y="3323246"/>
              <a:ext cx="916603" cy="462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24" name="Rectángulo 23">
              <a:extLst>
                <a:ext uri="{FF2B5EF4-FFF2-40B4-BE49-F238E27FC236}">
                  <a16:creationId xmlns:a16="http://schemas.microsoft.com/office/drawing/2014/main" id="{683B92C6-9C24-4B02-B6BF-2BF619121C78}"/>
                </a:ext>
              </a:extLst>
            </p:cNvPr>
            <p:cNvSpPr/>
            <p:nvPr/>
          </p:nvSpPr>
          <p:spPr>
            <a:xfrm>
              <a:off x="3890072" y="3324022"/>
              <a:ext cx="916603" cy="462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25" name="Rectángulo 24">
              <a:extLst>
                <a:ext uri="{FF2B5EF4-FFF2-40B4-BE49-F238E27FC236}">
                  <a16:creationId xmlns:a16="http://schemas.microsoft.com/office/drawing/2014/main" id="{9D977061-558E-4EEC-83AE-7C5E4360F9BC}"/>
                </a:ext>
              </a:extLst>
            </p:cNvPr>
            <p:cNvSpPr/>
            <p:nvPr/>
          </p:nvSpPr>
          <p:spPr>
            <a:xfrm>
              <a:off x="5004825" y="3321709"/>
              <a:ext cx="916603" cy="462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26" name="Rectángulo 25">
              <a:extLst>
                <a:ext uri="{FF2B5EF4-FFF2-40B4-BE49-F238E27FC236}">
                  <a16:creationId xmlns:a16="http://schemas.microsoft.com/office/drawing/2014/main" id="{37FF3672-9C3D-46D6-A4F8-28F50BC64237}"/>
                </a:ext>
              </a:extLst>
            </p:cNvPr>
            <p:cNvSpPr/>
            <p:nvPr/>
          </p:nvSpPr>
          <p:spPr>
            <a:xfrm>
              <a:off x="6148469" y="3323246"/>
              <a:ext cx="916603" cy="462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27" name="Rectángulo 26">
              <a:extLst>
                <a:ext uri="{FF2B5EF4-FFF2-40B4-BE49-F238E27FC236}">
                  <a16:creationId xmlns:a16="http://schemas.microsoft.com/office/drawing/2014/main" id="{F4D6E328-BE1C-4C09-A55F-11859E07F145}"/>
                </a:ext>
              </a:extLst>
            </p:cNvPr>
            <p:cNvSpPr/>
            <p:nvPr/>
          </p:nvSpPr>
          <p:spPr>
            <a:xfrm>
              <a:off x="7224818" y="3323069"/>
              <a:ext cx="916603" cy="462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28" name="Rectángulo 27">
              <a:extLst>
                <a:ext uri="{FF2B5EF4-FFF2-40B4-BE49-F238E27FC236}">
                  <a16:creationId xmlns:a16="http://schemas.microsoft.com/office/drawing/2014/main" id="{FCEA573E-281E-46A9-9DD9-345849543609}"/>
                </a:ext>
              </a:extLst>
            </p:cNvPr>
            <p:cNvSpPr/>
            <p:nvPr/>
          </p:nvSpPr>
          <p:spPr>
            <a:xfrm>
              <a:off x="8339571" y="3320756"/>
              <a:ext cx="916603" cy="462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29" name="Rectángulo 28">
              <a:extLst>
                <a:ext uri="{FF2B5EF4-FFF2-40B4-BE49-F238E27FC236}">
                  <a16:creationId xmlns:a16="http://schemas.microsoft.com/office/drawing/2014/main" id="{6D37F0B6-1C5E-4C79-9E88-D05EED0EACD5}"/>
                </a:ext>
              </a:extLst>
            </p:cNvPr>
            <p:cNvSpPr/>
            <p:nvPr/>
          </p:nvSpPr>
          <p:spPr>
            <a:xfrm>
              <a:off x="9483215" y="3322293"/>
              <a:ext cx="916603" cy="462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30" name="Rectángulo 29">
              <a:extLst>
                <a:ext uri="{FF2B5EF4-FFF2-40B4-BE49-F238E27FC236}">
                  <a16:creationId xmlns:a16="http://schemas.microsoft.com/office/drawing/2014/main" id="{8EA82CC4-B166-4B45-B399-8B4CDD71BB6D}"/>
                </a:ext>
              </a:extLst>
            </p:cNvPr>
            <p:cNvSpPr/>
            <p:nvPr/>
          </p:nvSpPr>
          <p:spPr>
            <a:xfrm>
              <a:off x="10649300" y="3318572"/>
              <a:ext cx="916603" cy="462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grpSp>
      <p:grpSp>
        <p:nvGrpSpPr>
          <p:cNvPr id="31" name="Grupo 30">
            <a:extLst>
              <a:ext uri="{FF2B5EF4-FFF2-40B4-BE49-F238E27FC236}">
                <a16:creationId xmlns:a16="http://schemas.microsoft.com/office/drawing/2014/main" id="{37FA7F03-278D-4492-8DC3-70ACFD298E2E}"/>
              </a:ext>
            </a:extLst>
          </p:cNvPr>
          <p:cNvGrpSpPr/>
          <p:nvPr/>
        </p:nvGrpSpPr>
        <p:grpSpPr>
          <a:xfrm rot="5400000">
            <a:off x="1631258" y="3218413"/>
            <a:ext cx="5161941" cy="421174"/>
            <a:chOff x="342573" y="3101009"/>
            <a:chExt cx="11506854" cy="508143"/>
          </a:xfrm>
        </p:grpSpPr>
        <p:sp>
          <p:nvSpPr>
            <p:cNvPr id="32" name="Rectángulo 31">
              <a:extLst>
                <a:ext uri="{FF2B5EF4-FFF2-40B4-BE49-F238E27FC236}">
                  <a16:creationId xmlns:a16="http://schemas.microsoft.com/office/drawing/2014/main" id="{B812F1A3-BB84-4F8B-9EC8-1628B1FF62A8}"/>
                </a:ext>
              </a:extLst>
            </p:cNvPr>
            <p:cNvSpPr/>
            <p:nvPr/>
          </p:nvSpPr>
          <p:spPr>
            <a:xfrm>
              <a:off x="342573" y="3101009"/>
              <a:ext cx="11506854" cy="50814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33" name="Rectángulo 32">
              <a:extLst>
                <a:ext uri="{FF2B5EF4-FFF2-40B4-BE49-F238E27FC236}">
                  <a16:creationId xmlns:a16="http://schemas.microsoft.com/office/drawing/2014/main" id="{29FAE8C8-CD23-4EB4-8147-EF50C93CAA66}"/>
                </a:ext>
              </a:extLst>
            </p:cNvPr>
            <p:cNvSpPr/>
            <p:nvPr/>
          </p:nvSpPr>
          <p:spPr>
            <a:xfrm>
              <a:off x="526435" y="3324022"/>
              <a:ext cx="916603" cy="462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34" name="Rectángulo 33">
              <a:extLst>
                <a:ext uri="{FF2B5EF4-FFF2-40B4-BE49-F238E27FC236}">
                  <a16:creationId xmlns:a16="http://schemas.microsoft.com/office/drawing/2014/main" id="{105D30E7-6CCB-4C17-8AD6-E7DE14F66A48}"/>
                </a:ext>
              </a:extLst>
            </p:cNvPr>
            <p:cNvSpPr/>
            <p:nvPr/>
          </p:nvSpPr>
          <p:spPr>
            <a:xfrm>
              <a:off x="1641188" y="3321709"/>
              <a:ext cx="916603" cy="462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35" name="Rectángulo 34">
              <a:extLst>
                <a:ext uri="{FF2B5EF4-FFF2-40B4-BE49-F238E27FC236}">
                  <a16:creationId xmlns:a16="http://schemas.microsoft.com/office/drawing/2014/main" id="{AA77C0D6-5AC6-4FB9-A23E-65D2236316B0}"/>
                </a:ext>
              </a:extLst>
            </p:cNvPr>
            <p:cNvSpPr/>
            <p:nvPr/>
          </p:nvSpPr>
          <p:spPr>
            <a:xfrm>
              <a:off x="2784832" y="3323246"/>
              <a:ext cx="916603" cy="462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36" name="Rectángulo 35">
              <a:extLst>
                <a:ext uri="{FF2B5EF4-FFF2-40B4-BE49-F238E27FC236}">
                  <a16:creationId xmlns:a16="http://schemas.microsoft.com/office/drawing/2014/main" id="{5619F88C-9C8F-4F30-A5E7-93D2684F8356}"/>
                </a:ext>
              </a:extLst>
            </p:cNvPr>
            <p:cNvSpPr/>
            <p:nvPr/>
          </p:nvSpPr>
          <p:spPr>
            <a:xfrm>
              <a:off x="3890072" y="3324022"/>
              <a:ext cx="916603" cy="462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37" name="Rectángulo 36">
              <a:extLst>
                <a:ext uri="{FF2B5EF4-FFF2-40B4-BE49-F238E27FC236}">
                  <a16:creationId xmlns:a16="http://schemas.microsoft.com/office/drawing/2014/main" id="{E2813FDA-D6AE-414E-9ADC-056BF6BEDB37}"/>
                </a:ext>
              </a:extLst>
            </p:cNvPr>
            <p:cNvSpPr/>
            <p:nvPr/>
          </p:nvSpPr>
          <p:spPr>
            <a:xfrm>
              <a:off x="5004825" y="3321709"/>
              <a:ext cx="916603" cy="462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38" name="Rectángulo 37">
              <a:extLst>
                <a:ext uri="{FF2B5EF4-FFF2-40B4-BE49-F238E27FC236}">
                  <a16:creationId xmlns:a16="http://schemas.microsoft.com/office/drawing/2014/main" id="{C9EF127D-9AEB-4D1B-8A3C-55FCE91BC4C3}"/>
                </a:ext>
              </a:extLst>
            </p:cNvPr>
            <p:cNvSpPr/>
            <p:nvPr/>
          </p:nvSpPr>
          <p:spPr>
            <a:xfrm>
              <a:off x="6148469" y="3323246"/>
              <a:ext cx="916603" cy="462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39" name="Rectángulo 38">
              <a:extLst>
                <a:ext uri="{FF2B5EF4-FFF2-40B4-BE49-F238E27FC236}">
                  <a16:creationId xmlns:a16="http://schemas.microsoft.com/office/drawing/2014/main" id="{3BA28B90-4BD5-4A21-B118-5094B5949B30}"/>
                </a:ext>
              </a:extLst>
            </p:cNvPr>
            <p:cNvSpPr/>
            <p:nvPr/>
          </p:nvSpPr>
          <p:spPr>
            <a:xfrm>
              <a:off x="7224818" y="3323069"/>
              <a:ext cx="916603" cy="462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40" name="Rectángulo 39">
              <a:extLst>
                <a:ext uri="{FF2B5EF4-FFF2-40B4-BE49-F238E27FC236}">
                  <a16:creationId xmlns:a16="http://schemas.microsoft.com/office/drawing/2014/main" id="{3893C562-8334-4894-9C97-DEC0B46AFF8F}"/>
                </a:ext>
              </a:extLst>
            </p:cNvPr>
            <p:cNvSpPr/>
            <p:nvPr/>
          </p:nvSpPr>
          <p:spPr>
            <a:xfrm>
              <a:off x="8339571" y="3320756"/>
              <a:ext cx="916603" cy="462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41" name="Rectángulo 40">
              <a:extLst>
                <a:ext uri="{FF2B5EF4-FFF2-40B4-BE49-F238E27FC236}">
                  <a16:creationId xmlns:a16="http://schemas.microsoft.com/office/drawing/2014/main" id="{83BA6E2E-C6A5-4682-857C-6676AD8750B0}"/>
                </a:ext>
              </a:extLst>
            </p:cNvPr>
            <p:cNvSpPr/>
            <p:nvPr/>
          </p:nvSpPr>
          <p:spPr>
            <a:xfrm>
              <a:off x="9483215" y="3322293"/>
              <a:ext cx="916603" cy="462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42" name="Rectángulo 41">
              <a:extLst>
                <a:ext uri="{FF2B5EF4-FFF2-40B4-BE49-F238E27FC236}">
                  <a16:creationId xmlns:a16="http://schemas.microsoft.com/office/drawing/2014/main" id="{B8116862-4DC6-431D-B080-EA86218890D2}"/>
                </a:ext>
              </a:extLst>
            </p:cNvPr>
            <p:cNvSpPr/>
            <p:nvPr/>
          </p:nvSpPr>
          <p:spPr>
            <a:xfrm>
              <a:off x="10649300" y="3318572"/>
              <a:ext cx="916603" cy="462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grpSp>
      <p:grpSp>
        <p:nvGrpSpPr>
          <p:cNvPr id="43" name="Grupo 42">
            <a:extLst>
              <a:ext uri="{FF2B5EF4-FFF2-40B4-BE49-F238E27FC236}">
                <a16:creationId xmlns:a16="http://schemas.microsoft.com/office/drawing/2014/main" id="{0E2ACFB6-3A7B-49B1-9212-32E7E088D846}"/>
              </a:ext>
            </a:extLst>
          </p:cNvPr>
          <p:cNvGrpSpPr/>
          <p:nvPr/>
        </p:nvGrpSpPr>
        <p:grpSpPr>
          <a:xfrm rot="5400000">
            <a:off x="5629395" y="3241950"/>
            <a:ext cx="5161941" cy="421174"/>
            <a:chOff x="342573" y="3101009"/>
            <a:chExt cx="11506854" cy="508143"/>
          </a:xfrm>
        </p:grpSpPr>
        <p:sp>
          <p:nvSpPr>
            <p:cNvPr id="44" name="Rectángulo 43">
              <a:extLst>
                <a:ext uri="{FF2B5EF4-FFF2-40B4-BE49-F238E27FC236}">
                  <a16:creationId xmlns:a16="http://schemas.microsoft.com/office/drawing/2014/main" id="{B0B3A876-B1C6-4F97-90F8-B8551E30B0AD}"/>
                </a:ext>
              </a:extLst>
            </p:cNvPr>
            <p:cNvSpPr/>
            <p:nvPr/>
          </p:nvSpPr>
          <p:spPr>
            <a:xfrm>
              <a:off x="342573" y="3101009"/>
              <a:ext cx="11506854" cy="50814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45" name="Rectángulo 44">
              <a:extLst>
                <a:ext uri="{FF2B5EF4-FFF2-40B4-BE49-F238E27FC236}">
                  <a16:creationId xmlns:a16="http://schemas.microsoft.com/office/drawing/2014/main" id="{0DEBFBAC-1AD8-470C-A0C7-86EB35F0B11A}"/>
                </a:ext>
              </a:extLst>
            </p:cNvPr>
            <p:cNvSpPr/>
            <p:nvPr/>
          </p:nvSpPr>
          <p:spPr>
            <a:xfrm>
              <a:off x="526435" y="3324022"/>
              <a:ext cx="916603" cy="462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46" name="Rectángulo 45">
              <a:extLst>
                <a:ext uri="{FF2B5EF4-FFF2-40B4-BE49-F238E27FC236}">
                  <a16:creationId xmlns:a16="http://schemas.microsoft.com/office/drawing/2014/main" id="{4C8BE735-153C-4687-BCDB-82900E943767}"/>
                </a:ext>
              </a:extLst>
            </p:cNvPr>
            <p:cNvSpPr/>
            <p:nvPr/>
          </p:nvSpPr>
          <p:spPr>
            <a:xfrm>
              <a:off x="1641188" y="3321709"/>
              <a:ext cx="916603" cy="462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47" name="Rectángulo 46">
              <a:extLst>
                <a:ext uri="{FF2B5EF4-FFF2-40B4-BE49-F238E27FC236}">
                  <a16:creationId xmlns:a16="http://schemas.microsoft.com/office/drawing/2014/main" id="{537038F2-3EE8-4EA1-AAF5-06D2B96BEA95}"/>
                </a:ext>
              </a:extLst>
            </p:cNvPr>
            <p:cNvSpPr/>
            <p:nvPr/>
          </p:nvSpPr>
          <p:spPr>
            <a:xfrm>
              <a:off x="2784832" y="3323246"/>
              <a:ext cx="916603" cy="462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48" name="Rectángulo 47">
              <a:extLst>
                <a:ext uri="{FF2B5EF4-FFF2-40B4-BE49-F238E27FC236}">
                  <a16:creationId xmlns:a16="http://schemas.microsoft.com/office/drawing/2014/main" id="{35F1CD98-0E67-47DF-A870-7B89233486B5}"/>
                </a:ext>
              </a:extLst>
            </p:cNvPr>
            <p:cNvSpPr/>
            <p:nvPr/>
          </p:nvSpPr>
          <p:spPr>
            <a:xfrm>
              <a:off x="3890072" y="3324022"/>
              <a:ext cx="916603" cy="462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49" name="Rectángulo 48">
              <a:extLst>
                <a:ext uri="{FF2B5EF4-FFF2-40B4-BE49-F238E27FC236}">
                  <a16:creationId xmlns:a16="http://schemas.microsoft.com/office/drawing/2014/main" id="{FD99524A-99C6-46EE-8304-BC3F44BD4437}"/>
                </a:ext>
              </a:extLst>
            </p:cNvPr>
            <p:cNvSpPr/>
            <p:nvPr/>
          </p:nvSpPr>
          <p:spPr>
            <a:xfrm>
              <a:off x="5004825" y="3321709"/>
              <a:ext cx="916603" cy="462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50" name="Rectángulo 49">
              <a:extLst>
                <a:ext uri="{FF2B5EF4-FFF2-40B4-BE49-F238E27FC236}">
                  <a16:creationId xmlns:a16="http://schemas.microsoft.com/office/drawing/2014/main" id="{26BC2F29-604B-4B45-ACCA-B424FE3ACCAA}"/>
                </a:ext>
              </a:extLst>
            </p:cNvPr>
            <p:cNvSpPr/>
            <p:nvPr/>
          </p:nvSpPr>
          <p:spPr>
            <a:xfrm>
              <a:off x="6148469" y="3323246"/>
              <a:ext cx="916603" cy="462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51" name="Rectángulo 50">
              <a:extLst>
                <a:ext uri="{FF2B5EF4-FFF2-40B4-BE49-F238E27FC236}">
                  <a16:creationId xmlns:a16="http://schemas.microsoft.com/office/drawing/2014/main" id="{3A07838A-29B4-468A-B82D-222EDAAEFCA1}"/>
                </a:ext>
              </a:extLst>
            </p:cNvPr>
            <p:cNvSpPr/>
            <p:nvPr/>
          </p:nvSpPr>
          <p:spPr>
            <a:xfrm>
              <a:off x="7224818" y="3323069"/>
              <a:ext cx="916603" cy="462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52" name="Rectángulo 51">
              <a:extLst>
                <a:ext uri="{FF2B5EF4-FFF2-40B4-BE49-F238E27FC236}">
                  <a16:creationId xmlns:a16="http://schemas.microsoft.com/office/drawing/2014/main" id="{8BBF91A1-5DD6-4C5A-B48B-259863F77E01}"/>
                </a:ext>
              </a:extLst>
            </p:cNvPr>
            <p:cNvSpPr/>
            <p:nvPr/>
          </p:nvSpPr>
          <p:spPr>
            <a:xfrm>
              <a:off x="8339571" y="3320756"/>
              <a:ext cx="916603" cy="462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53" name="Rectángulo 52">
              <a:extLst>
                <a:ext uri="{FF2B5EF4-FFF2-40B4-BE49-F238E27FC236}">
                  <a16:creationId xmlns:a16="http://schemas.microsoft.com/office/drawing/2014/main" id="{BD1E29BA-26A4-4285-B16A-821D8B26AE08}"/>
                </a:ext>
              </a:extLst>
            </p:cNvPr>
            <p:cNvSpPr/>
            <p:nvPr/>
          </p:nvSpPr>
          <p:spPr>
            <a:xfrm>
              <a:off x="9483215" y="3322293"/>
              <a:ext cx="916603" cy="462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54" name="Rectángulo 53">
              <a:extLst>
                <a:ext uri="{FF2B5EF4-FFF2-40B4-BE49-F238E27FC236}">
                  <a16:creationId xmlns:a16="http://schemas.microsoft.com/office/drawing/2014/main" id="{AD1769A9-B94C-4653-925D-06484D1419D4}"/>
                </a:ext>
              </a:extLst>
            </p:cNvPr>
            <p:cNvSpPr/>
            <p:nvPr/>
          </p:nvSpPr>
          <p:spPr>
            <a:xfrm>
              <a:off x="10649300" y="3318572"/>
              <a:ext cx="916603" cy="462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grpSp>
      <p:sp>
        <p:nvSpPr>
          <p:cNvPr id="55" name="Marcador de número de diapositiva 3">
            <a:extLst>
              <a:ext uri="{FF2B5EF4-FFF2-40B4-BE49-F238E27FC236}">
                <a16:creationId xmlns:a16="http://schemas.microsoft.com/office/drawing/2014/main" id="{455E3551-A912-49C7-B399-2CC152E2911C}"/>
              </a:ext>
            </a:extLst>
          </p:cNvPr>
          <p:cNvSpPr>
            <a:spLocks noGrp="1"/>
          </p:cNvSpPr>
          <p:nvPr>
            <p:ph type="sldNum" sz="quarter" idx="12"/>
          </p:nvPr>
        </p:nvSpPr>
        <p:spPr>
          <a:xfrm>
            <a:off x="284284" y="6356353"/>
            <a:ext cx="510846" cy="365125"/>
          </a:xfrm>
        </p:spPr>
        <p:txBody>
          <a:bodyPr/>
          <a:lstStyle/>
          <a:p>
            <a:fld id="{5A745FF5-85E7-44FB-BA6C-21F3DA7B9E3F}" type="slidenum">
              <a:rPr lang="es-EC" smtClean="0">
                <a:solidFill>
                  <a:prstClr val="black">
                    <a:tint val="75000"/>
                  </a:prstClr>
                </a:solidFill>
              </a:rPr>
              <a:pPr/>
              <a:t>34</a:t>
            </a:fld>
            <a:endParaRPr lang="es-EC" dirty="0">
              <a:solidFill>
                <a:prstClr val="black">
                  <a:tint val="75000"/>
                </a:prstClr>
              </a:solidFill>
            </a:endParaRPr>
          </a:p>
        </p:txBody>
      </p:sp>
    </p:spTree>
    <p:extLst>
      <p:ext uri="{BB962C8B-B14F-4D97-AF65-F5344CB8AC3E}">
        <p14:creationId xmlns:p14="http://schemas.microsoft.com/office/powerpoint/2010/main" val="38617353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EC9D9192-EEFE-445A-9B98-02D55BC8BBDB}"/>
              </a:ext>
            </a:extLst>
          </p:cNvPr>
          <p:cNvPicPr>
            <a:picLocks noChangeAspect="1"/>
          </p:cNvPicPr>
          <p:nvPr/>
        </p:nvPicPr>
        <p:blipFill rotWithShape="1">
          <a:blip r:embed="rId2">
            <a:lum bright="70000" contrast="-70000"/>
            <a:extLst>
              <a:ext uri="{28A0092B-C50C-407E-A947-70E740481C1C}">
                <a14:useLocalDpi xmlns:a14="http://schemas.microsoft.com/office/drawing/2010/main" val="0"/>
              </a:ext>
            </a:extLst>
          </a:blip>
          <a:srcRect t="23002"/>
          <a:stretch/>
        </p:blipFill>
        <p:spPr>
          <a:xfrm>
            <a:off x="0" y="1038143"/>
            <a:ext cx="12192000" cy="4803045"/>
          </a:xfrm>
          <a:prstGeom prst="rect">
            <a:avLst/>
          </a:prstGeom>
          <a:ln>
            <a:noFill/>
          </a:ln>
          <a:effectLst>
            <a:softEdge rad="112500"/>
          </a:effectLst>
        </p:spPr>
      </p:pic>
      <p:sp>
        <p:nvSpPr>
          <p:cNvPr id="4" name="Marcador de número de diapositiva 3">
            <a:extLst>
              <a:ext uri="{FF2B5EF4-FFF2-40B4-BE49-F238E27FC236}">
                <a16:creationId xmlns:a16="http://schemas.microsoft.com/office/drawing/2014/main" id="{3D923213-AE7C-4440-A2DC-0B2E8F09BC87}"/>
              </a:ext>
            </a:extLst>
          </p:cNvPr>
          <p:cNvSpPr>
            <a:spLocks noGrp="1"/>
          </p:cNvSpPr>
          <p:nvPr>
            <p:ph type="sldNum" sz="quarter" idx="12"/>
          </p:nvPr>
        </p:nvSpPr>
        <p:spPr/>
        <p:txBody>
          <a:bodyPr/>
          <a:lstStyle/>
          <a:p>
            <a:fld id="{5A745FF5-85E7-44FB-BA6C-21F3DA7B9E3F}" type="slidenum">
              <a:rPr lang="es-EC" smtClean="0">
                <a:solidFill>
                  <a:prstClr val="black">
                    <a:tint val="75000"/>
                  </a:prstClr>
                </a:solidFill>
              </a:rPr>
              <a:pPr/>
              <a:t>35</a:t>
            </a:fld>
            <a:endParaRPr lang="es-EC" dirty="0">
              <a:solidFill>
                <a:prstClr val="black">
                  <a:tint val="75000"/>
                </a:prstClr>
              </a:solidFill>
            </a:endParaRPr>
          </a:p>
        </p:txBody>
      </p:sp>
      <p:sp>
        <p:nvSpPr>
          <p:cNvPr id="5" name="Shape">
            <a:extLst>
              <a:ext uri="{FF2B5EF4-FFF2-40B4-BE49-F238E27FC236}">
                <a16:creationId xmlns:a16="http://schemas.microsoft.com/office/drawing/2014/main" id="{8287BB10-0C8A-4F22-940D-9271587E453D}"/>
              </a:ext>
            </a:extLst>
          </p:cNvPr>
          <p:cNvSpPr/>
          <p:nvPr/>
        </p:nvSpPr>
        <p:spPr>
          <a:xfrm>
            <a:off x="0" y="1005237"/>
            <a:ext cx="12192000" cy="634398"/>
          </a:xfrm>
          <a:custGeom>
            <a:avLst/>
            <a:gdLst/>
            <a:ahLst/>
            <a:cxnLst>
              <a:cxn ang="0">
                <a:pos x="wd2" y="hd2"/>
              </a:cxn>
              <a:cxn ang="5400000">
                <a:pos x="wd2" y="hd2"/>
              </a:cxn>
              <a:cxn ang="10800000">
                <a:pos x="wd2" y="hd2"/>
              </a:cxn>
              <a:cxn ang="16200000">
                <a:pos x="wd2" y="hd2"/>
              </a:cxn>
            </a:cxnLst>
            <a:rect l="0" t="0" r="r" b="b"/>
            <a:pathLst>
              <a:path w="21600" h="21600" extrusionOk="0">
                <a:moveTo>
                  <a:pt x="20922" y="317"/>
                </a:moveTo>
                <a:lnTo>
                  <a:pt x="19860" y="301"/>
                </a:lnTo>
                <a:lnTo>
                  <a:pt x="19860" y="301"/>
                </a:lnTo>
                <a:lnTo>
                  <a:pt x="18821" y="285"/>
                </a:lnTo>
                <a:lnTo>
                  <a:pt x="17759" y="269"/>
                </a:lnTo>
                <a:lnTo>
                  <a:pt x="16697" y="254"/>
                </a:lnTo>
                <a:lnTo>
                  <a:pt x="15642" y="238"/>
                </a:lnTo>
                <a:lnTo>
                  <a:pt x="14580" y="222"/>
                </a:lnTo>
                <a:lnTo>
                  <a:pt x="13518" y="206"/>
                </a:lnTo>
                <a:lnTo>
                  <a:pt x="12456" y="190"/>
                </a:lnTo>
                <a:lnTo>
                  <a:pt x="11406" y="174"/>
                </a:lnTo>
                <a:lnTo>
                  <a:pt x="11406" y="174"/>
                </a:lnTo>
                <a:lnTo>
                  <a:pt x="10345" y="159"/>
                </a:lnTo>
                <a:lnTo>
                  <a:pt x="9282" y="143"/>
                </a:lnTo>
                <a:lnTo>
                  <a:pt x="8220" y="127"/>
                </a:lnTo>
                <a:lnTo>
                  <a:pt x="7181" y="111"/>
                </a:lnTo>
                <a:lnTo>
                  <a:pt x="7181" y="111"/>
                </a:lnTo>
                <a:lnTo>
                  <a:pt x="6119" y="95"/>
                </a:lnTo>
                <a:lnTo>
                  <a:pt x="5057" y="79"/>
                </a:lnTo>
                <a:lnTo>
                  <a:pt x="3995" y="63"/>
                </a:lnTo>
                <a:lnTo>
                  <a:pt x="2940" y="48"/>
                </a:lnTo>
                <a:lnTo>
                  <a:pt x="1878" y="32"/>
                </a:lnTo>
                <a:lnTo>
                  <a:pt x="816" y="16"/>
                </a:lnTo>
                <a:lnTo>
                  <a:pt x="0" y="0"/>
                </a:lnTo>
                <a:lnTo>
                  <a:pt x="0" y="10023"/>
                </a:lnTo>
                <a:cubicBezTo>
                  <a:pt x="2" y="10015"/>
                  <a:pt x="4" y="10007"/>
                  <a:pt x="6" y="10007"/>
                </a:cubicBezTo>
                <a:lnTo>
                  <a:pt x="6" y="10007"/>
                </a:lnTo>
                <a:lnTo>
                  <a:pt x="209" y="10007"/>
                </a:lnTo>
                <a:cubicBezTo>
                  <a:pt x="216" y="10007"/>
                  <a:pt x="223" y="10047"/>
                  <a:pt x="228" y="10126"/>
                </a:cubicBezTo>
                <a:cubicBezTo>
                  <a:pt x="233" y="10205"/>
                  <a:pt x="236" y="10301"/>
                  <a:pt x="236" y="10404"/>
                </a:cubicBezTo>
                <a:lnTo>
                  <a:pt x="236" y="10879"/>
                </a:lnTo>
                <a:cubicBezTo>
                  <a:pt x="236" y="11101"/>
                  <a:pt x="224" y="11276"/>
                  <a:pt x="209" y="11276"/>
                </a:cubicBezTo>
                <a:lnTo>
                  <a:pt x="209" y="11276"/>
                </a:lnTo>
                <a:lnTo>
                  <a:pt x="6" y="11276"/>
                </a:lnTo>
                <a:cubicBezTo>
                  <a:pt x="4" y="11276"/>
                  <a:pt x="2" y="11268"/>
                  <a:pt x="1" y="11260"/>
                </a:cubicBezTo>
                <a:lnTo>
                  <a:pt x="1" y="21275"/>
                </a:lnTo>
                <a:lnTo>
                  <a:pt x="815" y="21291"/>
                </a:lnTo>
                <a:lnTo>
                  <a:pt x="1877" y="21307"/>
                </a:lnTo>
                <a:lnTo>
                  <a:pt x="2932" y="21323"/>
                </a:lnTo>
                <a:lnTo>
                  <a:pt x="3994" y="21338"/>
                </a:lnTo>
                <a:lnTo>
                  <a:pt x="5056" y="21354"/>
                </a:lnTo>
                <a:lnTo>
                  <a:pt x="6118" y="21370"/>
                </a:lnTo>
                <a:lnTo>
                  <a:pt x="7157" y="21386"/>
                </a:lnTo>
                <a:lnTo>
                  <a:pt x="7157" y="21386"/>
                </a:lnTo>
                <a:lnTo>
                  <a:pt x="8219" y="21402"/>
                </a:lnTo>
                <a:lnTo>
                  <a:pt x="9280" y="21418"/>
                </a:lnTo>
                <a:lnTo>
                  <a:pt x="10343" y="21434"/>
                </a:lnTo>
                <a:lnTo>
                  <a:pt x="11405" y="21449"/>
                </a:lnTo>
                <a:lnTo>
                  <a:pt x="11405" y="21449"/>
                </a:lnTo>
                <a:lnTo>
                  <a:pt x="12454" y="21465"/>
                </a:lnTo>
                <a:lnTo>
                  <a:pt x="13516" y="21481"/>
                </a:lnTo>
                <a:lnTo>
                  <a:pt x="14579" y="21497"/>
                </a:lnTo>
                <a:lnTo>
                  <a:pt x="15634" y="21513"/>
                </a:lnTo>
                <a:lnTo>
                  <a:pt x="15634" y="21513"/>
                </a:lnTo>
                <a:lnTo>
                  <a:pt x="16696" y="21529"/>
                </a:lnTo>
                <a:lnTo>
                  <a:pt x="17757" y="21545"/>
                </a:lnTo>
                <a:lnTo>
                  <a:pt x="18819" y="21560"/>
                </a:lnTo>
                <a:lnTo>
                  <a:pt x="19881" y="21576"/>
                </a:lnTo>
                <a:lnTo>
                  <a:pt x="19881" y="21576"/>
                </a:lnTo>
                <a:lnTo>
                  <a:pt x="20920" y="21592"/>
                </a:lnTo>
                <a:lnTo>
                  <a:pt x="21600" y="21600"/>
                </a:lnTo>
                <a:lnTo>
                  <a:pt x="21600" y="325"/>
                </a:lnTo>
                <a:lnTo>
                  <a:pt x="20922" y="317"/>
                </a:lnTo>
                <a:close/>
                <a:moveTo>
                  <a:pt x="708" y="10879"/>
                </a:moveTo>
                <a:cubicBezTo>
                  <a:pt x="708" y="10982"/>
                  <a:pt x="706" y="11085"/>
                  <a:pt x="700" y="11157"/>
                </a:cubicBezTo>
                <a:cubicBezTo>
                  <a:pt x="695" y="11228"/>
                  <a:pt x="688" y="11276"/>
                  <a:pt x="681" y="11276"/>
                </a:cubicBezTo>
                <a:lnTo>
                  <a:pt x="681" y="11276"/>
                </a:lnTo>
                <a:lnTo>
                  <a:pt x="478" y="11276"/>
                </a:lnTo>
                <a:cubicBezTo>
                  <a:pt x="471" y="11276"/>
                  <a:pt x="464" y="11236"/>
                  <a:pt x="459" y="11157"/>
                </a:cubicBezTo>
                <a:cubicBezTo>
                  <a:pt x="454" y="11085"/>
                  <a:pt x="451" y="10982"/>
                  <a:pt x="451" y="10879"/>
                </a:cubicBezTo>
                <a:lnTo>
                  <a:pt x="451" y="10403"/>
                </a:lnTo>
                <a:cubicBezTo>
                  <a:pt x="451" y="10181"/>
                  <a:pt x="463" y="10007"/>
                  <a:pt x="478" y="10007"/>
                </a:cubicBezTo>
                <a:lnTo>
                  <a:pt x="478" y="10007"/>
                </a:lnTo>
                <a:lnTo>
                  <a:pt x="681" y="10007"/>
                </a:lnTo>
                <a:cubicBezTo>
                  <a:pt x="696" y="10007"/>
                  <a:pt x="708" y="10181"/>
                  <a:pt x="708" y="10403"/>
                </a:cubicBezTo>
                <a:lnTo>
                  <a:pt x="708" y="10879"/>
                </a:lnTo>
                <a:close/>
                <a:moveTo>
                  <a:pt x="1181" y="10887"/>
                </a:moveTo>
                <a:cubicBezTo>
                  <a:pt x="1181" y="11109"/>
                  <a:pt x="1169" y="11284"/>
                  <a:pt x="1154" y="11284"/>
                </a:cubicBezTo>
                <a:lnTo>
                  <a:pt x="1154" y="11284"/>
                </a:lnTo>
                <a:lnTo>
                  <a:pt x="951" y="11284"/>
                </a:lnTo>
                <a:cubicBezTo>
                  <a:pt x="944" y="11284"/>
                  <a:pt x="937" y="11244"/>
                  <a:pt x="932" y="11165"/>
                </a:cubicBezTo>
                <a:cubicBezTo>
                  <a:pt x="927" y="11085"/>
                  <a:pt x="924" y="10990"/>
                  <a:pt x="924" y="10887"/>
                </a:cubicBezTo>
                <a:lnTo>
                  <a:pt x="924" y="10411"/>
                </a:lnTo>
                <a:cubicBezTo>
                  <a:pt x="924" y="10189"/>
                  <a:pt x="936" y="10015"/>
                  <a:pt x="951" y="10015"/>
                </a:cubicBezTo>
                <a:lnTo>
                  <a:pt x="951" y="10015"/>
                </a:lnTo>
                <a:lnTo>
                  <a:pt x="1154" y="10015"/>
                </a:lnTo>
                <a:cubicBezTo>
                  <a:pt x="1161" y="10015"/>
                  <a:pt x="1168" y="10055"/>
                  <a:pt x="1173" y="10134"/>
                </a:cubicBezTo>
                <a:cubicBezTo>
                  <a:pt x="1178" y="10213"/>
                  <a:pt x="1181" y="10308"/>
                  <a:pt x="1181" y="10411"/>
                </a:cubicBezTo>
                <a:lnTo>
                  <a:pt x="1181" y="10887"/>
                </a:lnTo>
                <a:close/>
                <a:moveTo>
                  <a:pt x="1654" y="10895"/>
                </a:moveTo>
                <a:cubicBezTo>
                  <a:pt x="1654" y="11117"/>
                  <a:pt x="1642" y="11292"/>
                  <a:pt x="1627" y="11292"/>
                </a:cubicBezTo>
                <a:lnTo>
                  <a:pt x="1627" y="11292"/>
                </a:lnTo>
                <a:lnTo>
                  <a:pt x="1424" y="11292"/>
                </a:lnTo>
                <a:cubicBezTo>
                  <a:pt x="1417" y="11292"/>
                  <a:pt x="1410" y="11252"/>
                  <a:pt x="1405" y="11173"/>
                </a:cubicBezTo>
                <a:cubicBezTo>
                  <a:pt x="1400" y="11093"/>
                  <a:pt x="1396" y="10998"/>
                  <a:pt x="1396" y="10895"/>
                </a:cubicBezTo>
                <a:lnTo>
                  <a:pt x="1396" y="10419"/>
                </a:lnTo>
                <a:cubicBezTo>
                  <a:pt x="1396" y="10197"/>
                  <a:pt x="1409" y="10023"/>
                  <a:pt x="1424" y="10023"/>
                </a:cubicBezTo>
                <a:lnTo>
                  <a:pt x="1424" y="10023"/>
                </a:lnTo>
                <a:lnTo>
                  <a:pt x="1627" y="10023"/>
                </a:lnTo>
                <a:cubicBezTo>
                  <a:pt x="1634" y="10023"/>
                  <a:pt x="1641" y="10062"/>
                  <a:pt x="1646" y="10142"/>
                </a:cubicBezTo>
                <a:cubicBezTo>
                  <a:pt x="1651" y="10221"/>
                  <a:pt x="1654" y="10316"/>
                  <a:pt x="1654" y="10419"/>
                </a:cubicBezTo>
                <a:lnTo>
                  <a:pt x="1654" y="10895"/>
                </a:lnTo>
                <a:close/>
                <a:moveTo>
                  <a:pt x="2126" y="10903"/>
                </a:moveTo>
                <a:cubicBezTo>
                  <a:pt x="2126" y="11125"/>
                  <a:pt x="2114" y="11299"/>
                  <a:pt x="2099" y="11299"/>
                </a:cubicBezTo>
                <a:cubicBezTo>
                  <a:pt x="2099" y="11299"/>
                  <a:pt x="2099" y="11299"/>
                  <a:pt x="2099" y="11299"/>
                </a:cubicBezTo>
                <a:lnTo>
                  <a:pt x="1896" y="11299"/>
                </a:lnTo>
                <a:cubicBezTo>
                  <a:pt x="1889" y="11299"/>
                  <a:pt x="1882" y="11260"/>
                  <a:pt x="1877" y="11181"/>
                </a:cubicBezTo>
                <a:cubicBezTo>
                  <a:pt x="1872" y="11109"/>
                  <a:pt x="1869" y="11006"/>
                  <a:pt x="1869" y="10903"/>
                </a:cubicBezTo>
                <a:lnTo>
                  <a:pt x="1869" y="10427"/>
                </a:lnTo>
                <a:cubicBezTo>
                  <a:pt x="1869" y="10205"/>
                  <a:pt x="1881" y="10031"/>
                  <a:pt x="1896" y="10031"/>
                </a:cubicBezTo>
                <a:lnTo>
                  <a:pt x="1896" y="10031"/>
                </a:lnTo>
                <a:lnTo>
                  <a:pt x="2099" y="10031"/>
                </a:lnTo>
                <a:cubicBezTo>
                  <a:pt x="2114" y="10031"/>
                  <a:pt x="2126" y="10205"/>
                  <a:pt x="2126" y="10427"/>
                </a:cubicBezTo>
                <a:lnTo>
                  <a:pt x="2126" y="10903"/>
                </a:lnTo>
                <a:close/>
                <a:moveTo>
                  <a:pt x="2599" y="10903"/>
                </a:moveTo>
                <a:cubicBezTo>
                  <a:pt x="2599" y="11006"/>
                  <a:pt x="2596" y="11109"/>
                  <a:pt x="2591" y="11181"/>
                </a:cubicBezTo>
                <a:cubicBezTo>
                  <a:pt x="2586" y="11252"/>
                  <a:pt x="2579" y="11299"/>
                  <a:pt x="2572" y="11299"/>
                </a:cubicBezTo>
                <a:lnTo>
                  <a:pt x="2572" y="11299"/>
                </a:lnTo>
                <a:lnTo>
                  <a:pt x="2369" y="11299"/>
                </a:lnTo>
                <a:cubicBezTo>
                  <a:pt x="2354" y="11299"/>
                  <a:pt x="2342" y="11125"/>
                  <a:pt x="2342" y="10903"/>
                </a:cubicBezTo>
                <a:lnTo>
                  <a:pt x="2342" y="10427"/>
                </a:lnTo>
                <a:cubicBezTo>
                  <a:pt x="2342" y="10324"/>
                  <a:pt x="2344" y="10221"/>
                  <a:pt x="2350" y="10150"/>
                </a:cubicBezTo>
                <a:cubicBezTo>
                  <a:pt x="2355" y="10078"/>
                  <a:pt x="2362" y="10031"/>
                  <a:pt x="2369" y="10031"/>
                </a:cubicBezTo>
                <a:lnTo>
                  <a:pt x="2369" y="10031"/>
                </a:lnTo>
                <a:lnTo>
                  <a:pt x="2572" y="10031"/>
                </a:lnTo>
                <a:cubicBezTo>
                  <a:pt x="2587" y="10031"/>
                  <a:pt x="2599" y="10205"/>
                  <a:pt x="2599" y="10427"/>
                </a:cubicBezTo>
                <a:lnTo>
                  <a:pt x="2599" y="10903"/>
                </a:lnTo>
                <a:close/>
                <a:moveTo>
                  <a:pt x="3059" y="10911"/>
                </a:moveTo>
                <a:cubicBezTo>
                  <a:pt x="3059" y="11014"/>
                  <a:pt x="3057" y="11117"/>
                  <a:pt x="3051" y="11188"/>
                </a:cubicBezTo>
                <a:cubicBezTo>
                  <a:pt x="3046" y="11260"/>
                  <a:pt x="3039" y="11307"/>
                  <a:pt x="3032" y="11307"/>
                </a:cubicBezTo>
                <a:lnTo>
                  <a:pt x="3032" y="11307"/>
                </a:lnTo>
                <a:lnTo>
                  <a:pt x="2933" y="11307"/>
                </a:lnTo>
                <a:cubicBezTo>
                  <a:pt x="2933" y="11307"/>
                  <a:pt x="2933" y="11307"/>
                  <a:pt x="2933" y="11307"/>
                </a:cubicBezTo>
                <a:lnTo>
                  <a:pt x="2842" y="11307"/>
                </a:lnTo>
                <a:cubicBezTo>
                  <a:pt x="2827" y="11307"/>
                  <a:pt x="2814" y="11133"/>
                  <a:pt x="2814" y="10911"/>
                </a:cubicBezTo>
                <a:lnTo>
                  <a:pt x="2814" y="10435"/>
                </a:lnTo>
                <a:cubicBezTo>
                  <a:pt x="2814" y="10332"/>
                  <a:pt x="2817" y="10229"/>
                  <a:pt x="2823" y="10158"/>
                </a:cubicBezTo>
                <a:cubicBezTo>
                  <a:pt x="2828" y="10086"/>
                  <a:pt x="2835" y="10039"/>
                  <a:pt x="2842" y="10039"/>
                </a:cubicBezTo>
                <a:lnTo>
                  <a:pt x="2842" y="10039"/>
                </a:lnTo>
                <a:lnTo>
                  <a:pt x="2940" y="10039"/>
                </a:lnTo>
                <a:cubicBezTo>
                  <a:pt x="2940" y="10039"/>
                  <a:pt x="2940" y="10039"/>
                  <a:pt x="2940" y="10039"/>
                </a:cubicBezTo>
                <a:lnTo>
                  <a:pt x="3032" y="10039"/>
                </a:lnTo>
                <a:cubicBezTo>
                  <a:pt x="3048" y="10039"/>
                  <a:pt x="3060" y="10213"/>
                  <a:pt x="3060" y="10435"/>
                </a:cubicBezTo>
                <a:lnTo>
                  <a:pt x="3060" y="10911"/>
                </a:lnTo>
                <a:close/>
                <a:moveTo>
                  <a:pt x="3532" y="10919"/>
                </a:moveTo>
                <a:cubicBezTo>
                  <a:pt x="3532" y="11141"/>
                  <a:pt x="3520" y="11315"/>
                  <a:pt x="3504" y="11315"/>
                </a:cubicBezTo>
                <a:lnTo>
                  <a:pt x="3504" y="11315"/>
                </a:lnTo>
                <a:lnTo>
                  <a:pt x="3302" y="11315"/>
                </a:lnTo>
                <a:cubicBezTo>
                  <a:pt x="3294" y="11315"/>
                  <a:pt x="3287" y="11276"/>
                  <a:pt x="3282" y="11196"/>
                </a:cubicBezTo>
                <a:cubicBezTo>
                  <a:pt x="3277" y="11125"/>
                  <a:pt x="3274" y="11022"/>
                  <a:pt x="3274" y="10919"/>
                </a:cubicBezTo>
                <a:lnTo>
                  <a:pt x="3274" y="10443"/>
                </a:lnTo>
                <a:cubicBezTo>
                  <a:pt x="3274" y="10221"/>
                  <a:pt x="3286" y="10047"/>
                  <a:pt x="3302" y="10047"/>
                </a:cubicBezTo>
                <a:lnTo>
                  <a:pt x="3302" y="10047"/>
                </a:lnTo>
                <a:lnTo>
                  <a:pt x="3504" y="10047"/>
                </a:lnTo>
                <a:cubicBezTo>
                  <a:pt x="3511" y="10047"/>
                  <a:pt x="3518" y="10086"/>
                  <a:pt x="3523" y="10166"/>
                </a:cubicBezTo>
                <a:cubicBezTo>
                  <a:pt x="3528" y="10237"/>
                  <a:pt x="3532" y="10340"/>
                  <a:pt x="3532" y="10443"/>
                </a:cubicBezTo>
                <a:lnTo>
                  <a:pt x="3532" y="10919"/>
                </a:lnTo>
                <a:close/>
                <a:moveTo>
                  <a:pt x="4004" y="10927"/>
                </a:moveTo>
                <a:cubicBezTo>
                  <a:pt x="4004" y="11030"/>
                  <a:pt x="4002" y="11133"/>
                  <a:pt x="3996" y="11204"/>
                </a:cubicBezTo>
                <a:cubicBezTo>
                  <a:pt x="3991" y="11276"/>
                  <a:pt x="3984" y="11323"/>
                  <a:pt x="3977" y="11323"/>
                </a:cubicBezTo>
                <a:lnTo>
                  <a:pt x="3977" y="11323"/>
                </a:lnTo>
                <a:lnTo>
                  <a:pt x="3774" y="11323"/>
                </a:lnTo>
                <a:cubicBezTo>
                  <a:pt x="3767" y="11323"/>
                  <a:pt x="3760" y="11284"/>
                  <a:pt x="3755" y="11204"/>
                </a:cubicBezTo>
                <a:cubicBezTo>
                  <a:pt x="3750" y="11125"/>
                  <a:pt x="3747" y="11030"/>
                  <a:pt x="3747" y="10927"/>
                </a:cubicBezTo>
                <a:lnTo>
                  <a:pt x="3747" y="10451"/>
                </a:lnTo>
                <a:cubicBezTo>
                  <a:pt x="3747" y="10229"/>
                  <a:pt x="3759" y="10055"/>
                  <a:pt x="3774" y="10055"/>
                </a:cubicBezTo>
                <a:lnTo>
                  <a:pt x="3774" y="10055"/>
                </a:lnTo>
                <a:lnTo>
                  <a:pt x="3977" y="10055"/>
                </a:lnTo>
                <a:cubicBezTo>
                  <a:pt x="3992" y="10055"/>
                  <a:pt x="4004" y="10229"/>
                  <a:pt x="4004" y="10451"/>
                </a:cubicBezTo>
                <a:lnTo>
                  <a:pt x="4004" y="10927"/>
                </a:lnTo>
                <a:close/>
                <a:moveTo>
                  <a:pt x="4477" y="10935"/>
                </a:moveTo>
                <a:cubicBezTo>
                  <a:pt x="4477" y="11038"/>
                  <a:pt x="4474" y="11141"/>
                  <a:pt x="4468" y="11212"/>
                </a:cubicBezTo>
                <a:cubicBezTo>
                  <a:pt x="4463" y="11284"/>
                  <a:pt x="4456" y="11331"/>
                  <a:pt x="4449" y="11331"/>
                </a:cubicBezTo>
                <a:lnTo>
                  <a:pt x="4449" y="11331"/>
                </a:lnTo>
                <a:lnTo>
                  <a:pt x="4247" y="11331"/>
                </a:lnTo>
                <a:cubicBezTo>
                  <a:pt x="4231" y="11331"/>
                  <a:pt x="4219" y="11157"/>
                  <a:pt x="4219" y="10935"/>
                </a:cubicBezTo>
                <a:lnTo>
                  <a:pt x="4219" y="10459"/>
                </a:lnTo>
                <a:cubicBezTo>
                  <a:pt x="4219" y="10356"/>
                  <a:pt x="4222" y="10253"/>
                  <a:pt x="4227" y="10181"/>
                </a:cubicBezTo>
                <a:cubicBezTo>
                  <a:pt x="4232" y="10110"/>
                  <a:pt x="4240" y="10062"/>
                  <a:pt x="4247" y="10062"/>
                </a:cubicBezTo>
                <a:lnTo>
                  <a:pt x="4247" y="10062"/>
                </a:lnTo>
                <a:lnTo>
                  <a:pt x="4449" y="10062"/>
                </a:lnTo>
                <a:cubicBezTo>
                  <a:pt x="4465" y="10062"/>
                  <a:pt x="4477" y="10237"/>
                  <a:pt x="4477" y="10459"/>
                </a:cubicBezTo>
                <a:lnTo>
                  <a:pt x="4477" y="10935"/>
                </a:lnTo>
                <a:close/>
                <a:moveTo>
                  <a:pt x="4950" y="10943"/>
                </a:moveTo>
                <a:cubicBezTo>
                  <a:pt x="4950" y="11046"/>
                  <a:pt x="4947" y="11149"/>
                  <a:pt x="4941" y="11220"/>
                </a:cubicBezTo>
                <a:cubicBezTo>
                  <a:pt x="4936" y="11292"/>
                  <a:pt x="4929" y="11339"/>
                  <a:pt x="4922" y="11339"/>
                </a:cubicBezTo>
                <a:lnTo>
                  <a:pt x="4922" y="11339"/>
                </a:lnTo>
                <a:lnTo>
                  <a:pt x="4720" y="11339"/>
                </a:lnTo>
                <a:cubicBezTo>
                  <a:pt x="4712" y="11339"/>
                  <a:pt x="4705" y="11299"/>
                  <a:pt x="4700" y="11220"/>
                </a:cubicBezTo>
                <a:cubicBezTo>
                  <a:pt x="4695" y="11149"/>
                  <a:pt x="4692" y="11046"/>
                  <a:pt x="4692" y="10943"/>
                </a:cubicBezTo>
                <a:lnTo>
                  <a:pt x="4692" y="10467"/>
                </a:lnTo>
                <a:cubicBezTo>
                  <a:pt x="4692" y="10245"/>
                  <a:pt x="4704" y="10070"/>
                  <a:pt x="4720" y="10070"/>
                </a:cubicBezTo>
                <a:lnTo>
                  <a:pt x="4720" y="10070"/>
                </a:lnTo>
                <a:lnTo>
                  <a:pt x="4922" y="10070"/>
                </a:lnTo>
                <a:cubicBezTo>
                  <a:pt x="4937" y="10070"/>
                  <a:pt x="4950" y="10245"/>
                  <a:pt x="4950" y="10467"/>
                </a:cubicBezTo>
                <a:lnTo>
                  <a:pt x="4950" y="10943"/>
                </a:lnTo>
                <a:close/>
                <a:moveTo>
                  <a:pt x="5422" y="10951"/>
                </a:moveTo>
                <a:cubicBezTo>
                  <a:pt x="5422" y="11173"/>
                  <a:pt x="5410" y="11347"/>
                  <a:pt x="5395" y="11347"/>
                </a:cubicBezTo>
                <a:lnTo>
                  <a:pt x="5395" y="11347"/>
                </a:lnTo>
                <a:lnTo>
                  <a:pt x="5192" y="11347"/>
                </a:lnTo>
                <a:cubicBezTo>
                  <a:pt x="5177" y="11347"/>
                  <a:pt x="5165" y="11173"/>
                  <a:pt x="5165" y="10951"/>
                </a:cubicBezTo>
                <a:lnTo>
                  <a:pt x="5165" y="10475"/>
                </a:lnTo>
                <a:cubicBezTo>
                  <a:pt x="5165" y="10372"/>
                  <a:pt x="5168" y="10269"/>
                  <a:pt x="5173" y="10197"/>
                </a:cubicBezTo>
                <a:cubicBezTo>
                  <a:pt x="5178" y="10126"/>
                  <a:pt x="5185" y="10078"/>
                  <a:pt x="5192" y="10078"/>
                </a:cubicBezTo>
                <a:lnTo>
                  <a:pt x="5192" y="10078"/>
                </a:lnTo>
                <a:lnTo>
                  <a:pt x="5395" y="10078"/>
                </a:lnTo>
                <a:cubicBezTo>
                  <a:pt x="5402" y="10078"/>
                  <a:pt x="5409" y="10118"/>
                  <a:pt x="5414" y="10197"/>
                </a:cubicBezTo>
                <a:cubicBezTo>
                  <a:pt x="5419" y="10269"/>
                  <a:pt x="5422" y="10372"/>
                  <a:pt x="5422" y="10475"/>
                </a:cubicBezTo>
                <a:lnTo>
                  <a:pt x="5422" y="10951"/>
                </a:lnTo>
                <a:close/>
                <a:moveTo>
                  <a:pt x="5895" y="10958"/>
                </a:moveTo>
                <a:cubicBezTo>
                  <a:pt x="5895" y="11181"/>
                  <a:pt x="5883" y="11355"/>
                  <a:pt x="5867" y="11355"/>
                </a:cubicBezTo>
                <a:lnTo>
                  <a:pt x="5867" y="11355"/>
                </a:lnTo>
                <a:lnTo>
                  <a:pt x="5665" y="11355"/>
                </a:lnTo>
                <a:cubicBezTo>
                  <a:pt x="5657" y="11355"/>
                  <a:pt x="5650" y="11315"/>
                  <a:pt x="5645" y="11236"/>
                </a:cubicBezTo>
                <a:cubicBezTo>
                  <a:pt x="5640" y="11157"/>
                  <a:pt x="5637" y="11062"/>
                  <a:pt x="5637" y="10958"/>
                </a:cubicBezTo>
                <a:lnTo>
                  <a:pt x="5637" y="10483"/>
                </a:lnTo>
                <a:cubicBezTo>
                  <a:pt x="5637" y="10261"/>
                  <a:pt x="5649" y="10086"/>
                  <a:pt x="5665" y="10086"/>
                </a:cubicBezTo>
                <a:cubicBezTo>
                  <a:pt x="5665" y="10086"/>
                  <a:pt x="5665" y="10086"/>
                  <a:pt x="5665" y="10086"/>
                </a:cubicBezTo>
                <a:lnTo>
                  <a:pt x="5867" y="10094"/>
                </a:lnTo>
                <a:cubicBezTo>
                  <a:pt x="5874" y="10094"/>
                  <a:pt x="5881" y="10134"/>
                  <a:pt x="5886" y="10213"/>
                </a:cubicBezTo>
                <a:cubicBezTo>
                  <a:pt x="5891" y="10284"/>
                  <a:pt x="5895" y="10388"/>
                  <a:pt x="5895" y="10491"/>
                </a:cubicBezTo>
                <a:lnTo>
                  <a:pt x="5895" y="10958"/>
                </a:lnTo>
                <a:close/>
                <a:moveTo>
                  <a:pt x="6368" y="10966"/>
                </a:moveTo>
                <a:cubicBezTo>
                  <a:pt x="6368" y="11069"/>
                  <a:pt x="6365" y="11173"/>
                  <a:pt x="6359" y="11244"/>
                </a:cubicBezTo>
                <a:cubicBezTo>
                  <a:pt x="6354" y="11315"/>
                  <a:pt x="6347" y="11363"/>
                  <a:pt x="6340" y="11363"/>
                </a:cubicBezTo>
                <a:lnTo>
                  <a:pt x="6340" y="11363"/>
                </a:lnTo>
                <a:lnTo>
                  <a:pt x="6137" y="11363"/>
                </a:lnTo>
                <a:cubicBezTo>
                  <a:pt x="6122" y="11363"/>
                  <a:pt x="6110" y="11188"/>
                  <a:pt x="6110" y="10966"/>
                </a:cubicBezTo>
                <a:lnTo>
                  <a:pt x="6110" y="10491"/>
                </a:lnTo>
                <a:cubicBezTo>
                  <a:pt x="6110" y="10388"/>
                  <a:pt x="6113" y="10284"/>
                  <a:pt x="6118" y="10213"/>
                </a:cubicBezTo>
                <a:cubicBezTo>
                  <a:pt x="6123" y="10142"/>
                  <a:pt x="6130" y="10094"/>
                  <a:pt x="6137" y="10094"/>
                </a:cubicBezTo>
                <a:lnTo>
                  <a:pt x="6137" y="10094"/>
                </a:lnTo>
                <a:lnTo>
                  <a:pt x="6340" y="10094"/>
                </a:lnTo>
                <a:cubicBezTo>
                  <a:pt x="6355" y="10094"/>
                  <a:pt x="6368" y="10269"/>
                  <a:pt x="6368" y="10491"/>
                </a:cubicBezTo>
                <a:lnTo>
                  <a:pt x="6368" y="10966"/>
                </a:lnTo>
                <a:close/>
                <a:moveTo>
                  <a:pt x="6840" y="10974"/>
                </a:moveTo>
                <a:cubicBezTo>
                  <a:pt x="6840" y="11077"/>
                  <a:pt x="6837" y="11181"/>
                  <a:pt x="6832" y="11252"/>
                </a:cubicBezTo>
                <a:cubicBezTo>
                  <a:pt x="6827" y="11323"/>
                  <a:pt x="6819" y="11371"/>
                  <a:pt x="6812" y="11371"/>
                </a:cubicBezTo>
                <a:lnTo>
                  <a:pt x="6812" y="11371"/>
                </a:lnTo>
                <a:lnTo>
                  <a:pt x="6610" y="11371"/>
                </a:lnTo>
                <a:cubicBezTo>
                  <a:pt x="6603" y="11371"/>
                  <a:pt x="6595" y="11331"/>
                  <a:pt x="6590" y="11252"/>
                </a:cubicBezTo>
                <a:cubicBezTo>
                  <a:pt x="6586" y="11173"/>
                  <a:pt x="6582" y="11077"/>
                  <a:pt x="6582" y="10974"/>
                </a:cubicBezTo>
                <a:lnTo>
                  <a:pt x="6582" y="10499"/>
                </a:lnTo>
                <a:cubicBezTo>
                  <a:pt x="6582" y="10277"/>
                  <a:pt x="6594" y="10102"/>
                  <a:pt x="6610" y="10102"/>
                </a:cubicBezTo>
                <a:lnTo>
                  <a:pt x="6610" y="10102"/>
                </a:lnTo>
                <a:lnTo>
                  <a:pt x="6812" y="10102"/>
                </a:lnTo>
                <a:cubicBezTo>
                  <a:pt x="6828" y="10102"/>
                  <a:pt x="6840" y="10277"/>
                  <a:pt x="6840" y="10499"/>
                </a:cubicBezTo>
                <a:lnTo>
                  <a:pt x="6840" y="10974"/>
                </a:lnTo>
                <a:close/>
                <a:moveTo>
                  <a:pt x="7285" y="10982"/>
                </a:moveTo>
                <a:cubicBezTo>
                  <a:pt x="7285" y="11204"/>
                  <a:pt x="7272" y="11379"/>
                  <a:pt x="7257" y="11379"/>
                </a:cubicBezTo>
                <a:cubicBezTo>
                  <a:pt x="7257" y="11379"/>
                  <a:pt x="7257" y="11379"/>
                  <a:pt x="7257" y="11379"/>
                </a:cubicBezTo>
                <a:lnTo>
                  <a:pt x="7159" y="11379"/>
                </a:lnTo>
                <a:cubicBezTo>
                  <a:pt x="7159" y="11379"/>
                  <a:pt x="7159" y="11379"/>
                  <a:pt x="7158" y="11379"/>
                </a:cubicBezTo>
                <a:lnTo>
                  <a:pt x="7083" y="11379"/>
                </a:lnTo>
                <a:cubicBezTo>
                  <a:pt x="7067" y="11379"/>
                  <a:pt x="7055" y="11204"/>
                  <a:pt x="7055" y="10982"/>
                </a:cubicBezTo>
                <a:lnTo>
                  <a:pt x="7055" y="10507"/>
                </a:lnTo>
                <a:cubicBezTo>
                  <a:pt x="7055" y="10403"/>
                  <a:pt x="7058" y="10300"/>
                  <a:pt x="7063" y="10229"/>
                </a:cubicBezTo>
                <a:cubicBezTo>
                  <a:pt x="7069" y="10158"/>
                  <a:pt x="7075" y="10110"/>
                  <a:pt x="7083" y="10110"/>
                </a:cubicBezTo>
                <a:cubicBezTo>
                  <a:pt x="7083" y="10110"/>
                  <a:pt x="7083" y="10110"/>
                  <a:pt x="7083" y="10110"/>
                </a:cubicBezTo>
                <a:lnTo>
                  <a:pt x="7181" y="10110"/>
                </a:lnTo>
                <a:cubicBezTo>
                  <a:pt x="7181" y="10110"/>
                  <a:pt x="7181" y="10110"/>
                  <a:pt x="7181" y="10110"/>
                </a:cubicBezTo>
                <a:lnTo>
                  <a:pt x="7257" y="10110"/>
                </a:lnTo>
                <a:cubicBezTo>
                  <a:pt x="7264" y="10110"/>
                  <a:pt x="7271" y="10150"/>
                  <a:pt x="7276" y="10229"/>
                </a:cubicBezTo>
                <a:cubicBezTo>
                  <a:pt x="7281" y="10300"/>
                  <a:pt x="7285" y="10403"/>
                  <a:pt x="7285" y="10507"/>
                </a:cubicBezTo>
                <a:lnTo>
                  <a:pt x="7285" y="10982"/>
                </a:lnTo>
                <a:close/>
                <a:moveTo>
                  <a:pt x="7757" y="10990"/>
                </a:moveTo>
                <a:cubicBezTo>
                  <a:pt x="7757" y="11093"/>
                  <a:pt x="7754" y="11196"/>
                  <a:pt x="7749" y="11268"/>
                </a:cubicBezTo>
                <a:cubicBezTo>
                  <a:pt x="7744" y="11339"/>
                  <a:pt x="7736" y="11387"/>
                  <a:pt x="7729" y="11387"/>
                </a:cubicBezTo>
                <a:lnTo>
                  <a:pt x="7729" y="11387"/>
                </a:lnTo>
                <a:lnTo>
                  <a:pt x="7527" y="11387"/>
                </a:lnTo>
                <a:cubicBezTo>
                  <a:pt x="7520" y="11387"/>
                  <a:pt x="7512" y="11347"/>
                  <a:pt x="7508" y="11268"/>
                </a:cubicBezTo>
                <a:cubicBezTo>
                  <a:pt x="7503" y="11188"/>
                  <a:pt x="7499" y="11093"/>
                  <a:pt x="7499" y="10990"/>
                </a:cubicBezTo>
                <a:lnTo>
                  <a:pt x="7499" y="10514"/>
                </a:lnTo>
                <a:cubicBezTo>
                  <a:pt x="7499" y="10292"/>
                  <a:pt x="7511" y="10118"/>
                  <a:pt x="7527" y="10118"/>
                </a:cubicBezTo>
                <a:lnTo>
                  <a:pt x="7527" y="10118"/>
                </a:lnTo>
                <a:lnTo>
                  <a:pt x="7729" y="10118"/>
                </a:lnTo>
                <a:cubicBezTo>
                  <a:pt x="7745" y="10118"/>
                  <a:pt x="7757" y="10292"/>
                  <a:pt x="7757" y="10514"/>
                </a:cubicBezTo>
                <a:lnTo>
                  <a:pt x="7757" y="10990"/>
                </a:lnTo>
                <a:close/>
                <a:moveTo>
                  <a:pt x="8230" y="10998"/>
                </a:moveTo>
                <a:cubicBezTo>
                  <a:pt x="8230" y="11220"/>
                  <a:pt x="8218" y="11395"/>
                  <a:pt x="8202" y="11395"/>
                </a:cubicBezTo>
                <a:lnTo>
                  <a:pt x="8202" y="11395"/>
                </a:lnTo>
                <a:lnTo>
                  <a:pt x="8000" y="11395"/>
                </a:lnTo>
                <a:cubicBezTo>
                  <a:pt x="7992" y="11395"/>
                  <a:pt x="7985" y="11355"/>
                  <a:pt x="7980" y="11276"/>
                </a:cubicBezTo>
                <a:cubicBezTo>
                  <a:pt x="7975" y="11196"/>
                  <a:pt x="7972" y="11101"/>
                  <a:pt x="7972" y="10998"/>
                </a:cubicBezTo>
                <a:lnTo>
                  <a:pt x="7972" y="10522"/>
                </a:lnTo>
                <a:cubicBezTo>
                  <a:pt x="7972" y="10300"/>
                  <a:pt x="7984" y="10126"/>
                  <a:pt x="8000" y="10126"/>
                </a:cubicBezTo>
                <a:lnTo>
                  <a:pt x="8000" y="10126"/>
                </a:lnTo>
                <a:lnTo>
                  <a:pt x="8202" y="10126"/>
                </a:lnTo>
                <a:cubicBezTo>
                  <a:pt x="8209" y="10126"/>
                  <a:pt x="8216" y="10166"/>
                  <a:pt x="8221" y="10245"/>
                </a:cubicBezTo>
                <a:cubicBezTo>
                  <a:pt x="8226" y="10324"/>
                  <a:pt x="8230" y="10419"/>
                  <a:pt x="8230" y="10522"/>
                </a:cubicBezTo>
                <a:lnTo>
                  <a:pt x="8230" y="10998"/>
                </a:lnTo>
                <a:close/>
                <a:moveTo>
                  <a:pt x="8702" y="10998"/>
                </a:moveTo>
                <a:cubicBezTo>
                  <a:pt x="8702" y="11101"/>
                  <a:pt x="8699" y="11204"/>
                  <a:pt x="8694" y="11276"/>
                </a:cubicBezTo>
                <a:cubicBezTo>
                  <a:pt x="8688" y="11347"/>
                  <a:pt x="8682" y="11395"/>
                  <a:pt x="8674" y="11395"/>
                </a:cubicBezTo>
                <a:lnTo>
                  <a:pt x="8674" y="11395"/>
                </a:lnTo>
                <a:lnTo>
                  <a:pt x="8472" y="11395"/>
                </a:lnTo>
                <a:cubicBezTo>
                  <a:pt x="8465" y="11395"/>
                  <a:pt x="8458" y="11355"/>
                  <a:pt x="8453" y="11276"/>
                </a:cubicBezTo>
                <a:cubicBezTo>
                  <a:pt x="8448" y="11196"/>
                  <a:pt x="8444" y="11101"/>
                  <a:pt x="8444" y="10998"/>
                </a:cubicBezTo>
                <a:lnTo>
                  <a:pt x="8444" y="10522"/>
                </a:lnTo>
                <a:cubicBezTo>
                  <a:pt x="8444" y="10300"/>
                  <a:pt x="8456" y="10126"/>
                  <a:pt x="8472" y="10126"/>
                </a:cubicBezTo>
                <a:lnTo>
                  <a:pt x="8472" y="10126"/>
                </a:lnTo>
                <a:lnTo>
                  <a:pt x="8674" y="10126"/>
                </a:lnTo>
                <a:cubicBezTo>
                  <a:pt x="8690" y="10126"/>
                  <a:pt x="8702" y="10300"/>
                  <a:pt x="8702" y="10522"/>
                </a:cubicBezTo>
                <a:lnTo>
                  <a:pt x="8702" y="10998"/>
                </a:lnTo>
                <a:close/>
                <a:moveTo>
                  <a:pt x="9175" y="11014"/>
                </a:moveTo>
                <a:cubicBezTo>
                  <a:pt x="9175" y="11236"/>
                  <a:pt x="9163" y="11410"/>
                  <a:pt x="9147" y="11410"/>
                </a:cubicBezTo>
                <a:lnTo>
                  <a:pt x="9147" y="11410"/>
                </a:lnTo>
                <a:lnTo>
                  <a:pt x="8945" y="11410"/>
                </a:lnTo>
                <a:cubicBezTo>
                  <a:pt x="8929" y="11410"/>
                  <a:pt x="8917" y="11236"/>
                  <a:pt x="8917" y="11014"/>
                </a:cubicBezTo>
                <a:lnTo>
                  <a:pt x="8917" y="10538"/>
                </a:lnTo>
                <a:cubicBezTo>
                  <a:pt x="8917" y="10435"/>
                  <a:pt x="8920" y="10332"/>
                  <a:pt x="8925" y="10261"/>
                </a:cubicBezTo>
                <a:cubicBezTo>
                  <a:pt x="8931" y="10189"/>
                  <a:pt x="8938" y="10142"/>
                  <a:pt x="8945" y="10142"/>
                </a:cubicBezTo>
                <a:lnTo>
                  <a:pt x="8945" y="10142"/>
                </a:lnTo>
                <a:lnTo>
                  <a:pt x="9147" y="10142"/>
                </a:lnTo>
                <a:cubicBezTo>
                  <a:pt x="9154" y="10142"/>
                  <a:pt x="9162" y="10181"/>
                  <a:pt x="9167" y="10261"/>
                </a:cubicBezTo>
                <a:cubicBezTo>
                  <a:pt x="9172" y="10332"/>
                  <a:pt x="9175" y="10435"/>
                  <a:pt x="9175" y="10538"/>
                </a:cubicBezTo>
                <a:lnTo>
                  <a:pt x="9175" y="11014"/>
                </a:lnTo>
                <a:close/>
                <a:moveTo>
                  <a:pt x="9647" y="11014"/>
                </a:moveTo>
                <a:cubicBezTo>
                  <a:pt x="9647" y="11236"/>
                  <a:pt x="9635" y="11410"/>
                  <a:pt x="9620" y="11410"/>
                </a:cubicBezTo>
                <a:cubicBezTo>
                  <a:pt x="9620" y="11410"/>
                  <a:pt x="9620" y="11410"/>
                  <a:pt x="9620" y="11410"/>
                </a:cubicBezTo>
                <a:lnTo>
                  <a:pt x="9417" y="11410"/>
                </a:lnTo>
                <a:cubicBezTo>
                  <a:pt x="9410" y="11410"/>
                  <a:pt x="9403" y="11371"/>
                  <a:pt x="9398" y="11292"/>
                </a:cubicBezTo>
                <a:cubicBezTo>
                  <a:pt x="9393" y="11220"/>
                  <a:pt x="9389" y="11117"/>
                  <a:pt x="9389" y="11014"/>
                </a:cubicBezTo>
                <a:lnTo>
                  <a:pt x="9389" y="10538"/>
                </a:lnTo>
                <a:cubicBezTo>
                  <a:pt x="9389" y="10316"/>
                  <a:pt x="9402" y="10142"/>
                  <a:pt x="9417" y="10142"/>
                </a:cubicBezTo>
                <a:lnTo>
                  <a:pt x="9417" y="10142"/>
                </a:lnTo>
                <a:lnTo>
                  <a:pt x="9620" y="10142"/>
                </a:lnTo>
                <a:cubicBezTo>
                  <a:pt x="9627" y="10142"/>
                  <a:pt x="9634" y="10181"/>
                  <a:pt x="9639" y="10261"/>
                </a:cubicBezTo>
                <a:cubicBezTo>
                  <a:pt x="9644" y="10340"/>
                  <a:pt x="9647" y="10435"/>
                  <a:pt x="9647" y="10538"/>
                </a:cubicBezTo>
                <a:lnTo>
                  <a:pt x="9647" y="11014"/>
                </a:lnTo>
                <a:close/>
                <a:moveTo>
                  <a:pt x="10120" y="11022"/>
                </a:moveTo>
                <a:cubicBezTo>
                  <a:pt x="10120" y="11125"/>
                  <a:pt x="10117" y="11228"/>
                  <a:pt x="10112" y="11299"/>
                </a:cubicBezTo>
                <a:cubicBezTo>
                  <a:pt x="10107" y="11371"/>
                  <a:pt x="10100" y="11418"/>
                  <a:pt x="10092" y="11418"/>
                </a:cubicBezTo>
                <a:lnTo>
                  <a:pt x="10092" y="11418"/>
                </a:lnTo>
                <a:lnTo>
                  <a:pt x="9890" y="11418"/>
                </a:lnTo>
                <a:cubicBezTo>
                  <a:pt x="9883" y="11418"/>
                  <a:pt x="9876" y="11379"/>
                  <a:pt x="9871" y="11299"/>
                </a:cubicBezTo>
                <a:cubicBezTo>
                  <a:pt x="9866" y="11228"/>
                  <a:pt x="9862" y="11125"/>
                  <a:pt x="9862" y="11022"/>
                </a:cubicBezTo>
                <a:lnTo>
                  <a:pt x="9862" y="10546"/>
                </a:lnTo>
                <a:cubicBezTo>
                  <a:pt x="9862" y="10324"/>
                  <a:pt x="9874" y="10150"/>
                  <a:pt x="9890" y="10150"/>
                </a:cubicBezTo>
                <a:lnTo>
                  <a:pt x="9890" y="10150"/>
                </a:lnTo>
                <a:lnTo>
                  <a:pt x="10092" y="10150"/>
                </a:lnTo>
                <a:cubicBezTo>
                  <a:pt x="10100" y="10150"/>
                  <a:pt x="10107" y="10189"/>
                  <a:pt x="10112" y="10269"/>
                </a:cubicBezTo>
                <a:cubicBezTo>
                  <a:pt x="10117" y="10340"/>
                  <a:pt x="10120" y="10443"/>
                  <a:pt x="10120" y="10546"/>
                </a:cubicBezTo>
                <a:lnTo>
                  <a:pt x="10120" y="11022"/>
                </a:lnTo>
                <a:close/>
                <a:moveTo>
                  <a:pt x="10592" y="11030"/>
                </a:moveTo>
                <a:cubicBezTo>
                  <a:pt x="10592" y="11133"/>
                  <a:pt x="10589" y="11236"/>
                  <a:pt x="10584" y="11307"/>
                </a:cubicBezTo>
                <a:cubicBezTo>
                  <a:pt x="10578" y="11379"/>
                  <a:pt x="10572" y="11426"/>
                  <a:pt x="10565" y="11426"/>
                </a:cubicBezTo>
                <a:lnTo>
                  <a:pt x="10565" y="11426"/>
                </a:lnTo>
                <a:lnTo>
                  <a:pt x="10362" y="11426"/>
                </a:lnTo>
                <a:cubicBezTo>
                  <a:pt x="10355" y="11426"/>
                  <a:pt x="10348" y="11387"/>
                  <a:pt x="10343" y="11307"/>
                </a:cubicBezTo>
                <a:cubicBezTo>
                  <a:pt x="10338" y="11236"/>
                  <a:pt x="10335" y="11133"/>
                  <a:pt x="10335" y="11030"/>
                </a:cubicBezTo>
                <a:lnTo>
                  <a:pt x="10335" y="10554"/>
                </a:lnTo>
                <a:cubicBezTo>
                  <a:pt x="10335" y="10332"/>
                  <a:pt x="10347" y="10158"/>
                  <a:pt x="10362" y="10158"/>
                </a:cubicBezTo>
                <a:lnTo>
                  <a:pt x="10362" y="10158"/>
                </a:lnTo>
                <a:lnTo>
                  <a:pt x="10565" y="10158"/>
                </a:lnTo>
                <a:cubicBezTo>
                  <a:pt x="10580" y="10158"/>
                  <a:pt x="10592" y="10332"/>
                  <a:pt x="10592" y="10554"/>
                </a:cubicBezTo>
                <a:lnTo>
                  <a:pt x="10592" y="11030"/>
                </a:lnTo>
                <a:close/>
                <a:moveTo>
                  <a:pt x="11065" y="11038"/>
                </a:moveTo>
                <a:cubicBezTo>
                  <a:pt x="11065" y="11141"/>
                  <a:pt x="11062" y="11244"/>
                  <a:pt x="11057" y="11315"/>
                </a:cubicBezTo>
                <a:cubicBezTo>
                  <a:pt x="11051" y="11387"/>
                  <a:pt x="11045" y="11434"/>
                  <a:pt x="11038" y="11434"/>
                </a:cubicBezTo>
                <a:lnTo>
                  <a:pt x="11038" y="11434"/>
                </a:lnTo>
                <a:lnTo>
                  <a:pt x="10835" y="11434"/>
                </a:lnTo>
                <a:cubicBezTo>
                  <a:pt x="10820" y="11434"/>
                  <a:pt x="10807" y="11260"/>
                  <a:pt x="10807" y="11038"/>
                </a:cubicBezTo>
                <a:lnTo>
                  <a:pt x="10807" y="10562"/>
                </a:lnTo>
                <a:cubicBezTo>
                  <a:pt x="10807" y="10459"/>
                  <a:pt x="10810" y="10356"/>
                  <a:pt x="10816" y="10284"/>
                </a:cubicBezTo>
                <a:cubicBezTo>
                  <a:pt x="10821" y="10213"/>
                  <a:pt x="10830" y="10181"/>
                  <a:pt x="10835" y="10166"/>
                </a:cubicBezTo>
                <a:lnTo>
                  <a:pt x="11038" y="10173"/>
                </a:lnTo>
                <a:cubicBezTo>
                  <a:pt x="11053" y="10173"/>
                  <a:pt x="11065" y="10348"/>
                  <a:pt x="11065" y="10570"/>
                </a:cubicBezTo>
                <a:lnTo>
                  <a:pt x="11065" y="11038"/>
                </a:lnTo>
                <a:close/>
                <a:moveTo>
                  <a:pt x="11520" y="11046"/>
                </a:moveTo>
                <a:cubicBezTo>
                  <a:pt x="11520" y="11268"/>
                  <a:pt x="11508" y="11442"/>
                  <a:pt x="11492" y="11442"/>
                </a:cubicBezTo>
                <a:lnTo>
                  <a:pt x="11492" y="11442"/>
                </a:lnTo>
                <a:lnTo>
                  <a:pt x="11394" y="11442"/>
                </a:lnTo>
                <a:cubicBezTo>
                  <a:pt x="11394" y="11442"/>
                  <a:pt x="11394" y="11442"/>
                  <a:pt x="11394" y="11442"/>
                </a:cubicBezTo>
                <a:lnTo>
                  <a:pt x="11308" y="11442"/>
                </a:lnTo>
                <a:cubicBezTo>
                  <a:pt x="11292" y="11442"/>
                  <a:pt x="11280" y="11268"/>
                  <a:pt x="11280" y="11046"/>
                </a:cubicBezTo>
                <a:lnTo>
                  <a:pt x="11280" y="10570"/>
                </a:lnTo>
                <a:cubicBezTo>
                  <a:pt x="11280" y="10348"/>
                  <a:pt x="11292" y="10173"/>
                  <a:pt x="11308" y="10173"/>
                </a:cubicBezTo>
                <a:lnTo>
                  <a:pt x="11308" y="10173"/>
                </a:lnTo>
                <a:lnTo>
                  <a:pt x="11394" y="10173"/>
                </a:lnTo>
                <a:cubicBezTo>
                  <a:pt x="11394" y="10173"/>
                  <a:pt x="11394" y="10173"/>
                  <a:pt x="11394" y="10173"/>
                </a:cubicBezTo>
                <a:lnTo>
                  <a:pt x="11394" y="10173"/>
                </a:lnTo>
                <a:lnTo>
                  <a:pt x="11492" y="10173"/>
                </a:lnTo>
                <a:cubicBezTo>
                  <a:pt x="11499" y="10173"/>
                  <a:pt x="11506" y="10213"/>
                  <a:pt x="11511" y="10292"/>
                </a:cubicBezTo>
                <a:cubicBezTo>
                  <a:pt x="11516" y="10372"/>
                  <a:pt x="11520" y="10467"/>
                  <a:pt x="11520" y="10570"/>
                </a:cubicBezTo>
                <a:lnTo>
                  <a:pt x="11520" y="11046"/>
                </a:lnTo>
                <a:close/>
                <a:moveTo>
                  <a:pt x="11993" y="11054"/>
                </a:moveTo>
                <a:cubicBezTo>
                  <a:pt x="11993" y="11276"/>
                  <a:pt x="11980" y="11450"/>
                  <a:pt x="11965" y="11450"/>
                </a:cubicBezTo>
                <a:lnTo>
                  <a:pt x="11965" y="11450"/>
                </a:lnTo>
                <a:lnTo>
                  <a:pt x="11762" y="11450"/>
                </a:lnTo>
                <a:cubicBezTo>
                  <a:pt x="11747" y="11450"/>
                  <a:pt x="11735" y="11276"/>
                  <a:pt x="11735" y="11054"/>
                </a:cubicBezTo>
                <a:lnTo>
                  <a:pt x="11735" y="10578"/>
                </a:lnTo>
                <a:cubicBezTo>
                  <a:pt x="11735" y="10475"/>
                  <a:pt x="11738" y="10372"/>
                  <a:pt x="11743" y="10300"/>
                </a:cubicBezTo>
                <a:cubicBezTo>
                  <a:pt x="11748" y="10229"/>
                  <a:pt x="11755" y="10181"/>
                  <a:pt x="11762" y="10181"/>
                </a:cubicBezTo>
                <a:lnTo>
                  <a:pt x="11762" y="10181"/>
                </a:lnTo>
                <a:lnTo>
                  <a:pt x="11965" y="10181"/>
                </a:lnTo>
                <a:cubicBezTo>
                  <a:pt x="11972" y="10181"/>
                  <a:pt x="11979" y="10221"/>
                  <a:pt x="11984" y="10300"/>
                </a:cubicBezTo>
                <a:cubicBezTo>
                  <a:pt x="11989" y="10380"/>
                  <a:pt x="11993" y="10475"/>
                  <a:pt x="11993" y="10578"/>
                </a:cubicBezTo>
                <a:lnTo>
                  <a:pt x="11993" y="11054"/>
                </a:lnTo>
                <a:close/>
                <a:moveTo>
                  <a:pt x="12465" y="11062"/>
                </a:moveTo>
                <a:cubicBezTo>
                  <a:pt x="12465" y="11284"/>
                  <a:pt x="12453" y="11458"/>
                  <a:pt x="12437" y="11458"/>
                </a:cubicBezTo>
                <a:cubicBezTo>
                  <a:pt x="12437" y="11458"/>
                  <a:pt x="12437" y="11458"/>
                  <a:pt x="12437" y="11458"/>
                </a:cubicBezTo>
                <a:lnTo>
                  <a:pt x="12235" y="11458"/>
                </a:lnTo>
                <a:cubicBezTo>
                  <a:pt x="12228" y="11458"/>
                  <a:pt x="12220" y="11418"/>
                  <a:pt x="12215" y="11339"/>
                </a:cubicBezTo>
                <a:cubicBezTo>
                  <a:pt x="12211" y="11268"/>
                  <a:pt x="12207" y="11165"/>
                  <a:pt x="12207" y="11062"/>
                </a:cubicBezTo>
                <a:lnTo>
                  <a:pt x="12207" y="10586"/>
                </a:lnTo>
                <a:cubicBezTo>
                  <a:pt x="12207" y="10364"/>
                  <a:pt x="12219" y="10189"/>
                  <a:pt x="12235" y="10189"/>
                </a:cubicBezTo>
                <a:lnTo>
                  <a:pt x="12235" y="10189"/>
                </a:lnTo>
                <a:lnTo>
                  <a:pt x="12437" y="10189"/>
                </a:lnTo>
                <a:cubicBezTo>
                  <a:pt x="12444" y="10189"/>
                  <a:pt x="12452" y="10229"/>
                  <a:pt x="12457" y="10308"/>
                </a:cubicBezTo>
                <a:cubicBezTo>
                  <a:pt x="12462" y="10380"/>
                  <a:pt x="12465" y="10483"/>
                  <a:pt x="12465" y="10586"/>
                </a:cubicBezTo>
                <a:lnTo>
                  <a:pt x="12465" y="11062"/>
                </a:lnTo>
                <a:close/>
                <a:moveTo>
                  <a:pt x="12938" y="11069"/>
                </a:moveTo>
                <a:cubicBezTo>
                  <a:pt x="12938" y="11173"/>
                  <a:pt x="12935" y="11276"/>
                  <a:pt x="12929" y="11347"/>
                </a:cubicBezTo>
                <a:cubicBezTo>
                  <a:pt x="12924" y="11418"/>
                  <a:pt x="12917" y="11466"/>
                  <a:pt x="12910" y="11466"/>
                </a:cubicBezTo>
                <a:lnTo>
                  <a:pt x="12910" y="11466"/>
                </a:lnTo>
                <a:lnTo>
                  <a:pt x="12708" y="11466"/>
                </a:lnTo>
                <a:cubicBezTo>
                  <a:pt x="12692" y="11466"/>
                  <a:pt x="12680" y="11292"/>
                  <a:pt x="12680" y="11069"/>
                </a:cubicBezTo>
                <a:lnTo>
                  <a:pt x="12680" y="10594"/>
                </a:lnTo>
                <a:cubicBezTo>
                  <a:pt x="12680" y="10491"/>
                  <a:pt x="12683" y="10388"/>
                  <a:pt x="12688" y="10316"/>
                </a:cubicBezTo>
                <a:cubicBezTo>
                  <a:pt x="12693" y="10245"/>
                  <a:pt x="12700" y="10197"/>
                  <a:pt x="12708" y="10197"/>
                </a:cubicBezTo>
                <a:lnTo>
                  <a:pt x="12708" y="10197"/>
                </a:lnTo>
                <a:lnTo>
                  <a:pt x="12910" y="10197"/>
                </a:lnTo>
                <a:cubicBezTo>
                  <a:pt x="12926" y="10197"/>
                  <a:pt x="12938" y="10372"/>
                  <a:pt x="12938" y="10594"/>
                </a:cubicBezTo>
                <a:lnTo>
                  <a:pt x="12938" y="11069"/>
                </a:lnTo>
                <a:close/>
                <a:moveTo>
                  <a:pt x="13410" y="11077"/>
                </a:moveTo>
                <a:cubicBezTo>
                  <a:pt x="13410" y="11181"/>
                  <a:pt x="13407" y="11284"/>
                  <a:pt x="13402" y="11355"/>
                </a:cubicBezTo>
                <a:cubicBezTo>
                  <a:pt x="13396" y="11426"/>
                  <a:pt x="13390" y="11474"/>
                  <a:pt x="13382" y="11474"/>
                </a:cubicBezTo>
                <a:lnTo>
                  <a:pt x="13382" y="11474"/>
                </a:lnTo>
                <a:lnTo>
                  <a:pt x="13180" y="11474"/>
                </a:lnTo>
                <a:cubicBezTo>
                  <a:pt x="13173" y="11474"/>
                  <a:pt x="13166" y="11434"/>
                  <a:pt x="13161" y="11355"/>
                </a:cubicBezTo>
                <a:cubicBezTo>
                  <a:pt x="13156" y="11276"/>
                  <a:pt x="13152" y="11181"/>
                  <a:pt x="13152" y="11077"/>
                </a:cubicBezTo>
                <a:lnTo>
                  <a:pt x="13152" y="10602"/>
                </a:lnTo>
                <a:cubicBezTo>
                  <a:pt x="13152" y="10380"/>
                  <a:pt x="13166" y="10221"/>
                  <a:pt x="13180" y="10205"/>
                </a:cubicBezTo>
                <a:lnTo>
                  <a:pt x="13382" y="10213"/>
                </a:lnTo>
                <a:cubicBezTo>
                  <a:pt x="13398" y="10213"/>
                  <a:pt x="13410" y="10388"/>
                  <a:pt x="13410" y="10610"/>
                </a:cubicBezTo>
                <a:lnTo>
                  <a:pt x="13410" y="11077"/>
                </a:lnTo>
                <a:close/>
                <a:moveTo>
                  <a:pt x="13883" y="11085"/>
                </a:moveTo>
                <a:cubicBezTo>
                  <a:pt x="13883" y="11188"/>
                  <a:pt x="13880" y="11292"/>
                  <a:pt x="13875" y="11363"/>
                </a:cubicBezTo>
                <a:cubicBezTo>
                  <a:pt x="13870" y="11434"/>
                  <a:pt x="13862" y="11482"/>
                  <a:pt x="13855" y="11482"/>
                </a:cubicBezTo>
                <a:lnTo>
                  <a:pt x="13855" y="11482"/>
                </a:lnTo>
                <a:lnTo>
                  <a:pt x="13653" y="11482"/>
                </a:lnTo>
                <a:cubicBezTo>
                  <a:pt x="13646" y="11482"/>
                  <a:pt x="13638" y="11442"/>
                  <a:pt x="13633" y="11363"/>
                </a:cubicBezTo>
                <a:cubicBezTo>
                  <a:pt x="13628" y="11284"/>
                  <a:pt x="13625" y="11188"/>
                  <a:pt x="13625" y="11085"/>
                </a:cubicBezTo>
                <a:lnTo>
                  <a:pt x="13625" y="10610"/>
                </a:lnTo>
                <a:cubicBezTo>
                  <a:pt x="13625" y="10388"/>
                  <a:pt x="13637" y="10213"/>
                  <a:pt x="13653" y="10213"/>
                </a:cubicBezTo>
                <a:lnTo>
                  <a:pt x="13653" y="10213"/>
                </a:lnTo>
                <a:lnTo>
                  <a:pt x="13855" y="10213"/>
                </a:lnTo>
                <a:cubicBezTo>
                  <a:pt x="13871" y="10213"/>
                  <a:pt x="13883" y="10388"/>
                  <a:pt x="13883" y="10610"/>
                </a:cubicBezTo>
                <a:lnTo>
                  <a:pt x="13883" y="11085"/>
                </a:lnTo>
                <a:close/>
                <a:moveTo>
                  <a:pt x="14355" y="11093"/>
                </a:moveTo>
                <a:cubicBezTo>
                  <a:pt x="14355" y="11315"/>
                  <a:pt x="14343" y="11490"/>
                  <a:pt x="14328" y="11490"/>
                </a:cubicBezTo>
                <a:lnTo>
                  <a:pt x="14328" y="11490"/>
                </a:lnTo>
                <a:lnTo>
                  <a:pt x="14125" y="11490"/>
                </a:lnTo>
                <a:cubicBezTo>
                  <a:pt x="14118" y="11490"/>
                  <a:pt x="14111" y="11450"/>
                  <a:pt x="14106" y="11371"/>
                </a:cubicBezTo>
                <a:cubicBezTo>
                  <a:pt x="14101" y="11292"/>
                  <a:pt x="14097" y="11196"/>
                  <a:pt x="14097" y="11093"/>
                </a:cubicBezTo>
                <a:lnTo>
                  <a:pt x="14097" y="10618"/>
                </a:lnTo>
                <a:cubicBezTo>
                  <a:pt x="14097" y="10395"/>
                  <a:pt x="14110" y="10221"/>
                  <a:pt x="14125" y="10221"/>
                </a:cubicBezTo>
                <a:lnTo>
                  <a:pt x="14125" y="10221"/>
                </a:lnTo>
                <a:lnTo>
                  <a:pt x="14328" y="10221"/>
                </a:lnTo>
                <a:cubicBezTo>
                  <a:pt x="14335" y="10221"/>
                  <a:pt x="14342" y="10261"/>
                  <a:pt x="14347" y="10340"/>
                </a:cubicBezTo>
                <a:cubicBezTo>
                  <a:pt x="14352" y="10419"/>
                  <a:pt x="14355" y="10514"/>
                  <a:pt x="14355" y="10618"/>
                </a:cubicBezTo>
                <a:lnTo>
                  <a:pt x="14355" y="11093"/>
                </a:lnTo>
                <a:close/>
                <a:moveTo>
                  <a:pt x="14828" y="11093"/>
                </a:moveTo>
                <a:cubicBezTo>
                  <a:pt x="14828" y="11196"/>
                  <a:pt x="14825" y="11299"/>
                  <a:pt x="14820" y="11371"/>
                </a:cubicBezTo>
                <a:cubicBezTo>
                  <a:pt x="14814" y="11442"/>
                  <a:pt x="14808" y="11490"/>
                  <a:pt x="14800" y="11490"/>
                </a:cubicBezTo>
                <a:lnTo>
                  <a:pt x="14800" y="11490"/>
                </a:lnTo>
                <a:lnTo>
                  <a:pt x="14598" y="11490"/>
                </a:lnTo>
                <a:cubicBezTo>
                  <a:pt x="14591" y="11490"/>
                  <a:pt x="14583" y="11450"/>
                  <a:pt x="14579" y="11371"/>
                </a:cubicBezTo>
                <a:cubicBezTo>
                  <a:pt x="14574" y="11292"/>
                  <a:pt x="14570" y="11196"/>
                  <a:pt x="14570" y="11093"/>
                </a:cubicBezTo>
                <a:lnTo>
                  <a:pt x="14570" y="10618"/>
                </a:lnTo>
                <a:cubicBezTo>
                  <a:pt x="14570" y="10395"/>
                  <a:pt x="14582" y="10221"/>
                  <a:pt x="14598" y="10221"/>
                </a:cubicBezTo>
                <a:lnTo>
                  <a:pt x="14598" y="10221"/>
                </a:lnTo>
                <a:lnTo>
                  <a:pt x="14800" y="10221"/>
                </a:lnTo>
                <a:cubicBezTo>
                  <a:pt x="14816" y="10221"/>
                  <a:pt x="14828" y="10395"/>
                  <a:pt x="14828" y="10618"/>
                </a:cubicBezTo>
                <a:lnTo>
                  <a:pt x="14828" y="11093"/>
                </a:lnTo>
                <a:close/>
                <a:moveTo>
                  <a:pt x="15300" y="11101"/>
                </a:moveTo>
                <a:cubicBezTo>
                  <a:pt x="15300" y="11323"/>
                  <a:pt x="15288" y="11498"/>
                  <a:pt x="15273" y="11498"/>
                </a:cubicBezTo>
                <a:cubicBezTo>
                  <a:pt x="15273" y="11498"/>
                  <a:pt x="15273" y="11498"/>
                  <a:pt x="15273" y="11498"/>
                </a:cubicBezTo>
                <a:lnTo>
                  <a:pt x="15070" y="11498"/>
                </a:lnTo>
                <a:cubicBezTo>
                  <a:pt x="15063" y="11498"/>
                  <a:pt x="15056" y="11458"/>
                  <a:pt x="15051" y="11379"/>
                </a:cubicBezTo>
                <a:cubicBezTo>
                  <a:pt x="15046" y="11307"/>
                  <a:pt x="15043" y="11204"/>
                  <a:pt x="15043" y="11101"/>
                </a:cubicBezTo>
                <a:lnTo>
                  <a:pt x="15043" y="10625"/>
                </a:lnTo>
                <a:cubicBezTo>
                  <a:pt x="15043" y="10403"/>
                  <a:pt x="15055" y="10229"/>
                  <a:pt x="15070" y="10229"/>
                </a:cubicBezTo>
                <a:lnTo>
                  <a:pt x="15070" y="10229"/>
                </a:lnTo>
                <a:lnTo>
                  <a:pt x="15273" y="10229"/>
                </a:lnTo>
                <a:cubicBezTo>
                  <a:pt x="15280" y="10229"/>
                  <a:pt x="15287" y="10269"/>
                  <a:pt x="15292" y="10348"/>
                </a:cubicBezTo>
                <a:cubicBezTo>
                  <a:pt x="15297" y="10419"/>
                  <a:pt x="15300" y="10522"/>
                  <a:pt x="15300" y="10625"/>
                </a:cubicBezTo>
                <a:lnTo>
                  <a:pt x="15300" y="11101"/>
                </a:lnTo>
                <a:close/>
                <a:moveTo>
                  <a:pt x="15761" y="11109"/>
                </a:moveTo>
                <a:cubicBezTo>
                  <a:pt x="15761" y="11331"/>
                  <a:pt x="15749" y="11506"/>
                  <a:pt x="15733" y="11506"/>
                </a:cubicBezTo>
                <a:lnTo>
                  <a:pt x="15733" y="11506"/>
                </a:lnTo>
                <a:lnTo>
                  <a:pt x="15635" y="11506"/>
                </a:lnTo>
                <a:cubicBezTo>
                  <a:pt x="15635" y="11506"/>
                  <a:pt x="15635" y="11506"/>
                  <a:pt x="15635" y="11506"/>
                </a:cubicBezTo>
                <a:lnTo>
                  <a:pt x="15543" y="11506"/>
                </a:lnTo>
                <a:cubicBezTo>
                  <a:pt x="15536" y="11506"/>
                  <a:pt x="15529" y="11466"/>
                  <a:pt x="15524" y="11387"/>
                </a:cubicBezTo>
                <a:cubicBezTo>
                  <a:pt x="15519" y="11307"/>
                  <a:pt x="15516" y="11212"/>
                  <a:pt x="15516" y="11109"/>
                </a:cubicBezTo>
                <a:lnTo>
                  <a:pt x="15516" y="10633"/>
                </a:lnTo>
                <a:cubicBezTo>
                  <a:pt x="15516" y="10411"/>
                  <a:pt x="15528" y="10237"/>
                  <a:pt x="15543" y="10237"/>
                </a:cubicBezTo>
                <a:cubicBezTo>
                  <a:pt x="15543" y="10237"/>
                  <a:pt x="15543" y="10237"/>
                  <a:pt x="15543" y="10237"/>
                </a:cubicBezTo>
                <a:lnTo>
                  <a:pt x="15642" y="10237"/>
                </a:lnTo>
                <a:cubicBezTo>
                  <a:pt x="15642" y="10237"/>
                  <a:pt x="15642" y="10237"/>
                  <a:pt x="15643" y="10237"/>
                </a:cubicBezTo>
                <a:lnTo>
                  <a:pt x="15734" y="10237"/>
                </a:lnTo>
                <a:cubicBezTo>
                  <a:pt x="15741" y="10237"/>
                  <a:pt x="15748" y="10277"/>
                  <a:pt x="15753" y="10356"/>
                </a:cubicBezTo>
                <a:cubicBezTo>
                  <a:pt x="15758" y="10435"/>
                  <a:pt x="15761" y="10530"/>
                  <a:pt x="15761" y="10633"/>
                </a:cubicBezTo>
                <a:lnTo>
                  <a:pt x="15761" y="11109"/>
                </a:lnTo>
                <a:close/>
                <a:moveTo>
                  <a:pt x="16233" y="11117"/>
                </a:moveTo>
                <a:cubicBezTo>
                  <a:pt x="16233" y="11220"/>
                  <a:pt x="16230" y="11323"/>
                  <a:pt x="16225" y="11395"/>
                </a:cubicBezTo>
                <a:cubicBezTo>
                  <a:pt x="16220" y="11466"/>
                  <a:pt x="16213" y="11514"/>
                  <a:pt x="16206" y="11514"/>
                </a:cubicBezTo>
                <a:lnTo>
                  <a:pt x="16206" y="11514"/>
                </a:lnTo>
                <a:lnTo>
                  <a:pt x="16003" y="11514"/>
                </a:lnTo>
                <a:cubicBezTo>
                  <a:pt x="15988" y="11514"/>
                  <a:pt x="15976" y="11339"/>
                  <a:pt x="15976" y="11117"/>
                </a:cubicBezTo>
                <a:lnTo>
                  <a:pt x="15976" y="10641"/>
                </a:lnTo>
                <a:cubicBezTo>
                  <a:pt x="15976" y="10538"/>
                  <a:pt x="15978" y="10435"/>
                  <a:pt x="15984" y="10364"/>
                </a:cubicBezTo>
                <a:cubicBezTo>
                  <a:pt x="15989" y="10292"/>
                  <a:pt x="15996" y="10245"/>
                  <a:pt x="16003" y="10245"/>
                </a:cubicBezTo>
                <a:lnTo>
                  <a:pt x="16003" y="10245"/>
                </a:lnTo>
                <a:lnTo>
                  <a:pt x="16206" y="10245"/>
                </a:lnTo>
                <a:cubicBezTo>
                  <a:pt x="16221" y="10245"/>
                  <a:pt x="16233" y="10419"/>
                  <a:pt x="16233" y="10641"/>
                </a:cubicBezTo>
                <a:lnTo>
                  <a:pt x="16233" y="11117"/>
                </a:lnTo>
                <a:close/>
                <a:moveTo>
                  <a:pt x="16706" y="11125"/>
                </a:moveTo>
                <a:cubicBezTo>
                  <a:pt x="16706" y="11228"/>
                  <a:pt x="16703" y="11331"/>
                  <a:pt x="16698" y="11403"/>
                </a:cubicBezTo>
                <a:cubicBezTo>
                  <a:pt x="16693" y="11474"/>
                  <a:pt x="16686" y="11521"/>
                  <a:pt x="16678" y="11521"/>
                </a:cubicBezTo>
                <a:lnTo>
                  <a:pt x="16678" y="11521"/>
                </a:lnTo>
                <a:lnTo>
                  <a:pt x="16476" y="11521"/>
                </a:lnTo>
                <a:cubicBezTo>
                  <a:pt x="16469" y="11521"/>
                  <a:pt x="16462" y="11482"/>
                  <a:pt x="16457" y="11403"/>
                </a:cubicBezTo>
                <a:cubicBezTo>
                  <a:pt x="16452" y="11331"/>
                  <a:pt x="16448" y="11228"/>
                  <a:pt x="16448" y="11125"/>
                </a:cubicBezTo>
                <a:lnTo>
                  <a:pt x="16448" y="10649"/>
                </a:lnTo>
                <a:cubicBezTo>
                  <a:pt x="16448" y="10427"/>
                  <a:pt x="16460" y="10253"/>
                  <a:pt x="16476" y="10253"/>
                </a:cubicBezTo>
                <a:lnTo>
                  <a:pt x="16476" y="10253"/>
                </a:lnTo>
                <a:lnTo>
                  <a:pt x="16678" y="10253"/>
                </a:lnTo>
                <a:cubicBezTo>
                  <a:pt x="16694" y="10253"/>
                  <a:pt x="16706" y="10427"/>
                  <a:pt x="16706" y="10649"/>
                </a:cubicBezTo>
                <a:lnTo>
                  <a:pt x="16706" y="11125"/>
                </a:lnTo>
                <a:close/>
                <a:moveTo>
                  <a:pt x="17178" y="11133"/>
                </a:moveTo>
                <a:cubicBezTo>
                  <a:pt x="17178" y="11236"/>
                  <a:pt x="17176" y="11339"/>
                  <a:pt x="17170" y="11410"/>
                </a:cubicBezTo>
                <a:cubicBezTo>
                  <a:pt x="17165" y="11482"/>
                  <a:pt x="17158" y="11529"/>
                  <a:pt x="17151" y="11529"/>
                </a:cubicBezTo>
                <a:lnTo>
                  <a:pt x="17151" y="11529"/>
                </a:lnTo>
                <a:lnTo>
                  <a:pt x="16948" y="11529"/>
                </a:lnTo>
                <a:cubicBezTo>
                  <a:pt x="16933" y="11529"/>
                  <a:pt x="16921" y="11355"/>
                  <a:pt x="16921" y="11133"/>
                </a:cubicBezTo>
                <a:lnTo>
                  <a:pt x="16921" y="10657"/>
                </a:lnTo>
                <a:cubicBezTo>
                  <a:pt x="16921" y="10554"/>
                  <a:pt x="16923" y="10451"/>
                  <a:pt x="16929" y="10380"/>
                </a:cubicBezTo>
                <a:cubicBezTo>
                  <a:pt x="16934" y="10308"/>
                  <a:pt x="16941" y="10261"/>
                  <a:pt x="16948" y="10261"/>
                </a:cubicBezTo>
                <a:lnTo>
                  <a:pt x="16948" y="10261"/>
                </a:lnTo>
                <a:lnTo>
                  <a:pt x="17151" y="10261"/>
                </a:lnTo>
                <a:cubicBezTo>
                  <a:pt x="17166" y="10261"/>
                  <a:pt x="17178" y="10435"/>
                  <a:pt x="17178" y="10657"/>
                </a:cubicBezTo>
                <a:lnTo>
                  <a:pt x="17178" y="11133"/>
                </a:lnTo>
                <a:close/>
                <a:moveTo>
                  <a:pt x="17643" y="11418"/>
                </a:moveTo>
                <a:cubicBezTo>
                  <a:pt x="17638" y="11490"/>
                  <a:pt x="17631" y="11537"/>
                  <a:pt x="17624" y="11537"/>
                </a:cubicBezTo>
                <a:lnTo>
                  <a:pt x="17624" y="11537"/>
                </a:lnTo>
                <a:lnTo>
                  <a:pt x="17421" y="11537"/>
                </a:lnTo>
                <a:cubicBezTo>
                  <a:pt x="17406" y="11537"/>
                  <a:pt x="17394" y="11363"/>
                  <a:pt x="17394" y="11141"/>
                </a:cubicBezTo>
                <a:lnTo>
                  <a:pt x="17394" y="10665"/>
                </a:lnTo>
                <a:cubicBezTo>
                  <a:pt x="17394" y="10562"/>
                  <a:pt x="17396" y="10459"/>
                  <a:pt x="17402" y="10388"/>
                </a:cubicBezTo>
                <a:cubicBezTo>
                  <a:pt x="17407" y="10316"/>
                  <a:pt x="17414" y="10269"/>
                  <a:pt x="17421" y="10269"/>
                </a:cubicBezTo>
                <a:lnTo>
                  <a:pt x="17421" y="10269"/>
                </a:lnTo>
                <a:lnTo>
                  <a:pt x="17624" y="10269"/>
                </a:lnTo>
                <a:cubicBezTo>
                  <a:pt x="17639" y="10269"/>
                  <a:pt x="17651" y="10443"/>
                  <a:pt x="17651" y="10665"/>
                </a:cubicBezTo>
                <a:lnTo>
                  <a:pt x="17651" y="11141"/>
                </a:lnTo>
                <a:cubicBezTo>
                  <a:pt x="17651" y="11244"/>
                  <a:pt x="17648" y="11347"/>
                  <a:pt x="17643" y="11418"/>
                </a:cubicBezTo>
                <a:close/>
                <a:moveTo>
                  <a:pt x="18123" y="11149"/>
                </a:moveTo>
                <a:cubicBezTo>
                  <a:pt x="18123" y="11371"/>
                  <a:pt x="18111" y="11545"/>
                  <a:pt x="18096" y="11545"/>
                </a:cubicBezTo>
                <a:lnTo>
                  <a:pt x="18096" y="11545"/>
                </a:lnTo>
                <a:lnTo>
                  <a:pt x="17893" y="11545"/>
                </a:lnTo>
                <a:cubicBezTo>
                  <a:pt x="17878" y="11545"/>
                  <a:pt x="17866" y="11371"/>
                  <a:pt x="17866" y="11149"/>
                </a:cubicBezTo>
                <a:lnTo>
                  <a:pt x="17866" y="10673"/>
                </a:lnTo>
                <a:cubicBezTo>
                  <a:pt x="17866" y="10570"/>
                  <a:pt x="17869" y="10467"/>
                  <a:pt x="17874" y="10395"/>
                </a:cubicBezTo>
                <a:cubicBezTo>
                  <a:pt x="17880" y="10324"/>
                  <a:pt x="17886" y="10277"/>
                  <a:pt x="17893" y="10277"/>
                </a:cubicBezTo>
                <a:lnTo>
                  <a:pt x="17893" y="10277"/>
                </a:lnTo>
                <a:lnTo>
                  <a:pt x="18096" y="10277"/>
                </a:lnTo>
                <a:cubicBezTo>
                  <a:pt x="18103" y="10277"/>
                  <a:pt x="18110" y="10316"/>
                  <a:pt x="18115" y="10395"/>
                </a:cubicBezTo>
                <a:cubicBezTo>
                  <a:pt x="18120" y="10467"/>
                  <a:pt x="18123" y="10570"/>
                  <a:pt x="18123" y="10673"/>
                </a:cubicBezTo>
                <a:lnTo>
                  <a:pt x="18123" y="11149"/>
                </a:lnTo>
                <a:close/>
                <a:moveTo>
                  <a:pt x="18596" y="11157"/>
                </a:moveTo>
                <a:cubicBezTo>
                  <a:pt x="18596" y="11260"/>
                  <a:pt x="18593" y="11363"/>
                  <a:pt x="18588" y="11434"/>
                </a:cubicBezTo>
                <a:cubicBezTo>
                  <a:pt x="18583" y="11506"/>
                  <a:pt x="18576" y="11553"/>
                  <a:pt x="18569" y="11553"/>
                </a:cubicBezTo>
                <a:lnTo>
                  <a:pt x="18569" y="11553"/>
                </a:lnTo>
                <a:lnTo>
                  <a:pt x="18366" y="11553"/>
                </a:lnTo>
                <a:cubicBezTo>
                  <a:pt x="18359" y="11553"/>
                  <a:pt x="18352" y="11514"/>
                  <a:pt x="18347" y="11434"/>
                </a:cubicBezTo>
                <a:cubicBezTo>
                  <a:pt x="18342" y="11355"/>
                  <a:pt x="18339" y="11260"/>
                  <a:pt x="18339" y="11157"/>
                </a:cubicBezTo>
                <a:lnTo>
                  <a:pt x="18339" y="10681"/>
                </a:lnTo>
                <a:cubicBezTo>
                  <a:pt x="18339" y="10459"/>
                  <a:pt x="18351" y="10284"/>
                  <a:pt x="18366" y="10284"/>
                </a:cubicBezTo>
                <a:lnTo>
                  <a:pt x="18366" y="10284"/>
                </a:lnTo>
                <a:lnTo>
                  <a:pt x="18569" y="10284"/>
                </a:lnTo>
                <a:cubicBezTo>
                  <a:pt x="18584" y="10284"/>
                  <a:pt x="18596" y="10459"/>
                  <a:pt x="18596" y="10681"/>
                </a:cubicBezTo>
                <a:lnTo>
                  <a:pt x="18596" y="11157"/>
                </a:lnTo>
                <a:close/>
                <a:moveTo>
                  <a:pt x="19069" y="11165"/>
                </a:moveTo>
                <a:cubicBezTo>
                  <a:pt x="19069" y="11387"/>
                  <a:pt x="19056" y="11561"/>
                  <a:pt x="19041" y="11561"/>
                </a:cubicBezTo>
                <a:lnTo>
                  <a:pt x="19041" y="11561"/>
                </a:lnTo>
                <a:lnTo>
                  <a:pt x="18838" y="11561"/>
                </a:lnTo>
                <a:cubicBezTo>
                  <a:pt x="18831" y="11561"/>
                  <a:pt x="18824" y="11521"/>
                  <a:pt x="18819" y="11442"/>
                </a:cubicBezTo>
                <a:cubicBezTo>
                  <a:pt x="18814" y="11371"/>
                  <a:pt x="18811" y="11268"/>
                  <a:pt x="18811" y="11165"/>
                </a:cubicBezTo>
                <a:lnTo>
                  <a:pt x="18811" y="10689"/>
                </a:lnTo>
                <a:cubicBezTo>
                  <a:pt x="18811" y="10467"/>
                  <a:pt x="18823" y="10292"/>
                  <a:pt x="18838" y="10292"/>
                </a:cubicBezTo>
                <a:lnTo>
                  <a:pt x="18838" y="10292"/>
                </a:lnTo>
                <a:lnTo>
                  <a:pt x="19041" y="10292"/>
                </a:lnTo>
                <a:cubicBezTo>
                  <a:pt x="19048" y="10292"/>
                  <a:pt x="19055" y="10332"/>
                  <a:pt x="19060" y="10411"/>
                </a:cubicBezTo>
                <a:cubicBezTo>
                  <a:pt x="19065" y="10483"/>
                  <a:pt x="19069" y="10586"/>
                  <a:pt x="19069" y="10689"/>
                </a:cubicBezTo>
                <a:lnTo>
                  <a:pt x="19069" y="11165"/>
                </a:lnTo>
                <a:close/>
                <a:moveTo>
                  <a:pt x="19541" y="11173"/>
                </a:moveTo>
                <a:cubicBezTo>
                  <a:pt x="19541" y="11395"/>
                  <a:pt x="19529" y="11569"/>
                  <a:pt x="19514" y="11569"/>
                </a:cubicBezTo>
                <a:lnTo>
                  <a:pt x="19514" y="11569"/>
                </a:lnTo>
                <a:lnTo>
                  <a:pt x="19311" y="11569"/>
                </a:lnTo>
                <a:cubicBezTo>
                  <a:pt x="19304" y="11569"/>
                  <a:pt x="19297" y="11529"/>
                  <a:pt x="19292" y="11450"/>
                </a:cubicBezTo>
                <a:cubicBezTo>
                  <a:pt x="19287" y="11379"/>
                  <a:pt x="19284" y="11276"/>
                  <a:pt x="19284" y="11173"/>
                </a:cubicBezTo>
                <a:lnTo>
                  <a:pt x="19284" y="10697"/>
                </a:lnTo>
                <a:cubicBezTo>
                  <a:pt x="19284" y="10475"/>
                  <a:pt x="19296" y="10300"/>
                  <a:pt x="19311" y="10300"/>
                </a:cubicBezTo>
                <a:lnTo>
                  <a:pt x="19311" y="10300"/>
                </a:lnTo>
                <a:lnTo>
                  <a:pt x="19514" y="10300"/>
                </a:lnTo>
                <a:cubicBezTo>
                  <a:pt x="19521" y="10300"/>
                  <a:pt x="19528" y="10340"/>
                  <a:pt x="19533" y="10419"/>
                </a:cubicBezTo>
                <a:cubicBezTo>
                  <a:pt x="19538" y="10499"/>
                  <a:pt x="19541" y="10594"/>
                  <a:pt x="19541" y="10697"/>
                </a:cubicBezTo>
                <a:lnTo>
                  <a:pt x="19541" y="11173"/>
                </a:lnTo>
                <a:close/>
                <a:moveTo>
                  <a:pt x="19986" y="11181"/>
                </a:moveTo>
                <a:cubicBezTo>
                  <a:pt x="19986" y="11284"/>
                  <a:pt x="19983" y="11387"/>
                  <a:pt x="19977" y="11458"/>
                </a:cubicBezTo>
                <a:cubicBezTo>
                  <a:pt x="19972" y="11529"/>
                  <a:pt x="19965" y="11577"/>
                  <a:pt x="19958" y="11577"/>
                </a:cubicBezTo>
                <a:cubicBezTo>
                  <a:pt x="19958" y="11577"/>
                  <a:pt x="19958" y="11577"/>
                  <a:pt x="19958" y="11577"/>
                </a:cubicBezTo>
                <a:lnTo>
                  <a:pt x="19883" y="11577"/>
                </a:lnTo>
                <a:cubicBezTo>
                  <a:pt x="19883" y="11577"/>
                  <a:pt x="19883" y="11577"/>
                  <a:pt x="19883" y="11577"/>
                </a:cubicBezTo>
                <a:cubicBezTo>
                  <a:pt x="19883" y="11577"/>
                  <a:pt x="19883" y="11577"/>
                  <a:pt x="19883" y="11577"/>
                </a:cubicBezTo>
                <a:lnTo>
                  <a:pt x="19784" y="11577"/>
                </a:lnTo>
                <a:cubicBezTo>
                  <a:pt x="19777" y="11577"/>
                  <a:pt x="19770" y="11537"/>
                  <a:pt x="19765" y="11458"/>
                </a:cubicBezTo>
                <a:cubicBezTo>
                  <a:pt x="19760" y="11387"/>
                  <a:pt x="19757" y="11284"/>
                  <a:pt x="19757" y="11181"/>
                </a:cubicBezTo>
                <a:lnTo>
                  <a:pt x="19757" y="10705"/>
                </a:lnTo>
                <a:cubicBezTo>
                  <a:pt x="19757" y="10483"/>
                  <a:pt x="19769" y="10308"/>
                  <a:pt x="19784" y="10308"/>
                </a:cubicBezTo>
                <a:lnTo>
                  <a:pt x="19784" y="10308"/>
                </a:lnTo>
                <a:lnTo>
                  <a:pt x="19859" y="10308"/>
                </a:lnTo>
                <a:cubicBezTo>
                  <a:pt x="19859" y="10308"/>
                  <a:pt x="19859" y="10308"/>
                  <a:pt x="19859" y="10308"/>
                </a:cubicBezTo>
                <a:lnTo>
                  <a:pt x="19958" y="10308"/>
                </a:lnTo>
                <a:cubicBezTo>
                  <a:pt x="19973" y="10308"/>
                  <a:pt x="19986" y="10483"/>
                  <a:pt x="19986" y="10705"/>
                </a:cubicBezTo>
                <a:lnTo>
                  <a:pt x="19986" y="11181"/>
                </a:lnTo>
                <a:close/>
                <a:moveTo>
                  <a:pt x="20458" y="11181"/>
                </a:moveTo>
                <a:cubicBezTo>
                  <a:pt x="20458" y="11284"/>
                  <a:pt x="20455" y="11387"/>
                  <a:pt x="20450" y="11458"/>
                </a:cubicBezTo>
                <a:cubicBezTo>
                  <a:pt x="20445" y="11529"/>
                  <a:pt x="20437" y="11577"/>
                  <a:pt x="20430" y="11577"/>
                </a:cubicBezTo>
                <a:lnTo>
                  <a:pt x="20430" y="11577"/>
                </a:lnTo>
                <a:lnTo>
                  <a:pt x="20228" y="11577"/>
                </a:lnTo>
                <a:cubicBezTo>
                  <a:pt x="20221" y="11577"/>
                  <a:pt x="20213" y="11537"/>
                  <a:pt x="20208" y="11458"/>
                </a:cubicBezTo>
                <a:cubicBezTo>
                  <a:pt x="20204" y="11387"/>
                  <a:pt x="20200" y="11284"/>
                  <a:pt x="20200" y="11181"/>
                </a:cubicBezTo>
                <a:lnTo>
                  <a:pt x="20200" y="10705"/>
                </a:lnTo>
                <a:cubicBezTo>
                  <a:pt x="20200" y="10483"/>
                  <a:pt x="20212" y="10308"/>
                  <a:pt x="20228" y="10308"/>
                </a:cubicBezTo>
                <a:lnTo>
                  <a:pt x="20228" y="10308"/>
                </a:lnTo>
                <a:lnTo>
                  <a:pt x="20430" y="10308"/>
                </a:lnTo>
                <a:cubicBezTo>
                  <a:pt x="20446" y="10308"/>
                  <a:pt x="20458" y="10483"/>
                  <a:pt x="20458" y="10705"/>
                </a:cubicBezTo>
                <a:lnTo>
                  <a:pt x="20458" y="11181"/>
                </a:lnTo>
                <a:close/>
                <a:moveTo>
                  <a:pt x="20931" y="11188"/>
                </a:moveTo>
                <a:cubicBezTo>
                  <a:pt x="20931" y="11292"/>
                  <a:pt x="20928" y="11395"/>
                  <a:pt x="20922" y="11466"/>
                </a:cubicBezTo>
                <a:cubicBezTo>
                  <a:pt x="20917" y="11537"/>
                  <a:pt x="20910" y="11585"/>
                  <a:pt x="20903" y="11585"/>
                </a:cubicBezTo>
                <a:lnTo>
                  <a:pt x="20903" y="11585"/>
                </a:lnTo>
                <a:lnTo>
                  <a:pt x="20701" y="11585"/>
                </a:lnTo>
                <a:cubicBezTo>
                  <a:pt x="20693" y="11585"/>
                  <a:pt x="20686" y="11545"/>
                  <a:pt x="20681" y="11466"/>
                </a:cubicBezTo>
                <a:cubicBezTo>
                  <a:pt x="20676" y="11387"/>
                  <a:pt x="20673" y="11292"/>
                  <a:pt x="20673" y="11188"/>
                </a:cubicBezTo>
                <a:lnTo>
                  <a:pt x="20673" y="10713"/>
                </a:lnTo>
                <a:cubicBezTo>
                  <a:pt x="20673" y="10491"/>
                  <a:pt x="20685" y="10316"/>
                  <a:pt x="20701" y="10316"/>
                </a:cubicBezTo>
                <a:lnTo>
                  <a:pt x="20701" y="10316"/>
                </a:lnTo>
                <a:lnTo>
                  <a:pt x="20903" y="10316"/>
                </a:lnTo>
                <a:cubicBezTo>
                  <a:pt x="20919" y="10316"/>
                  <a:pt x="20931" y="10491"/>
                  <a:pt x="20931" y="10713"/>
                </a:cubicBezTo>
                <a:lnTo>
                  <a:pt x="20931" y="11188"/>
                </a:lnTo>
                <a:close/>
                <a:moveTo>
                  <a:pt x="21403" y="11204"/>
                </a:moveTo>
                <a:cubicBezTo>
                  <a:pt x="21403" y="11426"/>
                  <a:pt x="21391" y="11601"/>
                  <a:pt x="21375" y="11601"/>
                </a:cubicBezTo>
                <a:lnTo>
                  <a:pt x="21375" y="11601"/>
                </a:lnTo>
                <a:lnTo>
                  <a:pt x="21173" y="11601"/>
                </a:lnTo>
                <a:cubicBezTo>
                  <a:pt x="21157" y="11601"/>
                  <a:pt x="21145" y="11426"/>
                  <a:pt x="21145" y="11204"/>
                </a:cubicBezTo>
                <a:lnTo>
                  <a:pt x="21145" y="10729"/>
                </a:lnTo>
                <a:cubicBezTo>
                  <a:pt x="21145" y="10625"/>
                  <a:pt x="21148" y="10522"/>
                  <a:pt x="21154" y="10451"/>
                </a:cubicBezTo>
                <a:cubicBezTo>
                  <a:pt x="21159" y="10380"/>
                  <a:pt x="21166" y="10332"/>
                  <a:pt x="21173" y="10332"/>
                </a:cubicBezTo>
                <a:lnTo>
                  <a:pt x="21173" y="10332"/>
                </a:lnTo>
                <a:lnTo>
                  <a:pt x="21375" y="10332"/>
                </a:lnTo>
                <a:cubicBezTo>
                  <a:pt x="21383" y="10332"/>
                  <a:pt x="21390" y="10372"/>
                  <a:pt x="21395" y="10451"/>
                </a:cubicBezTo>
                <a:cubicBezTo>
                  <a:pt x="21400" y="10522"/>
                  <a:pt x="21403" y="10625"/>
                  <a:pt x="21403" y="10729"/>
                </a:cubicBezTo>
                <a:lnTo>
                  <a:pt x="21403" y="11204"/>
                </a:lnTo>
                <a:close/>
              </a:path>
            </a:pathLst>
          </a:custGeom>
          <a:solidFill>
            <a:srgbClr val="2C3E50"/>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800"/>
          </a:p>
        </p:txBody>
      </p:sp>
      <p:sp>
        <p:nvSpPr>
          <p:cNvPr id="9" name="Shape">
            <a:extLst>
              <a:ext uri="{FF2B5EF4-FFF2-40B4-BE49-F238E27FC236}">
                <a16:creationId xmlns:a16="http://schemas.microsoft.com/office/drawing/2014/main" id="{48B3A69B-E059-4236-80CA-6F411DCE6BA1}"/>
              </a:ext>
            </a:extLst>
          </p:cNvPr>
          <p:cNvSpPr/>
          <p:nvPr/>
        </p:nvSpPr>
        <p:spPr>
          <a:xfrm>
            <a:off x="0" y="5218365"/>
            <a:ext cx="12192000" cy="634398"/>
          </a:xfrm>
          <a:custGeom>
            <a:avLst/>
            <a:gdLst/>
            <a:ahLst/>
            <a:cxnLst>
              <a:cxn ang="0">
                <a:pos x="wd2" y="hd2"/>
              </a:cxn>
              <a:cxn ang="5400000">
                <a:pos x="wd2" y="hd2"/>
              </a:cxn>
              <a:cxn ang="10800000">
                <a:pos x="wd2" y="hd2"/>
              </a:cxn>
              <a:cxn ang="16200000">
                <a:pos x="wd2" y="hd2"/>
              </a:cxn>
            </a:cxnLst>
            <a:rect l="0" t="0" r="r" b="b"/>
            <a:pathLst>
              <a:path w="21600" h="21600" extrusionOk="0">
                <a:moveTo>
                  <a:pt x="20922" y="317"/>
                </a:moveTo>
                <a:lnTo>
                  <a:pt x="19860" y="301"/>
                </a:lnTo>
                <a:lnTo>
                  <a:pt x="19860" y="301"/>
                </a:lnTo>
                <a:lnTo>
                  <a:pt x="18821" y="285"/>
                </a:lnTo>
                <a:lnTo>
                  <a:pt x="17759" y="269"/>
                </a:lnTo>
                <a:lnTo>
                  <a:pt x="16697" y="254"/>
                </a:lnTo>
                <a:lnTo>
                  <a:pt x="15642" y="238"/>
                </a:lnTo>
                <a:lnTo>
                  <a:pt x="14580" y="222"/>
                </a:lnTo>
                <a:lnTo>
                  <a:pt x="13518" y="206"/>
                </a:lnTo>
                <a:lnTo>
                  <a:pt x="12456" y="190"/>
                </a:lnTo>
                <a:lnTo>
                  <a:pt x="11406" y="174"/>
                </a:lnTo>
                <a:lnTo>
                  <a:pt x="11406" y="174"/>
                </a:lnTo>
                <a:lnTo>
                  <a:pt x="10345" y="159"/>
                </a:lnTo>
                <a:lnTo>
                  <a:pt x="9282" y="143"/>
                </a:lnTo>
                <a:lnTo>
                  <a:pt x="8220" y="127"/>
                </a:lnTo>
                <a:lnTo>
                  <a:pt x="7181" y="111"/>
                </a:lnTo>
                <a:lnTo>
                  <a:pt x="7181" y="111"/>
                </a:lnTo>
                <a:lnTo>
                  <a:pt x="6119" y="95"/>
                </a:lnTo>
                <a:lnTo>
                  <a:pt x="5057" y="79"/>
                </a:lnTo>
                <a:lnTo>
                  <a:pt x="3995" y="63"/>
                </a:lnTo>
                <a:lnTo>
                  <a:pt x="2940" y="48"/>
                </a:lnTo>
                <a:lnTo>
                  <a:pt x="1878" y="32"/>
                </a:lnTo>
                <a:lnTo>
                  <a:pt x="816" y="16"/>
                </a:lnTo>
                <a:lnTo>
                  <a:pt x="0" y="0"/>
                </a:lnTo>
                <a:lnTo>
                  <a:pt x="0" y="10023"/>
                </a:lnTo>
                <a:cubicBezTo>
                  <a:pt x="2" y="10015"/>
                  <a:pt x="4" y="10007"/>
                  <a:pt x="6" y="10007"/>
                </a:cubicBezTo>
                <a:lnTo>
                  <a:pt x="6" y="10007"/>
                </a:lnTo>
                <a:lnTo>
                  <a:pt x="209" y="10007"/>
                </a:lnTo>
                <a:cubicBezTo>
                  <a:pt x="216" y="10007"/>
                  <a:pt x="223" y="10047"/>
                  <a:pt x="228" y="10126"/>
                </a:cubicBezTo>
                <a:cubicBezTo>
                  <a:pt x="233" y="10205"/>
                  <a:pt x="236" y="10301"/>
                  <a:pt x="236" y="10404"/>
                </a:cubicBezTo>
                <a:lnTo>
                  <a:pt x="236" y="10879"/>
                </a:lnTo>
                <a:cubicBezTo>
                  <a:pt x="236" y="11101"/>
                  <a:pt x="224" y="11276"/>
                  <a:pt x="209" y="11276"/>
                </a:cubicBezTo>
                <a:lnTo>
                  <a:pt x="209" y="11276"/>
                </a:lnTo>
                <a:lnTo>
                  <a:pt x="6" y="11276"/>
                </a:lnTo>
                <a:cubicBezTo>
                  <a:pt x="4" y="11276"/>
                  <a:pt x="2" y="11268"/>
                  <a:pt x="1" y="11260"/>
                </a:cubicBezTo>
                <a:lnTo>
                  <a:pt x="1" y="21275"/>
                </a:lnTo>
                <a:lnTo>
                  <a:pt x="815" y="21291"/>
                </a:lnTo>
                <a:lnTo>
                  <a:pt x="1877" y="21307"/>
                </a:lnTo>
                <a:lnTo>
                  <a:pt x="2932" y="21323"/>
                </a:lnTo>
                <a:lnTo>
                  <a:pt x="3994" y="21338"/>
                </a:lnTo>
                <a:lnTo>
                  <a:pt x="5056" y="21354"/>
                </a:lnTo>
                <a:lnTo>
                  <a:pt x="6118" y="21370"/>
                </a:lnTo>
                <a:lnTo>
                  <a:pt x="7157" y="21386"/>
                </a:lnTo>
                <a:lnTo>
                  <a:pt x="7157" y="21386"/>
                </a:lnTo>
                <a:lnTo>
                  <a:pt x="8219" y="21402"/>
                </a:lnTo>
                <a:lnTo>
                  <a:pt x="9280" y="21418"/>
                </a:lnTo>
                <a:lnTo>
                  <a:pt x="10343" y="21434"/>
                </a:lnTo>
                <a:lnTo>
                  <a:pt x="11405" y="21449"/>
                </a:lnTo>
                <a:lnTo>
                  <a:pt x="11405" y="21449"/>
                </a:lnTo>
                <a:lnTo>
                  <a:pt x="12454" y="21465"/>
                </a:lnTo>
                <a:lnTo>
                  <a:pt x="13516" y="21481"/>
                </a:lnTo>
                <a:lnTo>
                  <a:pt x="14579" y="21497"/>
                </a:lnTo>
                <a:lnTo>
                  <a:pt x="15634" y="21513"/>
                </a:lnTo>
                <a:lnTo>
                  <a:pt x="15634" y="21513"/>
                </a:lnTo>
                <a:lnTo>
                  <a:pt x="16696" y="21529"/>
                </a:lnTo>
                <a:lnTo>
                  <a:pt x="17757" y="21545"/>
                </a:lnTo>
                <a:lnTo>
                  <a:pt x="18819" y="21560"/>
                </a:lnTo>
                <a:lnTo>
                  <a:pt x="19881" y="21576"/>
                </a:lnTo>
                <a:lnTo>
                  <a:pt x="19881" y="21576"/>
                </a:lnTo>
                <a:lnTo>
                  <a:pt x="20920" y="21592"/>
                </a:lnTo>
                <a:lnTo>
                  <a:pt x="21600" y="21600"/>
                </a:lnTo>
                <a:lnTo>
                  <a:pt x="21600" y="325"/>
                </a:lnTo>
                <a:lnTo>
                  <a:pt x="20922" y="317"/>
                </a:lnTo>
                <a:close/>
                <a:moveTo>
                  <a:pt x="708" y="10879"/>
                </a:moveTo>
                <a:cubicBezTo>
                  <a:pt x="708" y="10982"/>
                  <a:pt x="706" y="11085"/>
                  <a:pt x="700" y="11157"/>
                </a:cubicBezTo>
                <a:cubicBezTo>
                  <a:pt x="695" y="11228"/>
                  <a:pt x="688" y="11276"/>
                  <a:pt x="681" y="11276"/>
                </a:cubicBezTo>
                <a:lnTo>
                  <a:pt x="681" y="11276"/>
                </a:lnTo>
                <a:lnTo>
                  <a:pt x="478" y="11276"/>
                </a:lnTo>
                <a:cubicBezTo>
                  <a:pt x="471" y="11276"/>
                  <a:pt x="464" y="11236"/>
                  <a:pt x="459" y="11157"/>
                </a:cubicBezTo>
                <a:cubicBezTo>
                  <a:pt x="454" y="11085"/>
                  <a:pt x="451" y="10982"/>
                  <a:pt x="451" y="10879"/>
                </a:cubicBezTo>
                <a:lnTo>
                  <a:pt x="451" y="10403"/>
                </a:lnTo>
                <a:cubicBezTo>
                  <a:pt x="451" y="10181"/>
                  <a:pt x="463" y="10007"/>
                  <a:pt x="478" y="10007"/>
                </a:cubicBezTo>
                <a:lnTo>
                  <a:pt x="478" y="10007"/>
                </a:lnTo>
                <a:lnTo>
                  <a:pt x="681" y="10007"/>
                </a:lnTo>
                <a:cubicBezTo>
                  <a:pt x="696" y="10007"/>
                  <a:pt x="708" y="10181"/>
                  <a:pt x="708" y="10403"/>
                </a:cubicBezTo>
                <a:lnTo>
                  <a:pt x="708" y="10879"/>
                </a:lnTo>
                <a:close/>
                <a:moveTo>
                  <a:pt x="1181" y="10887"/>
                </a:moveTo>
                <a:cubicBezTo>
                  <a:pt x="1181" y="11109"/>
                  <a:pt x="1169" y="11284"/>
                  <a:pt x="1154" y="11284"/>
                </a:cubicBezTo>
                <a:lnTo>
                  <a:pt x="1154" y="11284"/>
                </a:lnTo>
                <a:lnTo>
                  <a:pt x="951" y="11284"/>
                </a:lnTo>
                <a:cubicBezTo>
                  <a:pt x="944" y="11284"/>
                  <a:pt x="937" y="11244"/>
                  <a:pt x="932" y="11165"/>
                </a:cubicBezTo>
                <a:cubicBezTo>
                  <a:pt x="927" y="11085"/>
                  <a:pt x="924" y="10990"/>
                  <a:pt x="924" y="10887"/>
                </a:cubicBezTo>
                <a:lnTo>
                  <a:pt x="924" y="10411"/>
                </a:lnTo>
                <a:cubicBezTo>
                  <a:pt x="924" y="10189"/>
                  <a:pt x="936" y="10015"/>
                  <a:pt x="951" y="10015"/>
                </a:cubicBezTo>
                <a:lnTo>
                  <a:pt x="951" y="10015"/>
                </a:lnTo>
                <a:lnTo>
                  <a:pt x="1154" y="10015"/>
                </a:lnTo>
                <a:cubicBezTo>
                  <a:pt x="1161" y="10015"/>
                  <a:pt x="1168" y="10055"/>
                  <a:pt x="1173" y="10134"/>
                </a:cubicBezTo>
                <a:cubicBezTo>
                  <a:pt x="1178" y="10213"/>
                  <a:pt x="1181" y="10308"/>
                  <a:pt x="1181" y="10411"/>
                </a:cubicBezTo>
                <a:lnTo>
                  <a:pt x="1181" y="10887"/>
                </a:lnTo>
                <a:close/>
                <a:moveTo>
                  <a:pt x="1654" y="10895"/>
                </a:moveTo>
                <a:cubicBezTo>
                  <a:pt x="1654" y="11117"/>
                  <a:pt x="1642" y="11292"/>
                  <a:pt x="1627" y="11292"/>
                </a:cubicBezTo>
                <a:lnTo>
                  <a:pt x="1627" y="11292"/>
                </a:lnTo>
                <a:lnTo>
                  <a:pt x="1424" y="11292"/>
                </a:lnTo>
                <a:cubicBezTo>
                  <a:pt x="1417" y="11292"/>
                  <a:pt x="1410" y="11252"/>
                  <a:pt x="1405" y="11173"/>
                </a:cubicBezTo>
                <a:cubicBezTo>
                  <a:pt x="1400" y="11093"/>
                  <a:pt x="1396" y="10998"/>
                  <a:pt x="1396" y="10895"/>
                </a:cubicBezTo>
                <a:lnTo>
                  <a:pt x="1396" y="10419"/>
                </a:lnTo>
                <a:cubicBezTo>
                  <a:pt x="1396" y="10197"/>
                  <a:pt x="1409" y="10023"/>
                  <a:pt x="1424" y="10023"/>
                </a:cubicBezTo>
                <a:lnTo>
                  <a:pt x="1424" y="10023"/>
                </a:lnTo>
                <a:lnTo>
                  <a:pt x="1627" y="10023"/>
                </a:lnTo>
                <a:cubicBezTo>
                  <a:pt x="1634" y="10023"/>
                  <a:pt x="1641" y="10062"/>
                  <a:pt x="1646" y="10142"/>
                </a:cubicBezTo>
                <a:cubicBezTo>
                  <a:pt x="1651" y="10221"/>
                  <a:pt x="1654" y="10316"/>
                  <a:pt x="1654" y="10419"/>
                </a:cubicBezTo>
                <a:lnTo>
                  <a:pt x="1654" y="10895"/>
                </a:lnTo>
                <a:close/>
                <a:moveTo>
                  <a:pt x="2126" y="10903"/>
                </a:moveTo>
                <a:cubicBezTo>
                  <a:pt x="2126" y="11125"/>
                  <a:pt x="2114" y="11299"/>
                  <a:pt x="2099" y="11299"/>
                </a:cubicBezTo>
                <a:cubicBezTo>
                  <a:pt x="2099" y="11299"/>
                  <a:pt x="2099" y="11299"/>
                  <a:pt x="2099" y="11299"/>
                </a:cubicBezTo>
                <a:lnTo>
                  <a:pt x="1896" y="11299"/>
                </a:lnTo>
                <a:cubicBezTo>
                  <a:pt x="1889" y="11299"/>
                  <a:pt x="1882" y="11260"/>
                  <a:pt x="1877" y="11181"/>
                </a:cubicBezTo>
                <a:cubicBezTo>
                  <a:pt x="1872" y="11109"/>
                  <a:pt x="1869" y="11006"/>
                  <a:pt x="1869" y="10903"/>
                </a:cubicBezTo>
                <a:lnTo>
                  <a:pt x="1869" y="10427"/>
                </a:lnTo>
                <a:cubicBezTo>
                  <a:pt x="1869" y="10205"/>
                  <a:pt x="1881" y="10031"/>
                  <a:pt x="1896" y="10031"/>
                </a:cubicBezTo>
                <a:lnTo>
                  <a:pt x="1896" y="10031"/>
                </a:lnTo>
                <a:lnTo>
                  <a:pt x="2099" y="10031"/>
                </a:lnTo>
                <a:cubicBezTo>
                  <a:pt x="2114" y="10031"/>
                  <a:pt x="2126" y="10205"/>
                  <a:pt x="2126" y="10427"/>
                </a:cubicBezTo>
                <a:lnTo>
                  <a:pt x="2126" y="10903"/>
                </a:lnTo>
                <a:close/>
                <a:moveTo>
                  <a:pt x="2599" y="10903"/>
                </a:moveTo>
                <a:cubicBezTo>
                  <a:pt x="2599" y="11006"/>
                  <a:pt x="2596" y="11109"/>
                  <a:pt x="2591" y="11181"/>
                </a:cubicBezTo>
                <a:cubicBezTo>
                  <a:pt x="2586" y="11252"/>
                  <a:pt x="2579" y="11299"/>
                  <a:pt x="2572" y="11299"/>
                </a:cubicBezTo>
                <a:lnTo>
                  <a:pt x="2572" y="11299"/>
                </a:lnTo>
                <a:lnTo>
                  <a:pt x="2369" y="11299"/>
                </a:lnTo>
                <a:cubicBezTo>
                  <a:pt x="2354" y="11299"/>
                  <a:pt x="2342" y="11125"/>
                  <a:pt x="2342" y="10903"/>
                </a:cubicBezTo>
                <a:lnTo>
                  <a:pt x="2342" y="10427"/>
                </a:lnTo>
                <a:cubicBezTo>
                  <a:pt x="2342" y="10324"/>
                  <a:pt x="2344" y="10221"/>
                  <a:pt x="2350" y="10150"/>
                </a:cubicBezTo>
                <a:cubicBezTo>
                  <a:pt x="2355" y="10078"/>
                  <a:pt x="2362" y="10031"/>
                  <a:pt x="2369" y="10031"/>
                </a:cubicBezTo>
                <a:lnTo>
                  <a:pt x="2369" y="10031"/>
                </a:lnTo>
                <a:lnTo>
                  <a:pt x="2572" y="10031"/>
                </a:lnTo>
                <a:cubicBezTo>
                  <a:pt x="2587" y="10031"/>
                  <a:pt x="2599" y="10205"/>
                  <a:pt x="2599" y="10427"/>
                </a:cubicBezTo>
                <a:lnTo>
                  <a:pt x="2599" y="10903"/>
                </a:lnTo>
                <a:close/>
                <a:moveTo>
                  <a:pt x="3059" y="10911"/>
                </a:moveTo>
                <a:cubicBezTo>
                  <a:pt x="3059" y="11014"/>
                  <a:pt x="3057" y="11117"/>
                  <a:pt x="3051" y="11188"/>
                </a:cubicBezTo>
                <a:cubicBezTo>
                  <a:pt x="3046" y="11260"/>
                  <a:pt x="3039" y="11307"/>
                  <a:pt x="3032" y="11307"/>
                </a:cubicBezTo>
                <a:lnTo>
                  <a:pt x="3032" y="11307"/>
                </a:lnTo>
                <a:lnTo>
                  <a:pt x="2933" y="11307"/>
                </a:lnTo>
                <a:cubicBezTo>
                  <a:pt x="2933" y="11307"/>
                  <a:pt x="2933" y="11307"/>
                  <a:pt x="2933" y="11307"/>
                </a:cubicBezTo>
                <a:lnTo>
                  <a:pt x="2842" y="11307"/>
                </a:lnTo>
                <a:cubicBezTo>
                  <a:pt x="2827" y="11307"/>
                  <a:pt x="2814" y="11133"/>
                  <a:pt x="2814" y="10911"/>
                </a:cubicBezTo>
                <a:lnTo>
                  <a:pt x="2814" y="10435"/>
                </a:lnTo>
                <a:cubicBezTo>
                  <a:pt x="2814" y="10332"/>
                  <a:pt x="2817" y="10229"/>
                  <a:pt x="2823" y="10158"/>
                </a:cubicBezTo>
                <a:cubicBezTo>
                  <a:pt x="2828" y="10086"/>
                  <a:pt x="2835" y="10039"/>
                  <a:pt x="2842" y="10039"/>
                </a:cubicBezTo>
                <a:lnTo>
                  <a:pt x="2842" y="10039"/>
                </a:lnTo>
                <a:lnTo>
                  <a:pt x="2940" y="10039"/>
                </a:lnTo>
                <a:cubicBezTo>
                  <a:pt x="2940" y="10039"/>
                  <a:pt x="2940" y="10039"/>
                  <a:pt x="2940" y="10039"/>
                </a:cubicBezTo>
                <a:lnTo>
                  <a:pt x="3032" y="10039"/>
                </a:lnTo>
                <a:cubicBezTo>
                  <a:pt x="3048" y="10039"/>
                  <a:pt x="3060" y="10213"/>
                  <a:pt x="3060" y="10435"/>
                </a:cubicBezTo>
                <a:lnTo>
                  <a:pt x="3060" y="10911"/>
                </a:lnTo>
                <a:close/>
                <a:moveTo>
                  <a:pt x="3532" y="10919"/>
                </a:moveTo>
                <a:cubicBezTo>
                  <a:pt x="3532" y="11141"/>
                  <a:pt x="3520" y="11315"/>
                  <a:pt x="3504" y="11315"/>
                </a:cubicBezTo>
                <a:lnTo>
                  <a:pt x="3504" y="11315"/>
                </a:lnTo>
                <a:lnTo>
                  <a:pt x="3302" y="11315"/>
                </a:lnTo>
                <a:cubicBezTo>
                  <a:pt x="3294" y="11315"/>
                  <a:pt x="3287" y="11276"/>
                  <a:pt x="3282" y="11196"/>
                </a:cubicBezTo>
                <a:cubicBezTo>
                  <a:pt x="3277" y="11125"/>
                  <a:pt x="3274" y="11022"/>
                  <a:pt x="3274" y="10919"/>
                </a:cubicBezTo>
                <a:lnTo>
                  <a:pt x="3274" y="10443"/>
                </a:lnTo>
                <a:cubicBezTo>
                  <a:pt x="3274" y="10221"/>
                  <a:pt x="3286" y="10047"/>
                  <a:pt x="3302" y="10047"/>
                </a:cubicBezTo>
                <a:lnTo>
                  <a:pt x="3302" y="10047"/>
                </a:lnTo>
                <a:lnTo>
                  <a:pt x="3504" y="10047"/>
                </a:lnTo>
                <a:cubicBezTo>
                  <a:pt x="3511" y="10047"/>
                  <a:pt x="3518" y="10086"/>
                  <a:pt x="3523" y="10166"/>
                </a:cubicBezTo>
                <a:cubicBezTo>
                  <a:pt x="3528" y="10237"/>
                  <a:pt x="3532" y="10340"/>
                  <a:pt x="3532" y="10443"/>
                </a:cubicBezTo>
                <a:lnTo>
                  <a:pt x="3532" y="10919"/>
                </a:lnTo>
                <a:close/>
                <a:moveTo>
                  <a:pt x="4004" y="10927"/>
                </a:moveTo>
                <a:cubicBezTo>
                  <a:pt x="4004" y="11030"/>
                  <a:pt x="4002" y="11133"/>
                  <a:pt x="3996" y="11204"/>
                </a:cubicBezTo>
                <a:cubicBezTo>
                  <a:pt x="3991" y="11276"/>
                  <a:pt x="3984" y="11323"/>
                  <a:pt x="3977" y="11323"/>
                </a:cubicBezTo>
                <a:lnTo>
                  <a:pt x="3977" y="11323"/>
                </a:lnTo>
                <a:lnTo>
                  <a:pt x="3774" y="11323"/>
                </a:lnTo>
                <a:cubicBezTo>
                  <a:pt x="3767" y="11323"/>
                  <a:pt x="3760" y="11284"/>
                  <a:pt x="3755" y="11204"/>
                </a:cubicBezTo>
                <a:cubicBezTo>
                  <a:pt x="3750" y="11125"/>
                  <a:pt x="3747" y="11030"/>
                  <a:pt x="3747" y="10927"/>
                </a:cubicBezTo>
                <a:lnTo>
                  <a:pt x="3747" y="10451"/>
                </a:lnTo>
                <a:cubicBezTo>
                  <a:pt x="3747" y="10229"/>
                  <a:pt x="3759" y="10055"/>
                  <a:pt x="3774" y="10055"/>
                </a:cubicBezTo>
                <a:lnTo>
                  <a:pt x="3774" y="10055"/>
                </a:lnTo>
                <a:lnTo>
                  <a:pt x="3977" y="10055"/>
                </a:lnTo>
                <a:cubicBezTo>
                  <a:pt x="3992" y="10055"/>
                  <a:pt x="4004" y="10229"/>
                  <a:pt x="4004" y="10451"/>
                </a:cubicBezTo>
                <a:lnTo>
                  <a:pt x="4004" y="10927"/>
                </a:lnTo>
                <a:close/>
                <a:moveTo>
                  <a:pt x="4477" y="10935"/>
                </a:moveTo>
                <a:cubicBezTo>
                  <a:pt x="4477" y="11038"/>
                  <a:pt x="4474" y="11141"/>
                  <a:pt x="4468" y="11212"/>
                </a:cubicBezTo>
                <a:cubicBezTo>
                  <a:pt x="4463" y="11284"/>
                  <a:pt x="4456" y="11331"/>
                  <a:pt x="4449" y="11331"/>
                </a:cubicBezTo>
                <a:lnTo>
                  <a:pt x="4449" y="11331"/>
                </a:lnTo>
                <a:lnTo>
                  <a:pt x="4247" y="11331"/>
                </a:lnTo>
                <a:cubicBezTo>
                  <a:pt x="4231" y="11331"/>
                  <a:pt x="4219" y="11157"/>
                  <a:pt x="4219" y="10935"/>
                </a:cubicBezTo>
                <a:lnTo>
                  <a:pt x="4219" y="10459"/>
                </a:lnTo>
                <a:cubicBezTo>
                  <a:pt x="4219" y="10356"/>
                  <a:pt x="4222" y="10253"/>
                  <a:pt x="4227" y="10181"/>
                </a:cubicBezTo>
                <a:cubicBezTo>
                  <a:pt x="4232" y="10110"/>
                  <a:pt x="4240" y="10062"/>
                  <a:pt x="4247" y="10062"/>
                </a:cubicBezTo>
                <a:lnTo>
                  <a:pt x="4247" y="10062"/>
                </a:lnTo>
                <a:lnTo>
                  <a:pt x="4449" y="10062"/>
                </a:lnTo>
                <a:cubicBezTo>
                  <a:pt x="4465" y="10062"/>
                  <a:pt x="4477" y="10237"/>
                  <a:pt x="4477" y="10459"/>
                </a:cubicBezTo>
                <a:lnTo>
                  <a:pt x="4477" y="10935"/>
                </a:lnTo>
                <a:close/>
                <a:moveTo>
                  <a:pt x="4950" y="10943"/>
                </a:moveTo>
                <a:cubicBezTo>
                  <a:pt x="4950" y="11046"/>
                  <a:pt x="4947" y="11149"/>
                  <a:pt x="4941" y="11220"/>
                </a:cubicBezTo>
                <a:cubicBezTo>
                  <a:pt x="4936" y="11292"/>
                  <a:pt x="4929" y="11339"/>
                  <a:pt x="4922" y="11339"/>
                </a:cubicBezTo>
                <a:lnTo>
                  <a:pt x="4922" y="11339"/>
                </a:lnTo>
                <a:lnTo>
                  <a:pt x="4720" y="11339"/>
                </a:lnTo>
                <a:cubicBezTo>
                  <a:pt x="4712" y="11339"/>
                  <a:pt x="4705" y="11299"/>
                  <a:pt x="4700" y="11220"/>
                </a:cubicBezTo>
                <a:cubicBezTo>
                  <a:pt x="4695" y="11149"/>
                  <a:pt x="4692" y="11046"/>
                  <a:pt x="4692" y="10943"/>
                </a:cubicBezTo>
                <a:lnTo>
                  <a:pt x="4692" y="10467"/>
                </a:lnTo>
                <a:cubicBezTo>
                  <a:pt x="4692" y="10245"/>
                  <a:pt x="4704" y="10070"/>
                  <a:pt x="4720" y="10070"/>
                </a:cubicBezTo>
                <a:lnTo>
                  <a:pt x="4720" y="10070"/>
                </a:lnTo>
                <a:lnTo>
                  <a:pt x="4922" y="10070"/>
                </a:lnTo>
                <a:cubicBezTo>
                  <a:pt x="4937" y="10070"/>
                  <a:pt x="4950" y="10245"/>
                  <a:pt x="4950" y="10467"/>
                </a:cubicBezTo>
                <a:lnTo>
                  <a:pt x="4950" y="10943"/>
                </a:lnTo>
                <a:close/>
                <a:moveTo>
                  <a:pt x="5422" y="10951"/>
                </a:moveTo>
                <a:cubicBezTo>
                  <a:pt x="5422" y="11173"/>
                  <a:pt x="5410" y="11347"/>
                  <a:pt x="5395" y="11347"/>
                </a:cubicBezTo>
                <a:lnTo>
                  <a:pt x="5395" y="11347"/>
                </a:lnTo>
                <a:lnTo>
                  <a:pt x="5192" y="11347"/>
                </a:lnTo>
                <a:cubicBezTo>
                  <a:pt x="5177" y="11347"/>
                  <a:pt x="5165" y="11173"/>
                  <a:pt x="5165" y="10951"/>
                </a:cubicBezTo>
                <a:lnTo>
                  <a:pt x="5165" y="10475"/>
                </a:lnTo>
                <a:cubicBezTo>
                  <a:pt x="5165" y="10372"/>
                  <a:pt x="5168" y="10269"/>
                  <a:pt x="5173" y="10197"/>
                </a:cubicBezTo>
                <a:cubicBezTo>
                  <a:pt x="5178" y="10126"/>
                  <a:pt x="5185" y="10078"/>
                  <a:pt x="5192" y="10078"/>
                </a:cubicBezTo>
                <a:lnTo>
                  <a:pt x="5192" y="10078"/>
                </a:lnTo>
                <a:lnTo>
                  <a:pt x="5395" y="10078"/>
                </a:lnTo>
                <a:cubicBezTo>
                  <a:pt x="5402" y="10078"/>
                  <a:pt x="5409" y="10118"/>
                  <a:pt x="5414" y="10197"/>
                </a:cubicBezTo>
                <a:cubicBezTo>
                  <a:pt x="5419" y="10269"/>
                  <a:pt x="5422" y="10372"/>
                  <a:pt x="5422" y="10475"/>
                </a:cubicBezTo>
                <a:lnTo>
                  <a:pt x="5422" y="10951"/>
                </a:lnTo>
                <a:close/>
                <a:moveTo>
                  <a:pt x="5895" y="10958"/>
                </a:moveTo>
                <a:cubicBezTo>
                  <a:pt x="5895" y="11181"/>
                  <a:pt x="5883" y="11355"/>
                  <a:pt x="5867" y="11355"/>
                </a:cubicBezTo>
                <a:lnTo>
                  <a:pt x="5867" y="11355"/>
                </a:lnTo>
                <a:lnTo>
                  <a:pt x="5665" y="11355"/>
                </a:lnTo>
                <a:cubicBezTo>
                  <a:pt x="5657" y="11355"/>
                  <a:pt x="5650" y="11315"/>
                  <a:pt x="5645" y="11236"/>
                </a:cubicBezTo>
                <a:cubicBezTo>
                  <a:pt x="5640" y="11157"/>
                  <a:pt x="5637" y="11062"/>
                  <a:pt x="5637" y="10958"/>
                </a:cubicBezTo>
                <a:lnTo>
                  <a:pt x="5637" y="10483"/>
                </a:lnTo>
                <a:cubicBezTo>
                  <a:pt x="5637" y="10261"/>
                  <a:pt x="5649" y="10086"/>
                  <a:pt x="5665" y="10086"/>
                </a:cubicBezTo>
                <a:cubicBezTo>
                  <a:pt x="5665" y="10086"/>
                  <a:pt x="5665" y="10086"/>
                  <a:pt x="5665" y="10086"/>
                </a:cubicBezTo>
                <a:lnTo>
                  <a:pt x="5867" y="10094"/>
                </a:lnTo>
                <a:cubicBezTo>
                  <a:pt x="5874" y="10094"/>
                  <a:pt x="5881" y="10134"/>
                  <a:pt x="5886" y="10213"/>
                </a:cubicBezTo>
                <a:cubicBezTo>
                  <a:pt x="5891" y="10284"/>
                  <a:pt x="5895" y="10388"/>
                  <a:pt x="5895" y="10491"/>
                </a:cubicBezTo>
                <a:lnTo>
                  <a:pt x="5895" y="10958"/>
                </a:lnTo>
                <a:close/>
                <a:moveTo>
                  <a:pt x="6368" y="10966"/>
                </a:moveTo>
                <a:cubicBezTo>
                  <a:pt x="6368" y="11069"/>
                  <a:pt x="6365" y="11173"/>
                  <a:pt x="6359" y="11244"/>
                </a:cubicBezTo>
                <a:cubicBezTo>
                  <a:pt x="6354" y="11315"/>
                  <a:pt x="6347" y="11363"/>
                  <a:pt x="6340" y="11363"/>
                </a:cubicBezTo>
                <a:lnTo>
                  <a:pt x="6340" y="11363"/>
                </a:lnTo>
                <a:lnTo>
                  <a:pt x="6137" y="11363"/>
                </a:lnTo>
                <a:cubicBezTo>
                  <a:pt x="6122" y="11363"/>
                  <a:pt x="6110" y="11188"/>
                  <a:pt x="6110" y="10966"/>
                </a:cubicBezTo>
                <a:lnTo>
                  <a:pt x="6110" y="10491"/>
                </a:lnTo>
                <a:cubicBezTo>
                  <a:pt x="6110" y="10388"/>
                  <a:pt x="6113" y="10284"/>
                  <a:pt x="6118" y="10213"/>
                </a:cubicBezTo>
                <a:cubicBezTo>
                  <a:pt x="6123" y="10142"/>
                  <a:pt x="6130" y="10094"/>
                  <a:pt x="6137" y="10094"/>
                </a:cubicBezTo>
                <a:lnTo>
                  <a:pt x="6137" y="10094"/>
                </a:lnTo>
                <a:lnTo>
                  <a:pt x="6340" y="10094"/>
                </a:lnTo>
                <a:cubicBezTo>
                  <a:pt x="6355" y="10094"/>
                  <a:pt x="6368" y="10269"/>
                  <a:pt x="6368" y="10491"/>
                </a:cubicBezTo>
                <a:lnTo>
                  <a:pt x="6368" y="10966"/>
                </a:lnTo>
                <a:close/>
                <a:moveTo>
                  <a:pt x="6840" y="10974"/>
                </a:moveTo>
                <a:cubicBezTo>
                  <a:pt x="6840" y="11077"/>
                  <a:pt x="6837" y="11181"/>
                  <a:pt x="6832" y="11252"/>
                </a:cubicBezTo>
                <a:cubicBezTo>
                  <a:pt x="6827" y="11323"/>
                  <a:pt x="6819" y="11371"/>
                  <a:pt x="6812" y="11371"/>
                </a:cubicBezTo>
                <a:lnTo>
                  <a:pt x="6812" y="11371"/>
                </a:lnTo>
                <a:lnTo>
                  <a:pt x="6610" y="11371"/>
                </a:lnTo>
                <a:cubicBezTo>
                  <a:pt x="6603" y="11371"/>
                  <a:pt x="6595" y="11331"/>
                  <a:pt x="6590" y="11252"/>
                </a:cubicBezTo>
                <a:cubicBezTo>
                  <a:pt x="6586" y="11173"/>
                  <a:pt x="6582" y="11077"/>
                  <a:pt x="6582" y="10974"/>
                </a:cubicBezTo>
                <a:lnTo>
                  <a:pt x="6582" y="10499"/>
                </a:lnTo>
                <a:cubicBezTo>
                  <a:pt x="6582" y="10277"/>
                  <a:pt x="6594" y="10102"/>
                  <a:pt x="6610" y="10102"/>
                </a:cubicBezTo>
                <a:lnTo>
                  <a:pt x="6610" y="10102"/>
                </a:lnTo>
                <a:lnTo>
                  <a:pt x="6812" y="10102"/>
                </a:lnTo>
                <a:cubicBezTo>
                  <a:pt x="6828" y="10102"/>
                  <a:pt x="6840" y="10277"/>
                  <a:pt x="6840" y="10499"/>
                </a:cubicBezTo>
                <a:lnTo>
                  <a:pt x="6840" y="10974"/>
                </a:lnTo>
                <a:close/>
                <a:moveTo>
                  <a:pt x="7285" y="10982"/>
                </a:moveTo>
                <a:cubicBezTo>
                  <a:pt x="7285" y="11204"/>
                  <a:pt x="7272" y="11379"/>
                  <a:pt x="7257" y="11379"/>
                </a:cubicBezTo>
                <a:cubicBezTo>
                  <a:pt x="7257" y="11379"/>
                  <a:pt x="7257" y="11379"/>
                  <a:pt x="7257" y="11379"/>
                </a:cubicBezTo>
                <a:lnTo>
                  <a:pt x="7159" y="11379"/>
                </a:lnTo>
                <a:cubicBezTo>
                  <a:pt x="7159" y="11379"/>
                  <a:pt x="7159" y="11379"/>
                  <a:pt x="7158" y="11379"/>
                </a:cubicBezTo>
                <a:lnTo>
                  <a:pt x="7083" y="11379"/>
                </a:lnTo>
                <a:cubicBezTo>
                  <a:pt x="7067" y="11379"/>
                  <a:pt x="7055" y="11204"/>
                  <a:pt x="7055" y="10982"/>
                </a:cubicBezTo>
                <a:lnTo>
                  <a:pt x="7055" y="10507"/>
                </a:lnTo>
                <a:cubicBezTo>
                  <a:pt x="7055" y="10403"/>
                  <a:pt x="7058" y="10300"/>
                  <a:pt x="7063" y="10229"/>
                </a:cubicBezTo>
                <a:cubicBezTo>
                  <a:pt x="7069" y="10158"/>
                  <a:pt x="7075" y="10110"/>
                  <a:pt x="7083" y="10110"/>
                </a:cubicBezTo>
                <a:cubicBezTo>
                  <a:pt x="7083" y="10110"/>
                  <a:pt x="7083" y="10110"/>
                  <a:pt x="7083" y="10110"/>
                </a:cubicBezTo>
                <a:lnTo>
                  <a:pt x="7181" y="10110"/>
                </a:lnTo>
                <a:cubicBezTo>
                  <a:pt x="7181" y="10110"/>
                  <a:pt x="7181" y="10110"/>
                  <a:pt x="7181" y="10110"/>
                </a:cubicBezTo>
                <a:lnTo>
                  <a:pt x="7257" y="10110"/>
                </a:lnTo>
                <a:cubicBezTo>
                  <a:pt x="7264" y="10110"/>
                  <a:pt x="7271" y="10150"/>
                  <a:pt x="7276" y="10229"/>
                </a:cubicBezTo>
                <a:cubicBezTo>
                  <a:pt x="7281" y="10300"/>
                  <a:pt x="7285" y="10403"/>
                  <a:pt x="7285" y="10507"/>
                </a:cubicBezTo>
                <a:lnTo>
                  <a:pt x="7285" y="10982"/>
                </a:lnTo>
                <a:close/>
                <a:moveTo>
                  <a:pt x="7757" y="10990"/>
                </a:moveTo>
                <a:cubicBezTo>
                  <a:pt x="7757" y="11093"/>
                  <a:pt x="7754" y="11196"/>
                  <a:pt x="7749" y="11268"/>
                </a:cubicBezTo>
                <a:cubicBezTo>
                  <a:pt x="7744" y="11339"/>
                  <a:pt x="7736" y="11387"/>
                  <a:pt x="7729" y="11387"/>
                </a:cubicBezTo>
                <a:lnTo>
                  <a:pt x="7729" y="11387"/>
                </a:lnTo>
                <a:lnTo>
                  <a:pt x="7527" y="11387"/>
                </a:lnTo>
                <a:cubicBezTo>
                  <a:pt x="7520" y="11387"/>
                  <a:pt x="7512" y="11347"/>
                  <a:pt x="7508" y="11268"/>
                </a:cubicBezTo>
                <a:cubicBezTo>
                  <a:pt x="7503" y="11188"/>
                  <a:pt x="7499" y="11093"/>
                  <a:pt x="7499" y="10990"/>
                </a:cubicBezTo>
                <a:lnTo>
                  <a:pt x="7499" y="10514"/>
                </a:lnTo>
                <a:cubicBezTo>
                  <a:pt x="7499" y="10292"/>
                  <a:pt x="7511" y="10118"/>
                  <a:pt x="7527" y="10118"/>
                </a:cubicBezTo>
                <a:lnTo>
                  <a:pt x="7527" y="10118"/>
                </a:lnTo>
                <a:lnTo>
                  <a:pt x="7729" y="10118"/>
                </a:lnTo>
                <a:cubicBezTo>
                  <a:pt x="7745" y="10118"/>
                  <a:pt x="7757" y="10292"/>
                  <a:pt x="7757" y="10514"/>
                </a:cubicBezTo>
                <a:lnTo>
                  <a:pt x="7757" y="10990"/>
                </a:lnTo>
                <a:close/>
                <a:moveTo>
                  <a:pt x="8230" y="10998"/>
                </a:moveTo>
                <a:cubicBezTo>
                  <a:pt x="8230" y="11220"/>
                  <a:pt x="8218" y="11395"/>
                  <a:pt x="8202" y="11395"/>
                </a:cubicBezTo>
                <a:lnTo>
                  <a:pt x="8202" y="11395"/>
                </a:lnTo>
                <a:lnTo>
                  <a:pt x="8000" y="11395"/>
                </a:lnTo>
                <a:cubicBezTo>
                  <a:pt x="7992" y="11395"/>
                  <a:pt x="7985" y="11355"/>
                  <a:pt x="7980" y="11276"/>
                </a:cubicBezTo>
                <a:cubicBezTo>
                  <a:pt x="7975" y="11196"/>
                  <a:pt x="7972" y="11101"/>
                  <a:pt x="7972" y="10998"/>
                </a:cubicBezTo>
                <a:lnTo>
                  <a:pt x="7972" y="10522"/>
                </a:lnTo>
                <a:cubicBezTo>
                  <a:pt x="7972" y="10300"/>
                  <a:pt x="7984" y="10126"/>
                  <a:pt x="8000" y="10126"/>
                </a:cubicBezTo>
                <a:lnTo>
                  <a:pt x="8000" y="10126"/>
                </a:lnTo>
                <a:lnTo>
                  <a:pt x="8202" y="10126"/>
                </a:lnTo>
                <a:cubicBezTo>
                  <a:pt x="8209" y="10126"/>
                  <a:pt x="8216" y="10166"/>
                  <a:pt x="8221" y="10245"/>
                </a:cubicBezTo>
                <a:cubicBezTo>
                  <a:pt x="8226" y="10324"/>
                  <a:pt x="8230" y="10419"/>
                  <a:pt x="8230" y="10522"/>
                </a:cubicBezTo>
                <a:lnTo>
                  <a:pt x="8230" y="10998"/>
                </a:lnTo>
                <a:close/>
                <a:moveTo>
                  <a:pt x="8702" y="10998"/>
                </a:moveTo>
                <a:cubicBezTo>
                  <a:pt x="8702" y="11101"/>
                  <a:pt x="8699" y="11204"/>
                  <a:pt x="8694" y="11276"/>
                </a:cubicBezTo>
                <a:cubicBezTo>
                  <a:pt x="8688" y="11347"/>
                  <a:pt x="8682" y="11395"/>
                  <a:pt x="8674" y="11395"/>
                </a:cubicBezTo>
                <a:lnTo>
                  <a:pt x="8674" y="11395"/>
                </a:lnTo>
                <a:lnTo>
                  <a:pt x="8472" y="11395"/>
                </a:lnTo>
                <a:cubicBezTo>
                  <a:pt x="8465" y="11395"/>
                  <a:pt x="8458" y="11355"/>
                  <a:pt x="8453" y="11276"/>
                </a:cubicBezTo>
                <a:cubicBezTo>
                  <a:pt x="8448" y="11196"/>
                  <a:pt x="8444" y="11101"/>
                  <a:pt x="8444" y="10998"/>
                </a:cubicBezTo>
                <a:lnTo>
                  <a:pt x="8444" y="10522"/>
                </a:lnTo>
                <a:cubicBezTo>
                  <a:pt x="8444" y="10300"/>
                  <a:pt x="8456" y="10126"/>
                  <a:pt x="8472" y="10126"/>
                </a:cubicBezTo>
                <a:lnTo>
                  <a:pt x="8472" y="10126"/>
                </a:lnTo>
                <a:lnTo>
                  <a:pt x="8674" y="10126"/>
                </a:lnTo>
                <a:cubicBezTo>
                  <a:pt x="8690" y="10126"/>
                  <a:pt x="8702" y="10300"/>
                  <a:pt x="8702" y="10522"/>
                </a:cubicBezTo>
                <a:lnTo>
                  <a:pt x="8702" y="10998"/>
                </a:lnTo>
                <a:close/>
                <a:moveTo>
                  <a:pt x="9175" y="11014"/>
                </a:moveTo>
                <a:cubicBezTo>
                  <a:pt x="9175" y="11236"/>
                  <a:pt x="9163" y="11410"/>
                  <a:pt x="9147" y="11410"/>
                </a:cubicBezTo>
                <a:lnTo>
                  <a:pt x="9147" y="11410"/>
                </a:lnTo>
                <a:lnTo>
                  <a:pt x="8945" y="11410"/>
                </a:lnTo>
                <a:cubicBezTo>
                  <a:pt x="8929" y="11410"/>
                  <a:pt x="8917" y="11236"/>
                  <a:pt x="8917" y="11014"/>
                </a:cubicBezTo>
                <a:lnTo>
                  <a:pt x="8917" y="10538"/>
                </a:lnTo>
                <a:cubicBezTo>
                  <a:pt x="8917" y="10435"/>
                  <a:pt x="8920" y="10332"/>
                  <a:pt x="8925" y="10261"/>
                </a:cubicBezTo>
                <a:cubicBezTo>
                  <a:pt x="8931" y="10189"/>
                  <a:pt x="8938" y="10142"/>
                  <a:pt x="8945" y="10142"/>
                </a:cubicBezTo>
                <a:lnTo>
                  <a:pt x="8945" y="10142"/>
                </a:lnTo>
                <a:lnTo>
                  <a:pt x="9147" y="10142"/>
                </a:lnTo>
                <a:cubicBezTo>
                  <a:pt x="9154" y="10142"/>
                  <a:pt x="9162" y="10181"/>
                  <a:pt x="9167" y="10261"/>
                </a:cubicBezTo>
                <a:cubicBezTo>
                  <a:pt x="9172" y="10332"/>
                  <a:pt x="9175" y="10435"/>
                  <a:pt x="9175" y="10538"/>
                </a:cubicBezTo>
                <a:lnTo>
                  <a:pt x="9175" y="11014"/>
                </a:lnTo>
                <a:close/>
                <a:moveTo>
                  <a:pt x="9647" y="11014"/>
                </a:moveTo>
                <a:cubicBezTo>
                  <a:pt x="9647" y="11236"/>
                  <a:pt x="9635" y="11410"/>
                  <a:pt x="9620" y="11410"/>
                </a:cubicBezTo>
                <a:cubicBezTo>
                  <a:pt x="9620" y="11410"/>
                  <a:pt x="9620" y="11410"/>
                  <a:pt x="9620" y="11410"/>
                </a:cubicBezTo>
                <a:lnTo>
                  <a:pt x="9417" y="11410"/>
                </a:lnTo>
                <a:cubicBezTo>
                  <a:pt x="9410" y="11410"/>
                  <a:pt x="9403" y="11371"/>
                  <a:pt x="9398" y="11292"/>
                </a:cubicBezTo>
                <a:cubicBezTo>
                  <a:pt x="9393" y="11220"/>
                  <a:pt x="9389" y="11117"/>
                  <a:pt x="9389" y="11014"/>
                </a:cubicBezTo>
                <a:lnTo>
                  <a:pt x="9389" y="10538"/>
                </a:lnTo>
                <a:cubicBezTo>
                  <a:pt x="9389" y="10316"/>
                  <a:pt x="9402" y="10142"/>
                  <a:pt x="9417" y="10142"/>
                </a:cubicBezTo>
                <a:lnTo>
                  <a:pt x="9417" y="10142"/>
                </a:lnTo>
                <a:lnTo>
                  <a:pt x="9620" y="10142"/>
                </a:lnTo>
                <a:cubicBezTo>
                  <a:pt x="9627" y="10142"/>
                  <a:pt x="9634" y="10181"/>
                  <a:pt x="9639" y="10261"/>
                </a:cubicBezTo>
                <a:cubicBezTo>
                  <a:pt x="9644" y="10340"/>
                  <a:pt x="9647" y="10435"/>
                  <a:pt x="9647" y="10538"/>
                </a:cubicBezTo>
                <a:lnTo>
                  <a:pt x="9647" y="11014"/>
                </a:lnTo>
                <a:close/>
                <a:moveTo>
                  <a:pt x="10120" y="11022"/>
                </a:moveTo>
                <a:cubicBezTo>
                  <a:pt x="10120" y="11125"/>
                  <a:pt x="10117" y="11228"/>
                  <a:pt x="10112" y="11299"/>
                </a:cubicBezTo>
                <a:cubicBezTo>
                  <a:pt x="10107" y="11371"/>
                  <a:pt x="10100" y="11418"/>
                  <a:pt x="10092" y="11418"/>
                </a:cubicBezTo>
                <a:lnTo>
                  <a:pt x="10092" y="11418"/>
                </a:lnTo>
                <a:lnTo>
                  <a:pt x="9890" y="11418"/>
                </a:lnTo>
                <a:cubicBezTo>
                  <a:pt x="9883" y="11418"/>
                  <a:pt x="9876" y="11379"/>
                  <a:pt x="9871" y="11299"/>
                </a:cubicBezTo>
                <a:cubicBezTo>
                  <a:pt x="9866" y="11228"/>
                  <a:pt x="9862" y="11125"/>
                  <a:pt x="9862" y="11022"/>
                </a:cubicBezTo>
                <a:lnTo>
                  <a:pt x="9862" y="10546"/>
                </a:lnTo>
                <a:cubicBezTo>
                  <a:pt x="9862" y="10324"/>
                  <a:pt x="9874" y="10150"/>
                  <a:pt x="9890" y="10150"/>
                </a:cubicBezTo>
                <a:lnTo>
                  <a:pt x="9890" y="10150"/>
                </a:lnTo>
                <a:lnTo>
                  <a:pt x="10092" y="10150"/>
                </a:lnTo>
                <a:cubicBezTo>
                  <a:pt x="10100" y="10150"/>
                  <a:pt x="10107" y="10189"/>
                  <a:pt x="10112" y="10269"/>
                </a:cubicBezTo>
                <a:cubicBezTo>
                  <a:pt x="10117" y="10340"/>
                  <a:pt x="10120" y="10443"/>
                  <a:pt x="10120" y="10546"/>
                </a:cubicBezTo>
                <a:lnTo>
                  <a:pt x="10120" y="11022"/>
                </a:lnTo>
                <a:close/>
                <a:moveTo>
                  <a:pt x="10592" y="11030"/>
                </a:moveTo>
                <a:cubicBezTo>
                  <a:pt x="10592" y="11133"/>
                  <a:pt x="10589" y="11236"/>
                  <a:pt x="10584" y="11307"/>
                </a:cubicBezTo>
                <a:cubicBezTo>
                  <a:pt x="10578" y="11379"/>
                  <a:pt x="10572" y="11426"/>
                  <a:pt x="10565" y="11426"/>
                </a:cubicBezTo>
                <a:lnTo>
                  <a:pt x="10565" y="11426"/>
                </a:lnTo>
                <a:lnTo>
                  <a:pt x="10362" y="11426"/>
                </a:lnTo>
                <a:cubicBezTo>
                  <a:pt x="10355" y="11426"/>
                  <a:pt x="10348" y="11387"/>
                  <a:pt x="10343" y="11307"/>
                </a:cubicBezTo>
                <a:cubicBezTo>
                  <a:pt x="10338" y="11236"/>
                  <a:pt x="10335" y="11133"/>
                  <a:pt x="10335" y="11030"/>
                </a:cubicBezTo>
                <a:lnTo>
                  <a:pt x="10335" y="10554"/>
                </a:lnTo>
                <a:cubicBezTo>
                  <a:pt x="10335" y="10332"/>
                  <a:pt x="10347" y="10158"/>
                  <a:pt x="10362" y="10158"/>
                </a:cubicBezTo>
                <a:lnTo>
                  <a:pt x="10362" y="10158"/>
                </a:lnTo>
                <a:lnTo>
                  <a:pt x="10565" y="10158"/>
                </a:lnTo>
                <a:cubicBezTo>
                  <a:pt x="10580" y="10158"/>
                  <a:pt x="10592" y="10332"/>
                  <a:pt x="10592" y="10554"/>
                </a:cubicBezTo>
                <a:lnTo>
                  <a:pt x="10592" y="11030"/>
                </a:lnTo>
                <a:close/>
                <a:moveTo>
                  <a:pt x="11065" y="11038"/>
                </a:moveTo>
                <a:cubicBezTo>
                  <a:pt x="11065" y="11141"/>
                  <a:pt x="11062" y="11244"/>
                  <a:pt x="11057" y="11315"/>
                </a:cubicBezTo>
                <a:cubicBezTo>
                  <a:pt x="11051" y="11387"/>
                  <a:pt x="11045" y="11434"/>
                  <a:pt x="11038" y="11434"/>
                </a:cubicBezTo>
                <a:lnTo>
                  <a:pt x="11038" y="11434"/>
                </a:lnTo>
                <a:lnTo>
                  <a:pt x="10835" y="11434"/>
                </a:lnTo>
                <a:cubicBezTo>
                  <a:pt x="10820" y="11434"/>
                  <a:pt x="10807" y="11260"/>
                  <a:pt x="10807" y="11038"/>
                </a:cubicBezTo>
                <a:lnTo>
                  <a:pt x="10807" y="10562"/>
                </a:lnTo>
                <a:cubicBezTo>
                  <a:pt x="10807" y="10459"/>
                  <a:pt x="10810" y="10356"/>
                  <a:pt x="10816" y="10284"/>
                </a:cubicBezTo>
                <a:cubicBezTo>
                  <a:pt x="10821" y="10213"/>
                  <a:pt x="10830" y="10181"/>
                  <a:pt x="10835" y="10166"/>
                </a:cubicBezTo>
                <a:lnTo>
                  <a:pt x="11038" y="10173"/>
                </a:lnTo>
                <a:cubicBezTo>
                  <a:pt x="11053" y="10173"/>
                  <a:pt x="11065" y="10348"/>
                  <a:pt x="11065" y="10570"/>
                </a:cubicBezTo>
                <a:lnTo>
                  <a:pt x="11065" y="11038"/>
                </a:lnTo>
                <a:close/>
                <a:moveTo>
                  <a:pt x="11520" y="11046"/>
                </a:moveTo>
                <a:cubicBezTo>
                  <a:pt x="11520" y="11268"/>
                  <a:pt x="11508" y="11442"/>
                  <a:pt x="11492" y="11442"/>
                </a:cubicBezTo>
                <a:lnTo>
                  <a:pt x="11492" y="11442"/>
                </a:lnTo>
                <a:lnTo>
                  <a:pt x="11394" y="11442"/>
                </a:lnTo>
                <a:cubicBezTo>
                  <a:pt x="11394" y="11442"/>
                  <a:pt x="11394" y="11442"/>
                  <a:pt x="11394" y="11442"/>
                </a:cubicBezTo>
                <a:lnTo>
                  <a:pt x="11308" y="11442"/>
                </a:lnTo>
                <a:cubicBezTo>
                  <a:pt x="11292" y="11442"/>
                  <a:pt x="11280" y="11268"/>
                  <a:pt x="11280" y="11046"/>
                </a:cubicBezTo>
                <a:lnTo>
                  <a:pt x="11280" y="10570"/>
                </a:lnTo>
                <a:cubicBezTo>
                  <a:pt x="11280" y="10348"/>
                  <a:pt x="11292" y="10173"/>
                  <a:pt x="11308" y="10173"/>
                </a:cubicBezTo>
                <a:lnTo>
                  <a:pt x="11308" y="10173"/>
                </a:lnTo>
                <a:lnTo>
                  <a:pt x="11394" y="10173"/>
                </a:lnTo>
                <a:cubicBezTo>
                  <a:pt x="11394" y="10173"/>
                  <a:pt x="11394" y="10173"/>
                  <a:pt x="11394" y="10173"/>
                </a:cubicBezTo>
                <a:lnTo>
                  <a:pt x="11394" y="10173"/>
                </a:lnTo>
                <a:lnTo>
                  <a:pt x="11492" y="10173"/>
                </a:lnTo>
                <a:cubicBezTo>
                  <a:pt x="11499" y="10173"/>
                  <a:pt x="11506" y="10213"/>
                  <a:pt x="11511" y="10292"/>
                </a:cubicBezTo>
                <a:cubicBezTo>
                  <a:pt x="11516" y="10372"/>
                  <a:pt x="11520" y="10467"/>
                  <a:pt x="11520" y="10570"/>
                </a:cubicBezTo>
                <a:lnTo>
                  <a:pt x="11520" y="11046"/>
                </a:lnTo>
                <a:close/>
                <a:moveTo>
                  <a:pt x="11993" y="11054"/>
                </a:moveTo>
                <a:cubicBezTo>
                  <a:pt x="11993" y="11276"/>
                  <a:pt x="11980" y="11450"/>
                  <a:pt x="11965" y="11450"/>
                </a:cubicBezTo>
                <a:lnTo>
                  <a:pt x="11965" y="11450"/>
                </a:lnTo>
                <a:lnTo>
                  <a:pt x="11762" y="11450"/>
                </a:lnTo>
                <a:cubicBezTo>
                  <a:pt x="11747" y="11450"/>
                  <a:pt x="11735" y="11276"/>
                  <a:pt x="11735" y="11054"/>
                </a:cubicBezTo>
                <a:lnTo>
                  <a:pt x="11735" y="10578"/>
                </a:lnTo>
                <a:cubicBezTo>
                  <a:pt x="11735" y="10475"/>
                  <a:pt x="11738" y="10372"/>
                  <a:pt x="11743" y="10300"/>
                </a:cubicBezTo>
                <a:cubicBezTo>
                  <a:pt x="11748" y="10229"/>
                  <a:pt x="11755" y="10181"/>
                  <a:pt x="11762" y="10181"/>
                </a:cubicBezTo>
                <a:lnTo>
                  <a:pt x="11762" y="10181"/>
                </a:lnTo>
                <a:lnTo>
                  <a:pt x="11965" y="10181"/>
                </a:lnTo>
                <a:cubicBezTo>
                  <a:pt x="11972" y="10181"/>
                  <a:pt x="11979" y="10221"/>
                  <a:pt x="11984" y="10300"/>
                </a:cubicBezTo>
                <a:cubicBezTo>
                  <a:pt x="11989" y="10380"/>
                  <a:pt x="11993" y="10475"/>
                  <a:pt x="11993" y="10578"/>
                </a:cubicBezTo>
                <a:lnTo>
                  <a:pt x="11993" y="11054"/>
                </a:lnTo>
                <a:close/>
                <a:moveTo>
                  <a:pt x="12465" y="11062"/>
                </a:moveTo>
                <a:cubicBezTo>
                  <a:pt x="12465" y="11284"/>
                  <a:pt x="12453" y="11458"/>
                  <a:pt x="12437" y="11458"/>
                </a:cubicBezTo>
                <a:cubicBezTo>
                  <a:pt x="12437" y="11458"/>
                  <a:pt x="12437" y="11458"/>
                  <a:pt x="12437" y="11458"/>
                </a:cubicBezTo>
                <a:lnTo>
                  <a:pt x="12235" y="11458"/>
                </a:lnTo>
                <a:cubicBezTo>
                  <a:pt x="12228" y="11458"/>
                  <a:pt x="12220" y="11418"/>
                  <a:pt x="12215" y="11339"/>
                </a:cubicBezTo>
                <a:cubicBezTo>
                  <a:pt x="12211" y="11268"/>
                  <a:pt x="12207" y="11165"/>
                  <a:pt x="12207" y="11062"/>
                </a:cubicBezTo>
                <a:lnTo>
                  <a:pt x="12207" y="10586"/>
                </a:lnTo>
                <a:cubicBezTo>
                  <a:pt x="12207" y="10364"/>
                  <a:pt x="12219" y="10189"/>
                  <a:pt x="12235" y="10189"/>
                </a:cubicBezTo>
                <a:lnTo>
                  <a:pt x="12235" y="10189"/>
                </a:lnTo>
                <a:lnTo>
                  <a:pt x="12437" y="10189"/>
                </a:lnTo>
                <a:cubicBezTo>
                  <a:pt x="12444" y="10189"/>
                  <a:pt x="12452" y="10229"/>
                  <a:pt x="12457" y="10308"/>
                </a:cubicBezTo>
                <a:cubicBezTo>
                  <a:pt x="12462" y="10380"/>
                  <a:pt x="12465" y="10483"/>
                  <a:pt x="12465" y="10586"/>
                </a:cubicBezTo>
                <a:lnTo>
                  <a:pt x="12465" y="11062"/>
                </a:lnTo>
                <a:close/>
                <a:moveTo>
                  <a:pt x="12938" y="11069"/>
                </a:moveTo>
                <a:cubicBezTo>
                  <a:pt x="12938" y="11173"/>
                  <a:pt x="12935" y="11276"/>
                  <a:pt x="12929" y="11347"/>
                </a:cubicBezTo>
                <a:cubicBezTo>
                  <a:pt x="12924" y="11418"/>
                  <a:pt x="12917" y="11466"/>
                  <a:pt x="12910" y="11466"/>
                </a:cubicBezTo>
                <a:lnTo>
                  <a:pt x="12910" y="11466"/>
                </a:lnTo>
                <a:lnTo>
                  <a:pt x="12708" y="11466"/>
                </a:lnTo>
                <a:cubicBezTo>
                  <a:pt x="12692" y="11466"/>
                  <a:pt x="12680" y="11292"/>
                  <a:pt x="12680" y="11069"/>
                </a:cubicBezTo>
                <a:lnTo>
                  <a:pt x="12680" y="10594"/>
                </a:lnTo>
                <a:cubicBezTo>
                  <a:pt x="12680" y="10491"/>
                  <a:pt x="12683" y="10388"/>
                  <a:pt x="12688" y="10316"/>
                </a:cubicBezTo>
                <a:cubicBezTo>
                  <a:pt x="12693" y="10245"/>
                  <a:pt x="12700" y="10197"/>
                  <a:pt x="12708" y="10197"/>
                </a:cubicBezTo>
                <a:lnTo>
                  <a:pt x="12708" y="10197"/>
                </a:lnTo>
                <a:lnTo>
                  <a:pt x="12910" y="10197"/>
                </a:lnTo>
                <a:cubicBezTo>
                  <a:pt x="12926" y="10197"/>
                  <a:pt x="12938" y="10372"/>
                  <a:pt x="12938" y="10594"/>
                </a:cubicBezTo>
                <a:lnTo>
                  <a:pt x="12938" y="11069"/>
                </a:lnTo>
                <a:close/>
                <a:moveTo>
                  <a:pt x="13410" y="11077"/>
                </a:moveTo>
                <a:cubicBezTo>
                  <a:pt x="13410" y="11181"/>
                  <a:pt x="13407" y="11284"/>
                  <a:pt x="13402" y="11355"/>
                </a:cubicBezTo>
                <a:cubicBezTo>
                  <a:pt x="13396" y="11426"/>
                  <a:pt x="13390" y="11474"/>
                  <a:pt x="13382" y="11474"/>
                </a:cubicBezTo>
                <a:lnTo>
                  <a:pt x="13382" y="11474"/>
                </a:lnTo>
                <a:lnTo>
                  <a:pt x="13180" y="11474"/>
                </a:lnTo>
                <a:cubicBezTo>
                  <a:pt x="13173" y="11474"/>
                  <a:pt x="13166" y="11434"/>
                  <a:pt x="13161" y="11355"/>
                </a:cubicBezTo>
                <a:cubicBezTo>
                  <a:pt x="13156" y="11276"/>
                  <a:pt x="13152" y="11181"/>
                  <a:pt x="13152" y="11077"/>
                </a:cubicBezTo>
                <a:lnTo>
                  <a:pt x="13152" y="10602"/>
                </a:lnTo>
                <a:cubicBezTo>
                  <a:pt x="13152" y="10380"/>
                  <a:pt x="13166" y="10221"/>
                  <a:pt x="13180" y="10205"/>
                </a:cubicBezTo>
                <a:lnTo>
                  <a:pt x="13382" y="10213"/>
                </a:lnTo>
                <a:cubicBezTo>
                  <a:pt x="13398" y="10213"/>
                  <a:pt x="13410" y="10388"/>
                  <a:pt x="13410" y="10610"/>
                </a:cubicBezTo>
                <a:lnTo>
                  <a:pt x="13410" y="11077"/>
                </a:lnTo>
                <a:close/>
                <a:moveTo>
                  <a:pt x="13883" y="11085"/>
                </a:moveTo>
                <a:cubicBezTo>
                  <a:pt x="13883" y="11188"/>
                  <a:pt x="13880" y="11292"/>
                  <a:pt x="13875" y="11363"/>
                </a:cubicBezTo>
                <a:cubicBezTo>
                  <a:pt x="13870" y="11434"/>
                  <a:pt x="13862" y="11482"/>
                  <a:pt x="13855" y="11482"/>
                </a:cubicBezTo>
                <a:lnTo>
                  <a:pt x="13855" y="11482"/>
                </a:lnTo>
                <a:lnTo>
                  <a:pt x="13653" y="11482"/>
                </a:lnTo>
                <a:cubicBezTo>
                  <a:pt x="13646" y="11482"/>
                  <a:pt x="13638" y="11442"/>
                  <a:pt x="13633" y="11363"/>
                </a:cubicBezTo>
                <a:cubicBezTo>
                  <a:pt x="13628" y="11284"/>
                  <a:pt x="13625" y="11188"/>
                  <a:pt x="13625" y="11085"/>
                </a:cubicBezTo>
                <a:lnTo>
                  <a:pt x="13625" y="10610"/>
                </a:lnTo>
                <a:cubicBezTo>
                  <a:pt x="13625" y="10388"/>
                  <a:pt x="13637" y="10213"/>
                  <a:pt x="13653" y="10213"/>
                </a:cubicBezTo>
                <a:lnTo>
                  <a:pt x="13653" y="10213"/>
                </a:lnTo>
                <a:lnTo>
                  <a:pt x="13855" y="10213"/>
                </a:lnTo>
                <a:cubicBezTo>
                  <a:pt x="13871" y="10213"/>
                  <a:pt x="13883" y="10388"/>
                  <a:pt x="13883" y="10610"/>
                </a:cubicBezTo>
                <a:lnTo>
                  <a:pt x="13883" y="11085"/>
                </a:lnTo>
                <a:close/>
                <a:moveTo>
                  <a:pt x="14355" y="11093"/>
                </a:moveTo>
                <a:cubicBezTo>
                  <a:pt x="14355" y="11315"/>
                  <a:pt x="14343" y="11490"/>
                  <a:pt x="14328" y="11490"/>
                </a:cubicBezTo>
                <a:lnTo>
                  <a:pt x="14328" y="11490"/>
                </a:lnTo>
                <a:lnTo>
                  <a:pt x="14125" y="11490"/>
                </a:lnTo>
                <a:cubicBezTo>
                  <a:pt x="14118" y="11490"/>
                  <a:pt x="14111" y="11450"/>
                  <a:pt x="14106" y="11371"/>
                </a:cubicBezTo>
                <a:cubicBezTo>
                  <a:pt x="14101" y="11292"/>
                  <a:pt x="14097" y="11196"/>
                  <a:pt x="14097" y="11093"/>
                </a:cubicBezTo>
                <a:lnTo>
                  <a:pt x="14097" y="10618"/>
                </a:lnTo>
                <a:cubicBezTo>
                  <a:pt x="14097" y="10395"/>
                  <a:pt x="14110" y="10221"/>
                  <a:pt x="14125" y="10221"/>
                </a:cubicBezTo>
                <a:lnTo>
                  <a:pt x="14125" y="10221"/>
                </a:lnTo>
                <a:lnTo>
                  <a:pt x="14328" y="10221"/>
                </a:lnTo>
                <a:cubicBezTo>
                  <a:pt x="14335" y="10221"/>
                  <a:pt x="14342" y="10261"/>
                  <a:pt x="14347" y="10340"/>
                </a:cubicBezTo>
                <a:cubicBezTo>
                  <a:pt x="14352" y="10419"/>
                  <a:pt x="14355" y="10514"/>
                  <a:pt x="14355" y="10618"/>
                </a:cubicBezTo>
                <a:lnTo>
                  <a:pt x="14355" y="11093"/>
                </a:lnTo>
                <a:close/>
                <a:moveTo>
                  <a:pt x="14828" y="11093"/>
                </a:moveTo>
                <a:cubicBezTo>
                  <a:pt x="14828" y="11196"/>
                  <a:pt x="14825" y="11299"/>
                  <a:pt x="14820" y="11371"/>
                </a:cubicBezTo>
                <a:cubicBezTo>
                  <a:pt x="14814" y="11442"/>
                  <a:pt x="14808" y="11490"/>
                  <a:pt x="14800" y="11490"/>
                </a:cubicBezTo>
                <a:lnTo>
                  <a:pt x="14800" y="11490"/>
                </a:lnTo>
                <a:lnTo>
                  <a:pt x="14598" y="11490"/>
                </a:lnTo>
                <a:cubicBezTo>
                  <a:pt x="14591" y="11490"/>
                  <a:pt x="14583" y="11450"/>
                  <a:pt x="14579" y="11371"/>
                </a:cubicBezTo>
                <a:cubicBezTo>
                  <a:pt x="14574" y="11292"/>
                  <a:pt x="14570" y="11196"/>
                  <a:pt x="14570" y="11093"/>
                </a:cubicBezTo>
                <a:lnTo>
                  <a:pt x="14570" y="10618"/>
                </a:lnTo>
                <a:cubicBezTo>
                  <a:pt x="14570" y="10395"/>
                  <a:pt x="14582" y="10221"/>
                  <a:pt x="14598" y="10221"/>
                </a:cubicBezTo>
                <a:lnTo>
                  <a:pt x="14598" y="10221"/>
                </a:lnTo>
                <a:lnTo>
                  <a:pt x="14800" y="10221"/>
                </a:lnTo>
                <a:cubicBezTo>
                  <a:pt x="14816" y="10221"/>
                  <a:pt x="14828" y="10395"/>
                  <a:pt x="14828" y="10618"/>
                </a:cubicBezTo>
                <a:lnTo>
                  <a:pt x="14828" y="11093"/>
                </a:lnTo>
                <a:close/>
                <a:moveTo>
                  <a:pt x="15300" y="11101"/>
                </a:moveTo>
                <a:cubicBezTo>
                  <a:pt x="15300" y="11323"/>
                  <a:pt x="15288" y="11498"/>
                  <a:pt x="15273" y="11498"/>
                </a:cubicBezTo>
                <a:cubicBezTo>
                  <a:pt x="15273" y="11498"/>
                  <a:pt x="15273" y="11498"/>
                  <a:pt x="15273" y="11498"/>
                </a:cubicBezTo>
                <a:lnTo>
                  <a:pt x="15070" y="11498"/>
                </a:lnTo>
                <a:cubicBezTo>
                  <a:pt x="15063" y="11498"/>
                  <a:pt x="15056" y="11458"/>
                  <a:pt x="15051" y="11379"/>
                </a:cubicBezTo>
                <a:cubicBezTo>
                  <a:pt x="15046" y="11307"/>
                  <a:pt x="15043" y="11204"/>
                  <a:pt x="15043" y="11101"/>
                </a:cubicBezTo>
                <a:lnTo>
                  <a:pt x="15043" y="10625"/>
                </a:lnTo>
                <a:cubicBezTo>
                  <a:pt x="15043" y="10403"/>
                  <a:pt x="15055" y="10229"/>
                  <a:pt x="15070" y="10229"/>
                </a:cubicBezTo>
                <a:lnTo>
                  <a:pt x="15070" y="10229"/>
                </a:lnTo>
                <a:lnTo>
                  <a:pt x="15273" y="10229"/>
                </a:lnTo>
                <a:cubicBezTo>
                  <a:pt x="15280" y="10229"/>
                  <a:pt x="15287" y="10269"/>
                  <a:pt x="15292" y="10348"/>
                </a:cubicBezTo>
                <a:cubicBezTo>
                  <a:pt x="15297" y="10419"/>
                  <a:pt x="15300" y="10522"/>
                  <a:pt x="15300" y="10625"/>
                </a:cubicBezTo>
                <a:lnTo>
                  <a:pt x="15300" y="11101"/>
                </a:lnTo>
                <a:close/>
                <a:moveTo>
                  <a:pt x="15761" y="11109"/>
                </a:moveTo>
                <a:cubicBezTo>
                  <a:pt x="15761" y="11331"/>
                  <a:pt x="15749" y="11506"/>
                  <a:pt x="15733" y="11506"/>
                </a:cubicBezTo>
                <a:lnTo>
                  <a:pt x="15733" y="11506"/>
                </a:lnTo>
                <a:lnTo>
                  <a:pt x="15635" y="11506"/>
                </a:lnTo>
                <a:cubicBezTo>
                  <a:pt x="15635" y="11506"/>
                  <a:pt x="15635" y="11506"/>
                  <a:pt x="15635" y="11506"/>
                </a:cubicBezTo>
                <a:lnTo>
                  <a:pt x="15543" y="11506"/>
                </a:lnTo>
                <a:cubicBezTo>
                  <a:pt x="15536" y="11506"/>
                  <a:pt x="15529" y="11466"/>
                  <a:pt x="15524" y="11387"/>
                </a:cubicBezTo>
                <a:cubicBezTo>
                  <a:pt x="15519" y="11307"/>
                  <a:pt x="15516" y="11212"/>
                  <a:pt x="15516" y="11109"/>
                </a:cubicBezTo>
                <a:lnTo>
                  <a:pt x="15516" y="10633"/>
                </a:lnTo>
                <a:cubicBezTo>
                  <a:pt x="15516" y="10411"/>
                  <a:pt x="15528" y="10237"/>
                  <a:pt x="15543" y="10237"/>
                </a:cubicBezTo>
                <a:cubicBezTo>
                  <a:pt x="15543" y="10237"/>
                  <a:pt x="15543" y="10237"/>
                  <a:pt x="15543" y="10237"/>
                </a:cubicBezTo>
                <a:lnTo>
                  <a:pt x="15642" y="10237"/>
                </a:lnTo>
                <a:cubicBezTo>
                  <a:pt x="15642" y="10237"/>
                  <a:pt x="15642" y="10237"/>
                  <a:pt x="15643" y="10237"/>
                </a:cubicBezTo>
                <a:lnTo>
                  <a:pt x="15734" y="10237"/>
                </a:lnTo>
                <a:cubicBezTo>
                  <a:pt x="15741" y="10237"/>
                  <a:pt x="15748" y="10277"/>
                  <a:pt x="15753" y="10356"/>
                </a:cubicBezTo>
                <a:cubicBezTo>
                  <a:pt x="15758" y="10435"/>
                  <a:pt x="15761" y="10530"/>
                  <a:pt x="15761" y="10633"/>
                </a:cubicBezTo>
                <a:lnTo>
                  <a:pt x="15761" y="11109"/>
                </a:lnTo>
                <a:close/>
                <a:moveTo>
                  <a:pt x="16233" y="11117"/>
                </a:moveTo>
                <a:cubicBezTo>
                  <a:pt x="16233" y="11220"/>
                  <a:pt x="16230" y="11323"/>
                  <a:pt x="16225" y="11395"/>
                </a:cubicBezTo>
                <a:cubicBezTo>
                  <a:pt x="16220" y="11466"/>
                  <a:pt x="16213" y="11514"/>
                  <a:pt x="16206" y="11514"/>
                </a:cubicBezTo>
                <a:lnTo>
                  <a:pt x="16206" y="11514"/>
                </a:lnTo>
                <a:lnTo>
                  <a:pt x="16003" y="11514"/>
                </a:lnTo>
                <a:cubicBezTo>
                  <a:pt x="15988" y="11514"/>
                  <a:pt x="15976" y="11339"/>
                  <a:pt x="15976" y="11117"/>
                </a:cubicBezTo>
                <a:lnTo>
                  <a:pt x="15976" y="10641"/>
                </a:lnTo>
                <a:cubicBezTo>
                  <a:pt x="15976" y="10538"/>
                  <a:pt x="15978" y="10435"/>
                  <a:pt x="15984" y="10364"/>
                </a:cubicBezTo>
                <a:cubicBezTo>
                  <a:pt x="15989" y="10292"/>
                  <a:pt x="15996" y="10245"/>
                  <a:pt x="16003" y="10245"/>
                </a:cubicBezTo>
                <a:lnTo>
                  <a:pt x="16003" y="10245"/>
                </a:lnTo>
                <a:lnTo>
                  <a:pt x="16206" y="10245"/>
                </a:lnTo>
                <a:cubicBezTo>
                  <a:pt x="16221" y="10245"/>
                  <a:pt x="16233" y="10419"/>
                  <a:pt x="16233" y="10641"/>
                </a:cubicBezTo>
                <a:lnTo>
                  <a:pt x="16233" y="11117"/>
                </a:lnTo>
                <a:close/>
                <a:moveTo>
                  <a:pt x="16706" y="11125"/>
                </a:moveTo>
                <a:cubicBezTo>
                  <a:pt x="16706" y="11228"/>
                  <a:pt x="16703" y="11331"/>
                  <a:pt x="16698" y="11403"/>
                </a:cubicBezTo>
                <a:cubicBezTo>
                  <a:pt x="16693" y="11474"/>
                  <a:pt x="16686" y="11521"/>
                  <a:pt x="16678" y="11521"/>
                </a:cubicBezTo>
                <a:lnTo>
                  <a:pt x="16678" y="11521"/>
                </a:lnTo>
                <a:lnTo>
                  <a:pt x="16476" y="11521"/>
                </a:lnTo>
                <a:cubicBezTo>
                  <a:pt x="16469" y="11521"/>
                  <a:pt x="16462" y="11482"/>
                  <a:pt x="16457" y="11403"/>
                </a:cubicBezTo>
                <a:cubicBezTo>
                  <a:pt x="16452" y="11331"/>
                  <a:pt x="16448" y="11228"/>
                  <a:pt x="16448" y="11125"/>
                </a:cubicBezTo>
                <a:lnTo>
                  <a:pt x="16448" y="10649"/>
                </a:lnTo>
                <a:cubicBezTo>
                  <a:pt x="16448" y="10427"/>
                  <a:pt x="16460" y="10253"/>
                  <a:pt x="16476" y="10253"/>
                </a:cubicBezTo>
                <a:lnTo>
                  <a:pt x="16476" y="10253"/>
                </a:lnTo>
                <a:lnTo>
                  <a:pt x="16678" y="10253"/>
                </a:lnTo>
                <a:cubicBezTo>
                  <a:pt x="16694" y="10253"/>
                  <a:pt x="16706" y="10427"/>
                  <a:pt x="16706" y="10649"/>
                </a:cubicBezTo>
                <a:lnTo>
                  <a:pt x="16706" y="11125"/>
                </a:lnTo>
                <a:close/>
                <a:moveTo>
                  <a:pt x="17178" y="11133"/>
                </a:moveTo>
                <a:cubicBezTo>
                  <a:pt x="17178" y="11236"/>
                  <a:pt x="17176" y="11339"/>
                  <a:pt x="17170" y="11410"/>
                </a:cubicBezTo>
                <a:cubicBezTo>
                  <a:pt x="17165" y="11482"/>
                  <a:pt x="17158" y="11529"/>
                  <a:pt x="17151" y="11529"/>
                </a:cubicBezTo>
                <a:lnTo>
                  <a:pt x="17151" y="11529"/>
                </a:lnTo>
                <a:lnTo>
                  <a:pt x="16948" y="11529"/>
                </a:lnTo>
                <a:cubicBezTo>
                  <a:pt x="16933" y="11529"/>
                  <a:pt x="16921" y="11355"/>
                  <a:pt x="16921" y="11133"/>
                </a:cubicBezTo>
                <a:lnTo>
                  <a:pt x="16921" y="10657"/>
                </a:lnTo>
                <a:cubicBezTo>
                  <a:pt x="16921" y="10554"/>
                  <a:pt x="16923" y="10451"/>
                  <a:pt x="16929" y="10380"/>
                </a:cubicBezTo>
                <a:cubicBezTo>
                  <a:pt x="16934" y="10308"/>
                  <a:pt x="16941" y="10261"/>
                  <a:pt x="16948" y="10261"/>
                </a:cubicBezTo>
                <a:lnTo>
                  <a:pt x="16948" y="10261"/>
                </a:lnTo>
                <a:lnTo>
                  <a:pt x="17151" y="10261"/>
                </a:lnTo>
                <a:cubicBezTo>
                  <a:pt x="17166" y="10261"/>
                  <a:pt x="17178" y="10435"/>
                  <a:pt x="17178" y="10657"/>
                </a:cubicBezTo>
                <a:lnTo>
                  <a:pt x="17178" y="11133"/>
                </a:lnTo>
                <a:close/>
                <a:moveTo>
                  <a:pt x="17643" y="11418"/>
                </a:moveTo>
                <a:cubicBezTo>
                  <a:pt x="17638" y="11490"/>
                  <a:pt x="17631" y="11537"/>
                  <a:pt x="17624" y="11537"/>
                </a:cubicBezTo>
                <a:lnTo>
                  <a:pt x="17624" y="11537"/>
                </a:lnTo>
                <a:lnTo>
                  <a:pt x="17421" y="11537"/>
                </a:lnTo>
                <a:cubicBezTo>
                  <a:pt x="17406" y="11537"/>
                  <a:pt x="17394" y="11363"/>
                  <a:pt x="17394" y="11141"/>
                </a:cubicBezTo>
                <a:lnTo>
                  <a:pt x="17394" y="10665"/>
                </a:lnTo>
                <a:cubicBezTo>
                  <a:pt x="17394" y="10562"/>
                  <a:pt x="17396" y="10459"/>
                  <a:pt x="17402" y="10388"/>
                </a:cubicBezTo>
                <a:cubicBezTo>
                  <a:pt x="17407" y="10316"/>
                  <a:pt x="17414" y="10269"/>
                  <a:pt x="17421" y="10269"/>
                </a:cubicBezTo>
                <a:lnTo>
                  <a:pt x="17421" y="10269"/>
                </a:lnTo>
                <a:lnTo>
                  <a:pt x="17624" y="10269"/>
                </a:lnTo>
                <a:cubicBezTo>
                  <a:pt x="17639" y="10269"/>
                  <a:pt x="17651" y="10443"/>
                  <a:pt x="17651" y="10665"/>
                </a:cubicBezTo>
                <a:lnTo>
                  <a:pt x="17651" y="11141"/>
                </a:lnTo>
                <a:cubicBezTo>
                  <a:pt x="17651" y="11244"/>
                  <a:pt x="17648" y="11347"/>
                  <a:pt x="17643" y="11418"/>
                </a:cubicBezTo>
                <a:close/>
                <a:moveTo>
                  <a:pt x="18123" y="11149"/>
                </a:moveTo>
                <a:cubicBezTo>
                  <a:pt x="18123" y="11371"/>
                  <a:pt x="18111" y="11545"/>
                  <a:pt x="18096" y="11545"/>
                </a:cubicBezTo>
                <a:lnTo>
                  <a:pt x="18096" y="11545"/>
                </a:lnTo>
                <a:lnTo>
                  <a:pt x="17893" y="11545"/>
                </a:lnTo>
                <a:cubicBezTo>
                  <a:pt x="17878" y="11545"/>
                  <a:pt x="17866" y="11371"/>
                  <a:pt x="17866" y="11149"/>
                </a:cubicBezTo>
                <a:lnTo>
                  <a:pt x="17866" y="10673"/>
                </a:lnTo>
                <a:cubicBezTo>
                  <a:pt x="17866" y="10570"/>
                  <a:pt x="17869" y="10467"/>
                  <a:pt x="17874" y="10395"/>
                </a:cubicBezTo>
                <a:cubicBezTo>
                  <a:pt x="17880" y="10324"/>
                  <a:pt x="17886" y="10277"/>
                  <a:pt x="17893" y="10277"/>
                </a:cubicBezTo>
                <a:lnTo>
                  <a:pt x="17893" y="10277"/>
                </a:lnTo>
                <a:lnTo>
                  <a:pt x="18096" y="10277"/>
                </a:lnTo>
                <a:cubicBezTo>
                  <a:pt x="18103" y="10277"/>
                  <a:pt x="18110" y="10316"/>
                  <a:pt x="18115" y="10395"/>
                </a:cubicBezTo>
                <a:cubicBezTo>
                  <a:pt x="18120" y="10467"/>
                  <a:pt x="18123" y="10570"/>
                  <a:pt x="18123" y="10673"/>
                </a:cubicBezTo>
                <a:lnTo>
                  <a:pt x="18123" y="11149"/>
                </a:lnTo>
                <a:close/>
                <a:moveTo>
                  <a:pt x="18596" y="11157"/>
                </a:moveTo>
                <a:cubicBezTo>
                  <a:pt x="18596" y="11260"/>
                  <a:pt x="18593" y="11363"/>
                  <a:pt x="18588" y="11434"/>
                </a:cubicBezTo>
                <a:cubicBezTo>
                  <a:pt x="18583" y="11506"/>
                  <a:pt x="18576" y="11553"/>
                  <a:pt x="18569" y="11553"/>
                </a:cubicBezTo>
                <a:lnTo>
                  <a:pt x="18569" y="11553"/>
                </a:lnTo>
                <a:lnTo>
                  <a:pt x="18366" y="11553"/>
                </a:lnTo>
                <a:cubicBezTo>
                  <a:pt x="18359" y="11553"/>
                  <a:pt x="18352" y="11514"/>
                  <a:pt x="18347" y="11434"/>
                </a:cubicBezTo>
                <a:cubicBezTo>
                  <a:pt x="18342" y="11355"/>
                  <a:pt x="18339" y="11260"/>
                  <a:pt x="18339" y="11157"/>
                </a:cubicBezTo>
                <a:lnTo>
                  <a:pt x="18339" y="10681"/>
                </a:lnTo>
                <a:cubicBezTo>
                  <a:pt x="18339" y="10459"/>
                  <a:pt x="18351" y="10284"/>
                  <a:pt x="18366" y="10284"/>
                </a:cubicBezTo>
                <a:lnTo>
                  <a:pt x="18366" y="10284"/>
                </a:lnTo>
                <a:lnTo>
                  <a:pt x="18569" y="10284"/>
                </a:lnTo>
                <a:cubicBezTo>
                  <a:pt x="18584" y="10284"/>
                  <a:pt x="18596" y="10459"/>
                  <a:pt x="18596" y="10681"/>
                </a:cubicBezTo>
                <a:lnTo>
                  <a:pt x="18596" y="11157"/>
                </a:lnTo>
                <a:close/>
                <a:moveTo>
                  <a:pt x="19069" y="11165"/>
                </a:moveTo>
                <a:cubicBezTo>
                  <a:pt x="19069" y="11387"/>
                  <a:pt x="19056" y="11561"/>
                  <a:pt x="19041" y="11561"/>
                </a:cubicBezTo>
                <a:lnTo>
                  <a:pt x="19041" y="11561"/>
                </a:lnTo>
                <a:lnTo>
                  <a:pt x="18838" y="11561"/>
                </a:lnTo>
                <a:cubicBezTo>
                  <a:pt x="18831" y="11561"/>
                  <a:pt x="18824" y="11521"/>
                  <a:pt x="18819" y="11442"/>
                </a:cubicBezTo>
                <a:cubicBezTo>
                  <a:pt x="18814" y="11371"/>
                  <a:pt x="18811" y="11268"/>
                  <a:pt x="18811" y="11165"/>
                </a:cubicBezTo>
                <a:lnTo>
                  <a:pt x="18811" y="10689"/>
                </a:lnTo>
                <a:cubicBezTo>
                  <a:pt x="18811" y="10467"/>
                  <a:pt x="18823" y="10292"/>
                  <a:pt x="18838" y="10292"/>
                </a:cubicBezTo>
                <a:lnTo>
                  <a:pt x="18838" y="10292"/>
                </a:lnTo>
                <a:lnTo>
                  <a:pt x="19041" y="10292"/>
                </a:lnTo>
                <a:cubicBezTo>
                  <a:pt x="19048" y="10292"/>
                  <a:pt x="19055" y="10332"/>
                  <a:pt x="19060" y="10411"/>
                </a:cubicBezTo>
                <a:cubicBezTo>
                  <a:pt x="19065" y="10483"/>
                  <a:pt x="19069" y="10586"/>
                  <a:pt x="19069" y="10689"/>
                </a:cubicBezTo>
                <a:lnTo>
                  <a:pt x="19069" y="11165"/>
                </a:lnTo>
                <a:close/>
                <a:moveTo>
                  <a:pt x="19541" y="11173"/>
                </a:moveTo>
                <a:cubicBezTo>
                  <a:pt x="19541" y="11395"/>
                  <a:pt x="19529" y="11569"/>
                  <a:pt x="19514" y="11569"/>
                </a:cubicBezTo>
                <a:lnTo>
                  <a:pt x="19514" y="11569"/>
                </a:lnTo>
                <a:lnTo>
                  <a:pt x="19311" y="11569"/>
                </a:lnTo>
                <a:cubicBezTo>
                  <a:pt x="19304" y="11569"/>
                  <a:pt x="19297" y="11529"/>
                  <a:pt x="19292" y="11450"/>
                </a:cubicBezTo>
                <a:cubicBezTo>
                  <a:pt x="19287" y="11379"/>
                  <a:pt x="19284" y="11276"/>
                  <a:pt x="19284" y="11173"/>
                </a:cubicBezTo>
                <a:lnTo>
                  <a:pt x="19284" y="10697"/>
                </a:lnTo>
                <a:cubicBezTo>
                  <a:pt x="19284" y="10475"/>
                  <a:pt x="19296" y="10300"/>
                  <a:pt x="19311" y="10300"/>
                </a:cubicBezTo>
                <a:lnTo>
                  <a:pt x="19311" y="10300"/>
                </a:lnTo>
                <a:lnTo>
                  <a:pt x="19514" y="10300"/>
                </a:lnTo>
                <a:cubicBezTo>
                  <a:pt x="19521" y="10300"/>
                  <a:pt x="19528" y="10340"/>
                  <a:pt x="19533" y="10419"/>
                </a:cubicBezTo>
                <a:cubicBezTo>
                  <a:pt x="19538" y="10499"/>
                  <a:pt x="19541" y="10594"/>
                  <a:pt x="19541" y="10697"/>
                </a:cubicBezTo>
                <a:lnTo>
                  <a:pt x="19541" y="11173"/>
                </a:lnTo>
                <a:close/>
                <a:moveTo>
                  <a:pt x="19986" y="11181"/>
                </a:moveTo>
                <a:cubicBezTo>
                  <a:pt x="19986" y="11284"/>
                  <a:pt x="19983" y="11387"/>
                  <a:pt x="19977" y="11458"/>
                </a:cubicBezTo>
                <a:cubicBezTo>
                  <a:pt x="19972" y="11529"/>
                  <a:pt x="19965" y="11577"/>
                  <a:pt x="19958" y="11577"/>
                </a:cubicBezTo>
                <a:cubicBezTo>
                  <a:pt x="19958" y="11577"/>
                  <a:pt x="19958" y="11577"/>
                  <a:pt x="19958" y="11577"/>
                </a:cubicBezTo>
                <a:lnTo>
                  <a:pt x="19883" y="11577"/>
                </a:lnTo>
                <a:cubicBezTo>
                  <a:pt x="19883" y="11577"/>
                  <a:pt x="19883" y="11577"/>
                  <a:pt x="19883" y="11577"/>
                </a:cubicBezTo>
                <a:cubicBezTo>
                  <a:pt x="19883" y="11577"/>
                  <a:pt x="19883" y="11577"/>
                  <a:pt x="19883" y="11577"/>
                </a:cubicBezTo>
                <a:lnTo>
                  <a:pt x="19784" y="11577"/>
                </a:lnTo>
                <a:cubicBezTo>
                  <a:pt x="19777" y="11577"/>
                  <a:pt x="19770" y="11537"/>
                  <a:pt x="19765" y="11458"/>
                </a:cubicBezTo>
                <a:cubicBezTo>
                  <a:pt x="19760" y="11387"/>
                  <a:pt x="19757" y="11284"/>
                  <a:pt x="19757" y="11181"/>
                </a:cubicBezTo>
                <a:lnTo>
                  <a:pt x="19757" y="10705"/>
                </a:lnTo>
                <a:cubicBezTo>
                  <a:pt x="19757" y="10483"/>
                  <a:pt x="19769" y="10308"/>
                  <a:pt x="19784" y="10308"/>
                </a:cubicBezTo>
                <a:lnTo>
                  <a:pt x="19784" y="10308"/>
                </a:lnTo>
                <a:lnTo>
                  <a:pt x="19859" y="10308"/>
                </a:lnTo>
                <a:cubicBezTo>
                  <a:pt x="19859" y="10308"/>
                  <a:pt x="19859" y="10308"/>
                  <a:pt x="19859" y="10308"/>
                </a:cubicBezTo>
                <a:lnTo>
                  <a:pt x="19958" y="10308"/>
                </a:lnTo>
                <a:cubicBezTo>
                  <a:pt x="19973" y="10308"/>
                  <a:pt x="19986" y="10483"/>
                  <a:pt x="19986" y="10705"/>
                </a:cubicBezTo>
                <a:lnTo>
                  <a:pt x="19986" y="11181"/>
                </a:lnTo>
                <a:close/>
                <a:moveTo>
                  <a:pt x="20458" y="11181"/>
                </a:moveTo>
                <a:cubicBezTo>
                  <a:pt x="20458" y="11284"/>
                  <a:pt x="20455" y="11387"/>
                  <a:pt x="20450" y="11458"/>
                </a:cubicBezTo>
                <a:cubicBezTo>
                  <a:pt x="20445" y="11529"/>
                  <a:pt x="20437" y="11577"/>
                  <a:pt x="20430" y="11577"/>
                </a:cubicBezTo>
                <a:lnTo>
                  <a:pt x="20430" y="11577"/>
                </a:lnTo>
                <a:lnTo>
                  <a:pt x="20228" y="11577"/>
                </a:lnTo>
                <a:cubicBezTo>
                  <a:pt x="20221" y="11577"/>
                  <a:pt x="20213" y="11537"/>
                  <a:pt x="20208" y="11458"/>
                </a:cubicBezTo>
                <a:cubicBezTo>
                  <a:pt x="20204" y="11387"/>
                  <a:pt x="20200" y="11284"/>
                  <a:pt x="20200" y="11181"/>
                </a:cubicBezTo>
                <a:lnTo>
                  <a:pt x="20200" y="10705"/>
                </a:lnTo>
                <a:cubicBezTo>
                  <a:pt x="20200" y="10483"/>
                  <a:pt x="20212" y="10308"/>
                  <a:pt x="20228" y="10308"/>
                </a:cubicBezTo>
                <a:lnTo>
                  <a:pt x="20228" y="10308"/>
                </a:lnTo>
                <a:lnTo>
                  <a:pt x="20430" y="10308"/>
                </a:lnTo>
                <a:cubicBezTo>
                  <a:pt x="20446" y="10308"/>
                  <a:pt x="20458" y="10483"/>
                  <a:pt x="20458" y="10705"/>
                </a:cubicBezTo>
                <a:lnTo>
                  <a:pt x="20458" y="11181"/>
                </a:lnTo>
                <a:close/>
                <a:moveTo>
                  <a:pt x="20931" y="11188"/>
                </a:moveTo>
                <a:cubicBezTo>
                  <a:pt x="20931" y="11292"/>
                  <a:pt x="20928" y="11395"/>
                  <a:pt x="20922" y="11466"/>
                </a:cubicBezTo>
                <a:cubicBezTo>
                  <a:pt x="20917" y="11537"/>
                  <a:pt x="20910" y="11585"/>
                  <a:pt x="20903" y="11585"/>
                </a:cubicBezTo>
                <a:lnTo>
                  <a:pt x="20903" y="11585"/>
                </a:lnTo>
                <a:lnTo>
                  <a:pt x="20701" y="11585"/>
                </a:lnTo>
                <a:cubicBezTo>
                  <a:pt x="20693" y="11585"/>
                  <a:pt x="20686" y="11545"/>
                  <a:pt x="20681" y="11466"/>
                </a:cubicBezTo>
                <a:cubicBezTo>
                  <a:pt x="20676" y="11387"/>
                  <a:pt x="20673" y="11292"/>
                  <a:pt x="20673" y="11188"/>
                </a:cubicBezTo>
                <a:lnTo>
                  <a:pt x="20673" y="10713"/>
                </a:lnTo>
                <a:cubicBezTo>
                  <a:pt x="20673" y="10491"/>
                  <a:pt x="20685" y="10316"/>
                  <a:pt x="20701" y="10316"/>
                </a:cubicBezTo>
                <a:lnTo>
                  <a:pt x="20701" y="10316"/>
                </a:lnTo>
                <a:lnTo>
                  <a:pt x="20903" y="10316"/>
                </a:lnTo>
                <a:cubicBezTo>
                  <a:pt x="20919" y="10316"/>
                  <a:pt x="20931" y="10491"/>
                  <a:pt x="20931" y="10713"/>
                </a:cubicBezTo>
                <a:lnTo>
                  <a:pt x="20931" y="11188"/>
                </a:lnTo>
                <a:close/>
                <a:moveTo>
                  <a:pt x="21403" y="11204"/>
                </a:moveTo>
                <a:cubicBezTo>
                  <a:pt x="21403" y="11426"/>
                  <a:pt x="21391" y="11601"/>
                  <a:pt x="21375" y="11601"/>
                </a:cubicBezTo>
                <a:lnTo>
                  <a:pt x="21375" y="11601"/>
                </a:lnTo>
                <a:lnTo>
                  <a:pt x="21173" y="11601"/>
                </a:lnTo>
                <a:cubicBezTo>
                  <a:pt x="21157" y="11601"/>
                  <a:pt x="21145" y="11426"/>
                  <a:pt x="21145" y="11204"/>
                </a:cubicBezTo>
                <a:lnTo>
                  <a:pt x="21145" y="10729"/>
                </a:lnTo>
                <a:cubicBezTo>
                  <a:pt x="21145" y="10625"/>
                  <a:pt x="21148" y="10522"/>
                  <a:pt x="21154" y="10451"/>
                </a:cubicBezTo>
                <a:cubicBezTo>
                  <a:pt x="21159" y="10380"/>
                  <a:pt x="21166" y="10332"/>
                  <a:pt x="21173" y="10332"/>
                </a:cubicBezTo>
                <a:lnTo>
                  <a:pt x="21173" y="10332"/>
                </a:lnTo>
                <a:lnTo>
                  <a:pt x="21375" y="10332"/>
                </a:lnTo>
                <a:cubicBezTo>
                  <a:pt x="21383" y="10332"/>
                  <a:pt x="21390" y="10372"/>
                  <a:pt x="21395" y="10451"/>
                </a:cubicBezTo>
                <a:cubicBezTo>
                  <a:pt x="21400" y="10522"/>
                  <a:pt x="21403" y="10625"/>
                  <a:pt x="21403" y="10729"/>
                </a:cubicBezTo>
                <a:lnTo>
                  <a:pt x="21403" y="11204"/>
                </a:lnTo>
                <a:close/>
              </a:path>
            </a:pathLst>
          </a:custGeom>
          <a:solidFill>
            <a:srgbClr val="2C3E50"/>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800"/>
          </a:p>
        </p:txBody>
      </p:sp>
      <p:sp>
        <p:nvSpPr>
          <p:cNvPr id="12" name="CuadroTexto 11">
            <a:extLst>
              <a:ext uri="{FF2B5EF4-FFF2-40B4-BE49-F238E27FC236}">
                <a16:creationId xmlns:a16="http://schemas.microsoft.com/office/drawing/2014/main" id="{C8E0DD62-BCD8-4609-8679-C6CEAA4CD84C}"/>
              </a:ext>
            </a:extLst>
          </p:cNvPr>
          <p:cNvSpPr txBox="1"/>
          <p:nvPr/>
        </p:nvSpPr>
        <p:spPr>
          <a:xfrm>
            <a:off x="2447585" y="3447511"/>
            <a:ext cx="6933235" cy="1754326"/>
          </a:xfrm>
          <a:prstGeom prst="rect">
            <a:avLst/>
          </a:prstGeom>
          <a:noFill/>
        </p:spPr>
        <p:txBody>
          <a:bodyPr wrap="square" rtlCol="0">
            <a:spAutoFit/>
          </a:bodyPr>
          <a:lstStyle/>
          <a:p>
            <a:pPr algn="ctr"/>
            <a:r>
              <a:rPr lang="es-ES" sz="5400" b="1" dirty="0"/>
              <a:t>Ecuación de Correlación</a:t>
            </a:r>
            <a:endParaRPr lang="es-EC" sz="5400" b="1" dirty="0"/>
          </a:p>
        </p:txBody>
      </p:sp>
      <p:pic>
        <p:nvPicPr>
          <p:cNvPr id="17" name="Graphic 24" descr="Truck">
            <a:extLst>
              <a:ext uri="{FF2B5EF4-FFF2-40B4-BE49-F238E27FC236}">
                <a16:creationId xmlns:a16="http://schemas.microsoft.com/office/drawing/2014/main" id="{1C5673D2-9636-4B7D-BB6F-C653813B4D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3772" y="5150642"/>
            <a:ext cx="871607" cy="871607"/>
          </a:xfrm>
          <a:prstGeom prst="rect">
            <a:avLst/>
          </a:prstGeom>
        </p:spPr>
      </p:pic>
      <p:pic>
        <p:nvPicPr>
          <p:cNvPr id="18" name="Graphic 25" descr="Motorcycle">
            <a:extLst>
              <a:ext uri="{FF2B5EF4-FFF2-40B4-BE49-F238E27FC236}">
                <a16:creationId xmlns:a16="http://schemas.microsoft.com/office/drawing/2014/main" id="{90ED4899-2D2F-4AB4-83E6-CE13955756F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29088" y="5150641"/>
            <a:ext cx="871607" cy="871607"/>
          </a:xfrm>
          <a:prstGeom prst="rect">
            <a:avLst/>
          </a:prstGeom>
        </p:spPr>
      </p:pic>
      <p:pic>
        <p:nvPicPr>
          <p:cNvPr id="19" name="Graphic 23" descr="Car">
            <a:extLst>
              <a:ext uri="{FF2B5EF4-FFF2-40B4-BE49-F238E27FC236}">
                <a16:creationId xmlns:a16="http://schemas.microsoft.com/office/drawing/2014/main" id="{3BFA6D09-79F7-47FC-8985-4150E93BCD4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478400" y="4886197"/>
            <a:ext cx="871607" cy="871607"/>
          </a:xfrm>
          <a:prstGeom prst="rect">
            <a:avLst/>
          </a:prstGeom>
        </p:spPr>
      </p:pic>
      <p:pic>
        <p:nvPicPr>
          <p:cNvPr id="25" name="Graphic 23" descr="Car">
            <a:extLst>
              <a:ext uri="{FF2B5EF4-FFF2-40B4-BE49-F238E27FC236}">
                <a16:creationId xmlns:a16="http://schemas.microsoft.com/office/drawing/2014/main" id="{02679E16-6B31-44CF-A927-6091E1C86C2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39992" y="948219"/>
            <a:ext cx="871607" cy="871607"/>
          </a:xfrm>
          <a:prstGeom prst="rect">
            <a:avLst/>
          </a:prstGeom>
        </p:spPr>
      </p:pic>
      <p:pic>
        <p:nvPicPr>
          <p:cNvPr id="26" name="Graphic 24" descr="Truck">
            <a:extLst>
              <a:ext uri="{FF2B5EF4-FFF2-40B4-BE49-F238E27FC236}">
                <a16:creationId xmlns:a16="http://schemas.microsoft.com/office/drawing/2014/main" id="{39CEDF38-0D6F-40C2-ADE2-8D5EFE6AEE5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406944" y="618121"/>
            <a:ext cx="871607" cy="871607"/>
          </a:xfrm>
          <a:prstGeom prst="rect">
            <a:avLst/>
          </a:prstGeom>
        </p:spPr>
      </p:pic>
      <p:grpSp>
        <p:nvGrpSpPr>
          <p:cNvPr id="29" name="Group 17">
            <a:extLst>
              <a:ext uri="{FF2B5EF4-FFF2-40B4-BE49-F238E27FC236}">
                <a16:creationId xmlns:a16="http://schemas.microsoft.com/office/drawing/2014/main" id="{8752EDF7-76DD-4AB6-9B2E-452EC41F9C03}"/>
              </a:ext>
            </a:extLst>
          </p:cNvPr>
          <p:cNvGrpSpPr/>
          <p:nvPr/>
        </p:nvGrpSpPr>
        <p:grpSpPr>
          <a:xfrm>
            <a:off x="5360546" y="1945675"/>
            <a:ext cx="1290781" cy="1318648"/>
            <a:chOff x="3456213" y="1489266"/>
            <a:chExt cx="1826262" cy="2122552"/>
          </a:xfrm>
        </p:grpSpPr>
        <p:sp>
          <p:nvSpPr>
            <p:cNvPr id="30" name="Shape">
              <a:extLst>
                <a:ext uri="{FF2B5EF4-FFF2-40B4-BE49-F238E27FC236}">
                  <a16:creationId xmlns:a16="http://schemas.microsoft.com/office/drawing/2014/main" id="{7176E7E2-7998-4529-8D62-F06C414714C6}"/>
                </a:ext>
              </a:extLst>
            </p:cNvPr>
            <p:cNvSpPr/>
            <p:nvPr/>
          </p:nvSpPr>
          <p:spPr>
            <a:xfrm>
              <a:off x="3646714" y="1489266"/>
              <a:ext cx="1445261" cy="1946086"/>
            </a:xfrm>
            <a:custGeom>
              <a:avLst/>
              <a:gdLst/>
              <a:ahLst/>
              <a:cxnLst>
                <a:cxn ang="0">
                  <a:pos x="wd2" y="hd2"/>
                </a:cxn>
                <a:cxn ang="5400000">
                  <a:pos x="wd2" y="hd2"/>
                </a:cxn>
                <a:cxn ang="10800000">
                  <a:pos x="wd2" y="hd2"/>
                </a:cxn>
                <a:cxn ang="16200000">
                  <a:pos x="wd2" y="hd2"/>
                </a:cxn>
              </a:cxnLst>
              <a:rect l="0" t="0" r="r" b="b"/>
              <a:pathLst>
                <a:path w="21600" h="21450" extrusionOk="0">
                  <a:moveTo>
                    <a:pt x="0" y="21450"/>
                  </a:moveTo>
                  <a:lnTo>
                    <a:pt x="9938" y="452"/>
                  </a:lnTo>
                  <a:cubicBezTo>
                    <a:pt x="10223" y="-150"/>
                    <a:pt x="11377" y="-150"/>
                    <a:pt x="11662" y="452"/>
                  </a:cubicBezTo>
                  <a:lnTo>
                    <a:pt x="21600" y="21450"/>
                  </a:lnTo>
                  <a:lnTo>
                    <a:pt x="0" y="21450"/>
                  </a:lnTo>
                  <a:close/>
                </a:path>
              </a:pathLst>
            </a:custGeom>
            <a:solidFill>
              <a:srgbClr val="F0A34E"/>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800"/>
            </a:p>
          </p:txBody>
        </p:sp>
        <p:sp>
          <p:nvSpPr>
            <p:cNvPr id="31" name="Shape">
              <a:extLst>
                <a:ext uri="{FF2B5EF4-FFF2-40B4-BE49-F238E27FC236}">
                  <a16:creationId xmlns:a16="http://schemas.microsoft.com/office/drawing/2014/main" id="{83726170-B0BB-41DB-9989-A74C12A73A61}"/>
                </a:ext>
              </a:extLst>
            </p:cNvPr>
            <p:cNvSpPr/>
            <p:nvPr/>
          </p:nvSpPr>
          <p:spPr>
            <a:xfrm>
              <a:off x="3456213" y="3343467"/>
              <a:ext cx="1826262" cy="268351"/>
            </a:xfrm>
            <a:custGeom>
              <a:avLst/>
              <a:gdLst/>
              <a:ahLst/>
              <a:cxnLst>
                <a:cxn ang="0">
                  <a:pos x="wd2" y="hd2"/>
                </a:cxn>
                <a:cxn ang="5400000">
                  <a:pos x="wd2" y="hd2"/>
                </a:cxn>
                <a:cxn ang="10800000">
                  <a:pos x="wd2" y="hd2"/>
                </a:cxn>
                <a:cxn ang="16200000">
                  <a:pos x="wd2" y="hd2"/>
                </a:cxn>
              </a:cxnLst>
              <a:rect l="0" t="0" r="r" b="b"/>
              <a:pathLst>
                <a:path w="21600" h="21600" extrusionOk="0">
                  <a:moveTo>
                    <a:pt x="21599" y="21600"/>
                  </a:moveTo>
                  <a:lnTo>
                    <a:pt x="0" y="21600"/>
                  </a:lnTo>
                  <a:lnTo>
                    <a:pt x="0" y="1400"/>
                  </a:lnTo>
                  <a:cubicBezTo>
                    <a:pt x="0" y="624"/>
                    <a:pt x="92" y="0"/>
                    <a:pt x="206" y="0"/>
                  </a:cubicBezTo>
                  <a:lnTo>
                    <a:pt x="21394" y="0"/>
                  </a:lnTo>
                  <a:cubicBezTo>
                    <a:pt x="21508" y="0"/>
                    <a:pt x="21600" y="624"/>
                    <a:pt x="21600" y="1400"/>
                  </a:cubicBezTo>
                  <a:lnTo>
                    <a:pt x="21600" y="21600"/>
                  </a:lnTo>
                  <a:close/>
                </a:path>
              </a:pathLst>
            </a:custGeom>
            <a:solidFill>
              <a:srgbClr val="E97244"/>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800"/>
            </a:p>
          </p:txBody>
        </p:sp>
        <p:sp>
          <p:nvSpPr>
            <p:cNvPr id="32" name="Shape">
              <a:extLst>
                <a:ext uri="{FF2B5EF4-FFF2-40B4-BE49-F238E27FC236}">
                  <a16:creationId xmlns:a16="http://schemas.microsoft.com/office/drawing/2014/main" id="{73AA2FF2-8B75-49BA-AFA5-CF2C3ABD69EA}"/>
                </a:ext>
              </a:extLst>
            </p:cNvPr>
            <p:cNvSpPr/>
            <p:nvPr/>
          </p:nvSpPr>
          <p:spPr>
            <a:xfrm>
              <a:off x="3786413" y="1489266"/>
              <a:ext cx="1160274" cy="1537781"/>
            </a:xfrm>
            <a:custGeom>
              <a:avLst/>
              <a:gdLst/>
              <a:ahLst/>
              <a:cxnLst>
                <a:cxn ang="0">
                  <a:pos x="wd2" y="hd2"/>
                </a:cxn>
                <a:cxn ang="5400000">
                  <a:pos x="wd2" y="hd2"/>
                </a:cxn>
                <a:cxn ang="10800000">
                  <a:pos x="wd2" y="hd2"/>
                </a:cxn>
                <a:cxn ang="16200000">
                  <a:pos x="wd2" y="hd2"/>
                </a:cxn>
              </a:cxnLst>
              <a:rect l="0" t="0" r="r" b="b"/>
              <a:pathLst>
                <a:path w="21600" h="21410" extrusionOk="0">
                  <a:moveTo>
                    <a:pt x="19623" y="17172"/>
                  </a:moveTo>
                  <a:lnTo>
                    <a:pt x="1979" y="17172"/>
                  </a:lnTo>
                  <a:lnTo>
                    <a:pt x="0" y="21410"/>
                  </a:lnTo>
                  <a:lnTo>
                    <a:pt x="21600" y="21410"/>
                  </a:lnTo>
                  <a:lnTo>
                    <a:pt x="19623" y="17172"/>
                  </a:lnTo>
                  <a:close/>
                  <a:moveTo>
                    <a:pt x="15595" y="8539"/>
                  </a:moveTo>
                  <a:lnTo>
                    <a:pt x="6008" y="8539"/>
                  </a:lnTo>
                  <a:lnTo>
                    <a:pt x="4029" y="12778"/>
                  </a:lnTo>
                  <a:lnTo>
                    <a:pt x="17571" y="12778"/>
                  </a:lnTo>
                  <a:lnTo>
                    <a:pt x="15595" y="8539"/>
                  </a:lnTo>
                  <a:close/>
                  <a:moveTo>
                    <a:pt x="11873" y="570"/>
                  </a:moveTo>
                  <a:cubicBezTo>
                    <a:pt x="11519" y="-190"/>
                    <a:pt x="10081" y="-190"/>
                    <a:pt x="9727" y="570"/>
                  </a:cubicBezTo>
                  <a:lnTo>
                    <a:pt x="8057" y="4146"/>
                  </a:lnTo>
                  <a:lnTo>
                    <a:pt x="13540" y="4146"/>
                  </a:lnTo>
                  <a:lnTo>
                    <a:pt x="11873" y="570"/>
                  </a:lnTo>
                  <a:close/>
                </a:path>
              </a:pathLst>
            </a:custGeom>
            <a:solidFill>
              <a:srgbClr val="F8C655"/>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800"/>
            </a:p>
          </p:txBody>
        </p:sp>
      </p:grpSp>
      <p:sp>
        <p:nvSpPr>
          <p:cNvPr id="28" name="Google Shape;993;p30">
            <a:extLst>
              <a:ext uri="{FF2B5EF4-FFF2-40B4-BE49-F238E27FC236}">
                <a16:creationId xmlns:a16="http://schemas.microsoft.com/office/drawing/2014/main" id="{FDAF6929-6E2C-4532-B211-B2108150A8EC}"/>
              </a:ext>
            </a:extLst>
          </p:cNvPr>
          <p:cNvSpPr/>
          <p:nvPr/>
        </p:nvSpPr>
        <p:spPr>
          <a:xfrm>
            <a:off x="5657917" y="2433479"/>
            <a:ext cx="692090" cy="655099"/>
          </a:xfrm>
          <a:custGeom>
            <a:avLst/>
            <a:gdLst/>
            <a:ahLst/>
            <a:cxnLst/>
            <a:rect l="l" t="t" r="r" b="b"/>
            <a:pathLst>
              <a:path w="18147" h="18146" extrusionOk="0">
                <a:moveTo>
                  <a:pt x="9085" y="0"/>
                </a:moveTo>
                <a:cubicBezTo>
                  <a:pt x="4073" y="0"/>
                  <a:pt x="1" y="4072"/>
                  <a:pt x="1" y="9085"/>
                </a:cubicBezTo>
                <a:cubicBezTo>
                  <a:pt x="1" y="14074"/>
                  <a:pt x="4073" y="18146"/>
                  <a:pt x="9085" y="18146"/>
                </a:cubicBezTo>
                <a:cubicBezTo>
                  <a:pt x="14086" y="18146"/>
                  <a:pt x="18146" y="14074"/>
                  <a:pt x="18146" y="9085"/>
                </a:cubicBezTo>
                <a:cubicBezTo>
                  <a:pt x="18146" y="4072"/>
                  <a:pt x="14086" y="0"/>
                  <a:pt x="9085" y="0"/>
                </a:cubicBez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None/>
            </a:pPr>
            <a:r>
              <a:rPr lang="en" sz="3200" b="1" dirty="0">
                <a:solidFill>
                  <a:srgbClr val="FFFFFF"/>
                </a:solidFill>
                <a:latin typeface="Fira Sans Extra Condensed"/>
                <a:ea typeface="Fira Sans Extra Condensed"/>
                <a:cs typeface="Fira Sans Extra Condensed"/>
                <a:sym typeface="Fira Sans Extra Condensed"/>
              </a:rPr>
              <a:t>08</a:t>
            </a:r>
            <a:endParaRPr sz="3200" b="1" dirty="0">
              <a:solidFill>
                <a:srgbClr val="FFFFFF"/>
              </a:solidFill>
              <a:latin typeface="Fira Sans Extra Condensed"/>
              <a:ea typeface="Fira Sans Extra Condensed"/>
              <a:cs typeface="Fira Sans Extra Condensed"/>
              <a:sym typeface="Fira Sans Extra Condensed"/>
            </a:endParaRPr>
          </a:p>
        </p:txBody>
      </p:sp>
    </p:spTree>
    <p:extLst>
      <p:ext uri="{BB962C8B-B14F-4D97-AF65-F5344CB8AC3E}">
        <p14:creationId xmlns:p14="http://schemas.microsoft.com/office/powerpoint/2010/main" val="20113438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23F18B6D-5706-451E-B883-B262901DC5E1}"/>
              </a:ext>
            </a:extLst>
          </p:cNvPr>
          <p:cNvSpPr>
            <a:spLocks noGrp="1"/>
          </p:cNvSpPr>
          <p:nvPr>
            <p:ph type="sldNum" sz="quarter" idx="12"/>
          </p:nvPr>
        </p:nvSpPr>
        <p:spPr/>
        <p:txBody>
          <a:bodyPr/>
          <a:lstStyle/>
          <a:p>
            <a:fld id="{5A745FF5-85E7-44FB-BA6C-21F3DA7B9E3F}" type="slidenum">
              <a:rPr lang="es-EC" smtClean="0">
                <a:solidFill>
                  <a:prstClr val="black">
                    <a:tint val="75000"/>
                  </a:prstClr>
                </a:solidFill>
              </a:rPr>
              <a:pPr/>
              <a:t>36</a:t>
            </a:fld>
            <a:endParaRPr lang="es-EC" dirty="0">
              <a:solidFill>
                <a:prstClr val="black">
                  <a:tint val="75000"/>
                </a:prstClr>
              </a:solidFill>
            </a:endParaRPr>
          </a:p>
        </p:txBody>
      </p:sp>
      <p:sp>
        <p:nvSpPr>
          <p:cNvPr id="6" name="Title 2">
            <a:extLst>
              <a:ext uri="{FF2B5EF4-FFF2-40B4-BE49-F238E27FC236}">
                <a16:creationId xmlns:a16="http://schemas.microsoft.com/office/drawing/2014/main" id="{7E1779A3-C3FC-42CB-AB31-E3BFDCAA4789}"/>
              </a:ext>
            </a:extLst>
          </p:cNvPr>
          <p:cNvSpPr txBox="1">
            <a:spLocks/>
          </p:cNvSpPr>
          <p:nvPr/>
        </p:nvSpPr>
        <p:spPr>
          <a:xfrm>
            <a:off x="607614" y="219289"/>
            <a:ext cx="7200430" cy="5852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dirty="0" err="1"/>
              <a:t>Ecuación</a:t>
            </a:r>
            <a:r>
              <a:rPr lang="en-US" dirty="0"/>
              <a:t> de </a:t>
            </a:r>
            <a:r>
              <a:rPr lang="en-US" dirty="0" err="1"/>
              <a:t>correlación</a:t>
            </a:r>
            <a:endParaRPr lang="en-US" dirty="0"/>
          </a:p>
        </p:txBody>
      </p:sp>
      <p:sp>
        <p:nvSpPr>
          <p:cNvPr id="8" name="Shape">
            <a:extLst>
              <a:ext uri="{FF2B5EF4-FFF2-40B4-BE49-F238E27FC236}">
                <a16:creationId xmlns:a16="http://schemas.microsoft.com/office/drawing/2014/main" id="{3FC8F715-B3ED-4D6C-ACAD-425998EB7DEC}"/>
              </a:ext>
            </a:extLst>
          </p:cNvPr>
          <p:cNvSpPr/>
          <p:nvPr/>
        </p:nvSpPr>
        <p:spPr>
          <a:xfrm>
            <a:off x="4554678" y="975015"/>
            <a:ext cx="6452158" cy="5147637"/>
          </a:xfrm>
          <a:custGeom>
            <a:avLst/>
            <a:gdLst/>
            <a:ahLst/>
            <a:cxnLst>
              <a:cxn ang="0">
                <a:pos x="wd2" y="hd2"/>
              </a:cxn>
              <a:cxn ang="5400000">
                <a:pos x="wd2" y="hd2"/>
              </a:cxn>
              <a:cxn ang="10800000">
                <a:pos x="wd2" y="hd2"/>
              </a:cxn>
              <a:cxn ang="16200000">
                <a:pos x="wd2" y="hd2"/>
              </a:cxn>
            </a:cxnLst>
            <a:rect l="0" t="0" r="r" b="b"/>
            <a:pathLst>
              <a:path w="21600" h="21600" extrusionOk="0">
                <a:moveTo>
                  <a:pt x="15557" y="1008"/>
                </a:moveTo>
                <a:lnTo>
                  <a:pt x="16910" y="1330"/>
                </a:lnTo>
                <a:lnTo>
                  <a:pt x="10772" y="4038"/>
                </a:lnTo>
                <a:lnTo>
                  <a:pt x="4666" y="1362"/>
                </a:lnTo>
                <a:lnTo>
                  <a:pt x="6146" y="1008"/>
                </a:lnTo>
                <a:lnTo>
                  <a:pt x="0" y="0"/>
                </a:lnTo>
                <a:lnTo>
                  <a:pt x="1416" y="2032"/>
                </a:lnTo>
                <a:lnTo>
                  <a:pt x="3069" y="1717"/>
                </a:lnTo>
                <a:cubicBezTo>
                  <a:pt x="3069" y="1717"/>
                  <a:pt x="6461" y="3297"/>
                  <a:pt x="7562" y="4297"/>
                </a:cubicBezTo>
                <a:cubicBezTo>
                  <a:pt x="8663" y="5296"/>
                  <a:pt x="9193" y="5831"/>
                  <a:pt x="8191" y="8391"/>
                </a:cubicBezTo>
                <a:cubicBezTo>
                  <a:pt x="7136" y="11088"/>
                  <a:pt x="3336" y="21600"/>
                  <a:pt x="3336" y="21600"/>
                </a:cubicBezTo>
                <a:lnTo>
                  <a:pt x="17873" y="21600"/>
                </a:lnTo>
                <a:lnTo>
                  <a:pt x="13385" y="8246"/>
                </a:lnTo>
                <a:cubicBezTo>
                  <a:pt x="13385" y="8246"/>
                  <a:pt x="12302" y="5435"/>
                  <a:pt x="13574" y="4651"/>
                </a:cubicBezTo>
                <a:cubicBezTo>
                  <a:pt x="15125" y="3695"/>
                  <a:pt x="18547" y="1717"/>
                  <a:pt x="18547" y="1717"/>
                </a:cubicBezTo>
                <a:lnTo>
                  <a:pt x="20215" y="2104"/>
                </a:lnTo>
                <a:lnTo>
                  <a:pt x="21600" y="8"/>
                </a:lnTo>
                <a:lnTo>
                  <a:pt x="15557" y="1008"/>
                </a:lnTo>
                <a:close/>
                <a:moveTo>
                  <a:pt x="3559" y="1357"/>
                </a:moveTo>
                <a:cubicBezTo>
                  <a:pt x="3551" y="1370"/>
                  <a:pt x="3534" y="1378"/>
                  <a:pt x="3517" y="1378"/>
                </a:cubicBezTo>
                <a:cubicBezTo>
                  <a:pt x="3509" y="1378"/>
                  <a:pt x="3500" y="1377"/>
                  <a:pt x="3494" y="1373"/>
                </a:cubicBezTo>
                <a:cubicBezTo>
                  <a:pt x="3173" y="1225"/>
                  <a:pt x="2983" y="1140"/>
                  <a:pt x="2983" y="1140"/>
                </a:cubicBezTo>
                <a:cubicBezTo>
                  <a:pt x="2959" y="1129"/>
                  <a:pt x="2951" y="1105"/>
                  <a:pt x="2963" y="1085"/>
                </a:cubicBezTo>
                <a:cubicBezTo>
                  <a:pt x="2976" y="1066"/>
                  <a:pt x="3005" y="1058"/>
                  <a:pt x="3029" y="1069"/>
                </a:cubicBezTo>
                <a:cubicBezTo>
                  <a:pt x="3029" y="1069"/>
                  <a:pt x="3219" y="1154"/>
                  <a:pt x="3541" y="1303"/>
                </a:cubicBezTo>
                <a:cubicBezTo>
                  <a:pt x="3564" y="1313"/>
                  <a:pt x="3572" y="1337"/>
                  <a:pt x="3559" y="1357"/>
                </a:cubicBezTo>
                <a:close/>
                <a:moveTo>
                  <a:pt x="4570" y="1832"/>
                </a:moveTo>
                <a:cubicBezTo>
                  <a:pt x="4561" y="1845"/>
                  <a:pt x="4544" y="1852"/>
                  <a:pt x="4528" y="1852"/>
                </a:cubicBezTo>
                <a:cubicBezTo>
                  <a:pt x="4520" y="1852"/>
                  <a:pt x="4511" y="1850"/>
                  <a:pt x="4504" y="1846"/>
                </a:cubicBezTo>
                <a:cubicBezTo>
                  <a:pt x="4323" y="1761"/>
                  <a:pt x="4155" y="1681"/>
                  <a:pt x="4000" y="1608"/>
                </a:cubicBezTo>
                <a:cubicBezTo>
                  <a:pt x="3976" y="1597"/>
                  <a:pt x="3968" y="1572"/>
                  <a:pt x="3981" y="1553"/>
                </a:cubicBezTo>
                <a:cubicBezTo>
                  <a:pt x="3995" y="1534"/>
                  <a:pt x="4024" y="1527"/>
                  <a:pt x="4047" y="1538"/>
                </a:cubicBezTo>
                <a:cubicBezTo>
                  <a:pt x="4202" y="1610"/>
                  <a:pt x="4372" y="1691"/>
                  <a:pt x="4552" y="1776"/>
                </a:cubicBezTo>
                <a:cubicBezTo>
                  <a:pt x="4575" y="1788"/>
                  <a:pt x="4583" y="1812"/>
                  <a:pt x="4570" y="1832"/>
                </a:cubicBezTo>
                <a:close/>
                <a:moveTo>
                  <a:pt x="5572" y="2317"/>
                </a:moveTo>
                <a:cubicBezTo>
                  <a:pt x="5563" y="2330"/>
                  <a:pt x="5547" y="2337"/>
                  <a:pt x="5530" y="2337"/>
                </a:cubicBezTo>
                <a:cubicBezTo>
                  <a:pt x="5521" y="2337"/>
                  <a:pt x="5514" y="2335"/>
                  <a:pt x="5506" y="2331"/>
                </a:cubicBezTo>
                <a:cubicBezTo>
                  <a:pt x="5334" y="2247"/>
                  <a:pt x="5168" y="2166"/>
                  <a:pt x="5006" y="2088"/>
                </a:cubicBezTo>
                <a:cubicBezTo>
                  <a:pt x="4982" y="2077"/>
                  <a:pt x="4975" y="2053"/>
                  <a:pt x="4988" y="2033"/>
                </a:cubicBezTo>
                <a:cubicBezTo>
                  <a:pt x="5002" y="2014"/>
                  <a:pt x="5031" y="2007"/>
                  <a:pt x="5054" y="2019"/>
                </a:cubicBezTo>
                <a:cubicBezTo>
                  <a:pt x="5216" y="2097"/>
                  <a:pt x="5384" y="2178"/>
                  <a:pt x="5555" y="2263"/>
                </a:cubicBezTo>
                <a:cubicBezTo>
                  <a:pt x="5579" y="2272"/>
                  <a:pt x="5585" y="2297"/>
                  <a:pt x="5572" y="2317"/>
                </a:cubicBezTo>
                <a:close/>
                <a:moveTo>
                  <a:pt x="6565" y="2814"/>
                </a:moveTo>
                <a:cubicBezTo>
                  <a:pt x="6557" y="2826"/>
                  <a:pt x="6540" y="2833"/>
                  <a:pt x="6524" y="2833"/>
                </a:cubicBezTo>
                <a:cubicBezTo>
                  <a:pt x="6515" y="2833"/>
                  <a:pt x="6506" y="2831"/>
                  <a:pt x="6499" y="2827"/>
                </a:cubicBezTo>
                <a:cubicBezTo>
                  <a:pt x="6332" y="2743"/>
                  <a:pt x="6167" y="2659"/>
                  <a:pt x="6003" y="2578"/>
                </a:cubicBezTo>
                <a:cubicBezTo>
                  <a:pt x="5980" y="2566"/>
                  <a:pt x="5973" y="2542"/>
                  <a:pt x="5987" y="2522"/>
                </a:cubicBezTo>
                <a:cubicBezTo>
                  <a:pt x="6000" y="2503"/>
                  <a:pt x="6030" y="2497"/>
                  <a:pt x="6054" y="2508"/>
                </a:cubicBezTo>
                <a:cubicBezTo>
                  <a:pt x="6217" y="2590"/>
                  <a:pt x="6383" y="2674"/>
                  <a:pt x="6550" y="2758"/>
                </a:cubicBezTo>
                <a:cubicBezTo>
                  <a:pt x="6572" y="2770"/>
                  <a:pt x="6580" y="2794"/>
                  <a:pt x="6565" y="2814"/>
                </a:cubicBezTo>
                <a:close/>
                <a:moveTo>
                  <a:pt x="7547" y="3326"/>
                </a:moveTo>
                <a:cubicBezTo>
                  <a:pt x="7538" y="3338"/>
                  <a:pt x="7522" y="3345"/>
                  <a:pt x="7507" y="3345"/>
                </a:cubicBezTo>
                <a:cubicBezTo>
                  <a:pt x="7498" y="3345"/>
                  <a:pt x="7488" y="3342"/>
                  <a:pt x="7480" y="3338"/>
                </a:cubicBezTo>
                <a:cubicBezTo>
                  <a:pt x="7319" y="3252"/>
                  <a:pt x="7155" y="3166"/>
                  <a:pt x="6991" y="3080"/>
                </a:cubicBezTo>
                <a:cubicBezTo>
                  <a:pt x="6969" y="3068"/>
                  <a:pt x="6961" y="3043"/>
                  <a:pt x="6975" y="3025"/>
                </a:cubicBezTo>
                <a:cubicBezTo>
                  <a:pt x="6990" y="3006"/>
                  <a:pt x="7020" y="3000"/>
                  <a:pt x="7042" y="3012"/>
                </a:cubicBezTo>
                <a:cubicBezTo>
                  <a:pt x="7207" y="3097"/>
                  <a:pt x="7371" y="3184"/>
                  <a:pt x="7533" y="3271"/>
                </a:cubicBezTo>
                <a:cubicBezTo>
                  <a:pt x="7555" y="3283"/>
                  <a:pt x="7562" y="3307"/>
                  <a:pt x="7547" y="3326"/>
                </a:cubicBezTo>
                <a:close/>
                <a:moveTo>
                  <a:pt x="8514" y="3859"/>
                </a:moveTo>
                <a:cubicBezTo>
                  <a:pt x="8504" y="3870"/>
                  <a:pt x="8490" y="3876"/>
                  <a:pt x="8474" y="3876"/>
                </a:cubicBezTo>
                <a:cubicBezTo>
                  <a:pt x="8464" y="3876"/>
                  <a:pt x="8455" y="3874"/>
                  <a:pt x="8447" y="3869"/>
                </a:cubicBezTo>
                <a:cubicBezTo>
                  <a:pt x="8291" y="3780"/>
                  <a:pt x="8130" y="3690"/>
                  <a:pt x="7966" y="3601"/>
                </a:cubicBezTo>
                <a:cubicBezTo>
                  <a:pt x="7944" y="3589"/>
                  <a:pt x="7938" y="3564"/>
                  <a:pt x="7953" y="3545"/>
                </a:cubicBezTo>
                <a:cubicBezTo>
                  <a:pt x="7967" y="3527"/>
                  <a:pt x="7997" y="3522"/>
                  <a:pt x="8019" y="3534"/>
                </a:cubicBezTo>
                <a:cubicBezTo>
                  <a:pt x="8183" y="3624"/>
                  <a:pt x="8344" y="3714"/>
                  <a:pt x="8501" y="3803"/>
                </a:cubicBezTo>
                <a:cubicBezTo>
                  <a:pt x="8523" y="3815"/>
                  <a:pt x="8529" y="3840"/>
                  <a:pt x="8514" y="3859"/>
                </a:cubicBezTo>
                <a:close/>
                <a:moveTo>
                  <a:pt x="9453" y="4423"/>
                </a:moveTo>
                <a:cubicBezTo>
                  <a:pt x="9443" y="4434"/>
                  <a:pt x="9429" y="4439"/>
                  <a:pt x="9414" y="4439"/>
                </a:cubicBezTo>
                <a:cubicBezTo>
                  <a:pt x="9404" y="4439"/>
                  <a:pt x="9394" y="4437"/>
                  <a:pt x="9385" y="4431"/>
                </a:cubicBezTo>
                <a:cubicBezTo>
                  <a:pt x="9242" y="4340"/>
                  <a:pt x="9086" y="4244"/>
                  <a:pt x="8920" y="4145"/>
                </a:cubicBezTo>
                <a:cubicBezTo>
                  <a:pt x="8899" y="4132"/>
                  <a:pt x="8893" y="4107"/>
                  <a:pt x="8909" y="4089"/>
                </a:cubicBezTo>
                <a:cubicBezTo>
                  <a:pt x="8925" y="4070"/>
                  <a:pt x="8955" y="4066"/>
                  <a:pt x="8977" y="4080"/>
                </a:cubicBezTo>
                <a:cubicBezTo>
                  <a:pt x="9144" y="4179"/>
                  <a:pt x="9301" y="4276"/>
                  <a:pt x="9444" y="4367"/>
                </a:cubicBezTo>
                <a:cubicBezTo>
                  <a:pt x="9466" y="4381"/>
                  <a:pt x="9470" y="4406"/>
                  <a:pt x="9453" y="4423"/>
                </a:cubicBezTo>
                <a:close/>
                <a:moveTo>
                  <a:pt x="10333" y="5051"/>
                </a:moveTo>
                <a:cubicBezTo>
                  <a:pt x="10324" y="5059"/>
                  <a:pt x="10311" y="5063"/>
                  <a:pt x="10298" y="5063"/>
                </a:cubicBezTo>
                <a:cubicBezTo>
                  <a:pt x="10286" y="5063"/>
                  <a:pt x="10274" y="5059"/>
                  <a:pt x="10264" y="5052"/>
                </a:cubicBezTo>
                <a:cubicBezTo>
                  <a:pt x="10144" y="4953"/>
                  <a:pt x="10001" y="4845"/>
                  <a:pt x="9837" y="4731"/>
                </a:cubicBezTo>
                <a:cubicBezTo>
                  <a:pt x="9817" y="4716"/>
                  <a:pt x="9814" y="4692"/>
                  <a:pt x="9831" y="4675"/>
                </a:cubicBezTo>
                <a:cubicBezTo>
                  <a:pt x="9849" y="4658"/>
                  <a:pt x="9879" y="4655"/>
                  <a:pt x="9899" y="4670"/>
                </a:cubicBezTo>
                <a:cubicBezTo>
                  <a:pt x="10065" y="4785"/>
                  <a:pt x="10210" y="4895"/>
                  <a:pt x="10332" y="4995"/>
                </a:cubicBezTo>
                <a:cubicBezTo>
                  <a:pt x="10352" y="5009"/>
                  <a:pt x="10352" y="5035"/>
                  <a:pt x="10333" y="5051"/>
                </a:cubicBezTo>
                <a:close/>
                <a:moveTo>
                  <a:pt x="10897" y="21496"/>
                </a:moveTo>
                <a:cubicBezTo>
                  <a:pt x="10897" y="21540"/>
                  <a:pt x="10854" y="21576"/>
                  <a:pt x="10801" y="21576"/>
                </a:cubicBezTo>
                <a:cubicBezTo>
                  <a:pt x="10749" y="21576"/>
                  <a:pt x="10705" y="21540"/>
                  <a:pt x="10705" y="21496"/>
                </a:cubicBezTo>
                <a:lnTo>
                  <a:pt x="10705" y="21016"/>
                </a:lnTo>
                <a:cubicBezTo>
                  <a:pt x="10705" y="20972"/>
                  <a:pt x="10749" y="20936"/>
                  <a:pt x="10801" y="20936"/>
                </a:cubicBezTo>
                <a:cubicBezTo>
                  <a:pt x="10854" y="20936"/>
                  <a:pt x="10897" y="20972"/>
                  <a:pt x="10897" y="21016"/>
                </a:cubicBezTo>
                <a:lnTo>
                  <a:pt x="10897" y="21496"/>
                </a:lnTo>
                <a:close/>
                <a:moveTo>
                  <a:pt x="10897" y="20375"/>
                </a:moveTo>
                <a:cubicBezTo>
                  <a:pt x="10897" y="20419"/>
                  <a:pt x="10854" y="20455"/>
                  <a:pt x="10801" y="20455"/>
                </a:cubicBezTo>
                <a:cubicBezTo>
                  <a:pt x="10749" y="20455"/>
                  <a:pt x="10705" y="20418"/>
                  <a:pt x="10705" y="20375"/>
                </a:cubicBezTo>
                <a:lnTo>
                  <a:pt x="10705" y="19895"/>
                </a:lnTo>
                <a:cubicBezTo>
                  <a:pt x="10705" y="19850"/>
                  <a:pt x="10749" y="19815"/>
                  <a:pt x="10801" y="19815"/>
                </a:cubicBezTo>
                <a:cubicBezTo>
                  <a:pt x="10854" y="19815"/>
                  <a:pt x="10897" y="19851"/>
                  <a:pt x="10897" y="19895"/>
                </a:cubicBezTo>
                <a:lnTo>
                  <a:pt x="10897" y="20375"/>
                </a:lnTo>
                <a:close/>
                <a:moveTo>
                  <a:pt x="10897" y="19253"/>
                </a:moveTo>
                <a:cubicBezTo>
                  <a:pt x="10897" y="19298"/>
                  <a:pt x="10854" y="19333"/>
                  <a:pt x="10801" y="19333"/>
                </a:cubicBezTo>
                <a:cubicBezTo>
                  <a:pt x="10749" y="19333"/>
                  <a:pt x="10705" y="19297"/>
                  <a:pt x="10705" y="19253"/>
                </a:cubicBezTo>
                <a:lnTo>
                  <a:pt x="10705" y="18773"/>
                </a:lnTo>
                <a:cubicBezTo>
                  <a:pt x="10705" y="18729"/>
                  <a:pt x="10749" y="18694"/>
                  <a:pt x="10801" y="18694"/>
                </a:cubicBezTo>
                <a:cubicBezTo>
                  <a:pt x="10854" y="18694"/>
                  <a:pt x="10897" y="18730"/>
                  <a:pt x="10897" y="18773"/>
                </a:cubicBezTo>
                <a:lnTo>
                  <a:pt x="10897" y="19253"/>
                </a:lnTo>
                <a:close/>
                <a:moveTo>
                  <a:pt x="10897" y="18133"/>
                </a:moveTo>
                <a:cubicBezTo>
                  <a:pt x="10897" y="18177"/>
                  <a:pt x="10854" y="18213"/>
                  <a:pt x="10801" y="18213"/>
                </a:cubicBezTo>
                <a:cubicBezTo>
                  <a:pt x="10749" y="18213"/>
                  <a:pt x="10705" y="18176"/>
                  <a:pt x="10705" y="18133"/>
                </a:cubicBezTo>
                <a:lnTo>
                  <a:pt x="10705" y="17653"/>
                </a:lnTo>
                <a:cubicBezTo>
                  <a:pt x="10705" y="17609"/>
                  <a:pt x="10749" y="17573"/>
                  <a:pt x="10801" y="17573"/>
                </a:cubicBezTo>
                <a:cubicBezTo>
                  <a:pt x="10854" y="17573"/>
                  <a:pt x="10897" y="17609"/>
                  <a:pt x="10897" y="17653"/>
                </a:cubicBezTo>
                <a:lnTo>
                  <a:pt x="10897" y="18133"/>
                </a:lnTo>
                <a:close/>
                <a:moveTo>
                  <a:pt x="10897" y="17012"/>
                </a:moveTo>
                <a:cubicBezTo>
                  <a:pt x="10897" y="17056"/>
                  <a:pt x="10854" y="17091"/>
                  <a:pt x="10801" y="17091"/>
                </a:cubicBezTo>
                <a:cubicBezTo>
                  <a:pt x="10749" y="17091"/>
                  <a:pt x="10705" y="17055"/>
                  <a:pt x="10705" y="17012"/>
                </a:cubicBezTo>
                <a:lnTo>
                  <a:pt x="10705" y="16531"/>
                </a:lnTo>
                <a:cubicBezTo>
                  <a:pt x="10705" y="16487"/>
                  <a:pt x="10749" y="16452"/>
                  <a:pt x="10801" y="16452"/>
                </a:cubicBezTo>
                <a:cubicBezTo>
                  <a:pt x="10854" y="16452"/>
                  <a:pt x="10897" y="16488"/>
                  <a:pt x="10897" y="16531"/>
                </a:cubicBezTo>
                <a:lnTo>
                  <a:pt x="10897" y="17012"/>
                </a:lnTo>
                <a:close/>
                <a:moveTo>
                  <a:pt x="10897" y="15890"/>
                </a:moveTo>
                <a:cubicBezTo>
                  <a:pt x="10897" y="15935"/>
                  <a:pt x="10854" y="15970"/>
                  <a:pt x="10801" y="15970"/>
                </a:cubicBezTo>
                <a:cubicBezTo>
                  <a:pt x="10749" y="15970"/>
                  <a:pt x="10705" y="15934"/>
                  <a:pt x="10705" y="15890"/>
                </a:cubicBezTo>
                <a:lnTo>
                  <a:pt x="10705" y="15410"/>
                </a:lnTo>
                <a:cubicBezTo>
                  <a:pt x="10705" y="15366"/>
                  <a:pt x="10749" y="15330"/>
                  <a:pt x="10801" y="15330"/>
                </a:cubicBezTo>
                <a:cubicBezTo>
                  <a:pt x="10854" y="15330"/>
                  <a:pt x="10897" y="15367"/>
                  <a:pt x="10897" y="15410"/>
                </a:cubicBezTo>
                <a:lnTo>
                  <a:pt x="10897" y="15890"/>
                </a:lnTo>
                <a:close/>
                <a:moveTo>
                  <a:pt x="10897" y="14769"/>
                </a:moveTo>
                <a:cubicBezTo>
                  <a:pt x="10897" y="14813"/>
                  <a:pt x="10854" y="14849"/>
                  <a:pt x="10801" y="14849"/>
                </a:cubicBezTo>
                <a:cubicBezTo>
                  <a:pt x="10749" y="14849"/>
                  <a:pt x="10705" y="14812"/>
                  <a:pt x="10705" y="14769"/>
                </a:cubicBezTo>
                <a:lnTo>
                  <a:pt x="10705" y="14289"/>
                </a:lnTo>
                <a:cubicBezTo>
                  <a:pt x="10705" y="14245"/>
                  <a:pt x="10749" y="14209"/>
                  <a:pt x="10801" y="14209"/>
                </a:cubicBezTo>
                <a:cubicBezTo>
                  <a:pt x="10854" y="14209"/>
                  <a:pt x="10897" y="14245"/>
                  <a:pt x="10897" y="14289"/>
                </a:cubicBezTo>
                <a:lnTo>
                  <a:pt x="10897" y="14769"/>
                </a:lnTo>
                <a:close/>
                <a:moveTo>
                  <a:pt x="10897" y="13648"/>
                </a:moveTo>
                <a:cubicBezTo>
                  <a:pt x="10897" y="13693"/>
                  <a:pt x="10854" y="13728"/>
                  <a:pt x="10801" y="13728"/>
                </a:cubicBezTo>
                <a:cubicBezTo>
                  <a:pt x="10749" y="13728"/>
                  <a:pt x="10705" y="13692"/>
                  <a:pt x="10705" y="13648"/>
                </a:cubicBezTo>
                <a:lnTo>
                  <a:pt x="10705" y="13168"/>
                </a:lnTo>
                <a:cubicBezTo>
                  <a:pt x="10705" y="13124"/>
                  <a:pt x="10749" y="13089"/>
                  <a:pt x="10801" y="13089"/>
                </a:cubicBezTo>
                <a:cubicBezTo>
                  <a:pt x="10854" y="13089"/>
                  <a:pt x="10897" y="13125"/>
                  <a:pt x="10897" y="13168"/>
                </a:cubicBezTo>
                <a:lnTo>
                  <a:pt x="10897" y="13648"/>
                </a:lnTo>
                <a:close/>
                <a:moveTo>
                  <a:pt x="10897" y="12527"/>
                </a:moveTo>
                <a:cubicBezTo>
                  <a:pt x="10897" y="12571"/>
                  <a:pt x="10854" y="12607"/>
                  <a:pt x="10801" y="12607"/>
                </a:cubicBezTo>
                <a:cubicBezTo>
                  <a:pt x="10749" y="12607"/>
                  <a:pt x="10705" y="12571"/>
                  <a:pt x="10705" y="12527"/>
                </a:cubicBezTo>
                <a:lnTo>
                  <a:pt x="10705" y="12047"/>
                </a:lnTo>
                <a:cubicBezTo>
                  <a:pt x="10705" y="12003"/>
                  <a:pt x="10749" y="11967"/>
                  <a:pt x="10801" y="11967"/>
                </a:cubicBezTo>
                <a:cubicBezTo>
                  <a:pt x="10854" y="11967"/>
                  <a:pt x="10897" y="12003"/>
                  <a:pt x="10897" y="12047"/>
                </a:cubicBezTo>
                <a:lnTo>
                  <a:pt x="10897" y="12527"/>
                </a:lnTo>
                <a:close/>
                <a:moveTo>
                  <a:pt x="10897" y="11406"/>
                </a:moveTo>
                <a:cubicBezTo>
                  <a:pt x="10897" y="11450"/>
                  <a:pt x="10854" y="11486"/>
                  <a:pt x="10801" y="11486"/>
                </a:cubicBezTo>
                <a:cubicBezTo>
                  <a:pt x="10749" y="11486"/>
                  <a:pt x="10705" y="11449"/>
                  <a:pt x="10705" y="11406"/>
                </a:cubicBezTo>
                <a:lnTo>
                  <a:pt x="10705" y="10926"/>
                </a:lnTo>
                <a:cubicBezTo>
                  <a:pt x="10705" y="10881"/>
                  <a:pt x="10749" y="10846"/>
                  <a:pt x="10801" y="10846"/>
                </a:cubicBezTo>
                <a:cubicBezTo>
                  <a:pt x="10854" y="10846"/>
                  <a:pt x="10897" y="10882"/>
                  <a:pt x="10897" y="10926"/>
                </a:cubicBezTo>
                <a:lnTo>
                  <a:pt x="10897" y="11406"/>
                </a:lnTo>
                <a:close/>
                <a:moveTo>
                  <a:pt x="10897" y="10284"/>
                </a:moveTo>
                <a:cubicBezTo>
                  <a:pt x="10897" y="10329"/>
                  <a:pt x="10854" y="10364"/>
                  <a:pt x="10801" y="10364"/>
                </a:cubicBezTo>
                <a:cubicBezTo>
                  <a:pt x="10749" y="10364"/>
                  <a:pt x="10705" y="10328"/>
                  <a:pt x="10705" y="10284"/>
                </a:cubicBezTo>
                <a:lnTo>
                  <a:pt x="10705" y="9804"/>
                </a:lnTo>
                <a:cubicBezTo>
                  <a:pt x="10705" y="9760"/>
                  <a:pt x="10749" y="9725"/>
                  <a:pt x="10801" y="9725"/>
                </a:cubicBezTo>
                <a:cubicBezTo>
                  <a:pt x="10854" y="9725"/>
                  <a:pt x="10897" y="9761"/>
                  <a:pt x="10897" y="9804"/>
                </a:cubicBezTo>
                <a:lnTo>
                  <a:pt x="10897" y="10284"/>
                </a:lnTo>
                <a:close/>
                <a:moveTo>
                  <a:pt x="10897" y="9163"/>
                </a:moveTo>
                <a:cubicBezTo>
                  <a:pt x="10897" y="9207"/>
                  <a:pt x="10854" y="9243"/>
                  <a:pt x="10801" y="9243"/>
                </a:cubicBezTo>
                <a:cubicBezTo>
                  <a:pt x="10749" y="9243"/>
                  <a:pt x="10705" y="9207"/>
                  <a:pt x="10705" y="9163"/>
                </a:cubicBezTo>
                <a:lnTo>
                  <a:pt x="10705" y="8683"/>
                </a:lnTo>
                <a:cubicBezTo>
                  <a:pt x="10705" y="8639"/>
                  <a:pt x="10749" y="8603"/>
                  <a:pt x="10801" y="8603"/>
                </a:cubicBezTo>
                <a:cubicBezTo>
                  <a:pt x="10854" y="8603"/>
                  <a:pt x="10897" y="8640"/>
                  <a:pt x="10897" y="8683"/>
                </a:cubicBezTo>
                <a:lnTo>
                  <a:pt x="10897" y="9163"/>
                </a:lnTo>
                <a:close/>
                <a:moveTo>
                  <a:pt x="10897" y="8043"/>
                </a:moveTo>
                <a:cubicBezTo>
                  <a:pt x="10897" y="8087"/>
                  <a:pt x="10854" y="8122"/>
                  <a:pt x="10801" y="8122"/>
                </a:cubicBezTo>
                <a:cubicBezTo>
                  <a:pt x="10749" y="8122"/>
                  <a:pt x="10705" y="8086"/>
                  <a:pt x="10705" y="8043"/>
                </a:cubicBezTo>
                <a:lnTo>
                  <a:pt x="10705" y="7563"/>
                </a:lnTo>
                <a:cubicBezTo>
                  <a:pt x="10705" y="7518"/>
                  <a:pt x="10749" y="7483"/>
                  <a:pt x="10801" y="7483"/>
                </a:cubicBezTo>
                <a:cubicBezTo>
                  <a:pt x="10854" y="7483"/>
                  <a:pt x="10897" y="7519"/>
                  <a:pt x="10897" y="7563"/>
                </a:cubicBezTo>
                <a:lnTo>
                  <a:pt x="10897" y="8043"/>
                </a:lnTo>
                <a:close/>
                <a:moveTo>
                  <a:pt x="10897" y="6921"/>
                </a:moveTo>
                <a:cubicBezTo>
                  <a:pt x="10897" y="6966"/>
                  <a:pt x="10854" y="7001"/>
                  <a:pt x="10801" y="7001"/>
                </a:cubicBezTo>
                <a:cubicBezTo>
                  <a:pt x="10749" y="7001"/>
                  <a:pt x="10705" y="6965"/>
                  <a:pt x="10705" y="6921"/>
                </a:cubicBezTo>
                <a:lnTo>
                  <a:pt x="10705" y="6441"/>
                </a:lnTo>
                <a:cubicBezTo>
                  <a:pt x="10705" y="6397"/>
                  <a:pt x="10749" y="6361"/>
                  <a:pt x="10801" y="6361"/>
                </a:cubicBezTo>
                <a:cubicBezTo>
                  <a:pt x="10854" y="6361"/>
                  <a:pt x="10897" y="6398"/>
                  <a:pt x="10897" y="6441"/>
                </a:cubicBezTo>
                <a:lnTo>
                  <a:pt x="10897" y="6921"/>
                </a:lnTo>
                <a:close/>
                <a:moveTo>
                  <a:pt x="11049" y="5410"/>
                </a:moveTo>
                <a:cubicBezTo>
                  <a:pt x="10969" y="5512"/>
                  <a:pt x="10928" y="5600"/>
                  <a:pt x="10928" y="5670"/>
                </a:cubicBezTo>
                <a:cubicBezTo>
                  <a:pt x="10928" y="5693"/>
                  <a:pt x="10907" y="5711"/>
                  <a:pt x="10880" y="5711"/>
                </a:cubicBezTo>
                <a:cubicBezTo>
                  <a:pt x="10863" y="5711"/>
                  <a:pt x="10849" y="5703"/>
                  <a:pt x="10840" y="5692"/>
                </a:cubicBezTo>
                <a:cubicBezTo>
                  <a:pt x="10832" y="5702"/>
                  <a:pt x="10818" y="5711"/>
                  <a:pt x="10800" y="5711"/>
                </a:cubicBezTo>
                <a:cubicBezTo>
                  <a:pt x="10773" y="5711"/>
                  <a:pt x="10752" y="5693"/>
                  <a:pt x="10752" y="5670"/>
                </a:cubicBezTo>
                <a:cubicBezTo>
                  <a:pt x="10752" y="5599"/>
                  <a:pt x="10711" y="5512"/>
                  <a:pt x="10632" y="5410"/>
                </a:cubicBezTo>
                <a:cubicBezTo>
                  <a:pt x="10617" y="5392"/>
                  <a:pt x="10624" y="5367"/>
                  <a:pt x="10646" y="5354"/>
                </a:cubicBezTo>
                <a:cubicBezTo>
                  <a:pt x="10669" y="5342"/>
                  <a:pt x="10699" y="5348"/>
                  <a:pt x="10713" y="5367"/>
                </a:cubicBezTo>
                <a:cubicBezTo>
                  <a:pt x="10781" y="5454"/>
                  <a:pt x="10823" y="5531"/>
                  <a:pt x="10840" y="5601"/>
                </a:cubicBezTo>
                <a:cubicBezTo>
                  <a:pt x="10858" y="5531"/>
                  <a:pt x="10899" y="5454"/>
                  <a:pt x="10967" y="5367"/>
                </a:cubicBezTo>
                <a:cubicBezTo>
                  <a:pt x="10982" y="5348"/>
                  <a:pt x="11012" y="5342"/>
                  <a:pt x="11034" y="5354"/>
                </a:cubicBezTo>
                <a:cubicBezTo>
                  <a:pt x="11056" y="5367"/>
                  <a:pt x="11063" y="5392"/>
                  <a:pt x="11049" y="5410"/>
                </a:cubicBezTo>
                <a:close/>
                <a:moveTo>
                  <a:pt x="11844" y="4730"/>
                </a:moveTo>
                <a:cubicBezTo>
                  <a:pt x="11680" y="4844"/>
                  <a:pt x="11536" y="4952"/>
                  <a:pt x="11416" y="5051"/>
                </a:cubicBezTo>
                <a:cubicBezTo>
                  <a:pt x="11406" y="5059"/>
                  <a:pt x="11395" y="5062"/>
                  <a:pt x="11382" y="5062"/>
                </a:cubicBezTo>
                <a:cubicBezTo>
                  <a:pt x="11369" y="5062"/>
                  <a:pt x="11357" y="5058"/>
                  <a:pt x="11347" y="5050"/>
                </a:cubicBezTo>
                <a:cubicBezTo>
                  <a:pt x="11329" y="5034"/>
                  <a:pt x="11329" y="5009"/>
                  <a:pt x="11347" y="4993"/>
                </a:cubicBezTo>
                <a:cubicBezTo>
                  <a:pt x="11469" y="4892"/>
                  <a:pt x="11615" y="4783"/>
                  <a:pt x="11781" y="4667"/>
                </a:cubicBezTo>
                <a:cubicBezTo>
                  <a:pt x="11801" y="4653"/>
                  <a:pt x="11832" y="4655"/>
                  <a:pt x="11848" y="4672"/>
                </a:cubicBezTo>
                <a:cubicBezTo>
                  <a:pt x="11867" y="4691"/>
                  <a:pt x="11865" y="4716"/>
                  <a:pt x="11844" y="4730"/>
                </a:cubicBezTo>
                <a:close/>
                <a:moveTo>
                  <a:pt x="12761" y="4145"/>
                </a:moveTo>
                <a:cubicBezTo>
                  <a:pt x="12596" y="4244"/>
                  <a:pt x="12439" y="4339"/>
                  <a:pt x="12295" y="4431"/>
                </a:cubicBezTo>
                <a:cubicBezTo>
                  <a:pt x="12286" y="4437"/>
                  <a:pt x="12276" y="4439"/>
                  <a:pt x="12266" y="4439"/>
                </a:cubicBezTo>
                <a:cubicBezTo>
                  <a:pt x="12252" y="4439"/>
                  <a:pt x="12237" y="4434"/>
                  <a:pt x="12227" y="4423"/>
                </a:cubicBezTo>
                <a:cubicBezTo>
                  <a:pt x="12211" y="4406"/>
                  <a:pt x="12215" y="4381"/>
                  <a:pt x="12236" y="4367"/>
                </a:cubicBezTo>
                <a:cubicBezTo>
                  <a:pt x="12381" y="4275"/>
                  <a:pt x="12538" y="4178"/>
                  <a:pt x="12703" y="4079"/>
                </a:cubicBezTo>
                <a:cubicBezTo>
                  <a:pt x="12725" y="4066"/>
                  <a:pt x="12756" y="4070"/>
                  <a:pt x="12771" y="4088"/>
                </a:cubicBezTo>
                <a:cubicBezTo>
                  <a:pt x="12787" y="4107"/>
                  <a:pt x="12782" y="4132"/>
                  <a:pt x="12761" y="4145"/>
                </a:cubicBezTo>
                <a:close/>
                <a:moveTo>
                  <a:pt x="13715" y="3601"/>
                </a:moveTo>
                <a:cubicBezTo>
                  <a:pt x="13552" y="3690"/>
                  <a:pt x="13392" y="3780"/>
                  <a:pt x="13235" y="3869"/>
                </a:cubicBezTo>
                <a:cubicBezTo>
                  <a:pt x="13226" y="3874"/>
                  <a:pt x="13216" y="3876"/>
                  <a:pt x="13207" y="3876"/>
                </a:cubicBezTo>
                <a:cubicBezTo>
                  <a:pt x="13192" y="3876"/>
                  <a:pt x="13176" y="3870"/>
                  <a:pt x="13168" y="3859"/>
                </a:cubicBezTo>
                <a:cubicBezTo>
                  <a:pt x="13152" y="3840"/>
                  <a:pt x="13158" y="3815"/>
                  <a:pt x="13180" y="3802"/>
                </a:cubicBezTo>
                <a:cubicBezTo>
                  <a:pt x="13337" y="3713"/>
                  <a:pt x="13498" y="3623"/>
                  <a:pt x="13662" y="3533"/>
                </a:cubicBezTo>
                <a:cubicBezTo>
                  <a:pt x="13684" y="3521"/>
                  <a:pt x="13714" y="3526"/>
                  <a:pt x="13729" y="3544"/>
                </a:cubicBezTo>
                <a:cubicBezTo>
                  <a:pt x="13743" y="3563"/>
                  <a:pt x="13738" y="3588"/>
                  <a:pt x="13715" y="3601"/>
                </a:cubicBezTo>
                <a:close/>
                <a:moveTo>
                  <a:pt x="14690" y="3080"/>
                </a:moveTo>
                <a:cubicBezTo>
                  <a:pt x="14527" y="3166"/>
                  <a:pt x="14363" y="3252"/>
                  <a:pt x="14201" y="3338"/>
                </a:cubicBezTo>
                <a:cubicBezTo>
                  <a:pt x="14193" y="3342"/>
                  <a:pt x="14184" y="3345"/>
                  <a:pt x="14175" y="3345"/>
                </a:cubicBezTo>
                <a:cubicBezTo>
                  <a:pt x="14159" y="3345"/>
                  <a:pt x="14143" y="3338"/>
                  <a:pt x="14134" y="3326"/>
                </a:cubicBezTo>
                <a:cubicBezTo>
                  <a:pt x="14120" y="3308"/>
                  <a:pt x="14126" y="3283"/>
                  <a:pt x="14149" y="3271"/>
                </a:cubicBezTo>
                <a:cubicBezTo>
                  <a:pt x="14311" y="3184"/>
                  <a:pt x="14475" y="3097"/>
                  <a:pt x="14639" y="3012"/>
                </a:cubicBezTo>
                <a:cubicBezTo>
                  <a:pt x="14661" y="3000"/>
                  <a:pt x="14691" y="3006"/>
                  <a:pt x="14706" y="3025"/>
                </a:cubicBezTo>
                <a:cubicBezTo>
                  <a:pt x="14720" y="3043"/>
                  <a:pt x="14713" y="3068"/>
                  <a:pt x="14690" y="3080"/>
                </a:cubicBezTo>
                <a:close/>
                <a:moveTo>
                  <a:pt x="15677" y="2577"/>
                </a:moveTo>
                <a:cubicBezTo>
                  <a:pt x="15513" y="2658"/>
                  <a:pt x="15349" y="2742"/>
                  <a:pt x="15182" y="2827"/>
                </a:cubicBezTo>
                <a:cubicBezTo>
                  <a:pt x="15174" y="2831"/>
                  <a:pt x="15165" y="2832"/>
                  <a:pt x="15157" y="2832"/>
                </a:cubicBezTo>
                <a:cubicBezTo>
                  <a:pt x="15140" y="2832"/>
                  <a:pt x="15125" y="2826"/>
                  <a:pt x="15115" y="2813"/>
                </a:cubicBezTo>
                <a:cubicBezTo>
                  <a:pt x="15101" y="2794"/>
                  <a:pt x="15108" y="2769"/>
                  <a:pt x="15132" y="2757"/>
                </a:cubicBezTo>
                <a:cubicBezTo>
                  <a:pt x="15298" y="2673"/>
                  <a:pt x="15464" y="2589"/>
                  <a:pt x="15628" y="2508"/>
                </a:cubicBezTo>
                <a:cubicBezTo>
                  <a:pt x="15651" y="2496"/>
                  <a:pt x="15680" y="2502"/>
                  <a:pt x="15695" y="2521"/>
                </a:cubicBezTo>
                <a:cubicBezTo>
                  <a:pt x="15707" y="2541"/>
                  <a:pt x="15701" y="2566"/>
                  <a:pt x="15677" y="2577"/>
                </a:cubicBezTo>
                <a:close/>
                <a:moveTo>
                  <a:pt x="16675" y="2087"/>
                </a:moveTo>
                <a:cubicBezTo>
                  <a:pt x="16513" y="2165"/>
                  <a:pt x="16346" y="2247"/>
                  <a:pt x="16175" y="2330"/>
                </a:cubicBezTo>
                <a:cubicBezTo>
                  <a:pt x="16167" y="2334"/>
                  <a:pt x="16158" y="2336"/>
                  <a:pt x="16150" y="2336"/>
                </a:cubicBezTo>
                <a:cubicBezTo>
                  <a:pt x="16134" y="2336"/>
                  <a:pt x="16117" y="2329"/>
                  <a:pt x="16109" y="2316"/>
                </a:cubicBezTo>
                <a:cubicBezTo>
                  <a:pt x="16095" y="2297"/>
                  <a:pt x="16103" y="2272"/>
                  <a:pt x="16126" y="2260"/>
                </a:cubicBezTo>
                <a:cubicBezTo>
                  <a:pt x="16298" y="2176"/>
                  <a:pt x="16465" y="2094"/>
                  <a:pt x="16627" y="2016"/>
                </a:cubicBezTo>
                <a:cubicBezTo>
                  <a:pt x="16651" y="2005"/>
                  <a:pt x="16680" y="2011"/>
                  <a:pt x="16693" y="2031"/>
                </a:cubicBezTo>
                <a:cubicBezTo>
                  <a:pt x="16706" y="2052"/>
                  <a:pt x="16698" y="2076"/>
                  <a:pt x="16675" y="2087"/>
                </a:cubicBezTo>
                <a:close/>
                <a:moveTo>
                  <a:pt x="17681" y="1608"/>
                </a:moveTo>
                <a:cubicBezTo>
                  <a:pt x="17526" y="1680"/>
                  <a:pt x="17357" y="1760"/>
                  <a:pt x="17177" y="1846"/>
                </a:cubicBezTo>
                <a:cubicBezTo>
                  <a:pt x="17169" y="1850"/>
                  <a:pt x="17161" y="1852"/>
                  <a:pt x="17153" y="1852"/>
                </a:cubicBezTo>
                <a:cubicBezTo>
                  <a:pt x="17136" y="1852"/>
                  <a:pt x="17120" y="1845"/>
                  <a:pt x="17111" y="1832"/>
                </a:cubicBezTo>
                <a:cubicBezTo>
                  <a:pt x="17097" y="1812"/>
                  <a:pt x="17106" y="1788"/>
                  <a:pt x="17129" y="1777"/>
                </a:cubicBezTo>
                <a:cubicBezTo>
                  <a:pt x="17310" y="1692"/>
                  <a:pt x="17478" y="1611"/>
                  <a:pt x="17634" y="1539"/>
                </a:cubicBezTo>
                <a:cubicBezTo>
                  <a:pt x="17658" y="1527"/>
                  <a:pt x="17688" y="1535"/>
                  <a:pt x="17700" y="1554"/>
                </a:cubicBezTo>
                <a:cubicBezTo>
                  <a:pt x="17713" y="1572"/>
                  <a:pt x="17705" y="1597"/>
                  <a:pt x="17681" y="1608"/>
                </a:cubicBezTo>
                <a:close/>
                <a:moveTo>
                  <a:pt x="18698" y="1139"/>
                </a:moveTo>
                <a:cubicBezTo>
                  <a:pt x="18698" y="1139"/>
                  <a:pt x="18508" y="1224"/>
                  <a:pt x="18187" y="1373"/>
                </a:cubicBezTo>
                <a:cubicBezTo>
                  <a:pt x="18179" y="1376"/>
                  <a:pt x="18171" y="1377"/>
                  <a:pt x="18164" y="1377"/>
                </a:cubicBezTo>
                <a:cubicBezTo>
                  <a:pt x="18146" y="1377"/>
                  <a:pt x="18130" y="1370"/>
                  <a:pt x="18121" y="1357"/>
                </a:cubicBezTo>
                <a:cubicBezTo>
                  <a:pt x="18108" y="1337"/>
                  <a:pt x="18116" y="1312"/>
                  <a:pt x="18139" y="1302"/>
                </a:cubicBezTo>
                <a:cubicBezTo>
                  <a:pt x="18460" y="1154"/>
                  <a:pt x="18651" y="1068"/>
                  <a:pt x="18651" y="1068"/>
                </a:cubicBezTo>
                <a:cubicBezTo>
                  <a:pt x="18675" y="1058"/>
                  <a:pt x="18705" y="1065"/>
                  <a:pt x="18717" y="1084"/>
                </a:cubicBezTo>
                <a:cubicBezTo>
                  <a:pt x="18731" y="1104"/>
                  <a:pt x="18722" y="1129"/>
                  <a:pt x="18698" y="1139"/>
                </a:cubicBezTo>
                <a:close/>
              </a:path>
            </a:pathLst>
          </a:custGeom>
          <a:solidFill>
            <a:srgbClr val="2C3E50"/>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dirty="0"/>
          </a:p>
        </p:txBody>
      </p:sp>
      <p:sp>
        <p:nvSpPr>
          <p:cNvPr id="9" name="Oval 5">
            <a:extLst>
              <a:ext uri="{FF2B5EF4-FFF2-40B4-BE49-F238E27FC236}">
                <a16:creationId xmlns:a16="http://schemas.microsoft.com/office/drawing/2014/main" id="{61BE85DF-D298-40BE-96B2-81299EC75AD7}"/>
              </a:ext>
            </a:extLst>
          </p:cNvPr>
          <p:cNvSpPr/>
          <p:nvPr/>
        </p:nvSpPr>
        <p:spPr>
          <a:xfrm>
            <a:off x="3437078" y="735348"/>
            <a:ext cx="1117600" cy="1117600"/>
          </a:xfrm>
          <a:prstGeom prst="ellipse">
            <a:avLst/>
          </a:prstGeom>
          <a:solidFill>
            <a:srgbClr val="0FA1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6">
            <a:extLst>
              <a:ext uri="{FF2B5EF4-FFF2-40B4-BE49-F238E27FC236}">
                <a16:creationId xmlns:a16="http://schemas.microsoft.com/office/drawing/2014/main" id="{077209C3-420E-4405-B8D3-E55EB75A0C9B}"/>
              </a:ext>
            </a:extLst>
          </p:cNvPr>
          <p:cNvSpPr/>
          <p:nvPr/>
        </p:nvSpPr>
        <p:spPr>
          <a:xfrm>
            <a:off x="9561247" y="1464658"/>
            <a:ext cx="1117600" cy="1117600"/>
          </a:xfrm>
          <a:prstGeom prst="ellipse">
            <a:avLst/>
          </a:prstGeom>
          <a:solidFill>
            <a:srgbClr val="F39B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7">
            <a:extLst>
              <a:ext uri="{FF2B5EF4-FFF2-40B4-BE49-F238E27FC236}">
                <a16:creationId xmlns:a16="http://schemas.microsoft.com/office/drawing/2014/main" id="{98B5E65B-F7EE-4538-ACAD-FD9F4B004636}"/>
              </a:ext>
            </a:extLst>
          </p:cNvPr>
          <p:cNvSpPr txBox="1"/>
          <p:nvPr/>
        </p:nvSpPr>
        <p:spPr>
          <a:xfrm>
            <a:off x="3458962" y="768128"/>
            <a:ext cx="963725" cy="1015663"/>
          </a:xfrm>
          <a:prstGeom prst="rect">
            <a:avLst/>
          </a:prstGeom>
          <a:noFill/>
        </p:spPr>
        <p:txBody>
          <a:bodyPr wrap="none" rtlCol="0" anchor="b">
            <a:spAutoFit/>
          </a:bodyPr>
          <a:lstStyle/>
          <a:p>
            <a:pPr algn="ctr"/>
            <a:r>
              <a:rPr lang="en-US" sz="6000" b="1" cap="all" noProof="1">
                <a:solidFill>
                  <a:schemeClr val="bg1"/>
                </a:solidFill>
              </a:rPr>
              <a:t>01</a:t>
            </a:r>
          </a:p>
        </p:txBody>
      </p:sp>
      <p:sp>
        <p:nvSpPr>
          <p:cNvPr id="12" name="TextBox 8">
            <a:extLst>
              <a:ext uri="{FF2B5EF4-FFF2-40B4-BE49-F238E27FC236}">
                <a16:creationId xmlns:a16="http://schemas.microsoft.com/office/drawing/2014/main" id="{89EAE2D2-FCE1-4B60-B262-08F043DC2371}"/>
              </a:ext>
            </a:extLst>
          </p:cNvPr>
          <p:cNvSpPr txBox="1"/>
          <p:nvPr/>
        </p:nvSpPr>
        <p:spPr>
          <a:xfrm>
            <a:off x="9638185" y="1515627"/>
            <a:ext cx="963725" cy="1015663"/>
          </a:xfrm>
          <a:prstGeom prst="rect">
            <a:avLst/>
          </a:prstGeom>
          <a:noFill/>
        </p:spPr>
        <p:txBody>
          <a:bodyPr wrap="none" rtlCol="0" anchor="b">
            <a:spAutoFit/>
          </a:bodyPr>
          <a:lstStyle/>
          <a:p>
            <a:pPr algn="ctr"/>
            <a:r>
              <a:rPr lang="en-US" sz="6000" b="1" cap="all" noProof="1">
                <a:solidFill>
                  <a:schemeClr val="bg1"/>
                </a:solidFill>
              </a:rPr>
              <a:t>02</a:t>
            </a:r>
          </a:p>
        </p:txBody>
      </p:sp>
      <p:sp>
        <p:nvSpPr>
          <p:cNvPr id="14" name="Rectangle 12">
            <a:extLst>
              <a:ext uri="{FF2B5EF4-FFF2-40B4-BE49-F238E27FC236}">
                <a16:creationId xmlns:a16="http://schemas.microsoft.com/office/drawing/2014/main" id="{50126C57-EBB1-4217-97F5-BF65268CEE15}"/>
              </a:ext>
            </a:extLst>
          </p:cNvPr>
          <p:cNvSpPr/>
          <p:nvPr/>
        </p:nvSpPr>
        <p:spPr>
          <a:xfrm>
            <a:off x="9213286" y="2701800"/>
            <a:ext cx="2777248" cy="1200329"/>
          </a:xfrm>
          <a:prstGeom prst="rect">
            <a:avLst/>
          </a:prstGeom>
        </p:spPr>
        <p:txBody>
          <a:bodyPr wrap="square">
            <a:spAutoFit/>
          </a:bodyPr>
          <a:lstStyle/>
          <a:p>
            <a:pPr lvl="0">
              <a:spcAft>
                <a:spcPts val="800"/>
              </a:spcAft>
            </a:pPr>
            <a:r>
              <a:rPr lang="es-EC" dirty="0">
                <a:effectLst/>
                <a:latin typeface="Calibri" panose="020F0502020204030204" pitchFamily="34" charset="0"/>
                <a:ea typeface="Calibri" panose="020F0502020204030204" pitchFamily="34" charset="0"/>
                <a:cs typeface="Times New Roman" panose="02020603050405020304" pitchFamily="18" charset="0"/>
              </a:rPr>
              <a:t>La ecuación se realizó entre los parámetros de radiación (INHAMI) y las temperaturas </a:t>
            </a:r>
            <a:endParaRPr lang="es-ES" dirty="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16" name="Marcador de contenido 3">
                <a:extLst>
                  <a:ext uri="{FF2B5EF4-FFF2-40B4-BE49-F238E27FC236}">
                    <a16:creationId xmlns:a16="http://schemas.microsoft.com/office/drawing/2014/main" id="{AB1BFA8A-E3B8-4487-BC76-324886CAE826}"/>
                  </a:ext>
                </a:extLst>
              </p:cNvPr>
              <p:cNvGraphicFramePr>
                <a:graphicFrameLocks noGrp="1"/>
              </p:cNvGraphicFramePr>
              <p:nvPr>
                <p:ph idx="1"/>
              </p:nvPr>
            </p:nvGraphicFramePr>
            <p:xfrm>
              <a:off x="201466" y="2108511"/>
              <a:ext cx="5626129" cy="2951228"/>
            </p:xfrm>
            <a:graphic>
              <a:graphicData uri="http://schemas.openxmlformats.org/drawingml/2006/table">
                <a:tbl>
                  <a:tblPr firstRow="1" firstCol="1" bandRow="1">
                    <a:tableStyleId>{5C22544A-7EE6-4342-B048-85BDC9FD1C3A}</a:tableStyleId>
                  </a:tblPr>
                  <a:tblGrid>
                    <a:gridCol w="1105668">
                      <a:extLst>
                        <a:ext uri="{9D8B030D-6E8A-4147-A177-3AD203B41FA5}">
                          <a16:colId xmlns:a16="http://schemas.microsoft.com/office/drawing/2014/main" val="414189106"/>
                        </a:ext>
                      </a:extLst>
                    </a:gridCol>
                    <a:gridCol w="2664365">
                      <a:extLst>
                        <a:ext uri="{9D8B030D-6E8A-4147-A177-3AD203B41FA5}">
                          <a16:colId xmlns:a16="http://schemas.microsoft.com/office/drawing/2014/main" val="1747634355"/>
                        </a:ext>
                      </a:extLst>
                    </a:gridCol>
                    <a:gridCol w="1856096">
                      <a:extLst>
                        <a:ext uri="{9D8B030D-6E8A-4147-A177-3AD203B41FA5}">
                          <a16:colId xmlns:a16="http://schemas.microsoft.com/office/drawing/2014/main" val="3571621626"/>
                        </a:ext>
                      </a:extLst>
                    </a:gridCol>
                  </a:tblGrid>
                  <a:tr h="508635">
                    <a:tc>
                      <a:txBody>
                        <a:bodyPr/>
                        <a:lstStyle/>
                        <a:p>
                          <a:pPr algn="ctr">
                            <a:lnSpc>
                              <a:spcPct val="200000"/>
                            </a:lnSpc>
                            <a:spcAft>
                              <a:spcPts val="800"/>
                            </a:spcAft>
                          </a:pPr>
                          <a:r>
                            <a:rPr lang="es-EC" sz="1400" dirty="0">
                              <a:effectLst/>
                            </a:rPr>
                            <a:t>Mes</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800"/>
                            </a:spcAft>
                          </a:pPr>
                          <a:r>
                            <a:rPr lang="es-EC" sz="1400" dirty="0">
                              <a:effectLst/>
                            </a:rPr>
                            <a:t>Ecuación</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800"/>
                            </a:spcAft>
                          </a:pPr>
                          <a:r>
                            <a:rPr lang="es-EC" sz="1400" dirty="0">
                              <a:effectLst/>
                            </a:rPr>
                            <a:t>Coeficiente de correlación lineal (R²)</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80767500"/>
                      </a:ext>
                    </a:extLst>
                  </a:tr>
                  <a:tr h="0">
                    <a:tc>
                      <a:txBody>
                        <a:bodyPr/>
                        <a:lstStyle/>
                        <a:p>
                          <a:pPr algn="ctr">
                            <a:lnSpc>
                              <a:spcPct val="200000"/>
                            </a:lnSpc>
                            <a:spcAft>
                              <a:spcPts val="800"/>
                            </a:spcAft>
                          </a:pPr>
                          <a:r>
                            <a:rPr lang="es-EC" sz="1400" dirty="0">
                              <a:effectLst/>
                            </a:rPr>
                            <a:t>Septiembre</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r>
                                  <a:rPr lang="es-EC" sz="1400">
                                    <a:effectLst/>
                                    <a:latin typeface="Cambria Math" panose="02040503050406030204" pitchFamily="18" charset="0"/>
                                  </a:rPr>
                                  <m:t>𝑦</m:t>
                                </m:r>
                                <m:r>
                                  <a:rPr lang="es-EC" sz="1400">
                                    <a:effectLst/>
                                    <a:latin typeface="Cambria Math" panose="02040503050406030204" pitchFamily="18" charset="0"/>
                                  </a:rPr>
                                  <m:t>=91.81</m:t>
                                </m:r>
                                <m:r>
                                  <a:rPr lang="es-EC" sz="1400">
                                    <a:effectLst/>
                                    <a:latin typeface="Cambria Math" panose="02040503050406030204" pitchFamily="18" charset="0"/>
                                  </a:rPr>
                                  <m:t>𝑥</m:t>
                                </m:r>
                                <m:r>
                                  <a:rPr lang="es-EC" sz="1400">
                                    <a:effectLst/>
                                    <a:latin typeface="Cambria Math" panose="02040503050406030204" pitchFamily="18" charset="0"/>
                                  </a:rPr>
                                  <m:t>−1066.76</m:t>
                                </m:r>
                              </m:oMath>
                            </m:oMathPara>
                          </a14:m>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800"/>
                            </a:spcAft>
                          </a:pPr>
                          <a:r>
                            <a:rPr lang="es-EC" sz="1400">
                              <a:effectLst/>
                            </a:rPr>
                            <a:t>0.90</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62412539"/>
                      </a:ext>
                    </a:extLst>
                  </a:tr>
                  <a:tr h="0">
                    <a:tc>
                      <a:txBody>
                        <a:bodyPr/>
                        <a:lstStyle/>
                        <a:p>
                          <a:pPr algn="ctr">
                            <a:lnSpc>
                              <a:spcPct val="200000"/>
                            </a:lnSpc>
                            <a:spcAft>
                              <a:spcPts val="800"/>
                            </a:spcAft>
                          </a:pPr>
                          <a:r>
                            <a:rPr lang="es-EC" sz="1400">
                              <a:effectLst/>
                            </a:rPr>
                            <a:t>Octubre</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800"/>
                            </a:spcAft>
                          </a:pPr>
                          <a14:m>
                            <m:oMathPara xmlns:m="http://schemas.openxmlformats.org/officeDocument/2006/math">
                              <m:oMathParaPr>
                                <m:jc m:val="centerGroup"/>
                              </m:oMathParaPr>
                              <m:oMath xmlns:m="http://schemas.openxmlformats.org/officeDocument/2006/math">
                                <m:r>
                                  <a:rPr lang="es-EC" sz="1400">
                                    <a:effectLst/>
                                    <a:latin typeface="Cambria Math" panose="02040503050406030204" pitchFamily="18" charset="0"/>
                                  </a:rPr>
                                  <m:t>𝑦</m:t>
                                </m:r>
                                <m:r>
                                  <a:rPr lang="es-EC" sz="1400">
                                    <a:effectLst/>
                                    <a:latin typeface="Cambria Math" panose="02040503050406030204" pitchFamily="18" charset="0"/>
                                  </a:rPr>
                                  <m:t>=46.621</m:t>
                                </m:r>
                                <m:r>
                                  <a:rPr lang="es-EC" sz="1400">
                                    <a:effectLst/>
                                    <a:latin typeface="Cambria Math" panose="02040503050406030204" pitchFamily="18" charset="0"/>
                                  </a:rPr>
                                  <m:t>𝑥</m:t>
                                </m:r>
                                <m:r>
                                  <a:rPr lang="es-EC" sz="1400">
                                    <a:effectLst/>
                                    <a:latin typeface="Cambria Math" panose="02040503050406030204" pitchFamily="18" charset="0"/>
                                  </a:rPr>
                                  <m:t>−23.23</m:t>
                                </m:r>
                              </m:oMath>
                            </m:oMathPara>
                          </a14:m>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800"/>
                            </a:spcAft>
                          </a:pPr>
                          <a:r>
                            <a:rPr lang="es-EC" sz="1400">
                              <a:effectLst/>
                            </a:rPr>
                            <a:t>1.00</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61056705"/>
                      </a:ext>
                    </a:extLst>
                  </a:tr>
                  <a:tr h="0">
                    <a:tc>
                      <a:txBody>
                        <a:bodyPr/>
                        <a:lstStyle/>
                        <a:p>
                          <a:pPr algn="ctr">
                            <a:lnSpc>
                              <a:spcPct val="200000"/>
                            </a:lnSpc>
                            <a:spcAft>
                              <a:spcPts val="800"/>
                            </a:spcAft>
                          </a:pPr>
                          <a:r>
                            <a:rPr lang="es-EC" sz="1400">
                              <a:effectLst/>
                            </a:rPr>
                            <a:t>Noviembre</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800"/>
                            </a:spcAft>
                          </a:pPr>
                          <a14:m>
                            <m:oMathPara xmlns:m="http://schemas.openxmlformats.org/officeDocument/2006/math">
                              <m:oMathParaPr>
                                <m:jc m:val="centerGroup"/>
                              </m:oMathParaPr>
                              <m:oMath xmlns:m="http://schemas.openxmlformats.org/officeDocument/2006/math">
                                <m:r>
                                  <a:rPr lang="es-EC" sz="1400">
                                    <a:effectLst/>
                                    <a:latin typeface="Cambria Math" panose="02040503050406030204" pitchFamily="18" charset="0"/>
                                  </a:rPr>
                                  <m:t>𝑦</m:t>
                                </m:r>
                                <m:r>
                                  <a:rPr lang="es-EC" sz="1400">
                                    <a:effectLst/>
                                    <a:latin typeface="Cambria Math" panose="02040503050406030204" pitchFamily="18" charset="0"/>
                                  </a:rPr>
                                  <m:t>=59.05</m:t>
                                </m:r>
                                <m:r>
                                  <a:rPr lang="es-EC" sz="1400">
                                    <a:effectLst/>
                                    <a:latin typeface="Cambria Math" panose="02040503050406030204" pitchFamily="18" charset="0"/>
                                  </a:rPr>
                                  <m:t>𝑥</m:t>
                                </m:r>
                                <m:r>
                                  <a:rPr lang="es-EC" sz="1400">
                                    <a:effectLst/>
                                    <a:latin typeface="Cambria Math" panose="02040503050406030204" pitchFamily="18" charset="0"/>
                                  </a:rPr>
                                  <m:t>−427.57</m:t>
                                </m:r>
                              </m:oMath>
                            </m:oMathPara>
                          </a14:m>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800"/>
                            </a:spcAft>
                          </a:pPr>
                          <a:r>
                            <a:rPr lang="es-EC" sz="1400" dirty="0">
                              <a:effectLst/>
                            </a:rPr>
                            <a:t>0.98</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62785060"/>
                      </a:ext>
                    </a:extLst>
                  </a:tr>
                  <a:tr h="0">
                    <a:tc>
                      <a:txBody>
                        <a:bodyPr/>
                        <a:lstStyle/>
                        <a:p>
                          <a:pPr algn="ctr">
                            <a:lnSpc>
                              <a:spcPct val="200000"/>
                            </a:lnSpc>
                            <a:spcAft>
                              <a:spcPts val="800"/>
                            </a:spcAft>
                          </a:pPr>
                          <a:r>
                            <a:rPr lang="es-EC" sz="1400">
                              <a:effectLst/>
                            </a:rPr>
                            <a:t>Diciembre</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r>
                                  <a:rPr lang="es-EC" sz="1400">
                                    <a:effectLst/>
                                    <a:latin typeface="Cambria Math" panose="02040503050406030204" pitchFamily="18" charset="0"/>
                                  </a:rPr>
                                  <m:t>𝑦</m:t>
                                </m:r>
                                <m:r>
                                  <a:rPr lang="es-EC" sz="1400">
                                    <a:effectLst/>
                                    <a:latin typeface="Cambria Math" panose="02040503050406030204" pitchFamily="18" charset="0"/>
                                  </a:rPr>
                                  <m:t>=117.82</m:t>
                                </m:r>
                                <m:r>
                                  <a:rPr lang="es-EC" sz="1400">
                                    <a:effectLst/>
                                    <a:latin typeface="Cambria Math" panose="02040503050406030204" pitchFamily="18" charset="0"/>
                                  </a:rPr>
                                  <m:t>𝑥</m:t>
                                </m:r>
                                <m:r>
                                  <a:rPr lang="es-EC" sz="1400">
                                    <a:effectLst/>
                                    <a:latin typeface="Cambria Math" panose="02040503050406030204" pitchFamily="18" charset="0"/>
                                  </a:rPr>
                                  <m:t>−1602.35</m:t>
                                </m:r>
                              </m:oMath>
                            </m:oMathPara>
                          </a14:m>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800"/>
                            </a:spcAft>
                          </a:pPr>
                          <a:r>
                            <a:rPr lang="es-EC" sz="1400" dirty="0">
                              <a:effectLst/>
                            </a:rPr>
                            <a:t>0.76</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38413350"/>
                      </a:ext>
                    </a:extLst>
                  </a:tr>
                  <a:tr h="0">
                    <a:tc>
                      <a:txBody>
                        <a:bodyPr/>
                        <a:lstStyle/>
                        <a:p>
                          <a:pPr algn="ctr">
                            <a:lnSpc>
                              <a:spcPct val="200000"/>
                            </a:lnSpc>
                            <a:spcAft>
                              <a:spcPts val="800"/>
                            </a:spcAft>
                          </a:pPr>
                          <a:r>
                            <a:rPr lang="es-EC" sz="1400">
                              <a:effectLst/>
                            </a:rPr>
                            <a:t>Enero</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r>
                                  <a:rPr lang="es-EC" sz="1400">
                                    <a:effectLst/>
                                    <a:latin typeface="Cambria Math" panose="02040503050406030204" pitchFamily="18" charset="0"/>
                                  </a:rPr>
                                  <m:t>𝑦</m:t>
                                </m:r>
                                <m:r>
                                  <a:rPr lang="es-EC" sz="1400">
                                    <a:effectLst/>
                                    <a:latin typeface="Cambria Math" panose="02040503050406030204" pitchFamily="18" charset="0"/>
                                  </a:rPr>
                                  <m:t>=129.213</m:t>
                                </m:r>
                                <m:r>
                                  <a:rPr lang="es-EC" sz="1400">
                                    <a:effectLst/>
                                    <a:latin typeface="Cambria Math" panose="02040503050406030204" pitchFamily="18" charset="0"/>
                                  </a:rPr>
                                  <m:t>𝑥</m:t>
                                </m:r>
                                <m:r>
                                  <a:rPr lang="es-EC" sz="1400">
                                    <a:effectLst/>
                                    <a:latin typeface="Cambria Math" panose="02040503050406030204" pitchFamily="18" charset="0"/>
                                  </a:rPr>
                                  <m:t>−1578.86</m:t>
                                </m:r>
                              </m:oMath>
                            </m:oMathPara>
                          </a14:m>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800"/>
                            </a:spcAft>
                          </a:pPr>
                          <a:r>
                            <a:rPr lang="es-EC" sz="1400" dirty="0">
                              <a:effectLst/>
                            </a:rPr>
                            <a:t>0.72</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91969689"/>
                      </a:ext>
                    </a:extLst>
                  </a:tr>
                </a:tbl>
              </a:graphicData>
            </a:graphic>
          </p:graphicFrame>
        </mc:Choice>
        <mc:Fallback xmlns="">
          <p:graphicFrame>
            <p:nvGraphicFramePr>
              <p:cNvPr id="16" name="Marcador de contenido 3">
                <a:extLst>
                  <a:ext uri="{FF2B5EF4-FFF2-40B4-BE49-F238E27FC236}">
                    <a16:creationId xmlns:a16="http://schemas.microsoft.com/office/drawing/2014/main" id="{AB1BFA8A-E3B8-4487-BC76-324886CAE826}"/>
                  </a:ext>
                </a:extLst>
              </p:cNvPr>
              <p:cNvGraphicFramePr>
                <a:graphicFrameLocks noGrp="1"/>
              </p:cNvGraphicFramePr>
              <p:nvPr>
                <p:ph idx="1"/>
                <p:extLst>
                  <p:ext uri="{D42A27DB-BD31-4B8C-83A1-F6EECF244321}">
                    <p14:modId xmlns:p14="http://schemas.microsoft.com/office/powerpoint/2010/main" val="2981235051"/>
                  </p:ext>
                </p:extLst>
              </p:nvPr>
            </p:nvGraphicFramePr>
            <p:xfrm>
              <a:off x="201466" y="2108511"/>
              <a:ext cx="5626129" cy="2951228"/>
            </p:xfrm>
            <a:graphic>
              <a:graphicData uri="http://schemas.openxmlformats.org/drawingml/2006/table">
                <a:tbl>
                  <a:tblPr firstRow="1" firstCol="1" bandRow="1">
                    <a:tableStyleId>{5C22544A-7EE6-4342-B048-85BDC9FD1C3A}</a:tableStyleId>
                  </a:tblPr>
                  <a:tblGrid>
                    <a:gridCol w="1105668">
                      <a:extLst>
                        <a:ext uri="{9D8B030D-6E8A-4147-A177-3AD203B41FA5}">
                          <a16:colId xmlns:a16="http://schemas.microsoft.com/office/drawing/2014/main" val="414189106"/>
                        </a:ext>
                      </a:extLst>
                    </a:gridCol>
                    <a:gridCol w="2664365">
                      <a:extLst>
                        <a:ext uri="{9D8B030D-6E8A-4147-A177-3AD203B41FA5}">
                          <a16:colId xmlns:a16="http://schemas.microsoft.com/office/drawing/2014/main" val="1747634355"/>
                        </a:ext>
                      </a:extLst>
                    </a:gridCol>
                    <a:gridCol w="1856096">
                      <a:extLst>
                        <a:ext uri="{9D8B030D-6E8A-4147-A177-3AD203B41FA5}">
                          <a16:colId xmlns:a16="http://schemas.microsoft.com/office/drawing/2014/main" val="3571621626"/>
                        </a:ext>
                      </a:extLst>
                    </a:gridCol>
                  </a:tblGrid>
                  <a:tr h="793687">
                    <a:tc>
                      <a:txBody>
                        <a:bodyPr/>
                        <a:lstStyle/>
                        <a:p>
                          <a:pPr algn="ctr">
                            <a:lnSpc>
                              <a:spcPct val="200000"/>
                            </a:lnSpc>
                            <a:spcAft>
                              <a:spcPts val="800"/>
                            </a:spcAft>
                          </a:pPr>
                          <a:r>
                            <a:rPr lang="es-EC" sz="1400" dirty="0">
                              <a:effectLst/>
                            </a:rPr>
                            <a:t>Mes</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800"/>
                            </a:spcAft>
                          </a:pPr>
                          <a:r>
                            <a:rPr lang="es-EC" sz="1400" dirty="0">
                              <a:effectLst/>
                            </a:rPr>
                            <a:t>Ecuación</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800"/>
                            </a:spcAft>
                          </a:pPr>
                          <a:r>
                            <a:rPr lang="es-EC" sz="1400" dirty="0">
                              <a:effectLst/>
                            </a:rPr>
                            <a:t>Coeficiente de correlación lineal (R²)</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80767500"/>
                      </a:ext>
                    </a:extLst>
                  </a:tr>
                  <a:tr h="366967">
                    <a:tc>
                      <a:txBody>
                        <a:bodyPr/>
                        <a:lstStyle/>
                        <a:p>
                          <a:pPr algn="ctr">
                            <a:lnSpc>
                              <a:spcPct val="200000"/>
                            </a:lnSpc>
                            <a:spcAft>
                              <a:spcPts val="800"/>
                            </a:spcAft>
                          </a:pPr>
                          <a:r>
                            <a:rPr lang="es-EC" sz="1400" dirty="0">
                              <a:effectLst/>
                            </a:rPr>
                            <a:t>Septiembre</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s-ES"/>
                        </a:p>
                      </a:txBody>
                      <a:tcPr marL="68580" marR="68580" marT="0" marB="0">
                        <a:blipFill>
                          <a:blip r:embed="rId2"/>
                          <a:stretch>
                            <a:fillRect l="-41648" t="-220000" r="-70938" b="-521667"/>
                          </a:stretch>
                        </a:blipFill>
                      </a:tcPr>
                    </a:tc>
                    <a:tc>
                      <a:txBody>
                        <a:bodyPr/>
                        <a:lstStyle/>
                        <a:p>
                          <a:pPr algn="ctr">
                            <a:lnSpc>
                              <a:spcPct val="200000"/>
                            </a:lnSpc>
                            <a:spcAft>
                              <a:spcPts val="800"/>
                            </a:spcAft>
                          </a:pPr>
                          <a:r>
                            <a:rPr lang="es-EC" sz="1400">
                              <a:effectLst/>
                            </a:rPr>
                            <a:t>0.90</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62412539"/>
                      </a:ext>
                    </a:extLst>
                  </a:tr>
                  <a:tr h="528320">
                    <a:tc>
                      <a:txBody>
                        <a:bodyPr/>
                        <a:lstStyle/>
                        <a:p>
                          <a:pPr algn="ctr">
                            <a:lnSpc>
                              <a:spcPct val="200000"/>
                            </a:lnSpc>
                            <a:spcAft>
                              <a:spcPts val="800"/>
                            </a:spcAft>
                          </a:pPr>
                          <a:r>
                            <a:rPr lang="es-EC" sz="1400">
                              <a:effectLst/>
                            </a:rPr>
                            <a:t>Octubre</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s-ES"/>
                        </a:p>
                      </a:txBody>
                      <a:tcPr marL="68580" marR="68580" marT="0" marB="0">
                        <a:blipFill>
                          <a:blip r:embed="rId2"/>
                          <a:stretch>
                            <a:fillRect l="-41648" t="-220690" r="-70938" b="-259770"/>
                          </a:stretch>
                        </a:blipFill>
                      </a:tcPr>
                    </a:tc>
                    <a:tc>
                      <a:txBody>
                        <a:bodyPr/>
                        <a:lstStyle/>
                        <a:p>
                          <a:pPr algn="ctr">
                            <a:lnSpc>
                              <a:spcPct val="200000"/>
                            </a:lnSpc>
                            <a:spcAft>
                              <a:spcPts val="800"/>
                            </a:spcAft>
                          </a:pPr>
                          <a:r>
                            <a:rPr lang="es-EC" sz="1400">
                              <a:effectLst/>
                            </a:rPr>
                            <a:t>1.00</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61056705"/>
                      </a:ext>
                    </a:extLst>
                  </a:tr>
                  <a:tr h="528320">
                    <a:tc>
                      <a:txBody>
                        <a:bodyPr/>
                        <a:lstStyle/>
                        <a:p>
                          <a:pPr algn="ctr">
                            <a:lnSpc>
                              <a:spcPct val="200000"/>
                            </a:lnSpc>
                            <a:spcAft>
                              <a:spcPts val="800"/>
                            </a:spcAft>
                          </a:pPr>
                          <a:r>
                            <a:rPr lang="es-EC" sz="1400">
                              <a:effectLst/>
                            </a:rPr>
                            <a:t>Noviembre</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s-ES"/>
                        </a:p>
                      </a:txBody>
                      <a:tcPr marL="68580" marR="68580" marT="0" marB="0">
                        <a:blipFill>
                          <a:blip r:embed="rId2"/>
                          <a:stretch>
                            <a:fillRect l="-41648" t="-320690" r="-70938" b="-159770"/>
                          </a:stretch>
                        </a:blipFill>
                      </a:tcPr>
                    </a:tc>
                    <a:tc>
                      <a:txBody>
                        <a:bodyPr/>
                        <a:lstStyle/>
                        <a:p>
                          <a:pPr algn="ctr">
                            <a:lnSpc>
                              <a:spcPct val="200000"/>
                            </a:lnSpc>
                            <a:spcAft>
                              <a:spcPts val="800"/>
                            </a:spcAft>
                          </a:pPr>
                          <a:r>
                            <a:rPr lang="es-EC" sz="1400" dirty="0">
                              <a:effectLst/>
                            </a:rPr>
                            <a:t>0.98</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62785060"/>
                      </a:ext>
                    </a:extLst>
                  </a:tr>
                  <a:tr h="366967">
                    <a:tc>
                      <a:txBody>
                        <a:bodyPr/>
                        <a:lstStyle/>
                        <a:p>
                          <a:pPr algn="ctr">
                            <a:lnSpc>
                              <a:spcPct val="200000"/>
                            </a:lnSpc>
                            <a:spcAft>
                              <a:spcPts val="800"/>
                            </a:spcAft>
                          </a:pPr>
                          <a:r>
                            <a:rPr lang="es-EC" sz="1400">
                              <a:effectLst/>
                            </a:rPr>
                            <a:t>Diciembre</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s-ES"/>
                        </a:p>
                      </a:txBody>
                      <a:tcPr marL="68580" marR="68580" marT="0" marB="0">
                        <a:blipFill>
                          <a:blip r:embed="rId2"/>
                          <a:stretch>
                            <a:fillRect l="-41648" t="-600000" r="-70938" b="-127869"/>
                          </a:stretch>
                        </a:blipFill>
                      </a:tcPr>
                    </a:tc>
                    <a:tc>
                      <a:txBody>
                        <a:bodyPr/>
                        <a:lstStyle/>
                        <a:p>
                          <a:pPr algn="ctr">
                            <a:lnSpc>
                              <a:spcPct val="200000"/>
                            </a:lnSpc>
                            <a:spcAft>
                              <a:spcPts val="800"/>
                            </a:spcAft>
                          </a:pPr>
                          <a:r>
                            <a:rPr lang="es-EC" sz="1400" dirty="0">
                              <a:effectLst/>
                            </a:rPr>
                            <a:t>0.76</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38413350"/>
                      </a:ext>
                    </a:extLst>
                  </a:tr>
                  <a:tr h="366967">
                    <a:tc>
                      <a:txBody>
                        <a:bodyPr/>
                        <a:lstStyle/>
                        <a:p>
                          <a:pPr algn="ctr">
                            <a:lnSpc>
                              <a:spcPct val="200000"/>
                            </a:lnSpc>
                            <a:spcAft>
                              <a:spcPts val="800"/>
                            </a:spcAft>
                          </a:pPr>
                          <a:r>
                            <a:rPr lang="es-EC" sz="1400">
                              <a:effectLst/>
                            </a:rPr>
                            <a:t>Enero</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s-ES"/>
                        </a:p>
                      </a:txBody>
                      <a:tcPr marL="68580" marR="68580" marT="0" marB="0">
                        <a:blipFill>
                          <a:blip r:embed="rId2"/>
                          <a:stretch>
                            <a:fillRect l="-41648" t="-711667" r="-70938" b="-30000"/>
                          </a:stretch>
                        </a:blipFill>
                      </a:tcPr>
                    </a:tc>
                    <a:tc>
                      <a:txBody>
                        <a:bodyPr/>
                        <a:lstStyle/>
                        <a:p>
                          <a:pPr algn="ctr">
                            <a:lnSpc>
                              <a:spcPct val="200000"/>
                            </a:lnSpc>
                            <a:spcAft>
                              <a:spcPts val="800"/>
                            </a:spcAft>
                          </a:pPr>
                          <a:r>
                            <a:rPr lang="es-EC" sz="1400" dirty="0">
                              <a:effectLst/>
                            </a:rPr>
                            <a:t>0.72</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91969689"/>
                      </a:ext>
                    </a:extLst>
                  </a:tr>
                </a:tbl>
              </a:graphicData>
            </a:graphic>
          </p:graphicFrame>
        </mc:Fallback>
      </mc:AlternateContent>
      <p:sp>
        <p:nvSpPr>
          <p:cNvPr id="2" name="CuadroTexto 1">
            <a:extLst>
              <a:ext uri="{FF2B5EF4-FFF2-40B4-BE49-F238E27FC236}">
                <a16:creationId xmlns:a16="http://schemas.microsoft.com/office/drawing/2014/main" id="{037E5352-47FB-44E5-A575-B2D9BB73AFC0}"/>
              </a:ext>
            </a:extLst>
          </p:cNvPr>
          <p:cNvSpPr txBox="1"/>
          <p:nvPr/>
        </p:nvSpPr>
        <p:spPr>
          <a:xfrm>
            <a:off x="945932" y="5221719"/>
            <a:ext cx="2743200" cy="369332"/>
          </a:xfrm>
          <a:prstGeom prst="rect">
            <a:avLst/>
          </a:prstGeom>
          <a:noFill/>
        </p:spPr>
        <p:txBody>
          <a:bodyPr wrap="square" rtlCol="0">
            <a:spAutoFit/>
          </a:bodyPr>
          <a:lstStyle/>
          <a:p>
            <a:r>
              <a:rPr lang="es-ES" dirty="0"/>
              <a:t>Y                      radiación </a:t>
            </a:r>
          </a:p>
        </p:txBody>
      </p:sp>
      <p:sp>
        <p:nvSpPr>
          <p:cNvPr id="3" name="Flecha: a la derecha 2">
            <a:extLst>
              <a:ext uri="{FF2B5EF4-FFF2-40B4-BE49-F238E27FC236}">
                <a16:creationId xmlns:a16="http://schemas.microsoft.com/office/drawing/2014/main" id="{DD04D1DA-FAFB-4D57-AEBE-2EA4A3DE0C32}"/>
              </a:ext>
            </a:extLst>
          </p:cNvPr>
          <p:cNvSpPr/>
          <p:nvPr/>
        </p:nvSpPr>
        <p:spPr>
          <a:xfrm>
            <a:off x="1232141" y="5753031"/>
            <a:ext cx="847485" cy="2436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CuadroTexto 12">
            <a:extLst>
              <a:ext uri="{FF2B5EF4-FFF2-40B4-BE49-F238E27FC236}">
                <a16:creationId xmlns:a16="http://schemas.microsoft.com/office/drawing/2014/main" id="{0AB2B6C6-E9F8-4029-BEDC-C879BF0CFE57}"/>
              </a:ext>
            </a:extLst>
          </p:cNvPr>
          <p:cNvSpPr txBox="1"/>
          <p:nvPr/>
        </p:nvSpPr>
        <p:spPr>
          <a:xfrm>
            <a:off x="945932" y="5698319"/>
            <a:ext cx="4275425" cy="369332"/>
          </a:xfrm>
          <a:prstGeom prst="rect">
            <a:avLst/>
          </a:prstGeom>
          <a:noFill/>
        </p:spPr>
        <p:txBody>
          <a:bodyPr wrap="square" rtlCol="0">
            <a:spAutoFit/>
          </a:bodyPr>
          <a:lstStyle/>
          <a:p>
            <a:r>
              <a:rPr lang="es-ES" dirty="0"/>
              <a:t>X                       temperatura del pavimento</a:t>
            </a:r>
          </a:p>
        </p:txBody>
      </p:sp>
      <p:sp>
        <p:nvSpPr>
          <p:cNvPr id="15" name="Flecha: a la derecha 14">
            <a:extLst>
              <a:ext uri="{FF2B5EF4-FFF2-40B4-BE49-F238E27FC236}">
                <a16:creationId xmlns:a16="http://schemas.microsoft.com/office/drawing/2014/main" id="{F9C6E4AA-80C1-4A19-8921-452D793799F7}"/>
              </a:ext>
            </a:extLst>
          </p:cNvPr>
          <p:cNvSpPr/>
          <p:nvPr/>
        </p:nvSpPr>
        <p:spPr>
          <a:xfrm>
            <a:off x="1232141" y="5269439"/>
            <a:ext cx="847485" cy="2436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0733869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upo 41">
            <a:extLst>
              <a:ext uri="{FF2B5EF4-FFF2-40B4-BE49-F238E27FC236}">
                <a16:creationId xmlns:a16="http://schemas.microsoft.com/office/drawing/2014/main" id="{DCD73027-F72C-4908-A05D-DFC3ED8FB9D9}"/>
              </a:ext>
            </a:extLst>
          </p:cNvPr>
          <p:cNvGrpSpPr/>
          <p:nvPr/>
        </p:nvGrpSpPr>
        <p:grpSpPr>
          <a:xfrm>
            <a:off x="70981" y="3220062"/>
            <a:ext cx="11997648" cy="634807"/>
            <a:chOff x="342573" y="3101009"/>
            <a:chExt cx="11506854" cy="508143"/>
          </a:xfrm>
        </p:grpSpPr>
        <p:sp>
          <p:nvSpPr>
            <p:cNvPr id="43" name="Rectángulo 42">
              <a:extLst>
                <a:ext uri="{FF2B5EF4-FFF2-40B4-BE49-F238E27FC236}">
                  <a16:creationId xmlns:a16="http://schemas.microsoft.com/office/drawing/2014/main" id="{598C3708-955A-48D9-8B06-B8282BB3FFB9}"/>
                </a:ext>
              </a:extLst>
            </p:cNvPr>
            <p:cNvSpPr/>
            <p:nvPr/>
          </p:nvSpPr>
          <p:spPr>
            <a:xfrm>
              <a:off x="342573" y="3101009"/>
              <a:ext cx="11506854" cy="50814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44" name="Rectángulo 43">
              <a:extLst>
                <a:ext uri="{FF2B5EF4-FFF2-40B4-BE49-F238E27FC236}">
                  <a16:creationId xmlns:a16="http://schemas.microsoft.com/office/drawing/2014/main" id="{3D84D55C-0ACE-441D-8AFE-AFC13710A972}"/>
                </a:ext>
              </a:extLst>
            </p:cNvPr>
            <p:cNvSpPr/>
            <p:nvPr/>
          </p:nvSpPr>
          <p:spPr>
            <a:xfrm>
              <a:off x="526435" y="3324022"/>
              <a:ext cx="916603" cy="462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45" name="Rectángulo 44">
              <a:extLst>
                <a:ext uri="{FF2B5EF4-FFF2-40B4-BE49-F238E27FC236}">
                  <a16:creationId xmlns:a16="http://schemas.microsoft.com/office/drawing/2014/main" id="{1B5947C5-345F-4BE6-BB65-C7079374BD4B}"/>
                </a:ext>
              </a:extLst>
            </p:cNvPr>
            <p:cNvSpPr/>
            <p:nvPr/>
          </p:nvSpPr>
          <p:spPr>
            <a:xfrm>
              <a:off x="1641188" y="3321709"/>
              <a:ext cx="916603" cy="462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46" name="Rectángulo 45">
              <a:extLst>
                <a:ext uri="{FF2B5EF4-FFF2-40B4-BE49-F238E27FC236}">
                  <a16:creationId xmlns:a16="http://schemas.microsoft.com/office/drawing/2014/main" id="{78F45A51-5E3F-4F8E-9DFD-F82F07FADB1A}"/>
                </a:ext>
              </a:extLst>
            </p:cNvPr>
            <p:cNvSpPr/>
            <p:nvPr/>
          </p:nvSpPr>
          <p:spPr>
            <a:xfrm>
              <a:off x="2784832" y="3323246"/>
              <a:ext cx="916603" cy="462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47" name="Rectángulo 46">
              <a:extLst>
                <a:ext uri="{FF2B5EF4-FFF2-40B4-BE49-F238E27FC236}">
                  <a16:creationId xmlns:a16="http://schemas.microsoft.com/office/drawing/2014/main" id="{17D01D0E-C921-4C63-80D3-5660AD58603E}"/>
                </a:ext>
              </a:extLst>
            </p:cNvPr>
            <p:cNvSpPr/>
            <p:nvPr/>
          </p:nvSpPr>
          <p:spPr>
            <a:xfrm>
              <a:off x="3890072" y="3324022"/>
              <a:ext cx="916603" cy="462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48" name="Rectángulo 47">
              <a:extLst>
                <a:ext uri="{FF2B5EF4-FFF2-40B4-BE49-F238E27FC236}">
                  <a16:creationId xmlns:a16="http://schemas.microsoft.com/office/drawing/2014/main" id="{6D475A04-DB24-4956-82B7-D899F74F0E7A}"/>
                </a:ext>
              </a:extLst>
            </p:cNvPr>
            <p:cNvSpPr/>
            <p:nvPr/>
          </p:nvSpPr>
          <p:spPr>
            <a:xfrm>
              <a:off x="5004825" y="3321709"/>
              <a:ext cx="916603" cy="462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49" name="Rectángulo 48">
              <a:extLst>
                <a:ext uri="{FF2B5EF4-FFF2-40B4-BE49-F238E27FC236}">
                  <a16:creationId xmlns:a16="http://schemas.microsoft.com/office/drawing/2014/main" id="{17AB3133-F492-49DB-A625-291ADC6CBDFF}"/>
                </a:ext>
              </a:extLst>
            </p:cNvPr>
            <p:cNvSpPr/>
            <p:nvPr/>
          </p:nvSpPr>
          <p:spPr>
            <a:xfrm>
              <a:off x="6148469" y="3323246"/>
              <a:ext cx="916603" cy="462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50" name="Rectángulo 49">
              <a:extLst>
                <a:ext uri="{FF2B5EF4-FFF2-40B4-BE49-F238E27FC236}">
                  <a16:creationId xmlns:a16="http://schemas.microsoft.com/office/drawing/2014/main" id="{4E61AEC4-D955-4C68-8BF6-B464804C644A}"/>
                </a:ext>
              </a:extLst>
            </p:cNvPr>
            <p:cNvSpPr/>
            <p:nvPr/>
          </p:nvSpPr>
          <p:spPr>
            <a:xfrm>
              <a:off x="7224818" y="3323069"/>
              <a:ext cx="916603" cy="462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51" name="Rectángulo 50">
              <a:extLst>
                <a:ext uri="{FF2B5EF4-FFF2-40B4-BE49-F238E27FC236}">
                  <a16:creationId xmlns:a16="http://schemas.microsoft.com/office/drawing/2014/main" id="{0CE2B44C-4154-4963-B9BE-1C974DD94A5F}"/>
                </a:ext>
              </a:extLst>
            </p:cNvPr>
            <p:cNvSpPr/>
            <p:nvPr/>
          </p:nvSpPr>
          <p:spPr>
            <a:xfrm>
              <a:off x="8339571" y="3320756"/>
              <a:ext cx="916603" cy="462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52" name="Rectángulo 51">
              <a:extLst>
                <a:ext uri="{FF2B5EF4-FFF2-40B4-BE49-F238E27FC236}">
                  <a16:creationId xmlns:a16="http://schemas.microsoft.com/office/drawing/2014/main" id="{A6FC1290-ED15-4006-9D3B-507F91154E52}"/>
                </a:ext>
              </a:extLst>
            </p:cNvPr>
            <p:cNvSpPr/>
            <p:nvPr/>
          </p:nvSpPr>
          <p:spPr>
            <a:xfrm>
              <a:off x="9483215" y="3322293"/>
              <a:ext cx="916603" cy="462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53" name="Rectángulo 52">
              <a:extLst>
                <a:ext uri="{FF2B5EF4-FFF2-40B4-BE49-F238E27FC236}">
                  <a16:creationId xmlns:a16="http://schemas.microsoft.com/office/drawing/2014/main" id="{9631FE1D-F02C-48BF-A617-B7FAAFF52DE4}"/>
                </a:ext>
              </a:extLst>
            </p:cNvPr>
            <p:cNvSpPr/>
            <p:nvPr/>
          </p:nvSpPr>
          <p:spPr>
            <a:xfrm>
              <a:off x="10649300" y="3318572"/>
              <a:ext cx="916603" cy="462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grpSp>
      <p:grpSp>
        <p:nvGrpSpPr>
          <p:cNvPr id="54" name="Grupo 53">
            <a:extLst>
              <a:ext uri="{FF2B5EF4-FFF2-40B4-BE49-F238E27FC236}">
                <a16:creationId xmlns:a16="http://schemas.microsoft.com/office/drawing/2014/main" id="{D64527F2-3FE3-457C-8112-A4BDEB4B8DF8}"/>
              </a:ext>
            </a:extLst>
          </p:cNvPr>
          <p:cNvGrpSpPr/>
          <p:nvPr/>
        </p:nvGrpSpPr>
        <p:grpSpPr>
          <a:xfrm rot="5400000">
            <a:off x="3220892" y="2995310"/>
            <a:ext cx="5697826" cy="838640"/>
            <a:chOff x="342573" y="3101009"/>
            <a:chExt cx="11506854" cy="508143"/>
          </a:xfrm>
        </p:grpSpPr>
        <p:sp>
          <p:nvSpPr>
            <p:cNvPr id="55" name="Rectángulo 54">
              <a:extLst>
                <a:ext uri="{FF2B5EF4-FFF2-40B4-BE49-F238E27FC236}">
                  <a16:creationId xmlns:a16="http://schemas.microsoft.com/office/drawing/2014/main" id="{CF5764CD-F29A-4E7C-A2E1-EA61E9CA9261}"/>
                </a:ext>
              </a:extLst>
            </p:cNvPr>
            <p:cNvSpPr/>
            <p:nvPr/>
          </p:nvSpPr>
          <p:spPr>
            <a:xfrm>
              <a:off x="342573" y="3101009"/>
              <a:ext cx="11506854" cy="50814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56" name="Rectángulo 55">
              <a:extLst>
                <a:ext uri="{FF2B5EF4-FFF2-40B4-BE49-F238E27FC236}">
                  <a16:creationId xmlns:a16="http://schemas.microsoft.com/office/drawing/2014/main" id="{36943A7A-7260-44CD-B37A-48DD3C779FA4}"/>
                </a:ext>
              </a:extLst>
            </p:cNvPr>
            <p:cNvSpPr/>
            <p:nvPr/>
          </p:nvSpPr>
          <p:spPr>
            <a:xfrm>
              <a:off x="526435" y="3324022"/>
              <a:ext cx="916603" cy="462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57" name="Rectángulo 56">
              <a:extLst>
                <a:ext uri="{FF2B5EF4-FFF2-40B4-BE49-F238E27FC236}">
                  <a16:creationId xmlns:a16="http://schemas.microsoft.com/office/drawing/2014/main" id="{456BAC11-A2AF-4783-A4B9-906D6D100781}"/>
                </a:ext>
              </a:extLst>
            </p:cNvPr>
            <p:cNvSpPr/>
            <p:nvPr/>
          </p:nvSpPr>
          <p:spPr>
            <a:xfrm>
              <a:off x="1641188" y="3321709"/>
              <a:ext cx="916603" cy="462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58" name="Rectángulo 57">
              <a:extLst>
                <a:ext uri="{FF2B5EF4-FFF2-40B4-BE49-F238E27FC236}">
                  <a16:creationId xmlns:a16="http://schemas.microsoft.com/office/drawing/2014/main" id="{12349F21-6ED0-40AF-94F2-DF8AC942F4A9}"/>
                </a:ext>
              </a:extLst>
            </p:cNvPr>
            <p:cNvSpPr/>
            <p:nvPr/>
          </p:nvSpPr>
          <p:spPr>
            <a:xfrm>
              <a:off x="2784832" y="3323246"/>
              <a:ext cx="916603" cy="462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59" name="Rectángulo 58">
              <a:extLst>
                <a:ext uri="{FF2B5EF4-FFF2-40B4-BE49-F238E27FC236}">
                  <a16:creationId xmlns:a16="http://schemas.microsoft.com/office/drawing/2014/main" id="{F031211F-FF1A-4DFF-A74D-5946E99FA396}"/>
                </a:ext>
              </a:extLst>
            </p:cNvPr>
            <p:cNvSpPr/>
            <p:nvPr/>
          </p:nvSpPr>
          <p:spPr>
            <a:xfrm>
              <a:off x="3890072" y="3324022"/>
              <a:ext cx="916603" cy="462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60" name="Rectángulo 59">
              <a:extLst>
                <a:ext uri="{FF2B5EF4-FFF2-40B4-BE49-F238E27FC236}">
                  <a16:creationId xmlns:a16="http://schemas.microsoft.com/office/drawing/2014/main" id="{4CDF868E-0536-4181-87B2-55F124DCF95E}"/>
                </a:ext>
              </a:extLst>
            </p:cNvPr>
            <p:cNvSpPr/>
            <p:nvPr/>
          </p:nvSpPr>
          <p:spPr>
            <a:xfrm>
              <a:off x="5004825" y="3321709"/>
              <a:ext cx="916603" cy="462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61" name="Rectángulo 60">
              <a:extLst>
                <a:ext uri="{FF2B5EF4-FFF2-40B4-BE49-F238E27FC236}">
                  <a16:creationId xmlns:a16="http://schemas.microsoft.com/office/drawing/2014/main" id="{703DEDBB-80BF-470A-8706-29DE56EFF305}"/>
                </a:ext>
              </a:extLst>
            </p:cNvPr>
            <p:cNvSpPr/>
            <p:nvPr/>
          </p:nvSpPr>
          <p:spPr>
            <a:xfrm>
              <a:off x="6148469" y="3323246"/>
              <a:ext cx="916603" cy="462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62" name="Rectángulo 61">
              <a:extLst>
                <a:ext uri="{FF2B5EF4-FFF2-40B4-BE49-F238E27FC236}">
                  <a16:creationId xmlns:a16="http://schemas.microsoft.com/office/drawing/2014/main" id="{87E5CD07-D31B-48B0-ACBD-BA62DF723606}"/>
                </a:ext>
              </a:extLst>
            </p:cNvPr>
            <p:cNvSpPr/>
            <p:nvPr/>
          </p:nvSpPr>
          <p:spPr>
            <a:xfrm>
              <a:off x="7224818" y="3323069"/>
              <a:ext cx="916603" cy="462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63" name="Rectángulo 62">
              <a:extLst>
                <a:ext uri="{FF2B5EF4-FFF2-40B4-BE49-F238E27FC236}">
                  <a16:creationId xmlns:a16="http://schemas.microsoft.com/office/drawing/2014/main" id="{18EA1CE2-1282-4807-A48A-9CD8B037D9A5}"/>
                </a:ext>
              </a:extLst>
            </p:cNvPr>
            <p:cNvSpPr/>
            <p:nvPr/>
          </p:nvSpPr>
          <p:spPr>
            <a:xfrm>
              <a:off x="8339571" y="3320756"/>
              <a:ext cx="916603" cy="462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64" name="Rectángulo 63">
              <a:extLst>
                <a:ext uri="{FF2B5EF4-FFF2-40B4-BE49-F238E27FC236}">
                  <a16:creationId xmlns:a16="http://schemas.microsoft.com/office/drawing/2014/main" id="{F75F52D0-C156-4218-8AE9-FBF8083C01CF}"/>
                </a:ext>
              </a:extLst>
            </p:cNvPr>
            <p:cNvSpPr/>
            <p:nvPr/>
          </p:nvSpPr>
          <p:spPr>
            <a:xfrm>
              <a:off x="9483215" y="3322293"/>
              <a:ext cx="916603" cy="462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65" name="Rectángulo 64">
              <a:extLst>
                <a:ext uri="{FF2B5EF4-FFF2-40B4-BE49-F238E27FC236}">
                  <a16:creationId xmlns:a16="http://schemas.microsoft.com/office/drawing/2014/main" id="{E32E2C67-2BD8-4185-8ED4-1AA3607BBE61}"/>
                </a:ext>
              </a:extLst>
            </p:cNvPr>
            <p:cNvSpPr/>
            <p:nvPr/>
          </p:nvSpPr>
          <p:spPr>
            <a:xfrm>
              <a:off x="10649300" y="3318572"/>
              <a:ext cx="916603" cy="462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grpSp>
      <p:sp>
        <p:nvSpPr>
          <p:cNvPr id="98" name="Elipse 97">
            <a:extLst>
              <a:ext uri="{FF2B5EF4-FFF2-40B4-BE49-F238E27FC236}">
                <a16:creationId xmlns:a16="http://schemas.microsoft.com/office/drawing/2014/main" id="{4D945499-7871-4B77-B463-C56690B069FC}"/>
              </a:ext>
            </a:extLst>
          </p:cNvPr>
          <p:cNvSpPr/>
          <p:nvPr/>
        </p:nvSpPr>
        <p:spPr>
          <a:xfrm>
            <a:off x="3943642" y="1792794"/>
            <a:ext cx="4485505" cy="378256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99" name="Elipse 98">
            <a:extLst>
              <a:ext uri="{FF2B5EF4-FFF2-40B4-BE49-F238E27FC236}">
                <a16:creationId xmlns:a16="http://schemas.microsoft.com/office/drawing/2014/main" id="{E77230BD-098B-466D-846E-DA1DD233EA1C}"/>
              </a:ext>
            </a:extLst>
          </p:cNvPr>
          <p:cNvSpPr/>
          <p:nvPr/>
        </p:nvSpPr>
        <p:spPr>
          <a:xfrm>
            <a:off x="4474950" y="2167646"/>
            <a:ext cx="3310215" cy="306543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ES"/>
          </a:p>
        </p:txBody>
      </p:sp>
      <p:sp>
        <p:nvSpPr>
          <p:cNvPr id="2" name="Título 1">
            <a:extLst>
              <a:ext uri="{FF2B5EF4-FFF2-40B4-BE49-F238E27FC236}">
                <a16:creationId xmlns:a16="http://schemas.microsoft.com/office/drawing/2014/main" id="{AFDB8438-4D2E-4963-B3A8-B1E0D9985ADC}"/>
              </a:ext>
            </a:extLst>
          </p:cNvPr>
          <p:cNvSpPr>
            <a:spLocks noGrp="1"/>
          </p:cNvSpPr>
          <p:nvPr>
            <p:ph type="title"/>
          </p:nvPr>
        </p:nvSpPr>
        <p:spPr>
          <a:xfrm>
            <a:off x="284284" y="136522"/>
            <a:ext cx="6350000" cy="584200"/>
          </a:xfrm>
        </p:spPr>
        <p:txBody>
          <a:bodyPr/>
          <a:lstStyle/>
          <a:p>
            <a:r>
              <a:rPr lang="es-EC" dirty="0"/>
              <a:t>Espectros de Radiación</a:t>
            </a:r>
          </a:p>
        </p:txBody>
      </p:sp>
      <p:sp>
        <p:nvSpPr>
          <p:cNvPr id="4" name="Marcador de número de diapositiva 3">
            <a:extLst>
              <a:ext uri="{FF2B5EF4-FFF2-40B4-BE49-F238E27FC236}">
                <a16:creationId xmlns:a16="http://schemas.microsoft.com/office/drawing/2014/main" id="{DCC12183-A4AB-44E8-95AD-574171ABE45D}"/>
              </a:ext>
            </a:extLst>
          </p:cNvPr>
          <p:cNvSpPr>
            <a:spLocks noGrp="1"/>
          </p:cNvSpPr>
          <p:nvPr>
            <p:ph type="sldNum" sz="quarter" idx="12"/>
          </p:nvPr>
        </p:nvSpPr>
        <p:spPr/>
        <p:txBody>
          <a:bodyPr/>
          <a:lstStyle/>
          <a:p>
            <a:fld id="{5A745FF5-85E7-44FB-BA6C-21F3DA7B9E3F}" type="slidenum">
              <a:rPr lang="es-EC" smtClean="0">
                <a:solidFill>
                  <a:prstClr val="black">
                    <a:tint val="75000"/>
                  </a:prstClr>
                </a:solidFill>
              </a:rPr>
              <a:pPr/>
              <a:t>37</a:t>
            </a:fld>
            <a:endParaRPr lang="es-EC" dirty="0">
              <a:solidFill>
                <a:prstClr val="black">
                  <a:tint val="75000"/>
                </a:prstClr>
              </a:solidFill>
            </a:endParaRPr>
          </a:p>
        </p:txBody>
      </p:sp>
      <p:pic>
        <p:nvPicPr>
          <p:cNvPr id="92" name="Imagen 91">
            <a:extLst>
              <a:ext uri="{FF2B5EF4-FFF2-40B4-BE49-F238E27FC236}">
                <a16:creationId xmlns:a16="http://schemas.microsoft.com/office/drawing/2014/main" id="{7F6ED207-A588-423D-B1EF-36F39C9DC451}"/>
              </a:ext>
            </a:extLst>
          </p:cNvPr>
          <p:cNvPicPr>
            <a:picLocks noChangeAspect="1"/>
          </p:cNvPicPr>
          <p:nvPr/>
        </p:nvPicPr>
        <p:blipFill>
          <a:blip r:embed="rId2"/>
          <a:stretch>
            <a:fillRect/>
          </a:stretch>
        </p:blipFill>
        <p:spPr>
          <a:xfrm>
            <a:off x="7546743" y="648045"/>
            <a:ext cx="4302223" cy="1980249"/>
          </a:xfrm>
          <a:prstGeom prst="rect">
            <a:avLst/>
          </a:prstGeom>
        </p:spPr>
      </p:pic>
      <p:pic>
        <p:nvPicPr>
          <p:cNvPr id="93" name="Imagen 92">
            <a:extLst>
              <a:ext uri="{FF2B5EF4-FFF2-40B4-BE49-F238E27FC236}">
                <a16:creationId xmlns:a16="http://schemas.microsoft.com/office/drawing/2014/main" id="{4839EF5C-E53A-4A55-9787-6EF39EE38A31}"/>
              </a:ext>
            </a:extLst>
          </p:cNvPr>
          <p:cNvPicPr>
            <a:picLocks noChangeAspect="1"/>
          </p:cNvPicPr>
          <p:nvPr/>
        </p:nvPicPr>
        <p:blipFill>
          <a:blip r:embed="rId3"/>
          <a:stretch>
            <a:fillRect/>
          </a:stretch>
        </p:blipFill>
        <p:spPr>
          <a:xfrm>
            <a:off x="89982" y="4122755"/>
            <a:ext cx="4227742" cy="1934149"/>
          </a:xfrm>
          <a:prstGeom prst="rect">
            <a:avLst/>
          </a:prstGeom>
        </p:spPr>
      </p:pic>
      <p:pic>
        <p:nvPicPr>
          <p:cNvPr id="95" name="Imagen 94">
            <a:extLst>
              <a:ext uri="{FF2B5EF4-FFF2-40B4-BE49-F238E27FC236}">
                <a16:creationId xmlns:a16="http://schemas.microsoft.com/office/drawing/2014/main" id="{743C54D2-CF7A-42AE-ADE4-ED1BC0BD70AB}"/>
              </a:ext>
            </a:extLst>
          </p:cNvPr>
          <p:cNvPicPr>
            <a:picLocks noChangeAspect="1"/>
          </p:cNvPicPr>
          <p:nvPr/>
        </p:nvPicPr>
        <p:blipFill>
          <a:blip r:embed="rId4"/>
          <a:stretch>
            <a:fillRect/>
          </a:stretch>
        </p:blipFill>
        <p:spPr>
          <a:xfrm>
            <a:off x="7417738" y="3975203"/>
            <a:ext cx="4344361" cy="2001684"/>
          </a:xfrm>
          <a:prstGeom prst="rect">
            <a:avLst/>
          </a:prstGeom>
        </p:spPr>
      </p:pic>
      <p:pic>
        <p:nvPicPr>
          <p:cNvPr id="97" name="Imagen 96">
            <a:extLst>
              <a:ext uri="{FF2B5EF4-FFF2-40B4-BE49-F238E27FC236}">
                <a16:creationId xmlns:a16="http://schemas.microsoft.com/office/drawing/2014/main" id="{FAA47033-97A0-43A9-8F31-44D6096E4222}"/>
              </a:ext>
            </a:extLst>
          </p:cNvPr>
          <p:cNvPicPr>
            <a:picLocks noChangeAspect="1"/>
          </p:cNvPicPr>
          <p:nvPr/>
        </p:nvPicPr>
        <p:blipFill>
          <a:blip r:embed="rId5"/>
          <a:stretch>
            <a:fillRect/>
          </a:stretch>
        </p:blipFill>
        <p:spPr>
          <a:xfrm>
            <a:off x="3741448" y="2507475"/>
            <a:ext cx="4485505" cy="2045861"/>
          </a:xfrm>
          <a:prstGeom prst="rect">
            <a:avLst/>
          </a:prstGeom>
        </p:spPr>
      </p:pic>
      <p:pic>
        <p:nvPicPr>
          <p:cNvPr id="91" name="Imagen 90">
            <a:extLst>
              <a:ext uri="{FF2B5EF4-FFF2-40B4-BE49-F238E27FC236}">
                <a16:creationId xmlns:a16="http://schemas.microsoft.com/office/drawing/2014/main" id="{C3EED239-8761-4BA5-B995-5896510763EA}"/>
              </a:ext>
            </a:extLst>
          </p:cNvPr>
          <p:cNvPicPr>
            <a:picLocks noChangeAspect="1"/>
          </p:cNvPicPr>
          <p:nvPr/>
        </p:nvPicPr>
        <p:blipFill>
          <a:blip r:embed="rId6"/>
          <a:stretch>
            <a:fillRect/>
          </a:stretch>
        </p:blipFill>
        <p:spPr>
          <a:xfrm>
            <a:off x="186241" y="720722"/>
            <a:ext cx="4214962" cy="1928302"/>
          </a:xfrm>
          <a:prstGeom prst="rect">
            <a:avLst/>
          </a:prstGeom>
        </p:spPr>
      </p:pic>
    </p:spTree>
    <p:extLst>
      <p:ext uri="{BB962C8B-B14F-4D97-AF65-F5344CB8AC3E}">
        <p14:creationId xmlns:p14="http://schemas.microsoft.com/office/powerpoint/2010/main" val="24551119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EC9D9192-EEFE-445A-9B98-02D55BC8BBDB}"/>
              </a:ext>
            </a:extLst>
          </p:cNvPr>
          <p:cNvPicPr>
            <a:picLocks noChangeAspect="1"/>
          </p:cNvPicPr>
          <p:nvPr/>
        </p:nvPicPr>
        <p:blipFill rotWithShape="1">
          <a:blip r:embed="rId2">
            <a:lum bright="70000" contrast="-70000"/>
            <a:extLst>
              <a:ext uri="{28A0092B-C50C-407E-A947-70E740481C1C}">
                <a14:useLocalDpi xmlns:a14="http://schemas.microsoft.com/office/drawing/2010/main" val="0"/>
              </a:ext>
            </a:extLst>
          </a:blip>
          <a:srcRect t="23002"/>
          <a:stretch/>
        </p:blipFill>
        <p:spPr>
          <a:xfrm>
            <a:off x="0" y="1038143"/>
            <a:ext cx="12192000" cy="4803045"/>
          </a:xfrm>
          <a:prstGeom prst="rect">
            <a:avLst/>
          </a:prstGeom>
          <a:ln>
            <a:noFill/>
          </a:ln>
          <a:effectLst>
            <a:softEdge rad="112500"/>
          </a:effectLst>
        </p:spPr>
      </p:pic>
      <p:sp>
        <p:nvSpPr>
          <p:cNvPr id="4" name="Marcador de número de diapositiva 3">
            <a:extLst>
              <a:ext uri="{FF2B5EF4-FFF2-40B4-BE49-F238E27FC236}">
                <a16:creationId xmlns:a16="http://schemas.microsoft.com/office/drawing/2014/main" id="{3D923213-AE7C-4440-A2DC-0B2E8F09BC87}"/>
              </a:ext>
            </a:extLst>
          </p:cNvPr>
          <p:cNvSpPr>
            <a:spLocks noGrp="1"/>
          </p:cNvSpPr>
          <p:nvPr>
            <p:ph type="sldNum" sz="quarter" idx="12"/>
          </p:nvPr>
        </p:nvSpPr>
        <p:spPr/>
        <p:txBody>
          <a:bodyPr/>
          <a:lstStyle/>
          <a:p>
            <a:fld id="{5A745FF5-85E7-44FB-BA6C-21F3DA7B9E3F}" type="slidenum">
              <a:rPr lang="es-EC" smtClean="0">
                <a:solidFill>
                  <a:prstClr val="black">
                    <a:tint val="75000"/>
                  </a:prstClr>
                </a:solidFill>
              </a:rPr>
              <a:pPr/>
              <a:t>38</a:t>
            </a:fld>
            <a:endParaRPr lang="es-EC" dirty="0">
              <a:solidFill>
                <a:prstClr val="black">
                  <a:tint val="75000"/>
                </a:prstClr>
              </a:solidFill>
            </a:endParaRPr>
          </a:p>
        </p:txBody>
      </p:sp>
      <p:sp>
        <p:nvSpPr>
          <p:cNvPr id="5" name="Shape">
            <a:extLst>
              <a:ext uri="{FF2B5EF4-FFF2-40B4-BE49-F238E27FC236}">
                <a16:creationId xmlns:a16="http://schemas.microsoft.com/office/drawing/2014/main" id="{8287BB10-0C8A-4F22-940D-9271587E453D}"/>
              </a:ext>
            </a:extLst>
          </p:cNvPr>
          <p:cNvSpPr/>
          <p:nvPr/>
        </p:nvSpPr>
        <p:spPr>
          <a:xfrm>
            <a:off x="0" y="1005237"/>
            <a:ext cx="12192000" cy="634398"/>
          </a:xfrm>
          <a:custGeom>
            <a:avLst/>
            <a:gdLst/>
            <a:ahLst/>
            <a:cxnLst>
              <a:cxn ang="0">
                <a:pos x="wd2" y="hd2"/>
              </a:cxn>
              <a:cxn ang="5400000">
                <a:pos x="wd2" y="hd2"/>
              </a:cxn>
              <a:cxn ang="10800000">
                <a:pos x="wd2" y="hd2"/>
              </a:cxn>
              <a:cxn ang="16200000">
                <a:pos x="wd2" y="hd2"/>
              </a:cxn>
            </a:cxnLst>
            <a:rect l="0" t="0" r="r" b="b"/>
            <a:pathLst>
              <a:path w="21600" h="21600" extrusionOk="0">
                <a:moveTo>
                  <a:pt x="20922" y="317"/>
                </a:moveTo>
                <a:lnTo>
                  <a:pt x="19860" y="301"/>
                </a:lnTo>
                <a:lnTo>
                  <a:pt x="19860" y="301"/>
                </a:lnTo>
                <a:lnTo>
                  <a:pt x="18821" y="285"/>
                </a:lnTo>
                <a:lnTo>
                  <a:pt x="17759" y="269"/>
                </a:lnTo>
                <a:lnTo>
                  <a:pt x="16697" y="254"/>
                </a:lnTo>
                <a:lnTo>
                  <a:pt x="15642" y="238"/>
                </a:lnTo>
                <a:lnTo>
                  <a:pt x="14580" y="222"/>
                </a:lnTo>
                <a:lnTo>
                  <a:pt x="13518" y="206"/>
                </a:lnTo>
                <a:lnTo>
                  <a:pt x="12456" y="190"/>
                </a:lnTo>
                <a:lnTo>
                  <a:pt x="11406" y="174"/>
                </a:lnTo>
                <a:lnTo>
                  <a:pt x="11406" y="174"/>
                </a:lnTo>
                <a:lnTo>
                  <a:pt x="10345" y="159"/>
                </a:lnTo>
                <a:lnTo>
                  <a:pt x="9282" y="143"/>
                </a:lnTo>
                <a:lnTo>
                  <a:pt x="8220" y="127"/>
                </a:lnTo>
                <a:lnTo>
                  <a:pt x="7181" y="111"/>
                </a:lnTo>
                <a:lnTo>
                  <a:pt x="7181" y="111"/>
                </a:lnTo>
                <a:lnTo>
                  <a:pt x="6119" y="95"/>
                </a:lnTo>
                <a:lnTo>
                  <a:pt x="5057" y="79"/>
                </a:lnTo>
                <a:lnTo>
                  <a:pt x="3995" y="63"/>
                </a:lnTo>
                <a:lnTo>
                  <a:pt x="2940" y="48"/>
                </a:lnTo>
                <a:lnTo>
                  <a:pt x="1878" y="32"/>
                </a:lnTo>
                <a:lnTo>
                  <a:pt x="816" y="16"/>
                </a:lnTo>
                <a:lnTo>
                  <a:pt x="0" y="0"/>
                </a:lnTo>
                <a:lnTo>
                  <a:pt x="0" y="10023"/>
                </a:lnTo>
                <a:cubicBezTo>
                  <a:pt x="2" y="10015"/>
                  <a:pt x="4" y="10007"/>
                  <a:pt x="6" y="10007"/>
                </a:cubicBezTo>
                <a:lnTo>
                  <a:pt x="6" y="10007"/>
                </a:lnTo>
                <a:lnTo>
                  <a:pt x="209" y="10007"/>
                </a:lnTo>
                <a:cubicBezTo>
                  <a:pt x="216" y="10007"/>
                  <a:pt x="223" y="10047"/>
                  <a:pt x="228" y="10126"/>
                </a:cubicBezTo>
                <a:cubicBezTo>
                  <a:pt x="233" y="10205"/>
                  <a:pt x="236" y="10301"/>
                  <a:pt x="236" y="10404"/>
                </a:cubicBezTo>
                <a:lnTo>
                  <a:pt x="236" y="10879"/>
                </a:lnTo>
                <a:cubicBezTo>
                  <a:pt x="236" y="11101"/>
                  <a:pt x="224" y="11276"/>
                  <a:pt x="209" y="11276"/>
                </a:cubicBezTo>
                <a:lnTo>
                  <a:pt x="209" y="11276"/>
                </a:lnTo>
                <a:lnTo>
                  <a:pt x="6" y="11276"/>
                </a:lnTo>
                <a:cubicBezTo>
                  <a:pt x="4" y="11276"/>
                  <a:pt x="2" y="11268"/>
                  <a:pt x="1" y="11260"/>
                </a:cubicBezTo>
                <a:lnTo>
                  <a:pt x="1" y="21275"/>
                </a:lnTo>
                <a:lnTo>
                  <a:pt x="815" y="21291"/>
                </a:lnTo>
                <a:lnTo>
                  <a:pt x="1877" y="21307"/>
                </a:lnTo>
                <a:lnTo>
                  <a:pt x="2932" y="21323"/>
                </a:lnTo>
                <a:lnTo>
                  <a:pt x="3994" y="21338"/>
                </a:lnTo>
                <a:lnTo>
                  <a:pt x="5056" y="21354"/>
                </a:lnTo>
                <a:lnTo>
                  <a:pt x="6118" y="21370"/>
                </a:lnTo>
                <a:lnTo>
                  <a:pt x="7157" y="21386"/>
                </a:lnTo>
                <a:lnTo>
                  <a:pt x="7157" y="21386"/>
                </a:lnTo>
                <a:lnTo>
                  <a:pt x="8219" y="21402"/>
                </a:lnTo>
                <a:lnTo>
                  <a:pt x="9280" y="21418"/>
                </a:lnTo>
                <a:lnTo>
                  <a:pt x="10343" y="21434"/>
                </a:lnTo>
                <a:lnTo>
                  <a:pt x="11405" y="21449"/>
                </a:lnTo>
                <a:lnTo>
                  <a:pt x="11405" y="21449"/>
                </a:lnTo>
                <a:lnTo>
                  <a:pt x="12454" y="21465"/>
                </a:lnTo>
                <a:lnTo>
                  <a:pt x="13516" y="21481"/>
                </a:lnTo>
                <a:lnTo>
                  <a:pt x="14579" y="21497"/>
                </a:lnTo>
                <a:lnTo>
                  <a:pt x="15634" y="21513"/>
                </a:lnTo>
                <a:lnTo>
                  <a:pt x="15634" y="21513"/>
                </a:lnTo>
                <a:lnTo>
                  <a:pt x="16696" y="21529"/>
                </a:lnTo>
                <a:lnTo>
                  <a:pt x="17757" y="21545"/>
                </a:lnTo>
                <a:lnTo>
                  <a:pt x="18819" y="21560"/>
                </a:lnTo>
                <a:lnTo>
                  <a:pt x="19881" y="21576"/>
                </a:lnTo>
                <a:lnTo>
                  <a:pt x="19881" y="21576"/>
                </a:lnTo>
                <a:lnTo>
                  <a:pt x="20920" y="21592"/>
                </a:lnTo>
                <a:lnTo>
                  <a:pt x="21600" y="21600"/>
                </a:lnTo>
                <a:lnTo>
                  <a:pt x="21600" y="325"/>
                </a:lnTo>
                <a:lnTo>
                  <a:pt x="20922" y="317"/>
                </a:lnTo>
                <a:close/>
                <a:moveTo>
                  <a:pt x="708" y="10879"/>
                </a:moveTo>
                <a:cubicBezTo>
                  <a:pt x="708" y="10982"/>
                  <a:pt x="706" y="11085"/>
                  <a:pt x="700" y="11157"/>
                </a:cubicBezTo>
                <a:cubicBezTo>
                  <a:pt x="695" y="11228"/>
                  <a:pt x="688" y="11276"/>
                  <a:pt x="681" y="11276"/>
                </a:cubicBezTo>
                <a:lnTo>
                  <a:pt x="681" y="11276"/>
                </a:lnTo>
                <a:lnTo>
                  <a:pt x="478" y="11276"/>
                </a:lnTo>
                <a:cubicBezTo>
                  <a:pt x="471" y="11276"/>
                  <a:pt x="464" y="11236"/>
                  <a:pt x="459" y="11157"/>
                </a:cubicBezTo>
                <a:cubicBezTo>
                  <a:pt x="454" y="11085"/>
                  <a:pt x="451" y="10982"/>
                  <a:pt x="451" y="10879"/>
                </a:cubicBezTo>
                <a:lnTo>
                  <a:pt x="451" y="10403"/>
                </a:lnTo>
                <a:cubicBezTo>
                  <a:pt x="451" y="10181"/>
                  <a:pt x="463" y="10007"/>
                  <a:pt x="478" y="10007"/>
                </a:cubicBezTo>
                <a:lnTo>
                  <a:pt x="478" y="10007"/>
                </a:lnTo>
                <a:lnTo>
                  <a:pt x="681" y="10007"/>
                </a:lnTo>
                <a:cubicBezTo>
                  <a:pt x="696" y="10007"/>
                  <a:pt x="708" y="10181"/>
                  <a:pt x="708" y="10403"/>
                </a:cubicBezTo>
                <a:lnTo>
                  <a:pt x="708" y="10879"/>
                </a:lnTo>
                <a:close/>
                <a:moveTo>
                  <a:pt x="1181" y="10887"/>
                </a:moveTo>
                <a:cubicBezTo>
                  <a:pt x="1181" y="11109"/>
                  <a:pt x="1169" y="11284"/>
                  <a:pt x="1154" y="11284"/>
                </a:cubicBezTo>
                <a:lnTo>
                  <a:pt x="1154" y="11284"/>
                </a:lnTo>
                <a:lnTo>
                  <a:pt x="951" y="11284"/>
                </a:lnTo>
                <a:cubicBezTo>
                  <a:pt x="944" y="11284"/>
                  <a:pt x="937" y="11244"/>
                  <a:pt x="932" y="11165"/>
                </a:cubicBezTo>
                <a:cubicBezTo>
                  <a:pt x="927" y="11085"/>
                  <a:pt x="924" y="10990"/>
                  <a:pt x="924" y="10887"/>
                </a:cubicBezTo>
                <a:lnTo>
                  <a:pt x="924" y="10411"/>
                </a:lnTo>
                <a:cubicBezTo>
                  <a:pt x="924" y="10189"/>
                  <a:pt x="936" y="10015"/>
                  <a:pt x="951" y="10015"/>
                </a:cubicBezTo>
                <a:lnTo>
                  <a:pt x="951" y="10015"/>
                </a:lnTo>
                <a:lnTo>
                  <a:pt x="1154" y="10015"/>
                </a:lnTo>
                <a:cubicBezTo>
                  <a:pt x="1161" y="10015"/>
                  <a:pt x="1168" y="10055"/>
                  <a:pt x="1173" y="10134"/>
                </a:cubicBezTo>
                <a:cubicBezTo>
                  <a:pt x="1178" y="10213"/>
                  <a:pt x="1181" y="10308"/>
                  <a:pt x="1181" y="10411"/>
                </a:cubicBezTo>
                <a:lnTo>
                  <a:pt x="1181" y="10887"/>
                </a:lnTo>
                <a:close/>
                <a:moveTo>
                  <a:pt x="1654" y="10895"/>
                </a:moveTo>
                <a:cubicBezTo>
                  <a:pt x="1654" y="11117"/>
                  <a:pt x="1642" y="11292"/>
                  <a:pt x="1627" y="11292"/>
                </a:cubicBezTo>
                <a:lnTo>
                  <a:pt x="1627" y="11292"/>
                </a:lnTo>
                <a:lnTo>
                  <a:pt x="1424" y="11292"/>
                </a:lnTo>
                <a:cubicBezTo>
                  <a:pt x="1417" y="11292"/>
                  <a:pt x="1410" y="11252"/>
                  <a:pt x="1405" y="11173"/>
                </a:cubicBezTo>
                <a:cubicBezTo>
                  <a:pt x="1400" y="11093"/>
                  <a:pt x="1396" y="10998"/>
                  <a:pt x="1396" y="10895"/>
                </a:cubicBezTo>
                <a:lnTo>
                  <a:pt x="1396" y="10419"/>
                </a:lnTo>
                <a:cubicBezTo>
                  <a:pt x="1396" y="10197"/>
                  <a:pt x="1409" y="10023"/>
                  <a:pt x="1424" y="10023"/>
                </a:cubicBezTo>
                <a:lnTo>
                  <a:pt x="1424" y="10023"/>
                </a:lnTo>
                <a:lnTo>
                  <a:pt x="1627" y="10023"/>
                </a:lnTo>
                <a:cubicBezTo>
                  <a:pt x="1634" y="10023"/>
                  <a:pt x="1641" y="10062"/>
                  <a:pt x="1646" y="10142"/>
                </a:cubicBezTo>
                <a:cubicBezTo>
                  <a:pt x="1651" y="10221"/>
                  <a:pt x="1654" y="10316"/>
                  <a:pt x="1654" y="10419"/>
                </a:cubicBezTo>
                <a:lnTo>
                  <a:pt x="1654" y="10895"/>
                </a:lnTo>
                <a:close/>
                <a:moveTo>
                  <a:pt x="2126" y="10903"/>
                </a:moveTo>
                <a:cubicBezTo>
                  <a:pt x="2126" y="11125"/>
                  <a:pt x="2114" y="11299"/>
                  <a:pt x="2099" y="11299"/>
                </a:cubicBezTo>
                <a:cubicBezTo>
                  <a:pt x="2099" y="11299"/>
                  <a:pt x="2099" y="11299"/>
                  <a:pt x="2099" y="11299"/>
                </a:cubicBezTo>
                <a:lnTo>
                  <a:pt x="1896" y="11299"/>
                </a:lnTo>
                <a:cubicBezTo>
                  <a:pt x="1889" y="11299"/>
                  <a:pt x="1882" y="11260"/>
                  <a:pt x="1877" y="11181"/>
                </a:cubicBezTo>
                <a:cubicBezTo>
                  <a:pt x="1872" y="11109"/>
                  <a:pt x="1869" y="11006"/>
                  <a:pt x="1869" y="10903"/>
                </a:cubicBezTo>
                <a:lnTo>
                  <a:pt x="1869" y="10427"/>
                </a:lnTo>
                <a:cubicBezTo>
                  <a:pt x="1869" y="10205"/>
                  <a:pt x="1881" y="10031"/>
                  <a:pt x="1896" y="10031"/>
                </a:cubicBezTo>
                <a:lnTo>
                  <a:pt x="1896" y="10031"/>
                </a:lnTo>
                <a:lnTo>
                  <a:pt x="2099" y="10031"/>
                </a:lnTo>
                <a:cubicBezTo>
                  <a:pt x="2114" y="10031"/>
                  <a:pt x="2126" y="10205"/>
                  <a:pt x="2126" y="10427"/>
                </a:cubicBezTo>
                <a:lnTo>
                  <a:pt x="2126" y="10903"/>
                </a:lnTo>
                <a:close/>
                <a:moveTo>
                  <a:pt x="2599" y="10903"/>
                </a:moveTo>
                <a:cubicBezTo>
                  <a:pt x="2599" y="11006"/>
                  <a:pt x="2596" y="11109"/>
                  <a:pt x="2591" y="11181"/>
                </a:cubicBezTo>
                <a:cubicBezTo>
                  <a:pt x="2586" y="11252"/>
                  <a:pt x="2579" y="11299"/>
                  <a:pt x="2572" y="11299"/>
                </a:cubicBezTo>
                <a:lnTo>
                  <a:pt x="2572" y="11299"/>
                </a:lnTo>
                <a:lnTo>
                  <a:pt x="2369" y="11299"/>
                </a:lnTo>
                <a:cubicBezTo>
                  <a:pt x="2354" y="11299"/>
                  <a:pt x="2342" y="11125"/>
                  <a:pt x="2342" y="10903"/>
                </a:cubicBezTo>
                <a:lnTo>
                  <a:pt x="2342" y="10427"/>
                </a:lnTo>
                <a:cubicBezTo>
                  <a:pt x="2342" y="10324"/>
                  <a:pt x="2344" y="10221"/>
                  <a:pt x="2350" y="10150"/>
                </a:cubicBezTo>
                <a:cubicBezTo>
                  <a:pt x="2355" y="10078"/>
                  <a:pt x="2362" y="10031"/>
                  <a:pt x="2369" y="10031"/>
                </a:cubicBezTo>
                <a:lnTo>
                  <a:pt x="2369" y="10031"/>
                </a:lnTo>
                <a:lnTo>
                  <a:pt x="2572" y="10031"/>
                </a:lnTo>
                <a:cubicBezTo>
                  <a:pt x="2587" y="10031"/>
                  <a:pt x="2599" y="10205"/>
                  <a:pt x="2599" y="10427"/>
                </a:cubicBezTo>
                <a:lnTo>
                  <a:pt x="2599" y="10903"/>
                </a:lnTo>
                <a:close/>
                <a:moveTo>
                  <a:pt x="3059" y="10911"/>
                </a:moveTo>
                <a:cubicBezTo>
                  <a:pt x="3059" y="11014"/>
                  <a:pt x="3057" y="11117"/>
                  <a:pt x="3051" y="11188"/>
                </a:cubicBezTo>
                <a:cubicBezTo>
                  <a:pt x="3046" y="11260"/>
                  <a:pt x="3039" y="11307"/>
                  <a:pt x="3032" y="11307"/>
                </a:cubicBezTo>
                <a:lnTo>
                  <a:pt x="3032" y="11307"/>
                </a:lnTo>
                <a:lnTo>
                  <a:pt x="2933" y="11307"/>
                </a:lnTo>
                <a:cubicBezTo>
                  <a:pt x="2933" y="11307"/>
                  <a:pt x="2933" y="11307"/>
                  <a:pt x="2933" y="11307"/>
                </a:cubicBezTo>
                <a:lnTo>
                  <a:pt x="2842" y="11307"/>
                </a:lnTo>
                <a:cubicBezTo>
                  <a:pt x="2827" y="11307"/>
                  <a:pt x="2814" y="11133"/>
                  <a:pt x="2814" y="10911"/>
                </a:cubicBezTo>
                <a:lnTo>
                  <a:pt x="2814" y="10435"/>
                </a:lnTo>
                <a:cubicBezTo>
                  <a:pt x="2814" y="10332"/>
                  <a:pt x="2817" y="10229"/>
                  <a:pt x="2823" y="10158"/>
                </a:cubicBezTo>
                <a:cubicBezTo>
                  <a:pt x="2828" y="10086"/>
                  <a:pt x="2835" y="10039"/>
                  <a:pt x="2842" y="10039"/>
                </a:cubicBezTo>
                <a:lnTo>
                  <a:pt x="2842" y="10039"/>
                </a:lnTo>
                <a:lnTo>
                  <a:pt x="2940" y="10039"/>
                </a:lnTo>
                <a:cubicBezTo>
                  <a:pt x="2940" y="10039"/>
                  <a:pt x="2940" y="10039"/>
                  <a:pt x="2940" y="10039"/>
                </a:cubicBezTo>
                <a:lnTo>
                  <a:pt x="3032" y="10039"/>
                </a:lnTo>
                <a:cubicBezTo>
                  <a:pt x="3048" y="10039"/>
                  <a:pt x="3060" y="10213"/>
                  <a:pt x="3060" y="10435"/>
                </a:cubicBezTo>
                <a:lnTo>
                  <a:pt x="3060" y="10911"/>
                </a:lnTo>
                <a:close/>
                <a:moveTo>
                  <a:pt x="3532" y="10919"/>
                </a:moveTo>
                <a:cubicBezTo>
                  <a:pt x="3532" y="11141"/>
                  <a:pt x="3520" y="11315"/>
                  <a:pt x="3504" y="11315"/>
                </a:cubicBezTo>
                <a:lnTo>
                  <a:pt x="3504" y="11315"/>
                </a:lnTo>
                <a:lnTo>
                  <a:pt x="3302" y="11315"/>
                </a:lnTo>
                <a:cubicBezTo>
                  <a:pt x="3294" y="11315"/>
                  <a:pt x="3287" y="11276"/>
                  <a:pt x="3282" y="11196"/>
                </a:cubicBezTo>
                <a:cubicBezTo>
                  <a:pt x="3277" y="11125"/>
                  <a:pt x="3274" y="11022"/>
                  <a:pt x="3274" y="10919"/>
                </a:cubicBezTo>
                <a:lnTo>
                  <a:pt x="3274" y="10443"/>
                </a:lnTo>
                <a:cubicBezTo>
                  <a:pt x="3274" y="10221"/>
                  <a:pt x="3286" y="10047"/>
                  <a:pt x="3302" y="10047"/>
                </a:cubicBezTo>
                <a:lnTo>
                  <a:pt x="3302" y="10047"/>
                </a:lnTo>
                <a:lnTo>
                  <a:pt x="3504" y="10047"/>
                </a:lnTo>
                <a:cubicBezTo>
                  <a:pt x="3511" y="10047"/>
                  <a:pt x="3518" y="10086"/>
                  <a:pt x="3523" y="10166"/>
                </a:cubicBezTo>
                <a:cubicBezTo>
                  <a:pt x="3528" y="10237"/>
                  <a:pt x="3532" y="10340"/>
                  <a:pt x="3532" y="10443"/>
                </a:cubicBezTo>
                <a:lnTo>
                  <a:pt x="3532" y="10919"/>
                </a:lnTo>
                <a:close/>
                <a:moveTo>
                  <a:pt x="4004" y="10927"/>
                </a:moveTo>
                <a:cubicBezTo>
                  <a:pt x="4004" y="11030"/>
                  <a:pt x="4002" y="11133"/>
                  <a:pt x="3996" y="11204"/>
                </a:cubicBezTo>
                <a:cubicBezTo>
                  <a:pt x="3991" y="11276"/>
                  <a:pt x="3984" y="11323"/>
                  <a:pt x="3977" y="11323"/>
                </a:cubicBezTo>
                <a:lnTo>
                  <a:pt x="3977" y="11323"/>
                </a:lnTo>
                <a:lnTo>
                  <a:pt x="3774" y="11323"/>
                </a:lnTo>
                <a:cubicBezTo>
                  <a:pt x="3767" y="11323"/>
                  <a:pt x="3760" y="11284"/>
                  <a:pt x="3755" y="11204"/>
                </a:cubicBezTo>
                <a:cubicBezTo>
                  <a:pt x="3750" y="11125"/>
                  <a:pt x="3747" y="11030"/>
                  <a:pt x="3747" y="10927"/>
                </a:cubicBezTo>
                <a:lnTo>
                  <a:pt x="3747" y="10451"/>
                </a:lnTo>
                <a:cubicBezTo>
                  <a:pt x="3747" y="10229"/>
                  <a:pt x="3759" y="10055"/>
                  <a:pt x="3774" y="10055"/>
                </a:cubicBezTo>
                <a:lnTo>
                  <a:pt x="3774" y="10055"/>
                </a:lnTo>
                <a:lnTo>
                  <a:pt x="3977" y="10055"/>
                </a:lnTo>
                <a:cubicBezTo>
                  <a:pt x="3992" y="10055"/>
                  <a:pt x="4004" y="10229"/>
                  <a:pt x="4004" y="10451"/>
                </a:cubicBezTo>
                <a:lnTo>
                  <a:pt x="4004" y="10927"/>
                </a:lnTo>
                <a:close/>
                <a:moveTo>
                  <a:pt x="4477" y="10935"/>
                </a:moveTo>
                <a:cubicBezTo>
                  <a:pt x="4477" y="11038"/>
                  <a:pt x="4474" y="11141"/>
                  <a:pt x="4468" y="11212"/>
                </a:cubicBezTo>
                <a:cubicBezTo>
                  <a:pt x="4463" y="11284"/>
                  <a:pt x="4456" y="11331"/>
                  <a:pt x="4449" y="11331"/>
                </a:cubicBezTo>
                <a:lnTo>
                  <a:pt x="4449" y="11331"/>
                </a:lnTo>
                <a:lnTo>
                  <a:pt x="4247" y="11331"/>
                </a:lnTo>
                <a:cubicBezTo>
                  <a:pt x="4231" y="11331"/>
                  <a:pt x="4219" y="11157"/>
                  <a:pt x="4219" y="10935"/>
                </a:cubicBezTo>
                <a:lnTo>
                  <a:pt x="4219" y="10459"/>
                </a:lnTo>
                <a:cubicBezTo>
                  <a:pt x="4219" y="10356"/>
                  <a:pt x="4222" y="10253"/>
                  <a:pt x="4227" y="10181"/>
                </a:cubicBezTo>
                <a:cubicBezTo>
                  <a:pt x="4232" y="10110"/>
                  <a:pt x="4240" y="10062"/>
                  <a:pt x="4247" y="10062"/>
                </a:cubicBezTo>
                <a:lnTo>
                  <a:pt x="4247" y="10062"/>
                </a:lnTo>
                <a:lnTo>
                  <a:pt x="4449" y="10062"/>
                </a:lnTo>
                <a:cubicBezTo>
                  <a:pt x="4465" y="10062"/>
                  <a:pt x="4477" y="10237"/>
                  <a:pt x="4477" y="10459"/>
                </a:cubicBezTo>
                <a:lnTo>
                  <a:pt x="4477" y="10935"/>
                </a:lnTo>
                <a:close/>
                <a:moveTo>
                  <a:pt x="4950" y="10943"/>
                </a:moveTo>
                <a:cubicBezTo>
                  <a:pt x="4950" y="11046"/>
                  <a:pt x="4947" y="11149"/>
                  <a:pt x="4941" y="11220"/>
                </a:cubicBezTo>
                <a:cubicBezTo>
                  <a:pt x="4936" y="11292"/>
                  <a:pt x="4929" y="11339"/>
                  <a:pt x="4922" y="11339"/>
                </a:cubicBezTo>
                <a:lnTo>
                  <a:pt x="4922" y="11339"/>
                </a:lnTo>
                <a:lnTo>
                  <a:pt x="4720" y="11339"/>
                </a:lnTo>
                <a:cubicBezTo>
                  <a:pt x="4712" y="11339"/>
                  <a:pt x="4705" y="11299"/>
                  <a:pt x="4700" y="11220"/>
                </a:cubicBezTo>
                <a:cubicBezTo>
                  <a:pt x="4695" y="11149"/>
                  <a:pt x="4692" y="11046"/>
                  <a:pt x="4692" y="10943"/>
                </a:cubicBezTo>
                <a:lnTo>
                  <a:pt x="4692" y="10467"/>
                </a:lnTo>
                <a:cubicBezTo>
                  <a:pt x="4692" y="10245"/>
                  <a:pt x="4704" y="10070"/>
                  <a:pt x="4720" y="10070"/>
                </a:cubicBezTo>
                <a:lnTo>
                  <a:pt x="4720" y="10070"/>
                </a:lnTo>
                <a:lnTo>
                  <a:pt x="4922" y="10070"/>
                </a:lnTo>
                <a:cubicBezTo>
                  <a:pt x="4937" y="10070"/>
                  <a:pt x="4950" y="10245"/>
                  <a:pt x="4950" y="10467"/>
                </a:cubicBezTo>
                <a:lnTo>
                  <a:pt x="4950" y="10943"/>
                </a:lnTo>
                <a:close/>
                <a:moveTo>
                  <a:pt x="5422" y="10951"/>
                </a:moveTo>
                <a:cubicBezTo>
                  <a:pt x="5422" y="11173"/>
                  <a:pt x="5410" y="11347"/>
                  <a:pt x="5395" y="11347"/>
                </a:cubicBezTo>
                <a:lnTo>
                  <a:pt x="5395" y="11347"/>
                </a:lnTo>
                <a:lnTo>
                  <a:pt x="5192" y="11347"/>
                </a:lnTo>
                <a:cubicBezTo>
                  <a:pt x="5177" y="11347"/>
                  <a:pt x="5165" y="11173"/>
                  <a:pt x="5165" y="10951"/>
                </a:cubicBezTo>
                <a:lnTo>
                  <a:pt x="5165" y="10475"/>
                </a:lnTo>
                <a:cubicBezTo>
                  <a:pt x="5165" y="10372"/>
                  <a:pt x="5168" y="10269"/>
                  <a:pt x="5173" y="10197"/>
                </a:cubicBezTo>
                <a:cubicBezTo>
                  <a:pt x="5178" y="10126"/>
                  <a:pt x="5185" y="10078"/>
                  <a:pt x="5192" y="10078"/>
                </a:cubicBezTo>
                <a:lnTo>
                  <a:pt x="5192" y="10078"/>
                </a:lnTo>
                <a:lnTo>
                  <a:pt x="5395" y="10078"/>
                </a:lnTo>
                <a:cubicBezTo>
                  <a:pt x="5402" y="10078"/>
                  <a:pt x="5409" y="10118"/>
                  <a:pt x="5414" y="10197"/>
                </a:cubicBezTo>
                <a:cubicBezTo>
                  <a:pt x="5419" y="10269"/>
                  <a:pt x="5422" y="10372"/>
                  <a:pt x="5422" y="10475"/>
                </a:cubicBezTo>
                <a:lnTo>
                  <a:pt x="5422" y="10951"/>
                </a:lnTo>
                <a:close/>
                <a:moveTo>
                  <a:pt x="5895" y="10958"/>
                </a:moveTo>
                <a:cubicBezTo>
                  <a:pt x="5895" y="11181"/>
                  <a:pt x="5883" y="11355"/>
                  <a:pt x="5867" y="11355"/>
                </a:cubicBezTo>
                <a:lnTo>
                  <a:pt x="5867" y="11355"/>
                </a:lnTo>
                <a:lnTo>
                  <a:pt x="5665" y="11355"/>
                </a:lnTo>
                <a:cubicBezTo>
                  <a:pt x="5657" y="11355"/>
                  <a:pt x="5650" y="11315"/>
                  <a:pt x="5645" y="11236"/>
                </a:cubicBezTo>
                <a:cubicBezTo>
                  <a:pt x="5640" y="11157"/>
                  <a:pt x="5637" y="11062"/>
                  <a:pt x="5637" y="10958"/>
                </a:cubicBezTo>
                <a:lnTo>
                  <a:pt x="5637" y="10483"/>
                </a:lnTo>
                <a:cubicBezTo>
                  <a:pt x="5637" y="10261"/>
                  <a:pt x="5649" y="10086"/>
                  <a:pt x="5665" y="10086"/>
                </a:cubicBezTo>
                <a:cubicBezTo>
                  <a:pt x="5665" y="10086"/>
                  <a:pt x="5665" y="10086"/>
                  <a:pt x="5665" y="10086"/>
                </a:cubicBezTo>
                <a:lnTo>
                  <a:pt x="5867" y="10094"/>
                </a:lnTo>
                <a:cubicBezTo>
                  <a:pt x="5874" y="10094"/>
                  <a:pt x="5881" y="10134"/>
                  <a:pt x="5886" y="10213"/>
                </a:cubicBezTo>
                <a:cubicBezTo>
                  <a:pt x="5891" y="10284"/>
                  <a:pt x="5895" y="10388"/>
                  <a:pt x="5895" y="10491"/>
                </a:cubicBezTo>
                <a:lnTo>
                  <a:pt x="5895" y="10958"/>
                </a:lnTo>
                <a:close/>
                <a:moveTo>
                  <a:pt x="6368" y="10966"/>
                </a:moveTo>
                <a:cubicBezTo>
                  <a:pt x="6368" y="11069"/>
                  <a:pt x="6365" y="11173"/>
                  <a:pt x="6359" y="11244"/>
                </a:cubicBezTo>
                <a:cubicBezTo>
                  <a:pt x="6354" y="11315"/>
                  <a:pt x="6347" y="11363"/>
                  <a:pt x="6340" y="11363"/>
                </a:cubicBezTo>
                <a:lnTo>
                  <a:pt x="6340" y="11363"/>
                </a:lnTo>
                <a:lnTo>
                  <a:pt x="6137" y="11363"/>
                </a:lnTo>
                <a:cubicBezTo>
                  <a:pt x="6122" y="11363"/>
                  <a:pt x="6110" y="11188"/>
                  <a:pt x="6110" y="10966"/>
                </a:cubicBezTo>
                <a:lnTo>
                  <a:pt x="6110" y="10491"/>
                </a:lnTo>
                <a:cubicBezTo>
                  <a:pt x="6110" y="10388"/>
                  <a:pt x="6113" y="10284"/>
                  <a:pt x="6118" y="10213"/>
                </a:cubicBezTo>
                <a:cubicBezTo>
                  <a:pt x="6123" y="10142"/>
                  <a:pt x="6130" y="10094"/>
                  <a:pt x="6137" y="10094"/>
                </a:cubicBezTo>
                <a:lnTo>
                  <a:pt x="6137" y="10094"/>
                </a:lnTo>
                <a:lnTo>
                  <a:pt x="6340" y="10094"/>
                </a:lnTo>
                <a:cubicBezTo>
                  <a:pt x="6355" y="10094"/>
                  <a:pt x="6368" y="10269"/>
                  <a:pt x="6368" y="10491"/>
                </a:cubicBezTo>
                <a:lnTo>
                  <a:pt x="6368" y="10966"/>
                </a:lnTo>
                <a:close/>
                <a:moveTo>
                  <a:pt x="6840" y="10974"/>
                </a:moveTo>
                <a:cubicBezTo>
                  <a:pt x="6840" y="11077"/>
                  <a:pt x="6837" y="11181"/>
                  <a:pt x="6832" y="11252"/>
                </a:cubicBezTo>
                <a:cubicBezTo>
                  <a:pt x="6827" y="11323"/>
                  <a:pt x="6819" y="11371"/>
                  <a:pt x="6812" y="11371"/>
                </a:cubicBezTo>
                <a:lnTo>
                  <a:pt x="6812" y="11371"/>
                </a:lnTo>
                <a:lnTo>
                  <a:pt x="6610" y="11371"/>
                </a:lnTo>
                <a:cubicBezTo>
                  <a:pt x="6603" y="11371"/>
                  <a:pt x="6595" y="11331"/>
                  <a:pt x="6590" y="11252"/>
                </a:cubicBezTo>
                <a:cubicBezTo>
                  <a:pt x="6586" y="11173"/>
                  <a:pt x="6582" y="11077"/>
                  <a:pt x="6582" y="10974"/>
                </a:cubicBezTo>
                <a:lnTo>
                  <a:pt x="6582" y="10499"/>
                </a:lnTo>
                <a:cubicBezTo>
                  <a:pt x="6582" y="10277"/>
                  <a:pt x="6594" y="10102"/>
                  <a:pt x="6610" y="10102"/>
                </a:cubicBezTo>
                <a:lnTo>
                  <a:pt x="6610" y="10102"/>
                </a:lnTo>
                <a:lnTo>
                  <a:pt x="6812" y="10102"/>
                </a:lnTo>
                <a:cubicBezTo>
                  <a:pt x="6828" y="10102"/>
                  <a:pt x="6840" y="10277"/>
                  <a:pt x="6840" y="10499"/>
                </a:cubicBezTo>
                <a:lnTo>
                  <a:pt x="6840" y="10974"/>
                </a:lnTo>
                <a:close/>
                <a:moveTo>
                  <a:pt x="7285" y="10982"/>
                </a:moveTo>
                <a:cubicBezTo>
                  <a:pt x="7285" y="11204"/>
                  <a:pt x="7272" y="11379"/>
                  <a:pt x="7257" y="11379"/>
                </a:cubicBezTo>
                <a:cubicBezTo>
                  <a:pt x="7257" y="11379"/>
                  <a:pt x="7257" y="11379"/>
                  <a:pt x="7257" y="11379"/>
                </a:cubicBezTo>
                <a:lnTo>
                  <a:pt x="7159" y="11379"/>
                </a:lnTo>
                <a:cubicBezTo>
                  <a:pt x="7159" y="11379"/>
                  <a:pt x="7159" y="11379"/>
                  <a:pt x="7158" y="11379"/>
                </a:cubicBezTo>
                <a:lnTo>
                  <a:pt x="7083" y="11379"/>
                </a:lnTo>
                <a:cubicBezTo>
                  <a:pt x="7067" y="11379"/>
                  <a:pt x="7055" y="11204"/>
                  <a:pt x="7055" y="10982"/>
                </a:cubicBezTo>
                <a:lnTo>
                  <a:pt x="7055" y="10507"/>
                </a:lnTo>
                <a:cubicBezTo>
                  <a:pt x="7055" y="10403"/>
                  <a:pt x="7058" y="10300"/>
                  <a:pt x="7063" y="10229"/>
                </a:cubicBezTo>
                <a:cubicBezTo>
                  <a:pt x="7069" y="10158"/>
                  <a:pt x="7075" y="10110"/>
                  <a:pt x="7083" y="10110"/>
                </a:cubicBezTo>
                <a:cubicBezTo>
                  <a:pt x="7083" y="10110"/>
                  <a:pt x="7083" y="10110"/>
                  <a:pt x="7083" y="10110"/>
                </a:cubicBezTo>
                <a:lnTo>
                  <a:pt x="7181" y="10110"/>
                </a:lnTo>
                <a:cubicBezTo>
                  <a:pt x="7181" y="10110"/>
                  <a:pt x="7181" y="10110"/>
                  <a:pt x="7181" y="10110"/>
                </a:cubicBezTo>
                <a:lnTo>
                  <a:pt x="7257" y="10110"/>
                </a:lnTo>
                <a:cubicBezTo>
                  <a:pt x="7264" y="10110"/>
                  <a:pt x="7271" y="10150"/>
                  <a:pt x="7276" y="10229"/>
                </a:cubicBezTo>
                <a:cubicBezTo>
                  <a:pt x="7281" y="10300"/>
                  <a:pt x="7285" y="10403"/>
                  <a:pt x="7285" y="10507"/>
                </a:cubicBezTo>
                <a:lnTo>
                  <a:pt x="7285" y="10982"/>
                </a:lnTo>
                <a:close/>
                <a:moveTo>
                  <a:pt x="7757" y="10990"/>
                </a:moveTo>
                <a:cubicBezTo>
                  <a:pt x="7757" y="11093"/>
                  <a:pt x="7754" y="11196"/>
                  <a:pt x="7749" y="11268"/>
                </a:cubicBezTo>
                <a:cubicBezTo>
                  <a:pt x="7744" y="11339"/>
                  <a:pt x="7736" y="11387"/>
                  <a:pt x="7729" y="11387"/>
                </a:cubicBezTo>
                <a:lnTo>
                  <a:pt x="7729" y="11387"/>
                </a:lnTo>
                <a:lnTo>
                  <a:pt x="7527" y="11387"/>
                </a:lnTo>
                <a:cubicBezTo>
                  <a:pt x="7520" y="11387"/>
                  <a:pt x="7512" y="11347"/>
                  <a:pt x="7508" y="11268"/>
                </a:cubicBezTo>
                <a:cubicBezTo>
                  <a:pt x="7503" y="11188"/>
                  <a:pt x="7499" y="11093"/>
                  <a:pt x="7499" y="10990"/>
                </a:cubicBezTo>
                <a:lnTo>
                  <a:pt x="7499" y="10514"/>
                </a:lnTo>
                <a:cubicBezTo>
                  <a:pt x="7499" y="10292"/>
                  <a:pt x="7511" y="10118"/>
                  <a:pt x="7527" y="10118"/>
                </a:cubicBezTo>
                <a:lnTo>
                  <a:pt x="7527" y="10118"/>
                </a:lnTo>
                <a:lnTo>
                  <a:pt x="7729" y="10118"/>
                </a:lnTo>
                <a:cubicBezTo>
                  <a:pt x="7745" y="10118"/>
                  <a:pt x="7757" y="10292"/>
                  <a:pt x="7757" y="10514"/>
                </a:cubicBezTo>
                <a:lnTo>
                  <a:pt x="7757" y="10990"/>
                </a:lnTo>
                <a:close/>
                <a:moveTo>
                  <a:pt x="8230" y="10998"/>
                </a:moveTo>
                <a:cubicBezTo>
                  <a:pt x="8230" y="11220"/>
                  <a:pt x="8218" y="11395"/>
                  <a:pt x="8202" y="11395"/>
                </a:cubicBezTo>
                <a:lnTo>
                  <a:pt x="8202" y="11395"/>
                </a:lnTo>
                <a:lnTo>
                  <a:pt x="8000" y="11395"/>
                </a:lnTo>
                <a:cubicBezTo>
                  <a:pt x="7992" y="11395"/>
                  <a:pt x="7985" y="11355"/>
                  <a:pt x="7980" y="11276"/>
                </a:cubicBezTo>
                <a:cubicBezTo>
                  <a:pt x="7975" y="11196"/>
                  <a:pt x="7972" y="11101"/>
                  <a:pt x="7972" y="10998"/>
                </a:cubicBezTo>
                <a:lnTo>
                  <a:pt x="7972" y="10522"/>
                </a:lnTo>
                <a:cubicBezTo>
                  <a:pt x="7972" y="10300"/>
                  <a:pt x="7984" y="10126"/>
                  <a:pt x="8000" y="10126"/>
                </a:cubicBezTo>
                <a:lnTo>
                  <a:pt x="8000" y="10126"/>
                </a:lnTo>
                <a:lnTo>
                  <a:pt x="8202" y="10126"/>
                </a:lnTo>
                <a:cubicBezTo>
                  <a:pt x="8209" y="10126"/>
                  <a:pt x="8216" y="10166"/>
                  <a:pt x="8221" y="10245"/>
                </a:cubicBezTo>
                <a:cubicBezTo>
                  <a:pt x="8226" y="10324"/>
                  <a:pt x="8230" y="10419"/>
                  <a:pt x="8230" y="10522"/>
                </a:cubicBezTo>
                <a:lnTo>
                  <a:pt x="8230" y="10998"/>
                </a:lnTo>
                <a:close/>
                <a:moveTo>
                  <a:pt x="8702" y="10998"/>
                </a:moveTo>
                <a:cubicBezTo>
                  <a:pt x="8702" y="11101"/>
                  <a:pt x="8699" y="11204"/>
                  <a:pt x="8694" y="11276"/>
                </a:cubicBezTo>
                <a:cubicBezTo>
                  <a:pt x="8688" y="11347"/>
                  <a:pt x="8682" y="11395"/>
                  <a:pt x="8674" y="11395"/>
                </a:cubicBezTo>
                <a:lnTo>
                  <a:pt x="8674" y="11395"/>
                </a:lnTo>
                <a:lnTo>
                  <a:pt x="8472" y="11395"/>
                </a:lnTo>
                <a:cubicBezTo>
                  <a:pt x="8465" y="11395"/>
                  <a:pt x="8458" y="11355"/>
                  <a:pt x="8453" y="11276"/>
                </a:cubicBezTo>
                <a:cubicBezTo>
                  <a:pt x="8448" y="11196"/>
                  <a:pt x="8444" y="11101"/>
                  <a:pt x="8444" y="10998"/>
                </a:cubicBezTo>
                <a:lnTo>
                  <a:pt x="8444" y="10522"/>
                </a:lnTo>
                <a:cubicBezTo>
                  <a:pt x="8444" y="10300"/>
                  <a:pt x="8456" y="10126"/>
                  <a:pt x="8472" y="10126"/>
                </a:cubicBezTo>
                <a:lnTo>
                  <a:pt x="8472" y="10126"/>
                </a:lnTo>
                <a:lnTo>
                  <a:pt x="8674" y="10126"/>
                </a:lnTo>
                <a:cubicBezTo>
                  <a:pt x="8690" y="10126"/>
                  <a:pt x="8702" y="10300"/>
                  <a:pt x="8702" y="10522"/>
                </a:cubicBezTo>
                <a:lnTo>
                  <a:pt x="8702" y="10998"/>
                </a:lnTo>
                <a:close/>
                <a:moveTo>
                  <a:pt x="9175" y="11014"/>
                </a:moveTo>
                <a:cubicBezTo>
                  <a:pt x="9175" y="11236"/>
                  <a:pt x="9163" y="11410"/>
                  <a:pt x="9147" y="11410"/>
                </a:cubicBezTo>
                <a:lnTo>
                  <a:pt x="9147" y="11410"/>
                </a:lnTo>
                <a:lnTo>
                  <a:pt x="8945" y="11410"/>
                </a:lnTo>
                <a:cubicBezTo>
                  <a:pt x="8929" y="11410"/>
                  <a:pt x="8917" y="11236"/>
                  <a:pt x="8917" y="11014"/>
                </a:cubicBezTo>
                <a:lnTo>
                  <a:pt x="8917" y="10538"/>
                </a:lnTo>
                <a:cubicBezTo>
                  <a:pt x="8917" y="10435"/>
                  <a:pt x="8920" y="10332"/>
                  <a:pt x="8925" y="10261"/>
                </a:cubicBezTo>
                <a:cubicBezTo>
                  <a:pt x="8931" y="10189"/>
                  <a:pt x="8938" y="10142"/>
                  <a:pt x="8945" y="10142"/>
                </a:cubicBezTo>
                <a:lnTo>
                  <a:pt x="8945" y="10142"/>
                </a:lnTo>
                <a:lnTo>
                  <a:pt x="9147" y="10142"/>
                </a:lnTo>
                <a:cubicBezTo>
                  <a:pt x="9154" y="10142"/>
                  <a:pt x="9162" y="10181"/>
                  <a:pt x="9167" y="10261"/>
                </a:cubicBezTo>
                <a:cubicBezTo>
                  <a:pt x="9172" y="10332"/>
                  <a:pt x="9175" y="10435"/>
                  <a:pt x="9175" y="10538"/>
                </a:cubicBezTo>
                <a:lnTo>
                  <a:pt x="9175" y="11014"/>
                </a:lnTo>
                <a:close/>
                <a:moveTo>
                  <a:pt x="9647" y="11014"/>
                </a:moveTo>
                <a:cubicBezTo>
                  <a:pt x="9647" y="11236"/>
                  <a:pt x="9635" y="11410"/>
                  <a:pt x="9620" y="11410"/>
                </a:cubicBezTo>
                <a:cubicBezTo>
                  <a:pt x="9620" y="11410"/>
                  <a:pt x="9620" y="11410"/>
                  <a:pt x="9620" y="11410"/>
                </a:cubicBezTo>
                <a:lnTo>
                  <a:pt x="9417" y="11410"/>
                </a:lnTo>
                <a:cubicBezTo>
                  <a:pt x="9410" y="11410"/>
                  <a:pt x="9403" y="11371"/>
                  <a:pt x="9398" y="11292"/>
                </a:cubicBezTo>
                <a:cubicBezTo>
                  <a:pt x="9393" y="11220"/>
                  <a:pt x="9389" y="11117"/>
                  <a:pt x="9389" y="11014"/>
                </a:cubicBezTo>
                <a:lnTo>
                  <a:pt x="9389" y="10538"/>
                </a:lnTo>
                <a:cubicBezTo>
                  <a:pt x="9389" y="10316"/>
                  <a:pt x="9402" y="10142"/>
                  <a:pt x="9417" y="10142"/>
                </a:cubicBezTo>
                <a:lnTo>
                  <a:pt x="9417" y="10142"/>
                </a:lnTo>
                <a:lnTo>
                  <a:pt x="9620" y="10142"/>
                </a:lnTo>
                <a:cubicBezTo>
                  <a:pt x="9627" y="10142"/>
                  <a:pt x="9634" y="10181"/>
                  <a:pt x="9639" y="10261"/>
                </a:cubicBezTo>
                <a:cubicBezTo>
                  <a:pt x="9644" y="10340"/>
                  <a:pt x="9647" y="10435"/>
                  <a:pt x="9647" y="10538"/>
                </a:cubicBezTo>
                <a:lnTo>
                  <a:pt x="9647" y="11014"/>
                </a:lnTo>
                <a:close/>
                <a:moveTo>
                  <a:pt x="10120" y="11022"/>
                </a:moveTo>
                <a:cubicBezTo>
                  <a:pt x="10120" y="11125"/>
                  <a:pt x="10117" y="11228"/>
                  <a:pt x="10112" y="11299"/>
                </a:cubicBezTo>
                <a:cubicBezTo>
                  <a:pt x="10107" y="11371"/>
                  <a:pt x="10100" y="11418"/>
                  <a:pt x="10092" y="11418"/>
                </a:cubicBezTo>
                <a:lnTo>
                  <a:pt x="10092" y="11418"/>
                </a:lnTo>
                <a:lnTo>
                  <a:pt x="9890" y="11418"/>
                </a:lnTo>
                <a:cubicBezTo>
                  <a:pt x="9883" y="11418"/>
                  <a:pt x="9876" y="11379"/>
                  <a:pt x="9871" y="11299"/>
                </a:cubicBezTo>
                <a:cubicBezTo>
                  <a:pt x="9866" y="11228"/>
                  <a:pt x="9862" y="11125"/>
                  <a:pt x="9862" y="11022"/>
                </a:cubicBezTo>
                <a:lnTo>
                  <a:pt x="9862" y="10546"/>
                </a:lnTo>
                <a:cubicBezTo>
                  <a:pt x="9862" y="10324"/>
                  <a:pt x="9874" y="10150"/>
                  <a:pt x="9890" y="10150"/>
                </a:cubicBezTo>
                <a:lnTo>
                  <a:pt x="9890" y="10150"/>
                </a:lnTo>
                <a:lnTo>
                  <a:pt x="10092" y="10150"/>
                </a:lnTo>
                <a:cubicBezTo>
                  <a:pt x="10100" y="10150"/>
                  <a:pt x="10107" y="10189"/>
                  <a:pt x="10112" y="10269"/>
                </a:cubicBezTo>
                <a:cubicBezTo>
                  <a:pt x="10117" y="10340"/>
                  <a:pt x="10120" y="10443"/>
                  <a:pt x="10120" y="10546"/>
                </a:cubicBezTo>
                <a:lnTo>
                  <a:pt x="10120" y="11022"/>
                </a:lnTo>
                <a:close/>
                <a:moveTo>
                  <a:pt x="10592" y="11030"/>
                </a:moveTo>
                <a:cubicBezTo>
                  <a:pt x="10592" y="11133"/>
                  <a:pt x="10589" y="11236"/>
                  <a:pt x="10584" y="11307"/>
                </a:cubicBezTo>
                <a:cubicBezTo>
                  <a:pt x="10578" y="11379"/>
                  <a:pt x="10572" y="11426"/>
                  <a:pt x="10565" y="11426"/>
                </a:cubicBezTo>
                <a:lnTo>
                  <a:pt x="10565" y="11426"/>
                </a:lnTo>
                <a:lnTo>
                  <a:pt x="10362" y="11426"/>
                </a:lnTo>
                <a:cubicBezTo>
                  <a:pt x="10355" y="11426"/>
                  <a:pt x="10348" y="11387"/>
                  <a:pt x="10343" y="11307"/>
                </a:cubicBezTo>
                <a:cubicBezTo>
                  <a:pt x="10338" y="11236"/>
                  <a:pt x="10335" y="11133"/>
                  <a:pt x="10335" y="11030"/>
                </a:cubicBezTo>
                <a:lnTo>
                  <a:pt x="10335" y="10554"/>
                </a:lnTo>
                <a:cubicBezTo>
                  <a:pt x="10335" y="10332"/>
                  <a:pt x="10347" y="10158"/>
                  <a:pt x="10362" y="10158"/>
                </a:cubicBezTo>
                <a:lnTo>
                  <a:pt x="10362" y="10158"/>
                </a:lnTo>
                <a:lnTo>
                  <a:pt x="10565" y="10158"/>
                </a:lnTo>
                <a:cubicBezTo>
                  <a:pt x="10580" y="10158"/>
                  <a:pt x="10592" y="10332"/>
                  <a:pt x="10592" y="10554"/>
                </a:cubicBezTo>
                <a:lnTo>
                  <a:pt x="10592" y="11030"/>
                </a:lnTo>
                <a:close/>
                <a:moveTo>
                  <a:pt x="11065" y="11038"/>
                </a:moveTo>
                <a:cubicBezTo>
                  <a:pt x="11065" y="11141"/>
                  <a:pt x="11062" y="11244"/>
                  <a:pt x="11057" y="11315"/>
                </a:cubicBezTo>
                <a:cubicBezTo>
                  <a:pt x="11051" y="11387"/>
                  <a:pt x="11045" y="11434"/>
                  <a:pt x="11038" y="11434"/>
                </a:cubicBezTo>
                <a:lnTo>
                  <a:pt x="11038" y="11434"/>
                </a:lnTo>
                <a:lnTo>
                  <a:pt x="10835" y="11434"/>
                </a:lnTo>
                <a:cubicBezTo>
                  <a:pt x="10820" y="11434"/>
                  <a:pt x="10807" y="11260"/>
                  <a:pt x="10807" y="11038"/>
                </a:cubicBezTo>
                <a:lnTo>
                  <a:pt x="10807" y="10562"/>
                </a:lnTo>
                <a:cubicBezTo>
                  <a:pt x="10807" y="10459"/>
                  <a:pt x="10810" y="10356"/>
                  <a:pt x="10816" y="10284"/>
                </a:cubicBezTo>
                <a:cubicBezTo>
                  <a:pt x="10821" y="10213"/>
                  <a:pt x="10830" y="10181"/>
                  <a:pt x="10835" y="10166"/>
                </a:cubicBezTo>
                <a:lnTo>
                  <a:pt x="11038" y="10173"/>
                </a:lnTo>
                <a:cubicBezTo>
                  <a:pt x="11053" y="10173"/>
                  <a:pt x="11065" y="10348"/>
                  <a:pt x="11065" y="10570"/>
                </a:cubicBezTo>
                <a:lnTo>
                  <a:pt x="11065" y="11038"/>
                </a:lnTo>
                <a:close/>
                <a:moveTo>
                  <a:pt x="11520" y="11046"/>
                </a:moveTo>
                <a:cubicBezTo>
                  <a:pt x="11520" y="11268"/>
                  <a:pt x="11508" y="11442"/>
                  <a:pt x="11492" y="11442"/>
                </a:cubicBezTo>
                <a:lnTo>
                  <a:pt x="11492" y="11442"/>
                </a:lnTo>
                <a:lnTo>
                  <a:pt x="11394" y="11442"/>
                </a:lnTo>
                <a:cubicBezTo>
                  <a:pt x="11394" y="11442"/>
                  <a:pt x="11394" y="11442"/>
                  <a:pt x="11394" y="11442"/>
                </a:cubicBezTo>
                <a:lnTo>
                  <a:pt x="11308" y="11442"/>
                </a:lnTo>
                <a:cubicBezTo>
                  <a:pt x="11292" y="11442"/>
                  <a:pt x="11280" y="11268"/>
                  <a:pt x="11280" y="11046"/>
                </a:cubicBezTo>
                <a:lnTo>
                  <a:pt x="11280" y="10570"/>
                </a:lnTo>
                <a:cubicBezTo>
                  <a:pt x="11280" y="10348"/>
                  <a:pt x="11292" y="10173"/>
                  <a:pt x="11308" y="10173"/>
                </a:cubicBezTo>
                <a:lnTo>
                  <a:pt x="11308" y="10173"/>
                </a:lnTo>
                <a:lnTo>
                  <a:pt x="11394" y="10173"/>
                </a:lnTo>
                <a:cubicBezTo>
                  <a:pt x="11394" y="10173"/>
                  <a:pt x="11394" y="10173"/>
                  <a:pt x="11394" y="10173"/>
                </a:cubicBezTo>
                <a:lnTo>
                  <a:pt x="11394" y="10173"/>
                </a:lnTo>
                <a:lnTo>
                  <a:pt x="11492" y="10173"/>
                </a:lnTo>
                <a:cubicBezTo>
                  <a:pt x="11499" y="10173"/>
                  <a:pt x="11506" y="10213"/>
                  <a:pt x="11511" y="10292"/>
                </a:cubicBezTo>
                <a:cubicBezTo>
                  <a:pt x="11516" y="10372"/>
                  <a:pt x="11520" y="10467"/>
                  <a:pt x="11520" y="10570"/>
                </a:cubicBezTo>
                <a:lnTo>
                  <a:pt x="11520" y="11046"/>
                </a:lnTo>
                <a:close/>
                <a:moveTo>
                  <a:pt x="11993" y="11054"/>
                </a:moveTo>
                <a:cubicBezTo>
                  <a:pt x="11993" y="11276"/>
                  <a:pt x="11980" y="11450"/>
                  <a:pt x="11965" y="11450"/>
                </a:cubicBezTo>
                <a:lnTo>
                  <a:pt x="11965" y="11450"/>
                </a:lnTo>
                <a:lnTo>
                  <a:pt x="11762" y="11450"/>
                </a:lnTo>
                <a:cubicBezTo>
                  <a:pt x="11747" y="11450"/>
                  <a:pt x="11735" y="11276"/>
                  <a:pt x="11735" y="11054"/>
                </a:cubicBezTo>
                <a:lnTo>
                  <a:pt x="11735" y="10578"/>
                </a:lnTo>
                <a:cubicBezTo>
                  <a:pt x="11735" y="10475"/>
                  <a:pt x="11738" y="10372"/>
                  <a:pt x="11743" y="10300"/>
                </a:cubicBezTo>
                <a:cubicBezTo>
                  <a:pt x="11748" y="10229"/>
                  <a:pt x="11755" y="10181"/>
                  <a:pt x="11762" y="10181"/>
                </a:cubicBezTo>
                <a:lnTo>
                  <a:pt x="11762" y="10181"/>
                </a:lnTo>
                <a:lnTo>
                  <a:pt x="11965" y="10181"/>
                </a:lnTo>
                <a:cubicBezTo>
                  <a:pt x="11972" y="10181"/>
                  <a:pt x="11979" y="10221"/>
                  <a:pt x="11984" y="10300"/>
                </a:cubicBezTo>
                <a:cubicBezTo>
                  <a:pt x="11989" y="10380"/>
                  <a:pt x="11993" y="10475"/>
                  <a:pt x="11993" y="10578"/>
                </a:cubicBezTo>
                <a:lnTo>
                  <a:pt x="11993" y="11054"/>
                </a:lnTo>
                <a:close/>
                <a:moveTo>
                  <a:pt x="12465" y="11062"/>
                </a:moveTo>
                <a:cubicBezTo>
                  <a:pt x="12465" y="11284"/>
                  <a:pt x="12453" y="11458"/>
                  <a:pt x="12437" y="11458"/>
                </a:cubicBezTo>
                <a:cubicBezTo>
                  <a:pt x="12437" y="11458"/>
                  <a:pt x="12437" y="11458"/>
                  <a:pt x="12437" y="11458"/>
                </a:cubicBezTo>
                <a:lnTo>
                  <a:pt x="12235" y="11458"/>
                </a:lnTo>
                <a:cubicBezTo>
                  <a:pt x="12228" y="11458"/>
                  <a:pt x="12220" y="11418"/>
                  <a:pt x="12215" y="11339"/>
                </a:cubicBezTo>
                <a:cubicBezTo>
                  <a:pt x="12211" y="11268"/>
                  <a:pt x="12207" y="11165"/>
                  <a:pt x="12207" y="11062"/>
                </a:cubicBezTo>
                <a:lnTo>
                  <a:pt x="12207" y="10586"/>
                </a:lnTo>
                <a:cubicBezTo>
                  <a:pt x="12207" y="10364"/>
                  <a:pt x="12219" y="10189"/>
                  <a:pt x="12235" y="10189"/>
                </a:cubicBezTo>
                <a:lnTo>
                  <a:pt x="12235" y="10189"/>
                </a:lnTo>
                <a:lnTo>
                  <a:pt x="12437" y="10189"/>
                </a:lnTo>
                <a:cubicBezTo>
                  <a:pt x="12444" y="10189"/>
                  <a:pt x="12452" y="10229"/>
                  <a:pt x="12457" y="10308"/>
                </a:cubicBezTo>
                <a:cubicBezTo>
                  <a:pt x="12462" y="10380"/>
                  <a:pt x="12465" y="10483"/>
                  <a:pt x="12465" y="10586"/>
                </a:cubicBezTo>
                <a:lnTo>
                  <a:pt x="12465" y="11062"/>
                </a:lnTo>
                <a:close/>
                <a:moveTo>
                  <a:pt x="12938" y="11069"/>
                </a:moveTo>
                <a:cubicBezTo>
                  <a:pt x="12938" y="11173"/>
                  <a:pt x="12935" y="11276"/>
                  <a:pt x="12929" y="11347"/>
                </a:cubicBezTo>
                <a:cubicBezTo>
                  <a:pt x="12924" y="11418"/>
                  <a:pt x="12917" y="11466"/>
                  <a:pt x="12910" y="11466"/>
                </a:cubicBezTo>
                <a:lnTo>
                  <a:pt x="12910" y="11466"/>
                </a:lnTo>
                <a:lnTo>
                  <a:pt x="12708" y="11466"/>
                </a:lnTo>
                <a:cubicBezTo>
                  <a:pt x="12692" y="11466"/>
                  <a:pt x="12680" y="11292"/>
                  <a:pt x="12680" y="11069"/>
                </a:cubicBezTo>
                <a:lnTo>
                  <a:pt x="12680" y="10594"/>
                </a:lnTo>
                <a:cubicBezTo>
                  <a:pt x="12680" y="10491"/>
                  <a:pt x="12683" y="10388"/>
                  <a:pt x="12688" y="10316"/>
                </a:cubicBezTo>
                <a:cubicBezTo>
                  <a:pt x="12693" y="10245"/>
                  <a:pt x="12700" y="10197"/>
                  <a:pt x="12708" y="10197"/>
                </a:cubicBezTo>
                <a:lnTo>
                  <a:pt x="12708" y="10197"/>
                </a:lnTo>
                <a:lnTo>
                  <a:pt x="12910" y="10197"/>
                </a:lnTo>
                <a:cubicBezTo>
                  <a:pt x="12926" y="10197"/>
                  <a:pt x="12938" y="10372"/>
                  <a:pt x="12938" y="10594"/>
                </a:cubicBezTo>
                <a:lnTo>
                  <a:pt x="12938" y="11069"/>
                </a:lnTo>
                <a:close/>
                <a:moveTo>
                  <a:pt x="13410" y="11077"/>
                </a:moveTo>
                <a:cubicBezTo>
                  <a:pt x="13410" y="11181"/>
                  <a:pt x="13407" y="11284"/>
                  <a:pt x="13402" y="11355"/>
                </a:cubicBezTo>
                <a:cubicBezTo>
                  <a:pt x="13396" y="11426"/>
                  <a:pt x="13390" y="11474"/>
                  <a:pt x="13382" y="11474"/>
                </a:cubicBezTo>
                <a:lnTo>
                  <a:pt x="13382" y="11474"/>
                </a:lnTo>
                <a:lnTo>
                  <a:pt x="13180" y="11474"/>
                </a:lnTo>
                <a:cubicBezTo>
                  <a:pt x="13173" y="11474"/>
                  <a:pt x="13166" y="11434"/>
                  <a:pt x="13161" y="11355"/>
                </a:cubicBezTo>
                <a:cubicBezTo>
                  <a:pt x="13156" y="11276"/>
                  <a:pt x="13152" y="11181"/>
                  <a:pt x="13152" y="11077"/>
                </a:cubicBezTo>
                <a:lnTo>
                  <a:pt x="13152" y="10602"/>
                </a:lnTo>
                <a:cubicBezTo>
                  <a:pt x="13152" y="10380"/>
                  <a:pt x="13166" y="10221"/>
                  <a:pt x="13180" y="10205"/>
                </a:cubicBezTo>
                <a:lnTo>
                  <a:pt x="13382" y="10213"/>
                </a:lnTo>
                <a:cubicBezTo>
                  <a:pt x="13398" y="10213"/>
                  <a:pt x="13410" y="10388"/>
                  <a:pt x="13410" y="10610"/>
                </a:cubicBezTo>
                <a:lnTo>
                  <a:pt x="13410" y="11077"/>
                </a:lnTo>
                <a:close/>
                <a:moveTo>
                  <a:pt x="13883" y="11085"/>
                </a:moveTo>
                <a:cubicBezTo>
                  <a:pt x="13883" y="11188"/>
                  <a:pt x="13880" y="11292"/>
                  <a:pt x="13875" y="11363"/>
                </a:cubicBezTo>
                <a:cubicBezTo>
                  <a:pt x="13870" y="11434"/>
                  <a:pt x="13862" y="11482"/>
                  <a:pt x="13855" y="11482"/>
                </a:cubicBezTo>
                <a:lnTo>
                  <a:pt x="13855" y="11482"/>
                </a:lnTo>
                <a:lnTo>
                  <a:pt x="13653" y="11482"/>
                </a:lnTo>
                <a:cubicBezTo>
                  <a:pt x="13646" y="11482"/>
                  <a:pt x="13638" y="11442"/>
                  <a:pt x="13633" y="11363"/>
                </a:cubicBezTo>
                <a:cubicBezTo>
                  <a:pt x="13628" y="11284"/>
                  <a:pt x="13625" y="11188"/>
                  <a:pt x="13625" y="11085"/>
                </a:cubicBezTo>
                <a:lnTo>
                  <a:pt x="13625" y="10610"/>
                </a:lnTo>
                <a:cubicBezTo>
                  <a:pt x="13625" y="10388"/>
                  <a:pt x="13637" y="10213"/>
                  <a:pt x="13653" y="10213"/>
                </a:cubicBezTo>
                <a:lnTo>
                  <a:pt x="13653" y="10213"/>
                </a:lnTo>
                <a:lnTo>
                  <a:pt x="13855" y="10213"/>
                </a:lnTo>
                <a:cubicBezTo>
                  <a:pt x="13871" y="10213"/>
                  <a:pt x="13883" y="10388"/>
                  <a:pt x="13883" y="10610"/>
                </a:cubicBezTo>
                <a:lnTo>
                  <a:pt x="13883" y="11085"/>
                </a:lnTo>
                <a:close/>
                <a:moveTo>
                  <a:pt x="14355" y="11093"/>
                </a:moveTo>
                <a:cubicBezTo>
                  <a:pt x="14355" y="11315"/>
                  <a:pt x="14343" y="11490"/>
                  <a:pt x="14328" y="11490"/>
                </a:cubicBezTo>
                <a:lnTo>
                  <a:pt x="14328" y="11490"/>
                </a:lnTo>
                <a:lnTo>
                  <a:pt x="14125" y="11490"/>
                </a:lnTo>
                <a:cubicBezTo>
                  <a:pt x="14118" y="11490"/>
                  <a:pt x="14111" y="11450"/>
                  <a:pt x="14106" y="11371"/>
                </a:cubicBezTo>
                <a:cubicBezTo>
                  <a:pt x="14101" y="11292"/>
                  <a:pt x="14097" y="11196"/>
                  <a:pt x="14097" y="11093"/>
                </a:cubicBezTo>
                <a:lnTo>
                  <a:pt x="14097" y="10618"/>
                </a:lnTo>
                <a:cubicBezTo>
                  <a:pt x="14097" y="10395"/>
                  <a:pt x="14110" y="10221"/>
                  <a:pt x="14125" y="10221"/>
                </a:cubicBezTo>
                <a:lnTo>
                  <a:pt x="14125" y="10221"/>
                </a:lnTo>
                <a:lnTo>
                  <a:pt x="14328" y="10221"/>
                </a:lnTo>
                <a:cubicBezTo>
                  <a:pt x="14335" y="10221"/>
                  <a:pt x="14342" y="10261"/>
                  <a:pt x="14347" y="10340"/>
                </a:cubicBezTo>
                <a:cubicBezTo>
                  <a:pt x="14352" y="10419"/>
                  <a:pt x="14355" y="10514"/>
                  <a:pt x="14355" y="10618"/>
                </a:cubicBezTo>
                <a:lnTo>
                  <a:pt x="14355" y="11093"/>
                </a:lnTo>
                <a:close/>
                <a:moveTo>
                  <a:pt x="14828" y="11093"/>
                </a:moveTo>
                <a:cubicBezTo>
                  <a:pt x="14828" y="11196"/>
                  <a:pt x="14825" y="11299"/>
                  <a:pt x="14820" y="11371"/>
                </a:cubicBezTo>
                <a:cubicBezTo>
                  <a:pt x="14814" y="11442"/>
                  <a:pt x="14808" y="11490"/>
                  <a:pt x="14800" y="11490"/>
                </a:cubicBezTo>
                <a:lnTo>
                  <a:pt x="14800" y="11490"/>
                </a:lnTo>
                <a:lnTo>
                  <a:pt x="14598" y="11490"/>
                </a:lnTo>
                <a:cubicBezTo>
                  <a:pt x="14591" y="11490"/>
                  <a:pt x="14583" y="11450"/>
                  <a:pt x="14579" y="11371"/>
                </a:cubicBezTo>
                <a:cubicBezTo>
                  <a:pt x="14574" y="11292"/>
                  <a:pt x="14570" y="11196"/>
                  <a:pt x="14570" y="11093"/>
                </a:cubicBezTo>
                <a:lnTo>
                  <a:pt x="14570" y="10618"/>
                </a:lnTo>
                <a:cubicBezTo>
                  <a:pt x="14570" y="10395"/>
                  <a:pt x="14582" y="10221"/>
                  <a:pt x="14598" y="10221"/>
                </a:cubicBezTo>
                <a:lnTo>
                  <a:pt x="14598" y="10221"/>
                </a:lnTo>
                <a:lnTo>
                  <a:pt x="14800" y="10221"/>
                </a:lnTo>
                <a:cubicBezTo>
                  <a:pt x="14816" y="10221"/>
                  <a:pt x="14828" y="10395"/>
                  <a:pt x="14828" y="10618"/>
                </a:cubicBezTo>
                <a:lnTo>
                  <a:pt x="14828" y="11093"/>
                </a:lnTo>
                <a:close/>
                <a:moveTo>
                  <a:pt x="15300" y="11101"/>
                </a:moveTo>
                <a:cubicBezTo>
                  <a:pt x="15300" y="11323"/>
                  <a:pt x="15288" y="11498"/>
                  <a:pt x="15273" y="11498"/>
                </a:cubicBezTo>
                <a:cubicBezTo>
                  <a:pt x="15273" y="11498"/>
                  <a:pt x="15273" y="11498"/>
                  <a:pt x="15273" y="11498"/>
                </a:cubicBezTo>
                <a:lnTo>
                  <a:pt x="15070" y="11498"/>
                </a:lnTo>
                <a:cubicBezTo>
                  <a:pt x="15063" y="11498"/>
                  <a:pt x="15056" y="11458"/>
                  <a:pt x="15051" y="11379"/>
                </a:cubicBezTo>
                <a:cubicBezTo>
                  <a:pt x="15046" y="11307"/>
                  <a:pt x="15043" y="11204"/>
                  <a:pt x="15043" y="11101"/>
                </a:cubicBezTo>
                <a:lnTo>
                  <a:pt x="15043" y="10625"/>
                </a:lnTo>
                <a:cubicBezTo>
                  <a:pt x="15043" y="10403"/>
                  <a:pt x="15055" y="10229"/>
                  <a:pt x="15070" y="10229"/>
                </a:cubicBezTo>
                <a:lnTo>
                  <a:pt x="15070" y="10229"/>
                </a:lnTo>
                <a:lnTo>
                  <a:pt x="15273" y="10229"/>
                </a:lnTo>
                <a:cubicBezTo>
                  <a:pt x="15280" y="10229"/>
                  <a:pt x="15287" y="10269"/>
                  <a:pt x="15292" y="10348"/>
                </a:cubicBezTo>
                <a:cubicBezTo>
                  <a:pt x="15297" y="10419"/>
                  <a:pt x="15300" y="10522"/>
                  <a:pt x="15300" y="10625"/>
                </a:cubicBezTo>
                <a:lnTo>
                  <a:pt x="15300" y="11101"/>
                </a:lnTo>
                <a:close/>
                <a:moveTo>
                  <a:pt x="15761" y="11109"/>
                </a:moveTo>
                <a:cubicBezTo>
                  <a:pt x="15761" y="11331"/>
                  <a:pt x="15749" y="11506"/>
                  <a:pt x="15733" y="11506"/>
                </a:cubicBezTo>
                <a:lnTo>
                  <a:pt x="15733" y="11506"/>
                </a:lnTo>
                <a:lnTo>
                  <a:pt x="15635" y="11506"/>
                </a:lnTo>
                <a:cubicBezTo>
                  <a:pt x="15635" y="11506"/>
                  <a:pt x="15635" y="11506"/>
                  <a:pt x="15635" y="11506"/>
                </a:cubicBezTo>
                <a:lnTo>
                  <a:pt x="15543" y="11506"/>
                </a:lnTo>
                <a:cubicBezTo>
                  <a:pt x="15536" y="11506"/>
                  <a:pt x="15529" y="11466"/>
                  <a:pt x="15524" y="11387"/>
                </a:cubicBezTo>
                <a:cubicBezTo>
                  <a:pt x="15519" y="11307"/>
                  <a:pt x="15516" y="11212"/>
                  <a:pt x="15516" y="11109"/>
                </a:cubicBezTo>
                <a:lnTo>
                  <a:pt x="15516" y="10633"/>
                </a:lnTo>
                <a:cubicBezTo>
                  <a:pt x="15516" y="10411"/>
                  <a:pt x="15528" y="10237"/>
                  <a:pt x="15543" y="10237"/>
                </a:cubicBezTo>
                <a:cubicBezTo>
                  <a:pt x="15543" y="10237"/>
                  <a:pt x="15543" y="10237"/>
                  <a:pt x="15543" y="10237"/>
                </a:cubicBezTo>
                <a:lnTo>
                  <a:pt x="15642" y="10237"/>
                </a:lnTo>
                <a:cubicBezTo>
                  <a:pt x="15642" y="10237"/>
                  <a:pt x="15642" y="10237"/>
                  <a:pt x="15643" y="10237"/>
                </a:cubicBezTo>
                <a:lnTo>
                  <a:pt x="15734" y="10237"/>
                </a:lnTo>
                <a:cubicBezTo>
                  <a:pt x="15741" y="10237"/>
                  <a:pt x="15748" y="10277"/>
                  <a:pt x="15753" y="10356"/>
                </a:cubicBezTo>
                <a:cubicBezTo>
                  <a:pt x="15758" y="10435"/>
                  <a:pt x="15761" y="10530"/>
                  <a:pt x="15761" y="10633"/>
                </a:cubicBezTo>
                <a:lnTo>
                  <a:pt x="15761" y="11109"/>
                </a:lnTo>
                <a:close/>
                <a:moveTo>
                  <a:pt x="16233" y="11117"/>
                </a:moveTo>
                <a:cubicBezTo>
                  <a:pt x="16233" y="11220"/>
                  <a:pt x="16230" y="11323"/>
                  <a:pt x="16225" y="11395"/>
                </a:cubicBezTo>
                <a:cubicBezTo>
                  <a:pt x="16220" y="11466"/>
                  <a:pt x="16213" y="11514"/>
                  <a:pt x="16206" y="11514"/>
                </a:cubicBezTo>
                <a:lnTo>
                  <a:pt x="16206" y="11514"/>
                </a:lnTo>
                <a:lnTo>
                  <a:pt x="16003" y="11514"/>
                </a:lnTo>
                <a:cubicBezTo>
                  <a:pt x="15988" y="11514"/>
                  <a:pt x="15976" y="11339"/>
                  <a:pt x="15976" y="11117"/>
                </a:cubicBezTo>
                <a:lnTo>
                  <a:pt x="15976" y="10641"/>
                </a:lnTo>
                <a:cubicBezTo>
                  <a:pt x="15976" y="10538"/>
                  <a:pt x="15978" y="10435"/>
                  <a:pt x="15984" y="10364"/>
                </a:cubicBezTo>
                <a:cubicBezTo>
                  <a:pt x="15989" y="10292"/>
                  <a:pt x="15996" y="10245"/>
                  <a:pt x="16003" y="10245"/>
                </a:cubicBezTo>
                <a:lnTo>
                  <a:pt x="16003" y="10245"/>
                </a:lnTo>
                <a:lnTo>
                  <a:pt x="16206" y="10245"/>
                </a:lnTo>
                <a:cubicBezTo>
                  <a:pt x="16221" y="10245"/>
                  <a:pt x="16233" y="10419"/>
                  <a:pt x="16233" y="10641"/>
                </a:cubicBezTo>
                <a:lnTo>
                  <a:pt x="16233" y="11117"/>
                </a:lnTo>
                <a:close/>
                <a:moveTo>
                  <a:pt x="16706" y="11125"/>
                </a:moveTo>
                <a:cubicBezTo>
                  <a:pt x="16706" y="11228"/>
                  <a:pt x="16703" y="11331"/>
                  <a:pt x="16698" y="11403"/>
                </a:cubicBezTo>
                <a:cubicBezTo>
                  <a:pt x="16693" y="11474"/>
                  <a:pt x="16686" y="11521"/>
                  <a:pt x="16678" y="11521"/>
                </a:cubicBezTo>
                <a:lnTo>
                  <a:pt x="16678" y="11521"/>
                </a:lnTo>
                <a:lnTo>
                  <a:pt x="16476" y="11521"/>
                </a:lnTo>
                <a:cubicBezTo>
                  <a:pt x="16469" y="11521"/>
                  <a:pt x="16462" y="11482"/>
                  <a:pt x="16457" y="11403"/>
                </a:cubicBezTo>
                <a:cubicBezTo>
                  <a:pt x="16452" y="11331"/>
                  <a:pt x="16448" y="11228"/>
                  <a:pt x="16448" y="11125"/>
                </a:cubicBezTo>
                <a:lnTo>
                  <a:pt x="16448" y="10649"/>
                </a:lnTo>
                <a:cubicBezTo>
                  <a:pt x="16448" y="10427"/>
                  <a:pt x="16460" y="10253"/>
                  <a:pt x="16476" y="10253"/>
                </a:cubicBezTo>
                <a:lnTo>
                  <a:pt x="16476" y="10253"/>
                </a:lnTo>
                <a:lnTo>
                  <a:pt x="16678" y="10253"/>
                </a:lnTo>
                <a:cubicBezTo>
                  <a:pt x="16694" y="10253"/>
                  <a:pt x="16706" y="10427"/>
                  <a:pt x="16706" y="10649"/>
                </a:cubicBezTo>
                <a:lnTo>
                  <a:pt x="16706" y="11125"/>
                </a:lnTo>
                <a:close/>
                <a:moveTo>
                  <a:pt x="17178" y="11133"/>
                </a:moveTo>
                <a:cubicBezTo>
                  <a:pt x="17178" y="11236"/>
                  <a:pt x="17176" y="11339"/>
                  <a:pt x="17170" y="11410"/>
                </a:cubicBezTo>
                <a:cubicBezTo>
                  <a:pt x="17165" y="11482"/>
                  <a:pt x="17158" y="11529"/>
                  <a:pt x="17151" y="11529"/>
                </a:cubicBezTo>
                <a:lnTo>
                  <a:pt x="17151" y="11529"/>
                </a:lnTo>
                <a:lnTo>
                  <a:pt x="16948" y="11529"/>
                </a:lnTo>
                <a:cubicBezTo>
                  <a:pt x="16933" y="11529"/>
                  <a:pt x="16921" y="11355"/>
                  <a:pt x="16921" y="11133"/>
                </a:cubicBezTo>
                <a:lnTo>
                  <a:pt x="16921" y="10657"/>
                </a:lnTo>
                <a:cubicBezTo>
                  <a:pt x="16921" y="10554"/>
                  <a:pt x="16923" y="10451"/>
                  <a:pt x="16929" y="10380"/>
                </a:cubicBezTo>
                <a:cubicBezTo>
                  <a:pt x="16934" y="10308"/>
                  <a:pt x="16941" y="10261"/>
                  <a:pt x="16948" y="10261"/>
                </a:cubicBezTo>
                <a:lnTo>
                  <a:pt x="16948" y="10261"/>
                </a:lnTo>
                <a:lnTo>
                  <a:pt x="17151" y="10261"/>
                </a:lnTo>
                <a:cubicBezTo>
                  <a:pt x="17166" y="10261"/>
                  <a:pt x="17178" y="10435"/>
                  <a:pt x="17178" y="10657"/>
                </a:cubicBezTo>
                <a:lnTo>
                  <a:pt x="17178" y="11133"/>
                </a:lnTo>
                <a:close/>
                <a:moveTo>
                  <a:pt x="17643" y="11418"/>
                </a:moveTo>
                <a:cubicBezTo>
                  <a:pt x="17638" y="11490"/>
                  <a:pt x="17631" y="11537"/>
                  <a:pt x="17624" y="11537"/>
                </a:cubicBezTo>
                <a:lnTo>
                  <a:pt x="17624" y="11537"/>
                </a:lnTo>
                <a:lnTo>
                  <a:pt x="17421" y="11537"/>
                </a:lnTo>
                <a:cubicBezTo>
                  <a:pt x="17406" y="11537"/>
                  <a:pt x="17394" y="11363"/>
                  <a:pt x="17394" y="11141"/>
                </a:cubicBezTo>
                <a:lnTo>
                  <a:pt x="17394" y="10665"/>
                </a:lnTo>
                <a:cubicBezTo>
                  <a:pt x="17394" y="10562"/>
                  <a:pt x="17396" y="10459"/>
                  <a:pt x="17402" y="10388"/>
                </a:cubicBezTo>
                <a:cubicBezTo>
                  <a:pt x="17407" y="10316"/>
                  <a:pt x="17414" y="10269"/>
                  <a:pt x="17421" y="10269"/>
                </a:cubicBezTo>
                <a:lnTo>
                  <a:pt x="17421" y="10269"/>
                </a:lnTo>
                <a:lnTo>
                  <a:pt x="17624" y="10269"/>
                </a:lnTo>
                <a:cubicBezTo>
                  <a:pt x="17639" y="10269"/>
                  <a:pt x="17651" y="10443"/>
                  <a:pt x="17651" y="10665"/>
                </a:cubicBezTo>
                <a:lnTo>
                  <a:pt x="17651" y="11141"/>
                </a:lnTo>
                <a:cubicBezTo>
                  <a:pt x="17651" y="11244"/>
                  <a:pt x="17648" y="11347"/>
                  <a:pt x="17643" y="11418"/>
                </a:cubicBezTo>
                <a:close/>
                <a:moveTo>
                  <a:pt x="18123" y="11149"/>
                </a:moveTo>
                <a:cubicBezTo>
                  <a:pt x="18123" y="11371"/>
                  <a:pt x="18111" y="11545"/>
                  <a:pt x="18096" y="11545"/>
                </a:cubicBezTo>
                <a:lnTo>
                  <a:pt x="18096" y="11545"/>
                </a:lnTo>
                <a:lnTo>
                  <a:pt x="17893" y="11545"/>
                </a:lnTo>
                <a:cubicBezTo>
                  <a:pt x="17878" y="11545"/>
                  <a:pt x="17866" y="11371"/>
                  <a:pt x="17866" y="11149"/>
                </a:cubicBezTo>
                <a:lnTo>
                  <a:pt x="17866" y="10673"/>
                </a:lnTo>
                <a:cubicBezTo>
                  <a:pt x="17866" y="10570"/>
                  <a:pt x="17869" y="10467"/>
                  <a:pt x="17874" y="10395"/>
                </a:cubicBezTo>
                <a:cubicBezTo>
                  <a:pt x="17880" y="10324"/>
                  <a:pt x="17886" y="10277"/>
                  <a:pt x="17893" y="10277"/>
                </a:cubicBezTo>
                <a:lnTo>
                  <a:pt x="17893" y="10277"/>
                </a:lnTo>
                <a:lnTo>
                  <a:pt x="18096" y="10277"/>
                </a:lnTo>
                <a:cubicBezTo>
                  <a:pt x="18103" y="10277"/>
                  <a:pt x="18110" y="10316"/>
                  <a:pt x="18115" y="10395"/>
                </a:cubicBezTo>
                <a:cubicBezTo>
                  <a:pt x="18120" y="10467"/>
                  <a:pt x="18123" y="10570"/>
                  <a:pt x="18123" y="10673"/>
                </a:cubicBezTo>
                <a:lnTo>
                  <a:pt x="18123" y="11149"/>
                </a:lnTo>
                <a:close/>
                <a:moveTo>
                  <a:pt x="18596" y="11157"/>
                </a:moveTo>
                <a:cubicBezTo>
                  <a:pt x="18596" y="11260"/>
                  <a:pt x="18593" y="11363"/>
                  <a:pt x="18588" y="11434"/>
                </a:cubicBezTo>
                <a:cubicBezTo>
                  <a:pt x="18583" y="11506"/>
                  <a:pt x="18576" y="11553"/>
                  <a:pt x="18569" y="11553"/>
                </a:cubicBezTo>
                <a:lnTo>
                  <a:pt x="18569" y="11553"/>
                </a:lnTo>
                <a:lnTo>
                  <a:pt x="18366" y="11553"/>
                </a:lnTo>
                <a:cubicBezTo>
                  <a:pt x="18359" y="11553"/>
                  <a:pt x="18352" y="11514"/>
                  <a:pt x="18347" y="11434"/>
                </a:cubicBezTo>
                <a:cubicBezTo>
                  <a:pt x="18342" y="11355"/>
                  <a:pt x="18339" y="11260"/>
                  <a:pt x="18339" y="11157"/>
                </a:cubicBezTo>
                <a:lnTo>
                  <a:pt x="18339" y="10681"/>
                </a:lnTo>
                <a:cubicBezTo>
                  <a:pt x="18339" y="10459"/>
                  <a:pt x="18351" y="10284"/>
                  <a:pt x="18366" y="10284"/>
                </a:cubicBezTo>
                <a:lnTo>
                  <a:pt x="18366" y="10284"/>
                </a:lnTo>
                <a:lnTo>
                  <a:pt x="18569" y="10284"/>
                </a:lnTo>
                <a:cubicBezTo>
                  <a:pt x="18584" y="10284"/>
                  <a:pt x="18596" y="10459"/>
                  <a:pt x="18596" y="10681"/>
                </a:cubicBezTo>
                <a:lnTo>
                  <a:pt x="18596" y="11157"/>
                </a:lnTo>
                <a:close/>
                <a:moveTo>
                  <a:pt x="19069" y="11165"/>
                </a:moveTo>
                <a:cubicBezTo>
                  <a:pt x="19069" y="11387"/>
                  <a:pt x="19056" y="11561"/>
                  <a:pt x="19041" y="11561"/>
                </a:cubicBezTo>
                <a:lnTo>
                  <a:pt x="19041" y="11561"/>
                </a:lnTo>
                <a:lnTo>
                  <a:pt x="18838" y="11561"/>
                </a:lnTo>
                <a:cubicBezTo>
                  <a:pt x="18831" y="11561"/>
                  <a:pt x="18824" y="11521"/>
                  <a:pt x="18819" y="11442"/>
                </a:cubicBezTo>
                <a:cubicBezTo>
                  <a:pt x="18814" y="11371"/>
                  <a:pt x="18811" y="11268"/>
                  <a:pt x="18811" y="11165"/>
                </a:cubicBezTo>
                <a:lnTo>
                  <a:pt x="18811" y="10689"/>
                </a:lnTo>
                <a:cubicBezTo>
                  <a:pt x="18811" y="10467"/>
                  <a:pt x="18823" y="10292"/>
                  <a:pt x="18838" y="10292"/>
                </a:cubicBezTo>
                <a:lnTo>
                  <a:pt x="18838" y="10292"/>
                </a:lnTo>
                <a:lnTo>
                  <a:pt x="19041" y="10292"/>
                </a:lnTo>
                <a:cubicBezTo>
                  <a:pt x="19048" y="10292"/>
                  <a:pt x="19055" y="10332"/>
                  <a:pt x="19060" y="10411"/>
                </a:cubicBezTo>
                <a:cubicBezTo>
                  <a:pt x="19065" y="10483"/>
                  <a:pt x="19069" y="10586"/>
                  <a:pt x="19069" y="10689"/>
                </a:cubicBezTo>
                <a:lnTo>
                  <a:pt x="19069" y="11165"/>
                </a:lnTo>
                <a:close/>
                <a:moveTo>
                  <a:pt x="19541" y="11173"/>
                </a:moveTo>
                <a:cubicBezTo>
                  <a:pt x="19541" y="11395"/>
                  <a:pt x="19529" y="11569"/>
                  <a:pt x="19514" y="11569"/>
                </a:cubicBezTo>
                <a:lnTo>
                  <a:pt x="19514" y="11569"/>
                </a:lnTo>
                <a:lnTo>
                  <a:pt x="19311" y="11569"/>
                </a:lnTo>
                <a:cubicBezTo>
                  <a:pt x="19304" y="11569"/>
                  <a:pt x="19297" y="11529"/>
                  <a:pt x="19292" y="11450"/>
                </a:cubicBezTo>
                <a:cubicBezTo>
                  <a:pt x="19287" y="11379"/>
                  <a:pt x="19284" y="11276"/>
                  <a:pt x="19284" y="11173"/>
                </a:cubicBezTo>
                <a:lnTo>
                  <a:pt x="19284" y="10697"/>
                </a:lnTo>
                <a:cubicBezTo>
                  <a:pt x="19284" y="10475"/>
                  <a:pt x="19296" y="10300"/>
                  <a:pt x="19311" y="10300"/>
                </a:cubicBezTo>
                <a:lnTo>
                  <a:pt x="19311" y="10300"/>
                </a:lnTo>
                <a:lnTo>
                  <a:pt x="19514" y="10300"/>
                </a:lnTo>
                <a:cubicBezTo>
                  <a:pt x="19521" y="10300"/>
                  <a:pt x="19528" y="10340"/>
                  <a:pt x="19533" y="10419"/>
                </a:cubicBezTo>
                <a:cubicBezTo>
                  <a:pt x="19538" y="10499"/>
                  <a:pt x="19541" y="10594"/>
                  <a:pt x="19541" y="10697"/>
                </a:cubicBezTo>
                <a:lnTo>
                  <a:pt x="19541" y="11173"/>
                </a:lnTo>
                <a:close/>
                <a:moveTo>
                  <a:pt x="19986" y="11181"/>
                </a:moveTo>
                <a:cubicBezTo>
                  <a:pt x="19986" y="11284"/>
                  <a:pt x="19983" y="11387"/>
                  <a:pt x="19977" y="11458"/>
                </a:cubicBezTo>
                <a:cubicBezTo>
                  <a:pt x="19972" y="11529"/>
                  <a:pt x="19965" y="11577"/>
                  <a:pt x="19958" y="11577"/>
                </a:cubicBezTo>
                <a:cubicBezTo>
                  <a:pt x="19958" y="11577"/>
                  <a:pt x="19958" y="11577"/>
                  <a:pt x="19958" y="11577"/>
                </a:cubicBezTo>
                <a:lnTo>
                  <a:pt x="19883" y="11577"/>
                </a:lnTo>
                <a:cubicBezTo>
                  <a:pt x="19883" y="11577"/>
                  <a:pt x="19883" y="11577"/>
                  <a:pt x="19883" y="11577"/>
                </a:cubicBezTo>
                <a:cubicBezTo>
                  <a:pt x="19883" y="11577"/>
                  <a:pt x="19883" y="11577"/>
                  <a:pt x="19883" y="11577"/>
                </a:cubicBezTo>
                <a:lnTo>
                  <a:pt x="19784" y="11577"/>
                </a:lnTo>
                <a:cubicBezTo>
                  <a:pt x="19777" y="11577"/>
                  <a:pt x="19770" y="11537"/>
                  <a:pt x="19765" y="11458"/>
                </a:cubicBezTo>
                <a:cubicBezTo>
                  <a:pt x="19760" y="11387"/>
                  <a:pt x="19757" y="11284"/>
                  <a:pt x="19757" y="11181"/>
                </a:cubicBezTo>
                <a:lnTo>
                  <a:pt x="19757" y="10705"/>
                </a:lnTo>
                <a:cubicBezTo>
                  <a:pt x="19757" y="10483"/>
                  <a:pt x="19769" y="10308"/>
                  <a:pt x="19784" y="10308"/>
                </a:cubicBezTo>
                <a:lnTo>
                  <a:pt x="19784" y="10308"/>
                </a:lnTo>
                <a:lnTo>
                  <a:pt x="19859" y="10308"/>
                </a:lnTo>
                <a:cubicBezTo>
                  <a:pt x="19859" y="10308"/>
                  <a:pt x="19859" y="10308"/>
                  <a:pt x="19859" y="10308"/>
                </a:cubicBezTo>
                <a:lnTo>
                  <a:pt x="19958" y="10308"/>
                </a:lnTo>
                <a:cubicBezTo>
                  <a:pt x="19973" y="10308"/>
                  <a:pt x="19986" y="10483"/>
                  <a:pt x="19986" y="10705"/>
                </a:cubicBezTo>
                <a:lnTo>
                  <a:pt x="19986" y="11181"/>
                </a:lnTo>
                <a:close/>
                <a:moveTo>
                  <a:pt x="20458" y="11181"/>
                </a:moveTo>
                <a:cubicBezTo>
                  <a:pt x="20458" y="11284"/>
                  <a:pt x="20455" y="11387"/>
                  <a:pt x="20450" y="11458"/>
                </a:cubicBezTo>
                <a:cubicBezTo>
                  <a:pt x="20445" y="11529"/>
                  <a:pt x="20437" y="11577"/>
                  <a:pt x="20430" y="11577"/>
                </a:cubicBezTo>
                <a:lnTo>
                  <a:pt x="20430" y="11577"/>
                </a:lnTo>
                <a:lnTo>
                  <a:pt x="20228" y="11577"/>
                </a:lnTo>
                <a:cubicBezTo>
                  <a:pt x="20221" y="11577"/>
                  <a:pt x="20213" y="11537"/>
                  <a:pt x="20208" y="11458"/>
                </a:cubicBezTo>
                <a:cubicBezTo>
                  <a:pt x="20204" y="11387"/>
                  <a:pt x="20200" y="11284"/>
                  <a:pt x="20200" y="11181"/>
                </a:cubicBezTo>
                <a:lnTo>
                  <a:pt x="20200" y="10705"/>
                </a:lnTo>
                <a:cubicBezTo>
                  <a:pt x="20200" y="10483"/>
                  <a:pt x="20212" y="10308"/>
                  <a:pt x="20228" y="10308"/>
                </a:cubicBezTo>
                <a:lnTo>
                  <a:pt x="20228" y="10308"/>
                </a:lnTo>
                <a:lnTo>
                  <a:pt x="20430" y="10308"/>
                </a:lnTo>
                <a:cubicBezTo>
                  <a:pt x="20446" y="10308"/>
                  <a:pt x="20458" y="10483"/>
                  <a:pt x="20458" y="10705"/>
                </a:cubicBezTo>
                <a:lnTo>
                  <a:pt x="20458" y="11181"/>
                </a:lnTo>
                <a:close/>
                <a:moveTo>
                  <a:pt x="20931" y="11188"/>
                </a:moveTo>
                <a:cubicBezTo>
                  <a:pt x="20931" y="11292"/>
                  <a:pt x="20928" y="11395"/>
                  <a:pt x="20922" y="11466"/>
                </a:cubicBezTo>
                <a:cubicBezTo>
                  <a:pt x="20917" y="11537"/>
                  <a:pt x="20910" y="11585"/>
                  <a:pt x="20903" y="11585"/>
                </a:cubicBezTo>
                <a:lnTo>
                  <a:pt x="20903" y="11585"/>
                </a:lnTo>
                <a:lnTo>
                  <a:pt x="20701" y="11585"/>
                </a:lnTo>
                <a:cubicBezTo>
                  <a:pt x="20693" y="11585"/>
                  <a:pt x="20686" y="11545"/>
                  <a:pt x="20681" y="11466"/>
                </a:cubicBezTo>
                <a:cubicBezTo>
                  <a:pt x="20676" y="11387"/>
                  <a:pt x="20673" y="11292"/>
                  <a:pt x="20673" y="11188"/>
                </a:cubicBezTo>
                <a:lnTo>
                  <a:pt x="20673" y="10713"/>
                </a:lnTo>
                <a:cubicBezTo>
                  <a:pt x="20673" y="10491"/>
                  <a:pt x="20685" y="10316"/>
                  <a:pt x="20701" y="10316"/>
                </a:cubicBezTo>
                <a:lnTo>
                  <a:pt x="20701" y="10316"/>
                </a:lnTo>
                <a:lnTo>
                  <a:pt x="20903" y="10316"/>
                </a:lnTo>
                <a:cubicBezTo>
                  <a:pt x="20919" y="10316"/>
                  <a:pt x="20931" y="10491"/>
                  <a:pt x="20931" y="10713"/>
                </a:cubicBezTo>
                <a:lnTo>
                  <a:pt x="20931" y="11188"/>
                </a:lnTo>
                <a:close/>
                <a:moveTo>
                  <a:pt x="21403" y="11204"/>
                </a:moveTo>
                <a:cubicBezTo>
                  <a:pt x="21403" y="11426"/>
                  <a:pt x="21391" y="11601"/>
                  <a:pt x="21375" y="11601"/>
                </a:cubicBezTo>
                <a:lnTo>
                  <a:pt x="21375" y="11601"/>
                </a:lnTo>
                <a:lnTo>
                  <a:pt x="21173" y="11601"/>
                </a:lnTo>
                <a:cubicBezTo>
                  <a:pt x="21157" y="11601"/>
                  <a:pt x="21145" y="11426"/>
                  <a:pt x="21145" y="11204"/>
                </a:cubicBezTo>
                <a:lnTo>
                  <a:pt x="21145" y="10729"/>
                </a:lnTo>
                <a:cubicBezTo>
                  <a:pt x="21145" y="10625"/>
                  <a:pt x="21148" y="10522"/>
                  <a:pt x="21154" y="10451"/>
                </a:cubicBezTo>
                <a:cubicBezTo>
                  <a:pt x="21159" y="10380"/>
                  <a:pt x="21166" y="10332"/>
                  <a:pt x="21173" y="10332"/>
                </a:cubicBezTo>
                <a:lnTo>
                  <a:pt x="21173" y="10332"/>
                </a:lnTo>
                <a:lnTo>
                  <a:pt x="21375" y="10332"/>
                </a:lnTo>
                <a:cubicBezTo>
                  <a:pt x="21383" y="10332"/>
                  <a:pt x="21390" y="10372"/>
                  <a:pt x="21395" y="10451"/>
                </a:cubicBezTo>
                <a:cubicBezTo>
                  <a:pt x="21400" y="10522"/>
                  <a:pt x="21403" y="10625"/>
                  <a:pt x="21403" y="10729"/>
                </a:cubicBezTo>
                <a:lnTo>
                  <a:pt x="21403" y="11204"/>
                </a:lnTo>
                <a:close/>
              </a:path>
            </a:pathLst>
          </a:custGeom>
          <a:solidFill>
            <a:srgbClr val="2C3E50"/>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800"/>
          </a:p>
        </p:txBody>
      </p:sp>
      <p:sp>
        <p:nvSpPr>
          <p:cNvPr id="9" name="Shape">
            <a:extLst>
              <a:ext uri="{FF2B5EF4-FFF2-40B4-BE49-F238E27FC236}">
                <a16:creationId xmlns:a16="http://schemas.microsoft.com/office/drawing/2014/main" id="{48B3A69B-E059-4236-80CA-6F411DCE6BA1}"/>
              </a:ext>
            </a:extLst>
          </p:cNvPr>
          <p:cNvSpPr/>
          <p:nvPr/>
        </p:nvSpPr>
        <p:spPr>
          <a:xfrm>
            <a:off x="0" y="5218365"/>
            <a:ext cx="12192000" cy="634398"/>
          </a:xfrm>
          <a:custGeom>
            <a:avLst/>
            <a:gdLst/>
            <a:ahLst/>
            <a:cxnLst>
              <a:cxn ang="0">
                <a:pos x="wd2" y="hd2"/>
              </a:cxn>
              <a:cxn ang="5400000">
                <a:pos x="wd2" y="hd2"/>
              </a:cxn>
              <a:cxn ang="10800000">
                <a:pos x="wd2" y="hd2"/>
              </a:cxn>
              <a:cxn ang="16200000">
                <a:pos x="wd2" y="hd2"/>
              </a:cxn>
            </a:cxnLst>
            <a:rect l="0" t="0" r="r" b="b"/>
            <a:pathLst>
              <a:path w="21600" h="21600" extrusionOk="0">
                <a:moveTo>
                  <a:pt x="20922" y="317"/>
                </a:moveTo>
                <a:lnTo>
                  <a:pt x="19860" y="301"/>
                </a:lnTo>
                <a:lnTo>
                  <a:pt x="19860" y="301"/>
                </a:lnTo>
                <a:lnTo>
                  <a:pt x="18821" y="285"/>
                </a:lnTo>
                <a:lnTo>
                  <a:pt x="17759" y="269"/>
                </a:lnTo>
                <a:lnTo>
                  <a:pt x="16697" y="254"/>
                </a:lnTo>
                <a:lnTo>
                  <a:pt x="15642" y="238"/>
                </a:lnTo>
                <a:lnTo>
                  <a:pt x="14580" y="222"/>
                </a:lnTo>
                <a:lnTo>
                  <a:pt x="13518" y="206"/>
                </a:lnTo>
                <a:lnTo>
                  <a:pt x="12456" y="190"/>
                </a:lnTo>
                <a:lnTo>
                  <a:pt x="11406" y="174"/>
                </a:lnTo>
                <a:lnTo>
                  <a:pt x="11406" y="174"/>
                </a:lnTo>
                <a:lnTo>
                  <a:pt x="10345" y="159"/>
                </a:lnTo>
                <a:lnTo>
                  <a:pt x="9282" y="143"/>
                </a:lnTo>
                <a:lnTo>
                  <a:pt x="8220" y="127"/>
                </a:lnTo>
                <a:lnTo>
                  <a:pt x="7181" y="111"/>
                </a:lnTo>
                <a:lnTo>
                  <a:pt x="7181" y="111"/>
                </a:lnTo>
                <a:lnTo>
                  <a:pt x="6119" y="95"/>
                </a:lnTo>
                <a:lnTo>
                  <a:pt x="5057" y="79"/>
                </a:lnTo>
                <a:lnTo>
                  <a:pt x="3995" y="63"/>
                </a:lnTo>
                <a:lnTo>
                  <a:pt x="2940" y="48"/>
                </a:lnTo>
                <a:lnTo>
                  <a:pt x="1878" y="32"/>
                </a:lnTo>
                <a:lnTo>
                  <a:pt x="816" y="16"/>
                </a:lnTo>
                <a:lnTo>
                  <a:pt x="0" y="0"/>
                </a:lnTo>
                <a:lnTo>
                  <a:pt x="0" y="10023"/>
                </a:lnTo>
                <a:cubicBezTo>
                  <a:pt x="2" y="10015"/>
                  <a:pt x="4" y="10007"/>
                  <a:pt x="6" y="10007"/>
                </a:cubicBezTo>
                <a:lnTo>
                  <a:pt x="6" y="10007"/>
                </a:lnTo>
                <a:lnTo>
                  <a:pt x="209" y="10007"/>
                </a:lnTo>
                <a:cubicBezTo>
                  <a:pt x="216" y="10007"/>
                  <a:pt x="223" y="10047"/>
                  <a:pt x="228" y="10126"/>
                </a:cubicBezTo>
                <a:cubicBezTo>
                  <a:pt x="233" y="10205"/>
                  <a:pt x="236" y="10301"/>
                  <a:pt x="236" y="10404"/>
                </a:cubicBezTo>
                <a:lnTo>
                  <a:pt x="236" y="10879"/>
                </a:lnTo>
                <a:cubicBezTo>
                  <a:pt x="236" y="11101"/>
                  <a:pt x="224" y="11276"/>
                  <a:pt x="209" y="11276"/>
                </a:cubicBezTo>
                <a:lnTo>
                  <a:pt x="209" y="11276"/>
                </a:lnTo>
                <a:lnTo>
                  <a:pt x="6" y="11276"/>
                </a:lnTo>
                <a:cubicBezTo>
                  <a:pt x="4" y="11276"/>
                  <a:pt x="2" y="11268"/>
                  <a:pt x="1" y="11260"/>
                </a:cubicBezTo>
                <a:lnTo>
                  <a:pt x="1" y="21275"/>
                </a:lnTo>
                <a:lnTo>
                  <a:pt x="815" y="21291"/>
                </a:lnTo>
                <a:lnTo>
                  <a:pt x="1877" y="21307"/>
                </a:lnTo>
                <a:lnTo>
                  <a:pt x="2932" y="21323"/>
                </a:lnTo>
                <a:lnTo>
                  <a:pt x="3994" y="21338"/>
                </a:lnTo>
                <a:lnTo>
                  <a:pt x="5056" y="21354"/>
                </a:lnTo>
                <a:lnTo>
                  <a:pt x="6118" y="21370"/>
                </a:lnTo>
                <a:lnTo>
                  <a:pt x="7157" y="21386"/>
                </a:lnTo>
                <a:lnTo>
                  <a:pt x="7157" y="21386"/>
                </a:lnTo>
                <a:lnTo>
                  <a:pt x="8219" y="21402"/>
                </a:lnTo>
                <a:lnTo>
                  <a:pt x="9280" y="21418"/>
                </a:lnTo>
                <a:lnTo>
                  <a:pt x="10343" y="21434"/>
                </a:lnTo>
                <a:lnTo>
                  <a:pt x="11405" y="21449"/>
                </a:lnTo>
                <a:lnTo>
                  <a:pt x="11405" y="21449"/>
                </a:lnTo>
                <a:lnTo>
                  <a:pt x="12454" y="21465"/>
                </a:lnTo>
                <a:lnTo>
                  <a:pt x="13516" y="21481"/>
                </a:lnTo>
                <a:lnTo>
                  <a:pt x="14579" y="21497"/>
                </a:lnTo>
                <a:lnTo>
                  <a:pt x="15634" y="21513"/>
                </a:lnTo>
                <a:lnTo>
                  <a:pt x="15634" y="21513"/>
                </a:lnTo>
                <a:lnTo>
                  <a:pt x="16696" y="21529"/>
                </a:lnTo>
                <a:lnTo>
                  <a:pt x="17757" y="21545"/>
                </a:lnTo>
                <a:lnTo>
                  <a:pt x="18819" y="21560"/>
                </a:lnTo>
                <a:lnTo>
                  <a:pt x="19881" y="21576"/>
                </a:lnTo>
                <a:lnTo>
                  <a:pt x="19881" y="21576"/>
                </a:lnTo>
                <a:lnTo>
                  <a:pt x="20920" y="21592"/>
                </a:lnTo>
                <a:lnTo>
                  <a:pt x="21600" y="21600"/>
                </a:lnTo>
                <a:lnTo>
                  <a:pt x="21600" y="325"/>
                </a:lnTo>
                <a:lnTo>
                  <a:pt x="20922" y="317"/>
                </a:lnTo>
                <a:close/>
                <a:moveTo>
                  <a:pt x="708" y="10879"/>
                </a:moveTo>
                <a:cubicBezTo>
                  <a:pt x="708" y="10982"/>
                  <a:pt x="706" y="11085"/>
                  <a:pt x="700" y="11157"/>
                </a:cubicBezTo>
                <a:cubicBezTo>
                  <a:pt x="695" y="11228"/>
                  <a:pt x="688" y="11276"/>
                  <a:pt x="681" y="11276"/>
                </a:cubicBezTo>
                <a:lnTo>
                  <a:pt x="681" y="11276"/>
                </a:lnTo>
                <a:lnTo>
                  <a:pt x="478" y="11276"/>
                </a:lnTo>
                <a:cubicBezTo>
                  <a:pt x="471" y="11276"/>
                  <a:pt x="464" y="11236"/>
                  <a:pt x="459" y="11157"/>
                </a:cubicBezTo>
                <a:cubicBezTo>
                  <a:pt x="454" y="11085"/>
                  <a:pt x="451" y="10982"/>
                  <a:pt x="451" y="10879"/>
                </a:cubicBezTo>
                <a:lnTo>
                  <a:pt x="451" y="10403"/>
                </a:lnTo>
                <a:cubicBezTo>
                  <a:pt x="451" y="10181"/>
                  <a:pt x="463" y="10007"/>
                  <a:pt x="478" y="10007"/>
                </a:cubicBezTo>
                <a:lnTo>
                  <a:pt x="478" y="10007"/>
                </a:lnTo>
                <a:lnTo>
                  <a:pt x="681" y="10007"/>
                </a:lnTo>
                <a:cubicBezTo>
                  <a:pt x="696" y="10007"/>
                  <a:pt x="708" y="10181"/>
                  <a:pt x="708" y="10403"/>
                </a:cubicBezTo>
                <a:lnTo>
                  <a:pt x="708" y="10879"/>
                </a:lnTo>
                <a:close/>
                <a:moveTo>
                  <a:pt x="1181" y="10887"/>
                </a:moveTo>
                <a:cubicBezTo>
                  <a:pt x="1181" y="11109"/>
                  <a:pt x="1169" y="11284"/>
                  <a:pt x="1154" y="11284"/>
                </a:cubicBezTo>
                <a:lnTo>
                  <a:pt x="1154" y="11284"/>
                </a:lnTo>
                <a:lnTo>
                  <a:pt x="951" y="11284"/>
                </a:lnTo>
                <a:cubicBezTo>
                  <a:pt x="944" y="11284"/>
                  <a:pt x="937" y="11244"/>
                  <a:pt x="932" y="11165"/>
                </a:cubicBezTo>
                <a:cubicBezTo>
                  <a:pt x="927" y="11085"/>
                  <a:pt x="924" y="10990"/>
                  <a:pt x="924" y="10887"/>
                </a:cubicBezTo>
                <a:lnTo>
                  <a:pt x="924" y="10411"/>
                </a:lnTo>
                <a:cubicBezTo>
                  <a:pt x="924" y="10189"/>
                  <a:pt x="936" y="10015"/>
                  <a:pt x="951" y="10015"/>
                </a:cubicBezTo>
                <a:lnTo>
                  <a:pt x="951" y="10015"/>
                </a:lnTo>
                <a:lnTo>
                  <a:pt x="1154" y="10015"/>
                </a:lnTo>
                <a:cubicBezTo>
                  <a:pt x="1161" y="10015"/>
                  <a:pt x="1168" y="10055"/>
                  <a:pt x="1173" y="10134"/>
                </a:cubicBezTo>
                <a:cubicBezTo>
                  <a:pt x="1178" y="10213"/>
                  <a:pt x="1181" y="10308"/>
                  <a:pt x="1181" y="10411"/>
                </a:cubicBezTo>
                <a:lnTo>
                  <a:pt x="1181" y="10887"/>
                </a:lnTo>
                <a:close/>
                <a:moveTo>
                  <a:pt x="1654" y="10895"/>
                </a:moveTo>
                <a:cubicBezTo>
                  <a:pt x="1654" y="11117"/>
                  <a:pt x="1642" y="11292"/>
                  <a:pt x="1627" y="11292"/>
                </a:cubicBezTo>
                <a:lnTo>
                  <a:pt x="1627" y="11292"/>
                </a:lnTo>
                <a:lnTo>
                  <a:pt x="1424" y="11292"/>
                </a:lnTo>
                <a:cubicBezTo>
                  <a:pt x="1417" y="11292"/>
                  <a:pt x="1410" y="11252"/>
                  <a:pt x="1405" y="11173"/>
                </a:cubicBezTo>
                <a:cubicBezTo>
                  <a:pt x="1400" y="11093"/>
                  <a:pt x="1396" y="10998"/>
                  <a:pt x="1396" y="10895"/>
                </a:cubicBezTo>
                <a:lnTo>
                  <a:pt x="1396" y="10419"/>
                </a:lnTo>
                <a:cubicBezTo>
                  <a:pt x="1396" y="10197"/>
                  <a:pt x="1409" y="10023"/>
                  <a:pt x="1424" y="10023"/>
                </a:cubicBezTo>
                <a:lnTo>
                  <a:pt x="1424" y="10023"/>
                </a:lnTo>
                <a:lnTo>
                  <a:pt x="1627" y="10023"/>
                </a:lnTo>
                <a:cubicBezTo>
                  <a:pt x="1634" y="10023"/>
                  <a:pt x="1641" y="10062"/>
                  <a:pt x="1646" y="10142"/>
                </a:cubicBezTo>
                <a:cubicBezTo>
                  <a:pt x="1651" y="10221"/>
                  <a:pt x="1654" y="10316"/>
                  <a:pt x="1654" y="10419"/>
                </a:cubicBezTo>
                <a:lnTo>
                  <a:pt x="1654" y="10895"/>
                </a:lnTo>
                <a:close/>
                <a:moveTo>
                  <a:pt x="2126" y="10903"/>
                </a:moveTo>
                <a:cubicBezTo>
                  <a:pt x="2126" y="11125"/>
                  <a:pt x="2114" y="11299"/>
                  <a:pt x="2099" y="11299"/>
                </a:cubicBezTo>
                <a:cubicBezTo>
                  <a:pt x="2099" y="11299"/>
                  <a:pt x="2099" y="11299"/>
                  <a:pt x="2099" y="11299"/>
                </a:cubicBezTo>
                <a:lnTo>
                  <a:pt x="1896" y="11299"/>
                </a:lnTo>
                <a:cubicBezTo>
                  <a:pt x="1889" y="11299"/>
                  <a:pt x="1882" y="11260"/>
                  <a:pt x="1877" y="11181"/>
                </a:cubicBezTo>
                <a:cubicBezTo>
                  <a:pt x="1872" y="11109"/>
                  <a:pt x="1869" y="11006"/>
                  <a:pt x="1869" y="10903"/>
                </a:cubicBezTo>
                <a:lnTo>
                  <a:pt x="1869" y="10427"/>
                </a:lnTo>
                <a:cubicBezTo>
                  <a:pt x="1869" y="10205"/>
                  <a:pt x="1881" y="10031"/>
                  <a:pt x="1896" y="10031"/>
                </a:cubicBezTo>
                <a:lnTo>
                  <a:pt x="1896" y="10031"/>
                </a:lnTo>
                <a:lnTo>
                  <a:pt x="2099" y="10031"/>
                </a:lnTo>
                <a:cubicBezTo>
                  <a:pt x="2114" y="10031"/>
                  <a:pt x="2126" y="10205"/>
                  <a:pt x="2126" y="10427"/>
                </a:cubicBezTo>
                <a:lnTo>
                  <a:pt x="2126" y="10903"/>
                </a:lnTo>
                <a:close/>
                <a:moveTo>
                  <a:pt x="2599" y="10903"/>
                </a:moveTo>
                <a:cubicBezTo>
                  <a:pt x="2599" y="11006"/>
                  <a:pt x="2596" y="11109"/>
                  <a:pt x="2591" y="11181"/>
                </a:cubicBezTo>
                <a:cubicBezTo>
                  <a:pt x="2586" y="11252"/>
                  <a:pt x="2579" y="11299"/>
                  <a:pt x="2572" y="11299"/>
                </a:cubicBezTo>
                <a:lnTo>
                  <a:pt x="2572" y="11299"/>
                </a:lnTo>
                <a:lnTo>
                  <a:pt x="2369" y="11299"/>
                </a:lnTo>
                <a:cubicBezTo>
                  <a:pt x="2354" y="11299"/>
                  <a:pt x="2342" y="11125"/>
                  <a:pt x="2342" y="10903"/>
                </a:cubicBezTo>
                <a:lnTo>
                  <a:pt x="2342" y="10427"/>
                </a:lnTo>
                <a:cubicBezTo>
                  <a:pt x="2342" y="10324"/>
                  <a:pt x="2344" y="10221"/>
                  <a:pt x="2350" y="10150"/>
                </a:cubicBezTo>
                <a:cubicBezTo>
                  <a:pt x="2355" y="10078"/>
                  <a:pt x="2362" y="10031"/>
                  <a:pt x="2369" y="10031"/>
                </a:cubicBezTo>
                <a:lnTo>
                  <a:pt x="2369" y="10031"/>
                </a:lnTo>
                <a:lnTo>
                  <a:pt x="2572" y="10031"/>
                </a:lnTo>
                <a:cubicBezTo>
                  <a:pt x="2587" y="10031"/>
                  <a:pt x="2599" y="10205"/>
                  <a:pt x="2599" y="10427"/>
                </a:cubicBezTo>
                <a:lnTo>
                  <a:pt x="2599" y="10903"/>
                </a:lnTo>
                <a:close/>
                <a:moveTo>
                  <a:pt x="3059" y="10911"/>
                </a:moveTo>
                <a:cubicBezTo>
                  <a:pt x="3059" y="11014"/>
                  <a:pt x="3057" y="11117"/>
                  <a:pt x="3051" y="11188"/>
                </a:cubicBezTo>
                <a:cubicBezTo>
                  <a:pt x="3046" y="11260"/>
                  <a:pt x="3039" y="11307"/>
                  <a:pt x="3032" y="11307"/>
                </a:cubicBezTo>
                <a:lnTo>
                  <a:pt x="3032" y="11307"/>
                </a:lnTo>
                <a:lnTo>
                  <a:pt x="2933" y="11307"/>
                </a:lnTo>
                <a:cubicBezTo>
                  <a:pt x="2933" y="11307"/>
                  <a:pt x="2933" y="11307"/>
                  <a:pt x="2933" y="11307"/>
                </a:cubicBezTo>
                <a:lnTo>
                  <a:pt x="2842" y="11307"/>
                </a:lnTo>
                <a:cubicBezTo>
                  <a:pt x="2827" y="11307"/>
                  <a:pt x="2814" y="11133"/>
                  <a:pt x="2814" y="10911"/>
                </a:cubicBezTo>
                <a:lnTo>
                  <a:pt x="2814" y="10435"/>
                </a:lnTo>
                <a:cubicBezTo>
                  <a:pt x="2814" y="10332"/>
                  <a:pt x="2817" y="10229"/>
                  <a:pt x="2823" y="10158"/>
                </a:cubicBezTo>
                <a:cubicBezTo>
                  <a:pt x="2828" y="10086"/>
                  <a:pt x="2835" y="10039"/>
                  <a:pt x="2842" y="10039"/>
                </a:cubicBezTo>
                <a:lnTo>
                  <a:pt x="2842" y="10039"/>
                </a:lnTo>
                <a:lnTo>
                  <a:pt x="2940" y="10039"/>
                </a:lnTo>
                <a:cubicBezTo>
                  <a:pt x="2940" y="10039"/>
                  <a:pt x="2940" y="10039"/>
                  <a:pt x="2940" y="10039"/>
                </a:cubicBezTo>
                <a:lnTo>
                  <a:pt x="3032" y="10039"/>
                </a:lnTo>
                <a:cubicBezTo>
                  <a:pt x="3048" y="10039"/>
                  <a:pt x="3060" y="10213"/>
                  <a:pt x="3060" y="10435"/>
                </a:cubicBezTo>
                <a:lnTo>
                  <a:pt x="3060" y="10911"/>
                </a:lnTo>
                <a:close/>
                <a:moveTo>
                  <a:pt x="3532" y="10919"/>
                </a:moveTo>
                <a:cubicBezTo>
                  <a:pt x="3532" y="11141"/>
                  <a:pt x="3520" y="11315"/>
                  <a:pt x="3504" y="11315"/>
                </a:cubicBezTo>
                <a:lnTo>
                  <a:pt x="3504" y="11315"/>
                </a:lnTo>
                <a:lnTo>
                  <a:pt x="3302" y="11315"/>
                </a:lnTo>
                <a:cubicBezTo>
                  <a:pt x="3294" y="11315"/>
                  <a:pt x="3287" y="11276"/>
                  <a:pt x="3282" y="11196"/>
                </a:cubicBezTo>
                <a:cubicBezTo>
                  <a:pt x="3277" y="11125"/>
                  <a:pt x="3274" y="11022"/>
                  <a:pt x="3274" y="10919"/>
                </a:cubicBezTo>
                <a:lnTo>
                  <a:pt x="3274" y="10443"/>
                </a:lnTo>
                <a:cubicBezTo>
                  <a:pt x="3274" y="10221"/>
                  <a:pt x="3286" y="10047"/>
                  <a:pt x="3302" y="10047"/>
                </a:cubicBezTo>
                <a:lnTo>
                  <a:pt x="3302" y="10047"/>
                </a:lnTo>
                <a:lnTo>
                  <a:pt x="3504" y="10047"/>
                </a:lnTo>
                <a:cubicBezTo>
                  <a:pt x="3511" y="10047"/>
                  <a:pt x="3518" y="10086"/>
                  <a:pt x="3523" y="10166"/>
                </a:cubicBezTo>
                <a:cubicBezTo>
                  <a:pt x="3528" y="10237"/>
                  <a:pt x="3532" y="10340"/>
                  <a:pt x="3532" y="10443"/>
                </a:cubicBezTo>
                <a:lnTo>
                  <a:pt x="3532" y="10919"/>
                </a:lnTo>
                <a:close/>
                <a:moveTo>
                  <a:pt x="4004" y="10927"/>
                </a:moveTo>
                <a:cubicBezTo>
                  <a:pt x="4004" y="11030"/>
                  <a:pt x="4002" y="11133"/>
                  <a:pt x="3996" y="11204"/>
                </a:cubicBezTo>
                <a:cubicBezTo>
                  <a:pt x="3991" y="11276"/>
                  <a:pt x="3984" y="11323"/>
                  <a:pt x="3977" y="11323"/>
                </a:cubicBezTo>
                <a:lnTo>
                  <a:pt x="3977" y="11323"/>
                </a:lnTo>
                <a:lnTo>
                  <a:pt x="3774" y="11323"/>
                </a:lnTo>
                <a:cubicBezTo>
                  <a:pt x="3767" y="11323"/>
                  <a:pt x="3760" y="11284"/>
                  <a:pt x="3755" y="11204"/>
                </a:cubicBezTo>
                <a:cubicBezTo>
                  <a:pt x="3750" y="11125"/>
                  <a:pt x="3747" y="11030"/>
                  <a:pt x="3747" y="10927"/>
                </a:cubicBezTo>
                <a:lnTo>
                  <a:pt x="3747" y="10451"/>
                </a:lnTo>
                <a:cubicBezTo>
                  <a:pt x="3747" y="10229"/>
                  <a:pt x="3759" y="10055"/>
                  <a:pt x="3774" y="10055"/>
                </a:cubicBezTo>
                <a:lnTo>
                  <a:pt x="3774" y="10055"/>
                </a:lnTo>
                <a:lnTo>
                  <a:pt x="3977" y="10055"/>
                </a:lnTo>
                <a:cubicBezTo>
                  <a:pt x="3992" y="10055"/>
                  <a:pt x="4004" y="10229"/>
                  <a:pt x="4004" y="10451"/>
                </a:cubicBezTo>
                <a:lnTo>
                  <a:pt x="4004" y="10927"/>
                </a:lnTo>
                <a:close/>
                <a:moveTo>
                  <a:pt x="4477" y="10935"/>
                </a:moveTo>
                <a:cubicBezTo>
                  <a:pt x="4477" y="11038"/>
                  <a:pt x="4474" y="11141"/>
                  <a:pt x="4468" y="11212"/>
                </a:cubicBezTo>
                <a:cubicBezTo>
                  <a:pt x="4463" y="11284"/>
                  <a:pt x="4456" y="11331"/>
                  <a:pt x="4449" y="11331"/>
                </a:cubicBezTo>
                <a:lnTo>
                  <a:pt x="4449" y="11331"/>
                </a:lnTo>
                <a:lnTo>
                  <a:pt x="4247" y="11331"/>
                </a:lnTo>
                <a:cubicBezTo>
                  <a:pt x="4231" y="11331"/>
                  <a:pt x="4219" y="11157"/>
                  <a:pt x="4219" y="10935"/>
                </a:cubicBezTo>
                <a:lnTo>
                  <a:pt x="4219" y="10459"/>
                </a:lnTo>
                <a:cubicBezTo>
                  <a:pt x="4219" y="10356"/>
                  <a:pt x="4222" y="10253"/>
                  <a:pt x="4227" y="10181"/>
                </a:cubicBezTo>
                <a:cubicBezTo>
                  <a:pt x="4232" y="10110"/>
                  <a:pt x="4240" y="10062"/>
                  <a:pt x="4247" y="10062"/>
                </a:cubicBezTo>
                <a:lnTo>
                  <a:pt x="4247" y="10062"/>
                </a:lnTo>
                <a:lnTo>
                  <a:pt x="4449" y="10062"/>
                </a:lnTo>
                <a:cubicBezTo>
                  <a:pt x="4465" y="10062"/>
                  <a:pt x="4477" y="10237"/>
                  <a:pt x="4477" y="10459"/>
                </a:cubicBezTo>
                <a:lnTo>
                  <a:pt x="4477" y="10935"/>
                </a:lnTo>
                <a:close/>
                <a:moveTo>
                  <a:pt x="4950" y="10943"/>
                </a:moveTo>
                <a:cubicBezTo>
                  <a:pt x="4950" y="11046"/>
                  <a:pt x="4947" y="11149"/>
                  <a:pt x="4941" y="11220"/>
                </a:cubicBezTo>
                <a:cubicBezTo>
                  <a:pt x="4936" y="11292"/>
                  <a:pt x="4929" y="11339"/>
                  <a:pt x="4922" y="11339"/>
                </a:cubicBezTo>
                <a:lnTo>
                  <a:pt x="4922" y="11339"/>
                </a:lnTo>
                <a:lnTo>
                  <a:pt x="4720" y="11339"/>
                </a:lnTo>
                <a:cubicBezTo>
                  <a:pt x="4712" y="11339"/>
                  <a:pt x="4705" y="11299"/>
                  <a:pt x="4700" y="11220"/>
                </a:cubicBezTo>
                <a:cubicBezTo>
                  <a:pt x="4695" y="11149"/>
                  <a:pt x="4692" y="11046"/>
                  <a:pt x="4692" y="10943"/>
                </a:cubicBezTo>
                <a:lnTo>
                  <a:pt x="4692" y="10467"/>
                </a:lnTo>
                <a:cubicBezTo>
                  <a:pt x="4692" y="10245"/>
                  <a:pt x="4704" y="10070"/>
                  <a:pt x="4720" y="10070"/>
                </a:cubicBezTo>
                <a:lnTo>
                  <a:pt x="4720" y="10070"/>
                </a:lnTo>
                <a:lnTo>
                  <a:pt x="4922" y="10070"/>
                </a:lnTo>
                <a:cubicBezTo>
                  <a:pt x="4937" y="10070"/>
                  <a:pt x="4950" y="10245"/>
                  <a:pt x="4950" y="10467"/>
                </a:cubicBezTo>
                <a:lnTo>
                  <a:pt x="4950" y="10943"/>
                </a:lnTo>
                <a:close/>
                <a:moveTo>
                  <a:pt x="5422" y="10951"/>
                </a:moveTo>
                <a:cubicBezTo>
                  <a:pt x="5422" y="11173"/>
                  <a:pt x="5410" y="11347"/>
                  <a:pt x="5395" y="11347"/>
                </a:cubicBezTo>
                <a:lnTo>
                  <a:pt x="5395" y="11347"/>
                </a:lnTo>
                <a:lnTo>
                  <a:pt x="5192" y="11347"/>
                </a:lnTo>
                <a:cubicBezTo>
                  <a:pt x="5177" y="11347"/>
                  <a:pt x="5165" y="11173"/>
                  <a:pt x="5165" y="10951"/>
                </a:cubicBezTo>
                <a:lnTo>
                  <a:pt x="5165" y="10475"/>
                </a:lnTo>
                <a:cubicBezTo>
                  <a:pt x="5165" y="10372"/>
                  <a:pt x="5168" y="10269"/>
                  <a:pt x="5173" y="10197"/>
                </a:cubicBezTo>
                <a:cubicBezTo>
                  <a:pt x="5178" y="10126"/>
                  <a:pt x="5185" y="10078"/>
                  <a:pt x="5192" y="10078"/>
                </a:cubicBezTo>
                <a:lnTo>
                  <a:pt x="5192" y="10078"/>
                </a:lnTo>
                <a:lnTo>
                  <a:pt x="5395" y="10078"/>
                </a:lnTo>
                <a:cubicBezTo>
                  <a:pt x="5402" y="10078"/>
                  <a:pt x="5409" y="10118"/>
                  <a:pt x="5414" y="10197"/>
                </a:cubicBezTo>
                <a:cubicBezTo>
                  <a:pt x="5419" y="10269"/>
                  <a:pt x="5422" y="10372"/>
                  <a:pt x="5422" y="10475"/>
                </a:cubicBezTo>
                <a:lnTo>
                  <a:pt x="5422" y="10951"/>
                </a:lnTo>
                <a:close/>
                <a:moveTo>
                  <a:pt x="5895" y="10958"/>
                </a:moveTo>
                <a:cubicBezTo>
                  <a:pt x="5895" y="11181"/>
                  <a:pt x="5883" y="11355"/>
                  <a:pt x="5867" y="11355"/>
                </a:cubicBezTo>
                <a:lnTo>
                  <a:pt x="5867" y="11355"/>
                </a:lnTo>
                <a:lnTo>
                  <a:pt x="5665" y="11355"/>
                </a:lnTo>
                <a:cubicBezTo>
                  <a:pt x="5657" y="11355"/>
                  <a:pt x="5650" y="11315"/>
                  <a:pt x="5645" y="11236"/>
                </a:cubicBezTo>
                <a:cubicBezTo>
                  <a:pt x="5640" y="11157"/>
                  <a:pt x="5637" y="11062"/>
                  <a:pt x="5637" y="10958"/>
                </a:cubicBezTo>
                <a:lnTo>
                  <a:pt x="5637" y="10483"/>
                </a:lnTo>
                <a:cubicBezTo>
                  <a:pt x="5637" y="10261"/>
                  <a:pt x="5649" y="10086"/>
                  <a:pt x="5665" y="10086"/>
                </a:cubicBezTo>
                <a:cubicBezTo>
                  <a:pt x="5665" y="10086"/>
                  <a:pt x="5665" y="10086"/>
                  <a:pt x="5665" y="10086"/>
                </a:cubicBezTo>
                <a:lnTo>
                  <a:pt x="5867" y="10094"/>
                </a:lnTo>
                <a:cubicBezTo>
                  <a:pt x="5874" y="10094"/>
                  <a:pt x="5881" y="10134"/>
                  <a:pt x="5886" y="10213"/>
                </a:cubicBezTo>
                <a:cubicBezTo>
                  <a:pt x="5891" y="10284"/>
                  <a:pt x="5895" y="10388"/>
                  <a:pt x="5895" y="10491"/>
                </a:cubicBezTo>
                <a:lnTo>
                  <a:pt x="5895" y="10958"/>
                </a:lnTo>
                <a:close/>
                <a:moveTo>
                  <a:pt x="6368" y="10966"/>
                </a:moveTo>
                <a:cubicBezTo>
                  <a:pt x="6368" y="11069"/>
                  <a:pt x="6365" y="11173"/>
                  <a:pt x="6359" y="11244"/>
                </a:cubicBezTo>
                <a:cubicBezTo>
                  <a:pt x="6354" y="11315"/>
                  <a:pt x="6347" y="11363"/>
                  <a:pt x="6340" y="11363"/>
                </a:cubicBezTo>
                <a:lnTo>
                  <a:pt x="6340" y="11363"/>
                </a:lnTo>
                <a:lnTo>
                  <a:pt x="6137" y="11363"/>
                </a:lnTo>
                <a:cubicBezTo>
                  <a:pt x="6122" y="11363"/>
                  <a:pt x="6110" y="11188"/>
                  <a:pt x="6110" y="10966"/>
                </a:cubicBezTo>
                <a:lnTo>
                  <a:pt x="6110" y="10491"/>
                </a:lnTo>
                <a:cubicBezTo>
                  <a:pt x="6110" y="10388"/>
                  <a:pt x="6113" y="10284"/>
                  <a:pt x="6118" y="10213"/>
                </a:cubicBezTo>
                <a:cubicBezTo>
                  <a:pt x="6123" y="10142"/>
                  <a:pt x="6130" y="10094"/>
                  <a:pt x="6137" y="10094"/>
                </a:cubicBezTo>
                <a:lnTo>
                  <a:pt x="6137" y="10094"/>
                </a:lnTo>
                <a:lnTo>
                  <a:pt x="6340" y="10094"/>
                </a:lnTo>
                <a:cubicBezTo>
                  <a:pt x="6355" y="10094"/>
                  <a:pt x="6368" y="10269"/>
                  <a:pt x="6368" y="10491"/>
                </a:cubicBezTo>
                <a:lnTo>
                  <a:pt x="6368" y="10966"/>
                </a:lnTo>
                <a:close/>
                <a:moveTo>
                  <a:pt x="6840" y="10974"/>
                </a:moveTo>
                <a:cubicBezTo>
                  <a:pt x="6840" y="11077"/>
                  <a:pt x="6837" y="11181"/>
                  <a:pt x="6832" y="11252"/>
                </a:cubicBezTo>
                <a:cubicBezTo>
                  <a:pt x="6827" y="11323"/>
                  <a:pt x="6819" y="11371"/>
                  <a:pt x="6812" y="11371"/>
                </a:cubicBezTo>
                <a:lnTo>
                  <a:pt x="6812" y="11371"/>
                </a:lnTo>
                <a:lnTo>
                  <a:pt x="6610" y="11371"/>
                </a:lnTo>
                <a:cubicBezTo>
                  <a:pt x="6603" y="11371"/>
                  <a:pt x="6595" y="11331"/>
                  <a:pt x="6590" y="11252"/>
                </a:cubicBezTo>
                <a:cubicBezTo>
                  <a:pt x="6586" y="11173"/>
                  <a:pt x="6582" y="11077"/>
                  <a:pt x="6582" y="10974"/>
                </a:cubicBezTo>
                <a:lnTo>
                  <a:pt x="6582" y="10499"/>
                </a:lnTo>
                <a:cubicBezTo>
                  <a:pt x="6582" y="10277"/>
                  <a:pt x="6594" y="10102"/>
                  <a:pt x="6610" y="10102"/>
                </a:cubicBezTo>
                <a:lnTo>
                  <a:pt x="6610" y="10102"/>
                </a:lnTo>
                <a:lnTo>
                  <a:pt x="6812" y="10102"/>
                </a:lnTo>
                <a:cubicBezTo>
                  <a:pt x="6828" y="10102"/>
                  <a:pt x="6840" y="10277"/>
                  <a:pt x="6840" y="10499"/>
                </a:cubicBezTo>
                <a:lnTo>
                  <a:pt x="6840" y="10974"/>
                </a:lnTo>
                <a:close/>
                <a:moveTo>
                  <a:pt x="7285" y="10982"/>
                </a:moveTo>
                <a:cubicBezTo>
                  <a:pt x="7285" y="11204"/>
                  <a:pt x="7272" y="11379"/>
                  <a:pt x="7257" y="11379"/>
                </a:cubicBezTo>
                <a:cubicBezTo>
                  <a:pt x="7257" y="11379"/>
                  <a:pt x="7257" y="11379"/>
                  <a:pt x="7257" y="11379"/>
                </a:cubicBezTo>
                <a:lnTo>
                  <a:pt x="7159" y="11379"/>
                </a:lnTo>
                <a:cubicBezTo>
                  <a:pt x="7159" y="11379"/>
                  <a:pt x="7159" y="11379"/>
                  <a:pt x="7158" y="11379"/>
                </a:cubicBezTo>
                <a:lnTo>
                  <a:pt x="7083" y="11379"/>
                </a:lnTo>
                <a:cubicBezTo>
                  <a:pt x="7067" y="11379"/>
                  <a:pt x="7055" y="11204"/>
                  <a:pt x="7055" y="10982"/>
                </a:cubicBezTo>
                <a:lnTo>
                  <a:pt x="7055" y="10507"/>
                </a:lnTo>
                <a:cubicBezTo>
                  <a:pt x="7055" y="10403"/>
                  <a:pt x="7058" y="10300"/>
                  <a:pt x="7063" y="10229"/>
                </a:cubicBezTo>
                <a:cubicBezTo>
                  <a:pt x="7069" y="10158"/>
                  <a:pt x="7075" y="10110"/>
                  <a:pt x="7083" y="10110"/>
                </a:cubicBezTo>
                <a:cubicBezTo>
                  <a:pt x="7083" y="10110"/>
                  <a:pt x="7083" y="10110"/>
                  <a:pt x="7083" y="10110"/>
                </a:cubicBezTo>
                <a:lnTo>
                  <a:pt x="7181" y="10110"/>
                </a:lnTo>
                <a:cubicBezTo>
                  <a:pt x="7181" y="10110"/>
                  <a:pt x="7181" y="10110"/>
                  <a:pt x="7181" y="10110"/>
                </a:cubicBezTo>
                <a:lnTo>
                  <a:pt x="7257" y="10110"/>
                </a:lnTo>
                <a:cubicBezTo>
                  <a:pt x="7264" y="10110"/>
                  <a:pt x="7271" y="10150"/>
                  <a:pt x="7276" y="10229"/>
                </a:cubicBezTo>
                <a:cubicBezTo>
                  <a:pt x="7281" y="10300"/>
                  <a:pt x="7285" y="10403"/>
                  <a:pt x="7285" y="10507"/>
                </a:cubicBezTo>
                <a:lnTo>
                  <a:pt x="7285" y="10982"/>
                </a:lnTo>
                <a:close/>
                <a:moveTo>
                  <a:pt x="7757" y="10990"/>
                </a:moveTo>
                <a:cubicBezTo>
                  <a:pt x="7757" y="11093"/>
                  <a:pt x="7754" y="11196"/>
                  <a:pt x="7749" y="11268"/>
                </a:cubicBezTo>
                <a:cubicBezTo>
                  <a:pt x="7744" y="11339"/>
                  <a:pt x="7736" y="11387"/>
                  <a:pt x="7729" y="11387"/>
                </a:cubicBezTo>
                <a:lnTo>
                  <a:pt x="7729" y="11387"/>
                </a:lnTo>
                <a:lnTo>
                  <a:pt x="7527" y="11387"/>
                </a:lnTo>
                <a:cubicBezTo>
                  <a:pt x="7520" y="11387"/>
                  <a:pt x="7512" y="11347"/>
                  <a:pt x="7508" y="11268"/>
                </a:cubicBezTo>
                <a:cubicBezTo>
                  <a:pt x="7503" y="11188"/>
                  <a:pt x="7499" y="11093"/>
                  <a:pt x="7499" y="10990"/>
                </a:cubicBezTo>
                <a:lnTo>
                  <a:pt x="7499" y="10514"/>
                </a:lnTo>
                <a:cubicBezTo>
                  <a:pt x="7499" y="10292"/>
                  <a:pt x="7511" y="10118"/>
                  <a:pt x="7527" y="10118"/>
                </a:cubicBezTo>
                <a:lnTo>
                  <a:pt x="7527" y="10118"/>
                </a:lnTo>
                <a:lnTo>
                  <a:pt x="7729" y="10118"/>
                </a:lnTo>
                <a:cubicBezTo>
                  <a:pt x="7745" y="10118"/>
                  <a:pt x="7757" y="10292"/>
                  <a:pt x="7757" y="10514"/>
                </a:cubicBezTo>
                <a:lnTo>
                  <a:pt x="7757" y="10990"/>
                </a:lnTo>
                <a:close/>
                <a:moveTo>
                  <a:pt x="8230" y="10998"/>
                </a:moveTo>
                <a:cubicBezTo>
                  <a:pt x="8230" y="11220"/>
                  <a:pt x="8218" y="11395"/>
                  <a:pt x="8202" y="11395"/>
                </a:cubicBezTo>
                <a:lnTo>
                  <a:pt x="8202" y="11395"/>
                </a:lnTo>
                <a:lnTo>
                  <a:pt x="8000" y="11395"/>
                </a:lnTo>
                <a:cubicBezTo>
                  <a:pt x="7992" y="11395"/>
                  <a:pt x="7985" y="11355"/>
                  <a:pt x="7980" y="11276"/>
                </a:cubicBezTo>
                <a:cubicBezTo>
                  <a:pt x="7975" y="11196"/>
                  <a:pt x="7972" y="11101"/>
                  <a:pt x="7972" y="10998"/>
                </a:cubicBezTo>
                <a:lnTo>
                  <a:pt x="7972" y="10522"/>
                </a:lnTo>
                <a:cubicBezTo>
                  <a:pt x="7972" y="10300"/>
                  <a:pt x="7984" y="10126"/>
                  <a:pt x="8000" y="10126"/>
                </a:cubicBezTo>
                <a:lnTo>
                  <a:pt x="8000" y="10126"/>
                </a:lnTo>
                <a:lnTo>
                  <a:pt x="8202" y="10126"/>
                </a:lnTo>
                <a:cubicBezTo>
                  <a:pt x="8209" y="10126"/>
                  <a:pt x="8216" y="10166"/>
                  <a:pt x="8221" y="10245"/>
                </a:cubicBezTo>
                <a:cubicBezTo>
                  <a:pt x="8226" y="10324"/>
                  <a:pt x="8230" y="10419"/>
                  <a:pt x="8230" y="10522"/>
                </a:cubicBezTo>
                <a:lnTo>
                  <a:pt x="8230" y="10998"/>
                </a:lnTo>
                <a:close/>
                <a:moveTo>
                  <a:pt x="8702" y="10998"/>
                </a:moveTo>
                <a:cubicBezTo>
                  <a:pt x="8702" y="11101"/>
                  <a:pt x="8699" y="11204"/>
                  <a:pt x="8694" y="11276"/>
                </a:cubicBezTo>
                <a:cubicBezTo>
                  <a:pt x="8688" y="11347"/>
                  <a:pt x="8682" y="11395"/>
                  <a:pt x="8674" y="11395"/>
                </a:cubicBezTo>
                <a:lnTo>
                  <a:pt x="8674" y="11395"/>
                </a:lnTo>
                <a:lnTo>
                  <a:pt x="8472" y="11395"/>
                </a:lnTo>
                <a:cubicBezTo>
                  <a:pt x="8465" y="11395"/>
                  <a:pt x="8458" y="11355"/>
                  <a:pt x="8453" y="11276"/>
                </a:cubicBezTo>
                <a:cubicBezTo>
                  <a:pt x="8448" y="11196"/>
                  <a:pt x="8444" y="11101"/>
                  <a:pt x="8444" y="10998"/>
                </a:cubicBezTo>
                <a:lnTo>
                  <a:pt x="8444" y="10522"/>
                </a:lnTo>
                <a:cubicBezTo>
                  <a:pt x="8444" y="10300"/>
                  <a:pt x="8456" y="10126"/>
                  <a:pt x="8472" y="10126"/>
                </a:cubicBezTo>
                <a:lnTo>
                  <a:pt x="8472" y="10126"/>
                </a:lnTo>
                <a:lnTo>
                  <a:pt x="8674" y="10126"/>
                </a:lnTo>
                <a:cubicBezTo>
                  <a:pt x="8690" y="10126"/>
                  <a:pt x="8702" y="10300"/>
                  <a:pt x="8702" y="10522"/>
                </a:cubicBezTo>
                <a:lnTo>
                  <a:pt x="8702" y="10998"/>
                </a:lnTo>
                <a:close/>
                <a:moveTo>
                  <a:pt x="9175" y="11014"/>
                </a:moveTo>
                <a:cubicBezTo>
                  <a:pt x="9175" y="11236"/>
                  <a:pt x="9163" y="11410"/>
                  <a:pt x="9147" y="11410"/>
                </a:cubicBezTo>
                <a:lnTo>
                  <a:pt x="9147" y="11410"/>
                </a:lnTo>
                <a:lnTo>
                  <a:pt x="8945" y="11410"/>
                </a:lnTo>
                <a:cubicBezTo>
                  <a:pt x="8929" y="11410"/>
                  <a:pt x="8917" y="11236"/>
                  <a:pt x="8917" y="11014"/>
                </a:cubicBezTo>
                <a:lnTo>
                  <a:pt x="8917" y="10538"/>
                </a:lnTo>
                <a:cubicBezTo>
                  <a:pt x="8917" y="10435"/>
                  <a:pt x="8920" y="10332"/>
                  <a:pt x="8925" y="10261"/>
                </a:cubicBezTo>
                <a:cubicBezTo>
                  <a:pt x="8931" y="10189"/>
                  <a:pt x="8938" y="10142"/>
                  <a:pt x="8945" y="10142"/>
                </a:cubicBezTo>
                <a:lnTo>
                  <a:pt x="8945" y="10142"/>
                </a:lnTo>
                <a:lnTo>
                  <a:pt x="9147" y="10142"/>
                </a:lnTo>
                <a:cubicBezTo>
                  <a:pt x="9154" y="10142"/>
                  <a:pt x="9162" y="10181"/>
                  <a:pt x="9167" y="10261"/>
                </a:cubicBezTo>
                <a:cubicBezTo>
                  <a:pt x="9172" y="10332"/>
                  <a:pt x="9175" y="10435"/>
                  <a:pt x="9175" y="10538"/>
                </a:cubicBezTo>
                <a:lnTo>
                  <a:pt x="9175" y="11014"/>
                </a:lnTo>
                <a:close/>
                <a:moveTo>
                  <a:pt x="9647" y="11014"/>
                </a:moveTo>
                <a:cubicBezTo>
                  <a:pt x="9647" y="11236"/>
                  <a:pt x="9635" y="11410"/>
                  <a:pt x="9620" y="11410"/>
                </a:cubicBezTo>
                <a:cubicBezTo>
                  <a:pt x="9620" y="11410"/>
                  <a:pt x="9620" y="11410"/>
                  <a:pt x="9620" y="11410"/>
                </a:cubicBezTo>
                <a:lnTo>
                  <a:pt x="9417" y="11410"/>
                </a:lnTo>
                <a:cubicBezTo>
                  <a:pt x="9410" y="11410"/>
                  <a:pt x="9403" y="11371"/>
                  <a:pt x="9398" y="11292"/>
                </a:cubicBezTo>
                <a:cubicBezTo>
                  <a:pt x="9393" y="11220"/>
                  <a:pt x="9389" y="11117"/>
                  <a:pt x="9389" y="11014"/>
                </a:cubicBezTo>
                <a:lnTo>
                  <a:pt x="9389" y="10538"/>
                </a:lnTo>
                <a:cubicBezTo>
                  <a:pt x="9389" y="10316"/>
                  <a:pt x="9402" y="10142"/>
                  <a:pt x="9417" y="10142"/>
                </a:cubicBezTo>
                <a:lnTo>
                  <a:pt x="9417" y="10142"/>
                </a:lnTo>
                <a:lnTo>
                  <a:pt x="9620" y="10142"/>
                </a:lnTo>
                <a:cubicBezTo>
                  <a:pt x="9627" y="10142"/>
                  <a:pt x="9634" y="10181"/>
                  <a:pt x="9639" y="10261"/>
                </a:cubicBezTo>
                <a:cubicBezTo>
                  <a:pt x="9644" y="10340"/>
                  <a:pt x="9647" y="10435"/>
                  <a:pt x="9647" y="10538"/>
                </a:cubicBezTo>
                <a:lnTo>
                  <a:pt x="9647" y="11014"/>
                </a:lnTo>
                <a:close/>
                <a:moveTo>
                  <a:pt x="10120" y="11022"/>
                </a:moveTo>
                <a:cubicBezTo>
                  <a:pt x="10120" y="11125"/>
                  <a:pt x="10117" y="11228"/>
                  <a:pt x="10112" y="11299"/>
                </a:cubicBezTo>
                <a:cubicBezTo>
                  <a:pt x="10107" y="11371"/>
                  <a:pt x="10100" y="11418"/>
                  <a:pt x="10092" y="11418"/>
                </a:cubicBezTo>
                <a:lnTo>
                  <a:pt x="10092" y="11418"/>
                </a:lnTo>
                <a:lnTo>
                  <a:pt x="9890" y="11418"/>
                </a:lnTo>
                <a:cubicBezTo>
                  <a:pt x="9883" y="11418"/>
                  <a:pt x="9876" y="11379"/>
                  <a:pt x="9871" y="11299"/>
                </a:cubicBezTo>
                <a:cubicBezTo>
                  <a:pt x="9866" y="11228"/>
                  <a:pt x="9862" y="11125"/>
                  <a:pt x="9862" y="11022"/>
                </a:cubicBezTo>
                <a:lnTo>
                  <a:pt x="9862" y="10546"/>
                </a:lnTo>
                <a:cubicBezTo>
                  <a:pt x="9862" y="10324"/>
                  <a:pt x="9874" y="10150"/>
                  <a:pt x="9890" y="10150"/>
                </a:cubicBezTo>
                <a:lnTo>
                  <a:pt x="9890" y="10150"/>
                </a:lnTo>
                <a:lnTo>
                  <a:pt x="10092" y="10150"/>
                </a:lnTo>
                <a:cubicBezTo>
                  <a:pt x="10100" y="10150"/>
                  <a:pt x="10107" y="10189"/>
                  <a:pt x="10112" y="10269"/>
                </a:cubicBezTo>
                <a:cubicBezTo>
                  <a:pt x="10117" y="10340"/>
                  <a:pt x="10120" y="10443"/>
                  <a:pt x="10120" y="10546"/>
                </a:cubicBezTo>
                <a:lnTo>
                  <a:pt x="10120" y="11022"/>
                </a:lnTo>
                <a:close/>
                <a:moveTo>
                  <a:pt x="10592" y="11030"/>
                </a:moveTo>
                <a:cubicBezTo>
                  <a:pt x="10592" y="11133"/>
                  <a:pt x="10589" y="11236"/>
                  <a:pt x="10584" y="11307"/>
                </a:cubicBezTo>
                <a:cubicBezTo>
                  <a:pt x="10578" y="11379"/>
                  <a:pt x="10572" y="11426"/>
                  <a:pt x="10565" y="11426"/>
                </a:cubicBezTo>
                <a:lnTo>
                  <a:pt x="10565" y="11426"/>
                </a:lnTo>
                <a:lnTo>
                  <a:pt x="10362" y="11426"/>
                </a:lnTo>
                <a:cubicBezTo>
                  <a:pt x="10355" y="11426"/>
                  <a:pt x="10348" y="11387"/>
                  <a:pt x="10343" y="11307"/>
                </a:cubicBezTo>
                <a:cubicBezTo>
                  <a:pt x="10338" y="11236"/>
                  <a:pt x="10335" y="11133"/>
                  <a:pt x="10335" y="11030"/>
                </a:cubicBezTo>
                <a:lnTo>
                  <a:pt x="10335" y="10554"/>
                </a:lnTo>
                <a:cubicBezTo>
                  <a:pt x="10335" y="10332"/>
                  <a:pt x="10347" y="10158"/>
                  <a:pt x="10362" y="10158"/>
                </a:cubicBezTo>
                <a:lnTo>
                  <a:pt x="10362" y="10158"/>
                </a:lnTo>
                <a:lnTo>
                  <a:pt x="10565" y="10158"/>
                </a:lnTo>
                <a:cubicBezTo>
                  <a:pt x="10580" y="10158"/>
                  <a:pt x="10592" y="10332"/>
                  <a:pt x="10592" y="10554"/>
                </a:cubicBezTo>
                <a:lnTo>
                  <a:pt x="10592" y="11030"/>
                </a:lnTo>
                <a:close/>
                <a:moveTo>
                  <a:pt x="11065" y="11038"/>
                </a:moveTo>
                <a:cubicBezTo>
                  <a:pt x="11065" y="11141"/>
                  <a:pt x="11062" y="11244"/>
                  <a:pt x="11057" y="11315"/>
                </a:cubicBezTo>
                <a:cubicBezTo>
                  <a:pt x="11051" y="11387"/>
                  <a:pt x="11045" y="11434"/>
                  <a:pt x="11038" y="11434"/>
                </a:cubicBezTo>
                <a:lnTo>
                  <a:pt x="11038" y="11434"/>
                </a:lnTo>
                <a:lnTo>
                  <a:pt x="10835" y="11434"/>
                </a:lnTo>
                <a:cubicBezTo>
                  <a:pt x="10820" y="11434"/>
                  <a:pt x="10807" y="11260"/>
                  <a:pt x="10807" y="11038"/>
                </a:cubicBezTo>
                <a:lnTo>
                  <a:pt x="10807" y="10562"/>
                </a:lnTo>
                <a:cubicBezTo>
                  <a:pt x="10807" y="10459"/>
                  <a:pt x="10810" y="10356"/>
                  <a:pt x="10816" y="10284"/>
                </a:cubicBezTo>
                <a:cubicBezTo>
                  <a:pt x="10821" y="10213"/>
                  <a:pt x="10830" y="10181"/>
                  <a:pt x="10835" y="10166"/>
                </a:cubicBezTo>
                <a:lnTo>
                  <a:pt x="11038" y="10173"/>
                </a:lnTo>
                <a:cubicBezTo>
                  <a:pt x="11053" y="10173"/>
                  <a:pt x="11065" y="10348"/>
                  <a:pt x="11065" y="10570"/>
                </a:cubicBezTo>
                <a:lnTo>
                  <a:pt x="11065" y="11038"/>
                </a:lnTo>
                <a:close/>
                <a:moveTo>
                  <a:pt x="11520" y="11046"/>
                </a:moveTo>
                <a:cubicBezTo>
                  <a:pt x="11520" y="11268"/>
                  <a:pt x="11508" y="11442"/>
                  <a:pt x="11492" y="11442"/>
                </a:cubicBezTo>
                <a:lnTo>
                  <a:pt x="11492" y="11442"/>
                </a:lnTo>
                <a:lnTo>
                  <a:pt x="11394" y="11442"/>
                </a:lnTo>
                <a:cubicBezTo>
                  <a:pt x="11394" y="11442"/>
                  <a:pt x="11394" y="11442"/>
                  <a:pt x="11394" y="11442"/>
                </a:cubicBezTo>
                <a:lnTo>
                  <a:pt x="11308" y="11442"/>
                </a:lnTo>
                <a:cubicBezTo>
                  <a:pt x="11292" y="11442"/>
                  <a:pt x="11280" y="11268"/>
                  <a:pt x="11280" y="11046"/>
                </a:cubicBezTo>
                <a:lnTo>
                  <a:pt x="11280" y="10570"/>
                </a:lnTo>
                <a:cubicBezTo>
                  <a:pt x="11280" y="10348"/>
                  <a:pt x="11292" y="10173"/>
                  <a:pt x="11308" y="10173"/>
                </a:cubicBezTo>
                <a:lnTo>
                  <a:pt x="11308" y="10173"/>
                </a:lnTo>
                <a:lnTo>
                  <a:pt x="11394" y="10173"/>
                </a:lnTo>
                <a:cubicBezTo>
                  <a:pt x="11394" y="10173"/>
                  <a:pt x="11394" y="10173"/>
                  <a:pt x="11394" y="10173"/>
                </a:cubicBezTo>
                <a:lnTo>
                  <a:pt x="11394" y="10173"/>
                </a:lnTo>
                <a:lnTo>
                  <a:pt x="11492" y="10173"/>
                </a:lnTo>
                <a:cubicBezTo>
                  <a:pt x="11499" y="10173"/>
                  <a:pt x="11506" y="10213"/>
                  <a:pt x="11511" y="10292"/>
                </a:cubicBezTo>
                <a:cubicBezTo>
                  <a:pt x="11516" y="10372"/>
                  <a:pt x="11520" y="10467"/>
                  <a:pt x="11520" y="10570"/>
                </a:cubicBezTo>
                <a:lnTo>
                  <a:pt x="11520" y="11046"/>
                </a:lnTo>
                <a:close/>
                <a:moveTo>
                  <a:pt x="11993" y="11054"/>
                </a:moveTo>
                <a:cubicBezTo>
                  <a:pt x="11993" y="11276"/>
                  <a:pt x="11980" y="11450"/>
                  <a:pt x="11965" y="11450"/>
                </a:cubicBezTo>
                <a:lnTo>
                  <a:pt x="11965" y="11450"/>
                </a:lnTo>
                <a:lnTo>
                  <a:pt x="11762" y="11450"/>
                </a:lnTo>
                <a:cubicBezTo>
                  <a:pt x="11747" y="11450"/>
                  <a:pt x="11735" y="11276"/>
                  <a:pt x="11735" y="11054"/>
                </a:cubicBezTo>
                <a:lnTo>
                  <a:pt x="11735" y="10578"/>
                </a:lnTo>
                <a:cubicBezTo>
                  <a:pt x="11735" y="10475"/>
                  <a:pt x="11738" y="10372"/>
                  <a:pt x="11743" y="10300"/>
                </a:cubicBezTo>
                <a:cubicBezTo>
                  <a:pt x="11748" y="10229"/>
                  <a:pt x="11755" y="10181"/>
                  <a:pt x="11762" y="10181"/>
                </a:cubicBezTo>
                <a:lnTo>
                  <a:pt x="11762" y="10181"/>
                </a:lnTo>
                <a:lnTo>
                  <a:pt x="11965" y="10181"/>
                </a:lnTo>
                <a:cubicBezTo>
                  <a:pt x="11972" y="10181"/>
                  <a:pt x="11979" y="10221"/>
                  <a:pt x="11984" y="10300"/>
                </a:cubicBezTo>
                <a:cubicBezTo>
                  <a:pt x="11989" y="10380"/>
                  <a:pt x="11993" y="10475"/>
                  <a:pt x="11993" y="10578"/>
                </a:cubicBezTo>
                <a:lnTo>
                  <a:pt x="11993" y="11054"/>
                </a:lnTo>
                <a:close/>
                <a:moveTo>
                  <a:pt x="12465" y="11062"/>
                </a:moveTo>
                <a:cubicBezTo>
                  <a:pt x="12465" y="11284"/>
                  <a:pt x="12453" y="11458"/>
                  <a:pt x="12437" y="11458"/>
                </a:cubicBezTo>
                <a:cubicBezTo>
                  <a:pt x="12437" y="11458"/>
                  <a:pt x="12437" y="11458"/>
                  <a:pt x="12437" y="11458"/>
                </a:cubicBezTo>
                <a:lnTo>
                  <a:pt x="12235" y="11458"/>
                </a:lnTo>
                <a:cubicBezTo>
                  <a:pt x="12228" y="11458"/>
                  <a:pt x="12220" y="11418"/>
                  <a:pt x="12215" y="11339"/>
                </a:cubicBezTo>
                <a:cubicBezTo>
                  <a:pt x="12211" y="11268"/>
                  <a:pt x="12207" y="11165"/>
                  <a:pt x="12207" y="11062"/>
                </a:cubicBezTo>
                <a:lnTo>
                  <a:pt x="12207" y="10586"/>
                </a:lnTo>
                <a:cubicBezTo>
                  <a:pt x="12207" y="10364"/>
                  <a:pt x="12219" y="10189"/>
                  <a:pt x="12235" y="10189"/>
                </a:cubicBezTo>
                <a:lnTo>
                  <a:pt x="12235" y="10189"/>
                </a:lnTo>
                <a:lnTo>
                  <a:pt x="12437" y="10189"/>
                </a:lnTo>
                <a:cubicBezTo>
                  <a:pt x="12444" y="10189"/>
                  <a:pt x="12452" y="10229"/>
                  <a:pt x="12457" y="10308"/>
                </a:cubicBezTo>
                <a:cubicBezTo>
                  <a:pt x="12462" y="10380"/>
                  <a:pt x="12465" y="10483"/>
                  <a:pt x="12465" y="10586"/>
                </a:cubicBezTo>
                <a:lnTo>
                  <a:pt x="12465" y="11062"/>
                </a:lnTo>
                <a:close/>
                <a:moveTo>
                  <a:pt x="12938" y="11069"/>
                </a:moveTo>
                <a:cubicBezTo>
                  <a:pt x="12938" y="11173"/>
                  <a:pt x="12935" y="11276"/>
                  <a:pt x="12929" y="11347"/>
                </a:cubicBezTo>
                <a:cubicBezTo>
                  <a:pt x="12924" y="11418"/>
                  <a:pt x="12917" y="11466"/>
                  <a:pt x="12910" y="11466"/>
                </a:cubicBezTo>
                <a:lnTo>
                  <a:pt x="12910" y="11466"/>
                </a:lnTo>
                <a:lnTo>
                  <a:pt x="12708" y="11466"/>
                </a:lnTo>
                <a:cubicBezTo>
                  <a:pt x="12692" y="11466"/>
                  <a:pt x="12680" y="11292"/>
                  <a:pt x="12680" y="11069"/>
                </a:cubicBezTo>
                <a:lnTo>
                  <a:pt x="12680" y="10594"/>
                </a:lnTo>
                <a:cubicBezTo>
                  <a:pt x="12680" y="10491"/>
                  <a:pt x="12683" y="10388"/>
                  <a:pt x="12688" y="10316"/>
                </a:cubicBezTo>
                <a:cubicBezTo>
                  <a:pt x="12693" y="10245"/>
                  <a:pt x="12700" y="10197"/>
                  <a:pt x="12708" y="10197"/>
                </a:cubicBezTo>
                <a:lnTo>
                  <a:pt x="12708" y="10197"/>
                </a:lnTo>
                <a:lnTo>
                  <a:pt x="12910" y="10197"/>
                </a:lnTo>
                <a:cubicBezTo>
                  <a:pt x="12926" y="10197"/>
                  <a:pt x="12938" y="10372"/>
                  <a:pt x="12938" y="10594"/>
                </a:cubicBezTo>
                <a:lnTo>
                  <a:pt x="12938" y="11069"/>
                </a:lnTo>
                <a:close/>
                <a:moveTo>
                  <a:pt x="13410" y="11077"/>
                </a:moveTo>
                <a:cubicBezTo>
                  <a:pt x="13410" y="11181"/>
                  <a:pt x="13407" y="11284"/>
                  <a:pt x="13402" y="11355"/>
                </a:cubicBezTo>
                <a:cubicBezTo>
                  <a:pt x="13396" y="11426"/>
                  <a:pt x="13390" y="11474"/>
                  <a:pt x="13382" y="11474"/>
                </a:cubicBezTo>
                <a:lnTo>
                  <a:pt x="13382" y="11474"/>
                </a:lnTo>
                <a:lnTo>
                  <a:pt x="13180" y="11474"/>
                </a:lnTo>
                <a:cubicBezTo>
                  <a:pt x="13173" y="11474"/>
                  <a:pt x="13166" y="11434"/>
                  <a:pt x="13161" y="11355"/>
                </a:cubicBezTo>
                <a:cubicBezTo>
                  <a:pt x="13156" y="11276"/>
                  <a:pt x="13152" y="11181"/>
                  <a:pt x="13152" y="11077"/>
                </a:cubicBezTo>
                <a:lnTo>
                  <a:pt x="13152" y="10602"/>
                </a:lnTo>
                <a:cubicBezTo>
                  <a:pt x="13152" y="10380"/>
                  <a:pt x="13166" y="10221"/>
                  <a:pt x="13180" y="10205"/>
                </a:cubicBezTo>
                <a:lnTo>
                  <a:pt x="13382" y="10213"/>
                </a:lnTo>
                <a:cubicBezTo>
                  <a:pt x="13398" y="10213"/>
                  <a:pt x="13410" y="10388"/>
                  <a:pt x="13410" y="10610"/>
                </a:cubicBezTo>
                <a:lnTo>
                  <a:pt x="13410" y="11077"/>
                </a:lnTo>
                <a:close/>
                <a:moveTo>
                  <a:pt x="13883" y="11085"/>
                </a:moveTo>
                <a:cubicBezTo>
                  <a:pt x="13883" y="11188"/>
                  <a:pt x="13880" y="11292"/>
                  <a:pt x="13875" y="11363"/>
                </a:cubicBezTo>
                <a:cubicBezTo>
                  <a:pt x="13870" y="11434"/>
                  <a:pt x="13862" y="11482"/>
                  <a:pt x="13855" y="11482"/>
                </a:cubicBezTo>
                <a:lnTo>
                  <a:pt x="13855" y="11482"/>
                </a:lnTo>
                <a:lnTo>
                  <a:pt x="13653" y="11482"/>
                </a:lnTo>
                <a:cubicBezTo>
                  <a:pt x="13646" y="11482"/>
                  <a:pt x="13638" y="11442"/>
                  <a:pt x="13633" y="11363"/>
                </a:cubicBezTo>
                <a:cubicBezTo>
                  <a:pt x="13628" y="11284"/>
                  <a:pt x="13625" y="11188"/>
                  <a:pt x="13625" y="11085"/>
                </a:cubicBezTo>
                <a:lnTo>
                  <a:pt x="13625" y="10610"/>
                </a:lnTo>
                <a:cubicBezTo>
                  <a:pt x="13625" y="10388"/>
                  <a:pt x="13637" y="10213"/>
                  <a:pt x="13653" y="10213"/>
                </a:cubicBezTo>
                <a:lnTo>
                  <a:pt x="13653" y="10213"/>
                </a:lnTo>
                <a:lnTo>
                  <a:pt x="13855" y="10213"/>
                </a:lnTo>
                <a:cubicBezTo>
                  <a:pt x="13871" y="10213"/>
                  <a:pt x="13883" y="10388"/>
                  <a:pt x="13883" y="10610"/>
                </a:cubicBezTo>
                <a:lnTo>
                  <a:pt x="13883" y="11085"/>
                </a:lnTo>
                <a:close/>
                <a:moveTo>
                  <a:pt x="14355" y="11093"/>
                </a:moveTo>
                <a:cubicBezTo>
                  <a:pt x="14355" y="11315"/>
                  <a:pt x="14343" y="11490"/>
                  <a:pt x="14328" y="11490"/>
                </a:cubicBezTo>
                <a:lnTo>
                  <a:pt x="14328" y="11490"/>
                </a:lnTo>
                <a:lnTo>
                  <a:pt x="14125" y="11490"/>
                </a:lnTo>
                <a:cubicBezTo>
                  <a:pt x="14118" y="11490"/>
                  <a:pt x="14111" y="11450"/>
                  <a:pt x="14106" y="11371"/>
                </a:cubicBezTo>
                <a:cubicBezTo>
                  <a:pt x="14101" y="11292"/>
                  <a:pt x="14097" y="11196"/>
                  <a:pt x="14097" y="11093"/>
                </a:cubicBezTo>
                <a:lnTo>
                  <a:pt x="14097" y="10618"/>
                </a:lnTo>
                <a:cubicBezTo>
                  <a:pt x="14097" y="10395"/>
                  <a:pt x="14110" y="10221"/>
                  <a:pt x="14125" y="10221"/>
                </a:cubicBezTo>
                <a:lnTo>
                  <a:pt x="14125" y="10221"/>
                </a:lnTo>
                <a:lnTo>
                  <a:pt x="14328" y="10221"/>
                </a:lnTo>
                <a:cubicBezTo>
                  <a:pt x="14335" y="10221"/>
                  <a:pt x="14342" y="10261"/>
                  <a:pt x="14347" y="10340"/>
                </a:cubicBezTo>
                <a:cubicBezTo>
                  <a:pt x="14352" y="10419"/>
                  <a:pt x="14355" y="10514"/>
                  <a:pt x="14355" y="10618"/>
                </a:cubicBezTo>
                <a:lnTo>
                  <a:pt x="14355" y="11093"/>
                </a:lnTo>
                <a:close/>
                <a:moveTo>
                  <a:pt x="14828" y="11093"/>
                </a:moveTo>
                <a:cubicBezTo>
                  <a:pt x="14828" y="11196"/>
                  <a:pt x="14825" y="11299"/>
                  <a:pt x="14820" y="11371"/>
                </a:cubicBezTo>
                <a:cubicBezTo>
                  <a:pt x="14814" y="11442"/>
                  <a:pt x="14808" y="11490"/>
                  <a:pt x="14800" y="11490"/>
                </a:cubicBezTo>
                <a:lnTo>
                  <a:pt x="14800" y="11490"/>
                </a:lnTo>
                <a:lnTo>
                  <a:pt x="14598" y="11490"/>
                </a:lnTo>
                <a:cubicBezTo>
                  <a:pt x="14591" y="11490"/>
                  <a:pt x="14583" y="11450"/>
                  <a:pt x="14579" y="11371"/>
                </a:cubicBezTo>
                <a:cubicBezTo>
                  <a:pt x="14574" y="11292"/>
                  <a:pt x="14570" y="11196"/>
                  <a:pt x="14570" y="11093"/>
                </a:cubicBezTo>
                <a:lnTo>
                  <a:pt x="14570" y="10618"/>
                </a:lnTo>
                <a:cubicBezTo>
                  <a:pt x="14570" y="10395"/>
                  <a:pt x="14582" y="10221"/>
                  <a:pt x="14598" y="10221"/>
                </a:cubicBezTo>
                <a:lnTo>
                  <a:pt x="14598" y="10221"/>
                </a:lnTo>
                <a:lnTo>
                  <a:pt x="14800" y="10221"/>
                </a:lnTo>
                <a:cubicBezTo>
                  <a:pt x="14816" y="10221"/>
                  <a:pt x="14828" y="10395"/>
                  <a:pt x="14828" y="10618"/>
                </a:cubicBezTo>
                <a:lnTo>
                  <a:pt x="14828" y="11093"/>
                </a:lnTo>
                <a:close/>
                <a:moveTo>
                  <a:pt x="15300" y="11101"/>
                </a:moveTo>
                <a:cubicBezTo>
                  <a:pt x="15300" y="11323"/>
                  <a:pt x="15288" y="11498"/>
                  <a:pt x="15273" y="11498"/>
                </a:cubicBezTo>
                <a:cubicBezTo>
                  <a:pt x="15273" y="11498"/>
                  <a:pt x="15273" y="11498"/>
                  <a:pt x="15273" y="11498"/>
                </a:cubicBezTo>
                <a:lnTo>
                  <a:pt x="15070" y="11498"/>
                </a:lnTo>
                <a:cubicBezTo>
                  <a:pt x="15063" y="11498"/>
                  <a:pt x="15056" y="11458"/>
                  <a:pt x="15051" y="11379"/>
                </a:cubicBezTo>
                <a:cubicBezTo>
                  <a:pt x="15046" y="11307"/>
                  <a:pt x="15043" y="11204"/>
                  <a:pt x="15043" y="11101"/>
                </a:cubicBezTo>
                <a:lnTo>
                  <a:pt x="15043" y="10625"/>
                </a:lnTo>
                <a:cubicBezTo>
                  <a:pt x="15043" y="10403"/>
                  <a:pt x="15055" y="10229"/>
                  <a:pt x="15070" y="10229"/>
                </a:cubicBezTo>
                <a:lnTo>
                  <a:pt x="15070" y="10229"/>
                </a:lnTo>
                <a:lnTo>
                  <a:pt x="15273" y="10229"/>
                </a:lnTo>
                <a:cubicBezTo>
                  <a:pt x="15280" y="10229"/>
                  <a:pt x="15287" y="10269"/>
                  <a:pt x="15292" y="10348"/>
                </a:cubicBezTo>
                <a:cubicBezTo>
                  <a:pt x="15297" y="10419"/>
                  <a:pt x="15300" y="10522"/>
                  <a:pt x="15300" y="10625"/>
                </a:cubicBezTo>
                <a:lnTo>
                  <a:pt x="15300" y="11101"/>
                </a:lnTo>
                <a:close/>
                <a:moveTo>
                  <a:pt x="15761" y="11109"/>
                </a:moveTo>
                <a:cubicBezTo>
                  <a:pt x="15761" y="11331"/>
                  <a:pt x="15749" y="11506"/>
                  <a:pt x="15733" y="11506"/>
                </a:cubicBezTo>
                <a:lnTo>
                  <a:pt x="15733" y="11506"/>
                </a:lnTo>
                <a:lnTo>
                  <a:pt x="15635" y="11506"/>
                </a:lnTo>
                <a:cubicBezTo>
                  <a:pt x="15635" y="11506"/>
                  <a:pt x="15635" y="11506"/>
                  <a:pt x="15635" y="11506"/>
                </a:cubicBezTo>
                <a:lnTo>
                  <a:pt x="15543" y="11506"/>
                </a:lnTo>
                <a:cubicBezTo>
                  <a:pt x="15536" y="11506"/>
                  <a:pt x="15529" y="11466"/>
                  <a:pt x="15524" y="11387"/>
                </a:cubicBezTo>
                <a:cubicBezTo>
                  <a:pt x="15519" y="11307"/>
                  <a:pt x="15516" y="11212"/>
                  <a:pt x="15516" y="11109"/>
                </a:cubicBezTo>
                <a:lnTo>
                  <a:pt x="15516" y="10633"/>
                </a:lnTo>
                <a:cubicBezTo>
                  <a:pt x="15516" y="10411"/>
                  <a:pt x="15528" y="10237"/>
                  <a:pt x="15543" y="10237"/>
                </a:cubicBezTo>
                <a:cubicBezTo>
                  <a:pt x="15543" y="10237"/>
                  <a:pt x="15543" y="10237"/>
                  <a:pt x="15543" y="10237"/>
                </a:cubicBezTo>
                <a:lnTo>
                  <a:pt x="15642" y="10237"/>
                </a:lnTo>
                <a:cubicBezTo>
                  <a:pt x="15642" y="10237"/>
                  <a:pt x="15642" y="10237"/>
                  <a:pt x="15643" y="10237"/>
                </a:cubicBezTo>
                <a:lnTo>
                  <a:pt x="15734" y="10237"/>
                </a:lnTo>
                <a:cubicBezTo>
                  <a:pt x="15741" y="10237"/>
                  <a:pt x="15748" y="10277"/>
                  <a:pt x="15753" y="10356"/>
                </a:cubicBezTo>
                <a:cubicBezTo>
                  <a:pt x="15758" y="10435"/>
                  <a:pt x="15761" y="10530"/>
                  <a:pt x="15761" y="10633"/>
                </a:cubicBezTo>
                <a:lnTo>
                  <a:pt x="15761" y="11109"/>
                </a:lnTo>
                <a:close/>
                <a:moveTo>
                  <a:pt x="16233" y="11117"/>
                </a:moveTo>
                <a:cubicBezTo>
                  <a:pt x="16233" y="11220"/>
                  <a:pt x="16230" y="11323"/>
                  <a:pt x="16225" y="11395"/>
                </a:cubicBezTo>
                <a:cubicBezTo>
                  <a:pt x="16220" y="11466"/>
                  <a:pt x="16213" y="11514"/>
                  <a:pt x="16206" y="11514"/>
                </a:cubicBezTo>
                <a:lnTo>
                  <a:pt x="16206" y="11514"/>
                </a:lnTo>
                <a:lnTo>
                  <a:pt x="16003" y="11514"/>
                </a:lnTo>
                <a:cubicBezTo>
                  <a:pt x="15988" y="11514"/>
                  <a:pt x="15976" y="11339"/>
                  <a:pt x="15976" y="11117"/>
                </a:cubicBezTo>
                <a:lnTo>
                  <a:pt x="15976" y="10641"/>
                </a:lnTo>
                <a:cubicBezTo>
                  <a:pt x="15976" y="10538"/>
                  <a:pt x="15978" y="10435"/>
                  <a:pt x="15984" y="10364"/>
                </a:cubicBezTo>
                <a:cubicBezTo>
                  <a:pt x="15989" y="10292"/>
                  <a:pt x="15996" y="10245"/>
                  <a:pt x="16003" y="10245"/>
                </a:cubicBezTo>
                <a:lnTo>
                  <a:pt x="16003" y="10245"/>
                </a:lnTo>
                <a:lnTo>
                  <a:pt x="16206" y="10245"/>
                </a:lnTo>
                <a:cubicBezTo>
                  <a:pt x="16221" y="10245"/>
                  <a:pt x="16233" y="10419"/>
                  <a:pt x="16233" y="10641"/>
                </a:cubicBezTo>
                <a:lnTo>
                  <a:pt x="16233" y="11117"/>
                </a:lnTo>
                <a:close/>
                <a:moveTo>
                  <a:pt x="16706" y="11125"/>
                </a:moveTo>
                <a:cubicBezTo>
                  <a:pt x="16706" y="11228"/>
                  <a:pt x="16703" y="11331"/>
                  <a:pt x="16698" y="11403"/>
                </a:cubicBezTo>
                <a:cubicBezTo>
                  <a:pt x="16693" y="11474"/>
                  <a:pt x="16686" y="11521"/>
                  <a:pt x="16678" y="11521"/>
                </a:cubicBezTo>
                <a:lnTo>
                  <a:pt x="16678" y="11521"/>
                </a:lnTo>
                <a:lnTo>
                  <a:pt x="16476" y="11521"/>
                </a:lnTo>
                <a:cubicBezTo>
                  <a:pt x="16469" y="11521"/>
                  <a:pt x="16462" y="11482"/>
                  <a:pt x="16457" y="11403"/>
                </a:cubicBezTo>
                <a:cubicBezTo>
                  <a:pt x="16452" y="11331"/>
                  <a:pt x="16448" y="11228"/>
                  <a:pt x="16448" y="11125"/>
                </a:cubicBezTo>
                <a:lnTo>
                  <a:pt x="16448" y="10649"/>
                </a:lnTo>
                <a:cubicBezTo>
                  <a:pt x="16448" y="10427"/>
                  <a:pt x="16460" y="10253"/>
                  <a:pt x="16476" y="10253"/>
                </a:cubicBezTo>
                <a:lnTo>
                  <a:pt x="16476" y="10253"/>
                </a:lnTo>
                <a:lnTo>
                  <a:pt x="16678" y="10253"/>
                </a:lnTo>
                <a:cubicBezTo>
                  <a:pt x="16694" y="10253"/>
                  <a:pt x="16706" y="10427"/>
                  <a:pt x="16706" y="10649"/>
                </a:cubicBezTo>
                <a:lnTo>
                  <a:pt x="16706" y="11125"/>
                </a:lnTo>
                <a:close/>
                <a:moveTo>
                  <a:pt x="17178" y="11133"/>
                </a:moveTo>
                <a:cubicBezTo>
                  <a:pt x="17178" y="11236"/>
                  <a:pt x="17176" y="11339"/>
                  <a:pt x="17170" y="11410"/>
                </a:cubicBezTo>
                <a:cubicBezTo>
                  <a:pt x="17165" y="11482"/>
                  <a:pt x="17158" y="11529"/>
                  <a:pt x="17151" y="11529"/>
                </a:cubicBezTo>
                <a:lnTo>
                  <a:pt x="17151" y="11529"/>
                </a:lnTo>
                <a:lnTo>
                  <a:pt x="16948" y="11529"/>
                </a:lnTo>
                <a:cubicBezTo>
                  <a:pt x="16933" y="11529"/>
                  <a:pt x="16921" y="11355"/>
                  <a:pt x="16921" y="11133"/>
                </a:cubicBezTo>
                <a:lnTo>
                  <a:pt x="16921" y="10657"/>
                </a:lnTo>
                <a:cubicBezTo>
                  <a:pt x="16921" y="10554"/>
                  <a:pt x="16923" y="10451"/>
                  <a:pt x="16929" y="10380"/>
                </a:cubicBezTo>
                <a:cubicBezTo>
                  <a:pt x="16934" y="10308"/>
                  <a:pt x="16941" y="10261"/>
                  <a:pt x="16948" y="10261"/>
                </a:cubicBezTo>
                <a:lnTo>
                  <a:pt x="16948" y="10261"/>
                </a:lnTo>
                <a:lnTo>
                  <a:pt x="17151" y="10261"/>
                </a:lnTo>
                <a:cubicBezTo>
                  <a:pt x="17166" y="10261"/>
                  <a:pt x="17178" y="10435"/>
                  <a:pt x="17178" y="10657"/>
                </a:cubicBezTo>
                <a:lnTo>
                  <a:pt x="17178" y="11133"/>
                </a:lnTo>
                <a:close/>
                <a:moveTo>
                  <a:pt x="17643" y="11418"/>
                </a:moveTo>
                <a:cubicBezTo>
                  <a:pt x="17638" y="11490"/>
                  <a:pt x="17631" y="11537"/>
                  <a:pt x="17624" y="11537"/>
                </a:cubicBezTo>
                <a:lnTo>
                  <a:pt x="17624" y="11537"/>
                </a:lnTo>
                <a:lnTo>
                  <a:pt x="17421" y="11537"/>
                </a:lnTo>
                <a:cubicBezTo>
                  <a:pt x="17406" y="11537"/>
                  <a:pt x="17394" y="11363"/>
                  <a:pt x="17394" y="11141"/>
                </a:cubicBezTo>
                <a:lnTo>
                  <a:pt x="17394" y="10665"/>
                </a:lnTo>
                <a:cubicBezTo>
                  <a:pt x="17394" y="10562"/>
                  <a:pt x="17396" y="10459"/>
                  <a:pt x="17402" y="10388"/>
                </a:cubicBezTo>
                <a:cubicBezTo>
                  <a:pt x="17407" y="10316"/>
                  <a:pt x="17414" y="10269"/>
                  <a:pt x="17421" y="10269"/>
                </a:cubicBezTo>
                <a:lnTo>
                  <a:pt x="17421" y="10269"/>
                </a:lnTo>
                <a:lnTo>
                  <a:pt x="17624" y="10269"/>
                </a:lnTo>
                <a:cubicBezTo>
                  <a:pt x="17639" y="10269"/>
                  <a:pt x="17651" y="10443"/>
                  <a:pt x="17651" y="10665"/>
                </a:cubicBezTo>
                <a:lnTo>
                  <a:pt x="17651" y="11141"/>
                </a:lnTo>
                <a:cubicBezTo>
                  <a:pt x="17651" y="11244"/>
                  <a:pt x="17648" y="11347"/>
                  <a:pt x="17643" y="11418"/>
                </a:cubicBezTo>
                <a:close/>
                <a:moveTo>
                  <a:pt x="18123" y="11149"/>
                </a:moveTo>
                <a:cubicBezTo>
                  <a:pt x="18123" y="11371"/>
                  <a:pt x="18111" y="11545"/>
                  <a:pt x="18096" y="11545"/>
                </a:cubicBezTo>
                <a:lnTo>
                  <a:pt x="18096" y="11545"/>
                </a:lnTo>
                <a:lnTo>
                  <a:pt x="17893" y="11545"/>
                </a:lnTo>
                <a:cubicBezTo>
                  <a:pt x="17878" y="11545"/>
                  <a:pt x="17866" y="11371"/>
                  <a:pt x="17866" y="11149"/>
                </a:cubicBezTo>
                <a:lnTo>
                  <a:pt x="17866" y="10673"/>
                </a:lnTo>
                <a:cubicBezTo>
                  <a:pt x="17866" y="10570"/>
                  <a:pt x="17869" y="10467"/>
                  <a:pt x="17874" y="10395"/>
                </a:cubicBezTo>
                <a:cubicBezTo>
                  <a:pt x="17880" y="10324"/>
                  <a:pt x="17886" y="10277"/>
                  <a:pt x="17893" y="10277"/>
                </a:cubicBezTo>
                <a:lnTo>
                  <a:pt x="17893" y="10277"/>
                </a:lnTo>
                <a:lnTo>
                  <a:pt x="18096" y="10277"/>
                </a:lnTo>
                <a:cubicBezTo>
                  <a:pt x="18103" y="10277"/>
                  <a:pt x="18110" y="10316"/>
                  <a:pt x="18115" y="10395"/>
                </a:cubicBezTo>
                <a:cubicBezTo>
                  <a:pt x="18120" y="10467"/>
                  <a:pt x="18123" y="10570"/>
                  <a:pt x="18123" y="10673"/>
                </a:cubicBezTo>
                <a:lnTo>
                  <a:pt x="18123" y="11149"/>
                </a:lnTo>
                <a:close/>
                <a:moveTo>
                  <a:pt x="18596" y="11157"/>
                </a:moveTo>
                <a:cubicBezTo>
                  <a:pt x="18596" y="11260"/>
                  <a:pt x="18593" y="11363"/>
                  <a:pt x="18588" y="11434"/>
                </a:cubicBezTo>
                <a:cubicBezTo>
                  <a:pt x="18583" y="11506"/>
                  <a:pt x="18576" y="11553"/>
                  <a:pt x="18569" y="11553"/>
                </a:cubicBezTo>
                <a:lnTo>
                  <a:pt x="18569" y="11553"/>
                </a:lnTo>
                <a:lnTo>
                  <a:pt x="18366" y="11553"/>
                </a:lnTo>
                <a:cubicBezTo>
                  <a:pt x="18359" y="11553"/>
                  <a:pt x="18352" y="11514"/>
                  <a:pt x="18347" y="11434"/>
                </a:cubicBezTo>
                <a:cubicBezTo>
                  <a:pt x="18342" y="11355"/>
                  <a:pt x="18339" y="11260"/>
                  <a:pt x="18339" y="11157"/>
                </a:cubicBezTo>
                <a:lnTo>
                  <a:pt x="18339" y="10681"/>
                </a:lnTo>
                <a:cubicBezTo>
                  <a:pt x="18339" y="10459"/>
                  <a:pt x="18351" y="10284"/>
                  <a:pt x="18366" y="10284"/>
                </a:cubicBezTo>
                <a:lnTo>
                  <a:pt x="18366" y="10284"/>
                </a:lnTo>
                <a:lnTo>
                  <a:pt x="18569" y="10284"/>
                </a:lnTo>
                <a:cubicBezTo>
                  <a:pt x="18584" y="10284"/>
                  <a:pt x="18596" y="10459"/>
                  <a:pt x="18596" y="10681"/>
                </a:cubicBezTo>
                <a:lnTo>
                  <a:pt x="18596" y="11157"/>
                </a:lnTo>
                <a:close/>
                <a:moveTo>
                  <a:pt x="19069" y="11165"/>
                </a:moveTo>
                <a:cubicBezTo>
                  <a:pt x="19069" y="11387"/>
                  <a:pt x="19056" y="11561"/>
                  <a:pt x="19041" y="11561"/>
                </a:cubicBezTo>
                <a:lnTo>
                  <a:pt x="19041" y="11561"/>
                </a:lnTo>
                <a:lnTo>
                  <a:pt x="18838" y="11561"/>
                </a:lnTo>
                <a:cubicBezTo>
                  <a:pt x="18831" y="11561"/>
                  <a:pt x="18824" y="11521"/>
                  <a:pt x="18819" y="11442"/>
                </a:cubicBezTo>
                <a:cubicBezTo>
                  <a:pt x="18814" y="11371"/>
                  <a:pt x="18811" y="11268"/>
                  <a:pt x="18811" y="11165"/>
                </a:cubicBezTo>
                <a:lnTo>
                  <a:pt x="18811" y="10689"/>
                </a:lnTo>
                <a:cubicBezTo>
                  <a:pt x="18811" y="10467"/>
                  <a:pt x="18823" y="10292"/>
                  <a:pt x="18838" y="10292"/>
                </a:cubicBezTo>
                <a:lnTo>
                  <a:pt x="18838" y="10292"/>
                </a:lnTo>
                <a:lnTo>
                  <a:pt x="19041" y="10292"/>
                </a:lnTo>
                <a:cubicBezTo>
                  <a:pt x="19048" y="10292"/>
                  <a:pt x="19055" y="10332"/>
                  <a:pt x="19060" y="10411"/>
                </a:cubicBezTo>
                <a:cubicBezTo>
                  <a:pt x="19065" y="10483"/>
                  <a:pt x="19069" y="10586"/>
                  <a:pt x="19069" y="10689"/>
                </a:cubicBezTo>
                <a:lnTo>
                  <a:pt x="19069" y="11165"/>
                </a:lnTo>
                <a:close/>
                <a:moveTo>
                  <a:pt x="19541" y="11173"/>
                </a:moveTo>
                <a:cubicBezTo>
                  <a:pt x="19541" y="11395"/>
                  <a:pt x="19529" y="11569"/>
                  <a:pt x="19514" y="11569"/>
                </a:cubicBezTo>
                <a:lnTo>
                  <a:pt x="19514" y="11569"/>
                </a:lnTo>
                <a:lnTo>
                  <a:pt x="19311" y="11569"/>
                </a:lnTo>
                <a:cubicBezTo>
                  <a:pt x="19304" y="11569"/>
                  <a:pt x="19297" y="11529"/>
                  <a:pt x="19292" y="11450"/>
                </a:cubicBezTo>
                <a:cubicBezTo>
                  <a:pt x="19287" y="11379"/>
                  <a:pt x="19284" y="11276"/>
                  <a:pt x="19284" y="11173"/>
                </a:cubicBezTo>
                <a:lnTo>
                  <a:pt x="19284" y="10697"/>
                </a:lnTo>
                <a:cubicBezTo>
                  <a:pt x="19284" y="10475"/>
                  <a:pt x="19296" y="10300"/>
                  <a:pt x="19311" y="10300"/>
                </a:cubicBezTo>
                <a:lnTo>
                  <a:pt x="19311" y="10300"/>
                </a:lnTo>
                <a:lnTo>
                  <a:pt x="19514" y="10300"/>
                </a:lnTo>
                <a:cubicBezTo>
                  <a:pt x="19521" y="10300"/>
                  <a:pt x="19528" y="10340"/>
                  <a:pt x="19533" y="10419"/>
                </a:cubicBezTo>
                <a:cubicBezTo>
                  <a:pt x="19538" y="10499"/>
                  <a:pt x="19541" y="10594"/>
                  <a:pt x="19541" y="10697"/>
                </a:cubicBezTo>
                <a:lnTo>
                  <a:pt x="19541" y="11173"/>
                </a:lnTo>
                <a:close/>
                <a:moveTo>
                  <a:pt x="19986" y="11181"/>
                </a:moveTo>
                <a:cubicBezTo>
                  <a:pt x="19986" y="11284"/>
                  <a:pt x="19983" y="11387"/>
                  <a:pt x="19977" y="11458"/>
                </a:cubicBezTo>
                <a:cubicBezTo>
                  <a:pt x="19972" y="11529"/>
                  <a:pt x="19965" y="11577"/>
                  <a:pt x="19958" y="11577"/>
                </a:cubicBezTo>
                <a:cubicBezTo>
                  <a:pt x="19958" y="11577"/>
                  <a:pt x="19958" y="11577"/>
                  <a:pt x="19958" y="11577"/>
                </a:cubicBezTo>
                <a:lnTo>
                  <a:pt x="19883" y="11577"/>
                </a:lnTo>
                <a:cubicBezTo>
                  <a:pt x="19883" y="11577"/>
                  <a:pt x="19883" y="11577"/>
                  <a:pt x="19883" y="11577"/>
                </a:cubicBezTo>
                <a:cubicBezTo>
                  <a:pt x="19883" y="11577"/>
                  <a:pt x="19883" y="11577"/>
                  <a:pt x="19883" y="11577"/>
                </a:cubicBezTo>
                <a:lnTo>
                  <a:pt x="19784" y="11577"/>
                </a:lnTo>
                <a:cubicBezTo>
                  <a:pt x="19777" y="11577"/>
                  <a:pt x="19770" y="11537"/>
                  <a:pt x="19765" y="11458"/>
                </a:cubicBezTo>
                <a:cubicBezTo>
                  <a:pt x="19760" y="11387"/>
                  <a:pt x="19757" y="11284"/>
                  <a:pt x="19757" y="11181"/>
                </a:cubicBezTo>
                <a:lnTo>
                  <a:pt x="19757" y="10705"/>
                </a:lnTo>
                <a:cubicBezTo>
                  <a:pt x="19757" y="10483"/>
                  <a:pt x="19769" y="10308"/>
                  <a:pt x="19784" y="10308"/>
                </a:cubicBezTo>
                <a:lnTo>
                  <a:pt x="19784" y="10308"/>
                </a:lnTo>
                <a:lnTo>
                  <a:pt x="19859" y="10308"/>
                </a:lnTo>
                <a:cubicBezTo>
                  <a:pt x="19859" y="10308"/>
                  <a:pt x="19859" y="10308"/>
                  <a:pt x="19859" y="10308"/>
                </a:cubicBezTo>
                <a:lnTo>
                  <a:pt x="19958" y="10308"/>
                </a:lnTo>
                <a:cubicBezTo>
                  <a:pt x="19973" y="10308"/>
                  <a:pt x="19986" y="10483"/>
                  <a:pt x="19986" y="10705"/>
                </a:cubicBezTo>
                <a:lnTo>
                  <a:pt x="19986" y="11181"/>
                </a:lnTo>
                <a:close/>
                <a:moveTo>
                  <a:pt x="20458" y="11181"/>
                </a:moveTo>
                <a:cubicBezTo>
                  <a:pt x="20458" y="11284"/>
                  <a:pt x="20455" y="11387"/>
                  <a:pt x="20450" y="11458"/>
                </a:cubicBezTo>
                <a:cubicBezTo>
                  <a:pt x="20445" y="11529"/>
                  <a:pt x="20437" y="11577"/>
                  <a:pt x="20430" y="11577"/>
                </a:cubicBezTo>
                <a:lnTo>
                  <a:pt x="20430" y="11577"/>
                </a:lnTo>
                <a:lnTo>
                  <a:pt x="20228" y="11577"/>
                </a:lnTo>
                <a:cubicBezTo>
                  <a:pt x="20221" y="11577"/>
                  <a:pt x="20213" y="11537"/>
                  <a:pt x="20208" y="11458"/>
                </a:cubicBezTo>
                <a:cubicBezTo>
                  <a:pt x="20204" y="11387"/>
                  <a:pt x="20200" y="11284"/>
                  <a:pt x="20200" y="11181"/>
                </a:cubicBezTo>
                <a:lnTo>
                  <a:pt x="20200" y="10705"/>
                </a:lnTo>
                <a:cubicBezTo>
                  <a:pt x="20200" y="10483"/>
                  <a:pt x="20212" y="10308"/>
                  <a:pt x="20228" y="10308"/>
                </a:cubicBezTo>
                <a:lnTo>
                  <a:pt x="20228" y="10308"/>
                </a:lnTo>
                <a:lnTo>
                  <a:pt x="20430" y="10308"/>
                </a:lnTo>
                <a:cubicBezTo>
                  <a:pt x="20446" y="10308"/>
                  <a:pt x="20458" y="10483"/>
                  <a:pt x="20458" y="10705"/>
                </a:cubicBezTo>
                <a:lnTo>
                  <a:pt x="20458" y="11181"/>
                </a:lnTo>
                <a:close/>
                <a:moveTo>
                  <a:pt x="20931" y="11188"/>
                </a:moveTo>
                <a:cubicBezTo>
                  <a:pt x="20931" y="11292"/>
                  <a:pt x="20928" y="11395"/>
                  <a:pt x="20922" y="11466"/>
                </a:cubicBezTo>
                <a:cubicBezTo>
                  <a:pt x="20917" y="11537"/>
                  <a:pt x="20910" y="11585"/>
                  <a:pt x="20903" y="11585"/>
                </a:cubicBezTo>
                <a:lnTo>
                  <a:pt x="20903" y="11585"/>
                </a:lnTo>
                <a:lnTo>
                  <a:pt x="20701" y="11585"/>
                </a:lnTo>
                <a:cubicBezTo>
                  <a:pt x="20693" y="11585"/>
                  <a:pt x="20686" y="11545"/>
                  <a:pt x="20681" y="11466"/>
                </a:cubicBezTo>
                <a:cubicBezTo>
                  <a:pt x="20676" y="11387"/>
                  <a:pt x="20673" y="11292"/>
                  <a:pt x="20673" y="11188"/>
                </a:cubicBezTo>
                <a:lnTo>
                  <a:pt x="20673" y="10713"/>
                </a:lnTo>
                <a:cubicBezTo>
                  <a:pt x="20673" y="10491"/>
                  <a:pt x="20685" y="10316"/>
                  <a:pt x="20701" y="10316"/>
                </a:cubicBezTo>
                <a:lnTo>
                  <a:pt x="20701" y="10316"/>
                </a:lnTo>
                <a:lnTo>
                  <a:pt x="20903" y="10316"/>
                </a:lnTo>
                <a:cubicBezTo>
                  <a:pt x="20919" y="10316"/>
                  <a:pt x="20931" y="10491"/>
                  <a:pt x="20931" y="10713"/>
                </a:cubicBezTo>
                <a:lnTo>
                  <a:pt x="20931" y="11188"/>
                </a:lnTo>
                <a:close/>
                <a:moveTo>
                  <a:pt x="21403" y="11204"/>
                </a:moveTo>
                <a:cubicBezTo>
                  <a:pt x="21403" y="11426"/>
                  <a:pt x="21391" y="11601"/>
                  <a:pt x="21375" y="11601"/>
                </a:cubicBezTo>
                <a:lnTo>
                  <a:pt x="21375" y="11601"/>
                </a:lnTo>
                <a:lnTo>
                  <a:pt x="21173" y="11601"/>
                </a:lnTo>
                <a:cubicBezTo>
                  <a:pt x="21157" y="11601"/>
                  <a:pt x="21145" y="11426"/>
                  <a:pt x="21145" y="11204"/>
                </a:cubicBezTo>
                <a:lnTo>
                  <a:pt x="21145" y="10729"/>
                </a:lnTo>
                <a:cubicBezTo>
                  <a:pt x="21145" y="10625"/>
                  <a:pt x="21148" y="10522"/>
                  <a:pt x="21154" y="10451"/>
                </a:cubicBezTo>
                <a:cubicBezTo>
                  <a:pt x="21159" y="10380"/>
                  <a:pt x="21166" y="10332"/>
                  <a:pt x="21173" y="10332"/>
                </a:cubicBezTo>
                <a:lnTo>
                  <a:pt x="21173" y="10332"/>
                </a:lnTo>
                <a:lnTo>
                  <a:pt x="21375" y="10332"/>
                </a:lnTo>
                <a:cubicBezTo>
                  <a:pt x="21383" y="10332"/>
                  <a:pt x="21390" y="10372"/>
                  <a:pt x="21395" y="10451"/>
                </a:cubicBezTo>
                <a:cubicBezTo>
                  <a:pt x="21400" y="10522"/>
                  <a:pt x="21403" y="10625"/>
                  <a:pt x="21403" y="10729"/>
                </a:cubicBezTo>
                <a:lnTo>
                  <a:pt x="21403" y="11204"/>
                </a:lnTo>
                <a:close/>
              </a:path>
            </a:pathLst>
          </a:custGeom>
          <a:solidFill>
            <a:srgbClr val="2C3E50"/>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800"/>
          </a:p>
        </p:txBody>
      </p:sp>
      <p:sp>
        <p:nvSpPr>
          <p:cNvPr id="12" name="CuadroTexto 11">
            <a:extLst>
              <a:ext uri="{FF2B5EF4-FFF2-40B4-BE49-F238E27FC236}">
                <a16:creationId xmlns:a16="http://schemas.microsoft.com/office/drawing/2014/main" id="{C8E0DD62-BCD8-4609-8679-C6CEAA4CD84C}"/>
              </a:ext>
            </a:extLst>
          </p:cNvPr>
          <p:cNvSpPr txBox="1"/>
          <p:nvPr/>
        </p:nvSpPr>
        <p:spPr>
          <a:xfrm>
            <a:off x="2447585" y="3447511"/>
            <a:ext cx="6933235" cy="1754326"/>
          </a:xfrm>
          <a:prstGeom prst="rect">
            <a:avLst/>
          </a:prstGeom>
          <a:noFill/>
        </p:spPr>
        <p:txBody>
          <a:bodyPr wrap="square" rtlCol="0">
            <a:spAutoFit/>
          </a:bodyPr>
          <a:lstStyle/>
          <a:p>
            <a:pPr algn="ctr"/>
            <a:r>
              <a:rPr lang="es-ES" sz="5400" b="1" dirty="0"/>
              <a:t>Modelos de Predicción de temperatura </a:t>
            </a:r>
            <a:endParaRPr lang="es-EC" sz="5400" b="1" dirty="0"/>
          </a:p>
        </p:txBody>
      </p:sp>
      <p:pic>
        <p:nvPicPr>
          <p:cNvPr id="17" name="Graphic 24" descr="Truck">
            <a:extLst>
              <a:ext uri="{FF2B5EF4-FFF2-40B4-BE49-F238E27FC236}">
                <a16:creationId xmlns:a16="http://schemas.microsoft.com/office/drawing/2014/main" id="{1C5673D2-9636-4B7D-BB6F-C653813B4D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3772" y="5150642"/>
            <a:ext cx="871607" cy="871607"/>
          </a:xfrm>
          <a:prstGeom prst="rect">
            <a:avLst/>
          </a:prstGeom>
        </p:spPr>
      </p:pic>
      <p:pic>
        <p:nvPicPr>
          <p:cNvPr id="18" name="Graphic 25" descr="Motorcycle">
            <a:extLst>
              <a:ext uri="{FF2B5EF4-FFF2-40B4-BE49-F238E27FC236}">
                <a16:creationId xmlns:a16="http://schemas.microsoft.com/office/drawing/2014/main" id="{90ED4899-2D2F-4AB4-83E6-CE13955756F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29088" y="5150641"/>
            <a:ext cx="871607" cy="871607"/>
          </a:xfrm>
          <a:prstGeom prst="rect">
            <a:avLst/>
          </a:prstGeom>
        </p:spPr>
      </p:pic>
      <p:pic>
        <p:nvPicPr>
          <p:cNvPr id="19" name="Graphic 23" descr="Car">
            <a:extLst>
              <a:ext uri="{FF2B5EF4-FFF2-40B4-BE49-F238E27FC236}">
                <a16:creationId xmlns:a16="http://schemas.microsoft.com/office/drawing/2014/main" id="{3BFA6D09-79F7-47FC-8985-4150E93BCD4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478400" y="4886197"/>
            <a:ext cx="871607" cy="871607"/>
          </a:xfrm>
          <a:prstGeom prst="rect">
            <a:avLst/>
          </a:prstGeom>
        </p:spPr>
      </p:pic>
      <p:pic>
        <p:nvPicPr>
          <p:cNvPr id="25" name="Graphic 23" descr="Car">
            <a:extLst>
              <a:ext uri="{FF2B5EF4-FFF2-40B4-BE49-F238E27FC236}">
                <a16:creationId xmlns:a16="http://schemas.microsoft.com/office/drawing/2014/main" id="{02679E16-6B31-44CF-A927-6091E1C86C2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39992" y="948219"/>
            <a:ext cx="871607" cy="871607"/>
          </a:xfrm>
          <a:prstGeom prst="rect">
            <a:avLst/>
          </a:prstGeom>
        </p:spPr>
      </p:pic>
      <p:pic>
        <p:nvPicPr>
          <p:cNvPr id="26" name="Graphic 24" descr="Truck">
            <a:extLst>
              <a:ext uri="{FF2B5EF4-FFF2-40B4-BE49-F238E27FC236}">
                <a16:creationId xmlns:a16="http://schemas.microsoft.com/office/drawing/2014/main" id="{39CEDF38-0D6F-40C2-ADE2-8D5EFE6AEE5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406944" y="618121"/>
            <a:ext cx="871607" cy="871607"/>
          </a:xfrm>
          <a:prstGeom prst="rect">
            <a:avLst/>
          </a:prstGeom>
        </p:spPr>
      </p:pic>
      <p:grpSp>
        <p:nvGrpSpPr>
          <p:cNvPr id="29" name="Group 17">
            <a:extLst>
              <a:ext uri="{FF2B5EF4-FFF2-40B4-BE49-F238E27FC236}">
                <a16:creationId xmlns:a16="http://schemas.microsoft.com/office/drawing/2014/main" id="{8752EDF7-76DD-4AB6-9B2E-452EC41F9C03}"/>
              </a:ext>
            </a:extLst>
          </p:cNvPr>
          <p:cNvGrpSpPr/>
          <p:nvPr/>
        </p:nvGrpSpPr>
        <p:grpSpPr>
          <a:xfrm>
            <a:off x="5360546" y="1945675"/>
            <a:ext cx="1290781" cy="1318648"/>
            <a:chOff x="3456213" y="1489266"/>
            <a:chExt cx="1826262" cy="2122552"/>
          </a:xfrm>
        </p:grpSpPr>
        <p:sp>
          <p:nvSpPr>
            <p:cNvPr id="30" name="Shape">
              <a:extLst>
                <a:ext uri="{FF2B5EF4-FFF2-40B4-BE49-F238E27FC236}">
                  <a16:creationId xmlns:a16="http://schemas.microsoft.com/office/drawing/2014/main" id="{7176E7E2-7998-4529-8D62-F06C414714C6}"/>
                </a:ext>
              </a:extLst>
            </p:cNvPr>
            <p:cNvSpPr/>
            <p:nvPr/>
          </p:nvSpPr>
          <p:spPr>
            <a:xfrm>
              <a:off x="3646714" y="1489266"/>
              <a:ext cx="1445261" cy="1946086"/>
            </a:xfrm>
            <a:custGeom>
              <a:avLst/>
              <a:gdLst/>
              <a:ahLst/>
              <a:cxnLst>
                <a:cxn ang="0">
                  <a:pos x="wd2" y="hd2"/>
                </a:cxn>
                <a:cxn ang="5400000">
                  <a:pos x="wd2" y="hd2"/>
                </a:cxn>
                <a:cxn ang="10800000">
                  <a:pos x="wd2" y="hd2"/>
                </a:cxn>
                <a:cxn ang="16200000">
                  <a:pos x="wd2" y="hd2"/>
                </a:cxn>
              </a:cxnLst>
              <a:rect l="0" t="0" r="r" b="b"/>
              <a:pathLst>
                <a:path w="21600" h="21450" extrusionOk="0">
                  <a:moveTo>
                    <a:pt x="0" y="21450"/>
                  </a:moveTo>
                  <a:lnTo>
                    <a:pt x="9938" y="452"/>
                  </a:lnTo>
                  <a:cubicBezTo>
                    <a:pt x="10223" y="-150"/>
                    <a:pt x="11377" y="-150"/>
                    <a:pt x="11662" y="452"/>
                  </a:cubicBezTo>
                  <a:lnTo>
                    <a:pt x="21600" y="21450"/>
                  </a:lnTo>
                  <a:lnTo>
                    <a:pt x="0" y="21450"/>
                  </a:lnTo>
                  <a:close/>
                </a:path>
              </a:pathLst>
            </a:custGeom>
            <a:solidFill>
              <a:srgbClr val="F0A34E"/>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800"/>
            </a:p>
          </p:txBody>
        </p:sp>
        <p:sp>
          <p:nvSpPr>
            <p:cNvPr id="31" name="Shape">
              <a:extLst>
                <a:ext uri="{FF2B5EF4-FFF2-40B4-BE49-F238E27FC236}">
                  <a16:creationId xmlns:a16="http://schemas.microsoft.com/office/drawing/2014/main" id="{83726170-B0BB-41DB-9989-A74C12A73A61}"/>
                </a:ext>
              </a:extLst>
            </p:cNvPr>
            <p:cNvSpPr/>
            <p:nvPr/>
          </p:nvSpPr>
          <p:spPr>
            <a:xfrm>
              <a:off x="3456213" y="3343467"/>
              <a:ext cx="1826262" cy="268351"/>
            </a:xfrm>
            <a:custGeom>
              <a:avLst/>
              <a:gdLst/>
              <a:ahLst/>
              <a:cxnLst>
                <a:cxn ang="0">
                  <a:pos x="wd2" y="hd2"/>
                </a:cxn>
                <a:cxn ang="5400000">
                  <a:pos x="wd2" y="hd2"/>
                </a:cxn>
                <a:cxn ang="10800000">
                  <a:pos x="wd2" y="hd2"/>
                </a:cxn>
                <a:cxn ang="16200000">
                  <a:pos x="wd2" y="hd2"/>
                </a:cxn>
              </a:cxnLst>
              <a:rect l="0" t="0" r="r" b="b"/>
              <a:pathLst>
                <a:path w="21600" h="21600" extrusionOk="0">
                  <a:moveTo>
                    <a:pt x="21599" y="21600"/>
                  </a:moveTo>
                  <a:lnTo>
                    <a:pt x="0" y="21600"/>
                  </a:lnTo>
                  <a:lnTo>
                    <a:pt x="0" y="1400"/>
                  </a:lnTo>
                  <a:cubicBezTo>
                    <a:pt x="0" y="624"/>
                    <a:pt x="92" y="0"/>
                    <a:pt x="206" y="0"/>
                  </a:cubicBezTo>
                  <a:lnTo>
                    <a:pt x="21394" y="0"/>
                  </a:lnTo>
                  <a:cubicBezTo>
                    <a:pt x="21508" y="0"/>
                    <a:pt x="21600" y="624"/>
                    <a:pt x="21600" y="1400"/>
                  </a:cubicBezTo>
                  <a:lnTo>
                    <a:pt x="21600" y="21600"/>
                  </a:lnTo>
                  <a:close/>
                </a:path>
              </a:pathLst>
            </a:custGeom>
            <a:solidFill>
              <a:srgbClr val="E97244"/>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800"/>
            </a:p>
          </p:txBody>
        </p:sp>
        <p:sp>
          <p:nvSpPr>
            <p:cNvPr id="32" name="Shape">
              <a:extLst>
                <a:ext uri="{FF2B5EF4-FFF2-40B4-BE49-F238E27FC236}">
                  <a16:creationId xmlns:a16="http://schemas.microsoft.com/office/drawing/2014/main" id="{73AA2FF2-8B75-49BA-AFA5-CF2C3ABD69EA}"/>
                </a:ext>
              </a:extLst>
            </p:cNvPr>
            <p:cNvSpPr/>
            <p:nvPr/>
          </p:nvSpPr>
          <p:spPr>
            <a:xfrm>
              <a:off x="3786413" y="1489266"/>
              <a:ext cx="1160274" cy="1537781"/>
            </a:xfrm>
            <a:custGeom>
              <a:avLst/>
              <a:gdLst/>
              <a:ahLst/>
              <a:cxnLst>
                <a:cxn ang="0">
                  <a:pos x="wd2" y="hd2"/>
                </a:cxn>
                <a:cxn ang="5400000">
                  <a:pos x="wd2" y="hd2"/>
                </a:cxn>
                <a:cxn ang="10800000">
                  <a:pos x="wd2" y="hd2"/>
                </a:cxn>
                <a:cxn ang="16200000">
                  <a:pos x="wd2" y="hd2"/>
                </a:cxn>
              </a:cxnLst>
              <a:rect l="0" t="0" r="r" b="b"/>
              <a:pathLst>
                <a:path w="21600" h="21410" extrusionOk="0">
                  <a:moveTo>
                    <a:pt x="19623" y="17172"/>
                  </a:moveTo>
                  <a:lnTo>
                    <a:pt x="1979" y="17172"/>
                  </a:lnTo>
                  <a:lnTo>
                    <a:pt x="0" y="21410"/>
                  </a:lnTo>
                  <a:lnTo>
                    <a:pt x="21600" y="21410"/>
                  </a:lnTo>
                  <a:lnTo>
                    <a:pt x="19623" y="17172"/>
                  </a:lnTo>
                  <a:close/>
                  <a:moveTo>
                    <a:pt x="15595" y="8539"/>
                  </a:moveTo>
                  <a:lnTo>
                    <a:pt x="6008" y="8539"/>
                  </a:lnTo>
                  <a:lnTo>
                    <a:pt x="4029" y="12778"/>
                  </a:lnTo>
                  <a:lnTo>
                    <a:pt x="17571" y="12778"/>
                  </a:lnTo>
                  <a:lnTo>
                    <a:pt x="15595" y="8539"/>
                  </a:lnTo>
                  <a:close/>
                  <a:moveTo>
                    <a:pt x="11873" y="570"/>
                  </a:moveTo>
                  <a:cubicBezTo>
                    <a:pt x="11519" y="-190"/>
                    <a:pt x="10081" y="-190"/>
                    <a:pt x="9727" y="570"/>
                  </a:cubicBezTo>
                  <a:lnTo>
                    <a:pt x="8057" y="4146"/>
                  </a:lnTo>
                  <a:lnTo>
                    <a:pt x="13540" y="4146"/>
                  </a:lnTo>
                  <a:lnTo>
                    <a:pt x="11873" y="570"/>
                  </a:lnTo>
                  <a:close/>
                </a:path>
              </a:pathLst>
            </a:custGeom>
            <a:solidFill>
              <a:srgbClr val="F8C655"/>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800"/>
            </a:p>
          </p:txBody>
        </p:sp>
      </p:grpSp>
      <p:sp>
        <p:nvSpPr>
          <p:cNvPr id="28" name="Google Shape;993;p30">
            <a:extLst>
              <a:ext uri="{FF2B5EF4-FFF2-40B4-BE49-F238E27FC236}">
                <a16:creationId xmlns:a16="http://schemas.microsoft.com/office/drawing/2014/main" id="{FDAF6929-6E2C-4532-B211-B2108150A8EC}"/>
              </a:ext>
            </a:extLst>
          </p:cNvPr>
          <p:cNvSpPr/>
          <p:nvPr/>
        </p:nvSpPr>
        <p:spPr>
          <a:xfrm>
            <a:off x="5657917" y="2433479"/>
            <a:ext cx="692090" cy="655099"/>
          </a:xfrm>
          <a:custGeom>
            <a:avLst/>
            <a:gdLst/>
            <a:ahLst/>
            <a:cxnLst/>
            <a:rect l="l" t="t" r="r" b="b"/>
            <a:pathLst>
              <a:path w="18147" h="18146" extrusionOk="0">
                <a:moveTo>
                  <a:pt x="9085" y="0"/>
                </a:moveTo>
                <a:cubicBezTo>
                  <a:pt x="4073" y="0"/>
                  <a:pt x="1" y="4072"/>
                  <a:pt x="1" y="9085"/>
                </a:cubicBezTo>
                <a:cubicBezTo>
                  <a:pt x="1" y="14074"/>
                  <a:pt x="4073" y="18146"/>
                  <a:pt x="9085" y="18146"/>
                </a:cubicBezTo>
                <a:cubicBezTo>
                  <a:pt x="14086" y="18146"/>
                  <a:pt x="18146" y="14074"/>
                  <a:pt x="18146" y="9085"/>
                </a:cubicBezTo>
                <a:cubicBezTo>
                  <a:pt x="18146" y="4072"/>
                  <a:pt x="14086" y="0"/>
                  <a:pt x="9085" y="0"/>
                </a:cubicBez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None/>
            </a:pPr>
            <a:r>
              <a:rPr lang="en" sz="3200" b="1" dirty="0">
                <a:solidFill>
                  <a:srgbClr val="FFFFFF"/>
                </a:solidFill>
                <a:latin typeface="Fira Sans Extra Condensed"/>
                <a:ea typeface="Fira Sans Extra Condensed"/>
                <a:cs typeface="Fira Sans Extra Condensed"/>
                <a:sym typeface="Fira Sans Extra Condensed"/>
              </a:rPr>
              <a:t>09</a:t>
            </a:r>
            <a:endParaRPr sz="3200" b="1" dirty="0">
              <a:solidFill>
                <a:srgbClr val="FFFFFF"/>
              </a:solidFill>
              <a:latin typeface="Fira Sans Extra Condensed"/>
              <a:ea typeface="Fira Sans Extra Condensed"/>
              <a:cs typeface="Fira Sans Extra Condensed"/>
              <a:sym typeface="Fira Sans Extra Condensed"/>
            </a:endParaRPr>
          </a:p>
        </p:txBody>
      </p:sp>
    </p:spTree>
    <p:extLst>
      <p:ext uri="{BB962C8B-B14F-4D97-AF65-F5344CB8AC3E}">
        <p14:creationId xmlns:p14="http://schemas.microsoft.com/office/powerpoint/2010/main" val="3305540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A3AEB4-BA9D-4979-9404-C7EECD753CCE}"/>
              </a:ext>
            </a:extLst>
          </p:cNvPr>
          <p:cNvSpPr>
            <a:spLocks noGrp="1"/>
          </p:cNvSpPr>
          <p:nvPr>
            <p:ph type="title"/>
          </p:nvPr>
        </p:nvSpPr>
        <p:spPr>
          <a:xfrm>
            <a:off x="284284" y="163870"/>
            <a:ext cx="5792108" cy="584200"/>
          </a:xfrm>
        </p:spPr>
        <p:txBody>
          <a:bodyPr/>
          <a:lstStyle/>
          <a:p>
            <a:r>
              <a:rPr lang="es-ES" sz="2800" dirty="0"/>
              <a:t>Metodología SUPERPAVE</a:t>
            </a:r>
          </a:p>
        </p:txBody>
      </p:sp>
      <p:pic>
        <p:nvPicPr>
          <p:cNvPr id="4" name="Marcador de contenido 3">
            <a:extLst>
              <a:ext uri="{FF2B5EF4-FFF2-40B4-BE49-F238E27FC236}">
                <a16:creationId xmlns:a16="http://schemas.microsoft.com/office/drawing/2014/main" id="{81778EA1-C71F-426F-BF7E-BF4C2BCD152E}"/>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30797" y="1141456"/>
            <a:ext cx="4104102" cy="4351338"/>
          </a:xfrm>
          <a:prstGeom prst="rect">
            <a:avLst/>
          </a:prstGeom>
          <a:noFill/>
          <a:ln>
            <a:noFill/>
          </a:ln>
        </p:spPr>
      </p:pic>
      <p:pic>
        <p:nvPicPr>
          <p:cNvPr id="6" name="Imagen 5">
            <a:extLst>
              <a:ext uri="{FF2B5EF4-FFF2-40B4-BE49-F238E27FC236}">
                <a16:creationId xmlns:a16="http://schemas.microsoft.com/office/drawing/2014/main" id="{047AB0D9-F37E-4FB0-A119-40708D91803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782423" y="2176825"/>
            <a:ext cx="5478780" cy="3878580"/>
          </a:xfrm>
          <a:prstGeom prst="rect">
            <a:avLst/>
          </a:prstGeom>
          <a:noFill/>
          <a:ln>
            <a:noFill/>
          </a:ln>
        </p:spPr>
      </p:pic>
      <p:sp>
        <p:nvSpPr>
          <p:cNvPr id="3" name="CuadroTexto 2">
            <a:extLst>
              <a:ext uri="{FF2B5EF4-FFF2-40B4-BE49-F238E27FC236}">
                <a16:creationId xmlns:a16="http://schemas.microsoft.com/office/drawing/2014/main" id="{CDA98F1E-F814-493A-BDB5-A703DDCA8CF6}"/>
              </a:ext>
            </a:extLst>
          </p:cNvPr>
          <p:cNvSpPr txBox="1"/>
          <p:nvPr/>
        </p:nvSpPr>
        <p:spPr>
          <a:xfrm>
            <a:off x="5649709" y="916545"/>
            <a:ext cx="5883137" cy="923330"/>
          </a:xfrm>
          <a:prstGeom prst="rect">
            <a:avLst/>
          </a:prstGeom>
          <a:noFill/>
        </p:spPr>
        <p:txBody>
          <a:bodyPr wrap="square" rtlCol="0">
            <a:spAutoFit/>
          </a:bodyPr>
          <a:lstStyle/>
          <a:p>
            <a:r>
              <a:rPr lang="es-EC" sz="1800" dirty="0">
                <a:effectLst/>
                <a:latin typeface="Calibri" panose="020F0502020204030204" pitchFamily="34" charset="0"/>
                <a:ea typeface="Calibri" panose="020F0502020204030204" pitchFamily="34" charset="0"/>
                <a:cs typeface="Times New Roman" panose="02020603050405020304" pitchFamily="18" charset="0"/>
              </a:rPr>
              <a:t>Tiene como objetivo conocer las propiedades físicas de los ligantes de acuerdo a las temperaturas y a los efectos del envejecimiento a los que están expuestos los pavimentos </a:t>
            </a:r>
            <a:endParaRPr lang="es-EC" dirty="0"/>
          </a:p>
        </p:txBody>
      </p:sp>
      <p:sp>
        <p:nvSpPr>
          <p:cNvPr id="7" name="Marcador de número de diapositiva 3">
            <a:extLst>
              <a:ext uri="{FF2B5EF4-FFF2-40B4-BE49-F238E27FC236}">
                <a16:creationId xmlns:a16="http://schemas.microsoft.com/office/drawing/2014/main" id="{DEEAC78D-9082-485D-AD12-63C51F212A39}"/>
              </a:ext>
            </a:extLst>
          </p:cNvPr>
          <p:cNvSpPr>
            <a:spLocks noGrp="1"/>
          </p:cNvSpPr>
          <p:nvPr>
            <p:ph type="sldNum" sz="quarter" idx="12"/>
          </p:nvPr>
        </p:nvSpPr>
        <p:spPr>
          <a:xfrm>
            <a:off x="284284" y="6356353"/>
            <a:ext cx="510846" cy="365125"/>
          </a:xfrm>
        </p:spPr>
        <p:txBody>
          <a:bodyPr/>
          <a:lstStyle/>
          <a:p>
            <a:fld id="{5A745FF5-85E7-44FB-BA6C-21F3DA7B9E3F}" type="slidenum">
              <a:rPr lang="es-EC" smtClean="0">
                <a:solidFill>
                  <a:prstClr val="black">
                    <a:tint val="75000"/>
                  </a:prstClr>
                </a:solidFill>
              </a:rPr>
              <a:pPr/>
              <a:t>39</a:t>
            </a:fld>
            <a:endParaRPr lang="es-EC" dirty="0">
              <a:solidFill>
                <a:prstClr val="black">
                  <a:tint val="75000"/>
                </a:prstClr>
              </a:solidFill>
            </a:endParaRPr>
          </a:p>
        </p:txBody>
      </p:sp>
    </p:spTree>
    <p:extLst>
      <p:ext uri="{BB962C8B-B14F-4D97-AF65-F5344CB8AC3E}">
        <p14:creationId xmlns:p14="http://schemas.microsoft.com/office/powerpoint/2010/main" val="15806414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62D0C141-B1FE-4BA4-8947-634EA1653725}"/>
              </a:ext>
            </a:extLst>
          </p:cNvPr>
          <p:cNvSpPr>
            <a:spLocks noGrp="1"/>
          </p:cNvSpPr>
          <p:nvPr>
            <p:ph type="sldNum" sz="quarter" idx="12"/>
          </p:nvPr>
        </p:nvSpPr>
        <p:spPr/>
        <p:txBody>
          <a:bodyPr/>
          <a:lstStyle/>
          <a:p>
            <a:fld id="{5A745FF5-85E7-44FB-BA6C-21F3DA7B9E3F}" type="slidenum">
              <a:rPr lang="es-EC" smtClean="0">
                <a:solidFill>
                  <a:prstClr val="black">
                    <a:tint val="75000"/>
                  </a:prstClr>
                </a:solidFill>
              </a:rPr>
              <a:pPr/>
              <a:t>4</a:t>
            </a:fld>
            <a:endParaRPr lang="es-EC" dirty="0">
              <a:solidFill>
                <a:prstClr val="black">
                  <a:tint val="75000"/>
                </a:prstClr>
              </a:solidFill>
            </a:endParaRPr>
          </a:p>
        </p:txBody>
      </p:sp>
      <p:sp>
        <p:nvSpPr>
          <p:cNvPr id="5" name="Google Shape;1103;p44">
            <a:extLst>
              <a:ext uri="{FF2B5EF4-FFF2-40B4-BE49-F238E27FC236}">
                <a16:creationId xmlns:a16="http://schemas.microsoft.com/office/drawing/2014/main" id="{58135BAE-8863-4A50-9232-35DF410A8289}"/>
              </a:ext>
            </a:extLst>
          </p:cNvPr>
          <p:cNvSpPr/>
          <p:nvPr/>
        </p:nvSpPr>
        <p:spPr>
          <a:xfrm>
            <a:off x="8096644" y="584200"/>
            <a:ext cx="2479851" cy="5412214"/>
          </a:xfrm>
          <a:custGeom>
            <a:avLst/>
            <a:gdLst/>
            <a:ahLst/>
            <a:cxnLst/>
            <a:rect l="l" t="t" r="r" b="b"/>
            <a:pathLst>
              <a:path w="4216" h="11022" extrusionOk="0">
                <a:moveTo>
                  <a:pt x="2492" y="11021"/>
                </a:moveTo>
                <a:lnTo>
                  <a:pt x="1982" y="11021"/>
                </a:lnTo>
                <a:lnTo>
                  <a:pt x="1982" y="8848"/>
                </a:lnTo>
                <a:lnTo>
                  <a:pt x="1982" y="8848"/>
                </a:lnTo>
                <a:cubicBezTo>
                  <a:pt x="1982" y="8790"/>
                  <a:pt x="1935" y="8742"/>
                  <a:pt x="1877" y="8742"/>
                </a:cubicBezTo>
                <a:lnTo>
                  <a:pt x="614" y="8742"/>
                </a:lnTo>
                <a:lnTo>
                  <a:pt x="614" y="8742"/>
                </a:lnTo>
                <a:cubicBezTo>
                  <a:pt x="275" y="8742"/>
                  <a:pt x="0" y="8467"/>
                  <a:pt x="0" y="8128"/>
                </a:cubicBezTo>
                <a:lnTo>
                  <a:pt x="0" y="6600"/>
                </a:lnTo>
                <a:lnTo>
                  <a:pt x="0" y="6600"/>
                </a:lnTo>
                <a:cubicBezTo>
                  <a:pt x="0" y="6261"/>
                  <a:pt x="275" y="5986"/>
                  <a:pt x="614" y="5986"/>
                </a:cubicBezTo>
                <a:lnTo>
                  <a:pt x="1872" y="5986"/>
                </a:lnTo>
                <a:lnTo>
                  <a:pt x="1872" y="5986"/>
                </a:lnTo>
                <a:cubicBezTo>
                  <a:pt x="1930" y="5986"/>
                  <a:pt x="1977" y="5938"/>
                  <a:pt x="1977" y="5881"/>
                </a:cubicBezTo>
                <a:lnTo>
                  <a:pt x="1977" y="4577"/>
                </a:lnTo>
                <a:lnTo>
                  <a:pt x="1977" y="4577"/>
                </a:lnTo>
                <a:cubicBezTo>
                  <a:pt x="1977" y="4239"/>
                  <a:pt x="2252" y="3963"/>
                  <a:pt x="2591" y="3963"/>
                </a:cubicBezTo>
                <a:lnTo>
                  <a:pt x="3600" y="3963"/>
                </a:lnTo>
                <a:lnTo>
                  <a:pt x="3600" y="3963"/>
                </a:lnTo>
                <a:cubicBezTo>
                  <a:pt x="3658" y="3963"/>
                  <a:pt x="3704" y="3916"/>
                  <a:pt x="3704" y="3858"/>
                </a:cubicBezTo>
                <a:lnTo>
                  <a:pt x="3704" y="2191"/>
                </a:lnTo>
                <a:lnTo>
                  <a:pt x="3704" y="2191"/>
                </a:lnTo>
                <a:cubicBezTo>
                  <a:pt x="3704" y="2133"/>
                  <a:pt x="3658" y="2087"/>
                  <a:pt x="3600" y="2087"/>
                </a:cubicBezTo>
                <a:lnTo>
                  <a:pt x="2591" y="2087"/>
                </a:lnTo>
                <a:lnTo>
                  <a:pt x="2591" y="2087"/>
                </a:lnTo>
                <a:cubicBezTo>
                  <a:pt x="2252" y="2087"/>
                  <a:pt x="1977" y="1811"/>
                  <a:pt x="1977" y="1472"/>
                </a:cubicBezTo>
                <a:lnTo>
                  <a:pt x="1977" y="0"/>
                </a:lnTo>
                <a:lnTo>
                  <a:pt x="2487" y="0"/>
                </a:lnTo>
                <a:lnTo>
                  <a:pt x="2487" y="1472"/>
                </a:lnTo>
                <a:lnTo>
                  <a:pt x="2487" y="1472"/>
                </a:lnTo>
                <a:cubicBezTo>
                  <a:pt x="2487" y="1530"/>
                  <a:pt x="2533" y="1577"/>
                  <a:pt x="2591" y="1577"/>
                </a:cubicBezTo>
                <a:lnTo>
                  <a:pt x="3600" y="1577"/>
                </a:lnTo>
                <a:lnTo>
                  <a:pt x="3600" y="1577"/>
                </a:lnTo>
                <a:cubicBezTo>
                  <a:pt x="3939" y="1577"/>
                  <a:pt x="4215" y="1852"/>
                  <a:pt x="4215" y="2191"/>
                </a:cubicBezTo>
                <a:lnTo>
                  <a:pt x="4215" y="3858"/>
                </a:lnTo>
                <a:lnTo>
                  <a:pt x="4215" y="3858"/>
                </a:lnTo>
                <a:cubicBezTo>
                  <a:pt x="4215" y="4197"/>
                  <a:pt x="3939" y="4473"/>
                  <a:pt x="3600" y="4473"/>
                </a:cubicBezTo>
                <a:lnTo>
                  <a:pt x="2591" y="4473"/>
                </a:lnTo>
                <a:lnTo>
                  <a:pt x="2591" y="4473"/>
                </a:lnTo>
                <a:cubicBezTo>
                  <a:pt x="2533" y="4473"/>
                  <a:pt x="2487" y="4520"/>
                  <a:pt x="2487" y="4577"/>
                </a:cubicBezTo>
                <a:lnTo>
                  <a:pt x="2487" y="5881"/>
                </a:lnTo>
                <a:lnTo>
                  <a:pt x="2487" y="5881"/>
                </a:lnTo>
                <a:cubicBezTo>
                  <a:pt x="2487" y="6220"/>
                  <a:pt x="2211" y="6495"/>
                  <a:pt x="1872" y="6495"/>
                </a:cubicBezTo>
                <a:lnTo>
                  <a:pt x="614" y="6495"/>
                </a:lnTo>
                <a:lnTo>
                  <a:pt x="614" y="6495"/>
                </a:lnTo>
                <a:cubicBezTo>
                  <a:pt x="556" y="6495"/>
                  <a:pt x="509" y="6542"/>
                  <a:pt x="509" y="6600"/>
                </a:cubicBezTo>
                <a:lnTo>
                  <a:pt x="509" y="8128"/>
                </a:lnTo>
                <a:lnTo>
                  <a:pt x="509" y="8128"/>
                </a:lnTo>
                <a:cubicBezTo>
                  <a:pt x="509" y="8186"/>
                  <a:pt x="556" y="8233"/>
                  <a:pt x="614" y="8233"/>
                </a:cubicBezTo>
                <a:lnTo>
                  <a:pt x="1877" y="8233"/>
                </a:lnTo>
                <a:lnTo>
                  <a:pt x="1877" y="8233"/>
                </a:lnTo>
                <a:cubicBezTo>
                  <a:pt x="2216" y="8233"/>
                  <a:pt x="2492" y="8509"/>
                  <a:pt x="2492" y="8848"/>
                </a:cubicBezTo>
                <a:lnTo>
                  <a:pt x="2492" y="11021"/>
                </a:lnTo>
              </a:path>
            </a:pathLst>
          </a:custGeom>
          <a:solidFill>
            <a:schemeClr val="tx2">
              <a:lumMod val="75000"/>
            </a:schemeClr>
          </a:solidFill>
          <a:ln>
            <a:noFill/>
          </a:ln>
        </p:spPr>
        <p:txBody>
          <a:bodyPr spcFirstLastPara="1" wrap="square" lIns="34300" tIns="17150" rIns="34300" bIns="17150" anchor="ctr" anchorCtr="0">
            <a:noAutofit/>
          </a:bodyPr>
          <a:lstStyle/>
          <a:p>
            <a:pPr marL="0" marR="0" lvl="0" indent="0" algn="l" rtl="0">
              <a:spcBef>
                <a:spcPts val="0"/>
              </a:spcBef>
              <a:spcAft>
                <a:spcPts val="0"/>
              </a:spcAft>
              <a:buNone/>
            </a:pPr>
            <a:endParaRPr sz="2400">
              <a:solidFill>
                <a:srgbClr val="7F7F7F"/>
              </a:solidFill>
              <a:latin typeface="Lato Light"/>
              <a:ea typeface="Lato Light"/>
              <a:cs typeface="Lato Light"/>
              <a:sym typeface="Lato Light"/>
            </a:endParaRPr>
          </a:p>
        </p:txBody>
      </p:sp>
      <p:sp>
        <p:nvSpPr>
          <p:cNvPr id="6" name="Google Shape;1104;p44">
            <a:extLst>
              <a:ext uri="{FF2B5EF4-FFF2-40B4-BE49-F238E27FC236}">
                <a16:creationId xmlns:a16="http://schemas.microsoft.com/office/drawing/2014/main" id="{87ED24D5-6C1F-4B93-9853-9689F1837199}"/>
              </a:ext>
            </a:extLst>
          </p:cNvPr>
          <p:cNvSpPr/>
          <p:nvPr/>
        </p:nvSpPr>
        <p:spPr>
          <a:xfrm>
            <a:off x="8231534" y="584203"/>
            <a:ext cx="2205427" cy="5410199"/>
          </a:xfrm>
          <a:custGeom>
            <a:avLst/>
            <a:gdLst/>
            <a:ahLst/>
            <a:cxnLst/>
            <a:rect l="l" t="t" r="r" b="b"/>
            <a:pathLst>
              <a:path w="2579447" h="7567148" extrusionOk="0">
                <a:moveTo>
                  <a:pt x="1362753" y="7513311"/>
                </a:moveTo>
                <a:lnTo>
                  <a:pt x="1398380" y="7513311"/>
                </a:lnTo>
                <a:lnTo>
                  <a:pt x="1398380" y="7567148"/>
                </a:lnTo>
                <a:lnTo>
                  <a:pt x="1362753" y="7567148"/>
                </a:lnTo>
                <a:close/>
                <a:moveTo>
                  <a:pt x="1362753" y="7092372"/>
                </a:moveTo>
                <a:lnTo>
                  <a:pt x="1398380" y="7092372"/>
                </a:lnTo>
                <a:lnTo>
                  <a:pt x="1398380" y="7303666"/>
                </a:lnTo>
                <a:lnTo>
                  <a:pt x="1362753" y="7303666"/>
                </a:lnTo>
                <a:close/>
                <a:moveTo>
                  <a:pt x="1362753" y="6674461"/>
                </a:moveTo>
                <a:lnTo>
                  <a:pt x="1398380" y="6674461"/>
                </a:lnTo>
                <a:lnTo>
                  <a:pt x="1398380" y="6885755"/>
                </a:lnTo>
                <a:lnTo>
                  <a:pt x="1362753" y="6885755"/>
                </a:lnTo>
                <a:close/>
                <a:moveTo>
                  <a:pt x="1362753" y="6253521"/>
                </a:moveTo>
                <a:lnTo>
                  <a:pt x="1398380" y="6253521"/>
                </a:lnTo>
                <a:lnTo>
                  <a:pt x="1398380" y="6464815"/>
                </a:lnTo>
                <a:lnTo>
                  <a:pt x="1362753" y="6464815"/>
                </a:lnTo>
                <a:close/>
                <a:moveTo>
                  <a:pt x="1279160" y="5856807"/>
                </a:moveTo>
                <a:cubicBezTo>
                  <a:pt x="1342801" y="5899510"/>
                  <a:pt x="1385689" y="5967008"/>
                  <a:pt x="1395373" y="6042771"/>
                </a:cubicBezTo>
                <a:lnTo>
                  <a:pt x="1360094" y="6046903"/>
                </a:lnTo>
                <a:cubicBezTo>
                  <a:pt x="1351793" y="5981472"/>
                  <a:pt x="1315131" y="5922928"/>
                  <a:pt x="1259791" y="5885735"/>
                </a:cubicBezTo>
                <a:close/>
                <a:moveTo>
                  <a:pt x="857021" y="5811381"/>
                </a:moveTo>
                <a:lnTo>
                  <a:pt x="1068315" y="5811381"/>
                </a:lnTo>
                <a:lnTo>
                  <a:pt x="1068315" y="5847022"/>
                </a:lnTo>
                <a:lnTo>
                  <a:pt x="857021" y="5847022"/>
                </a:lnTo>
                <a:close/>
                <a:moveTo>
                  <a:pt x="436083" y="5811381"/>
                </a:moveTo>
                <a:lnTo>
                  <a:pt x="647377" y="5811381"/>
                </a:lnTo>
                <a:lnTo>
                  <a:pt x="647377" y="5847022"/>
                </a:lnTo>
                <a:lnTo>
                  <a:pt x="436083" y="5847022"/>
                </a:lnTo>
                <a:close/>
                <a:moveTo>
                  <a:pt x="71756" y="5705392"/>
                </a:moveTo>
                <a:cubicBezTo>
                  <a:pt x="107259" y="5761530"/>
                  <a:pt x="164610" y="5799648"/>
                  <a:pt x="229472" y="5809350"/>
                </a:cubicBezTo>
                <a:lnTo>
                  <a:pt x="224693" y="5844003"/>
                </a:lnTo>
                <a:cubicBezTo>
                  <a:pt x="149590" y="5832914"/>
                  <a:pt x="83363" y="5789252"/>
                  <a:pt x="42398" y="5724105"/>
                </a:cubicBezTo>
                <a:close/>
                <a:moveTo>
                  <a:pt x="0" y="5302622"/>
                </a:moveTo>
                <a:lnTo>
                  <a:pt x="35627" y="5302622"/>
                </a:lnTo>
                <a:lnTo>
                  <a:pt x="35627" y="5513916"/>
                </a:lnTo>
                <a:lnTo>
                  <a:pt x="0" y="5513916"/>
                </a:lnTo>
                <a:close/>
                <a:moveTo>
                  <a:pt x="0" y="4881683"/>
                </a:moveTo>
                <a:lnTo>
                  <a:pt x="35627" y="4881683"/>
                </a:lnTo>
                <a:lnTo>
                  <a:pt x="35627" y="5092977"/>
                </a:lnTo>
                <a:lnTo>
                  <a:pt x="0" y="5092977"/>
                </a:lnTo>
                <a:close/>
                <a:moveTo>
                  <a:pt x="9783" y="4457713"/>
                </a:moveTo>
                <a:lnTo>
                  <a:pt x="44725" y="4467361"/>
                </a:lnTo>
                <a:cubicBezTo>
                  <a:pt x="38435" y="4488035"/>
                  <a:pt x="34941" y="4509399"/>
                  <a:pt x="34941" y="4531451"/>
                </a:cubicBezTo>
                <a:lnTo>
                  <a:pt x="34941" y="4672035"/>
                </a:lnTo>
                <a:lnTo>
                  <a:pt x="0" y="4672035"/>
                </a:lnTo>
                <a:lnTo>
                  <a:pt x="0" y="4531451"/>
                </a:lnTo>
                <a:cubicBezTo>
                  <a:pt x="0" y="4505953"/>
                  <a:pt x="3494" y="4481833"/>
                  <a:pt x="9783" y="4457713"/>
                </a:cubicBezTo>
                <a:close/>
                <a:moveTo>
                  <a:pt x="264435" y="4266929"/>
                </a:moveTo>
                <a:lnTo>
                  <a:pt x="365739" y="4266929"/>
                </a:lnTo>
                <a:lnTo>
                  <a:pt x="365739" y="4301864"/>
                </a:lnTo>
                <a:lnTo>
                  <a:pt x="264435" y="4301864"/>
                </a:lnTo>
                <a:cubicBezTo>
                  <a:pt x="229978" y="4301864"/>
                  <a:pt x="196900" y="4309399"/>
                  <a:pt x="166578" y="4323783"/>
                </a:cubicBezTo>
                <a:lnTo>
                  <a:pt x="151417" y="4292274"/>
                </a:lnTo>
                <a:cubicBezTo>
                  <a:pt x="187252" y="4275149"/>
                  <a:pt x="225155" y="4266929"/>
                  <a:pt x="264435" y="4266929"/>
                </a:cubicBezTo>
                <a:close/>
                <a:moveTo>
                  <a:pt x="575386" y="4266927"/>
                </a:moveTo>
                <a:lnTo>
                  <a:pt x="786679" y="4266927"/>
                </a:lnTo>
                <a:lnTo>
                  <a:pt x="786679" y="4302568"/>
                </a:lnTo>
                <a:lnTo>
                  <a:pt x="575386" y="4302568"/>
                </a:lnTo>
                <a:close/>
                <a:moveTo>
                  <a:pt x="1199660" y="4257843"/>
                </a:moveTo>
                <a:lnTo>
                  <a:pt x="1210651" y="4289907"/>
                </a:lnTo>
                <a:cubicBezTo>
                  <a:pt x="1183860" y="4297923"/>
                  <a:pt x="1157070" y="4302599"/>
                  <a:pt x="1128905" y="4302599"/>
                </a:cubicBezTo>
                <a:lnTo>
                  <a:pt x="996325" y="4302599"/>
                </a:lnTo>
                <a:lnTo>
                  <a:pt x="996325" y="4268531"/>
                </a:lnTo>
                <a:lnTo>
                  <a:pt x="1128905" y="4268531"/>
                </a:lnTo>
                <a:cubicBezTo>
                  <a:pt x="1153635" y="4268531"/>
                  <a:pt x="1176991" y="4264523"/>
                  <a:pt x="1199660" y="4257843"/>
                </a:cubicBezTo>
                <a:close/>
                <a:moveTo>
                  <a:pt x="1357158" y="3930782"/>
                </a:moveTo>
                <a:lnTo>
                  <a:pt x="1392348" y="3930782"/>
                </a:lnTo>
                <a:lnTo>
                  <a:pt x="1392348" y="4040005"/>
                </a:lnTo>
                <a:cubicBezTo>
                  <a:pt x="1392348" y="4076413"/>
                  <a:pt x="1384758" y="4112133"/>
                  <a:pt x="1370268" y="4145106"/>
                </a:cubicBezTo>
                <a:lnTo>
                  <a:pt x="1338528" y="4131367"/>
                </a:lnTo>
                <a:cubicBezTo>
                  <a:pt x="1350948" y="4102516"/>
                  <a:pt x="1357158" y="4071604"/>
                  <a:pt x="1357158" y="4040005"/>
                </a:cubicBezTo>
                <a:close/>
                <a:moveTo>
                  <a:pt x="1356697" y="3509846"/>
                </a:moveTo>
                <a:lnTo>
                  <a:pt x="1392338" y="3509846"/>
                </a:lnTo>
                <a:lnTo>
                  <a:pt x="1392338" y="3721139"/>
                </a:lnTo>
                <a:lnTo>
                  <a:pt x="1356697" y="3721139"/>
                </a:lnTo>
                <a:close/>
                <a:moveTo>
                  <a:pt x="1363058" y="3085878"/>
                </a:moveTo>
                <a:lnTo>
                  <a:pt x="1398388" y="3093458"/>
                </a:lnTo>
                <a:cubicBezTo>
                  <a:pt x="1394855" y="3109308"/>
                  <a:pt x="1392735" y="3126537"/>
                  <a:pt x="1392735" y="3142387"/>
                </a:cubicBezTo>
                <a:lnTo>
                  <a:pt x="1392735" y="3300201"/>
                </a:lnTo>
                <a:lnTo>
                  <a:pt x="1356698" y="3300201"/>
                </a:lnTo>
                <a:lnTo>
                  <a:pt x="1356698" y="3142387"/>
                </a:lnTo>
                <a:cubicBezTo>
                  <a:pt x="1356698" y="3123780"/>
                  <a:pt x="1358818" y="3104485"/>
                  <a:pt x="1363058" y="3085878"/>
                </a:cubicBezTo>
                <a:close/>
                <a:moveTo>
                  <a:pt x="1916941" y="2879948"/>
                </a:moveTo>
                <a:lnTo>
                  <a:pt x="2128235" y="2879948"/>
                </a:lnTo>
                <a:lnTo>
                  <a:pt x="2128235" y="2915589"/>
                </a:lnTo>
                <a:lnTo>
                  <a:pt x="1916941" y="2915589"/>
                </a:lnTo>
                <a:close/>
                <a:moveTo>
                  <a:pt x="1623900" y="2879948"/>
                </a:moveTo>
                <a:lnTo>
                  <a:pt x="1710320" y="2879948"/>
                </a:lnTo>
                <a:lnTo>
                  <a:pt x="1710320" y="2914824"/>
                </a:lnTo>
                <a:lnTo>
                  <a:pt x="1623900" y="2914824"/>
                </a:lnTo>
                <a:cubicBezTo>
                  <a:pt x="1585185" y="2914824"/>
                  <a:pt x="1546469" y="2924397"/>
                  <a:pt x="1512592" y="2942861"/>
                </a:cubicBezTo>
                <a:lnTo>
                  <a:pt x="1496000" y="2912772"/>
                </a:lnTo>
                <a:cubicBezTo>
                  <a:pt x="1534716" y="2890890"/>
                  <a:pt x="1579654" y="2879948"/>
                  <a:pt x="1623900" y="2879948"/>
                </a:cubicBezTo>
                <a:close/>
                <a:moveTo>
                  <a:pt x="2499695" y="2786070"/>
                </a:moveTo>
                <a:lnTo>
                  <a:pt x="2527974" y="2806850"/>
                </a:lnTo>
                <a:cubicBezTo>
                  <a:pt x="2483142" y="2868496"/>
                  <a:pt x="2413479" y="2908669"/>
                  <a:pt x="2337609" y="2915596"/>
                </a:cubicBezTo>
                <a:lnTo>
                  <a:pt x="2334850" y="2880271"/>
                </a:lnTo>
                <a:cubicBezTo>
                  <a:pt x="2400374" y="2874037"/>
                  <a:pt x="2460381" y="2840097"/>
                  <a:pt x="2499695" y="2786070"/>
                </a:cubicBezTo>
                <a:close/>
                <a:moveTo>
                  <a:pt x="2543806" y="2386331"/>
                </a:moveTo>
                <a:lnTo>
                  <a:pt x="2579447" y="2386331"/>
                </a:lnTo>
                <a:lnTo>
                  <a:pt x="2579447" y="2597624"/>
                </a:lnTo>
                <a:lnTo>
                  <a:pt x="2543806" y="2597624"/>
                </a:lnTo>
                <a:close/>
                <a:moveTo>
                  <a:pt x="2543806" y="1965389"/>
                </a:moveTo>
                <a:lnTo>
                  <a:pt x="2579447" y="1965389"/>
                </a:lnTo>
                <a:lnTo>
                  <a:pt x="2579447" y="2173663"/>
                </a:lnTo>
                <a:lnTo>
                  <a:pt x="2543806" y="2173663"/>
                </a:lnTo>
                <a:close/>
                <a:moveTo>
                  <a:pt x="2543806" y="1544452"/>
                </a:moveTo>
                <a:lnTo>
                  <a:pt x="2579447" y="1544452"/>
                </a:lnTo>
                <a:lnTo>
                  <a:pt x="2579447" y="1755745"/>
                </a:lnTo>
                <a:lnTo>
                  <a:pt x="2543806" y="1755745"/>
                </a:lnTo>
                <a:close/>
                <a:moveTo>
                  <a:pt x="2323422" y="1241616"/>
                </a:moveTo>
                <a:cubicBezTo>
                  <a:pt x="2398867" y="1243664"/>
                  <a:pt x="2470197" y="1278481"/>
                  <a:pt x="2518893" y="1337191"/>
                </a:cubicBezTo>
                <a:lnTo>
                  <a:pt x="2492144" y="1359037"/>
                </a:lnTo>
                <a:cubicBezTo>
                  <a:pt x="2449621" y="1308518"/>
                  <a:pt x="2387893" y="1277798"/>
                  <a:pt x="2322736" y="1275750"/>
                </a:cubicBezTo>
                <a:close/>
                <a:moveTo>
                  <a:pt x="1901800" y="1241616"/>
                </a:moveTo>
                <a:lnTo>
                  <a:pt x="2113093" y="1241616"/>
                </a:lnTo>
                <a:lnTo>
                  <a:pt x="2113093" y="1277257"/>
                </a:lnTo>
                <a:lnTo>
                  <a:pt x="1901800" y="1277257"/>
                </a:lnTo>
                <a:close/>
                <a:moveTo>
                  <a:pt x="1499322" y="1205275"/>
                </a:moveTo>
                <a:cubicBezTo>
                  <a:pt x="1535565" y="1227591"/>
                  <a:pt x="1577961" y="1239763"/>
                  <a:pt x="1621042" y="1239763"/>
                </a:cubicBezTo>
                <a:lnTo>
                  <a:pt x="1692159" y="1239763"/>
                </a:lnTo>
                <a:lnTo>
                  <a:pt x="1692159" y="1274250"/>
                </a:lnTo>
                <a:lnTo>
                  <a:pt x="1621042" y="1274250"/>
                </a:lnTo>
                <a:cubicBezTo>
                  <a:pt x="1571123" y="1274250"/>
                  <a:pt x="1522572" y="1260050"/>
                  <a:pt x="1480859" y="1234353"/>
                </a:cubicBezTo>
                <a:close/>
                <a:moveTo>
                  <a:pt x="1356698" y="838847"/>
                </a:moveTo>
                <a:lnTo>
                  <a:pt x="1392550" y="838847"/>
                </a:lnTo>
                <a:lnTo>
                  <a:pt x="1392550" y="1009118"/>
                </a:lnTo>
                <a:cubicBezTo>
                  <a:pt x="1392550" y="1021427"/>
                  <a:pt x="1393956" y="1033736"/>
                  <a:pt x="1395362" y="1045361"/>
                </a:cubicBezTo>
                <a:lnTo>
                  <a:pt x="1360213" y="1050147"/>
                </a:lnTo>
                <a:cubicBezTo>
                  <a:pt x="1358104" y="1037155"/>
                  <a:pt x="1356698" y="1022795"/>
                  <a:pt x="1356698" y="1009118"/>
                </a:cubicBezTo>
                <a:close/>
                <a:moveTo>
                  <a:pt x="1356697" y="420933"/>
                </a:moveTo>
                <a:lnTo>
                  <a:pt x="1392338" y="420933"/>
                </a:lnTo>
                <a:lnTo>
                  <a:pt x="1392338" y="629207"/>
                </a:lnTo>
                <a:lnTo>
                  <a:pt x="1356697" y="629207"/>
                </a:lnTo>
                <a:close/>
                <a:moveTo>
                  <a:pt x="1356697" y="0"/>
                </a:moveTo>
                <a:lnTo>
                  <a:pt x="1392338" y="0"/>
                </a:lnTo>
                <a:lnTo>
                  <a:pt x="1392338" y="211294"/>
                </a:lnTo>
                <a:lnTo>
                  <a:pt x="1356697" y="211294"/>
                </a:lnTo>
                <a:close/>
              </a:path>
            </a:pathLst>
          </a:custGeom>
          <a:solidFill>
            <a:srgbClr val="FFFFFF"/>
          </a:solidFill>
          <a:ln>
            <a:noFill/>
          </a:ln>
        </p:spPr>
        <p:txBody>
          <a:bodyPr spcFirstLastPara="1" wrap="square" lIns="34300" tIns="17150" rIns="34300" bIns="17150" anchor="ctr" anchorCtr="0">
            <a:noAutofit/>
          </a:bodyPr>
          <a:lstStyle/>
          <a:p>
            <a:pPr marL="0" marR="0" lvl="0" indent="0" algn="l" rtl="0">
              <a:spcBef>
                <a:spcPts val="0"/>
              </a:spcBef>
              <a:spcAft>
                <a:spcPts val="0"/>
              </a:spcAft>
              <a:buNone/>
            </a:pPr>
            <a:endParaRPr sz="2400">
              <a:solidFill>
                <a:srgbClr val="7F7F7F"/>
              </a:solidFill>
              <a:latin typeface="Lato Light"/>
              <a:ea typeface="Lato Light"/>
              <a:cs typeface="Lato Light"/>
              <a:sym typeface="Lato Light"/>
            </a:endParaRPr>
          </a:p>
        </p:txBody>
      </p:sp>
      <p:cxnSp>
        <p:nvCxnSpPr>
          <p:cNvPr id="7" name="Google Shape;1111;p44">
            <a:extLst>
              <a:ext uri="{FF2B5EF4-FFF2-40B4-BE49-F238E27FC236}">
                <a16:creationId xmlns:a16="http://schemas.microsoft.com/office/drawing/2014/main" id="{021B6757-08D5-40EF-8B64-0D09405110CC}"/>
              </a:ext>
            </a:extLst>
          </p:cNvPr>
          <p:cNvCxnSpPr>
            <a:cxnSpLocks/>
          </p:cNvCxnSpPr>
          <p:nvPr/>
        </p:nvCxnSpPr>
        <p:spPr>
          <a:xfrm>
            <a:off x="5775011" y="1246938"/>
            <a:ext cx="3556634" cy="0"/>
          </a:xfrm>
          <a:prstGeom prst="straightConnector1">
            <a:avLst/>
          </a:prstGeom>
          <a:noFill/>
          <a:ln w="38100" cap="flat" cmpd="sng">
            <a:solidFill>
              <a:schemeClr val="accent1"/>
            </a:solidFill>
            <a:prstDash val="dot"/>
            <a:round/>
            <a:headEnd type="none" w="med" len="med"/>
            <a:tailEnd type="oval" w="med" len="med"/>
          </a:ln>
        </p:spPr>
      </p:cxnSp>
      <p:cxnSp>
        <p:nvCxnSpPr>
          <p:cNvPr id="8" name="Google Shape;1112;p44">
            <a:extLst>
              <a:ext uri="{FF2B5EF4-FFF2-40B4-BE49-F238E27FC236}">
                <a16:creationId xmlns:a16="http://schemas.microsoft.com/office/drawing/2014/main" id="{C92E18F2-36A7-4012-8C94-AC5FFEB3B301}"/>
              </a:ext>
            </a:extLst>
          </p:cNvPr>
          <p:cNvCxnSpPr>
            <a:cxnSpLocks/>
          </p:cNvCxnSpPr>
          <p:nvPr/>
        </p:nvCxnSpPr>
        <p:spPr>
          <a:xfrm flipV="1">
            <a:off x="5835086" y="5579810"/>
            <a:ext cx="3543899" cy="31252"/>
          </a:xfrm>
          <a:prstGeom prst="straightConnector1">
            <a:avLst/>
          </a:prstGeom>
          <a:noFill/>
          <a:ln w="38100" cap="flat" cmpd="sng">
            <a:solidFill>
              <a:schemeClr val="accent4"/>
            </a:solidFill>
            <a:prstDash val="dot"/>
            <a:round/>
            <a:headEnd type="none" w="med" len="med"/>
            <a:tailEnd type="oval" w="med" len="med"/>
          </a:ln>
        </p:spPr>
      </p:cxnSp>
      <p:cxnSp>
        <p:nvCxnSpPr>
          <p:cNvPr id="9" name="Google Shape;1113;p44">
            <a:extLst>
              <a:ext uri="{FF2B5EF4-FFF2-40B4-BE49-F238E27FC236}">
                <a16:creationId xmlns:a16="http://schemas.microsoft.com/office/drawing/2014/main" id="{1D7C6CC7-A949-48FD-BB09-BB3B76A4A6B5}"/>
              </a:ext>
            </a:extLst>
          </p:cNvPr>
          <p:cNvCxnSpPr>
            <a:cxnSpLocks/>
          </p:cNvCxnSpPr>
          <p:nvPr/>
        </p:nvCxnSpPr>
        <p:spPr>
          <a:xfrm>
            <a:off x="5743577" y="4006508"/>
            <a:ext cx="2561654" cy="30677"/>
          </a:xfrm>
          <a:prstGeom prst="straightConnector1">
            <a:avLst/>
          </a:prstGeom>
          <a:noFill/>
          <a:ln w="38100" cap="flat" cmpd="sng">
            <a:solidFill>
              <a:schemeClr val="accent6"/>
            </a:solidFill>
            <a:prstDash val="dot"/>
            <a:round/>
            <a:headEnd type="none" w="med" len="med"/>
            <a:tailEnd type="oval" w="med" len="med"/>
          </a:ln>
        </p:spPr>
      </p:cxnSp>
      <p:grpSp>
        <p:nvGrpSpPr>
          <p:cNvPr id="10" name="Google Shape;1114;p44">
            <a:extLst>
              <a:ext uri="{FF2B5EF4-FFF2-40B4-BE49-F238E27FC236}">
                <a16:creationId xmlns:a16="http://schemas.microsoft.com/office/drawing/2014/main" id="{BA32897F-33E7-4A20-AA8B-728C333A2931}"/>
              </a:ext>
            </a:extLst>
          </p:cNvPr>
          <p:cNvGrpSpPr/>
          <p:nvPr/>
        </p:nvGrpSpPr>
        <p:grpSpPr>
          <a:xfrm>
            <a:off x="8756603" y="639274"/>
            <a:ext cx="575092" cy="638893"/>
            <a:chOff x="7920933" y="971062"/>
            <a:chExt cx="575092" cy="607654"/>
          </a:xfrm>
        </p:grpSpPr>
        <p:grpSp>
          <p:nvGrpSpPr>
            <p:cNvPr id="11" name="Google Shape;1115;p44">
              <a:extLst>
                <a:ext uri="{FF2B5EF4-FFF2-40B4-BE49-F238E27FC236}">
                  <a16:creationId xmlns:a16="http://schemas.microsoft.com/office/drawing/2014/main" id="{444DACF0-5CB2-480A-8970-7BD0CB89E7A2}"/>
                </a:ext>
              </a:extLst>
            </p:cNvPr>
            <p:cNvGrpSpPr/>
            <p:nvPr/>
          </p:nvGrpSpPr>
          <p:grpSpPr>
            <a:xfrm flipH="1">
              <a:off x="7920933" y="971062"/>
              <a:ext cx="527459" cy="607654"/>
              <a:chOff x="7278377" y="1439862"/>
              <a:chExt cx="527459" cy="607654"/>
            </a:xfrm>
          </p:grpSpPr>
          <p:sp>
            <p:nvSpPr>
              <p:cNvPr id="13" name="Google Shape;1116;p44">
                <a:extLst>
                  <a:ext uri="{FF2B5EF4-FFF2-40B4-BE49-F238E27FC236}">
                    <a16:creationId xmlns:a16="http://schemas.microsoft.com/office/drawing/2014/main" id="{E4E3D5A9-46CE-44B6-9773-8BDE2BCBA92C}"/>
                  </a:ext>
                </a:extLst>
              </p:cNvPr>
              <p:cNvSpPr/>
              <p:nvPr/>
            </p:nvSpPr>
            <p:spPr>
              <a:xfrm>
                <a:off x="7278377" y="1452222"/>
                <a:ext cx="527459" cy="350174"/>
              </a:xfrm>
              <a:custGeom>
                <a:avLst/>
                <a:gdLst/>
                <a:ahLst/>
                <a:cxnLst/>
                <a:rect l="l" t="t" r="r" b="b"/>
                <a:pathLst>
                  <a:path w="1131" h="749" extrusionOk="0">
                    <a:moveTo>
                      <a:pt x="0" y="0"/>
                    </a:moveTo>
                    <a:lnTo>
                      <a:pt x="0" y="748"/>
                    </a:lnTo>
                    <a:lnTo>
                      <a:pt x="1130" y="374"/>
                    </a:lnTo>
                    <a:lnTo>
                      <a:pt x="0" y="0"/>
                    </a:lnTo>
                  </a:path>
                </a:pathLst>
              </a:custGeom>
              <a:solidFill>
                <a:schemeClr val="accent1"/>
              </a:solidFill>
              <a:ln>
                <a:noFill/>
              </a:ln>
            </p:spPr>
            <p:txBody>
              <a:bodyPr spcFirstLastPara="1" wrap="square" lIns="34300" tIns="17150" rIns="34300" bIns="17150" anchor="ctr" anchorCtr="0">
                <a:noAutofit/>
              </a:bodyPr>
              <a:lstStyle/>
              <a:p>
                <a:pPr marL="0" marR="0" lvl="0" indent="0" algn="l" rtl="0">
                  <a:spcBef>
                    <a:spcPts val="0"/>
                  </a:spcBef>
                  <a:spcAft>
                    <a:spcPts val="0"/>
                  </a:spcAft>
                  <a:buNone/>
                </a:pPr>
                <a:endParaRPr sz="2400">
                  <a:solidFill>
                    <a:srgbClr val="7F7F7F"/>
                  </a:solidFill>
                  <a:latin typeface="Lato Light"/>
                  <a:ea typeface="Lato Light"/>
                  <a:cs typeface="Lato Light"/>
                  <a:sym typeface="Lato Light"/>
                </a:endParaRPr>
              </a:p>
            </p:txBody>
          </p:sp>
          <p:sp>
            <p:nvSpPr>
              <p:cNvPr id="14" name="Google Shape;1117;p44">
                <a:extLst>
                  <a:ext uri="{FF2B5EF4-FFF2-40B4-BE49-F238E27FC236}">
                    <a16:creationId xmlns:a16="http://schemas.microsoft.com/office/drawing/2014/main" id="{B36549E5-E20F-488C-8BBE-BCD4D5ABB926}"/>
                  </a:ext>
                </a:extLst>
              </p:cNvPr>
              <p:cNvSpPr/>
              <p:nvPr/>
            </p:nvSpPr>
            <p:spPr>
              <a:xfrm>
                <a:off x="7278377" y="1439862"/>
                <a:ext cx="24725" cy="607654"/>
              </a:xfrm>
              <a:custGeom>
                <a:avLst/>
                <a:gdLst/>
                <a:ahLst/>
                <a:cxnLst/>
                <a:rect l="l" t="t" r="r" b="b"/>
                <a:pathLst>
                  <a:path w="52" h="1303" extrusionOk="0">
                    <a:moveTo>
                      <a:pt x="26" y="0"/>
                    </a:moveTo>
                    <a:lnTo>
                      <a:pt x="26" y="0"/>
                    </a:lnTo>
                    <a:lnTo>
                      <a:pt x="26" y="0"/>
                    </a:lnTo>
                    <a:cubicBezTo>
                      <a:pt x="40" y="0"/>
                      <a:pt x="51" y="12"/>
                      <a:pt x="51" y="26"/>
                    </a:cubicBezTo>
                    <a:lnTo>
                      <a:pt x="51" y="1276"/>
                    </a:lnTo>
                    <a:lnTo>
                      <a:pt x="51" y="1276"/>
                    </a:lnTo>
                    <a:cubicBezTo>
                      <a:pt x="51" y="1291"/>
                      <a:pt x="40" y="1302"/>
                      <a:pt x="26" y="1302"/>
                    </a:cubicBezTo>
                    <a:lnTo>
                      <a:pt x="26" y="1302"/>
                    </a:lnTo>
                    <a:cubicBezTo>
                      <a:pt x="11" y="1302"/>
                      <a:pt x="0" y="1291"/>
                      <a:pt x="0" y="1276"/>
                    </a:cubicBezTo>
                    <a:lnTo>
                      <a:pt x="0" y="26"/>
                    </a:lnTo>
                    <a:lnTo>
                      <a:pt x="0" y="26"/>
                    </a:lnTo>
                    <a:cubicBezTo>
                      <a:pt x="0" y="12"/>
                      <a:pt x="11" y="0"/>
                      <a:pt x="26" y="0"/>
                    </a:cubicBezTo>
                  </a:path>
                </a:pathLst>
              </a:custGeom>
              <a:solidFill>
                <a:schemeClr val="accent1"/>
              </a:solidFill>
              <a:ln>
                <a:noFill/>
              </a:ln>
            </p:spPr>
            <p:txBody>
              <a:bodyPr spcFirstLastPara="1" wrap="square" lIns="34300" tIns="17150" rIns="34300" bIns="17150" anchor="ctr" anchorCtr="0">
                <a:noAutofit/>
              </a:bodyPr>
              <a:lstStyle/>
              <a:p>
                <a:pPr marL="0" marR="0" lvl="0" indent="0" algn="l" rtl="0">
                  <a:spcBef>
                    <a:spcPts val="0"/>
                  </a:spcBef>
                  <a:spcAft>
                    <a:spcPts val="0"/>
                  </a:spcAft>
                  <a:buNone/>
                </a:pPr>
                <a:endParaRPr sz="2400">
                  <a:solidFill>
                    <a:srgbClr val="7F7F7F"/>
                  </a:solidFill>
                  <a:latin typeface="Lato Light"/>
                  <a:ea typeface="Lato Light"/>
                  <a:cs typeface="Lato Light"/>
                  <a:sym typeface="Lato Light"/>
                </a:endParaRPr>
              </a:p>
            </p:txBody>
          </p:sp>
        </p:grpSp>
        <p:sp>
          <p:nvSpPr>
            <p:cNvPr id="12" name="Google Shape;1118;p44">
              <a:extLst>
                <a:ext uri="{FF2B5EF4-FFF2-40B4-BE49-F238E27FC236}">
                  <a16:creationId xmlns:a16="http://schemas.microsoft.com/office/drawing/2014/main" id="{85B3BCBF-03DD-4FCB-B85E-433BE7474979}"/>
                </a:ext>
              </a:extLst>
            </p:cNvPr>
            <p:cNvSpPr txBox="1"/>
            <p:nvPr/>
          </p:nvSpPr>
          <p:spPr>
            <a:xfrm>
              <a:off x="8148325" y="1033450"/>
              <a:ext cx="347700" cy="242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lt1"/>
                  </a:solidFill>
                  <a:latin typeface="Fira Sans Extra Condensed Medium"/>
                  <a:ea typeface="Fira Sans Extra Condensed Medium"/>
                  <a:cs typeface="Fira Sans Extra Condensed Medium"/>
                  <a:sym typeface="Fira Sans Extra Condensed Medium"/>
                </a:rPr>
                <a:t>1</a:t>
              </a:r>
              <a:endParaRPr>
                <a:solidFill>
                  <a:schemeClr val="lt1"/>
                </a:solidFill>
                <a:latin typeface="Fira Sans Extra Condensed Medium"/>
                <a:ea typeface="Fira Sans Extra Condensed Medium"/>
                <a:cs typeface="Fira Sans Extra Condensed Medium"/>
                <a:sym typeface="Fira Sans Extra Condensed Medium"/>
              </a:endParaRPr>
            </a:p>
          </p:txBody>
        </p:sp>
      </p:grpSp>
      <p:grpSp>
        <p:nvGrpSpPr>
          <p:cNvPr id="15" name="Google Shape;1119;p44">
            <a:extLst>
              <a:ext uri="{FF2B5EF4-FFF2-40B4-BE49-F238E27FC236}">
                <a16:creationId xmlns:a16="http://schemas.microsoft.com/office/drawing/2014/main" id="{9DA7415B-69CD-43CC-86AD-747931FA64F0}"/>
              </a:ext>
            </a:extLst>
          </p:cNvPr>
          <p:cNvGrpSpPr/>
          <p:nvPr/>
        </p:nvGrpSpPr>
        <p:grpSpPr>
          <a:xfrm>
            <a:off x="8804186" y="4972164"/>
            <a:ext cx="575089" cy="638898"/>
            <a:chOff x="5751136" y="2411779"/>
            <a:chExt cx="575089" cy="607658"/>
          </a:xfrm>
        </p:grpSpPr>
        <p:grpSp>
          <p:nvGrpSpPr>
            <p:cNvPr id="16" name="Google Shape;1120;p44">
              <a:extLst>
                <a:ext uri="{FF2B5EF4-FFF2-40B4-BE49-F238E27FC236}">
                  <a16:creationId xmlns:a16="http://schemas.microsoft.com/office/drawing/2014/main" id="{84E489A7-47FD-4140-90C1-6453B117CBD1}"/>
                </a:ext>
              </a:extLst>
            </p:cNvPr>
            <p:cNvGrpSpPr/>
            <p:nvPr/>
          </p:nvGrpSpPr>
          <p:grpSpPr>
            <a:xfrm flipH="1">
              <a:off x="5751136" y="2411779"/>
              <a:ext cx="527459" cy="607658"/>
              <a:chOff x="6342961" y="2389454"/>
              <a:chExt cx="527459" cy="607658"/>
            </a:xfrm>
          </p:grpSpPr>
          <p:sp>
            <p:nvSpPr>
              <p:cNvPr id="18" name="Google Shape;1121;p44">
                <a:extLst>
                  <a:ext uri="{FF2B5EF4-FFF2-40B4-BE49-F238E27FC236}">
                    <a16:creationId xmlns:a16="http://schemas.microsoft.com/office/drawing/2014/main" id="{F3A51EF3-2606-49FD-8F8D-BB57AD7B216C}"/>
                  </a:ext>
                </a:extLst>
              </p:cNvPr>
              <p:cNvSpPr/>
              <p:nvPr/>
            </p:nvSpPr>
            <p:spPr>
              <a:xfrm>
                <a:off x="6342961" y="2401813"/>
                <a:ext cx="527459" cy="350174"/>
              </a:xfrm>
              <a:custGeom>
                <a:avLst/>
                <a:gdLst/>
                <a:ahLst/>
                <a:cxnLst/>
                <a:rect l="l" t="t" r="r" b="b"/>
                <a:pathLst>
                  <a:path w="1131" h="748" extrusionOk="0">
                    <a:moveTo>
                      <a:pt x="0" y="0"/>
                    </a:moveTo>
                    <a:lnTo>
                      <a:pt x="0" y="747"/>
                    </a:lnTo>
                    <a:lnTo>
                      <a:pt x="1130" y="373"/>
                    </a:lnTo>
                    <a:lnTo>
                      <a:pt x="0" y="0"/>
                    </a:lnTo>
                  </a:path>
                </a:pathLst>
              </a:custGeom>
              <a:solidFill>
                <a:schemeClr val="accent4"/>
              </a:solidFill>
              <a:ln>
                <a:noFill/>
              </a:ln>
            </p:spPr>
            <p:txBody>
              <a:bodyPr spcFirstLastPara="1" wrap="square" lIns="34300" tIns="17150" rIns="34300" bIns="17150" anchor="ctr" anchorCtr="0">
                <a:noAutofit/>
              </a:bodyPr>
              <a:lstStyle/>
              <a:p>
                <a:pPr marL="0" marR="0" lvl="0" indent="0" algn="l" rtl="0">
                  <a:spcBef>
                    <a:spcPts val="0"/>
                  </a:spcBef>
                  <a:spcAft>
                    <a:spcPts val="0"/>
                  </a:spcAft>
                  <a:buNone/>
                </a:pPr>
                <a:endParaRPr sz="2400">
                  <a:solidFill>
                    <a:srgbClr val="7F7F7F"/>
                  </a:solidFill>
                  <a:latin typeface="Lato Light"/>
                  <a:ea typeface="Lato Light"/>
                  <a:cs typeface="Lato Light"/>
                  <a:sym typeface="Lato Light"/>
                </a:endParaRPr>
              </a:p>
            </p:txBody>
          </p:sp>
          <p:sp>
            <p:nvSpPr>
              <p:cNvPr id="19" name="Google Shape;1122;p44">
                <a:extLst>
                  <a:ext uri="{FF2B5EF4-FFF2-40B4-BE49-F238E27FC236}">
                    <a16:creationId xmlns:a16="http://schemas.microsoft.com/office/drawing/2014/main" id="{8131BC7E-B989-48F1-8CEB-96034869C62F}"/>
                  </a:ext>
                </a:extLst>
              </p:cNvPr>
              <p:cNvSpPr/>
              <p:nvPr/>
            </p:nvSpPr>
            <p:spPr>
              <a:xfrm>
                <a:off x="6342961" y="2389454"/>
                <a:ext cx="24725" cy="607658"/>
              </a:xfrm>
              <a:custGeom>
                <a:avLst/>
                <a:gdLst/>
                <a:ahLst/>
                <a:cxnLst/>
                <a:rect l="l" t="t" r="r" b="b"/>
                <a:pathLst>
                  <a:path w="52" h="1301" extrusionOk="0">
                    <a:moveTo>
                      <a:pt x="26" y="0"/>
                    </a:moveTo>
                    <a:lnTo>
                      <a:pt x="26" y="0"/>
                    </a:lnTo>
                    <a:lnTo>
                      <a:pt x="26" y="0"/>
                    </a:lnTo>
                    <a:cubicBezTo>
                      <a:pt x="40" y="0"/>
                      <a:pt x="51" y="12"/>
                      <a:pt x="51" y="26"/>
                    </a:cubicBezTo>
                    <a:lnTo>
                      <a:pt x="51" y="1276"/>
                    </a:lnTo>
                    <a:lnTo>
                      <a:pt x="51" y="1276"/>
                    </a:lnTo>
                    <a:cubicBezTo>
                      <a:pt x="51" y="1290"/>
                      <a:pt x="40" y="1300"/>
                      <a:pt x="26" y="1300"/>
                    </a:cubicBezTo>
                    <a:lnTo>
                      <a:pt x="26" y="1300"/>
                    </a:lnTo>
                    <a:cubicBezTo>
                      <a:pt x="12" y="1300"/>
                      <a:pt x="0" y="1290"/>
                      <a:pt x="0" y="1276"/>
                    </a:cubicBezTo>
                    <a:lnTo>
                      <a:pt x="0" y="26"/>
                    </a:lnTo>
                    <a:lnTo>
                      <a:pt x="0" y="26"/>
                    </a:lnTo>
                    <a:cubicBezTo>
                      <a:pt x="0" y="12"/>
                      <a:pt x="12" y="0"/>
                      <a:pt x="26" y="0"/>
                    </a:cubicBezTo>
                  </a:path>
                </a:pathLst>
              </a:custGeom>
              <a:solidFill>
                <a:schemeClr val="accent4"/>
              </a:solidFill>
              <a:ln>
                <a:noFill/>
              </a:ln>
            </p:spPr>
            <p:txBody>
              <a:bodyPr spcFirstLastPara="1" wrap="square" lIns="34300" tIns="17150" rIns="34300" bIns="17150" anchor="ctr" anchorCtr="0">
                <a:noAutofit/>
              </a:bodyPr>
              <a:lstStyle/>
              <a:p>
                <a:pPr marL="0" marR="0" lvl="0" indent="0" algn="l" rtl="0">
                  <a:spcBef>
                    <a:spcPts val="0"/>
                  </a:spcBef>
                  <a:spcAft>
                    <a:spcPts val="0"/>
                  </a:spcAft>
                  <a:buNone/>
                </a:pPr>
                <a:endParaRPr sz="2400">
                  <a:solidFill>
                    <a:srgbClr val="7F7F7F"/>
                  </a:solidFill>
                  <a:latin typeface="Lato Light"/>
                  <a:ea typeface="Lato Light"/>
                  <a:cs typeface="Lato Light"/>
                  <a:sym typeface="Lato Light"/>
                </a:endParaRPr>
              </a:p>
            </p:txBody>
          </p:sp>
        </p:grpSp>
        <p:sp>
          <p:nvSpPr>
            <p:cNvPr id="17" name="Google Shape;1123;p44">
              <a:extLst>
                <a:ext uri="{FF2B5EF4-FFF2-40B4-BE49-F238E27FC236}">
                  <a16:creationId xmlns:a16="http://schemas.microsoft.com/office/drawing/2014/main" id="{F991233A-2433-4A91-BC4A-F2AD85592A24}"/>
                </a:ext>
              </a:extLst>
            </p:cNvPr>
            <p:cNvSpPr txBox="1"/>
            <p:nvPr/>
          </p:nvSpPr>
          <p:spPr>
            <a:xfrm>
              <a:off x="5978525" y="2474150"/>
              <a:ext cx="347700" cy="242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chemeClr val="lt1"/>
                  </a:solidFill>
                  <a:latin typeface="Fira Sans Extra Condensed Medium"/>
                  <a:ea typeface="Fira Sans Extra Condensed Medium"/>
                  <a:cs typeface="Fira Sans Extra Condensed Medium"/>
                  <a:sym typeface="Fira Sans Extra Condensed Medium"/>
                </a:rPr>
                <a:t>4</a:t>
              </a:r>
              <a:endParaRPr dirty="0">
                <a:solidFill>
                  <a:schemeClr val="lt1"/>
                </a:solidFill>
                <a:latin typeface="Fira Sans Extra Condensed Medium"/>
                <a:ea typeface="Fira Sans Extra Condensed Medium"/>
                <a:cs typeface="Fira Sans Extra Condensed Medium"/>
                <a:sym typeface="Fira Sans Extra Condensed Medium"/>
              </a:endParaRPr>
            </a:p>
          </p:txBody>
        </p:sp>
      </p:grpSp>
      <p:grpSp>
        <p:nvGrpSpPr>
          <p:cNvPr id="20" name="Google Shape;1124;p44">
            <a:extLst>
              <a:ext uri="{FF2B5EF4-FFF2-40B4-BE49-F238E27FC236}">
                <a16:creationId xmlns:a16="http://schemas.microsoft.com/office/drawing/2014/main" id="{CC51D5F8-D930-4545-9910-8CBB291B96E1}"/>
              </a:ext>
            </a:extLst>
          </p:cNvPr>
          <p:cNvGrpSpPr/>
          <p:nvPr/>
        </p:nvGrpSpPr>
        <p:grpSpPr>
          <a:xfrm>
            <a:off x="7729598" y="3429516"/>
            <a:ext cx="575633" cy="638893"/>
            <a:chOff x="6896192" y="3852458"/>
            <a:chExt cx="575633" cy="607654"/>
          </a:xfrm>
        </p:grpSpPr>
        <p:grpSp>
          <p:nvGrpSpPr>
            <p:cNvPr id="21" name="Google Shape;1125;p44">
              <a:extLst>
                <a:ext uri="{FF2B5EF4-FFF2-40B4-BE49-F238E27FC236}">
                  <a16:creationId xmlns:a16="http://schemas.microsoft.com/office/drawing/2014/main" id="{9B5E507A-EE54-42A5-BAA5-F084D002122A}"/>
                </a:ext>
              </a:extLst>
            </p:cNvPr>
            <p:cNvGrpSpPr/>
            <p:nvPr/>
          </p:nvGrpSpPr>
          <p:grpSpPr>
            <a:xfrm flipH="1">
              <a:off x="6896192" y="3852458"/>
              <a:ext cx="527459" cy="607654"/>
              <a:chOff x="7202141" y="3425558"/>
              <a:chExt cx="527459" cy="607654"/>
            </a:xfrm>
          </p:grpSpPr>
          <p:sp>
            <p:nvSpPr>
              <p:cNvPr id="23" name="Google Shape;1126;p44">
                <a:extLst>
                  <a:ext uri="{FF2B5EF4-FFF2-40B4-BE49-F238E27FC236}">
                    <a16:creationId xmlns:a16="http://schemas.microsoft.com/office/drawing/2014/main" id="{659DC219-89EA-41B5-BDCE-91EB76ED84E7}"/>
                  </a:ext>
                </a:extLst>
              </p:cNvPr>
              <p:cNvSpPr/>
              <p:nvPr/>
            </p:nvSpPr>
            <p:spPr>
              <a:xfrm>
                <a:off x="7202141" y="3437919"/>
                <a:ext cx="527459" cy="350174"/>
              </a:xfrm>
              <a:custGeom>
                <a:avLst/>
                <a:gdLst/>
                <a:ahLst/>
                <a:cxnLst/>
                <a:rect l="l" t="t" r="r" b="b"/>
                <a:pathLst>
                  <a:path w="1131" h="748" extrusionOk="0">
                    <a:moveTo>
                      <a:pt x="0" y="0"/>
                    </a:moveTo>
                    <a:lnTo>
                      <a:pt x="0" y="747"/>
                    </a:lnTo>
                    <a:lnTo>
                      <a:pt x="1130" y="374"/>
                    </a:lnTo>
                    <a:lnTo>
                      <a:pt x="0" y="0"/>
                    </a:lnTo>
                  </a:path>
                </a:pathLst>
              </a:custGeom>
              <a:solidFill>
                <a:srgbClr val="92D050"/>
              </a:solidFill>
              <a:ln>
                <a:noFill/>
              </a:ln>
            </p:spPr>
            <p:txBody>
              <a:bodyPr spcFirstLastPara="1" wrap="square" lIns="34300" tIns="17150" rIns="34300" bIns="17150" anchor="ctr" anchorCtr="0">
                <a:noAutofit/>
              </a:bodyPr>
              <a:lstStyle/>
              <a:p>
                <a:pPr marL="0" marR="0" lvl="0" indent="0" algn="l" rtl="0">
                  <a:spcBef>
                    <a:spcPts val="0"/>
                  </a:spcBef>
                  <a:spcAft>
                    <a:spcPts val="0"/>
                  </a:spcAft>
                  <a:buNone/>
                </a:pPr>
                <a:endParaRPr sz="2400">
                  <a:solidFill>
                    <a:srgbClr val="7F7F7F"/>
                  </a:solidFill>
                  <a:latin typeface="Lato Light"/>
                  <a:ea typeface="Lato Light"/>
                  <a:cs typeface="Lato Light"/>
                  <a:sym typeface="Lato Light"/>
                </a:endParaRPr>
              </a:p>
            </p:txBody>
          </p:sp>
          <p:sp>
            <p:nvSpPr>
              <p:cNvPr id="24" name="Google Shape;1127;p44">
                <a:extLst>
                  <a:ext uri="{FF2B5EF4-FFF2-40B4-BE49-F238E27FC236}">
                    <a16:creationId xmlns:a16="http://schemas.microsoft.com/office/drawing/2014/main" id="{161AF7A9-5E14-406A-9AFB-8ED0D98B8AB4}"/>
                  </a:ext>
                </a:extLst>
              </p:cNvPr>
              <p:cNvSpPr/>
              <p:nvPr/>
            </p:nvSpPr>
            <p:spPr>
              <a:xfrm>
                <a:off x="7202141" y="3425558"/>
                <a:ext cx="24725" cy="607654"/>
              </a:xfrm>
              <a:custGeom>
                <a:avLst/>
                <a:gdLst/>
                <a:ahLst/>
                <a:cxnLst/>
                <a:rect l="l" t="t" r="r" b="b"/>
                <a:pathLst>
                  <a:path w="52" h="1303" extrusionOk="0">
                    <a:moveTo>
                      <a:pt x="26" y="0"/>
                    </a:moveTo>
                    <a:lnTo>
                      <a:pt x="26" y="0"/>
                    </a:lnTo>
                    <a:lnTo>
                      <a:pt x="26" y="0"/>
                    </a:lnTo>
                    <a:cubicBezTo>
                      <a:pt x="39" y="0"/>
                      <a:pt x="51" y="11"/>
                      <a:pt x="51" y="25"/>
                    </a:cubicBezTo>
                    <a:lnTo>
                      <a:pt x="51" y="1276"/>
                    </a:lnTo>
                    <a:lnTo>
                      <a:pt x="51" y="1276"/>
                    </a:lnTo>
                    <a:cubicBezTo>
                      <a:pt x="51" y="1290"/>
                      <a:pt x="39" y="1302"/>
                      <a:pt x="26" y="1302"/>
                    </a:cubicBezTo>
                    <a:lnTo>
                      <a:pt x="26" y="1302"/>
                    </a:lnTo>
                    <a:cubicBezTo>
                      <a:pt x="12" y="1302"/>
                      <a:pt x="0" y="1290"/>
                      <a:pt x="0" y="1276"/>
                    </a:cubicBezTo>
                    <a:lnTo>
                      <a:pt x="0" y="25"/>
                    </a:lnTo>
                    <a:lnTo>
                      <a:pt x="0" y="25"/>
                    </a:lnTo>
                    <a:cubicBezTo>
                      <a:pt x="0" y="11"/>
                      <a:pt x="12" y="0"/>
                      <a:pt x="26" y="0"/>
                    </a:cubicBezTo>
                  </a:path>
                </a:pathLst>
              </a:custGeom>
              <a:solidFill>
                <a:srgbClr val="92D050"/>
              </a:solidFill>
              <a:ln>
                <a:noFill/>
              </a:ln>
            </p:spPr>
            <p:txBody>
              <a:bodyPr spcFirstLastPara="1" wrap="square" lIns="34300" tIns="17150" rIns="34300" bIns="17150" anchor="ctr" anchorCtr="0">
                <a:noAutofit/>
              </a:bodyPr>
              <a:lstStyle/>
              <a:p>
                <a:pPr marL="0" marR="0" lvl="0" indent="0" algn="l" rtl="0">
                  <a:spcBef>
                    <a:spcPts val="0"/>
                  </a:spcBef>
                  <a:spcAft>
                    <a:spcPts val="0"/>
                  </a:spcAft>
                  <a:buNone/>
                </a:pPr>
                <a:endParaRPr sz="2400">
                  <a:solidFill>
                    <a:srgbClr val="7F7F7F"/>
                  </a:solidFill>
                  <a:latin typeface="Lato Light"/>
                  <a:ea typeface="Lato Light"/>
                  <a:cs typeface="Lato Light"/>
                  <a:sym typeface="Lato Light"/>
                </a:endParaRPr>
              </a:p>
            </p:txBody>
          </p:sp>
        </p:grpSp>
        <p:sp>
          <p:nvSpPr>
            <p:cNvPr id="22" name="Google Shape;1128;p44">
              <a:extLst>
                <a:ext uri="{FF2B5EF4-FFF2-40B4-BE49-F238E27FC236}">
                  <a16:creationId xmlns:a16="http://schemas.microsoft.com/office/drawing/2014/main" id="{F2A8515B-CE3D-42E3-852F-0B6D19447AA0}"/>
                </a:ext>
              </a:extLst>
            </p:cNvPr>
            <p:cNvSpPr txBox="1"/>
            <p:nvPr/>
          </p:nvSpPr>
          <p:spPr>
            <a:xfrm>
              <a:off x="7124125" y="3912905"/>
              <a:ext cx="347700" cy="242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chemeClr val="lt1"/>
                  </a:solidFill>
                  <a:latin typeface="Fira Sans Extra Condensed Medium"/>
                  <a:ea typeface="Fira Sans Extra Condensed Medium"/>
                  <a:cs typeface="Fira Sans Extra Condensed Medium"/>
                  <a:sym typeface="Fira Sans Extra Condensed Medium"/>
                </a:rPr>
                <a:t>3</a:t>
              </a:r>
              <a:endParaRPr dirty="0">
                <a:solidFill>
                  <a:schemeClr val="lt1"/>
                </a:solidFill>
                <a:latin typeface="Fira Sans Extra Condensed Medium"/>
                <a:ea typeface="Fira Sans Extra Condensed Medium"/>
                <a:cs typeface="Fira Sans Extra Condensed Medium"/>
                <a:sym typeface="Fira Sans Extra Condensed Medium"/>
              </a:endParaRPr>
            </a:p>
          </p:txBody>
        </p:sp>
      </p:grpSp>
      <p:sp>
        <p:nvSpPr>
          <p:cNvPr id="28" name="Rounded Rectangle 4">
            <a:extLst>
              <a:ext uri="{FF2B5EF4-FFF2-40B4-BE49-F238E27FC236}">
                <a16:creationId xmlns:a16="http://schemas.microsoft.com/office/drawing/2014/main" id="{9A177713-7EBA-47D1-9138-5F9C95DA83AD}"/>
              </a:ext>
            </a:extLst>
          </p:cNvPr>
          <p:cNvSpPr/>
          <p:nvPr/>
        </p:nvSpPr>
        <p:spPr>
          <a:xfrm>
            <a:off x="430603" y="3541409"/>
            <a:ext cx="5064323" cy="1053999"/>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a:solidFill>
                  <a:schemeClr val="tx1"/>
                </a:solidFill>
                <a:latin typeface="Calibri" panose="020F0502020204030204" pitchFamily="34" charset="0"/>
                <a:ea typeface="Calibri" panose="020F0502020204030204" pitchFamily="34" charset="0"/>
                <a:cs typeface="Times New Roman" panose="02020603050405020304" pitchFamily="18" charset="0"/>
              </a:rPr>
              <a:t>Re</a:t>
            </a:r>
            <a:r>
              <a:rPr lang="es-EC"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des viales sufren de diversos deterioros y no se encuentran preparadas para afrontar el cambio climático.</a:t>
            </a:r>
            <a:endParaRPr lang="en-US" sz="1800" noProof="1">
              <a:solidFill>
                <a:schemeClr val="tx1"/>
              </a:solidFill>
            </a:endParaRPr>
          </a:p>
        </p:txBody>
      </p:sp>
      <p:sp>
        <p:nvSpPr>
          <p:cNvPr id="29" name="Rounded Rectangle 8">
            <a:extLst>
              <a:ext uri="{FF2B5EF4-FFF2-40B4-BE49-F238E27FC236}">
                <a16:creationId xmlns:a16="http://schemas.microsoft.com/office/drawing/2014/main" id="{1E4B8837-EF53-493D-AD1E-C56EFA3AE747}"/>
              </a:ext>
            </a:extLst>
          </p:cNvPr>
          <p:cNvSpPr/>
          <p:nvPr/>
        </p:nvSpPr>
        <p:spPr>
          <a:xfrm>
            <a:off x="430641" y="5059415"/>
            <a:ext cx="5075374" cy="702060"/>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r>
              <a:rPr lang="es-ES" dirty="0">
                <a:latin typeface="Calibri" panose="020F0502020204030204" pitchFamily="34" charset="0"/>
                <a:ea typeface="Calibri" panose="020F0502020204030204" pitchFamily="34" charset="0"/>
                <a:cs typeface="Times New Roman" panose="02020603050405020304" pitchFamily="18" charset="0"/>
              </a:rPr>
              <a:t>F</a:t>
            </a:r>
            <a:r>
              <a:rPr lang="es-ES" sz="1800" dirty="0">
                <a:effectLst/>
                <a:latin typeface="Calibri" panose="020F0502020204030204" pitchFamily="34" charset="0"/>
                <a:ea typeface="Calibri" panose="020F0502020204030204" pitchFamily="34" charset="0"/>
                <a:cs typeface="Times New Roman" panose="02020603050405020304" pitchFamily="18" charset="0"/>
              </a:rPr>
              <a:t>alta de planificación</a:t>
            </a:r>
          </a:p>
          <a:p>
            <a:pPr algn="ctr"/>
            <a:r>
              <a:rPr lang="es-ES" sz="1800" dirty="0">
                <a:effectLst/>
                <a:latin typeface="Calibri" panose="020F0502020204030204" pitchFamily="34" charset="0"/>
                <a:ea typeface="Calibri" panose="020F0502020204030204" pitchFamily="34" charset="0"/>
                <a:cs typeface="Times New Roman" panose="02020603050405020304" pitchFamily="18" charset="0"/>
              </a:rPr>
              <a:t>Uso de las mismas prácticas </a:t>
            </a:r>
            <a:endParaRPr lang="en-US" sz="1800" noProof="1">
              <a:solidFill>
                <a:schemeClr val="tx1"/>
              </a:solidFill>
            </a:endParaRPr>
          </a:p>
        </p:txBody>
      </p:sp>
      <p:cxnSp>
        <p:nvCxnSpPr>
          <p:cNvPr id="37" name="Google Shape;1111;p44">
            <a:extLst>
              <a:ext uri="{FF2B5EF4-FFF2-40B4-BE49-F238E27FC236}">
                <a16:creationId xmlns:a16="http://schemas.microsoft.com/office/drawing/2014/main" id="{59685C73-F2FA-4355-91B3-69210F26B95D}"/>
              </a:ext>
            </a:extLst>
          </p:cNvPr>
          <p:cNvCxnSpPr>
            <a:cxnSpLocks/>
          </p:cNvCxnSpPr>
          <p:nvPr/>
        </p:nvCxnSpPr>
        <p:spPr>
          <a:xfrm flipV="1">
            <a:off x="5743577" y="2571667"/>
            <a:ext cx="3803256" cy="59528"/>
          </a:xfrm>
          <a:prstGeom prst="straightConnector1">
            <a:avLst/>
          </a:prstGeom>
          <a:noFill/>
          <a:ln w="38100" cap="flat" cmpd="sng">
            <a:solidFill>
              <a:schemeClr val="accent2">
                <a:lumMod val="60000"/>
                <a:lumOff val="40000"/>
              </a:schemeClr>
            </a:solidFill>
            <a:prstDash val="dot"/>
            <a:round/>
            <a:headEnd type="none" w="med" len="med"/>
            <a:tailEnd type="oval" w="med" len="med"/>
          </a:ln>
        </p:spPr>
      </p:cxnSp>
      <p:grpSp>
        <p:nvGrpSpPr>
          <p:cNvPr id="38" name="Google Shape;1114;p44">
            <a:extLst>
              <a:ext uri="{FF2B5EF4-FFF2-40B4-BE49-F238E27FC236}">
                <a16:creationId xmlns:a16="http://schemas.microsoft.com/office/drawing/2014/main" id="{6F0DCEB9-220C-46E7-91BA-23CCE772E7A8}"/>
              </a:ext>
            </a:extLst>
          </p:cNvPr>
          <p:cNvGrpSpPr/>
          <p:nvPr/>
        </p:nvGrpSpPr>
        <p:grpSpPr>
          <a:xfrm>
            <a:off x="8971791" y="1962538"/>
            <a:ext cx="586099" cy="638893"/>
            <a:chOff x="7920933" y="969670"/>
            <a:chExt cx="586099" cy="607654"/>
          </a:xfrm>
        </p:grpSpPr>
        <p:grpSp>
          <p:nvGrpSpPr>
            <p:cNvPr id="39" name="Google Shape;1115;p44">
              <a:extLst>
                <a:ext uri="{FF2B5EF4-FFF2-40B4-BE49-F238E27FC236}">
                  <a16:creationId xmlns:a16="http://schemas.microsoft.com/office/drawing/2014/main" id="{E9CB139C-E097-4E38-BC76-35C998BC61AE}"/>
                </a:ext>
              </a:extLst>
            </p:cNvPr>
            <p:cNvGrpSpPr/>
            <p:nvPr/>
          </p:nvGrpSpPr>
          <p:grpSpPr>
            <a:xfrm flipH="1">
              <a:off x="7920933" y="969670"/>
              <a:ext cx="527459" cy="607654"/>
              <a:chOff x="7278377" y="1438470"/>
              <a:chExt cx="527459" cy="607654"/>
            </a:xfrm>
          </p:grpSpPr>
          <p:sp>
            <p:nvSpPr>
              <p:cNvPr id="41" name="Google Shape;1116;p44">
                <a:extLst>
                  <a:ext uri="{FF2B5EF4-FFF2-40B4-BE49-F238E27FC236}">
                    <a16:creationId xmlns:a16="http://schemas.microsoft.com/office/drawing/2014/main" id="{B2D65D9A-9759-4B70-91A6-F46B81B8E890}"/>
                  </a:ext>
                </a:extLst>
              </p:cNvPr>
              <p:cNvSpPr/>
              <p:nvPr/>
            </p:nvSpPr>
            <p:spPr>
              <a:xfrm>
                <a:off x="7278377" y="1452222"/>
                <a:ext cx="527459" cy="350174"/>
              </a:xfrm>
              <a:custGeom>
                <a:avLst/>
                <a:gdLst/>
                <a:ahLst/>
                <a:cxnLst/>
                <a:rect l="l" t="t" r="r" b="b"/>
                <a:pathLst>
                  <a:path w="1131" h="749" extrusionOk="0">
                    <a:moveTo>
                      <a:pt x="0" y="0"/>
                    </a:moveTo>
                    <a:lnTo>
                      <a:pt x="0" y="748"/>
                    </a:lnTo>
                    <a:lnTo>
                      <a:pt x="1130" y="374"/>
                    </a:lnTo>
                    <a:lnTo>
                      <a:pt x="0" y="0"/>
                    </a:lnTo>
                  </a:path>
                </a:pathLst>
              </a:custGeom>
              <a:solidFill>
                <a:schemeClr val="accent2">
                  <a:lumMod val="60000"/>
                  <a:lumOff val="40000"/>
                </a:schemeClr>
              </a:solidFill>
              <a:ln>
                <a:noFill/>
              </a:ln>
            </p:spPr>
            <p:txBody>
              <a:bodyPr spcFirstLastPara="1" wrap="square" lIns="34300" tIns="17150" rIns="34300" bIns="17150" anchor="ctr" anchorCtr="0">
                <a:noAutofit/>
              </a:bodyPr>
              <a:lstStyle/>
              <a:p>
                <a:pPr marL="0" marR="0" lvl="0" indent="0" algn="l" rtl="0">
                  <a:spcBef>
                    <a:spcPts val="0"/>
                  </a:spcBef>
                  <a:spcAft>
                    <a:spcPts val="0"/>
                  </a:spcAft>
                  <a:buNone/>
                </a:pPr>
                <a:endParaRPr sz="2400">
                  <a:solidFill>
                    <a:srgbClr val="7F7F7F"/>
                  </a:solidFill>
                  <a:latin typeface="Lato Light"/>
                  <a:ea typeface="Lato Light"/>
                  <a:cs typeface="Lato Light"/>
                  <a:sym typeface="Lato Light"/>
                </a:endParaRPr>
              </a:p>
            </p:txBody>
          </p:sp>
          <p:sp>
            <p:nvSpPr>
              <p:cNvPr id="42" name="Google Shape;1117;p44">
                <a:extLst>
                  <a:ext uri="{FF2B5EF4-FFF2-40B4-BE49-F238E27FC236}">
                    <a16:creationId xmlns:a16="http://schemas.microsoft.com/office/drawing/2014/main" id="{D5C1841D-2C4F-44F6-B48E-DEE61E914850}"/>
                  </a:ext>
                </a:extLst>
              </p:cNvPr>
              <p:cNvSpPr/>
              <p:nvPr/>
            </p:nvSpPr>
            <p:spPr>
              <a:xfrm>
                <a:off x="7278377" y="1438470"/>
                <a:ext cx="24725" cy="607654"/>
              </a:xfrm>
              <a:custGeom>
                <a:avLst/>
                <a:gdLst/>
                <a:ahLst/>
                <a:cxnLst/>
                <a:rect l="l" t="t" r="r" b="b"/>
                <a:pathLst>
                  <a:path w="52" h="1303" extrusionOk="0">
                    <a:moveTo>
                      <a:pt x="26" y="0"/>
                    </a:moveTo>
                    <a:lnTo>
                      <a:pt x="26" y="0"/>
                    </a:lnTo>
                    <a:lnTo>
                      <a:pt x="26" y="0"/>
                    </a:lnTo>
                    <a:cubicBezTo>
                      <a:pt x="40" y="0"/>
                      <a:pt x="51" y="12"/>
                      <a:pt x="51" y="26"/>
                    </a:cubicBezTo>
                    <a:lnTo>
                      <a:pt x="51" y="1276"/>
                    </a:lnTo>
                    <a:lnTo>
                      <a:pt x="51" y="1276"/>
                    </a:lnTo>
                    <a:cubicBezTo>
                      <a:pt x="51" y="1291"/>
                      <a:pt x="40" y="1302"/>
                      <a:pt x="26" y="1302"/>
                    </a:cubicBezTo>
                    <a:lnTo>
                      <a:pt x="26" y="1302"/>
                    </a:lnTo>
                    <a:cubicBezTo>
                      <a:pt x="11" y="1302"/>
                      <a:pt x="0" y="1291"/>
                      <a:pt x="0" y="1276"/>
                    </a:cubicBezTo>
                    <a:lnTo>
                      <a:pt x="0" y="26"/>
                    </a:lnTo>
                    <a:lnTo>
                      <a:pt x="0" y="26"/>
                    </a:lnTo>
                    <a:cubicBezTo>
                      <a:pt x="0" y="12"/>
                      <a:pt x="11" y="0"/>
                      <a:pt x="26" y="0"/>
                    </a:cubicBezTo>
                  </a:path>
                </a:pathLst>
              </a:custGeom>
              <a:solidFill>
                <a:schemeClr val="accent2">
                  <a:lumMod val="60000"/>
                  <a:lumOff val="40000"/>
                </a:schemeClr>
              </a:solidFill>
              <a:ln>
                <a:noFill/>
              </a:ln>
            </p:spPr>
            <p:txBody>
              <a:bodyPr spcFirstLastPara="1" wrap="square" lIns="34300" tIns="17150" rIns="34300" bIns="17150" anchor="ctr" anchorCtr="0">
                <a:noAutofit/>
              </a:bodyPr>
              <a:lstStyle/>
              <a:p>
                <a:pPr marL="0" marR="0" lvl="0" indent="0" algn="l" rtl="0">
                  <a:spcBef>
                    <a:spcPts val="0"/>
                  </a:spcBef>
                  <a:spcAft>
                    <a:spcPts val="0"/>
                  </a:spcAft>
                  <a:buNone/>
                </a:pPr>
                <a:endParaRPr sz="2400">
                  <a:solidFill>
                    <a:srgbClr val="7F7F7F"/>
                  </a:solidFill>
                  <a:latin typeface="Lato Light"/>
                  <a:ea typeface="Lato Light"/>
                  <a:cs typeface="Lato Light"/>
                  <a:sym typeface="Lato Light"/>
                </a:endParaRPr>
              </a:p>
            </p:txBody>
          </p:sp>
        </p:grpSp>
        <p:sp>
          <p:nvSpPr>
            <p:cNvPr id="40" name="Google Shape;1118;p44">
              <a:extLst>
                <a:ext uri="{FF2B5EF4-FFF2-40B4-BE49-F238E27FC236}">
                  <a16:creationId xmlns:a16="http://schemas.microsoft.com/office/drawing/2014/main" id="{34F7A093-5A98-4400-B7AE-F9B1A7B438B0}"/>
                </a:ext>
              </a:extLst>
            </p:cNvPr>
            <p:cNvSpPr txBox="1"/>
            <p:nvPr/>
          </p:nvSpPr>
          <p:spPr>
            <a:xfrm>
              <a:off x="8159332" y="1044891"/>
              <a:ext cx="347700" cy="242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chemeClr val="lt1"/>
                  </a:solidFill>
                  <a:latin typeface="Fira Sans Extra Condensed Medium"/>
                  <a:ea typeface="Fira Sans Extra Condensed Medium"/>
                  <a:cs typeface="Fira Sans Extra Condensed Medium"/>
                  <a:sym typeface="Fira Sans Extra Condensed Medium"/>
                </a:rPr>
                <a:t>2</a:t>
              </a:r>
              <a:endParaRPr dirty="0">
                <a:solidFill>
                  <a:schemeClr val="lt1"/>
                </a:solidFill>
                <a:latin typeface="Fira Sans Extra Condensed Medium"/>
                <a:ea typeface="Fira Sans Extra Condensed Medium"/>
                <a:cs typeface="Fira Sans Extra Condensed Medium"/>
                <a:sym typeface="Fira Sans Extra Condensed Medium"/>
              </a:endParaRPr>
            </a:p>
          </p:txBody>
        </p:sp>
      </p:grpSp>
      <p:sp>
        <p:nvSpPr>
          <p:cNvPr id="48" name="CuadroTexto 47">
            <a:extLst>
              <a:ext uri="{FF2B5EF4-FFF2-40B4-BE49-F238E27FC236}">
                <a16:creationId xmlns:a16="http://schemas.microsoft.com/office/drawing/2014/main" id="{DBBF1D6C-DB05-4623-8DB4-FD443A39D935}"/>
              </a:ext>
            </a:extLst>
          </p:cNvPr>
          <p:cNvSpPr txBox="1"/>
          <p:nvPr/>
        </p:nvSpPr>
        <p:spPr>
          <a:xfrm>
            <a:off x="441691" y="923772"/>
            <a:ext cx="5064323" cy="6463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E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Las mezclas asfálticas son las más utilizadas en obras de construcción de carreteras.</a:t>
            </a:r>
          </a:p>
        </p:txBody>
      </p:sp>
      <p:sp>
        <p:nvSpPr>
          <p:cNvPr id="35" name="CuadroTexto 34">
            <a:extLst>
              <a:ext uri="{FF2B5EF4-FFF2-40B4-BE49-F238E27FC236}">
                <a16:creationId xmlns:a16="http://schemas.microsoft.com/office/drawing/2014/main" id="{712A452C-3C3A-499E-90F6-BAF56731768A}"/>
              </a:ext>
            </a:extLst>
          </p:cNvPr>
          <p:cNvSpPr txBox="1"/>
          <p:nvPr/>
        </p:nvSpPr>
        <p:spPr>
          <a:xfrm>
            <a:off x="441692" y="2154072"/>
            <a:ext cx="5064323" cy="92333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s-EC"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Los efectos climatológicos ejercen un impacto significativo en el comportamiento </a:t>
            </a:r>
            <a:r>
              <a:rPr lang="es-EC" dirty="0">
                <a:solidFill>
                  <a:schemeClr val="tx1"/>
                </a:solidFill>
                <a:latin typeface="Calibri" panose="020F0502020204030204" pitchFamily="34" charset="0"/>
                <a:ea typeface="Calibri" panose="020F0502020204030204" pitchFamily="34" charset="0"/>
                <a:cs typeface="Times New Roman" panose="02020603050405020304" pitchFamily="18" charset="0"/>
              </a:rPr>
              <a:t>de</a:t>
            </a:r>
            <a:r>
              <a:rPr lang="es-EC"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los pavimentos.</a:t>
            </a:r>
            <a:endParaRPr lang="en-US" sz="1200" noProof="1">
              <a:solidFill>
                <a:schemeClr val="tx1"/>
              </a:solidFill>
            </a:endParaRPr>
          </a:p>
        </p:txBody>
      </p:sp>
    </p:spTree>
    <p:extLst>
      <p:ext uri="{BB962C8B-B14F-4D97-AF65-F5344CB8AC3E}">
        <p14:creationId xmlns:p14="http://schemas.microsoft.com/office/powerpoint/2010/main" val="14835849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0046E8-EDF8-40FD-B42C-610EE6EB76B9}"/>
              </a:ext>
            </a:extLst>
          </p:cNvPr>
          <p:cNvSpPr>
            <a:spLocks noGrp="1"/>
          </p:cNvSpPr>
          <p:nvPr>
            <p:ph type="title"/>
          </p:nvPr>
        </p:nvSpPr>
        <p:spPr>
          <a:xfrm>
            <a:off x="438784" y="-24501"/>
            <a:ext cx="10515600" cy="888830"/>
          </a:xfrm>
        </p:spPr>
        <p:txBody>
          <a:bodyPr/>
          <a:lstStyle/>
          <a:p>
            <a:r>
              <a:rPr lang="es-ES" dirty="0"/>
              <a:t>Temperatura máxima</a:t>
            </a:r>
          </a:p>
        </p:txBody>
      </p:sp>
      <p:graphicFrame>
        <p:nvGraphicFramePr>
          <p:cNvPr id="5" name="Marcador de contenido 3">
            <a:extLst>
              <a:ext uri="{FF2B5EF4-FFF2-40B4-BE49-F238E27FC236}">
                <a16:creationId xmlns:a16="http://schemas.microsoft.com/office/drawing/2014/main" id="{A98A461D-BE56-45B4-ABBB-83F32F81E102}"/>
              </a:ext>
            </a:extLst>
          </p:cNvPr>
          <p:cNvGraphicFramePr>
            <a:graphicFrameLocks/>
          </p:cNvGraphicFramePr>
          <p:nvPr/>
        </p:nvGraphicFramePr>
        <p:xfrm>
          <a:off x="503068" y="662393"/>
          <a:ext cx="4503606" cy="5533213"/>
        </p:xfrm>
        <a:graphic>
          <a:graphicData uri="http://schemas.openxmlformats.org/drawingml/2006/table">
            <a:tbl>
              <a:tblPr>
                <a:tableStyleId>{6E25E649-3F16-4E02-A733-19D2CDBF48F0}</a:tableStyleId>
              </a:tblPr>
              <a:tblGrid>
                <a:gridCol w="618977">
                  <a:extLst>
                    <a:ext uri="{9D8B030D-6E8A-4147-A177-3AD203B41FA5}">
                      <a16:colId xmlns:a16="http://schemas.microsoft.com/office/drawing/2014/main" val="4282018288"/>
                    </a:ext>
                  </a:extLst>
                </a:gridCol>
                <a:gridCol w="1605285">
                  <a:extLst>
                    <a:ext uri="{9D8B030D-6E8A-4147-A177-3AD203B41FA5}">
                      <a16:colId xmlns:a16="http://schemas.microsoft.com/office/drawing/2014/main" val="564474881"/>
                    </a:ext>
                  </a:extLst>
                </a:gridCol>
                <a:gridCol w="1613851">
                  <a:extLst>
                    <a:ext uri="{9D8B030D-6E8A-4147-A177-3AD203B41FA5}">
                      <a16:colId xmlns:a16="http://schemas.microsoft.com/office/drawing/2014/main" val="542828143"/>
                    </a:ext>
                  </a:extLst>
                </a:gridCol>
                <a:gridCol w="665493">
                  <a:extLst>
                    <a:ext uri="{9D8B030D-6E8A-4147-A177-3AD203B41FA5}">
                      <a16:colId xmlns:a16="http://schemas.microsoft.com/office/drawing/2014/main" val="187225649"/>
                    </a:ext>
                  </a:extLst>
                </a:gridCol>
              </a:tblGrid>
              <a:tr h="458176">
                <a:tc>
                  <a:txBody>
                    <a:bodyPr/>
                    <a:lstStyle/>
                    <a:p>
                      <a:pPr algn="ctr" fontAlgn="ctr"/>
                      <a:r>
                        <a:rPr lang="es-ES" sz="800" u="none" strike="noStrike">
                          <a:effectLst/>
                        </a:rPr>
                        <a:t>Código</a:t>
                      </a:r>
                      <a:endParaRPr lang="es-ES" sz="800" b="1" i="0" u="none" strike="noStrike">
                        <a:solidFill>
                          <a:srgbClr val="FFFFFF"/>
                        </a:solidFill>
                        <a:effectLst/>
                        <a:latin typeface="Calibri" panose="020F0502020204030204" pitchFamily="34" charset="0"/>
                      </a:endParaRPr>
                    </a:p>
                  </a:txBody>
                  <a:tcPr marL="4448" marR="4448" marT="4448" marB="0" anchor="ctr"/>
                </a:tc>
                <a:tc>
                  <a:txBody>
                    <a:bodyPr/>
                    <a:lstStyle/>
                    <a:p>
                      <a:pPr algn="ctr" fontAlgn="ctr"/>
                      <a:r>
                        <a:rPr lang="es-ES" sz="800" u="none" strike="noStrike">
                          <a:effectLst/>
                        </a:rPr>
                        <a:t>Nombre Estación Meteorológica</a:t>
                      </a:r>
                      <a:endParaRPr lang="es-ES" sz="800" b="1" i="0" u="none" strike="noStrike">
                        <a:solidFill>
                          <a:srgbClr val="FFFFFF"/>
                        </a:solidFill>
                        <a:effectLst/>
                        <a:latin typeface="Calibri" panose="020F0502020204030204" pitchFamily="34" charset="0"/>
                      </a:endParaRPr>
                    </a:p>
                  </a:txBody>
                  <a:tcPr marL="4448" marR="4448" marT="4448" marB="0" anchor="ctr"/>
                </a:tc>
                <a:tc>
                  <a:txBody>
                    <a:bodyPr/>
                    <a:lstStyle/>
                    <a:p>
                      <a:pPr algn="ctr" fontAlgn="ctr"/>
                      <a:r>
                        <a:rPr lang="es-ES" sz="800" u="none" strike="noStrike" dirty="0">
                          <a:effectLst/>
                        </a:rPr>
                        <a:t>Provincia</a:t>
                      </a:r>
                      <a:endParaRPr lang="es-ES" sz="800" b="1" i="0" u="none" strike="noStrike" dirty="0">
                        <a:solidFill>
                          <a:srgbClr val="FFFFFF"/>
                        </a:solidFill>
                        <a:effectLst/>
                        <a:latin typeface="Calibri" panose="020F0502020204030204" pitchFamily="34" charset="0"/>
                      </a:endParaRPr>
                    </a:p>
                  </a:txBody>
                  <a:tcPr marL="4448" marR="4448" marT="4448" marB="0" anchor="ctr"/>
                </a:tc>
                <a:tc>
                  <a:txBody>
                    <a:bodyPr/>
                    <a:lstStyle/>
                    <a:p>
                      <a:pPr algn="ctr" fontAlgn="ctr"/>
                      <a:r>
                        <a:rPr lang="es-ES" sz="800" u="none" strike="noStrike" dirty="0">
                          <a:effectLst/>
                        </a:rPr>
                        <a:t>Máx. TEMPERATURA AIRE °C MAX</a:t>
                      </a:r>
                      <a:endParaRPr lang="es-ES" sz="800" b="1" i="0" u="none" strike="noStrike" dirty="0">
                        <a:solidFill>
                          <a:srgbClr val="FFFFFF"/>
                        </a:solidFill>
                        <a:effectLst/>
                        <a:latin typeface="Calibri" panose="020F0502020204030204" pitchFamily="34" charset="0"/>
                      </a:endParaRPr>
                    </a:p>
                  </a:txBody>
                  <a:tcPr marL="4448" marR="4448" marT="4448" marB="0" anchor="ctr"/>
                </a:tc>
                <a:extLst>
                  <a:ext uri="{0D108BD9-81ED-4DB2-BD59-A6C34878D82A}">
                    <a16:rowId xmlns:a16="http://schemas.microsoft.com/office/drawing/2014/main" val="34407094"/>
                  </a:ext>
                </a:extLst>
              </a:tr>
              <a:tr h="93415">
                <a:tc>
                  <a:txBody>
                    <a:bodyPr/>
                    <a:lstStyle/>
                    <a:p>
                      <a:pPr algn="l" fontAlgn="b"/>
                      <a:r>
                        <a:rPr lang="es-ES" sz="800" u="none" strike="noStrike">
                          <a:effectLst/>
                        </a:rPr>
                        <a:t>M1249</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PALESEMA</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ESMERALDAS</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r" fontAlgn="b"/>
                      <a:r>
                        <a:rPr lang="es-ES" sz="800" u="none" strike="noStrike" dirty="0">
                          <a:effectLst/>
                        </a:rPr>
                        <a:t>31.86</a:t>
                      </a:r>
                      <a:endParaRPr lang="es-ES" sz="800" b="0" i="0" u="none" strike="noStrike" dirty="0">
                        <a:solidFill>
                          <a:srgbClr val="000000"/>
                        </a:solidFill>
                        <a:effectLst/>
                        <a:latin typeface="Calibri" panose="020F0502020204030204" pitchFamily="34" charset="0"/>
                      </a:endParaRPr>
                    </a:p>
                  </a:txBody>
                  <a:tcPr marL="4448" marR="4448" marT="4448" marB="0" anchor="b"/>
                </a:tc>
                <a:extLst>
                  <a:ext uri="{0D108BD9-81ED-4DB2-BD59-A6C34878D82A}">
                    <a16:rowId xmlns:a16="http://schemas.microsoft.com/office/drawing/2014/main" val="2931695934"/>
                  </a:ext>
                </a:extLst>
              </a:tr>
              <a:tr h="59326">
                <a:tc>
                  <a:txBody>
                    <a:bodyPr/>
                    <a:lstStyle/>
                    <a:p>
                      <a:pPr algn="l" fontAlgn="b"/>
                      <a:r>
                        <a:rPr lang="es-ES" sz="800" u="none" strike="noStrike">
                          <a:effectLst/>
                        </a:rPr>
                        <a:t>M0156</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QUININDE</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ESMERALDAS</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r" fontAlgn="b"/>
                      <a:r>
                        <a:rPr lang="es-ES" sz="800" u="none" strike="noStrike" dirty="0">
                          <a:effectLst/>
                        </a:rPr>
                        <a:t>33.57</a:t>
                      </a:r>
                      <a:endParaRPr lang="es-ES" sz="800" b="0" i="0" u="none" strike="noStrike" dirty="0">
                        <a:solidFill>
                          <a:srgbClr val="000000"/>
                        </a:solidFill>
                        <a:effectLst/>
                        <a:latin typeface="Calibri" panose="020F0502020204030204" pitchFamily="34" charset="0"/>
                      </a:endParaRPr>
                    </a:p>
                  </a:txBody>
                  <a:tcPr marL="4448" marR="4448" marT="4448" marB="0" anchor="b"/>
                </a:tc>
                <a:extLst>
                  <a:ext uri="{0D108BD9-81ED-4DB2-BD59-A6C34878D82A}">
                    <a16:rowId xmlns:a16="http://schemas.microsoft.com/office/drawing/2014/main" val="424240302"/>
                  </a:ext>
                </a:extLst>
              </a:tr>
              <a:tr h="93415">
                <a:tc>
                  <a:txBody>
                    <a:bodyPr/>
                    <a:lstStyle/>
                    <a:p>
                      <a:pPr algn="l" fontAlgn="b"/>
                      <a:r>
                        <a:rPr lang="es-ES" sz="800" u="none" strike="noStrike">
                          <a:effectLst/>
                        </a:rPr>
                        <a:t>M1217</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BAHIA DE CARAQUEZ</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MANABI</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r" fontAlgn="b"/>
                      <a:r>
                        <a:rPr lang="es-ES" sz="800" u="none" strike="noStrike" dirty="0">
                          <a:effectLst/>
                        </a:rPr>
                        <a:t>32.44</a:t>
                      </a:r>
                      <a:endParaRPr lang="es-ES" sz="800" b="0" i="0" u="none" strike="noStrike" dirty="0">
                        <a:solidFill>
                          <a:srgbClr val="000000"/>
                        </a:solidFill>
                        <a:effectLst/>
                        <a:latin typeface="Calibri" panose="020F0502020204030204" pitchFamily="34" charset="0"/>
                      </a:endParaRPr>
                    </a:p>
                  </a:txBody>
                  <a:tcPr marL="4448" marR="4448" marT="4448" marB="0" anchor="b"/>
                </a:tc>
                <a:extLst>
                  <a:ext uri="{0D108BD9-81ED-4DB2-BD59-A6C34878D82A}">
                    <a16:rowId xmlns:a16="http://schemas.microsoft.com/office/drawing/2014/main" val="2085803882"/>
                  </a:ext>
                </a:extLst>
              </a:tr>
              <a:tr h="93415">
                <a:tc>
                  <a:txBody>
                    <a:bodyPr/>
                    <a:lstStyle/>
                    <a:p>
                      <a:pPr algn="l" fontAlgn="b"/>
                      <a:r>
                        <a:rPr lang="es-ES" sz="800" u="none" strike="noStrike">
                          <a:effectLst/>
                        </a:rPr>
                        <a:t>M1233</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CANTAGALLO-GRANJA</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MANABI</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r" fontAlgn="b"/>
                      <a:r>
                        <a:rPr lang="es-ES" sz="800" u="none" strike="noStrike" dirty="0">
                          <a:effectLst/>
                        </a:rPr>
                        <a:t>32.19</a:t>
                      </a:r>
                      <a:endParaRPr lang="es-ES" sz="800" b="0" i="0" u="none" strike="noStrike" dirty="0">
                        <a:solidFill>
                          <a:srgbClr val="000000"/>
                        </a:solidFill>
                        <a:effectLst/>
                        <a:latin typeface="Calibri" panose="020F0502020204030204" pitchFamily="34" charset="0"/>
                      </a:endParaRPr>
                    </a:p>
                  </a:txBody>
                  <a:tcPr marL="4448" marR="4448" marT="4448" marB="0" anchor="b"/>
                </a:tc>
                <a:extLst>
                  <a:ext uri="{0D108BD9-81ED-4DB2-BD59-A6C34878D82A}">
                    <a16:rowId xmlns:a16="http://schemas.microsoft.com/office/drawing/2014/main" val="3099499654"/>
                  </a:ext>
                </a:extLst>
              </a:tr>
              <a:tr h="93415">
                <a:tc>
                  <a:txBody>
                    <a:bodyPr/>
                    <a:lstStyle/>
                    <a:p>
                      <a:pPr algn="l" fontAlgn="b"/>
                      <a:r>
                        <a:rPr lang="es-ES" sz="800" u="none" strike="noStrike">
                          <a:effectLst/>
                        </a:rPr>
                        <a:t>M1208</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TEODOMIRA</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MANABI</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r" fontAlgn="b"/>
                      <a:r>
                        <a:rPr lang="es-ES" sz="800" u="none" strike="noStrike" dirty="0">
                          <a:effectLst/>
                        </a:rPr>
                        <a:t>33.46</a:t>
                      </a:r>
                      <a:endParaRPr lang="es-ES" sz="800" b="0" i="0" u="none" strike="noStrike" dirty="0">
                        <a:solidFill>
                          <a:srgbClr val="000000"/>
                        </a:solidFill>
                        <a:effectLst/>
                        <a:latin typeface="Calibri" panose="020F0502020204030204" pitchFamily="34" charset="0"/>
                      </a:endParaRPr>
                    </a:p>
                  </a:txBody>
                  <a:tcPr marL="4448" marR="4448" marT="4448" marB="0" anchor="b"/>
                </a:tc>
                <a:extLst>
                  <a:ext uri="{0D108BD9-81ED-4DB2-BD59-A6C34878D82A}">
                    <a16:rowId xmlns:a16="http://schemas.microsoft.com/office/drawing/2014/main" val="2053310360"/>
                  </a:ext>
                </a:extLst>
              </a:tr>
              <a:tr h="93415">
                <a:tc>
                  <a:txBody>
                    <a:bodyPr/>
                    <a:lstStyle/>
                    <a:p>
                      <a:pPr algn="l" fontAlgn="b"/>
                      <a:r>
                        <a:rPr lang="es-ES" sz="800" u="none" strike="noStrike">
                          <a:effectLst/>
                        </a:rPr>
                        <a:t>M0162</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CHONE-U.CATOLICA</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MANABI</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r" fontAlgn="b"/>
                      <a:r>
                        <a:rPr lang="es-ES" sz="800" u="none" strike="noStrike">
                          <a:effectLst/>
                        </a:rPr>
                        <a:t>33.30</a:t>
                      </a:r>
                      <a:endParaRPr lang="es-ES" sz="800" b="0" i="0" u="none" strike="noStrike">
                        <a:solidFill>
                          <a:srgbClr val="000000"/>
                        </a:solidFill>
                        <a:effectLst/>
                        <a:latin typeface="Calibri" panose="020F0502020204030204" pitchFamily="34" charset="0"/>
                      </a:endParaRPr>
                    </a:p>
                  </a:txBody>
                  <a:tcPr marL="4448" marR="4448" marT="4448" marB="0" anchor="b"/>
                </a:tc>
                <a:extLst>
                  <a:ext uri="{0D108BD9-81ED-4DB2-BD59-A6C34878D82A}">
                    <a16:rowId xmlns:a16="http://schemas.microsoft.com/office/drawing/2014/main" val="4194653132"/>
                  </a:ext>
                </a:extLst>
              </a:tr>
              <a:tr h="93415">
                <a:tc>
                  <a:txBody>
                    <a:bodyPr/>
                    <a:lstStyle/>
                    <a:p>
                      <a:pPr algn="l" fontAlgn="b"/>
                      <a:r>
                        <a:rPr lang="es-ES" sz="800" u="none" strike="noStrike">
                          <a:effectLst/>
                        </a:rPr>
                        <a:t>M0026</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PUERTO ILA</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STO DOMINGO DE LOS TSACHILAS</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r" fontAlgn="b"/>
                      <a:r>
                        <a:rPr lang="es-ES" sz="800" u="none" strike="noStrike" dirty="0">
                          <a:effectLst/>
                        </a:rPr>
                        <a:t>31.24</a:t>
                      </a:r>
                      <a:endParaRPr lang="es-ES" sz="800" b="0" i="0" u="none" strike="noStrike" dirty="0">
                        <a:solidFill>
                          <a:srgbClr val="000000"/>
                        </a:solidFill>
                        <a:effectLst/>
                        <a:latin typeface="Calibri" panose="020F0502020204030204" pitchFamily="34" charset="0"/>
                      </a:endParaRPr>
                    </a:p>
                  </a:txBody>
                  <a:tcPr marL="4448" marR="4448" marT="4448" marB="0" anchor="b"/>
                </a:tc>
                <a:extLst>
                  <a:ext uri="{0D108BD9-81ED-4DB2-BD59-A6C34878D82A}">
                    <a16:rowId xmlns:a16="http://schemas.microsoft.com/office/drawing/2014/main" val="1497929286"/>
                  </a:ext>
                </a:extLst>
              </a:tr>
              <a:tr h="93415">
                <a:tc>
                  <a:txBody>
                    <a:bodyPr/>
                    <a:lstStyle/>
                    <a:p>
                      <a:pPr algn="l" fontAlgn="b"/>
                      <a:r>
                        <a:rPr lang="es-ES" sz="800" u="none" strike="noStrike">
                          <a:effectLst/>
                        </a:rPr>
                        <a:t>M0025</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LA CONCORDIA</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STO DOMINGO DE LOS TSACHILAS</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r" fontAlgn="b"/>
                      <a:r>
                        <a:rPr lang="es-ES" sz="800" u="none" strike="noStrike" dirty="0">
                          <a:effectLst/>
                        </a:rPr>
                        <a:t>31.71</a:t>
                      </a:r>
                      <a:endParaRPr lang="es-ES" sz="800" b="0" i="0" u="none" strike="noStrike" dirty="0">
                        <a:solidFill>
                          <a:srgbClr val="000000"/>
                        </a:solidFill>
                        <a:effectLst/>
                        <a:latin typeface="Calibri" panose="020F0502020204030204" pitchFamily="34" charset="0"/>
                      </a:endParaRPr>
                    </a:p>
                  </a:txBody>
                  <a:tcPr marL="4448" marR="4448" marT="4448" marB="0" anchor="b"/>
                </a:tc>
                <a:extLst>
                  <a:ext uri="{0D108BD9-81ED-4DB2-BD59-A6C34878D82A}">
                    <a16:rowId xmlns:a16="http://schemas.microsoft.com/office/drawing/2014/main" val="2310484452"/>
                  </a:ext>
                </a:extLst>
              </a:tr>
              <a:tr h="175263">
                <a:tc>
                  <a:txBody>
                    <a:bodyPr/>
                    <a:lstStyle/>
                    <a:p>
                      <a:pPr algn="l" fontAlgn="b"/>
                      <a:r>
                        <a:rPr lang="es-ES" sz="800" u="none" strike="noStrike">
                          <a:effectLst/>
                        </a:rPr>
                        <a:t>M1170</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SANTA ELENA-UNIVERSIDAD</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dirty="0">
                          <a:effectLst/>
                        </a:rPr>
                        <a:t>SANTA ELENA</a:t>
                      </a:r>
                      <a:endParaRPr lang="es-ES" sz="800" b="0" i="0" u="none" strike="noStrike" dirty="0">
                        <a:solidFill>
                          <a:srgbClr val="000000"/>
                        </a:solidFill>
                        <a:effectLst/>
                        <a:latin typeface="Calibri" panose="020F0502020204030204" pitchFamily="34" charset="0"/>
                      </a:endParaRPr>
                    </a:p>
                  </a:txBody>
                  <a:tcPr marL="4448" marR="4448" marT="4448" marB="0" anchor="b"/>
                </a:tc>
                <a:tc>
                  <a:txBody>
                    <a:bodyPr/>
                    <a:lstStyle/>
                    <a:p>
                      <a:pPr algn="r" fontAlgn="b"/>
                      <a:r>
                        <a:rPr lang="es-ES" sz="800" u="none" strike="noStrike">
                          <a:effectLst/>
                        </a:rPr>
                        <a:t>31.71</a:t>
                      </a:r>
                      <a:endParaRPr lang="es-ES" sz="800" b="0" i="0" u="none" strike="noStrike">
                        <a:solidFill>
                          <a:srgbClr val="000000"/>
                        </a:solidFill>
                        <a:effectLst/>
                        <a:latin typeface="Calibri" panose="020F0502020204030204" pitchFamily="34" charset="0"/>
                      </a:endParaRPr>
                    </a:p>
                  </a:txBody>
                  <a:tcPr marL="4448" marR="4448" marT="4448" marB="0" anchor="b"/>
                </a:tc>
                <a:extLst>
                  <a:ext uri="{0D108BD9-81ED-4DB2-BD59-A6C34878D82A}">
                    <a16:rowId xmlns:a16="http://schemas.microsoft.com/office/drawing/2014/main" val="2754535665"/>
                  </a:ext>
                </a:extLst>
              </a:tr>
              <a:tr h="175263">
                <a:tc>
                  <a:txBody>
                    <a:bodyPr/>
                    <a:lstStyle/>
                    <a:p>
                      <a:pPr algn="l" fontAlgn="b"/>
                      <a:r>
                        <a:rPr lang="es-ES" sz="800" u="none" strike="noStrike">
                          <a:effectLst/>
                        </a:rPr>
                        <a:t>M1271</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GUAYAQUIL (FACULTAD CCNN )</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GUAYAS</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r" fontAlgn="b"/>
                      <a:r>
                        <a:rPr lang="es-ES" sz="800" u="none" strike="noStrike" dirty="0">
                          <a:effectLst/>
                        </a:rPr>
                        <a:t>35.39</a:t>
                      </a:r>
                      <a:endParaRPr lang="es-ES" sz="800" b="0" i="0" u="none" strike="noStrike" dirty="0">
                        <a:solidFill>
                          <a:srgbClr val="000000"/>
                        </a:solidFill>
                        <a:effectLst/>
                        <a:latin typeface="Calibri" panose="020F0502020204030204" pitchFamily="34" charset="0"/>
                      </a:endParaRPr>
                    </a:p>
                  </a:txBody>
                  <a:tcPr marL="4448" marR="4448" marT="4448" marB="0" anchor="b"/>
                </a:tc>
                <a:extLst>
                  <a:ext uri="{0D108BD9-81ED-4DB2-BD59-A6C34878D82A}">
                    <a16:rowId xmlns:a16="http://schemas.microsoft.com/office/drawing/2014/main" val="3976333286"/>
                  </a:ext>
                </a:extLst>
              </a:tr>
              <a:tr h="93415">
                <a:tc>
                  <a:txBody>
                    <a:bodyPr/>
                    <a:lstStyle/>
                    <a:p>
                      <a:pPr algn="l" fontAlgn="b"/>
                      <a:r>
                        <a:rPr lang="es-ES" sz="800" u="none" strike="noStrike">
                          <a:effectLst/>
                        </a:rPr>
                        <a:t>M5090</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LA LAMPADA</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GUAYAS</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r" fontAlgn="b"/>
                      <a:r>
                        <a:rPr lang="es-ES" sz="800" u="none" strike="noStrike">
                          <a:effectLst/>
                        </a:rPr>
                        <a:t>35.39</a:t>
                      </a:r>
                      <a:endParaRPr lang="es-ES" sz="800" b="0" i="0" u="none" strike="noStrike">
                        <a:solidFill>
                          <a:srgbClr val="000000"/>
                        </a:solidFill>
                        <a:effectLst/>
                        <a:latin typeface="Calibri" panose="020F0502020204030204" pitchFamily="34" charset="0"/>
                      </a:endParaRPr>
                    </a:p>
                  </a:txBody>
                  <a:tcPr marL="4448" marR="4448" marT="4448" marB="0" anchor="b"/>
                </a:tc>
                <a:extLst>
                  <a:ext uri="{0D108BD9-81ED-4DB2-BD59-A6C34878D82A}">
                    <a16:rowId xmlns:a16="http://schemas.microsoft.com/office/drawing/2014/main" val="911085787"/>
                  </a:ext>
                </a:extLst>
              </a:tr>
              <a:tr h="93415">
                <a:tc>
                  <a:txBody>
                    <a:bodyPr/>
                    <a:lstStyle/>
                    <a:p>
                      <a:pPr algn="l" fontAlgn="b"/>
                      <a:r>
                        <a:rPr lang="es-ES" sz="800" u="none" strike="noStrike">
                          <a:effectLst/>
                        </a:rPr>
                        <a:t>M1253</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PUERTO HONDO</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GUAYAS</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r" fontAlgn="b"/>
                      <a:r>
                        <a:rPr lang="es-ES" sz="800" u="none" strike="noStrike" dirty="0">
                          <a:effectLst/>
                        </a:rPr>
                        <a:t>35.34</a:t>
                      </a:r>
                      <a:endParaRPr lang="es-ES" sz="800" b="0" i="0" u="none" strike="noStrike" dirty="0">
                        <a:solidFill>
                          <a:srgbClr val="000000"/>
                        </a:solidFill>
                        <a:effectLst/>
                        <a:latin typeface="Calibri" panose="020F0502020204030204" pitchFamily="34" charset="0"/>
                      </a:endParaRPr>
                    </a:p>
                  </a:txBody>
                  <a:tcPr marL="4448" marR="4448" marT="4448" marB="0" anchor="b"/>
                </a:tc>
                <a:extLst>
                  <a:ext uri="{0D108BD9-81ED-4DB2-BD59-A6C34878D82A}">
                    <a16:rowId xmlns:a16="http://schemas.microsoft.com/office/drawing/2014/main" val="4200587538"/>
                  </a:ext>
                </a:extLst>
              </a:tr>
              <a:tr h="93415">
                <a:tc>
                  <a:txBody>
                    <a:bodyPr/>
                    <a:lstStyle/>
                    <a:p>
                      <a:pPr algn="l" fontAlgn="b"/>
                      <a:r>
                        <a:rPr lang="es-ES" sz="800" u="none" strike="noStrike">
                          <a:effectLst/>
                        </a:rPr>
                        <a:t>M0037</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MILAGRO</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GUAYAS</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r" fontAlgn="b"/>
                      <a:r>
                        <a:rPr lang="es-ES" sz="800" u="none" strike="noStrike" dirty="0">
                          <a:effectLst/>
                        </a:rPr>
                        <a:t>31.29</a:t>
                      </a:r>
                      <a:endParaRPr lang="es-ES" sz="800" b="0" i="0" u="none" strike="noStrike" dirty="0">
                        <a:solidFill>
                          <a:srgbClr val="000000"/>
                        </a:solidFill>
                        <a:effectLst/>
                        <a:latin typeface="Calibri" panose="020F0502020204030204" pitchFamily="34" charset="0"/>
                      </a:endParaRPr>
                    </a:p>
                  </a:txBody>
                  <a:tcPr marL="4448" marR="4448" marT="4448" marB="0" anchor="b"/>
                </a:tc>
                <a:extLst>
                  <a:ext uri="{0D108BD9-81ED-4DB2-BD59-A6C34878D82A}">
                    <a16:rowId xmlns:a16="http://schemas.microsoft.com/office/drawing/2014/main" val="2415437661"/>
                  </a:ext>
                </a:extLst>
              </a:tr>
              <a:tr h="93415">
                <a:tc>
                  <a:txBody>
                    <a:bodyPr/>
                    <a:lstStyle/>
                    <a:p>
                      <a:pPr algn="l" fontAlgn="b"/>
                      <a:r>
                        <a:rPr lang="es-ES" sz="800" u="none" strike="noStrike">
                          <a:effectLst/>
                        </a:rPr>
                        <a:t>M1207</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NOBOL</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GUAYAS</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r" fontAlgn="b"/>
                      <a:r>
                        <a:rPr lang="es-ES" sz="800" u="none" strike="noStrike" dirty="0">
                          <a:effectLst/>
                        </a:rPr>
                        <a:t>34.86</a:t>
                      </a:r>
                      <a:endParaRPr lang="es-ES" sz="800" b="0" i="0" u="none" strike="noStrike" dirty="0">
                        <a:solidFill>
                          <a:srgbClr val="000000"/>
                        </a:solidFill>
                        <a:effectLst/>
                        <a:latin typeface="Calibri" panose="020F0502020204030204" pitchFamily="34" charset="0"/>
                      </a:endParaRPr>
                    </a:p>
                  </a:txBody>
                  <a:tcPr marL="4448" marR="4448" marT="4448" marB="0" anchor="b"/>
                </a:tc>
                <a:extLst>
                  <a:ext uri="{0D108BD9-81ED-4DB2-BD59-A6C34878D82A}">
                    <a16:rowId xmlns:a16="http://schemas.microsoft.com/office/drawing/2014/main" val="346191410"/>
                  </a:ext>
                </a:extLst>
              </a:tr>
              <a:tr h="93415">
                <a:tc>
                  <a:txBody>
                    <a:bodyPr/>
                    <a:lstStyle/>
                    <a:p>
                      <a:pPr algn="l" fontAlgn="b"/>
                      <a:r>
                        <a:rPr lang="es-ES" sz="800" u="none" strike="noStrike">
                          <a:effectLst/>
                        </a:rPr>
                        <a:t>M0006</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PICHILINGUE</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LOS RIOS</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r" fontAlgn="b"/>
                      <a:r>
                        <a:rPr lang="es-ES" sz="800" u="none" strike="noStrike" dirty="0">
                          <a:effectLst/>
                        </a:rPr>
                        <a:t>31.97</a:t>
                      </a:r>
                      <a:endParaRPr lang="es-ES" sz="800" b="0" i="0" u="none" strike="noStrike" dirty="0">
                        <a:solidFill>
                          <a:srgbClr val="000000"/>
                        </a:solidFill>
                        <a:effectLst/>
                        <a:latin typeface="Calibri" panose="020F0502020204030204" pitchFamily="34" charset="0"/>
                      </a:endParaRPr>
                    </a:p>
                  </a:txBody>
                  <a:tcPr marL="4448" marR="4448" marT="4448" marB="0" anchor="b"/>
                </a:tc>
                <a:extLst>
                  <a:ext uri="{0D108BD9-81ED-4DB2-BD59-A6C34878D82A}">
                    <a16:rowId xmlns:a16="http://schemas.microsoft.com/office/drawing/2014/main" val="1378466128"/>
                  </a:ext>
                </a:extLst>
              </a:tr>
              <a:tr h="93415">
                <a:tc>
                  <a:txBody>
                    <a:bodyPr/>
                    <a:lstStyle/>
                    <a:p>
                      <a:pPr algn="l" fontAlgn="b"/>
                      <a:r>
                        <a:rPr lang="es-ES" sz="800" u="none" strike="noStrike">
                          <a:effectLst/>
                        </a:rPr>
                        <a:t>M1246</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LAS LAJAS</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EL ORO</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r" fontAlgn="b"/>
                      <a:r>
                        <a:rPr lang="es-ES" sz="800" u="none" strike="noStrike" dirty="0">
                          <a:effectLst/>
                        </a:rPr>
                        <a:t>29.63</a:t>
                      </a:r>
                      <a:endParaRPr lang="es-ES" sz="800" b="0" i="0" u="none" strike="noStrike" dirty="0">
                        <a:solidFill>
                          <a:srgbClr val="000000"/>
                        </a:solidFill>
                        <a:effectLst/>
                        <a:latin typeface="Calibri" panose="020F0502020204030204" pitchFamily="34" charset="0"/>
                      </a:endParaRPr>
                    </a:p>
                  </a:txBody>
                  <a:tcPr marL="4448" marR="4448" marT="4448" marB="0" anchor="b"/>
                </a:tc>
                <a:extLst>
                  <a:ext uri="{0D108BD9-81ED-4DB2-BD59-A6C34878D82A}">
                    <a16:rowId xmlns:a16="http://schemas.microsoft.com/office/drawing/2014/main" val="3850120248"/>
                  </a:ext>
                </a:extLst>
              </a:tr>
              <a:tr h="93415">
                <a:tc>
                  <a:txBody>
                    <a:bodyPr/>
                    <a:lstStyle/>
                    <a:p>
                      <a:pPr algn="l" fontAlgn="b"/>
                      <a:r>
                        <a:rPr lang="es-ES" sz="800" u="none" strike="noStrike">
                          <a:effectLst/>
                        </a:rPr>
                        <a:t>M0103</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SAN GABRIEL</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CARCHI</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r" fontAlgn="b"/>
                      <a:r>
                        <a:rPr lang="es-ES" sz="800" u="none" strike="noStrike" dirty="0">
                          <a:effectLst/>
                        </a:rPr>
                        <a:t>21.59</a:t>
                      </a:r>
                      <a:endParaRPr lang="es-ES" sz="800" b="0" i="0" u="none" strike="noStrike" dirty="0">
                        <a:solidFill>
                          <a:srgbClr val="000000"/>
                        </a:solidFill>
                        <a:effectLst/>
                        <a:latin typeface="Calibri" panose="020F0502020204030204" pitchFamily="34" charset="0"/>
                      </a:endParaRPr>
                    </a:p>
                  </a:txBody>
                  <a:tcPr marL="4448" marR="4448" marT="4448" marB="0" anchor="b"/>
                </a:tc>
                <a:extLst>
                  <a:ext uri="{0D108BD9-81ED-4DB2-BD59-A6C34878D82A}">
                    <a16:rowId xmlns:a16="http://schemas.microsoft.com/office/drawing/2014/main" val="991595238"/>
                  </a:ext>
                </a:extLst>
              </a:tr>
              <a:tr h="93415">
                <a:tc>
                  <a:txBody>
                    <a:bodyPr/>
                    <a:lstStyle/>
                    <a:p>
                      <a:pPr algn="l" fontAlgn="b"/>
                      <a:r>
                        <a:rPr lang="es-ES" sz="800" u="none" strike="noStrike">
                          <a:effectLst/>
                        </a:rPr>
                        <a:t>M0102</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EL ANGEL</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CARCHI</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r" fontAlgn="b"/>
                      <a:r>
                        <a:rPr lang="es-ES" sz="800" u="none" strike="noStrike" dirty="0">
                          <a:effectLst/>
                        </a:rPr>
                        <a:t>21.10</a:t>
                      </a:r>
                      <a:endParaRPr lang="es-ES" sz="800" b="0" i="0" u="none" strike="noStrike" dirty="0">
                        <a:solidFill>
                          <a:srgbClr val="000000"/>
                        </a:solidFill>
                        <a:effectLst/>
                        <a:latin typeface="Calibri" panose="020F0502020204030204" pitchFamily="34" charset="0"/>
                      </a:endParaRPr>
                    </a:p>
                  </a:txBody>
                  <a:tcPr marL="4448" marR="4448" marT="4448" marB="0" anchor="b"/>
                </a:tc>
                <a:extLst>
                  <a:ext uri="{0D108BD9-81ED-4DB2-BD59-A6C34878D82A}">
                    <a16:rowId xmlns:a16="http://schemas.microsoft.com/office/drawing/2014/main" val="2107152350"/>
                  </a:ext>
                </a:extLst>
              </a:tr>
              <a:tr h="93415">
                <a:tc>
                  <a:txBody>
                    <a:bodyPr/>
                    <a:lstStyle/>
                    <a:p>
                      <a:pPr algn="l" fontAlgn="b"/>
                      <a:r>
                        <a:rPr lang="es-ES" sz="800" u="none" strike="noStrike">
                          <a:effectLst/>
                        </a:rPr>
                        <a:t>M0001</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INGUINCHO</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IMBABURA</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r" fontAlgn="b"/>
                      <a:r>
                        <a:rPr lang="es-ES" sz="800" u="none" strike="noStrike" dirty="0">
                          <a:effectLst/>
                        </a:rPr>
                        <a:t>19.04</a:t>
                      </a:r>
                      <a:endParaRPr lang="es-ES" sz="800" b="0" i="0" u="none" strike="noStrike" dirty="0">
                        <a:solidFill>
                          <a:srgbClr val="000000"/>
                        </a:solidFill>
                        <a:effectLst/>
                        <a:latin typeface="Calibri" panose="020F0502020204030204" pitchFamily="34" charset="0"/>
                      </a:endParaRPr>
                    </a:p>
                  </a:txBody>
                  <a:tcPr marL="4448" marR="4448" marT="4448" marB="0" anchor="b"/>
                </a:tc>
                <a:extLst>
                  <a:ext uri="{0D108BD9-81ED-4DB2-BD59-A6C34878D82A}">
                    <a16:rowId xmlns:a16="http://schemas.microsoft.com/office/drawing/2014/main" val="2267179077"/>
                  </a:ext>
                </a:extLst>
              </a:tr>
              <a:tr h="93415">
                <a:tc>
                  <a:txBody>
                    <a:bodyPr/>
                    <a:lstStyle/>
                    <a:p>
                      <a:pPr algn="l" fontAlgn="b"/>
                      <a:r>
                        <a:rPr lang="es-ES" sz="800" u="none" strike="noStrike">
                          <a:effectLst/>
                        </a:rPr>
                        <a:t>M1240</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IBARRA</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IMBABURA</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r" fontAlgn="b"/>
                      <a:r>
                        <a:rPr lang="es-ES" sz="800" u="none" strike="noStrike" dirty="0">
                          <a:effectLst/>
                        </a:rPr>
                        <a:t>27.77</a:t>
                      </a:r>
                      <a:endParaRPr lang="es-ES" sz="800" b="0" i="0" u="none" strike="noStrike" dirty="0">
                        <a:solidFill>
                          <a:srgbClr val="000000"/>
                        </a:solidFill>
                        <a:effectLst/>
                        <a:latin typeface="Calibri" panose="020F0502020204030204" pitchFamily="34" charset="0"/>
                      </a:endParaRPr>
                    </a:p>
                  </a:txBody>
                  <a:tcPr marL="4448" marR="4448" marT="4448" marB="0" anchor="b"/>
                </a:tc>
                <a:extLst>
                  <a:ext uri="{0D108BD9-81ED-4DB2-BD59-A6C34878D82A}">
                    <a16:rowId xmlns:a16="http://schemas.microsoft.com/office/drawing/2014/main" val="3294729877"/>
                  </a:ext>
                </a:extLst>
              </a:tr>
              <a:tr h="93415">
                <a:tc>
                  <a:txBody>
                    <a:bodyPr/>
                    <a:lstStyle/>
                    <a:p>
                      <a:pPr algn="l" fontAlgn="b"/>
                      <a:r>
                        <a:rPr lang="es-ES" sz="800" u="none" strike="noStrike">
                          <a:effectLst/>
                        </a:rPr>
                        <a:t>M0105</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OTAVALO</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IMBABURA</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r" fontAlgn="b"/>
                      <a:r>
                        <a:rPr lang="es-ES" sz="800" u="none" strike="noStrike" dirty="0">
                          <a:effectLst/>
                        </a:rPr>
                        <a:t>25.67</a:t>
                      </a:r>
                      <a:endParaRPr lang="es-ES" sz="800" b="0" i="0" u="none" strike="noStrike" dirty="0">
                        <a:solidFill>
                          <a:srgbClr val="000000"/>
                        </a:solidFill>
                        <a:effectLst/>
                        <a:latin typeface="Calibri" panose="020F0502020204030204" pitchFamily="34" charset="0"/>
                      </a:endParaRPr>
                    </a:p>
                  </a:txBody>
                  <a:tcPr marL="4448" marR="4448" marT="4448" marB="0" anchor="b"/>
                </a:tc>
                <a:extLst>
                  <a:ext uri="{0D108BD9-81ED-4DB2-BD59-A6C34878D82A}">
                    <a16:rowId xmlns:a16="http://schemas.microsoft.com/office/drawing/2014/main" val="772434371"/>
                  </a:ext>
                </a:extLst>
              </a:tr>
              <a:tr h="93415">
                <a:tc>
                  <a:txBody>
                    <a:bodyPr/>
                    <a:lstStyle/>
                    <a:p>
                      <a:pPr algn="l" fontAlgn="b"/>
                      <a:r>
                        <a:rPr lang="es-ES" sz="800" u="none" strike="noStrike">
                          <a:effectLst/>
                        </a:rPr>
                        <a:t>M1094</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TOMALON-TABACUNDO</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PICHINCHA</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r" fontAlgn="b"/>
                      <a:r>
                        <a:rPr lang="es-ES" sz="800" u="none" strike="noStrike">
                          <a:effectLst/>
                        </a:rPr>
                        <a:t>26.86</a:t>
                      </a:r>
                      <a:endParaRPr lang="es-ES" sz="800" b="0" i="0" u="none" strike="noStrike">
                        <a:solidFill>
                          <a:srgbClr val="000000"/>
                        </a:solidFill>
                        <a:effectLst/>
                        <a:latin typeface="Calibri" panose="020F0502020204030204" pitchFamily="34" charset="0"/>
                      </a:endParaRPr>
                    </a:p>
                  </a:txBody>
                  <a:tcPr marL="4448" marR="4448" marT="4448" marB="0" anchor="b"/>
                </a:tc>
                <a:extLst>
                  <a:ext uri="{0D108BD9-81ED-4DB2-BD59-A6C34878D82A}">
                    <a16:rowId xmlns:a16="http://schemas.microsoft.com/office/drawing/2014/main" val="2769349122"/>
                  </a:ext>
                </a:extLst>
              </a:tr>
              <a:tr h="93415">
                <a:tc>
                  <a:txBody>
                    <a:bodyPr/>
                    <a:lstStyle/>
                    <a:p>
                      <a:pPr algn="l" fontAlgn="b"/>
                      <a:r>
                        <a:rPr lang="es-ES" sz="800" u="none" strike="noStrike">
                          <a:effectLst/>
                        </a:rPr>
                        <a:t>M0055</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BICENTENARIO</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PICHINCHA</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r" fontAlgn="b"/>
                      <a:r>
                        <a:rPr lang="es-ES" sz="800" u="none" strike="noStrike">
                          <a:effectLst/>
                        </a:rPr>
                        <a:t>23.16</a:t>
                      </a:r>
                      <a:endParaRPr lang="es-ES" sz="800" b="0" i="0" u="none" strike="noStrike">
                        <a:solidFill>
                          <a:srgbClr val="000000"/>
                        </a:solidFill>
                        <a:effectLst/>
                        <a:latin typeface="Calibri" panose="020F0502020204030204" pitchFamily="34" charset="0"/>
                      </a:endParaRPr>
                    </a:p>
                  </a:txBody>
                  <a:tcPr marL="4448" marR="4448" marT="4448" marB="0" anchor="b"/>
                </a:tc>
                <a:extLst>
                  <a:ext uri="{0D108BD9-81ED-4DB2-BD59-A6C34878D82A}">
                    <a16:rowId xmlns:a16="http://schemas.microsoft.com/office/drawing/2014/main" val="1012565775"/>
                  </a:ext>
                </a:extLst>
              </a:tr>
              <a:tr h="93415">
                <a:tc>
                  <a:txBody>
                    <a:bodyPr/>
                    <a:lstStyle/>
                    <a:p>
                      <a:pPr algn="l" fontAlgn="b"/>
                      <a:r>
                        <a:rPr lang="es-ES" sz="800" u="none" strike="noStrike">
                          <a:effectLst/>
                        </a:rPr>
                        <a:t>M1273</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LLOA</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PICHINCHA</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r" fontAlgn="b"/>
                      <a:r>
                        <a:rPr lang="es-ES" sz="800" u="none" strike="noStrike" dirty="0">
                          <a:effectLst/>
                        </a:rPr>
                        <a:t>19.63</a:t>
                      </a:r>
                      <a:endParaRPr lang="es-ES" sz="800" b="0" i="0" u="none" strike="noStrike" dirty="0">
                        <a:solidFill>
                          <a:srgbClr val="000000"/>
                        </a:solidFill>
                        <a:effectLst/>
                        <a:latin typeface="Calibri" panose="020F0502020204030204" pitchFamily="34" charset="0"/>
                      </a:endParaRPr>
                    </a:p>
                  </a:txBody>
                  <a:tcPr marL="4448" marR="4448" marT="4448" marB="0" anchor="b"/>
                </a:tc>
                <a:extLst>
                  <a:ext uri="{0D108BD9-81ED-4DB2-BD59-A6C34878D82A}">
                    <a16:rowId xmlns:a16="http://schemas.microsoft.com/office/drawing/2014/main" val="992037418"/>
                  </a:ext>
                </a:extLst>
              </a:tr>
              <a:tr h="93415">
                <a:tc>
                  <a:txBody>
                    <a:bodyPr/>
                    <a:lstStyle/>
                    <a:p>
                      <a:pPr algn="l" fontAlgn="b"/>
                      <a:r>
                        <a:rPr lang="es-ES" sz="800" u="none" strike="noStrike">
                          <a:effectLst/>
                        </a:rPr>
                        <a:t>M0024</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IÑAQUITO</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PICHINCHA</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r" fontAlgn="b"/>
                      <a:r>
                        <a:rPr lang="es-ES" sz="800" u="none" strike="noStrike">
                          <a:effectLst/>
                        </a:rPr>
                        <a:t>28.71</a:t>
                      </a:r>
                      <a:endParaRPr lang="es-ES" sz="800" b="0" i="0" u="none" strike="noStrike">
                        <a:solidFill>
                          <a:srgbClr val="000000"/>
                        </a:solidFill>
                        <a:effectLst/>
                        <a:latin typeface="Calibri" panose="020F0502020204030204" pitchFamily="34" charset="0"/>
                      </a:endParaRPr>
                    </a:p>
                  </a:txBody>
                  <a:tcPr marL="4448" marR="4448" marT="4448" marB="0" anchor="b"/>
                </a:tc>
                <a:extLst>
                  <a:ext uri="{0D108BD9-81ED-4DB2-BD59-A6C34878D82A}">
                    <a16:rowId xmlns:a16="http://schemas.microsoft.com/office/drawing/2014/main" val="487839271"/>
                  </a:ext>
                </a:extLst>
              </a:tr>
              <a:tr h="93415">
                <a:tc>
                  <a:txBody>
                    <a:bodyPr/>
                    <a:lstStyle/>
                    <a:p>
                      <a:pPr algn="l" fontAlgn="b"/>
                      <a:r>
                        <a:rPr lang="es-ES" sz="800" u="none" strike="noStrike">
                          <a:effectLst/>
                        </a:rPr>
                        <a:t>M0004</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RUMIPAMBA-SALCEDO</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COTOPAXI</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r" fontAlgn="b"/>
                      <a:r>
                        <a:rPr lang="es-ES" sz="800" u="none" strike="noStrike">
                          <a:effectLst/>
                        </a:rPr>
                        <a:t>25.54</a:t>
                      </a:r>
                      <a:endParaRPr lang="es-ES" sz="800" b="0" i="0" u="none" strike="noStrike">
                        <a:solidFill>
                          <a:srgbClr val="000000"/>
                        </a:solidFill>
                        <a:effectLst/>
                        <a:latin typeface="Calibri" panose="020F0502020204030204" pitchFamily="34" charset="0"/>
                      </a:endParaRPr>
                    </a:p>
                  </a:txBody>
                  <a:tcPr marL="4448" marR="4448" marT="4448" marB="0" anchor="b"/>
                </a:tc>
                <a:extLst>
                  <a:ext uri="{0D108BD9-81ED-4DB2-BD59-A6C34878D82A}">
                    <a16:rowId xmlns:a16="http://schemas.microsoft.com/office/drawing/2014/main" val="2101361651"/>
                  </a:ext>
                </a:extLst>
              </a:tr>
              <a:tr h="93415">
                <a:tc>
                  <a:txBody>
                    <a:bodyPr/>
                    <a:lstStyle/>
                    <a:p>
                      <a:pPr algn="l" fontAlgn="b"/>
                      <a:r>
                        <a:rPr lang="es-ES" sz="800" u="none" strike="noStrike">
                          <a:effectLst/>
                        </a:rPr>
                        <a:t>M0124</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SAN JUAN LA MANA</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COTOPAXI</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r" fontAlgn="b"/>
                      <a:r>
                        <a:rPr lang="es-ES" sz="800" u="none" strike="noStrike" dirty="0">
                          <a:effectLst/>
                        </a:rPr>
                        <a:t>33.87</a:t>
                      </a:r>
                      <a:endParaRPr lang="es-ES" sz="800" b="0" i="0" u="none" strike="noStrike" dirty="0">
                        <a:solidFill>
                          <a:srgbClr val="000000"/>
                        </a:solidFill>
                        <a:effectLst/>
                        <a:latin typeface="Calibri" panose="020F0502020204030204" pitchFamily="34" charset="0"/>
                      </a:endParaRPr>
                    </a:p>
                  </a:txBody>
                  <a:tcPr marL="4448" marR="4448" marT="4448" marB="0" anchor="b"/>
                </a:tc>
                <a:extLst>
                  <a:ext uri="{0D108BD9-81ED-4DB2-BD59-A6C34878D82A}">
                    <a16:rowId xmlns:a16="http://schemas.microsoft.com/office/drawing/2014/main" val="286835365"/>
                  </a:ext>
                </a:extLst>
              </a:tr>
              <a:tr h="93415">
                <a:tc>
                  <a:txBody>
                    <a:bodyPr/>
                    <a:lstStyle/>
                    <a:p>
                      <a:pPr algn="l" fontAlgn="b"/>
                      <a:r>
                        <a:rPr lang="es-ES" sz="800" u="none" strike="noStrike">
                          <a:effectLst/>
                        </a:rPr>
                        <a:t>M0258</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QUEROCHACA</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TUNGURAHUA</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r" fontAlgn="b"/>
                      <a:r>
                        <a:rPr lang="es-ES" sz="800" u="none" strike="noStrike">
                          <a:effectLst/>
                        </a:rPr>
                        <a:t>22.70</a:t>
                      </a:r>
                      <a:endParaRPr lang="es-ES" sz="800" b="0" i="0" u="none" strike="noStrike">
                        <a:solidFill>
                          <a:srgbClr val="000000"/>
                        </a:solidFill>
                        <a:effectLst/>
                        <a:latin typeface="Calibri" panose="020F0502020204030204" pitchFamily="34" charset="0"/>
                      </a:endParaRPr>
                    </a:p>
                  </a:txBody>
                  <a:tcPr marL="4448" marR="4448" marT="4448" marB="0" anchor="b"/>
                </a:tc>
                <a:extLst>
                  <a:ext uri="{0D108BD9-81ED-4DB2-BD59-A6C34878D82A}">
                    <a16:rowId xmlns:a16="http://schemas.microsoft.com/office/drawing/2014/main" val="3843217612"/>
                  </a:ext>
                </a:extLst>
              </a:tr>
              <a:tr h="93415">
                <a:tc>
                  <a:txBody>
                    <a:bodyPr/>
                    <a:lstStyle/>
                    <a:p>
                      <a:pPr algn="l" fontAlgn="b"/>
                      <a:r>
                        <a:rPr lang="es-ES" sz="800" u="none" strike="noStrike">
                          <a:effectLst/>
                        </a:rPr>
                        <a:t>M1107</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LAGUACOTO</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BOLIVAR</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r" fontAlgn="b"/>
                      <a:r>
                        <a:rPr lang="es-ES" sz="800" u="none" strike="noStrike" dirty="0">
                          <a:effectLst/>
                        </a:rPr>
                        <a:t>24.03</a:t>
                      </a:r>
                      <a:endParaRPr lang="es-ES" sz="800" b="0" i="0" u="none" strike="noStrike" dirty="0">
                        <a:solidFill>
                          <a:srgbClr val="000000"/>
                        </a:solidFill>
                        <a:effectLst/>
                        <a:latin typeface="Calibri" panose="020F0502020204030204" pitchFamily="34" charset="0"/>
                      </a:endParaRPr>
                    </a:p>
                  </a:txBody>
                  <a:tcPr marL="4448" marR="4448" marT="4448" marB="0" anchor="b"/>
                </a:tc>
                <a:extLst>
                  <a:ext uri="{0D108BD9-81ED-4DB2-BD59-A6C34878D82A}">
                    <a16:rowId xmlns:a16="http://schemas.microsoft.com/office/drawing/2014/main" val="2791114881"/>
                  </a:ext>
                </a:extLst>
              </a:tr>
              <a:tr h="93415">
                <a:tc>
                  <a:txBody>
                    <a:bodyPr/>
                    <a:lstStyle/>
                    <a:p>
                      <a:pPr algn="l" fontAlgn="b"/>
                      <a:r>
                        <a:rPr lang="es-ES" sz="800" u="none" strike="noStrike">
                          <a:effectLst/>
                        </a:rPr>
                        <a:t>M1036</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RIOBAMBA</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CHIMBORAZO</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r" fontAlgn="b"/>
                      <a:r>
                        <a:rPr lang="es-ES" sz="800" u="none" strike="noStrike" dirty="0">
                          <a:effectLst/>
                        </a:rPr>
                        <a:t>25.29</a:t>
                      </a:r>
                      <a:endParaRPr lang="es-ES" sz="800" b="0" i="0" u="none" strike="noStrike" dirty="0">
                        <a:solidFill>
                          <a:srgbClr val="000000"/>
                        </a:solidFill>
                        <a:effectLst/>
                        <a:latin typeface="Calibri" panose="020F0502020204030204" pitchFamily="34" charset="0"/>
                      </a:endParaRPr>
                    </a:p>
                  </a:txBody>
                  <a:tcPr marL="4448" marR="4448" marT="4448" marB="0" anchor="b"/>
                </a:tc>
                <a:extLst>
                  <a:ext uri="{0D108BD9-81ED-4DB2-BD59-A6C34878D82A}">
                    <a16:rowId xmlns:a16="http://schemas.microsoft.com/office/drawing/2014/main" val="862363563"/>
                  </a:ext>
                </a:extLst>
              </a:tr>
              <a:tr h="93415">
                <a:tc>
                  <a:txBody>
                    <a:bodyPr/>
                    <a:lstStyle/>
                    <a:p>
                      <a:pPr algn="l" fontAlgn="b"/>
                      <a:r>
                        <a:rPr lang="es-ES" sz="800" u="none" strike="noStrike">
                          <a:effectLst/>
                        </a:rPr>
                        <a:t>M0031</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CAÑAR</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CAÑAR</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r" fontAlgn="b"/>
                      <a:r>
                        <a:rPr lang="es-ES" sz="800" u="none" strike="noStrike" dirty="0">
                          <a:effectLst/>
                        </a:rPr>
                        <a:t>19.29</a:t>
                      </a:r>
                      <a:endParaRPr lang="es-ES" sz="800" b="0" i="0" u="none" strike="noStrike" dirty="0">
                        <a:solidFill>
                          <a:srgbClr val="000000"/>
                        </a:solidFill>
                        <a:effectLst/>
                        <a:latin typeface="Calibri" panose="020F0502020204030204" pitchFamily="34" charset="0"/>
                      </a:endParaRPr>
                    </a:p>
                  </a:txBody>
                  <a:tcPr marL="4448" marR="4448" marT="4448" marB="0" anchor="b"/>
                </a:tc>
                <a:extLst>
                  <a:ext uri="{0D108BD9-81ED-4DB2-BD59-A6C34878D82A}">
                    <a16:rowId xmlns:a16="http://schemas.microsoft.com/office/drawing/2014/main" val="392429173"/>
                  </a:ext>
                </a:extLst>
              </a:tr>
              <a:tr h="93415">
                <a:tc>
                  <a:txBody>
                    <a:bodyPr/>
                    <a:lstStyle/>
                    <a:p>
                      <a:pPr algn="l" fontAlgn="b"/>
                      <a:r>
                        <a:rPr lang="es-ES" sz="800" u="none" strike="noStrike">
                          <a:effectLst/>
                        </a:rPr>
                        <a:t>M5089</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EL TABLON-LAS CUEVAS</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AZUAY</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r" fontAlgn="b"/>
                      <a:r>
                        <a:rPr lang="es-ES" sz="800" u="none" strike="noStrike" dirty="0">
                          <a:effectLst/>
                        </a:rPr>
                        <a:t>16.64</a:t>
                      </a:r>
                      <a:endParaRPr lang="es-ES" sz="800" b="0" i="0" u="none" strike="noStrike" dirty="0">
                        <a:solidFill>
                          <a:srgbClr val="000000"/>
                        </a:solidFill>
                        <a:effectLst/>
                        <a:latin typeface="Calibri" panose="020F0502020204030204" pitchFamily="34" charset="0"/>
                      </a:endParaRPr>
                    </a:p>
                  </a:txBody>
                  <a:tcPr marL="4448" marR="4448" marT="4448" marB="0" anchor="b"/>
                </a:tc>
                <a:extLst>
                  <a:ext uri="{0D108BD9-81ED-4DB2-BD59-A6C34878D82A}">
                    <a16:rowId xmlns:a16="http://schemas.microsoft.com/office/drawing/2014/main" val="1813477838"/>
                  </a:ext>
                </a:extLst>
              </a:tr>
              <a:tr h="175263">
                <a:tc>
                  <a:txBody>
                    <a:bodyPr/>
                    <a:lstStyle/>
                    <a:p>
                      <a:pPr algn="l" fontAlgn="b"/>
                      <a:r>
                        <a:rPr lang="es-ES" sz="800" u="none" strike="noStrike">
                          <a:effectLst/>
                        </a:rPr>
                        <a:t>M1242</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EL ALMENDRAL-GRANJA ALMENDRAL</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LOJA</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r" fontAlgn="b"/>
                      <a:r>
                        <a:rPr lang="es-ES" sz="800" u="none" strike="noStrike" dirty="0">
                          <a:effectLst/>
                        </a:rPr>
                        <a:t>30.20</a:t>
                      </a:r>
                      <a:endParaRPr lang="es-ES" sz="800" b="0" i="0" u="none" strike="noStrike" dirty="0">
                        <a:solidFill>
                          <a:srgbClr val="000000"/>
                        </a:solidFill>
                        <a:effectLst/>
                        <a:latin typeface="Calibri" panose="020F0502020204030204" pitchFamily="34" charset="0"/>
                      </a:endParaRPr>
                    </a:p>
                  </a:txBody>
                  <a:tcPr marL="4448" marR="4448" marT="4448" marB="0" anchor="b"/>
                </a:tc>
                <a:extLst>
                  <a:ext uri="{0D108BD9-81ED-4DB2-BD59-A6C34878D82A}">
                    <a16:rowId xmlns:a16="http://schemas.microsoft.com/office/drawing/2014/main" val="1825172613"/>
                  </a:ext>
                </a:extLst>
              </a:tr>
              <a:tr h="93415">
                <a:tc>
                  <a:txBody>
                    <a:bodyPr/>
                    <a:lstStyle/>
                    <a:p>
                      <a:pPr algn="l" fontAlgn="b"/>
                      <a:r>
                        <a:rPr lang="es-ES" sz="800" u="none" strike="noStrike">
                          <a:effectLst/>
                        </a:rPr>
                        <a:t>M0203</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REVENTADOR</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SUCUMBIOS</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r" fontAlgn="b"/>
                      <a:r>
                        <a:rPr lang="es-ES" sz="800" u="none" strike="noStrike">
                          <a:effectLst/>
                        </a:rPr>
                        <a:t>28.74</a:t>
                      </a:r>
                      <a:endParaRPr lang="es-ES" sz="800" b="0" i="0" u="none" strike="noStrike">
                        <a:solidFill>
                          <a:srgbClr val="000000"/>
                        </a:solidFill>
                        <a:effectLst/>
                        <a:latin typeface="Calibri" panose="020F0502020204030204" pitchFamily="34" charset="0"/>
                      </a:endParaRPr>
                    </a:p>
                  </a:txBody>
                  <a:tcPr marL="4448" marR="4448" marT="4448" marB="0" anchor="b"/>
                </a:tc>
                <a:extLst>
                  <a:ext uri="{0D108BD9-81ED-4DB2-BD59-A6C34878D82A}">
                    <a16:rowId xmlns:a16="http://schemas.microsoft.com/office/drawing/2014/main" val="3217255485"/>
                  </a:ext>
                </a:extLst>
              </a:tr>
              <a:tr h="93415">
                <a:tc>
                  <a:txBody>
                    <a:bodyPr/>
                    <a:lstStyle/>
                    <a:p>
                      <a:pPr algn="l" fontAlgn="b"/>
                      <a:r>
                        <a:rPr lang="es-ES" sz="800" u="none" strike="noStrike">
                          <a:effectLst/>
                        </a:rPr>
                        <a:t>M1203</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LUMBAQUI</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SUCUMBIOS</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r" fontAlgn="b"/>
                      <a:r>
                        <a:rPr lang="es-ES" sz="800" u="none" strike="noStrike" dirty="0">
                          <a:effectLst/>
                        </a:rPr>
                        <a:t>35.90</a:t>
                      </a:r>
                      <a:endParaRPr lang="es-ES" sz="800" b="0" i="0" u="none" strike="noStrike" dirty="0">
                        <a:solidFill>
                          <a:srgbClr val="000000"/>
                        </a:solidFill>
                        <a:effectLst/>
                        <a:latin typeface="Calibri" panose="020F0502020204030204" pitchFamily="34" charset="0"/>
                      </a:endParaRPr>
                    </a:p>
                  </a:txBody>
                  <a:tcPr marL="4448" marR="4448" marT="4448" marB="0" anchor="b"/>
                </a:tc>
                <a:extLst>
                  <a:ext uri="{0D108BD9-81ED-4DB2-BD59-A6C34878D82A}">
                    <a16:rowId xmlns:a16="http://schemas.microsoft.com/office/drawing/2014/main" val="3950424057"/>
                  </a:ext>
                </a:extLst>
              </a:tr>
              <a:tr h="93415">
                <a:tc>
                  <a:txBody>
                    <a:bodyPr/>
                    <a:lstStyle/>
                    <a:p>
                      <a:pPr algn="l" fontAlgn="b"/>
                      <a:r>
                        <a:rPr lang="es-ES" sz="800" u="none" strike="noStrike">
                          <a:effectLst/>
                        </a:rPr>
                        <a:t>M0007</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NUEVO ROCAFUERTE</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ORELLANA</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r" fontAlgn="b"/>
                      <a:r>
                        <a:rPr lang="es-ES" sz="800" u="none" strike="noStrike" dirty="0">
                          <a:effectLst/>
                        </a:rPr>
                        <a:t>34.33</a:t>
                      </a:r>
                      <a:endParaRPr lang="es-ES" sz="800" b="0" i="0" u="none" strike="noStrike" dirty="0">
                        <a:solidFill>
                          <a:srgbClr val="000000"/>
                        </a:solidFill>
                        <a:effectLst/>
                        <a:latin typeface="Calibri" panose="020F0502020204030204" pitchFamily="34" charset="0"/>
                      </a:endParaRPr>
                    </a:p>
                  </a:txBody>
                  <a:tcPr marL="4448" marR="4448" marT="4448" marB="0" anchor="b"/>
                </a:tc>
                <a:extLst>
                  <a:ext uri="{0D108BD9-81ED-4DB2-BD59-A6C34878D82A}">
                    <a16:rowId xmlns:a16="http://schemas.microsoft.com/office/drawing/2014/main" val="2786891977"/>
                  </a:ext>
                </a:extLst>
              </a:tr>
              <a:tr h="93415">
                <a:tc>
                  <a:txBody>
                    <a:bodyPr/>
                    <a:lstStyle/>
                    <a:p>
                      <a:pPr algn="l" fontAlgn="b"/>
                      <a:r>
                        <a:rPr lang="es-ES" sz="800" u="none" strike="noStrike">
                          <a:effectLst/>
                        </a:rPr>
                        <a:t>M0188</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PAPALLACTA</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NAPO</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r" fontAlgn="b"/>
                      <a:r>
                        <a:rPr lang="es-ES" sz="800" u="none" strike="noStrike" dirty="0">
                          <a:effectLst/>
                        </a:rPr>
                        <a:t>17.74</a:t>
                      </a:r>
                      <a:endParaRPr lang="es-ES" sz="800" b="0" i="0" u="none" strike="noStrike" dirty="0">
                        <a:solidFill>
                          <a:srgbClr val="000000"/>
                        </a:solidFill>
                        <a:effectLst/>
                        <a:latin typeface="Calibri" panose="020F0502020204030204" pitchFamily="34" charset="0"/>
                      </a:endParaRPr>
                    </a:p>
                  </a:txBody>
                  <a:tcPr marL="4448" marR="4448" marT="4448" marB="0" anchor="b"/>
                </a:tc>
                <a:extLst>
                  <a:ext uri="{0D108BD9-81ED-4DB2-BD59-A6C34878D82A}">
                    <a16:rowId xmlns:a16="http://schemas.microsoft.com/office/drawing/2014/main" val="2803552387"/>
                  </a:ext>
                </a:extLst>
              </a:tr>
              <a:tr h="93415">
                <a:tc>
                  <a:txBody>
                    <a:bodyPr/>
                    <a:lstStyle/>
                    <a:p>
                      <a:pPr algn="l" fontAlgn="b"/>
                      <a:r>
                        <a:rPr lang="es-ES" sz="800" u="none" strike="noStrike">
                          <a:effectLst/>
                        </a:rPr>
                        <a:t>M0008</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PUYO</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PASTAZA</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r" fontAlgn="b"/>
                      <a:r>
                        <a:rPr lang="es-ES" sz="800" u="none" strike="noStrike" dirty="0">
                          <a:effectLst/>
                        </a:rPr>
                        <a:t>31.54</a:t>
                      </a:r>
                      <a:endParaRPr lang="es-ES" sz="800" b="0" i="0" u="none" strike="noStrike" dirty="0">
                        <a:solidFill>
                          <a:srgbClr val="000000"/>
                        </a:solidFill>
                        <a:effectLst/>
                        <a:latin typeface="Calibri" panose="020F0502020204030204" pitchFamily="34" charset="0"/>
                      </a:endParaRPr>
                    </a:p>
                  </a:txBody>
                  <a:tcPr marL="4448" marR="4448" marT="4448" marB="0" anchor="b"/>
                </a:tc>
                <a:extLst>
                  <a:ext uri="{0D108BD9-81ED-4DB2-BD59-A6C34878D82A}">
                    <a16:rowId xmlns:a16="http://schemas.microsoft.com/office/drawing/2014/main" val="2388158932"/>
                  </a:ext>
                </a:extLst>
              </a:tr>
              <a:tr h="97863">
                <a:tc>
                  <a:txBody>
                    <a:bodyPr/>
                    <a:lstStyle/>
                    <a:p>
                      <a:pPr algn="l" fontAlgn="b"/>
                      <a:r>
                        <a:rPr lang="es-ES" sz="800" u="none" strike="noStrike">
                          <a:effectLst/>
                        </a:rPr>
                        <a:t>M1040</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MACAS SAN ISIDRO-PNS</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MORONA SANTIAGO</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r" fontAlgn="b"/>
                      <a:r>
                        <a:rPr lang="es-ES" sz="800" u="none" strike="noStrike" dirty="0">
                          <a:effectLst/>
                        </a:rPr>
                        <a:t>30.37</a:t>
                      </a:r>
                      <a:endParaRPr lang="es-ES" sz="800" b="0" i="0" u="none" strike="noStrike" dirty="0">
                        <a:solidFill>
                          <a:srgbClr val="000000"/>
                        </a:solidFill>
                        <a:effectLst/>
                        <a:latin typeface="Calibri" panose="020F0502020204030204" pitchFamily="34" charset="0"/>
                      </a:endParaRPr>
                    </a:p>
                  </a:txBody>
                  <a:tcPr marL="4448" marR="4448" marT="4448" marB="0" anchor="b"/>
                </a:tc>
                <a:extLst>
                  <a:ext uri="{0D108BD9-81ED-4DB2-BD59-A6C34878D82A}">
                    <a16:rowId xmlns:a16="http://schemas.microsoft.com/office/drawing/2014/main" val="2644212768"/>
                  </a:ext>
                </a:extLst>
              </a:tr>
            </a:tbl>
          </a:graphicData>
        </a:graphic>
      </p:graphicFrame>
      <p:pic>
        <p:nvPicPr>
          <p:cNvPr id="7" name="Imagen 6">
            <a:extLst>
              <a:ext uri="{FF2B5EF4-FFF2-40B4-BE49-F238E27FC236}">
                <a16:creationId xmlns:a16="http://schemas.microsoft.com/office/drawing/2014/main" id="{A33F6CB8-E75F-4834-950C-5B5F5D92D3D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570867" y="1637446"/>
            <a:ext cx="5372603" cy="3919292"/>
          </a:xfrm>
          <a:prstGeom prst="rect">
            <a:avLst/>
          </a:prstGeom>
          <a:noFill/>
        </p:spPr>
      </p:pic>
      <p:sp>
        <p:nvSpPr>
          <p:cNvPr id="6" name="Shape">
            <a:extLst>
              <a:ext uri="{FF2B5EF4-FFF2-40B4-BE49-F238E27FC236}">
                <a16:creationId xmlns:a16="http://schemas.microsoft.com/office/drawing/2014/main" id="{C73512F6-6469-41EA-8CD4-A4DB8DA29FE4}"/>
              </a:ext>
            </a:extLst>
          </p:cNvPr>
          <p:cNvSpPr/>
          <p:nvPr/>
        </p:nvSpPr>
        <p:spPr>
          <a:xfrm rot="10800000">
            <a:off x="5187877" y="662393"/>
            <a:ext cx="4720398" cy="5282441"/>
          </a:xfrm>
          <a:custGeom>
            <a:avLst/>
            <a:gdLst/>
            <a:ahLst/>
            <a:cxnLst>
              <a:cxn ang="0">
                <a:pos x="wd2" y="hd2"/>
              </a:cxn>
              <a:cxn ang="5400000">
                <a:pos x="wd2" y="hd2"/>
              </a:cxn>
              <a:cxn ang="10800000">
                <a:pos x="wd2" y="hd2"/>
              </a:cxn>
              <a:cxn ang="16200000">
                <a:pos x="wd2" y="hd2"/>
              </a:cxn>
            </a:cxnLst>
            <a:rect l="0" t="0" r="r" b="b"/>
            <a:pathLst>
              <a:path w="21600" h="21600" extrusionOk="0">
                <a:moveTo>
                  <a:pt x="17565" y="1647"/>
                </a:moveTo>
                <a:lnTo>
                  <a:pt x="17567" y="4889"/>
                </a:lnTo>
                <a:lnTo>
                  <a:pt x="17570" y="8131"/>
                </a:lnTo>
                <a:lnTo>
                  <a:pt x="17572" y="11373"/>
                </a:lnTo>
                <a:lnTo>
                  <a:pt x="17574" y="14594"/>
                </a:lnTo>
                <a:cubicBezTo>
                  <a:pt x="17574" y="14594"/>
                  <a:pt x="17574" y="14644"/>
                  <a:pt x="17574" y="14732"/>
                </a:cubicBezTo>
                <a:cubicBezTo>
                  <a:pt x="17572" y="14799"/>
                  <a:pt x="17568" y="14895"/>
                  <a:pt x="17565" y="15012"/>
                </a:cubicBezTo>
                <a:cubicBezTo>
                  <a:pt x="17563" y="15040"/>
                  <a:pt x="17565" y="15071"/>
                  <a:pt x="17561" y="15101"/>
                </a:cubicBezTo>
                <a:cubicBezTo>
                  <a:pt x="17557" y="15131"/>
                  <a:pt x="17553" y="15162"/>
                  <a:pt x="17550" y="15193"/>
                </a:cubicBezTo>
                <a:cubicBezTo>
                  <a:pt x="17544" y="15256"/>
                  <a:pt x="17536" y="15323"/>
                  <a:pt x="17530" y="15392"/>
                </a:cubicBezTo>
                <a:cubicBezTo>
                  <a:pt x="17520" y="15459"/>
                  <a:pt x="17505" y="15526"/>
                  <a:pt x="17493" y="15594"/>
                </a:cubicBezTo>
                <a:cubicBezTo>
                  <a:pt x="17487" y="15629"/>
                  <a:pt x="17481" y="15663"/>
                  <a:pt x="17476" y="15698"/>
                </a:cubicBezTo>
                <a:lnTo>
                  <a:pt x="17449" y="15797"/>
                </a:lnTo>
                <a:cubicBezTo>
                  <a:pt x="17429" y="15861"/>
                  <a:pt x="17418" y="15930"/>
                  <a:pt x="17394" y="15990"/>
                </a:cubicBezTo>
                <a:cubicBezTo>
                  <a:pt x="17372" y="16050"/>
                  <a:pt x="17351" y="16110"/>
                  <a:pt x="17331" y="16167"/>
                </a:cubicBezTo>
                <a:cubicBezTo>
                  <a:pt x="17309" y="16222"/>
                  <a:pt x="17282" y="16272"/>
                  <a:pt x="17261" y="16322"/>
                </a:cubicBezTo>
                <a:cubicBezTo>
                  <a:pt x="17250" y="16346"/>
                  <a:pt x="17241" y="16372"/>
                  <a:pt x="17229" y="16393"/>
                </a:cubicBezTo>
                <a:cubicBezTo>
                  <a:pt x="17217" y="16414"/>
                  <a:pt x="17204" y="16435"/>
                  <a:pt x="17193" y="16455"/>
                </a:cubicBezTo>
                <a:cubicBezTo>
                  <a:pt x="17171" y="16494"/>
                  <a:pt x="17151" y="16531"/>
                  <a:pt x="17134" y="16564"/>
                </a:cubicBezTo>
                <a:cubicBezTo>
                  <a:pt x="17113" y="16594"/>
                  <a:pt x="17094" y="16620"/>
                  <a:pt x="17080" y="16642"/>
                </a:cubicBezTo>
                <a:cubicBezTo>
                  <a:pt x="17051" y="16685"/>
                  <a:pt x="17035" y="16710"/>
                  <a:pt x="17035" y="16710"/>
                </a:cubicBezTo>
                <a:cubicBezTo>
                  <a:pt x="17035" y="16710"/>
                  <a:pt x="17031" y="16717"/>
                  <a:pt x="17023" y="16728"/>
                </a:cubicBezTo>
                <a:cubicBezTo>
                  <a:pt x="17014" y="16739"/>
                  <a:pt x="17001" y="16754"/>
                  <a:pt x="16985" y="16774"/>
                </a:cubicBezTo>
                <a:cubicBezTo>
                  <a:pt x="16951" y="16814"/>
                  <a:pt x="16909" y="16875"/>
                  <a:pt x="16845" y="16937"/>
                </a:cubicBezTo>
                <a:cubicBezTo>
                  <a:pt x="16725" y="17067"/>
                  <a:pt x="16544" y="17226"/>
                  <a:pt x="16322" y="17362"/>
                </a:cubicBezTo>
                <a:cubicBezTo>
                  <a:pt x="16102" y="17501"/>
                  <a:pt x="15841" y="17617"/>
                  <a:pt x="15630" y="17691"/>
                </a:cubicBezTo>
                <a:cubicBezTo>
                  <a:pt x="15526" y="17731"/>
                  <a:pt x="15432" y="17755"/>
                  <a:pt x="15369" y="17776"/>
                </a:cubicBezTo>
                <a:cubicBezTo>
                  <a:pt x="15304" y="17794"/>
                  <a:pt x="15265" y="17804"/>
                  <a:pt x="15265" y="17804"/>
                </a:cubicBezTo>
                <a:cubicBezTo>
                  <a:pt x="15265" y="17804"/>
                  <a:pt x="15117" y="17847"/>
                  <a:pt x="14879" y="17892"/>
                </a:cubicBezTo>
                <a:cubicBezTo>
                  <a:pt x="14761" y="17914"/>
                  <a:pt x="14620" y="17938"/>
                  <a:pt x="14470" y="17954"/>
                </a:cubicBezTo>
                <a:cubicBezTo>
                  <a:pt x="14323" y="17972"/>
                  <a:pt x="14154" y="17983"/>
                  <a:pt x="14025" y="17985"/>
                </a:cubicBezTo>
                <a:cubicBezTo>
                  <a:pt x="13251" y="17985"/>
                  <a:pt x="12479" y="17986"/>
                  <a:pt x="12293" y="17986"/>
                </a:cubicBezTo>
                <a:lnTo>
                  <a:pt x="12293" y="17986"/>
                </a:lnTo>
                <a:lnTo>
                  <a:pt x="8674" y="17987"/>
                </a:lnTo>
                <a:lnTo>
                  <a:pt x="5056" y="17988"/>
                </a:lnTo>
                <a:lnTo>
                  <a:pt x="1438" y="17989"/>
                </a:lnTo>
                <a:lnTo>
                  <a:pt x="0" y="17991"/>
                </a:lnTo>
                <a:lnTo>
                  <a:pt x="0" y="21600"/>
                </a:lnTo>
                <a:lnTo>
                  <a:pt x="1439" y="21599"/>
                </a:lnTo>
                <a:lnTo>
                  <a:pt x="5057" y="21598"/>
                </a:lnTo>
                <a:lnTo>
                  <a:pt x="8676" y="21597"/>
                </a:lnTo>
                <a:lnTo>
                  <a:pt x="12293" y="21596"/>
                </a:lnTo>
                <a:lnTo>
                  <a:pt x="12293" y="21596"/>
                </a:lnTo>
                <a:cubicBezTo>
                  <a:pt x="12483" y="21596"/>
                  <a:pt x="13289" y="21594"/>
                  <a:pt x="14093" y="21594"/>
                </a:cubicBezTo>
                <a:cubicBezTo>
                  <a:pt x="14418" y="21588"/>
                  <a:pt x="14700" y="21566"/>
                  <a:pt x="14973" y="21535"/>
                </a:cubicBezTo>
                <a:cubicBezTo>
                  <a:pt x="15243" y="21505"/>
                  <a:pt x="15493" y="21464"/>
                  <a:pt x="15706" y="21424"/>
                </a:cubicBezTo>
                <a:cubicBezTo>
                  <a:pt x="16132" y="21343"/>
                  <a:pt x="16414" y="21263"/>
                  <a:pt x="16414" y="21263"/>
                </a:cubicBezTo>
                <a:cubicBezTo>
                  <a:pt x="16414" y="21263"/>
                  <a:pt x="16485" y="21244"/>
                  <a:pt x="16608" y="21210"/>
                </a:cubicBezTo>
                <a:cubicBezTo>
                  <a:pt x="16732" y="21171"/>
                  <a:pt x="16908" y="21121"/>
                  <a:pt x="17118" y="21044"/>
                </a:cubicBezTo>
                <a:cubicBezTo>
                  <a:pt x="17537" y="20896"/>
                  <a:pt x="18094" y="20653"/>
                  <a:pt x="18616" y="20327"/>
                </a:cubicBezTo>
                <a:cubicBezTo>
                  <a:pt x="18878" y="20166"/>
                  <a:pt x="19128" y="19983"/>
                  <a:pt x="19352" y="19800"/>
                </a:cubicBezTo>
                <a:cubicBezTo>
                  <a:pt x="19380" y="19776"/>
                  <a:pt x="19407" y="19754"/>
                  <a:pt x="19435" y="19732"/>
                </a:cubicBezTo>
                <a:cubicBezTo>
                  <a:pt x="19461" y="19708"/>
                  <a:pt x="19488" y="19685"/>
                  <a:pt x="19513" y="19661"/>
                </a:cubicBezTo>
                <a:cubicBezTo>
                  <a:pt x="19565" y="19614"/>
                  <a:pt x="19614" y="19569"/>
                  <a:pt x="19664" y="19523"/>
                </a:cubicBezTo>
                <a:cubicBezTo>
                  <a:pt x="19762" y="19435"/>
                  <a:pt x="19848" y="19343"/>
                  <a:pt x="19927" y="19259"/>
                </a:cubicBezTo>
                <a:cubicBezTo>
                  <a:pt x="20088" y="19093"/>
                  <a:pt x="20203" y="18943"/>
                  <a:pt x="20286" y="18839"/>
                </a:cubicBezTo>
                <a:cubicBezTo>
                  <a:pt x="20326" y="18787"/>
                  <a:pt x="20359" y="18746"/>
                  <a:pt x="20381" y="18717"/>
                </a:cubicBezTo>
                <a:cubicBezTo>
                  <a:pt x="20400" y="18688"/>
                  <a:pt x="20412" y="18673"/>
                  <a:pt x="20412" y="18673"/>
                </a:cubicBezTo>
                <a:cubicBezTo>
                  <a:pt x="20412" y="18673"/>
                  <a:pt x="20454" y="18611"/>
                  <a:pt x="20528" y="18503"/>
                </a:cubicBezTo>
                <a:cubicBezTo>
                  <a:pt x="20563" y="18448"/>
                  <a:pt x="20608" y="18382"/>
                  <a:pt x="20658" y="18306"/>
                </a:cubicBezTo>
                <a:cubicBezTo>
                  <a:pt x="20703" y="18228"/>
                  <a:pt x="20752" y="18140"/>
                  <a:pt x="20806" y="18044"/>
                </a:cubicBezTo>
                <a:cubicBezTo>
                  <a:pt x="20834" y="17995"/>
                  <a:pt x="20861" y="17945"/>
                  <a:pt x="20889" y="17893"/>
                </a:cubicBezTo>
                <a:cubicBezTo>
                  <a:pt x="20916" y="17841"/>
                  <a:pt x="20940" y="17786"/>
                  <a:pt x="20967" y="17731"/>
                </a:cubicBezTo>
                <a:cubicBezTo>
                  <a:pt x="21018" y="17619"/>
                  <a:pt x="21074" y="17500"/>
                  <a:pt x="21124" y="17377"/>
                </a:cubicBezTo>
                <a:cubicBezTo>
                  <a:pt x="21168" y="17253"/>
                  <a:pt x="21214" y="17126"/>
                  <a:pt x="21259" y="16996"/>
                </a:cubicBezTo>
                <a:cubicBezTo>
                  <a:pt x="21305" y="16866"/>
                  <a:pt x="21335" y="16735"/>
                  <a:pt x="21372" y="16604"/>
                </a:cubicBezTo>
                <a:cubicBezTo>
                  <a:pt x="21389" y="16538"/>
                  <a:pt x="21406" y="16472"/>
                  <a:pt x="21422" y="16407"/>
                </a:cubicBezTo>
                <a:cubicBezTo>
                  <a:pt x="21435" y="16342"/>
                  <a:pt x="21447" y="16278"/>
                  <a:pt x="21459" y="16214"/>
                </a:cubicBezTo>
                <a:cubicBezTo>
                  <a:pt x="21483" y="16085"/>
                  <a:pt x="21507" y="15958"/>
                  <a:pt x="21525" y="15838"/>
                </a:cubicBezTo>
                <a:cubicBezTo>
                  <a:pt x="21537" y="15717"/>
                  <a:pt x="21551" y="15602"/>
                  <a:pt x="21562" y="15491"/>
                </a:cubicBezTo>
                <a:cubicBezTo>
                  <a:pt x="21567" y="15436"/>
                  <a:pt x="21573" y="15383"/>
                  <a:pt x="21578" y="15331"/>
                </a:cubicBezTo>
                <a:cubicBezTo>
                  <a:pt x="21583" y="15279"/>
                  <a:pt x="21583" y="15232"/>
                  <a:pt x="21585" y="15184"/>
                </a:cubicBezTo>
                <a:cubicBezTo>
                  <a:pt x="21591" y="14996"/>
                  <a:pt x="21596" y="14839"/>
                  <a:pt x="21600" y="14730"/>
                </a:cubicBezTo>
                <a:cubicBezTo>
                  <a:pt x="21600" y="14640"/>
                  <a:pt x="21600" y="14589"/>
                  <a:pt x="21600" y="14589"/>
                </a:cubicBezTo>
                <a:lnTo>
                  <a:pt x="21598" y="11347"/>
                </a:lnTo>
                <a:lnTo>
                  <a:pt x="21598" y="11347"/>
                </a:lnTo>
                <a:lnTo>
                  <a:pt x="21595" y="8126"/>
                </a:lnTo>
                <a:lnTo>
                  <a:pt x="21593" y="4883"/>
                </a:lnTo>
                <a:lnTo>
                  <a:pt x="21590" y="1641"/>
                </a:lnTo>
                <a:lnTo>
                  <a:pt x="21589" y="0"/>
                </a:lnTo>
                <a:lnTo>
                  <a:pt x="17561" y="0"/>
                </a:lnTo>
                <a:lnTo>
                  <a:pt x="17565" y="1647"/>
                </a:lnTo>
                <a:close/>
                <a:moveTo>
                  <a:pt x="689" y="19904"/>
                </a:moveTo>
                <a:cubicBezTo>
                  <a:pt x="669" y="19904"/>
                  <a:pt x="649" y="19897"/>
                  <a:pt x="636" y="19884"/>
                </a:cubicBezTo>
                <a:cubicBezTo>
                  <a:pt x="622" y="19870"/>
                  <a:pt x="613" y="19854"/>
                  <a:pt x="613" y="19836"/>
                </a:cubicBezTo>
                <a:lnTo>
                  <a:pt x="613" y="19755"/>
                </a:lnTo>
                <a:cubicBezTo>
                  <a:pt x="613" y="19718"/>
                  <a:pt x="647" y="19688"/>
                  <a:pt x="689" y="19688"/>
                </a:cubicBezTo>
                <a:lnTo>
                  <a:pt x="1378" y="19688"/>
                </a:lnTo>
                <a:cubicBezTo>
                  <a:pt x="1420" y="19688"/>
                  <a:pt x="1454" y="19718"/>
                  <a:pt x="1454" y="19755"/>
                </a:cubicBezTo>
                <a:lnTo>
                  <a:pt x="1454" y="19836"/>
                </a:lnTo>
                <a:lnTo>
                  <a:pt x="1454" y="19836"/>
                </a:lnTo>
                <a:cubicBezTo>
                  <a:pt x="1454" y="19854"/>
                  <a:pt x="1446" y="19872"/>
                  <a:pt x="1432" y="19884"/>
                </a:cubicBezTo>
                <a:cubicBezTo>
                  <a:pt x="1418" y="19896"/>
                  <a:pt x="1398" y="19904"/>
                  <a:pt x="1378" y="19904"/>
                </a:cubicBezTo>
                <a:lnTo>
                  <a:pt x="689" y="19904"/>
                </a:lnTo>
                <a:close/>
                <a:moveTo>
                  <a:pt x="2298" y="19903"/>
                </a:moveTo>
                <a:cubicBezTo>
                  <a:pt x="2278" y="19903"/>
                  <a:pt x="2258" y="19896"/>
                  <a:pt x="2245" y="19883"/>
                </a:cubicBezTo>
                <a:cubicBezTo>
                  <a:pt x="2231" y="19869"/>
                  <a:pt x="2223" y="19853"/>
                  <a:pt x="2223" y="19835"/>
                </a:cubicBezTo>
                <a:lnTo>
                  <a:pt x="2223" y="19754"/>
                </a:lnTo>
                <a:cubicBezTo>
                  <a:pt x="2223" y="19717"/>
                  <a:pt x="2256" y="19687"/>
                  <a:pt x="2298" y="19687"/>
                </a:cubicBezTo>
                <a:lnTo>
                  <a:pt x="2988" y="19687"/>
                </a:lnTo>
                <a:cubicBezTo>
                  <a:pt x="3007" y="19687"/>
                  <a:pt x="3027" y="19694"/>
                  <a:pt x="3041" y="19707"/>
                </a:cubicBezTo>
                <a:cubicBezTo>
                  <a:pt x="3054" y="19720"/>
                  <a:pt x="3063" y="19737"/>
                  <a:pt x="3063" y="19754"/>
                </a:cubicBezTo>
                <a:lnTo>
                  <a:pt x="3063" y="19835"/>
                </a:lnTo>
                <a:cubicBezTo>
                  <a:pt x="3063" y="19873"/>
                  <a:pt x="3030" y="19903"/>
                  <a:pt x="2988" y="19903"/>
                </a:cubicBezTo>
                <a:lnTo>
                  <a:pt x="2298" y="19903"/>
                </a:lnTo>
                <a:close/>
                <a:moveTo>
                  <a:pt x="3908" y="19903"/>
                </a:moveTo>
                <a:cubicBezTo>
                  <a:pt x="3889" y="19903"/>
                  <a:pt x="3869" y="19896"/>
                  <a:pt x="3855" y="19883"/>
                </a:cubicBezTo>
                <a:cubicBezTo>
                  <a:pt x="3842" y="19869"/>
                  <a:pt x="3833" y="19853"/>
                  <a:pt x="3833" y="19835"/>
                </a:cubicBezTo>
                <a:lnTo>
                  <a:pt x="3833" y="19754"/>
                </a:lnTo>
                <a:cubicBezTo>
                  <a:pt x="3833" y="19717"/>
                  <a:pt x="3866" y="19687"/>
                  <a:pt x="3908" y="19687"/>
                </a:cubicBezTo>
                <a:lnTo>
                  <a:pt x="4598" y="19687"/>
                </a:lnTo>
                <a:cubicBezTo>
                  <a:pt x="4640" y="19687"/>
                  <a:pt x="4673" y="19717"/>
                  <a:pt x="4673" y="19754"/>
                </a:cubicBezTo>
                <a:lnTo>
                  <a:pt x="4673" y="19835"/>
                </a:lnTo>
                <a:lnTo>
                  <a:pt x="4673" y="19835"/>
                </a:lnTo>
                <a:cubicBezTo>
                  <a:pt x="4673" y="19853"/>
                  <a:pt x="4666" y="19870"/>
                  <a:pt x="4651" y="19883"/>
                </a:cubicBezTo>
                <a:cubicBezTo>
                  <a:pt x="4638" y="19895"/>
                  <a:pt x="4618" y="19903"/>
                  <a:pt x="4598" y="19903"/>
                </a:cubicBezTo>
                <a:lnTo>
                  <a:pt x="3908" y="19903"/>
                </a:lnTo>
                <a:close/>
                <a:moveTo>
                  <a:pt x="5519" y="19901"/>
                </a:moveTo>
                <a:cubicBezTo>
                  <a:pt x="5477" y="19901"/>
                  <a:pt x="5444" y="19872"/>
                  <a:pt x="5444" y="19834"/>
                </a:cubicBezTo>
                <a:lnTo>
                  <a:pt x="5444" y="19753"/>
                </a:lnTo>
                <a:lnTo>
                  <a:pt x="5444" y="19753"/>
                </a:lnTo>
                <a:cubicBezTo>
                  <a:pt x="5444" y="19736"/>
                  <a:pt x="5451" y="19718"/>
                  <a:pt x="5466" y="19706"/>
                </a:cubicBezTo>
                <a:cubicBezTo>
                  <a:pt x="5479" y="19694"/>
                  <a:pt x="5499" y="19686"/>
                  <a:pt x="5519" y="19686"/>
                </a:cubicBezTo>
                <a:lnTo>
                  <a:pt x="6209" y="19686"/>
                </a:lnTo>
                <a:cubicBezTo>
                  <a:pt x="6251" y="19686"/>
                  <a:pt x="6284" y="19716"/>
                  <a:pt x="6284" y="19753"/>
                </a:cubicBezTo>
                <a:lnTo>
                  <a:pt x="6284" y="19834"/>
                </a:lnTo>
                <a:lnTo>
                  <a:pt x="6284" y="19834"/>
                </a:lnTo>
                <a:cubicBezTo>
                  <a:pt x="6284" y="19852"/>
                  <a:pt x="6277" y="19869"/>
                  <a:pt x="6262" y="19882"/>
                </a:cubicBezTo>
                <a:cubicBezTo>
                  <a:pt x="6248" y="19894"/>
                  <a:pt x="6228" y="19901"/>
                  <a:pt x="6209" y="19901"/>
                </a:cubicBezTo>
                <a:lnTo>
                  <a:pt x="5519" y="19901"/>
                </a:lnTo>
                <a:close/>
                <a:moveTo>
                  <a:pt x="7129" y="19900"/>
                </a:moveTo>
                <a:cubicBezTo>
                  <a:pt x="7110" y="19900"/>
                  <a:pt x="7090" y="19894"/>
                  <a:pt x="7076" y="19880"/>
                </a:cubicBezTo>
                <a:cubicBezTo>
                  <a:pt x="7063" y="19867"/>
                  <a:pt x="7054" y="19851"/>
                  <a:pt x="7054" y="19833"/>
                </a:cubicBezTo>
                <a:lnTo>
                  <a:pt x="7054" y="19752"/>
                </a:lnTo>
                <a:cubicBezTo>
                  <a:pt x="7054" y="19715"/>
                  <a:pt x="7087" y="19685"/>
                  <a:pt x="7129" y="19685"/>
                </a:cubicBezTo>
                <a:lnTo>
                  <a:pt x="7819" y="19685"/>
                </a:lnTo>
                <a:cubicBezTo>
                  <a:pt x="7839" y="19685"/>
                  <a:pt x="7859" y="19691"/>
                  <a:pt x="7872" y="19705"/>
                </a:cubicBezTo>
                <a:cubicBezTo>
                  <a:pt x="7886" y="19718"/>
                  <a:pt x="7894" y="19734"/>
                  <a:pt x="7894" y="19752"/>
                </a:cubicBezTo>
                <a:lnTo>
                  <a:pt x="7894" y="19833"/>
                </a:lnTo>
                <a:cubicBezTo>
                  <a:pt x="7894" y="19870"/>
                  <a:pt x="7861" y="19900"/>
                  <a:pt x="7819" y="19900"/>
                </a:cubicBezTo>
                <a:lnTo>
                  <a:pt x="7129" y="19900"/>
                </a:lnTo>
                <a:close/>
                <a:moveTo>
                  <a:pt x="8738" y="19900"/>
                </a:moveTo>
                <a:cubicBezTo>
                  <a:pt x="8719" y="19900"/>
                  <a:pt x="8699" y="19894"/>
                  <a:pt x="8685" y="19880"/>
                </a:cubicBezTo>
                <a:cubicBezTo>
                  <a:pt x="8672" y="19868"/>
                  <a:pt x="8663" y="19851"/>
                  <a:pt x="8663" y="19833"/>
                </a:cubicBezTo>
                <a:lnTo>
                  <a:pt x="8663" y="19752"/>
                </a:lnTo>
                <a:cubicBezTo>
                  <a:pt x="8663" y="19715"/>
                  <a:pt x="8697" y="19685"/>
                  <a:pt x="8738" y="19685"/>
                </a:cubicBezTo>
                <a:lnTo>
                  <a:pt x="9428" y="19685"/>
                </a:lnTo>
                <a:cubicBezTo>
                  <a:pt x="9448" y="19685"/>
                  <a:pt x="9468" y="19691"/>
                  <a:pt x="9481" y="19705"/>
                </a:cubicBezTo>
                <a:cubicBezTo>
                  <a:pt x="9495" y="19718"/>
                  <a:pt x="9504" y="19734"/>
                  <a:pt x="9504" y="19752"/>
                </a:cubicBezTo>
                <a:lnTo>
                  <a:pt x="9504" y="19833"/>
                </a:lnTo>
                <a:cubicBezTo>
                  <a:pt x="9504" y="19870"/>
                  <a:pt x="9470" y="19900"/>
                  <a:pt x="9428" y="19900"/>
                </a:cubicBezTo>
                <a:lnTo>
                  <a:pt x="8738" y="19900"/>
                </a:lnTo>
                <a:close/>
                <a:moveTo>
                  <a:pt x="10349" y="19899"/>
                </a:moveTo>
                <a:cubicBezTo>
                  <a:pt x="10307" y="19899"/>
                  <a:pt x="10274" y="19869"/>
                  <a:pt x="10274" y="19832"/>
                </a:cubicBezTo>
                <a:lnTo>
                  <a:pt x="10274" y="19751"/>
                </a:lnTo>
                <a:lnTo>
                  <a:pt x="10274" y="19751"/>
                </a:lnTo>
                <a:cubicBezTo>
                  <a:pt x="10274" y="19733"/>
                  <a:pt x="10281" y="19716"/>
                  <a:pt x="10296" y="19704"/>
                </a:cubicBezTo>
                <a:cubicBezTo>
                  <a:pt x="10309" y="19691"/>
                  <a:pt x="10329" y="19684"/>
                  <a:pt x="10349" y="19684"/>
                </a:cubicBezTo>
                <a:lnTo>
                  <a:pt x="11039" y="19684"/>
                </a:lnTo>
                <a:cubicBezTo>
                  <a:pt x="11059" y="19684"/>
                  <a:pt x="11078" y="19690"/>
                  <a:pt x="11092" y="19704"/>
                </a:cubicBezTo>
                <a:cubicBezTo>
                  <a:pt x="11105" y="19717"/>
                  <a:pt x="11114" y="19733"/>
                  <a:pt x="11114" y="19751"/>
                </a:cubicBezTo>
                <a:lnTo>
                  <a:pt x="11114" y="19832"/>
                </a:lnTo>
                <a:cubicBezTo>
                  <a:pt x="11114" y="19869"/>
                  <a:pt x="11081" y="19899"/>
                  <a:pt x="11039" y="19899"/>
                </a:cubicBezTo>
                <a:lnTo>
                  <a:pt x="10349" y="19899"/>
                </a:lnTo>
                <a:close/>
                <a:moveTo>
                  <a:pt x="12294" y="19898"/>
                </a:moveTo>
                <a:cubicBezTo>
                  <a:pt x="12294" y="19898"/>
                  <a:pt x="12294" y="19898"/>
                  <a:pt x="12294" y="19898"/>
                </a:cubicBezTo>
                <a:lnTo>
                  <a:pt x="11958" y="19898"/>
                </a:lnTo>
                <a:cubicBezTo>
                  <a:pt x="11938" y="19898"/>
                  <a:pt x="11919" y="19892"/>
                  <a:pt x="11905" y="19878"/>
                </a:cubicBezTo>
                <a:cubicBezTo>
                  <a:pt x="11892" y="19865"/>
                  <a:pt x="11883" y="19848"/>
                  <a:pt x="11883" y="19831"/>
                </a:cubicBezTo>
                <a:lnTo>
                  <a:pt x="11883" y="19750"/>
                </a:lnTo>
                <a:cubicBezTo>
                  <a:pt x="11883" y="19712"/>
                  <a:pt x="11916" y="19683"/>
                  <a:pt x="11958" y="19683"/>
                </a:cubicBezTo>
                <a:lnTo>
                  <a:pt x="12251" y="19683"/>
                </a:lnTo>
                <a:cubicBezTo>
                  <a:pt x="12251" y="19683"/>
                  <a:pt x="12251" y="19683"/>
                  <a:pt x="12251" y="19683"/>
                </a:cubicBezTo>
                <a:lnTo>
                  <a:pt x="12588" y="19683"/>
                </a:lnTo>
                <a:cubicBezTo>
                  <a:pt x="12607" y="19683"/>
                  <a:pt x="12627" y="19689"/>
                  <a:pt x="12641" y="19702"/>
                </a:cubicBezTo>
                <a:cubicBezTo>
                  <a:pt x="12654" y="19716"/>
                  <a:pt x="12663" y="19732"/>
                  <a:pt x="12663" y="19750"/>
                </a:cubicBezTo>
                <a:lnTo>
                  <a:pt x="12663" y="19831"/>
                </a:lnTo>
                <a:cubicBezTo>
                  <a:pt x="12663" y="19868"/>
                  <a:pt x="12630" y="19898"/>
                  <a:pt x="12588" y="19898"/>
                </a:cubicBezTo>
                <a:lnTo>
                  <a:pt x="12294" y="19898"/>
                </a:lnTo>
                <a:close/>
                <a:moveTo>
                  <a:pt x="14276" y="19823"/>
                </a:moveTo>
                <a:cubicBezTo>
                  <a:pt x="14276" y="19824"/>
                  <a:pt x="14276" y="19825"/>
                  <a:pt x="14276" y="19826"/>
                </a:cubicBezTo>
                <a:cubicBezTo>
                  <a:pt x="14276" y="19843"/>
                  <a:pt x="14268" y="19859"/>
                  <a:pt x="14256" y="19872"/>
                </a:cubicBezTo>
                <a:cubicBezTo>
                  <a:pt x="14242" y="19885"/>
                  <a:pt x="14224" y="19893"/>
                  <a:pt x="14203" y="19894"/>
                </a:cubicBezTo>
                <a:lnTo>
                  <a:pt x="14094" y="19897"/>
                </a:lnTo>
                <a:cubicBezTo>
                  <a:pt x="14047" y="19898"/>
                  <a:pt x="13991" y="19898"/>
                  <a:pt x="13931" y="19898"/>
                </a:cubicBezTo>
                <a:lnTo>
                  <a:pt x="13854" y="19898"/>
                </a:lnTo>
                <a:lnTo>
                  <a:pt x="13508" y="19898"/>
                </a:lnTo>
                <a:cubicBezTo>
                  <a:pt x="13466" y="19898"/>
                  <a:pt x="13433" y="19868"/>
                  <a:pt x="13433" y="19831"/>
                </a:cubicBezTo>
                <a:lnTo>
                  <a:pt x="13433" y="19750"/>
                </a:lnTo>
                <a:lnTo>
                  <a:pt x="13433" y="19750"/>
                </a:lnTo>
                <a:cubicBezTo>
                  <a:pt x="13433" y="19732"/>
                  <a:pt x="13440" y="19715"/>
                  <a:pt x="13455" y="19702"/>
                </a:cubicBezTo>
                <a:cubicBezTo>
                  <a:pt x="13469" y="19690"/>
                  <a:pt x="13488" y="19683"/>
                  <a:pt x="13508" y="19683"/>
                </a:cubicBezTo>
                <a:lnTo>
                  <a:pt x="13854" y="19683"/>
                </a:lnTo>
                <a:lnTo>
                  <a:pt x="13934" y="19683"/>
                </a:lnTo>
                <a:cubicBezTo>
                  <a:pt x="13991" y="19683"/>
                  <a:pt x="14045" y="19683"/>
                  <a:pt x="14088" y="19681"/>
                </a:cubicBezTo>
                <a:lnTo>
                  <a:pt x="14194" y="19678"/>
                </a:lnTo>
                <a:cubicBezTo>
                  <a:pt x="14235" y="19677"/>
                  <a:pt x="14271" y="19706"/>
                  <a:pt x="14272" y="19742"/>
                </a:cubicBezTo>
                <a:lnTo>
                  <a:pt x="14276" y="19823"/>
                </a:lnTo>
                <a:close/>
                <a:moveTo>
                  <a:pt x="15805" y="19451"/>
                </a:moveTo>
                <a:cubicBezTo>
                  <a:pt x="15823" y="19460"/>
                  <a:pt x="15837" y="19475"/>
                  <a:pt x="15842" y="19492"/>
                </a:cubicBezTo>
                <a:lnTo>
                  <a:pt x="15866" y="19570"/>
                </a:lnTo>
                <a:cubicBezTo>
                  <a:pt x="15869" y="19576"/>
                  <a:pt x="15869" y="19582"/>
                  <a:pt x="15869" y="19588"/>
                </a:cubicBezTo>
                <a:cubicBezTo>
                  <a:pt x="15869" y="19617"/>
                  <a:pt x="15849" y="19643"/>
                  <a:pt x="15817" y="19653"/>
                </a:cubicBezTo>
                <a:cubicBezTo>
                  <a:pt x="15817" y="19653"/>
                  <a:pt x="15774" y="19666"/>
                  <a:pt x="15706" y="19680"/>
                </a:cubicBezTo>
                <a:lnTo>
                  <a:pt x="15638" y="19696"/>
                </a:lnTo>
                <a:cubicBezTo>
                  <a:pt x="15588" y="19708"/>
                  <a:pt x="15531" y="19721"/>
                  <a:pt x="15473" y="19732"/>
                </a:cubicBezTo>
                <a:cubicBezTo>
                  <a:pt x="15303" y="19768"/>
                  <a:pt x="15130" y="19796"/>
                  <a:pt x="15130" y="19796"/>
                </a:cubicBezTo>
                <a:cubicBezTo>
                  <a:pt x="15089" y="19803"/>
                  <a:pt x="15050" y="19779"/>
                  <a:pt x="15042" y="19742"/>
                </a:cubicBezTo>
                <a:lnTo>
                  <a:pt x="15026" y="19663"/>
                </a:lnTo>
                <a:cubicBezTo>
                  <a:pt x="15022" y="19645"/>
                  <a:pt x="15027" y="19627"/>
                  <a:pt x="15038" y="19612"/>
                </a:cubicBezTo>
                <a:cubicBezTo>
                  <a:pt x="15050" y="19597"/>
                  <a:pt x="15067" y="19587"/>
                  <a:pt x="15087" y="19584"/>
                </a:cubicBezTo>
                <a:cubicBezTo>
                  <a:pt x="15087" y="19584"/>
                  <a:pt x="15253" y="19558"/>
                  <a:pt x="15419" y="19522"/>
                </a:cubicBezTo>
                <a:cubicBezTo>
                  <a:pt x="15473" y="19511"/>
                  <a:pt x="15526" y="19499"/>
                  <a:pt x="15573" y="19488"/>
                </a:cubicBezTo>
                <a:lnTo>
                  <a:pt x="15646" y="19471"/>
                </a:lnTo>
                <a:cubicBezTo>
                  <a:pt x="15704" y="19458"/>
                  <a:pt x="15742" y="19447"/>
                  <a:pt x="15743" y="19447"/>
                </a:cubicBezTo>
                <a:cubicBezTo>
                  <a:pt x="15765" y="19441"/>
                  <a:pt x="15788" y="19443"/>
                  <a:pt x="15805" y="19451"/>
                </a:cubicBezTo>
                <a:close/>
                <a:moveTo>
                  <a:pt x="17293" y="18904"/>
                </a:moveTo>
                <a:lnTo>
                  <a:pt x="17340" y="18973"/>
                </a:lnTo>
                <a:cubicBezTo>
                  <a:pt x="17347" y="18984"/>
                  <a:pt x="17351" y="18996"/>
                  <a:pt x="17351" y="19008"/>
                </a:cubicBezTo>
                <a:cubicBezTo>
                  <a:pt x="17351" y="19013"/>
                  <a:pt x="17350" y="19019"/>
                  <a:pt x="17349" y="19023"/>
                </a:cubicBezTo>
                <a:cubicBezTo>
                  <a:pt x="17344" y="19041"/>
                  <a:pt x="17331" y="19056"/>
                  <a:pt x="17314" y="19065"/>
                </a:cubicBezTo>
                <a:lnTo>
                  <a:pt x="17177" y="19138"/>
                </a:lnTo>
                <a:cubicBezTo>
                  <a:pt x="17126" y="19165"/>
                  <a:pt x="17068" y="19197"/>
                  <a:pt x="17007" y="19224"/>
                </a:cubicBezTo>
                <a:lnTo>
                  <a:pt x="16929" y="19260"/>
                </a:lnTo>
                <a:cubicBezTo>
                  <a:pt x="16880" y="19283"/>
                  <a:pt x="16833" y="19305"/>
                  <a:pt x="16793" y="19322"/>
                </a:cubicBezTo>
                <a:lnTo>
                  <a:pt x="16693" y="19363"/>
                </a:lnTo>
                <a:cubicBezTo>
                  <a:pt x="16655" y="19378"/>
                  <a:pt x="16612" y="19363"/>
                  <a:pt x="16595" y="19330"/>
                </a:cubicBezTo>
                <a:lnTo>
                  <a:pt x="16558" y="19257"/>
                </a:lnTo>
                <a:cubicBezTo>
                  <a:pt x="16549" y="19240"/>
                  <a:pt x="16549" y="19222"/>
                  <a:pt x="16555" y="19205"/>
                </a:cubicBezTo>
                <a:cubicBezTo>
                  <a:pt x="16563" y="19188"/>
                  <a:pt x="16576" y="19175"/>
                  <a:pt x="16595" y="19167"/>
                </a:cubicBezTo>
                <a:lnTo>
                  <a:pt x="16692" y="19127"/>
                </a:lnTo>
                <a:cubicBezTo>
                  <a:pt x="16727" y="19113"/>
                  <a:pt x="16770" y="19093"/>
                  <a:pt x="16814" y="19072"/>
                </a:cubicBezTo>
                <a:lnTo>
                  <a:pt x="16898" y="19033"/>
                </a:lnTo>
                <a:cubicBezTo>
                  <a:pt x="16956" y="19008"/>
                  <a:pt x="17012" y="18978"/>
                  <a:pt x="17057" y="18954"/>
                </a:cubicBezTo>
                <a:lnTo>
                  <a:pt x="17191" y="18883"/>
                </a:lnTo>
                <a:cubicBezTo>
                  <a:pt x="17226" y="18863"/>
                  <a:pt x="17272" y="18873"/>
                  <a:pt x="17293" y="18904"/>
                </a:cubicBezTo>
                <a:close/>
                <a:moveTo>
                  <a:pt x="18468" y="17947"/>
                </a:moveTo>
                <a:lnTo>
                  <a:pt x="18538" y="17998"/>
                </a:lnTo>
                <a:cubicBezTo>
                  <a:pt x="18554" y="18009"/>
                  <a:pt x="18564" y="18026"/>
                  <a:pt x="18565" y="18044"/>
                </a:cubicBezTo>
                <a:cubicBezTo>
                  <a:pt x="18565" y="18046"/>
                  <a:pt x="18565" y="18048"/>
                  <a:pt x="18565" y="18050"/>
                </a:cubicBezTo>
                <a:cubicBezTo>
                  <a:pt x="18565" y="18066"/>
                  <a:pt x="18559" y="18081"/>
                  <a:pt x="18548" y="18093"/>
                </a:cubicBezTo>
                <a:lnTo>
                  <a:pt x="18479" y="18168"/>
                </a:lnTo>
                <a:cubicBezTo>
                  <a:pt x="18464" y="18182"/>
                  <a:pt x="18451" y="18197"/>
                  <a:pt x="18436" y="18214"/>
                </a:cubicBezTo>
                <a:cubicBezTo>
                  <a:pt x="18401" y="18252"/>
                  <a:pt x="18362" y="18295"/>
                  <a:pt x="18315" y="18335"/>
                </a:cubicBezTo>
                <a:lnTo>
                  <a:pt x="18150" y="18486"/>
                </a:lnTo>
                <a:cubicBezTo>
                  <a:pt x="18135" y="18501"/>
                  <a:pt x="18117" y="18515"/>
                  <a:pt x="18104" y="18525"/>
                </a:cubicBezTo>
                <a:lnTo>
                  <a:pt x="18067" y="18555"/>
                </a:lnTo>
                <a:cubicBezTo>
                  <a:pt x="18036" y="18579"/>
                  <a:pt x="17989" y="18578"/>
                  <a:pt x="17961" y="18550"/>
                </a:cubicBezTo>
                <a:lnTo>
                  <a:pt x="17900" y="18492"/>
                </a:lnTo>
                <a:cubicBezTo>
                  <a:pt x="17887" y="18478"/>
                  <a:pt x="17881" y="18461"/>
                  <a:pt x="17881" y="18442"/>
                </a:cubicBezTo>
                <a:cubicBezTo>
                  <a:pt x="17882" y="18424"/>
                  <a:pt x="17890" y="18406"/>
                  <a:pt x="17906" y="18394"/>
                </a:cubicBezTo>
                <a:lnTo>
                  <a:pt x="17945" y="18364"/>
                </a:lnTo>
                <a:cubicBezTo>
                  <a:pt x="17955" y="18357"/>
                  <a:pt x="17967" y="18347"/>
                  <a:pt x="17979" y="18334"/>
                </a:cubicBezTo>
                <a:lnTo>
                  <a:pt x="18145" y="18183"/>
                </a:lnTo>
                <a:cubicBezTo>
                  <a:pt x="18185" y="18148"/>
                  <a:pt x="18220" y="18110"/>
                  <a:pt x="18251" y="18076"/>
                </a:cubicBezTo>
                <a:cubicBezTo>
                  <a:pt x="18267" y="18058"/>
                  <a:pt x="18282" y="18041"/>
                  <a:pt x="18296" y="18027"/>
                </a:cubicBezTo>
                <a:lnTo>
                  <a:pt x="18363" y="17955"/>
                </a:lnTo>
                <a:cubicBezTo>
                  <a:pt x="18389" y="17929"/>
                  <a:pt x="18436" y="17925"/>
                  <a:pt x="18468" y="17947"/>
                </a:cubicBezTo>
                <a:close/>
                <a:moveTo>
                  <a:pt x="19212" y="16691"/>
                </a:moveTo>
                <a:lnTo>
                  <a:pt x="19297" y="16718"/>
                </a:lnTo>
                <a:cubicBezTo>
                  <a:pt x="19328" y="16728"/>
                  <a:pt x="19347" y="16753"/>
                  <a:pt x="19347" y="16781"/>
                </a:cubicBezTo>
                <a:cubicBezTo>
                  <a:pt x="19347" y="16787"/>
                  <a:pt x="19345" y="16794"/>
                  <a:pt x="19343" y="16801"/>
                </a:cubicBezTo>
                <a:lnTo>
                  <a:pt x="19271" y="16781"/>
                </a:lnTo>
                <a:lnTo>
                  <a:pt x="19343" y="16801"/>
                </a:lnTo>
                <a:cubicBezTo>
                  <a:pt x="19342" y="16806"/>
                  <a:pt x="19328" y="16844"/>
                  <a:pt x="19302" y="16898"/>
                </a:cubicBezTo>
                <a:lnTo>
                  <a:pt x="19212" y="17095"/>
                </a:lnTo>
                <a:cubicBezTo>
                  <a:pt x="19187" y="17155"/>
                  <a:pt x="19155" y="17212"/>
                  <a:pt x="19128" y="17260"/>
                </a:cubicBezTo>
                <a:lnTo>
                  <a:pt x="19060" y="17381"/>
                </a:lnTo>
                <a:cubicBezTo>
                  <a:pt x="19052" y="17398"/>
                  <a:pt x="19036" y="17410"/>
                  <a:pt x="19016" y="17416"/>
                </a:cubicBezTo>
                <a:cubicBezTo>
                  <a:pt x="18996" y="17421"/>
                  <a:pt x="18976" y="17420"/>
                  <a:pt x="18958" y="17411"/>
                </a:cubicBezTo>
                <a:lnTo>
                  <a:pt x="18878" y="17374"/>
                </a:lnTo>
                <a:cubicBezTo>
                  <a:pt x="18841" y="17357"/>
                  <a:pt x="18827" y="17316"/>
                  <a:pt x="18846" y="17284"/>
                </a:cubicBezTo>
                <a:lnTo>
                  <a:pt x="18913" y="17162"/>
                </a:lnTo>
                <a:cubicBezTo>
                  <a:pt x="18938" y="17118"/>
                  <a:pt x="18968" y="17067"/>
                  <a:pt x="18989" y="17014"/>
                </a:cubicBezTo>
                <a:lnTo>
                  <a:pt x="19078" y="16817"/>
                </a:lnTo>
                <a:cubicBezTo>
                  <a:pt x="19101" y="16769"/>
                  <a:pt x="19112" y="16735"/>
                  <a:pt x="19113" y="16733"/>
                </a:cubicBezTo>
                <a:cubicBezTo>
                  <a:pt x="19120" y="16716"/>
                  <a:pt x="19133" y="16701"/>
                  <a:pt x="19152" y="16692"/>
                </a:cubicBezTo>
                <a:cubicBezTo>
                  <a:pt x="19171" y="16687"/>
                  <a:pt x="19194" y="16686"/>
                  <a:pt x="19212" y="16691"/>
                </a:cubicBezTo>
                <a:close/>
                <a:moveTo>
                  <a:pt x="19606" y="15296"/>
                </a:moveTo>
                <a:cubicBezTo>
                  <a:pt x="19625" y="15297"/>
                  <a:pt x="19644" y="15306"/>
                  <a:pt x="19658" y="15320"/>
                </a:cubicBezTo>
                <a:cubicBezTo>
                  <a:pt x="19669" y="15332"/>
                  <a:pt x="19675" y="15348"/>
                  <a:pt x="19675" y="15363"/>
                </a:cubicBezTo>
                <a:cubicBezTo>
                  <a:pt x="19675" y="15365"/>
                  <a:pt x="19675" y="15368"/>
                  <a:pt x="19675" y="15370"/>
                </a:cubicBezTo>
                <a:lnTo>
                  <a:pt x="19658" y="15533"/>
                </a:lnTo>
                <a:cubicBezTo>
                  <a:pt x="19653" y="15580"/>
                  <a:pt x="19648" y="15631"/>
                  <a:pt x="19640" y="15682"/>
                </a:cubicBezTo>
                <a:lnTo>
                  <a:pt x="19584" y="15990"/>
                </a:lnTo>
                <a:cubicBezTo>
                  <a:pt x="19580" y="16008"/>
                  <a:pt x="19569" y="16024"/>
                  <a:pt x="19553" y="16034"/>
                </a:cubicBezTo>
                <a:cubicBezTo>
                  <a:pt x="19537" y="16044"/>
                  <a:pt x="19516" y="16049"/>
                  <a:pt x="19496" y="16045"/>
                </a:cubicBezTo>
                <a:lnTo>
                  <a:pt x="19407" y="16031"/>
                </a:lnTo>
                <a:cubicBezTo>
                  <a:pt x="19366" y="16024"/>
                  <a:pt x="19339" y="15990"/>
                  <a:pt x="19347" y="15954"/>
                </a:cubicBezTo>
                <a:lnTo>
                  <a:pt x="19402" y="15651"/>
                </a:lnTo>
                <a:cubicBezTo>
                  <a:pt x="19410" y="15603"/>
                  <a:pt x="19414" y="15554"/>
                  <a:pt x="19418" y="15511"/>
                </a:cubicBezTo>
                <a:lnTo>
                  <a:pt x="19435" y="15350"/>
                </a:lnTo>
                <a:cubicBezTo>
                  <a:pt x="19439" y="15313"/>
                  <a:pt x="19475" y="15286"/>
                  <a:pt x="19517" y="15289"/>
                </a:cubicBezTo>
                <a:lnTo>
                  <a:pt x="19606" y="15296"/>
                </a:lnTo>
                <a:close/>
                <a:moveTo>
                  <a:pt x="19685" y="13870"/>
                </a:moveTo>
                <a:cubicBezTo>
                  <a:pt x="19698" y="13882"/>
                  <a:pt x="19707" y="13900"/>
                  <a:pt x="19707" y="13918"/>
                </a:cubicBezTo>
                <a:lnTo>
                  <a:pt x="19707" y="14536"/>
                </a:lnTo>
                <a:cubicBezTo>
                  <a:pt x="19707" y="14554"/>
                  <a:pt x="19700" y="14571"/>
                  <a:pt x="19685" y="14584"/>
                </a:cubicBezTo>
                <a:cubicBezTo>
                  <a:pt x="19670" y="14596"/>
                  <a:pt x="19651" y="14603"/>
                  <a:pt x="19632" y="14603"/>
                </a:cubicBezTo>
                <a:lnTo>
                  <a:pt x="19542" y="14603"/>
                </a:lnTo>
                <a:cubicBezTo>
                  <a:pt x="19500" y="14603"/>
                  <a:pt x="19466" y="14574"/>
                  <a:pt x="19466" y="14536"/>
                </a:cubicBezTo>
                <a:lnTo>
                  <a:pt x="19466" y="13918"/>
                </a:lnTo>
                <a:cubicBezTo>
                  <a:pt x="19466" y="13880"/>
                  <a:pt x="19500" y="13850"/>
                  <a:pt x="19542" y="13850"/>
                </a:cubicBezTo>
                <a:lnTo>
                  <a:pt x="19632" y="13850"/>
                </a:lnTo>
                <a:cubicBezTo>
                  <a:pt x="19651" y="13850"/>
                  <a:pt x="19671" y="13858"/>
                  <a:pt x="19685" y="13870"/>
                </a:cubicBezTo>
                <a:close/>
                <a:moveTo>
                  <a:pt x="19683" y="12428"/>
                </a:moveTo>
                <a:cubicBezTo>
                  <a:pt x="19697" y="12440"/>
                  <a:pt x="19706" y="12458"/>
                  <a:pt x="19706" y="12476"/>
                </a:cubicBezTo>
                <a:lnTo>
                  <a:pt x="19706" y="13094"/>
                </a:lnTo>
                <a:cubicBezTo>
                  <a:pt x="19706" y="13132"/>
                  <a:pt x="19672" y="13161"/>
                  <a:pt x="19630" y="13161"/>
                </a:cubicBezTo>
                <a:lnTo>
                  <a:pt x="19540" y="13161"/>
                </a:lnTo>
                <a:cubicBezTo>
                  <a:pt x="19521" y="13161"/>
                  <a:pt x="19501" y="13155"/>
                  <a:pt x="19487" y="13142"/>
                </a:cubicBezTo>
                <a:cubicBezTo>
                  <a:pt x="19474" y="13129"/>
                  <a:pt x="19465" y="13112"/>
                  <a:pt x="19465" y="13094"/>
                </a:cubicBezTo>
                <a:lnTo>
                  <a:pt x="19465" y="12476"/>
                </a:lnTo>
                <a:cubicBezTo>
                  <a:pt x="19465" y="12438"/>
                  <a:pt x="19498" y="12408"/>
                  <a:pt x="19540" y="12408"/>
                </a:cubicBezTo>
                <a:lnTo>
                  <a:pt x="19630" y="12408"/>
                </a:lnTo>
                <a:cubicBezTo>
                  <a:pt x="19651" y="12408"/>
                  <a:pt x="19670" y="12415"/>
                  <a:pt x="19683" y="12428"/>
                </a:cubicBezTo>
                <a:close/>
                <a:moveTo>
                  <a:pt x="19630" y="11003"/>
                </a:moveTo>
                <a:cubicBezTo>
                  <a:pt x="19672" y="11003"/>
                  <a:pt x="19706" y="11033"/>
                  <a:pt x="19706" y="11070"/>
                </a:cubicBezTo>
                <a:lnTo>
                  <a:pt x="19706" y="11350"/>
                </a:lnTo>
                <a:cubicBezTo>
                  <a:pt x="19706" y="11350"/>
                  <a:pt x="19706" y="11350"/>
                  <a:pt x="19706" y="11350"/>
                </a:cubicBezTo>
                <a:lnTo>
                  <a:pt x="19706" y="11651"/>
                </a:lnTo>
                <a:cubicBezTo>
                  <a:pt x="19706" y="11689"/>
                  <a:pt x="19672" y="11718"/>
                  <a:pt x="19630" y="11718"/>
                </a:cubicBezTo>
                <a:lnTo>
                  <a:pt x="19540" y="11718"/>
                </a:lnTo>
                <a:cubicBezTo>
                  <a:pt x="19521" y="11718"/>
                  <a:pt x="19501" y="11712"/>
                  <a:pt x="19487" y="11698"/>
                </a:cubicBezTo>
                <a:cubicBezTo>
                  <a:pt x="19474" y="11686"/>
                  <a:pt x="19465" y="11669"/>
                  <a:pt x="19465" y="11651"/>
                </a:cubicBezTo>
                <a:lnTo>
                  <a:pt x="19465" y="11372"/>
                </a:lnTo>
                <a:cubicBezTo>
                  <a:pt x="19465" y="11372"/>
                  <a:pt x="19465" y="11372"/>
                  <a:pt x="19465" y="11372"/>
                </a:cubicBezTo>
                <a:lnTo>
                  <a:pt x="19465" y="11070"/>
                </a:lnTo>
                <a:cubicBezTo>
                  <a:pt x="19465" y="11053"/>
                  <a:pt x="19472" y="11035"/>
                  <a:pt x="19487" y="11023"/>
                </a:cubicBezTo>
                <a:cubicBezTo>
                  <a:pt x="19502" y="11011"/>
                  <a:pt x="19521" y="11003"/>
                  <a:pt x="19540" y="11003"/>
                </a:cubicBezTo>
                <a:lnTo>
                  <a:pt x="19630" y="11003"/>
                </a:lnTo>
                <a:close/>
                <a:moveTo>
                  <a:pt x="19629" y="9560"/>
                </a:moveTo>
                <a:cubicBezTo>
                  <a:pt x="19671" y="9560"/>
                  <a:pt x="19704" y="9590"/>
                  <a:pt x="19704" y="9627"/>
                </a:cubicBezTo>
                <a:lnTo>
                  <a:pt x="19704" y="10247"/>
                </a:lnTo>
                <a:cubicBezTo>
                  <a:pt x="19704" y="10264"/>
                  <a:pt x="19697" y="10282"/>
                  <a:pt x="19682" y="10294"/>
                </a:cubicBezTo>
                <a:cubicBezTo>
                  <a:pt x="19667" y="10306"/>
                  <a:pt x="19649" y="10314"/>
                  <a:pt x="19629" y="10314"/>
                </a:cubicBezTo>
                <a:lnTo>
                  <a:pt x="19539" y="10314"/>
                </a:lnTo>
                <a:cubicBezTo>
                  <a:pt x="19497" y="10314"/>
                  <a:pt x="19464" y="10284"/>
                  <a:pt x="19464" y="10247"/>
                </a:cubicBezTo>
                <a:lnTo>
                  <a:pt x="19464" y="9627"/>
                </a:lnTo>
                <a:cubicBezTo>
                  <a:pt x="19464" y="9610"/>
                  <a:pt x="19471" y="9592"/>
                  <a:pt x="19486" y="9580"/>
                </a:cubicBezTo>
                <a:cubicBezTo>
                  <a:pt x="19501" y="9568"/>
                  <a:pt x="19519" y="9560"/>
                  <a:pt x="19539" y="9560"/>
                </a:cubicBezTo>
                <a:lnTo>
                  <a:pt x="19629" y="9560"/>
                </a:lnTo>
                <a:close/>
                <a:moveTo>
                  <a:pt x="19628" y="8118"/>
                </a:moveTo>
                <a:cubicBezTo>
                  <a:pt x="19670" y="8118"/>
                  <a:pt x="19703" y="8148"/>
                  <a:pt x="19703" y="8185"/>
                </a:cubicBezTo>
                <a:lnTo>
                  <a:pt x="19703" y="8803"/>
                </a:lnTo>
                <a:cubicBezTo>
                  <a:pt x="19703" y="8821"/>
                  <a:pt x="19696" y="8839"/>
                  <a:pt x="19681" y="8851"/>
                </a:cubicBezTo>
                <a:cubicBezTo>
                  <a:pt x="19666" y="8863"/>
                  <a:pt x="19648" y="8871"/>
                  <a:pt x="19628" y="8871"/>
                </a:cubicBezTo>
                <a:lnTo>
                  <a:pt x="19538" y="8871"/>
                </a:lnTo>
                <a:cubicBezTo>
                  <a:pt x="19496" y="8871"/>
                  <a:pt x="19463" y="8841"/>
                  <a:pt x="19463" y="8803"/>
                </a:cubicBezTo>
                <a:lnTo>
                  <a:pt x="19463" y="8185"/>
                </a:lnTo>
                <a:cubicBezTo>
                  <a:pt x="19463" y="8168"/>
                  <a:pt x="19470" y="8150"/>
                  <a:pt x="19485" y="8138"/>
                </a:cubicBezTo>
                <a:cubicBezTo>
                  <a:pt x="19500" y="8126"/>
                  <a:pt x="19518" y="8118"/>
                  <a:pt x="19538" y="8118"/>
                </a:cubicBezTo>
                <a:lnTo>
                  <a:pt x="19628" y="8118"/>
                </a:lnTo>
                <a:close/>
                <a:moveTo>
                  <a:pt x="19628" y="6675"/>
                </a:moveTo>
                <a:cubicBezTo>
                  <a:pt x="19670" y="6675"/>
                  <a:pt x="19703" y="6705"/>
                  <a:pt x="19703" y="6742"/>
                </a:cubicBezTo>
                <a:lnTo>
                  <a:pt x="19703" y="7360"/>
                </a:lnTo>
                <a:cubicBezTo>
                  <a:pt x="19703" y="7378"/>
                  <a:pt x="19696" y="7396"/>
                  <a:pt x="19681" y="7408"/>
                </a:cubicBezTo>
                <a:cubicBezTo>
                  <a:pt x="19666" y="7420"/>
                  <a:pt x="19648" y="7428"/>
                  <a:pt x="19628" y="7428"/>
                </a:cubicBezTo>
                <a:lnTo>
                  <a:pt x="19538" y="7428"/>
                </a:lnTo>
                <a:cubicBezTo>
                  <a:pt x="19496" y="7428"/>
                  <a:pt x="19463" y="7398"/>
                  <a:pt x="19463" y="7360"/>
                </a:cubicBezTo>
                <a:lnTo>
                  <a:pt x="19463" y="6742"/>
                </a:lnTo>
                <a:cubicBezTo>
                  <a:pt x="19463" y="6724"/>
                  <a:pt x="19470" y="6707"/>
                  <a:pt x="19485" y="6695"/>
                </a:cubicBezTo>
                <a:cubicBezTo>
                  <a:pt x="19500" y="6682"/>
                  <a:pt x="19518" y="6675"/>
                  <a:pt x="19538" y="6675"/>
                </a:cubicBezTo>
                <a:lnTo>
                  <a:pt x="19628" y="6675"/>
                </a:lnTo>
                <a:close/>
                <a:moveTo>
                  <a:pt x="19680" y="5252"/>
                </a:moveTo>
                <a:cubicBezTo>
                  <a:pt x="19693" y="5264"/>
                  <a:pt x="19702" y="5281"/>
                  <a:pt x="19702" y="5299"/>
                </a:cubicBezTo>
                <a:lnTo>
                  <a:pt x="19702" y="5917"/>
                </a:lnTo>
                <a:cubicBezTo>
                  <a:pt x="19702" y="5935"/>
                  <a:pt x="19695" y="5953"/>
                  <a:pt x="19680" y="5965"/>
                </a:cubicBezTo>
                <a:cubicBezTo>
                  <a:pt x="19665" y="5977"/>
                  <a:pt x="19646" y="5985"/>
                  <a:pt x="19627" y="5985"/>
                </a:cubicBezTo>
                <a:lnTo>
                  <a:pt x="19537" y="5985"/>
                </a:lnTo>
                <a:cubicBezTo>
                  <a:pt x="19495" y="5985"/>
                  <a:pt x="19461" y="5955"/>
                  <a:pt x="19461" y="5917"/>
                </a:cubicBezTo>
                <a:lnTo>
                  <a:pt x="19461" y="5299"/>
                </a:lnTo>
                <a:cubicBezTo>
                  <a:pt x="19461" y="5261"/>
                  <a:pt x="19495" y="5232"/>
                  <a:pt x="19537" y="5232"/>
                </a:cubicBezTo>
                <a:lnTo>
                  <a:pt x="19627" y="5232"/>
                </a:lnTo>
                <a:cubicBezTo>
                  <a:pt x="19646" y="5232"/>
                  <a:pt x="19665" y="5239"/>
                  <a:pt x="19680" y="5252"/>
                </a:cubicBezTo>
                <a:close/>
                <a:moveTo>
                  <a:pt x="19625" y="3790"/>
                </a:moveTo>
                <a:cubicBezTo>
                  <a:pt x="19667" y="3790"/>
                  <a:pt x="19701" y="3820"/>
                  <a:pt x="19701" y="3857"/>
                </a:cubicBezTo>
                <a:lnTo>
                  <a:pt x="19701" y="4475"/>
                </a:lnTo>
                <a:cubicBezTo>
                  <a:pt x="19701" y="4513"/>
                  <a:pt x="19667" y="4543"/>
                  <a:pt x="19625" y="4543"/>
                </a:cubicBezTo>
                <a:lnTo>
                  <a:pt x="19535" y="4543"/>
                </a:lnTo>
                <a:cubicBezTo>
                  <a:pt x="19516" y="4543"/>
                  <a:pt x="19496" y="4536"/>
                  <a:pt x="19482" y="4523"/>
                </a:cubicBezTo>
                <a:cubicBezTo>
                  <a:pt x="19469" y="4511"/>
                  <a:pt x="19460" y="4493"/>
                  <a:pt x="19460" y="4475"/>
                </a:cubicBezTo>
                <a:lnTo>
                  <a:pt x="19460" y="3857"/>
                </a:lnTo>
                <a:cubicBezTo>
                  <a:pt x="19460" y="3839"/>
                  <a:pt x="19468" y="3822"/>
                  <a:pt x="19482" y="3810"/>
                </a:cubicBezTo>
                <a:cubicBezTo>
                  <a:pt x="19497" y="3797"/>
                  <a:pt x="19516" y="3790"/>
                  <a:pt x="19535" y="3790"/>
                </a:cubicBezTo>
                <a:lnTo>
                  <a:pt x="19625" y="3790"/>
                </a:lnTo>
                <a:close/>
                <a:moveTo>
                  <a:pt x="19624" y="2347"/>
                </a:moveTo>
                <a:cubicBezTo>
                  <a:pt x="19666" y="2347"/>
                  <a:pt x="19700" y="2376"/>
                  <a:pt x="19700" y="2414"/>
                </a:cubicBezTo>
                <a:lnTo>
                  <a:pt x="19700" y="3032"/>
                </a:lnTo>
                <a:cubicBezTo>
                  <a:pt x="19700" y="3050"/>
                  <a:pt x="19692" y="3068"/>
                  <a:pt x="19677" y="3080"/>
                </a:cubicBezTo>
                <a:cubicBezTo>
                  <a:pt x="19663" y="3092"/>
                  <a:pt x="19644" y="3100"/>
                  <a:pt x="19624" y="3100"/>
                </a:cubicBezTo>
                <a:lnTo>
                  <a:pt x="19534" y="3100"/>
                </a:lnTo>
                <a:cubicBezTo>
                  <a:pt x="19492" y="3100"/>
                  <a:pt x="19459" y="3070"/>
                  <a:pt x="19459" y="3032"/>
                </a:cubicBezTo>
                <a:lnTo>
                  <a:pt x="19459" y="2414"/>
                </a:lnTo>
                <a:cubicBezTo>
                  <a:pt x="19459" y="2396"/>
                  <a:pt x="19466" y="2379"/>
                  <a:pt x="19481" y="2366"/>
                </a:cubicBezTo>
                <a:cubicBezTo>
                  <a:pt x="19496" y="2354"/>
                  <a:pt x="19514" y="2347"/>
                  <a:pt x="19534" y="2347"/>
                </a:cubicBezTo>
                <a:lnTo>
                  <a:pt x="19624" y="2347"/>
                </a:lnTo>
                <a:close/>
                <a:moveTo>
                  <a:pt x="19624" y="903"/>
                </a:moveTo>
                <a:cubicBezTo>
                  <a:pt x="19666" y="903"/>
                  <a:pt x="19700" y="933"/>
                  <a:pt x="19700" y="971"/>
                </a:cubicBezTo>
                <a:lnTo>
                  <a:pt x="19700" y="1589"/>
                </a:lnTo>
                <a:cubicBezTo>
                  <a:pt x="19700" y="1607"/>
                  <a:pt x="19692" y="1624"/>
                  <a:pt x="19677" y="1637"/>
                </a:cubicBezTo>
                <a:cubicBezTo>
                  <a:pt x="19663" y="1649"/>
                  <a:pt x="19644" y="1657"/>
                  <a:pt x="19624" y="1657"/>
                </a:cubicBezTo>
                <a:lnTo>
                  <a:pt x="19534" y="1657"/>
                </a:lnTo>
                <a:cubicBezTo>
                  <a:pt x="19492" y="1657"/>
                  <a:pt x="19459" y="1627"/>
                  <a:pt x="19459" y="1589"/>
                </a:cubicBezTo>
                <a:lnTo>
                  <a:pt x="19459" y="971"/>
                </a:lnTo>
                <a:cubicBezTo>
                  <a:pt x="19459" y="953"/>
                  <a:pt x="19466" y="936"/>
                  <a:pt x="19481" y="923"/>
                </a:cubicBezTo>
                <a:cubicBezTo>
                  <a:pt x="19496" y="911"/>
                  <a:pt x="19514" y="903"/>
                  <a:pt x="19534" y="903"/>
                </a:cubicBezTo>
                <a:lnTo>
                  <a:pt x="19624" y="903"/>
                </a:lnTo>
                <a:close/>
              </a:path>
            </a:pathLst>
          </a:custGeom>
          <a:solidFill>
            <a:srgbClr val="4B2C50"/>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800"/>
          </a:p>
        </p:txBody>
      </p:sp>
      <p:sp>
        <p:nvSpPr>
          <p:cNvPr id="8" name="Marcador de número de diapositiva 3">
            <a:extLst>
              <a:ext uri="{FF2B5EF4-FFF2-40B4-BE49-F238E27FC236}">
                <a16:creationId xmlns:a16="http://schemas.microsoft.com/office/drawing/2014/main" id="{7416AD0B-BEC2-4753-A14E-1F5006DB3886}"/>
              </a:ext>
            </a:extLst>
          </p:cNvPr>
          <p:cNvSpPr>
            <a:spLocks noGrp="1"/>
          </p:cNvSpPr>
          <p:nvPr>
            <p:ph type="sldNum" sz="quarter" idx="12"/>
          </p:nvPr>
        </p:nvSpPr>
        <p:spPr>
          <a:xfrm>
            <a:off x="284284" y="6356353"/>
            <a:ext cx="510846" cy="365125"/>
          </a:xfrm>
        </p:spPr>
        <p:txBody>
          <a:bodyPr/>
          <a:lstStyle/>
          <a:p>
            <a:fld id="{5A745FF5-85E7-44FB-BA6C-21F3DA7B9E3F}" type="slidenum">
              <a:rPr lang="es-EC" smtClean="0">
                <a:solidFill>
                  <a:prstClr val="black">
                    <a:tint val="75000"/>
                  </a:prstClr>
                </a:solidFill>
              </a:rPr>
              <a:pPr/>
              <a:t>40</a:t>
            </a:fld>
            <a:endParaRPr lang="es-EC" dirty="0">
              <a:solidFill>
                <a:prstClr val="black">
                  <a:tint val="75000"/>
                </a:prstClr>
              </a:solidFill>
            </a:endParaRPr>
          </a:p>
        </p:txBody>
      </p:sp>
    </p:spTree>
    <p:extLst>
      <p:ext uri="{BB962C8B-B14F-4D97-AF65-F5344CB8AC3E}">
        <p14:creationId xmlns:p14="http://schemas.microsoft.com/office/powerpoint/2010/main" val="12039049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A51BE5-1EE2-4A35-B6BF-11CDEDAE4242}"/>
              </a:ext>
            </a:extLst>
          </p:cNvPr>
          <p:cNvSpPr>
            <a:spLocks noGrp="1"/>
          </p:cNvSpPr>
          <p:nvPr>
            <p:ph type="title"/>
          </p:nvPr>
        </p:nvSpPr>
        <p:spPr>
          <a:xfrm>
            <a:off x="321256" y="0"/>
            <a:ext cx="10515600" cy="844227"/>
          </a:xfrm>
        </p:spPr>
        <p:txBody>
          <a:bodyPr/>
          <a:lstStyle/>
          <a:p>
            <a:r>
              <a:rPr lang="es-ES" dirty="0"/>
              <a:t>Temperatura mínima</a:t>
            </a:r>
          </a:p>
        </p:txBody>
      </p:sp>
      <p:graphicFrame>
        <p:nvGraphicFramePr>
          <p:cNvPr id="4" name="Marcador de contenido 3">
            <a:extLst>
              <a:ext uri="{FF2B5EF4-FFF2-40B4-BE49-F238E27FC236}">
                <a16:creationId xmlns:a16="http://schemas.microsoft.com/office/drawing/2014/main" id="{383A99B0-4252-465B-A199-9FB318FFBED5}"/>
              </a:ext>
            </a:extLst>
          </p:cNvPr>
          <p:cNvGraphicFramePr>
            <a:graphicFrameLocks noGrp="1"/>
          </p:cNvGraphicFramePr>
          <p:nvPr>
            <p:ph idx="1"/>
          </p:nvPr>
        </p:nvGraphicFramePr>
        <p:xfrm>
          <a:off x="192155" y="815744"/>
          <a:ext cx="4521591" cy="5533213"/>
        </p:xfrm>
        <a:graphic>
          <a:graphicData uri="http://schemas.openxmlformats.org/drawingml/2006/table">
            <a:tbl>
              <a:tblPr>
                <a:tableStyleId>{6E25E649-3F16-4E02-A733-19D2CDBF48F0}</a:tableStyleId>
              </a:tblPr>
              <a:tblGrid>
                <a:gridCol w="618977">
                  <a:extLst>
                    <a:ext uri="{9D8B030D-6E8A-4147-A177-3AD203B41FA5}">
                      <a16:colId xmlns:a16="http://schemas.microsoft.com/office/drawing/2014/main" val="4282018288"/>
                    </a:ext>
                  </a:extLst>
                </a:gridCol>
                <a:gridCol w="1605285">
                  <a:extLst>
                    <a:ext uri="{9D8B030D-6E8A-4147-A177-3AD203B41FA5}">
                      <a16:colId xmlns:a16="http://schemas.microsoft.com/office/drawing/2014/main" val="564474881"/>
                    </a:ext>
                  </a:extLst>
                </a:gridCol>
                <a:gridCol w="1613851">
                  <a:extLst>
                    <a:ext uri="{9D8B030D-6E8A-4147-A177-3AD203B41FA5}">
                      <a16:colId xmlns:a16="http://schemas.microsoft.com/office/drawing/2014/main" val="542828143"/>
                    </a:ext>
                  </a:extLst>
                </a:gridCol>
                <a:gridCol w="683478">
                  <a:extLst>
                    <a:ext uri="{9D8B030D-6E8A-4147-A177-3AD203B41FA5}">
                      <a16:colId xmlns:a16="http://schemas.microsoft.com/office/drawing/2014/main" val="187225649"/>
                    </a:ext>
                  </a:extLst>
                </a:gridCol>
              </a:tblGrid>
              <a:tr h="458176">
                <a:tc>
                  <a:txBody>
                    <a:bodyPr/>
                    <a:lstStyle/>
                    <a:p>
                      <a:pPr algn="ctr" fontAlgn="ctr"/>
                      <a:r>
                        <a:rPr lang="es-ES" sz="800" u="none" strike="noStrike">
                          <a:effectLst/>
                        </a:rPr>
                        <a:t>Código</a:t>
                      </a:r>
                      <a:endParaRPr lang="es-ES" sz="800" b="1" i="0" u="none" strike="noStrike">
                        <a:solidFill>
                          <a:srgbClr val="FFFFFF"/>
                        </a:solidFill>
                        <a:effectLst/>
                        <a:latin typeface="Calibri" panose="020F0502020204030204" pitchFamily="34" charset="0"/>
                      </a:endParaRPr>
                    </a:p>
                  </a:txBody>
                  <a:tcPr marL="4448" marR="4448" marT="4448" marB="0" anchor="ctr"/>
                </a:tc>
                <a:tc>
                  <a:txBody>
                    <a:bodyPr/>
                    <a:lstStyle/>
                    <a:p>
                      <a:pPr algn="ctr" fontAlgn="ctr"/>
                      <a:r>
                        <a:rPr lang="es-ES" sz="800" u="none" strike="noStrike">
                          <a:effectLst/>
                        </a:rPr>
                        <a:t>Nombre Estación Meteorológica</a:t>
                      </a:r>
                      <a:endParaRPr lang="es-ES" sz="800" b="1" i="0" u="none" strike="noStrike">
                        <a:solidFill>
                          <a:srgbClr val="FFFFFF"/>
                        </a:solidFill>
                        <a:effectLst/>
                        <a:latin typeface="Calibri" panose="020F0502020204030204" pitchFamily="34" charset="0"/>
                      </a:endParaRPr>
                    </a:p>
                  </a:txBody>
                  <a:tcPr marL="4448" marR="4448" marT="4448" marB="0" anchor="ctr"/>
                </a:tc>
                <a:tc>
                  <a:txBody>
                    <a:bodyPr/>
                    <a:lstStyle/>
                    <a:p>
                      <a:pPr algn="ctr" fontAlgn="ctr"/>
                      <a:r>
                        <a:rPr lang="es-ES" sz="800" u="none" strike="noStrike" dirty="0">
                          <a:effectLst/>
                        </a:rPr>
                        <a:t>Provincia</a:t>
                      </a:r>
                      <a:endParaRPr lang="es-ES" sz="800" b="1" i="0" u="none" strike="noStrike" dirty="0">
                        <a:solidFill>
                          <a:srgbClr val="FFFFFF"/>
                        </a:solidFill>
                        <a:effectLst/>
                        <a:latin typeface="Calibri" panose="020F0502020204030204" pitchFamily="34" charset="0"/>
                      </a:endParaRPr>
                    </a:p>
                  </a:txBody>
                  <a:tcPr marL="4448" marR="4448" marT="4448" marB="0" anchor="ctr"/>
                </a:tc>
                <a:tc>
                  <a:txBody>
                    <a:bodyPr/>
                    <a:lstStyle/>
                    <a:p>
                      <a:pPr algn="ctr" fontAlgn="ctr"/>
                      <a:r>
                        <a:rPr lang="it-IT" sz="800" u="none" strike="noStrike">
                          <a:effectLst/>
                        </a:rPr>
                        <a:t>Mín. TEMPERATURA AIRE °C MIN</a:t>
                      </a:r>
                      <a:endParaRPr lang="it-IT" sz="800" b="1" i="0" u="none" strike="noStrike">
                        <a:solidFill>
                          <a:srgbClr val="FFFFFF"/>
                        </a:solidFill>
                        <a:effectLst/>
                        <a:latin typeface="Calibri" panose="020F0502020204030204" pitchFamily="34" charset="0"/>
                      </a:endParaRPr>
                    </a:p>
                  </a:txBody>
                  <a:tcPr marL="4448" marR="4448" marT="4448" marB="0" anchor="ctr"/>
                </a:tc>
                <a:extLst>
                  <a:ext uri="{0D108BD9-81ED-4DB2-BD59-A6C34878D82A}">
                    <a16:rowId xmlns:a16="http://schemas.microsoft.com/office/drawing/2014/main" val="34407094"/>
                  </a:ext>
                </a:extLst>
              </a:tr>
              <a:tr h="93415">
                <a:tc>
                  <a:txBody>
                    <a:bodyPr/>
                    <a:lstStyle/>
                    <a:p>
                      <a:pPr algn="l" fontAlgn="b"/>
                      <a:r>
                        <a:rPr lang="es-ES" sz="800" u="none" strike="noStrike">
                          <a:effectLst/>
                        </a:rPr>
                        <a:t>M1249</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PALESEMA</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ESMERALDAS</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r" fontAlgn="b"/>
                      <a:r>
                        <a:rPr lang="es-ES" sz="800" u="none" strike="noStrike">
                          <a:effectLst/>
                        </a:rPr>
                        <a:t>19.02</a:t>
                      </a:r>
                      <a:endParaRPr lang="es-ES" sz="800" b="0" i="0" u="none" strike="noStrike">
                        <a:solidFill>
                          <a:srgbClr val="000000"/>
                        </a:solidFill>
                        <a:effectLst/>
                        <a:latin typeface="Calibri" panose="020F0502020204030204" pitchFamily="34" charset="0"/>
                      </a:endParaRPr>
                    </a:p>
                  </a:txBody>
                  <a:tcPr marL="4448" marR="4448" marT="4448" marB="0" anchor="b"/>
                </a:tc>
                <a:extLst>
                  <a:ext uri="{0D108BD9-81ED-4DB2-BD59-A6C34878D82A}">
                    <a16:rowId xmlns:a16="http://schemas.microsoft.com/office/drawing/2014/main" val="2931695934"/>
                  </a:ext>
                </a:extLst>
              </a:tr>
              <a:tr h="59326">
                <a:tc>
                  <a:txBody>
                    <a:bodyPr/>
                    <a:lstStyle/>
                    <a:p>
                      <a:pPr algn="l" fontAlgn="b"/>
                      <a:r>
                        <a:rPr lang="es-ES" sz="800" u="none" strike="noStrike">
                          <a:effectLst/>
                        </a:rPr>
                        <a:t>M0156</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QUININDE</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ESMERALDAS</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r" fontAlgn="b"/>
                      <a:r>
                        <a:rPr lang="es-ES" sz="800" u="none" strike="noStrike">
                          <a:effectLst/>
                        </a:rPr>
                        <a:t>14.54</a:t>
                      </a:r>
                      <a:endParaRPr lang="es-ES" sz="800" b="0" i="0" u="none" strike="noStrike">
                        <a:solidFill>
                          <a:srgbClr val="000000"/>
                        </a:solidFill>
                        <a:effectLst/>
                        <a:latin typeface="Calibri" panose="020F0502020204030204" pitchFamily="34" charset="0"/>
                      </a:endParaRPr>
                    </a:p>
                  </a:txBody>
                  <a:tcPr marL="4448" marR="4448" marT="4448" marB="0" anchor="b"/>
                </a:tc>
                <a:extLst>
                  <a:ext uri="{0D108BD9-81ED-4DB2-BD59-A6C34878D82A}">
                    <a16:rowId xmlns:a16="http://schemas.microsoft.com/office/drawing/2014/main" val="424240302"/>
                  </a:ext>
                </a:extLst>
              </a:tr>
              <a:tr h="93415">
                <a:tc>
                  <a:txBody>
                    <a:bodyPr/>
                    <a:lstStyle/>
                    <a:p>
                      <a:pPr algn="l" fontAlgn="b"/>
                      <a:r>
                        <a:rPr lang="es-ES" sz="800" u="none" strike="noStrike">
                          <a:effectLst/>
                        </a:rPr>
                        <a:t>M1217</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BAHIA DE CARAQUEZ</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MANABI</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r" fontAlgn="b"/>
                      <a:r>
                        <a:rPr lang="es-ES" sz="800" u="none" strike="noStrike">
                          <a:effectLst/>
                        </a:rPr>
                        <a:t>17.56</a:t>
                      </a:r>
                      <a:endParaRPr lang="es-ES" sz="800" b="0" i="0" u="none" strike="noStrike">
                        <a:solidFill>
                          <a:srgbClr val="000000"/>
                        </a:solidFill>
                        <a:effectLst/>
                        <a:latin typeface="Calibri" panose="020F0502020204030204" pitchFamily="34" charset="0"/>
                      </a:endParaRPr>
                    </a:p>
                  </a:txBody>
                  <a:tcPr marL="4448" marR="4448" marT="4448" marB="0" anchor="b"/>
                </a:tc>
                <a:extLst>
                  <a:ext uri="{0D108BD9-81ED-4DB2-BD59-A6C34878D82A}">
                    <a16:rowId xmlns:a16="http://schemas.microsoft.com/office/drawing/2014/main" val="2085803882"/>
                  </a:ext>
                </a:extLst>
              </a:tr>
              <a:tr h="93415">
                <a:tc>
                  <a:txBody>
                    <a:bodyPr/>
                    <a:lstStyle/>
                    <a:p>
                      <a:pPr algn="l" fontAlgn="b"/>
                      <a:r>
                        <a:rPr lang="es-ES" sz="800" u="none" strike="noStrike">
                          <a:effectLst/>
                        </a:rPr>
                        <a:t>M1233</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CANTAGALLO-GRANJA</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MANABI</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r" fontAlgn="b"/>
                      <a:r>
                        <a:rPr lang="es-ES" sz="800" u="none" strike="noStrike">
                          <a:effectLst/>
                        </a:rPr>
                        <a:t>14.04</a:t>
                      </a:r>
                      <a:endParaRPr lang="es-ES" sz="800" b="0" i="0" u="none" strike="noStrike">
                        <a:solidFill>
                          <a:srgbClr val="000000"/>
                        </a:solidFill>
                        <a:effectLst/>
                        <a:latin typeface="Calibri" panose="020F0502020204030204" pitchFamily="34" charset="0"/>
                      </a:endParaRPr>
                    </a:p>
                  </a:txBody>
                  <a:tcPr marL="4448" marR="4448" marT="4448" marB="0" anchor="b"/>
                </a:tc>
                <a:extLst>
                  <a:ext uri="{0D108BD9-81ED-4DB2-BD59-A6C34878D82A}">
                    <a16:rowId xmlns:a16="http://schemas.microsoft.com/office/drawing/2014/main" val="3099499654"/>
                  </a:ext>
                </a:extLst>
              </a:tr>
              <a:tr h="93415">
                <a:tc>
                  <a:txBody>
                    <a:bodyPr/>
                    <a:lstStyle/>
                    <a:p>
                      <a:pPr algn="l" fontAlgn="b"/>
                      <a:r>
                        <a:rPr lang="es-ES" sz="800" u="none" strike="noStrike">
                          <a:effectLst/>
                        </a:rPr>
                        <a:t>M1208</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TEODOMIRA</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MANABI</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r" fontAlgn="b"/>
                      <a:r>
                        <a:rPr lang="es-ES" sz="800" u="none" strike="noStrike">
                          <a:effectLst/>
                        </a:rPr>
                        <a:t>17.06</a:t>
                      </a:r>
                      <a:endParaRPr lang="es-ES" sz="800" b="0" i="0" u="none" strike="noStrike">
                        <a:solidFill>
                          <a:srgbClr val="000000"/>
                        </a:solidFill>
                        <a:effectLst/>
                        <a:latin typeface="Calibri" panose="020F0502020204030204" pitchFamily="34" charset="0"/>
                      </a:endParaRPr>
                    </a:p>
                  </a:txBody>
                  <a:tcPr marL="4448" marR="4448" marT="4448" marB="0" anchor="b"/>
                </a:tc>
                <a:extLst>
                  <a:ext uri="{0D108BD9-81ED-4DB2-BD59-A6C34878D82A}">
                    <a16:rowId xmlns:a16="http://schemas.microsoft.com/office/drawing/2014/main" val="2053310360"/>
                  </a:ext>
                </a:extLst>
              </a:tr>
              <a:tr h="93415">
                <a:tc>
                  <a:txBody>
                    <a:bodyPr/>
                    <a:lstStyle/>
                    <a:p>
                      <a:pPr algn="l" fontAlgn="b"/>
                      <a:r>
                        <a:rPr lang="es-ES" sz="800" u="none" strike="noStrike">
                          <a:effectLst/>
                        </a:rPr>
                        <a:t>M0162</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CHONE-U.CATOLICA</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MANABI</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r" fontAlgn="b"/>
                      <a:r>
                        <a:rPr lang="es-ES" sz="800" u="none" strike="noStrike">
                          <a:effectLst/>
                        </a:rPr>
                        <a:t>12.35</a:t>
                      </a:r>
                      <a:endParaRPr lang="es-ES" sz="800" b="0" i="0" u="none" strike="noStrike">
                        <a:solidFill>
                          <a:srgbClr val="000000"/>
                        </a:solidFill>
                        <a:effectLst/>
                        <a:latin typeface="Calibri" panose="020F0502020204030204" pitchFamily="34" charset="0"/>
                      </a:endParaRPr>
                    </a:p>
                  </a:txBody>
                  <a:tcPr marL="4448" marR="4448" marT="4448" marB="0" anchor="b"/>
                </a:tc>
                <a:extLst>
                  <a:ext uri="{0D108BD9-81ED-4DB2-BD59-A6C34878D82A}">
                    <a16:rowId xmlns:a16="http://schemas.microsoft.com/office/drawing/2014/main" val="4194653132"/>
                  </a:ext>
                </a:extLst>
              </a:tr>
              <a:tr h="93415">
                <a:tc>
                  <a:txBody>
                    <a:bodyPr/>
                    <a:lstStyle/>
                    <a:p>
                      <a:pPr algn="l" fontAlgn="b"/>
                      <a:r>
                        <a:rPr lang="es-ES" sz="800" u="none" strike="noStrike">
                          <a:effectLst/>
                        </a:rPr>
                        <a:t>M0026</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PUERTO ILA</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STO DOMINGO DE LOS TSACHILAS</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r" fontAlgn="b"/>
                      <a:r>
                        <a:rPr lang="es-ES" sz="800" u="none" strike="noStrike">
                          <a:effectLst/>
                        </a:rPr>
                        <a:t>18.64</a:t>
                      </a:r>
                      <a:endParaRPr lang="es-ES" sz="800" b="0" i="0" u="none" strike="noStrike">
                        <a:solidFill>
                          <a:srgbClr val="000000"/>
                        </a:solidFill>
                        <a:effectLst/>
                        <a:latin typeface="Calibri" panose="020F0502020204030204" pitchFamily="34" charset="0"/>
                      </a:endParaRPr>
                    </a:p>
                  </a:txBody>
                  <a:tcPr marL="4448" marR="4448" marT="4448" marB="0" anchor="b"/>
                </a:tc>
                <a:extLst>
                  <a:ext uri="{0D108BD9-81ED-4DB2-BD59-A6C34878D82A}">
                    <a16:rowId xmlns:a16="http://schemas.microsoft.com/office/drawing/2014/main" val="1497929286"/>
                  </a:ext>
                </a:extLst>
              </a:tr>
              <a:tr h="93415">
                <a:tc>
                  <a:txBody>
                    <a:bodyPr/>
                    <a:lstStyle/>
                    <a:p>
                      <a:pPr algn="l" fontAlgn="b"/>
                      <a:r>
                        <a:rPr lang="es-ES" sz="800" u="none" strike="noStrike">
                          <a:effectLst/>
                        </a:rPr>
                        <a:t>M0025</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LA CONCORDIA</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STO DOMINGO DE LOS TSACHILAS</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r" fontAlgn="b"/>
                      <a:r>
                        <a:rPr lang="es-ES" sz="800" u="none" strike="noStrike">
                          <a:effectLst/>
                        </a:rPr>
                        <a:t>12.43</a:t>
                      </a:r>
                      <a:endParaRPr lang="es-ES" sz="800" b="0" i="0" u="none" strike="noStrike">
                        <a:solidFill>
                          <a:srgbClr val="000000"/>
                        </a:solidFill>
                        <a:effectLst/>
                        <a:latin typeface="Calibri" panose="020F0502020204030204" pitchFamily="34" charset="0"/>
                      </a:endParaRPr>
                    </a:p>
                  </a:txBody>
                  <a:tcPr marL="4448" marR="4448" marT="4448" marB="0" anchor="b"/>
                </a:tc>
                <a:extLst>
                  <a:ext uri="{0D108BD9-81ED-4DB2-BD59-A6C34878D82A}">
                    <a16:rowId xmlns:a16="http://schemas.microsoft.com/office/drawing/2014/main" val="2310484452"/>
                  </a:ext>
                </a:extLst>
              </a:tr>
              <a:tr h="175263">
                <a:tc>
                  <a:txBody>
                    <a:bodyPr/>
                    <a:lstStyle/>
                    <a:p>
                      <a:pPr algn="l" fontAlgn="b"/>
                      <a:r>
                        <a:rPr lang="es-ES" sz="800" u="none" strike="noStrike">
                          <a:effectLst/>
                        </a:rPr>
                        <a:t>M1170</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SANTA ELENA-UNIVERSIDAD</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SANTA ELENA</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r" fontAlgn="b"/>
                      <a:r>
                        <a:rPr lang="es-ES" sz="800" u="none" strike="noStrike">
                          <a:effectLst/>
                        </a:rPr>
                        <a:t>17.96</a:t>
                      </a:r>
                      <a:endParaRPr lang="es-ES" sz="800" b="0" i="0" u="none" strike="noStrike">
                        <a:solidFill>
                          <a:srgbClr val="000000"/>
                        </a:solidFill>
                        <a:effectLst/>
                        <a:latin typeface="Calibri" panose="020F0502020204030204" pitchFamily="34" charset="0"/>
                      </a:endParaRPr>
                    </a:p>
                  </a:txBody>
                  <a:tcPr marL="4448" marR="4448" marT="4448" marB="0" anchor="b"/>
                </a:tc>
                <a:extLst>
                  <a:ext uri="{0D108BD9-81ED-4DB2-BD59-A6C34878D82A}">
                    <a16:rowId xmlns:a16="http://schemas.microsoft.com/office/drawing/2014/main" val="2754535665"/>
                  </a:ext>
                </a:extLst>
              </a:tr>
              <a:tr h="175263">
                <a:tc>
                  <a:txBody>
                    <a:bodyPr/>
                    <a:lstStyle/>
                    <a:p>
                      <a:pPr algn="l" fontAlgn="b"/>
                      <a:r>
                        <a:rPr lang="es-ES" sz="800" u="none" strike="noStrike">
                          <a:effectLst/>
                        </a:rPr>
                        <a:t>M1271</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GUAYAQUIL (FACULTAD CCNN )</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GUAYAS</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r" fontAlgn="b"/>
                      <a:r>
                        <a:rPr lang="es-ES" sz="800" u="none" strike="noStrike">
                          <a:effectLst/>
                        </a:rPr>
                        <a:t>19.00</a:t>
                      </a:r>
                      <a:endParaRPr lang="es-ES" sz="800" b="0" i="0" u="none" strike="noStrike">
                        <a:solidFill>
                          <a:srgbClr val="000000"/>
                        </a:solidFill>
                        <a:effectLst/>
                        <a:latin typeface="Calibri" panose="020F0502020204030204" pitchFamily="34" charset="0"/>
                      </a:endParaRPr>
                    </a:p>
                  </a:txBody>
                  <a:tcPr marL="4448" marR="4448" marT="4448" marB="0" anchor="b"/>
                </a:tc>
                <a:extLst>
                  <a:ext uri="{0D108BD9-81ED-4DB2-BD59-A6C34878D82A}">
                    <a16:rowId xmlns:a16="http://schemas.microsoft.com/office/drawing/2014/main" val="3976333286"/>
                  </a:ext>
                </a:extLst>
              </a:tr>
              <a:tr h="93415">
                <a:tc>
                  <a:txBody>
                    <a:bodyPr/>
                    <a:lstStyle/>
                    <a:p>
                      <a:pPr algn="l" fontAlgn="b"/>
                      <a:r>
                        <a:rPr lang="es-ES" sz="800" u="none" strike="noStrike">
                          <a:effectLst/>
                        </a:rPr>
                        <a:t>M5090</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LA LAMPADA</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GUAYAS</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r" fontAlgn="b"/>
                      <a:r>
                        <a:rPr lang="es-ES" sz="800" u="none" strike="noStrike">
                          <a:effectLst/>
                        </a:rPr>
                        <a:t>18.66</a:t>
                      </a:r>
                      <a:endParaRPr lang="es-ES" sz="800" b="0" i="0" u="none" strike="noStrike">
                        <a:solidFill>
                          <a:srgbClr val="000000"/>
                        </a:solidFill>
                        <a:effectLst/>
                        <a:latin typeface="Calibri" panose="020F0502020204030204" pitchFamily="34" charset="0"/>
                      </a:endParaRPr>
                    </a:p>
                  </a:txBody>
                  <a:tcPr marL="4448" marR="4448" marT="4448" marB="0" anchor="b"/>
                </a:tc>
                <a:extLst>
                  <a:ext uri="{0D108BD9-81ED-4DB2-BD59-A6C34878D82A}">
                    <a16:rowId xmlns:a16="http://schemas.microsoft.com/office/drawing/2014/main" val="911085787"/>
                  </a:ext>
                </a:extLst>
              </a:tr>
              <a:tr h="93415">
                <a:tc>
                  <a:txBody>
                    <a:bodyPr/>
                    <a:lstStyle/>
                    <a:p>
                      <a:pPr algn="l" fontAlgn="b"/>
                      <a:r>
                        <a:rPr lang="es-ES" sz="800" u="none" strike="noStrike">
                          <a:effectLst/>
                        </a:rPr>
                        <a:t>M1253</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PUERTO HONDO</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GUAYAS</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r" fontAlgn="b"/>
                      <a:r>
                        <a:rPr lang="es-ES" sz="800" u="none" strike="noStrike">
                          <a:effectLst/>
                        </a:rPr>
                        <a:t>17.94</a:t>
                      </a:r>
                      <a:endParaRPr lang="es-ES" sz="800" b="0" i="0" u="none" strike="noStrike">
                        <a:solidFill>
                          <a:srgbClr val="000000"/>
                        </a:solidFill>
                        <a:effectLst/>
                        <a:latin typeface="Calibri" panose="020F0502020204030204" pitchFamily="34" charset="0"/>
                      </a:endParaRPr>
                    </a:p>
                  </a:txBody>
                  <a:tcPr marL="4448" marR="4448" marT="4448" marB="0" anchor="b"/>
                </a:tc>
                <a:extLst>
                  <a:ext uri="{0D108BD9-81ED-4DB2-BD59-A6C34878D82A}">
                    <a16:rowId xmlns:a16="http://schemas.microsoft.com/office/drawing/2014/main" val="4200587538"/>
                  </a:ext>
                </a:extLst>
              </a:tr>
              <a:tr h="93415">
                <a:tc>
                  <a:txBody>
                    <a:bodyPr/>
                    <a:lstStyle/>
                    <a:p>
                      <a:pPr algn="l" fontAlgn="b"/>
                      <a:r>
                        <a:rPr lang="es-ES" sz="800" u="none" strike="noStrike">
                          <a:effectLst/>
                        </a:rPr>
                        <a:t>M0037</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MILAGRO</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GUAYAS</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r" fontAlgn="b"/>
                      <a:r>
                        <a:rPr lang="es-ES" sz="800" u="none" strike="noStrike">
                          <a:effectLst/>
                        </a:rPr>
                        <a:t>19.56</a:t>
                      </a:r>
                      <a:endParaRPr lang="es-ES" sz="800" b="0" i="0" u="none" strike="noStrike">
                        <a:solidFill>
                          <a:srgbClr val="000000"/>
                        </a:solidFill>
                        <a:effectLst/>
                        <a:latin typeface="Calibri" panose="020F0502020204030204" pitchFamily="34" charset="0"/>
                      </a:endParaRPr>
                    </a:p>
                  </a:txBody>
                  <a:tcPr marL="4448" marR="4448" marT="4448" marB="0" anchor="b"/>
                </a:tc>
                <a:extLst>
                  <a:ext uri="{0D108BD9-81ED-4DB2-BD59-A6C34878D82A}">
                    <a16:rowId xmlns:a16="http://schemas.microsoft.com/office/drawing/2014/main" val="2415437661"/>
                  </a:ext>
                </a:extLst>
              </a:tr>
              <a:tr h="93415">
                <a:tc>
                  <a:txBody>
                    <a:bodyPr/>
                    <a:lstStyle/>
                    <a:p>
                      <a:pPr algn="l" fontAlgn="b"/>
                      <a:r>
                        <a:rPr lang="es-ES" sz="800" u="none" strike="noStrike">
                          <a:effectLst/>
                        </a:rPr>
                        <a:t>M1207</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NOBOL</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GUAYAS</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r" fontAlgn="b"/>
                      <a:r>
                        <a:rPr lang="es-ES" sz="800" u="none" strike="noStrike">
                          <a:effectLst/>
                        </a:rPr>
                        <a:t>14.71</a:t>
                      </a:r>
                      <a:endParaRPr lang="es-ES" sz="800" b="0" i="0" u="none" strike="noStrike">
                        <a:solidFill>
                          <a:srgbClr val="000000"/>
                        </a:solidFill>
                        <a:effectLst/>
                        <a:latin typeface="Calibri" panose="020F0502020204030204" pitchFamily="34" charset="0"/>
                      </a:endParaRPr>
                    </a:p>
                  </a:txBody>
                  <a:tcPr marL="4448" marR="4448" marT="4448" marB="0" anchor="b"/>
                </a:tc>
                <a:extLst>
                  <a:ext uri="{0D108BD9-81ED-4DB2-BD59-A6C34878D82A}">
                    <a16:rowId xmlns:a16="http://schemas.microsoft.com/office/drawing/2014/main" val="346191410"/>
                  </a:ext>
                </a:extLst>
              </a:tr>
              <a:tr h="93415">
                <a:tc>
                  <a:txBody>
                    <a:bodyPr/>
                    <a:lstStyle/>
                    <a:p>
                      <a:pPr algn="l" fontAlgn="b"/>
                      <a:r>
                        <a:rPr lang="es-ES" sz="800" u="none" strike="noStrike">
                          <a:effectLst/>
                        </a:rPr>
                        <a:t>M0006</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PICHILINGUE</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LOS RIOS</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r" fontAlgn="b"/>
                      <a:r>
                        <a:rPr lang="es-ES" sz="800" u="none" strike="noStrike">
                          <a:effectLst/>
                        </a:rPr>
                        <a:t>17.58</a:t>
                      </a:r>
                      <a:endParaRPr lang="es-ES" sz="800" b="0" i="0" u="none" strike="noStrike">
                        <a:solidFill>
                          <a:srgbClr val="000000"/>
                        </a:solidFill>
                        <a:effectLst/>
                        <a:latin typeface="Calibri" panose="020F0502020204030204" pitchFamily="34" charset="0"/>
                      </a:endParaRPr>
                    </a:p>
                  </a:txBody>
                  <a:tcPr marL="4448" marR="4448" marT="4448" marB="0" anchor="b"/>
                </a:tc>
                <a:extLst>
                  <a:ext uri="{0D108BD9-81ED-4DB2-BD59-A6C34878D82A}">
                    <a16:rowId xmlns:a16="http://schemas.microsoft.com/office/drawing/2014/main" val="1378466128"/>
                  </a:ext>
                </a:extLst>
              </a:tr>
              <a:tr h="93415">
                <a:tc>
                  <a:txBody>
                    <a:bodyPr/>
                    <a:lstStyle/>
                    <a:p>
                      <a:pPr algn="l" fontAlgn="b"/>
                      <a:r>
                        <a:rPr lang="es-ES" sz="800" u="none" strike="noStrike">
                          <a:effectLst/>
                        </a:rPr>
                        <a:t>M1246</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LAS LAJAS</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EL ORO</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r" fontAlgn="b"/>
                      <a:r>
                        <a:rPr lang="es-ES" sz="800" u="none" strike="noStrike">
                          <a:effectLst/>
                        </a:rPr>
                        <a:t>14.70</a:t>
                      </a:r>
                      <a:endParaRPr lang="es-ES" sz="800" b="0" i="0" u="none" strike="noStrike">
                        <a:solidFill>
                          <a:srgbClr val="000000"/>
                        </a:solidFill>
                        <a:effectLst/>
                        <a:latin typeface="Calibri" panose="020F0502020204030204" pitchFamily="34" charset="0"/>
                      </a:endParaRPr>
                    </a:p>
                  </a:txBody>
                  <a:tcPr marL="4448" marR="4448" marT="4448" marB="0" anchor="b"/>
                </a:tc>
                <a:extLst>
                  <a:ext uri="{0D108BD9-81ED-4DB2-BD59-A6C34878D82A}">
                    <a16:rowId xmlns:a16="http://schemas.microsoft.com/office/drawing/2014/main" val="3850120248"/>
                  </a:ext>
                </a:extLst>
              </a:tr>
              <a:tr h="93415">
                <a:tc>
                  <a:txBody>
                    <a:bodyPr/>
                    <a:lstStyle/>
                    <a:p>
                      <a:pPr algn="l" fontAlgn="b"/>
                      <a:r>
                        <a:rPr lang="es-ES" sz="800" u="none" strike="noStrike">
                          <a:effectLst/>
                        </a:rPr>
                        <a:t>M0103</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SAN GABRIEL</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CARCHI</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r" fontAlgn="b"/>
                      <a:r>
                        <a:rPr lang="es-ES" sz="800" u="none" strike="noStrike">
                          <a:effectLst/>
                        </a:rPr>
                        <a:t>1.22</a:t>
                      </a:r>
                      <a:endParaRPr lang="es-ES" sz="800" b="0" i="0" u="none" strike="noStrike">
                        <a:solidFill>
                          <a:srgbClr val="000000"/>
                        </a:solidFill>
                        <a:effectLst/>
                        <a:latin typeface="Calibri" panose="020F0502020204030204" pitchFamily="34" charset="0"/>
                      </a:endParaRPr>
                    </a:p>
                  </a:txBody>
                  <a:tcPr marL="4448" marR="4448" marT="4448" marB="0" anchor="b"/>
                </a:tc>
                <a:extLst>
                  <a:ext uri="{0D108BD9-81ED-4DB2-BD59-A6C34878D82A}">
                    <a16:rowId xmlns:a16="http://schemas.microsoft.com/office/drawing/2014/main" val="991595238"/>
                  </a:ext>
                </a:extLst>
              </a:tr>
              <a:tr h="93415">
                <a:tc>
                  <a:txBody>
                    <a:bodyPr/>
                    <a:lstStyle/>
                    <a:p>
                      <a:pPr algn="l" fontAlgn="b"/>
                      <a:r>
                        <a:rPr lang="es-ES" sz="800" u="none" strike="noStrike">
                          <a:effectLst/>
                        </a:rPr>
                        <a:t>M0102</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EL ANGEL</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CARCHI</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r" fontAlgn="b"/>
                      <a:r>
                        <a:rPr lang="es-ES" sz="800" u="none" strike="noStrike">
                          <a:effectLst/>
                        </a:rPr>
                        <a:t>4.24</a:t>
                      </a:r>
                      <a:endParaRPr lang="es-ES" sz="800" b="0" i="0" u="none" strike="noStrike">
                        <a:solidFill>
                          <a:srgbClr val="000000"/>
                        </a:solidFill>
                        <a:effectLst/>
                        <a:latin typeface="Calibri" panose="020F0502020204030204" pitchFamily="34" charset="0"/>
                      </a:endParaRPr>
                    </a:p>
                  </a:txBody>
                  <a:tcPr marL="4448" marR="4448" marT="4448" marB="0" anchor="b"/>
                </a:tc>
                <a:extLst>
                  <a:ext uri="{0D108BD9-81ED-4DB2-BD59-A6C34878D82A}">
                    <a16:rowId xmlns:a16="http://schemas.microsoft.com/office/drawing/2014/main" val="2107152350"/>
                  </a:ext>
                </a:extLst>
              </a:tr>
              <a:tr h="93415">
                <a:tc>
                  <a:txBody>
                    <a:bodyPr/>
                    <a:lstStyle/>
                    <a:p>
                      <a:pPr algn="l" fontAlgn="b"/>
                      <a:r>
                        <a:rPr lang="es-ES" sz="800" u="none" strike="noStrike">
                          <a:effectLst/>
                        </a:rPr>
                        <a:t>M0001</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INGUINCHO</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IMBABURA</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r" fontAlgn="b"/>
                      <a:r>
                        <a:rPr lang="es-ES" sz="800" u="none" strike="noStrike">
                          <a:effectLst/>
                        </a:rPr>
                        <a:t>2.58</a:t>
                      </a:r>
                      <a:endParaRPr lang="es-ES" sz="800" b="0" i="0" u="none" strike="noStrike">
                        <a:solidFill>
                          <a:srgbClr val="000000"/>
                        </a:solidFill>
                        <a:effectLst/>
                        <a:latin typeface="Calibri" panose="020F0502020204030204" pitchFamily="34" charset="0"/>
                      </a:endParaRPr>
                    </a:p>
                  </a:txBody>
                  <a:tcPr marL="4448" marR="4448" marT="4448" marB="0" anchor="b"/>
                </a:tc>
                <a:extLst>
                  <a:ext uri="{0D108BD9-81ED-4DB2-BD59-A6C34878D82A}">
                    <a16:rowId xmlns:a16="http://schemas.microsoft.com/office/drawing/2014/main" val="2267179077"/>
                  </a:ext>
                </a:extLst>
              </a:tr>
              <a:tr h="93415">
                <a:tc>
                  <a:txBody>
                    <a:bodyPr/>
                    <a:lstStyle/>
                    <a:p>
                      <a:pPr algn="l" fontAlgn="b"/>
                      <a:r>
                        <a:rPr lang="es-ES" sz="800" u="none" strike="noStrike">
                          <a:effectLst/>
                        </a:rPr>
                        <a:t>M1240</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IBARRA</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IMBABURA</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r" fontAlgn="b"/>
                      <a:r>
                        <a:rPr lang="es-ES" sz="800" u="none" strike="noStrike">
                          <a:effectLst/>
                        </a:rPr>
                        <a:t>1.00</a:t>
                      </a:r>
                      <a:endParaRPr lang="es-ES" sz="800" b="0" i="0" u="none" strike="noStrike">
                        <a:solidFill>
                          <a:srgbClr val="000000"/>
                        </a:solidFill>
                        <a:effectLst/>
                        <a:latin typeface="Calibri" panose="020F0502020204030204" pitchFamily="34" charset="0"/>
                      </a:endParaRPr>
                    </a:p>
                  </a:txBody>
                  <a:tcPr marL="4448" marR="4448" marT="4448" marB="0" anchor="b"/>
                </a:tc>
                <a:extLst>
                  <a:ext uri="{0D108BD9-81ED-4DB2-BD59-A6C34878D82A}">
                    <a16:rowId xmlns:a16="http://schemas.microsoft.com/office/drawing/2014/main" val="3294729877"/>
                  </a:ext>
                </a:extLst>
              </a:tr>
              <a:tr h="93415">
                <a:tc>
                  <a:txBody>
                    <a:bodyPr/>
                    <a:lstStyle/>
                    <a:p>
                      <a:pPr algn="l" fontAlgn="b"/>
                      <a:r>
                        <a:rPr lang="es-ES" sz="800" u="none" strike="noStrike">
                          <a:effectLst/>
                        </a:rPr>
                        <a:t>M0105</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OTAVALO</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IMBABURA</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r" fontAlgn="b"/>
                      <a:r>
                        <a:rPr lang="es-ES" sz="800" u="none" strike="noStrike">
                          <a:effectLst/>
                        </a:rPr>
                        <a:t>1.80</a:t>
                      </a:r>
                      <a:endParaRPr lang="es-ES" sz="800" b="0" i="0" u="none" strike="noStrike">
                        <a:solidFill>
                          <a:srgbClr val="000000"/>
                        </a:solidFill>
                        <a:effectLst/>
                        <a:latin typeface="Calibri" panose="020F0502020204030204" pitchFamily="34" charset="0"/>
                      </a:endParaRPr>
                    </a:p>
                  </a:txBody>
                  <a:tcPr marL="4448" marR="4448" marT="4448" marB="0" anchor="b"/>
                </a:tc>
                <a:extLst>
                  <a:ext uri="{0D108BD9-81ED-4DB2-BD59-A6C34878D82A}">
                    <a16:rowId xmlns:a16="http://schemas.microsoft.com/office/drawing/2014/main" val="772434371"/>
                  </a:ext>
                </a:extLst>
              </a:tr>
              <a:tr h="93415">
                <a:tc>
                  <a:txBody>
                    <a:bodyPr/>
                    <a:lstStyle/>
                    <a:p>
                      <a:pPr algn="l" fontAlgn="b"/>
                      <a:r>
                        <a:rPr lang="es-ES" sz="800" u="none" strike="noStrike">
                          <a:effectLst/>
                        </a:rPr>
                        <a:t>M1094</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TOMALON-TABACUNDO</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PICHINCHA</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r" fontAlgn="b"/>
                      <a:r>
                        <a:rPr lang="es-ES" sz="800" u="none" strike="noStrike">
                          <a:effectLst/>
                        </a:rPr>
                        <a:t>4.88</a:t>
                      </a:r>
                      <a:endParaRPr lang="es-ES" sz="800" b="0" i="0" u="none" strike="noStrike">
                        <a:solidFill>
                          <a:srgbClr val="000000"/>
                        </a:solidFill>
                        <a:effectLst/>
                        <a:latin typeface="Calibri" panose="020F0502020204030204" pitchFamily="34" charset="0"/>
                      </a:endParaRPr>
                    </a:p>
                  </a:txBody>
                  <a:tcPr marL="4448" marR="4448" marT="4448" marB="0" anchor="b"/>
                </a:tc>
                <a:extLst>
                  <a:ext uri="{0D108BD9-81ED-4DB2-BD59-A6C34878D82A}">
                    <a16:rowId xmlns:a16="http://schemas.microsoft.com/office/drawing/2014/main" val="2769349122"/>
                  </a:ext>
                </a:extLst>
              </a:tr>
              <a:tr h="93415">
                <a:tc>
                  <a:txBody>
                    <a:bodyPr/>
                    <a:lstStyle/>
                    <a:p>
                      <a:pPr algn="l" fontAlgn="b"/>
                      <a:r>
                        <a:rPr lang="es-ES" sz="800" u="none" strike="noStrike">
                          <a:effectLst/>
                        </a:rPr>
                        <a:t>M0055</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BICENTENARIO</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PICHINCHA</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r" fontAlgn="b"/>
                      <a:r>
                        <a:rPr lang="es-ES" sz="800" u="none" strike="noStrike">
                          <a:effectLst/>
                        </a:rPr>
                        <a:t>3.90</a:t>
                      </a:r>
                      <a:endParaRPr lang="es-ES" sz="800" b="0" i="0" u="none" strike="noStrike">
                        <a:solidFill>
                          <a:srgbClr val="000000"/>
                        </a:solidFill>
                        <a:effectLst/>
                        <a:latin typeface="Calibri" panose="020F0502020204030204" pitchFamily="34" charset="0"/>
                      </a:endParaRPr>
                    </a:p>
                  </a:txBody>
                  <a:tcPr marL="4448" marR="4448" marT="4448" marB="0" anchor="b"/>
                </a:tc>
                <a:extLst>
                  <a:ext uri="{0D108BD9-81ED-4DB2-BD59-A6C34878D82A}">
                    <a16:rowId xmlns:a16="http://schemas.microsoft.com/office/drawing/2014/main" val="1012565775"/>
                  </a:ext>
                </a:extLst>
              </a:tr>
              <a:tr h="93415">
                <a:tc>
                  <a:txBody>
                    <a:bodyPr/>
                    <a:lstStyle/>
                    <a:p>
                      <a:pPr algn="l" fontAlgn="b"/>
                      <a:r>
                        <a:rPr lang="es-ES" sz="800" u="none" strike="noStrike">
                          <a:effectLst/>
                        </a:rPr>
                        <a:t>M1273</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LLOA</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PICHINCHA</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r" fontAlgn="b"/>
                      <a:r>
                        <a:rPr lang="es-ES" sz="800" u="none" strike="noStrike">
                          <a:effectLst/>
                        </a:rPr>
                        <a:t>1.00</a:t>
                      </a:r>
                      <a:endParaRPr lang="es-ES" sz="800" b="0" i="0" u="none" strike="noStrike">
                        <a:solidFill>
                          <a:srgbClr val="000000"/>
                        </a:solidFill>
                        <a:effectLst/>
                        <a:latin typeface="Calibri" panose="020F0502020204030204" pitchFamily="34" charset="0"/>
                      </a:endParaRPr>
                    </a:p>
                  </a:txBody>
                  <a:tcPr marL="4448" marR="4448" marT="4448" marB="0" anchor="b"/>
                </a:tc>
                <a:extLst>
                  <a:ext uri="{0D108BD9-81ED-4DB2-BD59-A6C34878D82A}">
                    <a16:rowId xmlns:a16="http://schemas.microsoft.com/office/drawing/2014/main" val="992037418"/>
                  </a:ext>
                </a:extLst>
              </a:tr>
              <a:tr h="93415">
                <a:tc>
                  <a:txBody>
                    <a:bodyPr/>
                    <a:lstStyle/>
                    <a:p>
                      <a:pPr algn="l" fontAlgn="b"/>
                      <a:r>
                        <a:rPr lang="es-ES" sz="800" u="none" strike="noStrike">
                          <a:effectLst/>
                        </a:rPr>
                        <a:t>M0024</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IÑAQUITO</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PICHINCHA</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r" fontAlgn="b"/>
                      <a:r>
                        <a:rPr lang="es-ES" sz="800" u="none" strike="noStrike">
                          <a:effectLst/>
                        </a:rPr>
                        <a:t>6.82</a:t>
                      </a:r>
                      <a:endParaRPr lang="es-ES" sz="800" b="0" i="0" u="none" strike="noStrike">
                        <a:solidFill>
                          <a:srgbClr val="000000"/>
                        </a:solidFill>
                        <a:effectLst/>
                        <a:latin typeface="Calibri" panose="020F0502020204030204" pitchFamily="34" charset="0"/>
                      </a:endParaRPr>
                    </a:p>
                  </a:txBody>
                  <a:tcPr marL="4448" marR="4448" marT="4448" marB="0" anchor="b"/>
                </a:tc>
                <a:extLst>
                  <a:ext uri="{0D108BD9-81ED-4DB2-BD59-A6C34878D82A}">
                    <a16:rowId xmlns:a16="http://schemas.microsoft.com/office/drawing/2014/main" val="487839271"/>
                  </a:ext>
                </a:extLst>
              </a:tr>
              <a:tr h="93415">
                <a:tc>
                  <a:txBody>
                    <a:bodyPr/>
                    <a:lstStyle/>
                    <a:p>
                      <a:pPr algn="l" fontAlgn="b"/>
                      <a:r>
                        <a:rPr lang="es-ES" sz="800" u="none" strike="noStrike">
                          <a:effectLst/>
                        </a:rPr>
                        <a:t>M0004</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RUMIPAMBA-SALCEDO</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COTOPAXI</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r" fontAlgn="b"/>
                      <a:r>
                        <a:rPr lang="es-ES" sz="800" u="none" strike="noStrike">
                          <a:effectLst/>
                        </a:rPr>
                        <a:t>0.96</a:t>
                      </a:r>
                      <a:endParaRPr lang="es-ES" sz="800" b="0" i="0" u="none" strike="noStrike">
                        <a:solidFill>
                          <a:srgbClr val="000000"/>
                        </a:solidFill>
                        <a:effectLst/>
                        <a:latin typeface="Calibri" panose="020F0502020204030204" pitchFamily="34" charset="0"/>
                      </a:endParaRPr>
                    </a:p>
                  </a:txBody>
                  <a:tcPr marL="4448" marR="4448" marT="4448" marB="0" anchor="b"/>
                </a:tc>
                <a:extLst>
                  <a:ext uri="{0D108BD9-81ED-4DB2-BD59-A6C34878D82A}">
                    <a16:rowId xmlns:a16="http://schemas.microsoft.com/office/drawing/2014/main" val="2101361651"/>
                  </a:ext>
                </a:extLst>
              </a:tr>
              <a:tr h="93415">
                <a:tc>
                  <a:txBody>
                    <a:bodyPr/>
                    <a:lstStyle/>
                    <a:p>
                      <a:pPr algn="l" fontAlgn="b"/>
                      <a:r>
                        <a:rPr lang="es-ES" sz="800" u="none" strike="noStrike">
                          <a:effectLst/>
                        </a:rPr>
                        <a:t>M0124</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SAN JUAN LA MANA</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COTOPAXI</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r" fontAlgn="b"/>
                      <a:r>
                        <a:rPr lang="es-ES" sz="800" u="none" strike="noStrike">
                          <a:effectLst/>
                        </a:rPr>
                        <a:t>18.04</a:t>
                      </a:r>
                      <a:endParaRPr lang="es-ES" sz="800" b="0" i="0" u="none" strike="noStrike">
                        <a:solidFill>
                          <a:srgbClr val="000000"/>
                        </a:solidFill>
                        <a:effectLst/>
                        <a:latin typeface="Calibri" panose="020F0502020204030204" pitchFamily="34" charset="0"/>
                      </a:endParaRPr>
                    </a:p>
                  </a:txBody>
                  <a:tcPr marL="4448" marR="4448" marT="4448" marB="0" anchor="b"/>
                </a:tc>
                <a:extLst>
                  <a:ext uri="{0D108BD9-81ED-4DB2-BD59-A6C34878D82A}">
                    <a16:rowId xmlns:a16="http://schemas.microsoft.com/office/drawing/2014/main" val="286835365"/>
                  </a:ext>
                </a:extLst>
              </a:tr>
              <a:tr h="93415">
                <a:tc>
                  <a:txBody>
                    <a:bodyPr/>
                    <a:lstStyle/>
                    <a:p>
                      <a:pPr algn="l" fontAlgn="b"/>
                      <a:r>
                        <a:rPr lang="es-ES" sz="800" u="none" strike="noStrike">
                          <a:effectLst/>
                        </a:rPr>
                        <a:t>M0258</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QUEROCHACA</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TUNGURAHUA</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r" fontAlgn="b"/>
                      <a:r>
                        <a:rPr lang="es-ES" sz="800" u="none" strike="noStrike">
                          <a:effectLst/>
                        </a:rPr>
                        <a:t>12.76</a:t>
                      </a:r>
                      <a:endParaRPr lang="es-ES" sz="800" b="0" i="0" u="none" strike="noStrike">
                        <a:solidFill>
                          <a:srgbClr val="000000"/>
                        </a:solidFill>
                        <a:effectLst/>
                        <a:latin typeface="Calibri" panose="020F0502020204030204" pitchFamily="34" charset="0"/>
                      </a:endParaRPr>
                    </a:p>
                  </a:txBody>
                  <a:tcPr marL="4448" marR="4448" marT="4448" marB="0" anchor="b"/>
                </a:tc>
                <a:extLst>
                  <a:ext uri="{0D108BD9-81ED-4DB2-BD59-A6C34878D82A}">
                    <a16:rowId xmlns:a16="http://schemas.microsoft.com/office/drawing/2014/main" val="3843217612"/>
                  </a:ext>
                </a:extLst>
              </a:tr>
              <a:tr h="93415">
                <a:tc>
                  <a:txBody>
                    <a:bodyPr/>
                    <a:lstStyle/>
                    <a:p>
                      <a:pPr algn="l" fontAlgn="b"/>
                      <a:r>
                        <a:rPr lang="es-ES" sz="800" u="none" strike="noStrike">
                          <a:effectLst/>
                        </a:rPr>
                        <a:t>M1107</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LAGUACOTO</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BOLIVAR</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r" fontAlgn="b"/>
                      <a:r>
                        <a:rPr lang="es-ES" sz="800" u="none" strike="noStrike">
                          <a:effectLst/>
                        </a:rPr>
                        <a:t>2.00</a:t>
                      </a:r>
                      <a:endParaRPr lang="es-ES" sz="800" b="0" i="0" u="none" strike="noStrike">
                        <a:solidFill>
                          <a:srgbClr val="000000"/>
                        </a:solidFill>
                        <a:effectLst/>
                        <a:latin typeface="Calibri" panose="020F0502020204030204" pitchFamily="34" charset="0"/>
                      </a:endParaRPr>
                    </a:p>
                  </a:txBody>
                  <a:tcPr marL="4448" marR="4448" marT="4448" marB="0" anchor="b"/>
                </a:tc>
                <a:extLst>
                  <a:ext uri="{0D108BD9-81ED-4DB2-BD59-A6C34878D82A}">
                    <a16:rowId xmlns:a16="http://schemas.microsoft.com/office/drawing/2014/main" val="2791114881"/>
                  </a:ext>
                </a:extLst>
              </a:tr>
              <a:tr h="93415">
                <a:tc>
                  <a:txBody>
                    <a:bodyPr/>
                    <a:lstStyle/>
                    <a:p>
                      <a:pPr algn="l" fontAlgn="b"/>
                      <a:r>
                        <a:rPr lang="es-ES" sz="800" u="none" strike="noStrike">
                          <a:effectLst/>
                        </a:rPr>
                        <a:t>M1036</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RIOBAMBA</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CHIMBORAZO</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r" fontAlgn="b"/>
                      <a:r>
                        <a:rPr lang="es-ES" sz="800" u="none" strike="noStrike">
                          <a:effectLst/>
                        </a:rPr>
                        <a:t>1.00</a:t>
                      </a:r>
                      <a:endParaRPr lang="es-ES" sz="800" b="0" i="0" u="none" strike="noStrike">
                        <a:solidFill>
                          <a:srgbClr val="000000"/>
                        </a:solidFill>
                        <a:effectLst/>
                        <a:latin typeface="Calibri" panose="020F0502020204030204" pitchFamily="34" charset="0"/>
                      </a:endParaRPr>
                    </a:p>
                  </a:txBody>
                  <a:tcPr marL="4448" marR="4448" marT="4448" marB="0" anchor="b"/>
                </a:tc>
                <a:extLst>
                  <a:ext uri="{0D108BD9-81ED-4DB2-BD59-A6C34878D82A}">
                    <a16:rowId xmlns:a16="http://schemas.microsoft.com/office/drawing/2014/main" val="862363563"/>
                  </a:ext>
                </a:extLst>
              </a:tr>
              <a:tr h="93415">
                <a:tc>
                  <a:txBody>
                    <a:bodyPr/>
                    <a:lstStyle/>
                    <a:p>
                      <a:pPr algn="l" fontAlgn="b"/>
                      <a:r>
                        <a:rPr lang="es-ES" sz="800" u="none" strike="noStrike">
                          <a:effectLst/>
                        </a:rPr>
                        <a:t>M0031</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CAÑAR</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CAÑAR</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r" fontAlgn="b"/>
                      <a:r>
                        <a:rPr lang="es-ES" sz="800" u="none" strike="noStrike">
                          <a:effectLst/>
                        </a:rPr>
                        <a:t>3.00</a:t>
                      </a:r>
                      <a:endParaRPr lang="es-ES" sz="800" b="0" i="0" u="none" strike="noStrike">
                        <a:solidFill>
                          <a:srgbClr val="000000"/>
                        </a:solidFill>
                        <a:effectLst/>
                        <a:latin typeface="Calibri" panose="020F0502020204030204" pitchFamily="34" charset="0"/>
                      </a:endParaRPr>
                    </a:p>
                  </a:txBody>
                  <a:tcPr marL="4448" marR="4448" marT="4448" marB="0" anchor="b"/>
                </a:tc>
                <a:extLst>
                  <a:ext uri="{0D108BD9-81ED-4DB2-BD59-A6C34878D82A}">
                    <a16:rowId xmlns:a16="http://schemas.microsoft.com/office/drawing/2014/main" val="392429173"/>
                  </a:ext>
                </a:extLst>
              </a:tr>
              <a:tr h="93415">
                <a:tc>
                  <a:txBody>
                    <a:bodyPr/>
                    <a:lstStyle/>
                    <a:p>
                      <a:pPr algn="l" fontAlgn="b"/>
                      <a:r>
                        <a:rPr lang="es-ES" sz="800" u="none" strike="noStrike">
                          <a:effectLst/>
                        </a:rPr>
                        <a:t>M5089</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EL TABLON-LAS CUEVAS</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AZUAY</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r" fontAlgn="b"/>
                      <a:r>
                        <a:rPr lang="es-ES" sz="800" u="none" strike="noStrike">
                          <a:effectLst/>
                        </a:rPr>
                        <a:t>2.84</a:t>
                      </a:r>
                      <a:endParaRPr lang="es-ES" sz="800" b="0" i="0" u="none" strike="noStrike">
                        <a:solidFill>
                          <a:srgbClr val="000000"/>
                        </a:solidFill>
                        <a:effectLst/>
                        <a:latin typeface="Calibri" panose="020F0502020204030204" pitchFamily="34" charset="0"/>
                      </a:endParaRPr>
                    </a:p>
                  </a:txBody>
                  <a:tcPr marL="4448" marR="4448" marT="4448" marB="0" anchor="b"/>
                </a:tc>
                <a:extLst>
                  <a:ext uri="{0D108BD9-81ED-4DB2-BD59-A6C34878D82A}">
                    <a16:rowId xmlns:a16="http://schemas.microsoft.com/office/drawing/2014/main" val="1813477838"/>
                  </a:ext>
                </a:extLst>
              </a:tr>
              <a:tr h="175263">
                <a:tc>
                  <a:txBody>
                    <a:bodyPr/>
                    <a:lstStyle/>
                    <a:p>
                      <a:pPr algn="l" fontAlgn="b"/>
                      <a:r>
                        <a:rPr lang="es-ES" sz="800" u="none" strike="noStrike">
                          <a:effectLst/>
                        </a:rPr>
                        <a:t>M1242</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EL ALMENDRAL-GRANJA ALMENDRAL</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LOJA</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r" fontAlgn="b"/>
                      <a:r>
                        <a:rPr lang="es-ES" sz="800" u="none" strike="noStrike">
                          <a:effectLst/>
                        </a:rPr>
                        <a:t>12.50</a:t>
                      </a:r>
                      <a:endParaRPr lang="es-ES" sz="800" b="0" i="0" u="none" strike="noStrike">
                        <a:solidFill>
                          <a:srgbClr val="000000"/>
                        </a:solidFill>
                        <a:effectLst/>
                        <a:latin typeface="Calibri" panose="020F0502020204030204" pitchFamily="34" charset="0"/>
                      </a:endParaRPr>
                    </a:p>
                  </a:txBody>
                  <a:tcPr marL="4448" marR="4448" marT="4448" marB="0" anchor="b"/>
                </a:tc>
                <a:extLst>
                  <a:ext uri="{0D108BD9-81ED-4DB2-BD59-A6C34878D82A}">
                    <a16:rowId xmlns:a16="http://schemas.microsoft.com/office/drawing/2014/main" val="1825172613"/>
                  </a:ext>
                </a:extLst>
              </a:tr>
              <a:tr h="93415">
                <a:tc>
                  <a:txBody>
                    <a:bodyPr/>
                    <a:lstStyle/>
                    <a:p>
                      <a:pPr algn="l" fontAlgn="b"/>
                      <a:r>
                        <a:rPr lang="es-ES" sz="800" u="none" strike="noStrike">
                          <a:effectLst/>
                        </a:rPr>
                        <a:t>M0203</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REVENTADOR</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SUCUMBIOS</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r" fontAlgn="b"/>
                      <a:r>
                        <a:rPr lang="es-ES" sz="800" u="none" strike="noStrike">
                          <a:effectLst/>
                        </a:rPr>
                        <a:t>9.00</a:t>
                      </a:r>
                      <a:endParaRPr lang="es-ES" sz="800" b="0" i="0" u="none" strike="noStrike">
                        <a:solidFill>
                          <a:srgbClr val="000000"/>
                        </a:solidFill>
                        <a:effectLst/>
                        <a:latin typeface="Calibri" panose="020F0502020204030204" pitchFamily="34" charset="0"/>
                      </a:endParaRPr>
                    </a:p>
                  </a:txBody>
                  <a:tcPr marL="4448" marR="4448" marT="4448" marB="0" anchor="b"/>
                </a:tc>
                <a:extLst>
                  <a:ext uri="{0D108BD9-81ED-4DB2-BD59-A6C34878D82A}">
                    <a16:rowId xmlns:a16="http://schemas.microsoft.com/office/drawing/2014/main" val="3217255485"/>
                  </a:ext>
                </a:extLst>
              </a:tr>
              <a:tr h="93415">
                <a:tc>
                  <a:txBody>
                    <a:bodyPr/>
                    <a:lstStyle/>
                    <a:p>
                      <a:pPr algn="l" fontAlgn="b"/>
                      <a:r>
                        <a:rPr lang="es-ES" sz="800" u="none" strike="noStrike">
                          <a:effectLst/>
                        </a:rPr>
                        <a:t>M1203</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LUMBAQUI</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SUCUMBIOS</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r" fontAlgn="b"/>
                      <a:r>
                        <a:rPr lang="es-ES" sz="800" u="none" strike="noStrike">
                          <a:effectLst/>
                        </a:rPr>
                        <a:t>14.04</a:t>
                      </a:r>
                      <a:endParaRPr lang="es-ES" sz="800" b="0" i="0" u="none" strike="noStrike">
                        <a:solidFill>
                          <a:srgbClr val="000000"/>
                        </a:solidFill>
                        <a:effectLst/>
                        <a:latin typeface="Calibri" panose="020F0502020204030204" pitchFamily="34" charset="0"/>
                      </a:endParaRPr>
                    </a:p>
                  </a:txBody>
                  <a:tcPr marL="4448" marR="4448" marT="4448" marB="0" anchor="b"/>
                </a:tc>
                <a:extLst>
                  <a:ext uri="{0D108BD9-81ED-4DB2-BD59-A6C34878D82A}">
                    <a16:rowId xmlns:a16="http://schemas.microsoft.com/office/drawing/2014/main" val="3950424057"/>
                  </a:ext>
                </a:extLst>
              </a:tr>
              <a:tr h="93415">
                <a:tc>
                  <a:txBody>
                    <a:bodyPr/>
                    <a:lstStyle/>
                    <a:p>
                      <a:pPr algn="l" fontAlgn="b"/>
                      <a:r>
                        <a:rPr lang="es-ES" sz="800" u="none" strike="noStrike">
                          <a:effectLst/>
                        </a:rPr>
                        <a:t>M0007</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NUEVO ROCAFUERTE</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ORELLANA</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r" fontAlgn="b"/>
                      <a:r>
                        <a:rPr lang="es-ES" sz="800" u="none" strike="noStrike">
                          <a:effectLst/>
                        </a:rPr>
                        <a:t>17.78</a:t>
                      </a:r>
                      <a:endParaRPr lang="es-ES" sz="800" b="0" i="0" u="none" strike="noStrike">
                        <a:solidFill>
                          <a:srgbClr val="000000"/>
                        </a:solidFill>
                        <a:effectLst/>
                        <a:latin typeface="Calibri" panose="020F0502020204030204" pitchFamily="34" charset="0"/>
                      </a:endParaRPr>
                    </a:p>
                  </a:txBody>
                  <a:tcPr marL="4448" marR="4448" marT="4448" marB="0" anchor="b"/>
                </a:tc>
                <a:extLst>
                  <a:ext uri="{0D108BD9-81ED-4DB2-BD59-A6C34878D82A}">
                    <a16:rowId xmlns:a16="http://schemas.microsoft.com/office/drawing/2014/main" val="2786891977"/>
                  </a:ext>
                </a:extLst>
              </a:tr>
              <a:tr h="93415">
                <a:tc>
                  <a:txBody>
                    <a:bodyPr/>
                    <a:lstStyle/>
                    <a:p>
                      <a:pPr algn="l" fontAlgn="b"/>
                      <a:r>
                        <a:rPr lang="es-ES" sz="800" u="none" strike="noStrike">
                          <a:effectLst/>
                        </a:rPr>
                        <a:t>M0188</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PAPALLACTA</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NAPO</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r" fontAlgn="b"/>
                      <a:r>
                        <a:rPr lang="es-ES" sz="800" u="none" strike="noStrike">
                          <a:effectLst/>
                        </a:rPr>
                        <a:t>0.67</a:t>
                      </a:r>
                      <a:endParaRPr lang="es-ES" sz="800" b="0" i="0" u="none" strike="noStrike">
                        <a:solidFill>
                          <a:srgbClr val="000000"/>
                        </a:solidFill>
                        <a:effectLst/>
                        <a:latin typeface="Calibri" panose="020F0502020204030204" pitchFamily="34" charset="0"/>
                      </a:endParaRPr>
                    </a:p>
                  </a:txBody>
                  <a:tcPr marL="4448" marR="4448" marT="4448" marB="0" anchor="b"/>
                </a:tc>
                <a:extLst>
                  <a:ext uri="{0D108BD9-81ED-4DB2-BD59-A6C34878D82A}">
                    <a16:rowId xmlns:a16="http://schemas.microsoft.com/office/drawing/2014/main" val="2803552387"/>
                  </a:ext>
                </a:extLst>
              </a:tr>
              <a:tr h="93415">
                <a:tc>
                  <a:txBody>
                    <a:bodyPr/>
                    <a:lstStyle/>
                    <a:p>
                      <a:pPr algn="l" fontAlgn="b"/>
                      <a:r>
                        <a:rPr lang="es-ES" sz="800" u="none" strike="noStrike">
                          <a:effectLst/>
                        </a:rPr>
                        <a:t>M0008</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PUYO</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PASTAZA</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r" fontAlgn="b"/>
                      <a:r>
                        <a:rPr lang="es-ES" sz="800" u="none" strike="noStrike">
                          <a:effectLst/>
                        </a:rPr>
                        <a:t>13.54</a:t>
                      </a:r>
                      <a:endParaRPr lang="es-ES" sz="800" b="0" i="0" u="none" strike="noStrike">
                        <a:solidFill>
                          <a:srgbClr val="000000"/>
                        </a:solidFill>
                        <a:effectLst/>
                        <a:latin typeface="Calibri" panose="020F0502020204030204" pitchFamily="34" charset="0"/>
                      </a:endParaRPr>
                    </a:p>
                  </a:txBody>
                  <a:tcPr marL="4448" marR="4448" marT="4448" marB="0" anchor="b"/>
                </a:tc>
                <a:extLst>
                  <a:ext uri="{0D108BD9-81ED-4DB2-BD59-A6C34878D82A}">
                    <a16:rowId xmlns:a16="http://schemas.microsoft.com/office/drawing/2014/main" val="2388158932"/>
                  </a:ext>
                </a:extLst>
              </a:tr>
              <a:tr h="97863">
                <a:tc>
                  <a:txBody>
                    <a:bodyPr/>
                    <a:lstStyle/>
                    <a:p>
                      <a:pPr algn="l" fontAlgn="b"/>
                      <a:r>
                        <a:rPr lang="es-ES" sz="800" u="none" strike="noStrike">
                          <a:effectLst/>
                        </a:rPr>
                        <a:t>M1040</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MACAS SAN ISIDRO-PNS</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l" fontAlgn="b"/>
                      <a:r>
                        <a:rPr lang="es-ES" sz="800" u="none" strike="noStrike">
                          <a:effectLst/>
                        </a:rPr>
                        <a:t>MORONA SANTIAGO</a:t>
                      </a:r>
                      <a:endParaRPr lang="es-ES" sz="800" b="0" i="0" u="none" strike="noStrike">
                        <a:solidFill>
                          <a:srgbClr val="000000"/>
                        </a:solidFill>
                        <a:effectLst/>
                        <a:latin typeface="Calibri" panose="020F0502020204030204" pitchFamily="34" charset="0"/>
                      </a:endParaRPr>
                    </a:p>
                  </a:txBody>
                  <a:tcPr marL="4448" marR="4448" marT="4448" marB="0" anchor="b"/>
                </a:tc>
                <a:tc>
                  <a:txBody>
                    <a:bodyPr/>
                    <a:lstStyle/>
                    <a:p>
                      <a:pPr algn="r" fontAlgn="b"/>
                      <a:r>
                        <a:rPr lang="es-ES" sz="800" u="none" strike="noStrike" dirty="0">
                          <a:effectLst/>
                        </a:rPr>
                        <a:t>11.32</a:t>
                      </a:r>
                      <a:endParaRPr lang="es-ES" sz="800" b="0" i="0" u="none" strike="noStrike" dirty="0">
                        <a:solidFill>
                          <a:srgbClr val="000000"/>
                        </a:solidFill>
                        <a:effectLst/>
                        <a:latin typeface="Calibri" panose="020F0502020204030204" pitchFamily="34" charset="0"/>
                      </a:endParaRPr>
                    </a:p>
                  </a:txBody>
                  <a:tcPr marL="4448" marR="4448" marT="4448" marB="0" anchor="b"/>
                </a:tc>
                <a:extLst>
                  <a:ext uri="{0D108BD9-81ED-4DB2-BD59-A6C34878D82A}">
                    <a16:rowId xmlns:a16="http://schemas.microsoft.com/office/drawing/2014/main" val="2644212768"/>
                  </a:ext>
                </a:extLst>
              </a:tr>
            </a:tbl>
          </a:graphicData>
        </a:graphic>
      </p:graphicFrame>
      <p:pic>
        <p:nvPicPr>
          <p:cNvPr id="6" name="Imagen 5">
            <a:extLst>
              <a:ext uri="{FF2B5EF4-FFF2-40B4-BE49-F238E27FC236}">
                <a16:creationId xmlns:a16="http://schemas.microsoft.com/office/drawing/2014/main" id="{8E16F864-BE77-40E7-945B-8DEF11515703}"/>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64297" y="1899285"/>
            <a:ext cx="5494767" cy="4290500"/>
          </a:xfrm>
          <a:prstGeom prst="rect">
            <a:avLst/>
          </a:prstGeom>
          <a:noFill/>
        </p:spPr>
      </p:pic>
      <p:sp>
        <p:nvSpPr>
          <p:cNvPr id="7" name="Shape">
            <a:extLst>
              <a:ext uri="{FF2B5EF4-FFF2-40B4-BE49-F238E27FC236}">
                <a16:creationId xmlns:a16="http://schemas.microsoft.com/office/drawing/2014/main" id="{80A7D150-3484-4E87-8578-90E4EDC6D13E}"/>
              </a:ext>
            </a:extLst>
          </p:cNvPr>
          <p:cNvSpPr/>
          <p:nvPr/>
        </p:nvSpPr>
        <p:spPr>
          <a:xfrm rot="10800000">
            <a:off x="5118057" y="668215"/>
            <a:ext cx="4720398" cy="5282441"/>
          </a:xfrm>
          <a:custGeom>
            <a:avLst/>
            <a:gdLst/>
            <a:ahLst/>
            <a:cxnLst>
              <a:cxn ang="0">
                <a:pos x="wd2" y="hd2"/>
              </a:cxn>
              <a:cxn ang="5400000">
                <a:pos x="wd2" y="hd2"/>
              </a:cxn>
              <a:cxn ang="10800000">
                <a:pos x="wd2" y="hd2"/>
              </a:cxn>
              <a:cxn ang="16200000">
                <a:pos x="wd2" y="hd2"/>
              </a:cxn>
            </a:cxnLst>
            <a:rect l="0" t="0" r="r" b="b"/>
            <a:pathLst>
              <a:path w="21600" h="21600" extrusionOk="0">
                <a:moveTo>
                  <a:pt x="17565" y="1647"/>
                </a:moveTo>
                <a:lnTo>
                  <a:pt x="17567" y="4889"/>
                </a:lnTo>
                <a:lnTo>
                  <a:pt x="17570" y="8131"/>
                </a:lnTo>
                <a:lnTo>
                  <a:pt x="17572" y="11373"/>
                </a:lnTo>
                <a:lnTo>
                  <a:pt x="17574" y="14594"/>
                </a:lnTo>
                <a:cubicBezTo>
                  <a:pt x="17574" y="14594"/>
                  <a:pt x="17574" y="14644"/>
                  <a:pt x="17574" y="14732"/>
                </a:cubicBezTo>
                <a:cubicBezTo>
                  <a:pt x="17572" y="14799"/>
                  <a:pt x="17568" y="14895"/>
                  <a:pt x="17565" y="15012"/>
                </a:cubicBezTo>
                <a:cubicBezTo>
                  <a:pt x="17563" y="15040"/>
                  <a:pt x="17565" y="15071"/>
                  <a:pt x="17561" y="15101"/>
                </a:cubicBezTo>
                <a:cubicBezTo>
                  <a:pt x="17557" y="15131"/>
                  <a:pt x="17553" y="15162"/>
                  <a:pt x="17550" y="15193"/>
                </a:cubicBezTo>
                <a:cubicBezTo>
                  <a:pt x="17544" y="15256"/>
                  <a:pt x="17536" y="15323"/>
                  <a:pt x="17530" y="15392"/>
                </a:cubicBezTo>
                <a:cubicBezTo>
                  <a:pt x="17520" y="15459"/>
                  <a:pt x="17505" y="15526"/>
                  <a:pt x="17493" y="15594"/>
                </a:cubicBezTo>
                <a:cubicBezTo>
                  <a:pt x="17487" y="15629"/>
                  <a:pt x="17481" y="15663"/>
                  <a:pt x="17476" y="15698"/>
                </a:cubicBezTo>
                <a:lnTo>
                  <a:pt x="17449" y="15797"/>
                </a:lnTo>
                <a:cubicBezTo>
                  <a:pt x="17429" y="15861"/>
                  <a:pt x="17418" y="15930"/>
                  <a:pt x="17394" y="15990"/>
                </a:cubicBezTo>
                <a:cubicBezTo>
                  <a:pt x="17372" y="16050"/>
                  <a:pt x="17351" y="16110"/>
                  <a:pt x="17331" y="16167"/>
                </a:cubicBezTo>
                <a:cubicBezTo>
                  <a:pt x="17309" y="16222"/>
                  <a:pt x="17282" y="16272"/>
                  <a:pt x="17261" y="16322"/>
                </a:cubicBezTo>
                <a:cubicBezTo>
                  <a:pt x="17250" y="16346"/>
                  <a:pt x="17241" y="16372"/>
                  <a:pt x="17229" y="16393"/>
                </a:cubicBezTo>
                <a:cubicBezTo>
                  <a:pt x="17217" y="16414"/>
                  <a:pt x="17204" y="16435"/>
                  <a:pt x="17193" y="16455"/>
                </a:cubicBezTo>
                <a:cubicBezTo>
                  <a:pt x="17171" y="16494"/>
                  <a:pt x="17151" y="16531"/>
                  <a:pt x="17134" y="16564"/>
                </a:cubicBezTo>
                <a:cubicBezTo>
                  <a:pt x="17113" y="16594"/>
                  <a:pt x="17094" y="16620"/>
                  <a:pt x="17080" y="16642"/>
                </a:cubicBezTo>
                <a:cubicBezTo>
                  <a:pt x="17051" y="16685"/>
                  <a:pt x="17035" y="16710"/>
                  <a:pt x="17035" y="16710"/>
                </a:cubicBezTo>
                <a:cubicBezTo>
                  <a:pt x="17035" y="16710"/>
                  <a:pt x="17031" y="16717"/>
                  <a:pt x="17023" y="16728"/>
                </a:cubicBezTo>
                <a:cubicBezTo>
                  <a:pt x="17014" y="16739"/>
                  <a:pt x="17001" y="16754"/>
                  <a:pt x="16985" y="16774"/>
                </a:cubicBezTo>
                <a:cubicBezTo>
                  <a:pt x="16951" y="16814"/>
                  <a:pt x="16909" y="16875"/>
                  <a:pt x="16845" y="16937"/>
                </a:cubicBezTo>
                <a:cubicBezTo>
                  <a:pt x="16725" y="17067"/>
                  <a:pt x="16544" y="17226"/>
                  <a:pt x="16322" y="17362"/>
                </a:cubicBezTo>
                <a:cubicBezTo>
                  <a:pt x="16102" y="17501"/>
                  <a:pt x="15841" y="17617"/>
                  <a:pt x="15630" y="17691"/>
                </a:cubicBezTo>
                <a:cubicBezTo>
                  <a:pt x="15526" y="17731"/>
                  <a:pt x="15432" y="17755"/>
                  <a:pt x="15369" y="17776"/>
                </a:cubicBezTo>
                <a:cubicBezTo>
                  <a:pt x="15304" y="17794"/>
                  <a:pt x="15265" y="17804"/>
                  <a:pt x="15265" y="17804"/>
                </a:cubicBezTo>
                <a:cubicBezTo>
                  <a:pt x="15265" y="17804"/>
                  <a:pt x="15117" y="17847"/>
                  <a:pt x="14879" y="17892"/>
                </a:cubicBezTo>
                <a:cubicBezTo>
                  <a:pt x="14761" y="17914"/>
                  <a:pt x="14620" y="17938"/>
                  <a:pt x="14470" y="17954"/>
                </a:cubicBezTo>
                <a:cubicBezTo>
                  <a:pt x="14323" y="17972"/>
                  <a:pt x="14154" y="17983"/>
                  <a:pt x="14025" y="17985"/>
                </a:cubicBezTo>
                <a:cubicBezTo>
                  <a:pt x="13251" y="17985"/>
                  <a:pt x="12479" y="17986"/>
                  <a:pt x="12293" y="17986"/>
                </a:cubicBezTo>
                <a:lnTo>
                  <a:pt x="12293" y="17986"/>
                </a:lnTo>
                <a:lnTo>
                  <a:pt x="8674" y="17987"/>
                </a:lnTo>
                <a:lnTo>
                  <a:pt x="5056" y="17988"/>
                </a:lnTo>
                <a:lnTo>
                  <a:pt x="1438" y="17989"/>
                </a:lnTo>
                <a:lnTo>
                  <a:pt x="0" y="17991"/>
                </a:lnTo>
                <a:lnTo>
                  <a:pt x="0" y="21600"/>
                </a:lnTo>
                <a:lnTo>
                  <a:pt x="1439" y="21599"/>
                </a:lnTo>
                <a:lnTo>
                  <a:pt x="5057" y="21598"/>
                </a:lnTo>
                <a:lnTo>
                  <a:pt x="8676" y="21597"/>
                </a:lnTo>
                <a:lnTo>
                  <a:pt x="12293" y="21596"/>
                </a:lnTo>
                <a:lnTo>
                  <a:pt x="12293" y="21596"/>
                </a:lnTo>
                <a:cubicBezTo>
                  <a:pt x="12483" y="21596"/>
                  <a:pt x="13289" y="21594"/>
                  <a:pt x="14093" y="21594"/>
                </a:cubicBezTo>
                <a:cubicBezTo>
                  <a:pt x="14418" y="21588"/>
                  <a:pt x="14700" y="21566"/>
                  <a:pt x="14973" y="21535"/>
                </a:cubicBezTo>
                <a:cubicBezTo>
                  <a:pt x="15243" y="21505"/>
                  <a:pt x="15493" y="21464"/>
                  <a:pt x="15706" y="21424"/>
                </a:cubicBezTo>
                <a:cubicBezTo>
                  <a:pt x="16132" y="21343"/>
                  <a:pt x="16414" y="21263"/>
                  <a:pt x="16414" y="21263"/>
                </a:cubicBezTo>
                <a:cubicBezTo>
                  <a:pt x="16414" y="21263"/>
                  <a:pt x="16485" y="21244"/>
                  <a:pt x="16608" y="21210"/>
                </a:cubicBezTo>
                <a:cubicBezTo>
                  <a:pt x="16732" y="21171"/>
                  <a:pt x="16908" y="21121"/>
                  <a:pt x="17118" y="21044"/>
                </a:cubicBezTo>
                <a:cubicBezTo>
                  <a:pt x="17537" y="20896"/>
                  <a:pt x="18094" y="20653"/>
                  <a:pt x="18616" y="20327"/>
                </a:cubicBezTo>
                <a:cubicBezTo>
                  <a:pt x="18878" y="20166"/>
                  <a:pt x="19128" y="19983"/>
                  <a:pt x="19352" y="19800"/>
                </a:cubicBezTo>
                <a:cubicBezTo>
                  <a:pt x="19380" y="19776"/>
                  <a:pt x="19407" y="19754"/>
                  <a:pt x="19435" y="19732"/>
                </a:cubicBezTo>
                <a:cubicBezTo>
                  <a:pt x="19461" y="19708"/>
                  <a:pt x="19488" y="19685"/>
                  <a:pt x="19513" y="19661"/>
                </a:cubicBezTo>
                <a:cubicBezTo>
                  <a:pt x="19565" y="19614"/>
                  <a:pt x="19614" y="19569"/>
                  <a:pt x="19664" y="19523"/>
                </a:cubicBezTo>
                <a:cubicBezTo>
                  <a:pt x="19762" y="19435"/>
                  <a:pt x="19848" y="19343"/>
                  <a:pt x="19927" y="19259"/>
                </a:cubicBezTo>
                <a:cubicBezTo>
                  <a:pt x="20088" y="19093"/>
                  <a:pt x="20203" y="18943"/>
                  <a:pt x="20286" y="18839"/>
                </a:cubicBezTo>
                <a:cubicBezTo>
                  <a:pt x="20326" y="18787"/>
                  <a:pt x="20359" y="18746"/>
                  <a:pt x="20381" y="18717"/>
                </a:cubicBezTo>
                <a:cubicBezTo>
                  <a:pt x="20400" y="18688"/>
                  <a:pt x="20412" y="18673"/>
                  <a:pt x="20412" y="18673"/>
                </a:cubicBezTo>
                <a:cubicBezTo>
                  <a:pt x="20412" y="18673"/>
                  <a:pt x="20454" y="18611"/>
                  <a:pt x="20528" y="18503"/>
                </a:cubicBezTo>
                <a:cubicBezTo>
                  <a:pt x="20563" y="18448"/>
                  <a:pt x="20608" y="18382"/>
                  <a:pt x="20658" y="18306"/>
                </a:cubicBezTo>
                <a:cubicBezTo>
                  <a:pt x="20703" y="18228"/>
                  <a:pt x="20752" y="18140"/>
                  <a:pt x="20806" y="18044"/>
                </a:cubicBezTo>
                <a:cubicBezTo>
                  <a:pt x="20834" y="17995"/>
                  <a:pt x="20861" y="17945"/>
                  <a:pt x="20889" y="17893"/>
                </a:cubicBezTo>
                <a:cubicBezTo>
                  <a:pt x="20916" y="17841"/>
                  <a:pt x="20940" y="17786"/>
                  <a:pt x="20967" y="17731"/>
                </a:cubicBezTo>
                <a:cubicBezTo>
                  <a:pt x="21018" y="17619"/>
                  <a:pt x="21074" y="17500"/>
                  <a:pt x="21124" y="17377"/>
                </a:cubicBezTo>
                <a:cubicBezTo>
                  <a:pt x="21168" y="17253"/>
                  <a:pt x="21214" y="17126"/>
                  <a:pt x="21259" y="16996"/>
                </a:cubicBezTo>
                <a:cubicBezTo>
                  <a:pt x="21305" y="16866"/>
                  <a:pt x="21335" y="16735"/>
                  <a:pt x="21372" y="16604"/>
                </a:cubicBezTo>
                <a:cubicBezTo>
                  <a:pt x="21389" y="16538"/>
                  <a:pt x="21406" y="16472"/>
                  <a:pt x="21422" y="16407"/>
                </a:cubicBezTo>
                <a:cubicBezTo>
                  <a:pt x="21435" y="16342"/>
                  <a:pt x="21447" y="16278"/>
                  <a:pt x="21459" y="16214"/>
                </a:cubicBezTo>
                <a:cubicBezTo>
                  <a:pt x="21483" y="16085"/>
                  <a:pt x="21507" y="15958"/>
                  <a:pt x="21525" y="15838"/>
                </a:cubicBezTo>
                <a:cubicBezTo>
                  <a:pt x="21537" y="15717"/>
                  <a:pt x="21551" y="15602"/>
                  <a:pt x="21562" y="15491"/>
                </a:cubicBezTo>
                <a:cubicBezTo>
                  <a:pt x="21567" y="15436"/>
                  <a:pt x="21573" y="15383"/>
                  <a:pt x="21578" y="15331"/>
                </a:cubicBezTo>
                <a:cubicBezTo>
                  <a:pt x="21583" y="15279"/>
                  <a:pt x="21583" y="15232"/>
                  <a:pt x="21585" y="15184"/>
                </a:cubicBezTo>
                <a:cubicBezTo>
                  <a:pt x="21591" y="14996"/>
                  <a:pt x="21596" y="14839"/>
                  <a:pt x="21600" y="14730"/>
                </a:cubicBezTo>
                <a:cubicBezTo>
                  <a:pt x="21600" y="14640"/>
                  <a:pt x="21600" y="14589"/>
                  <a:pt x="21600" y="14589"/>
                </a:cubicBezTo>
                <a:lnTo>
                  <a:pt x="21598" y="11347"/>
                </a:lnTo>
                <a:lnTo>
                  <a:pt x="21598" y="11347"/>
                </a:lnTo>
                <a:lnTo>
                  <a:pt x="21595" y="8126"/>
                </a:lnTo>
                <a:lnTo>
                  <a:pt x="21593" y="4883"/>
                </a:lnTo>
                <a:lnTo>
                  <a:pt x="21590" y="1641"/>
                </a:lnTo>
                <a:lnTo>
                  <a:pt x="21589" y="0"/>
                </a:lnTo>
                <a:lnTo>
                  <a:pt x="17561" y="0"/>
                </a:lnTo>
                <a:lnTo>
                  <a:pt x="17565" y="1647"/>
                </a:lnTo>
                <a:close/>
                <a:moveTo>
                  <a:pt x="689" y="19904"/>
                </a:moveTo>
                <a:cubicBezTo>
                  <a:pt x="669" y="19904"/>
                  <a:pt x="649" y="19897"/>
                  <a:pt x="636" y="19884"/>
                </a:cubicBezTo>
                <a:cubicBezTo>
                  <a:pt x="622" y="19870"/>
                  <a:pt x="613" y="19854"/>
                  <a:pt x="613" y="19836"/>
                </a:cubicBezTo>
                <a:lnTo>
                  <a:pt x="613" y="19755"/>
                </a:lnTo>
                <a:cubicBezTo>
                  <a:pt x="613" y="19718"/>
                  <a:pt x="647" y="19688"/>
                  <a:pt x="689" y="19688"/>
                </a:cubicBezTo>
                <a:lnTo>
                  <a:pt x="1378" y="19688"/>
                </a:lnTo>
                <a:cubicBezTo>
                  <a:pt x="1420" y="19688"/>
                  <a:pt x="1454" y="19718"/>
                  <a:pt x="1454" y="19755"/>
                </a:cubicBezTo>
                <a:lnTo>
                  <a:pt x="1454" y="19836"/>
                </a:lnTo>
                <a:lnTo>
                  <a:pt x="1454" y="19836"/>
                </a:lnTo>
                <a:cubicBezTo>
                  <a:pt x="1454" y="19854"/>
                  <a:pt x="1446" y="19872"/>
                  <a:pt x="1432" y="19884"/>
                </a:cubicBezTo>
                <a:cubicBezTo>
                  <a:pt x="1418" y="19896"/>
                  <a:pt x="1398" y="19904"/>
                  <a:pt x="1378" y="19904"/>
                </a:cubicBezTo>
                <a:lnTo>
                  <a:pt x="689" y="19904"/>
                </a:lnTo>
                <a:close/>
                <a:moveTo>
                  <a:pt x="2298" y="19903"/>
                </a:moveTo>
                <a:cubicBezTo>
                  <a:pt x="2278" y="19903"/>
                  <a:pt x="2258" y="19896"/>
                  <a:pt x="2245" y="19883"/>
                </a:cubicBezTo>
                <a:cubicBezTo>
                  <a:pt x="2231" y="19869"/>
                  <a:pt x="2223" y="19853"/>
                  <a:pt x="2223" y="19835"/>
                </a:cubicBezTo>
                <a:lnTo>
                  <a:pt x="2223" y="19754"/>
                </a:lnTo>
                <a:cubicBezTo>
                  <a:pt x="2223" y="19717"/>
                  <a:pt x="2256" y="19687"/>
                  <a:pt x="2298" y="19687"/>
                </a:cubicBezTo>
                <a:lnTo>
                  <a:pt x="2988" y="19687"/>
                </a:lnTo>
                <a:cubicBezTo>
                  <a:pt x="3007" y="19687"/>
                  <a:pt x="3027" y="19694"/>
                  <a:pt x="3041" y="19707"/>
                </a:cubicBezTo>
                <a:cubicBezTo>
                  <a:pt x="3054" y="19720"/>
                  <a:pt x="3063" y="19737"/>
                  <a:pt x="3063" y="19754"/>
                </a:cubicBezTo>
                <a:lnTo>
                  <a:pt x="3063" y="19835"/>
                </a:lnTo>
                <a:cubicBezTo>
                  <a:pt x="3063" y="19873"/>
                  <a:pt x="3030" y="19903"/>
                  <a:pt x="2988" y="19903"/>
                </a:cubicBezTo>
                <a:lnTo>
                  <a:pt x="2298" y="19903"/>
                </a:lnTo>
                <a:close/>
                <a:moveTo>
                  <a:pt x="3908" y="19903"/>
                </a:moveTo>
                <a:cubicBezTo>
                  <a:pt x="3889" y="19903"/>
                  <a:pt x="3869" y="19896"/>
                  <a:pt x="3855" y="19883"/>
                </a:cubicBezTo>
                <a:cubicBezTo>
                  <a:pt x="3842" y="19869"/>
                  <a:pt x="3833" y="19853"/>
                  <a:pt x="3833" y="19835"/>
                </a:cubicBezTo>
                <a:lnTo>
                  <a:pt x="3833" y="19754"/>
                </a:lnTo>
                <a:cubicBezTo>
                  <a:pt x="3833" y="19717"/>
                  <a:pt x="3866" y="19687"/>
                  <a:pt x="3908" y="19687"/>
                </a:cubicBezTo>
                <a:lnTo>
                  <a:pt x="4598" y="19687"/>
                </a:lnTo>
                <a:cubicBezTo>
                  <a:pt x="4640" y="19687"/>
                  <a:pt x="4673" y="19717"/>
                  <a:pt x="4673" y="19754"/>
                </a:cubicBezTo>
                <a:lnTo>
                  <a:pt x="4673" y="19835"/>
                </a:lnTo>
                <a:lnTo>
                  <a:pt x="4673" y="19835"/>
                </a:lnTo>
                <a:cubicBezTo>
                  <a:pt x="4673" y="19853"/>
                  <a:pt x="4666" y="19870"/>
                  <a:pt x="4651" y="19883"/>
                </a:cubicBezTo>
                <a:cubicBezTo>
                  <a:pt x="4638" y="19895"/>
                  <a:pt x="4618" y="19903"/>
                  <a:pt x="4598" y="19903"/>
                </a:cubicBezTo>
                <a:lnTo>
                  <a:pt x="3908" y="19903"/>
                </a:lnTo>
                <a:close/>
                <a:moveTo>
                  <a:pt x="5519" y="19901"/>
                </a:moveTo>
                <a:cubicBezTo>
                  <a:pt x="5477" y="19901"/>
                  <a:pt x="5444" y="19872"/>
                  <a:pt x="5444" y="19834"/>
                </a:cubicBezTo>
                <a:lnTo>
                  <a:pt x="5444" y="19753"/>
                </a:lnTo>
                <a:lnTo>
                  <a:pt x="5444" y="19753"/>
                </a:lnTo>
                <a:cubicBezTo>
                  <a:pt x="5444" y="19736"/>
                  <a:pt x="5451" y="19718"/>
                  <a:pt x="5466" y="19706"/>
                </a:cubicBezTo>
                <a:cubicBezTo>
                  <a:pt x="5479" y="19694"/>
                  <a:pt x="5499" y="19686"/>
                  <a:pt x="5519" y="19686"/>
                </a:cubicBezTo>
                <a:lnTo>
                  <a:pt x="6209" y="19686"/>
                </a:lnTo>
                <a:cubicBezTo>
                  <a:pt x="6251" y="19686"/>
                  <a:pt x="6284" y="19716"/>
                  <a:pt x="6284" y="19753"/>
                </a:cubicBezTo>
                <a:lnTo>
                  <a:pt x="6284" y="19834"/>
                </a:lnTo>
                <a:lnTo>
                  <a:pt x="6284" y="19834"/>
                </a:lnTo>
                <a:cubicBezTo>
                  <a:pt x="6284" y="19852"/>
                  <a:pt x="6277" y="19869"/>
                  <a:pt x="6262" y="19882"/>
                </a:cubicBezTo>
                <a:cubicBezTo>
                  <a:pt x="6248" y="19894"/>
                  <a:pt x="6228" y="19901"/>
                  <a:pt x="6209" y="19901"/>
                </a:cubicBezTo>
                <a:lnTo>
                  <a:pt x="5519" y="19901"/>
                </a:lnTo>
                <a:close/>
                <a:moveTo>
                  <a:pt x="7129" y="19900"/>
                </a:moveTo>
                <a:cubicBezTo>
                  <a:pt x="7110" y="19900"/>
                  <a:pt x="7090" y="19894"/>
                  <a:pt x="7076" y="19880"/>
                </a:cubicBezTo>
                <a:cubicBezTo>
                  <a:pt x="7063" y="19867"/>
                  <a:pt x="7054" y="19851"/>
                  <a:pt x="7054" y="19833"/>
                </a:cubicBezTo>
                <a:lnTo>
                  <a:pt x="7054" y="19752"/>
                </a:lnTo>
                <a:cubicBezTo>
                  <a:pt x="7054" y="19715"/>
                  <a:pt x="7087" y="19685"/>
                  <a:pt x="7129" y="19685"/>
                </a:cubicBezTo>
                <a:lnTo>
                  <a:pt x="7819" y="19685"/>
                </a:lnTo>
                <a:cubicBezTo>
                  <a:pt x="7839" y="19685"/>
                  <a:pt x="7859" y="19691"/>
                  <a:pt x="7872" y="19705"/>
                </a:cubicBezTo>
                <a:cubicBezTo>
                  <a:pt x="7886" y="19718"/>
                  <a:pt x="7894" y="19734"/>
                  <a:pt x="7894" y="19752"/>
                </a:cubicBezTo>
                <a:lnTo>
                  <a:pt x="7894" y="19833"/>
                </a:lnTo>
                <a:cubicBezTo>
                  <a:pt x="7894" y="19870"/>
                  <a:pt x="7861" y="19900"/>
                  <a:pt x="7819" y="19900"/>
                </a:cubicBezTo>
                <a:lnTo>
                  <a:pt x="7129" y="19900"/>
                </a:lnTo>
                <a:close/>
                <a:moveTo>
                  <a:pt x="8738" y="19900"/>
                </a:moveTo>
                <a:cubicBezTo>
                  <a:pt x="8719" y="19900"/>
                  <a:pt x="8699" y="19894"/>
                  <a:pt x="8685" y="19880"/>
                </a:cubicBezTo>
                <a:cubicBezTo>
                  <a:pt x="8672" y="19868"/>
                  <a:pt x="8663" y="19851"/>
                  <a:pt x="8663" y="19833"/>
                </a:cubicBezTo>
                <a:lnTo>
                  <a:pt x="8663" y="19752"/>
                </a:lnTo>
                <a:cubicBezTo>
                  <a:pt x="8663" y="19715"/>
                  <a:pt x="8697" y="19685"/>
                  <a:pt x="8738" y="19685"/>
                </a:cubicBezTo>
                <a:lnTo>
                  <a:pt x="9428" y="19685"/>
                </a:lnTo>
                <a:cubicBezTo>
                  <a:pt x="9448" y="19685"/>
                  <a:pt x="9468" y="19691"/>
                  <a:pt x="9481" y="19705"/>
                </a:cubicBezTo>
                <a:cubicBezTo>
                  <a:pt x="9495" y="19718"/>
                  <a:pt x="9504" y="19734"/>
                  <a:pt x="9504" y="19752"/>
                </a:cubicBezTo>
                <a:lnTo>
                  <a:pt x="9504" y="19833"/>
                </a:lnTo>
                <a:cubicBezTo>
                  <a:pt x="9504" y="19870"/>
                  <a:pt x="9470" y="19900"/>
                  <a:pt x="9428" y="19900"/>
                </a:cubicBezTo>
                <a:lnTo>
                  <a:pt x="8738" y="19900"/>
                </a:lnTo>
                <a:close/>
                <a:moveTo>
                  <a:pt x="10349" y="19899"/>
                </a:moveTo>
                <a:cubicBezTo>
                  <a:pt x="10307" y="19899"/>
                  <a:pt x="10274" y="19869"/>
                  <a:pt x="10274" y="19832"/>
                </a:cubicBezTo>
                <a:lnTo>
                  <a:pt x="10274" y="19751"/>
                </a:lnTo>
                <a:lnTo>
                  <a:pt x="10274" y="19751"/>
                </a:lnTo>
                <a:cubicBezTo>
                  <a:pt x="10274" y="19733"/>
                  <a:pt x="10281" y="19716"/>
                  <a:pt x="10296" y="19704"/>
                </a:cubicBezTo>
                <a:cubicBezTo>
                  <a:pt x="10309" y="19691"/>
                  <a:pt x="10329" y="19684"/>
                  <a:pt x="10349" y="19684"/>
                </a:cubicBezTo>
                <a:lnTo>
                  <a:pt x="11039" y="19684"/>
                </a:lnTo>
                <a:cubicBezTo>
                  <a:pt x="11059" y="19684"/>
                  <a:pt x="11078" y="19690"/>
                  <a:pt x="11092" y="19704"/>
                </a:cubicBezTo>
                <a:cubicBezTo>
                  <a:pt x="11105" y="19717"/>
                  <a:pt x="11114" y="19733"/>
                  <a:pt x="11114" y="19751"/>
                </a:cubicBezTo>
                <a:lnTo>
                  <a:pt x="11114" y="19832"/>
                </a:lnTo>
                <a:cubicBezTo>
                  <a:pt x="11114" y="19869"/>
                  <a:pt x="11081" y="19899"/>
                  <a:pt x="11039" y="19899"/>
                </a:cubicBezTo>
                <a:lnTo>
                  <a:pt x="10349" y="19899"/>
                </a:lnTo>
                <a:close/>
                <a:moveTo>
                  <a:pt x="12294" y="19898"/>
                </a:moveTo>
                <a:cubicBezTo>
                  <a:pt x="12294" y="19898"/>
                  <a:pt x="12294" y="19898"/>
                  <a:pt x="12294" y="19898"/>
                </a:cubicBezTo>
                <a:lnTo>
                  <a:pt x="11958" y="19898"/>
                </a:lnTo>
                <a:cubicBezTo>
                  <a:pt x="11938" y="19898"/>
                  <a:pt x="11919" y="19892"/>
                  <a:pt x="11905" y="19878"/>
                </a:cubicBezTo>
                <a:cubicBezTo>
                  <a:pt x="11892" y="19865"/>
                  <a:pt x="11883" y="19848"/>
                  <a:pt x="11883" y="19831"/>
                </a:cubicBezTo>
                <a:lnTo>
                  <a:pt x="11883" y="19750"/>
                </a:lnTo>
                <a:cubicBezTo>
                  <a:pt x="11883" y="19712"/>
                  <a:pt x="11916" y="19683"/>
                  <a:pt x="11958" y="19683"/>
                </a:cubicBezTo>
                <a:lnTo>
                  <a:pt x="12251" y="19683"/>
                </a:lnTo>
                <a:cubicBezTo>
                  <a:pt x="12251" y="19683"/>
                  <a:pt x="12251" y="19683"/>
                  <a:pt x="12251" y="19683"/>
                </a:cubicBezTo>
                <a:lnTo>
                  <a:pt x="12588" y="19683"/>
                </a:lnTo>
                <a:cubicBezTo>
                  <a:pt x="12607" y="19683"/>
                  <a:pt x="12627" y="19689"/>
                  <a:pt x="12641" y="19702"/>
                </a:cubicBezTo>
                <a:cubicBezTo>
                  <a:pt x="12654" y="19716"/>
                  <a:pt x="12663" y="19732"/>
                  <a:pt x="12663" y="19750"/>
                </a:cubicBezTo>
                <a:lnTo>
                  <a:pt x="12663" y="19831"/>
                </a:lnTo>
                <a:cubicBezTo>
                  <a:pt x="12663" y="19868"/>
                  <a:pt x="12630" y="19898"/>
                  <a:pt x="12588" y="19898"/>
                </a:cubicBezTo>
                <a:lnTo>
                  <a:pt x="12294" y="19898"/>
                </a:lnTo>
                <a:close/>
                <a:moveTo>
                  <a:pt x="14276" y="19823"/>
                </a:moveTo>
                <a:cubicBezTo>
                  <a:pt x="14276" y="19824"/>
                  <a:pt x="14276" y="19825"/>
                  <a:pt x="14276" y="19826"/>
                </a:cubicBezTo>
                <a:cubicBezTo>
                  <a:pt x="14276" y="19843"/>
                  <a:pt x="14268" y="19859"/>
                  <a:pt x="14256" y="19872"/>
                </a:cubicBezTo>
                <a:cubicBezTo>
                  <a:pt x="14242" y="19885"/>
                  <a:pt x="14224" y="19893"/>
                  <a:pt x="14203" y="19894"/>
                </a:cubicBezTo>
                <a:lnTo>
                  <a:pt x="14094" y="19897"/>
                </a:lnTo>
                <a:cubicBezTo>
                  <a:pt x="14047" y="19898"/>
                  <a:pt x="13991" y="19898"/>
                  <a:pt x="13931" y="19898"/>
                </a:cubicBezTo>
                <a:lnTo>
                  <a:pt x="13854" y="19898"/>
                </a:lnTo>
                <a:lnTo>
                  <a:pt x="13508" y="19898"/>
                </a:lnTo>
                <a:cubicBezTo>
                  <a:pt x="13466" y="19898"/>
                  <a:pt x="13433" y="19868"/>
                  <a:pt x="13433" y="19831"/>
                </a:cubicBezTo>
                <a:lnTo>
                  <a:pt x="13433" y="19750"/>
                </a:lnTo>
                <a:lnTo>
                  <a:pt x="13433" y="19750"/>
                </a:lnTo>
                <a:cubicBezTo>
                  <a:pt x="13433" y="19732"/>
                  <a:pt x="13440" y="19715"/>
                  <a:pt x="13455" y="19702"/>
                </a:cubicBezTo>
                <a:cubicBezTo>
                  <a:pt x="13469" y="19690"/>
                  <a:pt x="13488" y="19683"/>
                  <a:pt x="13508" y="19683"/>
                </a:cubicBezTo>
                <a:lnTo>
                  <a:pt x="13854" y="19683"/>
                </a:lnTo>
                <a:lnTo>
                  <a:pt x="13934" y="19683"/>
                </a:lnTo>
                <a:cubicBezTo>
                  <a:pt x="13991" y="19683"/>
                  <a:pt x="14045" y="19683"/>
                  <a:pt x="14088" y="19681"/>
                </a:cubicBezTo>
                <a:lnTo>
                  <a:pt x="14194" y="19678"/>
                </a:lnTo>
                <a:cubicBezTo>
                  <a:pt x="14235" y="19677"/>
                  <a:pt x="14271" y="19706"/>
                  <a:pt x="14272" y="19742"/>
                </a:cubicBezTo>
                <a:lnTo>
                  <a:pt x="14276" y="19823"/>
                </a:lnTo>
                <a:close/>
                <a:moveTo>
                  <a:pt x="15805" y="19451"/>
                </a:moveTo>
                <a:cubicBezTo>
                  <a:pt x="15823" y="19460"/>
                  <a:pt x="15837" y="19475"/>
                  <a:pt x="15842" y="19492"/>
                </a:cubicBezTo>
                <a:lnTo>
                  <a:pt x="15866" y="19570"/>
                </a:lnTo>
                <a:cubicBezTo>
                  <a:pt x="15869" y="19576"/>
                  <a:pt x="15869" y="19582"/>
                  <a:pt x="15869" y="19588"/>
                </a:cubicBezTo>
                <a:cubicBezTo>
                  <a:pt x="15869" y="19617"/>
                  <a:pt x="15849" y="19643"/>
                  <a:pt x="15817" y="19653"/>
                </a:cubicBezTo>
                <a:cubicBezTo>
                  <a:pt x="15817" y="19653"/>
                  <a:pt x="15774" y="19666"/>
                  <a:pt x="15706" y="19680"/>
                </a:cubicBezTo>
                <a:lnTo>
                  <a:pt x="15638" y="19696"/>
                </a:lnTo>
                <a:cubicBezTo>
                  <a:pt x="15588" y="19708"/>
                  <a:pt x="15531" y="19721"/>
                  <a:pt x="15473" y="19732"/>
                </a:cubicBezTo>
                <a:cubicBezTo>
                  <a:pt x="15303" y="19768"/>
                  <a:pt x="15130" y="19796"/>
                  <a:pt x="15130" y="19796"/>
                </a:cubicBezTo>
                <a:cubicBezTo>
                  <a:pt x="15089" y="19803"/>
                  <a:pt x="15050" y="19779"/>
                  <a:pt x="15042" y="19742"/>
                </a:cubicBezTo>
                <a:lnTo>
                  <a:pt x="15026" y="19663"/>
                </a:lnTo>
                <a:cubicBezTo>
                  <a:pt x="15022" y="19645"/>
                  <a:pt x="15027" y="19627"/>
                  <a:pt x="15038" y="19612"/>
                </a:cubicBezTo>
                <a:cubicBezTo>
                  <a:pt x="15050" y="19597"/>
                  <a:pt x="15067" y="19587"/>
                  <a:pt x="15087" y="19584"/>
                </a:cubicBezTo>
                <a:cubicBezTo>
                  <a:pt x="15087" y="19584"/>
                  <a:pt x="15253" y="19558"/>
                  <a:pt x="15419" y="19522"/>
                </a:cubicBezTo>
                <a:cubicBezTo>
                  <a:pt x="15473" y="19511"/>
                  <a:pt x="15526" y="19499"/>
                  <a:pt x="15573" y="19488"/>
                </a:cubicBezTo>
                <a:lnTo>
                  <a:pt x="15646" y="19471"/>
                </a:lnTo>
                <a:cubicBezTo>
                  <a:pt x="15704" y="19458"/>
                  <a:pt x="15742" y="19447"/>
                  <a:pt x="15743" y="19447"/>
                </a:cubicBezTo>
                <a:cubicBezTo>
                  <a:pt x="15765" y="19441"/>
                  <a:pt x="15788" y="19443"/>
                  <a:pt x="15805" y="19451"/>
                </a:cubicBezTo>
                <a:close/>
                <a:moveTo>
                  <a:pt x="17293" y="18904"/>
                </a:moveTo>
                <a:lnTo>
                  <a:pt x="17340" y="18973"/>
                </a:lnTo>
                <a:cubicBezTo>
                  <a:pt x="17347" y="18984"/>
                  <a:pt x="17351" y="18996"/>
                  <a:pt x="17351" y="19008"/>
                </a:cubicBezTo>
                <a:cubicBezTo>
                  <a:pt x="17351" y="19013"/>
                  <a:pt x="17350" y="19019"/>
                  <a:pt x="17349" y="19023"/>
                </a:cubicBezTo>
                <a:cubicBezTo>
                  <a:pt x="17344" y="19041"/>
                  <a:pt x="17331" y="19056"/>
                  <a:pt x="17314" y="19065"/>
                </a:cubicBezTo>
                <a:lnTo>
                  <a:pt x="17177" y="19138"/>
                </a:lnTo>
                <a:cubicBezTo>
                  <a:pt x="17126" y="19165"/>
                  <a:pt x="17068" y="19197"/>
                  <a:pt x="17007" y="19224"/>
                </a:cubicBezTo>
                <a:lnTo>
                  <a:pt x="16929" y="19260"/>
                </a:lnTo>
                <a:cubicBezTo>
                  <a:pt x="16880" y="19283"/>
                  <a:pt x="16833" y="19305"/>
                  <a:pt x="16793" y="19322"/>
                </a:cubicBezTo>
                <a:lnTo>
                  <a:pt x="16693" y="19363"/>
                </a:lnTo>
                <a:cubicBezTo>
                  <a:pt x="16655" y="19378"/>
                  <a:pt x="16612" y="19363"/>
                  <a:pt x="16595" y="19330"/>
                </a:cubicBezTo>
                <a:lnTo>
                  <a:pt x="16558" y="19257"/>
                </a:lnTo>
                <a:cubicBezTo>
                  <a:pt x="16549" y="19240"/>
                  <a:pt x="16549" y="19222"/>
                  <a:pt x="16555" y="19205"/>
                </a:cubicBezTo>
                <a:cubicBezTo>
                  <a:pt x="16563" y="19188"/>
                  <a:pt x="16576" y="19175"/>
                  <a:pt x="16595" y="19167"/>
                </a:cubicBezTo>
                <a:lnTo>
                  <a:pt x="16692" y="19127"/>
                </a:lnTo>
                <a:cubicBezTo>
                  <a:pt x="16727" y="19113"/>
                  <a:pt x="16770" y="19093"/>
                  <a:pt x="16814" y="19072"/>
                </a:cubicBezTo>
                <a:lnTo>
                  <a:pt x="16898" y="19033"/>
                </a:lnTo>
                <a:cubicBezTo>
                  <a:pt x="16956" y="19008"/>
                  <a:pt x="17012" y="18978"/>
                  <a:pt x="17057" y="18954"/>
                </a:cubicBezTo>
                <a:lnTo>
                  <a:pt x="17191" y="18883"/>
                </a:lnTo>
                <a:cubicBezTo>
                  <a:pt x="17226" y="18863"/>
                  <a:pt x="17272" y="18873"/>
                  <a:pt x="17293" y="18904"/>
                </a:cubicBezTo>
                <a:close/>
                <a:moveTo>
                  <a:pt x="18468" y="17947"/>
                </a:moveTo>
                <a:lnTo>
                  <a:pt x="18538" y="17998"/>
                </a:lnTo>
                <a:cubicBezTo>
                  <a:pt x="18554" y="18009"/>
                  <a:pt x="18564" y="18026"/>
                  <a:pt x="18565" y="18044"/>
                </a:cubicBezTo>
                <a:cubicBezTo>
                  <a:pt x="18565" y="18046"/>
                  <a:pt x="18565" y="18048"/>
                  <a:pt x="18565" y="18050"/>
                </a:cubicBezTo>
                <a:cubicBezTo>
                  <a:pt x="18565" y="18066"/>
                  <a:pt x="18559" y="18081"/>
                  <a:pt x="18548" y="18093"/>
                </a:cubicBezTo>
                <a:lnTo>
                  <a:pt x="18479" y="18168"/>
                </a:lnTo>
                <a:cubicBezTo>
                  <a:pt x="18464" y="18182"/>
                  <a:pt x="18451" y="18197"/>
                  <a:pt x="18436" y="18214"/>
                </a:cubicBezTo>
                <a:cubicBezTo>
                  <a:pt x="18401" y="18252"/>
                  <a:pt x="18362" y="18295"/>
                  <a:pt x="18315" y="18335"/>
                </a:cubicBezTo>
                <a:lnTo>
                  <a:pt x="18150" y="18486"/>
                </a:lnTo>
                <a:cubicBezTo>
                  <a:pt x="18135" y="18501"/>
                  <a:pt x="18117" y="18515"/>
                  <a:pt x="18104" y="18525"/>
                </a:cubicBezTo>
                <a:lnTo>
                  <a:pt x="18067" y="18555"/>
                </a:lnTo>
                <a:cubicBezTo>
                  <a:pt x="18036" y="18579"/>
                  <a:pt x="17989" y="18578"/>
                  <a:pt x="17961" y="18550"/>
                </a:cubicBezTo>
                <a:lnTo>
                  <a:pt x="17900" y="18492"/>
                </a:lnTo>
                <a:cubicBezTo>
                  <a:pt x="17887" y="18478"/>
                  <a:pt x="17881" y="18461"/>
                  <a:pt x="17881" y="18442"/>
                </a:cubicBezTo>
                <a:cubicBezTo>
                  <a:pt x="17882" y="18424"/>
                  <a:pt x="17890" y="18406"/>
                  <a:pt x="17906" y="18394"/>
                </a:cubicBezTo>
                <a:lnTo>
                  <a:pt x="17945" y="18364"/>
                </a:lnTo>
                <a:cubicBezTo>
                  <a:pt x="17955" y="18357"/>
                  <a:pt x="17967" y="18347"/>
                  <a:pt x="17979" y="18334"/>
                </a:cubicBezTo>
                <a:lnTo>
                  <a:pt x="18145" y="18183"/>
                </a:lnTo>
                <a:cubicBezTo>
                  <a:pt x="18185" y="18148"/>
                  <a:pt x="18220" y="18110"/>
                  <a:pt x="18251" y="18076"/>
                </a:cubicBezTo>
                <a:cubicBezTo>
                  <a:pt x="18267" y="18058"/>
                  <a:pt x="18282" y="18041"/>
                  <a:pt x="18296" y="18027"/>
                </a:cubicBezTo>
                <a:lnTo>
                  <a:pt x="18363" y="17955"/>
                </a:lnTo>
                <a:cubicBezTo>
                  <a:pt x="18389" y="17929"/>
                  <a:pt x="18436" y="17925"/>
                  <a:pt x="18468" y="17947"/>
                </a:cubicBezTo>
                <a:close/>
                <a:moveTo>
                  <a:pt x="19212" y="16691"/>
                </a:moveTo>
                <a:lnTo>
                  <a:pt x="19297" y="16718"/>
                </a:lnTo>
                <a:cubicBezTo>
                  <a:pt x="19328" y="16728"/>
                  <a:pt x="19347" y="16753"/>
                  <a:pt x="19347" y="16781"/>
                </a:cubicBezTo>
                <a:cubicBezTo>
                  <a:pt x="19347" y="16787"/>
                  <a:pt x="19345" y="16794"/>
                  <a:pt x="19343" y="16801"/>
                </a:cubicBezTo>
                <a:lnTo>
                  <a:pt x="19271" y="16781"/>
                </a:lnTo>
                <a:lnTo>
                  <a:pt x="19343" y="16801"/>
                </a:lnTo>
                <a:cubicBezTo>
                  <a:pt x="19342" y="16806"/>
                  <a:pt x="19328" y="16844"/>
                  <a:pt x="19302" y="16898"/>
                </a:cubicBezTo>
                <a:lnTo>
                  <a:pt x="19212" y="17095"/>
                </a:lnTo>
                <a:cubicBezTo>
                  <a:pt x="19187" y="17155"/>
                  <a:pt x="19155" y="17212"/>
                  <a:pt x="19128" y="17260"/>
                </a:cubicBezTo>
                <a:lnTo>
                  <a:pt x="19060" y="17381"/>
                </a:lnTo>
                <a:cubicBezTo>
                  <a:pt x="19052" y="17398"/>
                  <a:pt x="19036" y="17410"/>
                  <a:pt x="19016" y="17416"/>
                </a:cubicBezTo>
                <a:cubicBezTo>
                  <a:pt x="18996" y="17421"/>
                  <a:pt x="18976" y="17420"/>
                  <a:pt x="18958" y="17411"/>
                </a:cubicBezTo>
                <a:lnTo>
                  <a:pt x="18878" y="17374"/>
                </a:lnTo>
                <a:cubicBezTo>
                  <a:pt x="18841" y="17357"/>
                  <a:pt x="18827" y="17316"/>
                  <a:pt x="18846" y="17284"/>
                </a:cubicBezTo>
                <a:lnTo>
                  <a:pt x="18913" y="17162"/>
                </a:lnTo>
                <a:cubicBezTo>
                  <a:pt x="18938" y="17118"/>
                  <a:pt x="18968" y="17067"/>
                  <a:pt x="18989" y="17014"/>
                </a:cubicBezTo>
                <a:lnTo>
                  <a:pt x="19078" y="16817"/>
                </a:lnTo>
                <a:cubicBezTo>
                  <a:pt x="19101" y="16769"/>
                  <a:pt x="19112" y="16735"/>
                  <a:pt x="19113" y="16733"/>
                </a:cubicBezTo>
                <a:cubicBezTo>
                  <a:pt x="19120" y="16716"/>
                  <a:pt x="19133" y="16701"/>
                  <a:pt x="19152" y="16692"/>
                </a:cubicBezTo>
                <a:cubicBezTo>
                  <a:pt x="19171" y="16687"/>
                  <a:pt x="19194" y="16686"/>
                  <a:pt x="19212" y="16691"/>
                </a:cubicBezTo>
                <a:close/>
                <a:moveTo>
                  <a:pt x="19606" y="15296"/>
                </a:moveTo>
                <a:cubicBezTo>
                  <a:pt x="19625" y="15297"/>
                  <a:pt x="19644" y="15306"/>
                  <a:pt x="19658" y="15320"/>
                </a:cubicBezTo>
                <a:cubicBezTo>
                  <a:pt x="19669" y="15332"/>
                  <a:pt x="19675" y="15348"/>
                  <a:pt x="19675" y="15363"/>
                </a:cubicBezTo>
                <a:cubicBezTo>
                  <a:pt x="19675" y="15365"/>
                  <a:pt x="19675" y="15368"/>
                  <a:pt x="19675" y="15370"/>
                </a:cubicBezTo>
                <a:lnTo>
                  <a:pt x="19658" y="15533"/>
                </a:lnTo>
                <a:cubicBezTo>
                  <a:pt x="19653" y="15580"/>
                  <a:pt x="19648" y="15631"/>
                  <a:pt x="19640" y="15682"/>
                </a:cubicBezTo>
                <a:lnTo>
                  <a:pt x="19584" y="15990"/>
                </a:lnTo>
                <a:cubicBezTo>
                  <a:pt x="19580" y="16008"/>
                  <a:pt x="19569" y="16024"/>
                  <a:pt x="19553" y="16034"/>
                </a:cubicBezTo>
                <a:cubicBezTo>
                  <a:pt x="19537" y="16044"/>
                  <a:pt x="19516" y="16049"/>
                  <a:pt x="19496" y="16045"/>
                </a:cubicBezTo>
                <a:lnTo>
                  <a:pt x="19407" y="16031"/>
                </a:lnTo>
                <a:cubicBezTo>
                  <a:pt x="19366" y="16024"/>
                  <a:pt x="19339" y="15990"/>
                  <a:pt x="19347" y="15954"/>
                </a:cubicBezTo>
                <a:lnTo>
                  <a:pt x="19402" y="15651"/>
                </a:lnTo>
                <a:cubicBezTo>
                  <a:pt x="19410" y="15603"/>
                  <a:pt x="19414" y="15554"/>
                  <a:pt x="19418" y="15511"/>
                </a:cubicBezTo>
                <a:lnTo>
                  <a:pt x="19435" y="15350"/>
                </a:lnTo>
                <a:cubicBezTo>
                  <a:pt x="19439" y="15313"/>
                  <a:pt x="19475" y="15286"/>
                  <a:pt x="19517" y="15289"/>
                </a:cubicBezTo>
                <a:lnTo>
                  <a:pt x="19606" y="15296"/>
                </a:lnTo>
                <a:close/>
                <a:moveTo>
                  <a:pt x="19685" y="13870"/>
                </a:moveTo>
                <a:cubicBezTo>
                  <a:pt x="19698" y="13882"/>
                  <a:pt x="19707" y="13900"/>
                  <a:pt x="19707" y="13918"/>
                </a:cubicBezTo>
                <a:lnTo>
                  <a:pt x="19707" y="14536"/>
                </a:lnTo>
                <a:cubicBezTo>
                  <a:pt x="19707" y="14554"/>
                  <a:pt x="19700" y="14571"/>
                  <a:pt x="19685" y="14584"/>
                </a:cubicBezTo>
                <a:cubicBezTo>
                  <a:pt x="19670" y="14596"/>
                  <a:pt x="19651" y="14603"/>
                  <a:pt x="19632" y="14603"/>
                </a:cubicBezTo>
                <a:lnTo>
                  <a:pt x="19542" y="14603"/>
                </a:lnTo>
                <a:cubicBezTo>
                  <a:pt x="19500" y="14603"/>
                  <a:pt x="19466" y="14574"/>
                  <a:pt x="19466" y="14536"/>
                </a:cubicBezTo>
                <a:lnTo>
                  <a:pt x="19466" y="13918"/>
                </a:lnTo>
                <a:cubicBezTo>
                  <a:pt x="19466" y="13880"/>
                  <a:pt x="19500" y="13850"/>
                  <a:pt x="19542" y="13850"/>
                </a:cubicBezTo>
                <a:lnTo>
                  <a:pt x="19632" y="13850"/>
                </a:lnTo>
                <a:cubicBezTo>
                  <a:pt x="19651" y="13850"/>
                  <a:pt x="19671" y="13858"/>
                  <a:pt x="19685" y="13870"/>
                </a:cubicBezTo>
                <a:close/>
                <a:moveTo>
                  <a:pt x="19683" y="12428"/>
                </a:moveTo>
                <a:cubicBezTo>
                  <a:pt x="19697" y="12440"/>
                  <a:pt x="19706" y="12458"/>
                  <a:pt x="19706" y="12476"/>
                </a:cubicBezTo>
                <a:lnTo>
                  <a:pt x="19706" y="13094"/>
                </a:lnTo>
                <a:cubicBezTo>
                  <a:pt x="19706" y="13132"/>
                  <a:pt x="19672" y="13161"/>
                  <a:pt x="19630" y="13161"/>
                </a:cubicBezTo>
                <a:lnTo>
                  <a:pt x="19540" y="13161"/>
                </a:lnTo>
                <a:cubicBezTo>
                  <a:pt x="19521" y="13161"/>
                  <a:pt x="19501" y="13155"/>
                  <a:pt x="19487" y="13142"/>
                </a:cubicBezTo>
                <a:cubicBezTo>
                  <a:pt x="19474" y="13129"/>
                  <a:pt x="19465" y="13112"/>
                  <a:pt x="19465" y="13094"/>
                </a:cubicBezTo>
                <a:lnTo>
                  <a:pt x="19465" y="12476"/>
                </a:lnTo>
                <a:cubicBezTo>
                  <a:pt x="19465" y="12438"/>
                  <a:pt x="19498" y="12408"/>
                  <a:pt x="19540" y="12408"/>
                </a:cubicBezTo>
                <a:lnTo>
                  <a:pt x="19630" y="12408"/>
                </a:lnTo>
                <a:cubicBezTo>
                  <a:pt x="19651" y="12408"/>
                  <a:pt x="19670" y="12415"/>
                  <a:pt x="19683" y="12428"/>
                </a:cubicBezTo>
                <a:close/>
                <a:moveTo>
                  <a:pt x="19630" y="11003"/>
                </a:moveTo>
                <a:cubicBezTo>
                  <a:pt x="19672" y="11003"/>
                  <a:pt x="19706" y="11033"/>
                  <a:pt x="19706" y="11070"/>
                </a:cubicBezTo>
                <a:lnTo>
                  <a:pt x="19706" y="11350"/>
                </a:lnTo>
                <a:cubicBezTo>
                  <a:pt x="19706" y="11350"/>
                  <a:pt x="19706" y="11350"/>
                  <a:pt x="19706" y="11350"/>
                </a:cubicBezTo>
                <a:lnTo>
                  <a:pt x="19706" y="11651"/>
                </a:lnTo>
                <a:cubicBezTo>
                  <a:pt x="19706" y="11689"/>
                  <a:pt x="19672" y="11718"/>
                  <a:pt x="19630" y="11718"/>
                </a:cubicBezTo>
                <a:lnTo>
                  <a:pt x="19540" y="11718"/>
                </a:lnTo>
                <a:cubicBezTo>
                  <a:pt x="19521" y="11718"/>
                  <a:pt x="19501" y="11712"/>
                  <a:pt x="19487" y="11698"/>
                </a:cubicBezTo>
                <a:cubicBezTo>
                  <a:pt x="19474" y="11686"/>
                  <a:pt x="19465" y="11669"/>
                  <a:pt x="19465" y="11651"/>
                </a:cubicBezTo>
                <a:lnTo>
                  <a:pt x="19465" y="11372"/>
                </a:lnTo>
                <a:cubicBezTo>
                  <a:pt x="19465" y="11372"/>
                  <a:pt x="19465" y="11372"/>
                  <a:pt x="19465" y="11372"/>
                </a:cubicBezTo>
                <a:lnTo>
                  <a:pt x="19465" y="11070"/>
                </a:lnTo>
                <a:cubicBezTo>
                  <a:pt x="19465" y="11053"/>
                  <a:pt x="19472" y="11035"/>
                  <a:pt x="19487" y="11023"/>
                </a:cubicBezTo>
                <a:cubicBezTo>
                  <a:pt x="19502" y="11011"/>
                  <a:pt x="19521" y="11003"/>
                  <a:pt x="19540" y="11003"/>
                </a:cubicBezTo>
                <a:lnTo>
                  <a:pt x="19630" y="11003"/>
                </a:lnTo>
                <a:close/>
                <a:moveTo>
                  <a:pt x="19629" y="9560"/>
                </a:moveTo>
                <a:cubicBezTo>
                  <a:pt x="19671" y="9560"/>
                  <a:pt x="19704" y="9590"/>
                  <a:pt x="19704" y="9627"/>
                </a:cubicBezTo>
                <a:lnTo>
                  <a:pt x="19704" y="10247"/>
                </a:lnTo>
                <a:cubicBezTo>
                  <a:pt x="19704" y="10264"/>
                  <a:pt x="19697" y="10282"/>
                  <a:pt x="19682" y="10294"/>
                </a:cubicBezTo>
                <a:cubicBezTo>
                  <a:pt x="19667" y="10306"/>
                  <a:pt x="19649" y="10314"/>
                  <a:pt x="19629" y="10314"/>
                </a:cubicBezTo>
                <a:lnTo>
                  <a:pt x="19539" y="10314"/>
                </a:lnTo>
                <a:cubicBezTo>
                  <a:pt x="19497" y="10314"/>
                  <a:pt x="19464" y="10284"/>
                  <a:pt x="19464" y="10247"/>
                </a:cubicBezTo>
                <a:lnTo>
                  <a:pt x="19464" y="9627"/>
                </a:lnTo>
                <a:cubicBezTo>
                  <a:pt x="19464" y="9610"/>
                  <a:pt x="19471" y="9592"/>
                  <a:pt x="19486" y="9580"/>
                </a:cubicBezTo>
                <a:cubicBezTo>
                  <a:pt x="19501" y="9568"/>
                  <a:pt x="19519" y="9560"/>
                  <a:pt x="19539" y="9560"/>
                </a:cubicBezTo>
                <a:lnTo>
                  <a:pt x="19629" y="9560"/>
                </a:lnTo>
                <a:close/>
                <a:moveTo>
                  <a:pt x="19628" y="8118"/>
                </a:moveTo>
                <a:cubicBezTo>
                  <a:pt x="19670" y="8118"/>
                  <a:pt x="19703" y="8148"/>
                  <a:pt x="19703" y="8185"/>
                </a:cubicBezTo>
                <a:lnTo>
                  <a:pt x="19703" y="8803"/>
                </a:lnTo>
                <a:cubicBezTo>
                  <a:pt x="19703" y="8821"/>
                  <a:pt x="19696" y="8839"/>
                  <a:pt x="19681" y="8851"/>
                </a:cubicBezTo>
                <a:cubicBezTo>
                  <a:pt x="19666" y="8863"/>
                  <a:pt x="19648" y="8871"/>
                  <a:pt x="19628" y="8871"/>
                </a:cubicBezTo>
                <a:lnTo>
                  <a:pt x="19538" y="8871"/>
                </a:lnTo>
                <a:cubicBezTo>
                  <a:pt x="19496" y="8871"/>
                  <a:pt x="19463" y="8841"/>
                  <a:pt x="19463" y="8803"/>
                </a:cubicBezTo>
                <a:lnTo>
                  <a:pt x="19463" y="8185"/>
                </a:lnTo>
                <a:cubicBezTo>
                  <a:pt x="19463" y="8168"/>
                  <a:pt x="19470" y="8150"/>
                  <a:pt x="19485" y="8138"/>
                </a:cubicBezTo>
                <a:cubicBezTo>
                  <a:pt x="19500" y="8126"/>
                  <a:pt x="19518" y="8118"/>
                  <a:pt x="19538" y="8118"/>
                </a:cubicBezTo>
                <a:lnTo>
                  <a:pt x="19628" y="8118"/>
                </a:lnTo>
                <a:close/>
                <a:moveTo>
                  <a:pt x="19628" y="6675"/>
                </a:moveTo>
                <a:cubicBezTo>
                  <a:pt x="19670" y="6675"/>
                  <a:pt x="19703" y="6705"/>
                  <a:pt x="19703" y="6742"/>
                </a:cubicBezTo>
                <a:lnTo>
                  <a:pt x="19703" y="7360"/>
                </a:lnTo>
                <a:cubicBezTo>
                  <a:pt x="19703" y="7378"/>
                  <a:pt x="19696" y="7396"/>
                  <a:pt x="19681" y="7408"/>
                </a:cubicBezTo>
                <a:cubicBezTo>
                  <a:pt x="19666" y="7420"/>
                  <a:pt x="19648" y="7428"/>
                  <a:pt x="19628" y="7428"/>
                </a:cubicBezTo>
                <a:lnTo>
                  <a:pt x="19538" y="7428"/>
                </a:lnTo>
                <a:cubicBezTo>
                  <a:pt x="19496" y="7428"/>
                  <a:pt x="19463" y="7398"/>
                  <a:pt x="19463" y="7360"/>
                </a:cubicBezTo>
                <a:lnTo>
                  <a:pt x="19463" y="6742"/>
                </a:lnTo>
                <a:cubicBezTo>
                  <a:pt x="19463" y="6724"/>
                  <a:pt x="19470" y="6707"/>
                  <a:pt x="19485" y="6695"/>
                </a:cubicBezTo>
                <a:cubicBezTo>
                  <a:pt x="19500" y="6682"/>
                  <a:pt x="19518" y="6675"/>
                  <a:pt x="19538" y="6675"/>
                </a:cubicBezTo>
                <a:lnTo>
                  <a:pt x="19628" y="6675"/>
                </a:lnTo>
                <a:close/>
                <a:moveTo>
                  <a:pt x="19680" y="5252"/>
                </a:moveTo>
                <a:cubicBezTo>
                  <a:pt x="19693" y="5264"/>
                  <a:pt x="19702" y="5281"/>
                  <a:pt x="19702" y="5299"/>
                </a:cubicBezTo>
                <a:lnTo>
                  <a:pt x="19702" y="5917"/>
                </a:lnTo>
                <a:cubicBezTo>
                  <a:pt x="19702" y="5935"/>
                  <a:pt x="19695" y="5953"/>
                  <a:pt x="19680" y="5965"/>
                </a:cubicBezTo>
                <a:cubicBezTo>
                  <a:pt x="19665" y="5977"/>
                  <a:pt x="19646" y="5985"/>
                  <a:pt x="19627" y="5985"/>
                </a:cubicBezTo>
                <a:lnTo>
                  <a:pt x="19537" y="5985"/>
                </a:lnTo>
                <a:cubicBezTo>
                  <a:pt x="19495" y="5985"/>
                  <a:pt x="19461" y="5955"/>
                  <a:pt x="19461" y="5917"/>
                </a:cubicBezTo>
                <a:lnTo>
                  <a:pt x="19461" y="5299"/>
                </a:lnTo>
                <a:cubicBezTo>
                  <a:pt x="19461" y="5261"/>
                  <a:pt x="19495" y="5232"/>
                  <a:pt x="19537" y="5232"/>
                </a:cubicBezTo>
                <a:lnTo>
                  <a:pt x="19627" y="5232"/>
                </a:lnTo>
                <a:cubicBezTo>
                  <a:pt x="19646" y="5232"/>
                  <a:pt x="19665" y="5239"/>
                  <a:pt x="19680" y="5252"/>
                </a:cubicBezTo>
                <a:close/>
                <a:moveTo>
                  <a:pt x="19625" y="3790"/>
                </a:moveTo>
                <a:cubicBezTo>
                  <a:pt x="19667" y="3790"/>
                  <a:pt x="19701" y="3820"/>
                  <a:pt x="19701" y="3857"/>
                </a:cubicBezTo>
                <a:lnTo>
                  <a:pt x="19701" y="4475"/>
                </a:lnTo>
                <a:cubicBezTo>
                  <a:pt x="19701" y="4513"/>
                  <a:pt x="19667" y="4543"/>
                  <a:pt x="19625" y="4543"/>
                </a:cubicBezTo>
                <a:lnTo>
                  <a:pt x="19535" y="4543"/>
                </a:lnTo>
                <a:cubicBezTo>
                  <a:pt x="19516" y="4543"/>
                  <a:pt x="19496" y="4536"/>
                  <a:pt x="19482" y="4523"/>
                </a:cubicBezTo>
                <a:cubicBezTo>
                  <a:pt x="19469" y="4511"/>
                  <a:pt x="19460" y="4493"/>
                  <a:pt x="19460" y="4475"/>
                </a:cubicBezTo>
                <a:lnTo>
                  <a:pt x="19460" y="3857"/>
                </a:lnTo>
                <a:cubicBezTo>
                  <a:pt x="19460" y="3839"/>
                  <a:pt x="19468" y="3822"/>
                  <a:pt x="19482" y="3810"/>
                </a:cubicBezTo>
                <a:cubicBezTo>
                  <a:pt x="19497" y="3797"/>
                  <a:pt x="19516" y="3790"/>
                  <a:pt x="19535" y="3790"/>
                </a:cubicBezTo>
                <a:lnTo>
                  <a:pt x="19625" y="3790"/>
                </a:lnTo>
                <a:close/>
                <a:moveTo>
                  <a:pt x="19624" y="2347"/>
                </a:moveTo>
                <a:cubicBezTo>
                  <a:pt x="19666" y="2347"/>
                  <a:pt x="19700" y="2376"/>
                  <a:pt x="19700" y="2414"/>
                </a:cubicBezTo>
                <a:lnTo>
                  <a:pt x="19700" y="3032"/>
                </a:lnTo>
                <a:cubicBezTo>
                  <a:pt x="19700" y="3050"/>
                  <a:pt x="19692" y="3068"/>
                  <a:pt x="19677" y="3080"/>
                </a:cubicBezTo>
                <a:cubicBezTo>
                  <a:pt x="19663" y="3092"/>
                  <a:pt x="19644" y="3100"/>
                  <a:pt x="19624" y="3100"/>
                </a:cubicBezTo>
                <a:lnTo>
                  <a:pt x="19534" y="3100"/>
                </a:lnTo>
                <a:cubicBezTo>
                  <a:pt x="19492" y="3100"/>
                  <a:pt x="19459" y="3070"/>
                  <a:pt x="19459" y="3032"/>
                </a:cubicBezTo>
                <a:lnTo>
                  <a:pt x="19459" y="2414"/>
                </a:lnTo>
                <a:cubicBezTo>
                  <a:pt x="19459" y="2396"/>
                  <a:pt x="19466" y="2379"/>
                  <a:pt x="19481" y="2366"/>
                </a:cubicBezTo>
                <a:cubicBezTo>
                  <a:pt x="19496" y="2354"/>
                  <a:pt x="19514" y="2347"/>
                  <a:pt x="19534" y="2347"/>
                </a:cubicBezTo>
                <a:lnTo>
                  <a:pt x="19624" y="2347"/>
                </a:lnTo>
                <a:close/>
                <a:moveTo>
                  <a:pt x="19624" y="903"/>
                </a:moveTo>
                <a:cubicBezTo>
                  <a:pt x="19666" y="903"/>
                  <a:pt x="19700" y="933"/>
                  <a:pt x="19700" y="971"/>
                </a:cubicBezTo>
                <a:lnTo>
                  <a:pt x="19700" y="1589"/>
                </a:lnTo>
                <a:cubicBezTo>
                  <a:pt x="19700" y="1607"/>
                  <a:pt x="19692" y="1624"/>
                  <a:pt x="19677" y="1637"/>
                </a:cubicBezTo>
                <a:cubicBezTo>
                  <a:pt x="19663" y="1649"/>
                  <a:pt x="19644" y="1657"/>
                  <a:pt x="19624" y="1657"/>
                </a:cubicBezTo>
                <a:lnTo>
                  <a:pt x="19534" y="1657"/>
                </a:lnTo>
                <a:cubicBezTo>
                  <a:pt x="19492" y="1657"/>
                  <a:pt x="19459" y="1627"/>
                  <a:pt x="19459" y="1589"/>
                </a:cubicBezTo>
                <a:lnTo>
                  <a:pt x="19459" y="971"/>
                </a:lnTo>
                <a:cubicBezTo>
                  <a:pt x="19459" y="953"/>
                  <a:pt x="19466" y="936"/>
                  <a:pt x="19481" y="923"/>
                </a:cubicBezTo>
                <a:cubicBezTo>
                  <a:pt x="19496" y="911"/>
                  <a:pt x="19514" y="903"/>
                  <a:pt x="19534" y="903"/>
                </a:cubicBezTo>
                <a:lnTo>
                  <a:pt x="19624" y="903"/>
                </a:lnTo>
                <a:close/>
              </a:path>
            </a:pathLst>
          </a:custGeom>
          <a:solidFill>
            <a:srgbClr val="4B2C50"/>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800"/>
          </a:p>
        </p:txBody>
      </p:sp>
      <p:sp>
        <p:nvSpPr>
          <p:cNvPr id="8" name="Marcador de número de diapositiva 3">
            <a:extLst>
              <a:ext uri="{FF2B5EF4-FFF2-40B4-BE49-F238E27FC236}">
                <a16:creationId xmlns:a16="http://schemas.microsoft.com/office/drawing/2014/main" id="{DCBB371F-C05E-424D-845F-A3EBB250EF04}"/>
              </a:ext>
            </a:extLst>
          </p:cNvPr>
          <p:cNvSpPr>
            <a:spLocks noGrp="1"/>
          </p:cNvSpPr>
          <p:nvPr>
            <p:ph type="sldNum" sz="quarter" idx="12"/>
          </p:nvPr>
        </p:nvSpPr>
        <p:spPr>
          <a:xfrm>
            <a:off x="284284" y="6356353"/>
            <a:ext cx="510846" cy="365125"/>
          </a:xfrm>
        </p:spPr>
        <p:txBody>
          <a:bodyPr/>
          <a:lstStyle/>
          <a:p>
            <a:fld id="{5A745FF5-85E7-44FB-BA6C-21F3DA7B9E3F}" type="slidenum">
              <a:rPr lang="es-EC" smtClean="0">
                <a:solidFill>
                  <a:prstClr val="black">
                    <a:tint val="75000"/>
                  </a:prstClr>
                </a:solidFill>
              </a:rPr>
              <a:pPr/>
              <a:t>41</a:t>
            </a:fld>
            <a:endParaRPr lang="es-EC" dirty="0">
              <a:solidFill>
                <a:prstClr val="black">
                  <a:tint val="75000"/>
                </a:prstClr>
              </a:solidFill>
            </a:endParaRPr>
          </a:p>
        </p:txBody>
      </p:sp>
    </p:spTree>
    <p:extLst>
      <p:ext uri="{BB962C8B-B14F-4D97-AF65-F5344CB8AC3E}">
        <p14:creationId xmlns:p14="http://schemas.microsoft.com/office/powerpoint/2010/main" val="17325701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a:extLst>
              <a:ext uri="{FF2B5EF4-FFF2-40B4-BE49-F238E27FC236}">
                <a16:creationId xmlns:a16="http://schemas.microsoft.com/office/drawing/2014/main" id="{7998F1A6-F6C7-4FC1-A36C-1CB2803F828B}"/>
              </a:ext>
            </a:extLst>
          </p:cNvPr>
          <p:cNvSpPr/>
          <p:nvPr/>
        </p:nvSpPr>
        <p:spPr>
          <a:xfrm>
            <a:off x="8680174" y="603251"/>
            <a:ext cx="3511826" cy="5651497"/>
          </a:xfrm>
          <a:custGeom>
            <a:avLst/>
            <a:gdLst/>
            <a:ahLst/>
            <a:cxnLst>
              <a:cxn ang="0">
                <a:pos x="wd2" y="hd2"/>
              </a:cxn>
              <a:cxn ang="5400000">
                <a:pos x="wd2" y="hd2"/>
              </a:cxn>
              <a:cxn ang="10800000">
                <a:pos x="wd2" y="hd2"/>
              </a:cxn>
              <a:cxn ang="16200000">
                <a:pos x="wd2" y="hd2"/>
              </a:cxn>
            </a:cxnLst>
            <a:rect l="0" t="0" r="r" b="b"/>
            <a:pathLst>
              <a:path w="18573" h="21600" extrusionOk="0">
                <a:moveTo>
                  <a:pt x="15973" y="9217"/>
                </a:moveTo>
                <a:cubicBezTo>
                  <a:pt x="9792" y="6018"/>
                  <a:pt x="6535" y="4129"/>
                  <a:pt x="8727" y="3169"/>
                </a:cubicBezTo>
                <a:cubicBezTo>
                  <a:pt x="10918" y="2209"/>
                  <a:pt x="12034" y="1969"/>
                  <a:pt x="10849" y="1153"/>
                </a:cubicBezTo>
                <a:cubicBezTo>
                  <a:pt x="9665" y="337"/>
                  <a:pt x="10170" y="161"/>
                  <a:pt x="10859" y="1"/>
                </a:cubicBezTo>
                <a:lnTo>
                  <a:pt x="10310" y="1"/>
                </a:lnTo>
                <a:cubicBezTo>
                  <a:pt x="10310" y="16"/>
                  <a:pt x="10299" y="30"/>
                  <a:pt x="10281" y="36"/>
                </a:cubicBezTo>
                <a:cubicBezTo>
                  <a:pt x="10141" y="83"/>
                  <a:pt x="9995" y="134"/>
                  <a:pt x="9887" y="202"/>
                </a:cubicBezTo>
                <a:cubicBezTo>
                  <a:pt x="9878" y="208"/>
                  <a:pt x="9868" y="210"/>
                  <a:pt x="9858" y="210"/>
                </a:cubicBezTo>
                <a:cubicBezTo>
                  <a:pt x="9843" y="210"/>
                  <a:pt x="9830" y="205"/>
                  <a:pt x="9821" y="195"/>
                </a:cubicBezTo>
                <a:cubicBezTo>
                  <a:pt x="9805" y="179"/>
                  <a:pt x="9809" y="154"/>
                  <a:pt x="9829" y="142"/>
                </a:cubicBezTo>
                <a:cubicBezTo>
                  <a:pt x="9919" y="85"/>
                  <a:pt x="10029" y="40"/>
                  <a:pt x="10142" y="0"/>
                </a:cubicBezTo>
                <a:lnTo>
                  <a:pt x="9835" y="0"/>
                </a:lnTo>
                <a:cubicBezTo>
                  <a:pt x="9146" y="160"/>
                  <a:pt x="8651" y="336"/>
                  <a:pt x="9835" y="1152"/>
                </a:cubicBezTo>
                <a:cubicBezTo>
                  <a:pt x="11019" y="1968"/>
                  <a:pt x="8958" y="2170"/>
                  <a:pt x="6792" y="3168"/>
                </a:cubicBezTo>
                <a:cubicBezTo>
                  <a:pt x="5055" y="3968"/>
                  <a:pt x="6170" y="6288"/>
                  <a:pt x="12448" y="9360"/>
                </a:cubicBezTo>
                <a:cubicBezTo>
                  <a:pt x="18726" y="12431"/>
                  <a:pt x="9121" y="17807"/>
                  <a:pt x="0" y="21599"/>
                </a:cubicBezTo>
                <a:lnTo>
                  <a:pt x="4591" y="21599"/>
                </a:lnTo>
                <a:cubicBezTo>
                  <a:pt x="4591" y="21585"/>
                  <a:pt x="4601" y="21572"/>
                  <a:pt x="4618" y="21565"/>
                </a:cubicBezTo>
                <a:cubicBezTo>
                  <a:pt x="4620" y="21564"/>
                  <a:pt x="4805" y="21491"/>
                  <a:pt x="5121" y="21356"/>
                </a:cubicBezTo>
                <a:cubicBezTo>
                  <a:pt x="5144" y="21346"/>
                  <a:pt x="5173" y="21353"/>
                  <a:pt x="5185" y="21373"/>
                </a:cubicBezTo>
                <a:cubicBezTo>
                  <a:pt x="5197" y="21391"/>
                  <a:pt x="5189" y="21415"/>
                  <a:pt x="5164" y="21424"/>
                </a:cubicBezTo>
                <a:cubicBezTo>
                  <a:pt x="4972" y="21506"/>
                  <a:pt x="4827" y="21566"/>
                  <a:pt x="4743" y="21600"/>
                </a:cubicBezTo>
                <a:lnTo>
                  <a:pt x="8509" y="21600"/>
                </a:lnTo>
                <a:cubicBezTo>
                  <a:pt x="17631" y="17808"/>
                  <a:pt x="21600" y="12128"/>
                  <a:pt x="15973" y="9217"/>
                </a:cubicBezTo>
                <a:close/>
                <a:moveTo>
                  <a:pt x="10117" y="950"/>
                </a:moveTo>
                <a:cubicBezTo>
                  <a:pt x="10107" y="957"/>
                  <a:pt x="10095" y="961"/>
                  <a:pt x="10084" y="961"/>
                </a:cubicBezTo>
                <a:cubicBezTo>
                  <a:pt x="10072" y="961"/>
                  <a:pt x="10060" y="957"/>
                  <a:pt x="10051" y="949"/>
                </a:cubicBezTo>
                <a:cubicBezTo>
                  <a:pt x="9871" y="801"/>
                  <a:pt x="9747" y="689"/>
                  <a:pt x="9681" y="591"/>
                </a:cubicBezTo>
                <a:cubicBezTo>
                  <a:pt x="9669" y="572"/>
                  <a:pt x="9677" y="549"/>
                  <a:pt x="9700" y="539"/>
                </a:cubicBezTo>
                <a:cubicBezTo>
                  <a:pt x="9723" y="529"/>
                  <a:pt x="9752" y="536"/>
                  <a:pt x="9764" y="555"/>
                </a:cubicBezTo>
                <a:cubicBezTo>
                  <a:pt x="9831" y="655"/>
                  <a:pt x="9982" y="783"/>
                  <a:pt x="10118" y="896"/>
                </a:cubicBezTo>
                <a:cubicBezTo>
                  <a:pt x="10136" y="911"/>
                  <a:pt x="10136" y="935"/>
                  <a:pt x="10117" y="950"/>
                </a:cubicBezTo>
                <a:close/>
                <a:moveTo>
                  <a:pt x="10443" y="1224"/>
                </a:moveTo>
                <a:cubicBezTo>
                  <a:pt x="10463" y="1211"/>
                  <a:pt x="10493" y="1212"/>
                  <a:pt x="10510" y="1228"/>
                </a:cubicBezTo>
                <a:cubicBezTo>
                  <a:pt x="10669" y="1376"/>
                  <a:pt x="10752" y="1488"/>
                  <a:pt x="10771" y="1582"/>
                </a:cubicBezTo>
                <a:cubicBezTo>
                  <a:pt x="10775" y="1601"/>
                  <a:pt x="10777" y="1620"/>
                  <a:pt x="10777" y="1638"/>
                </a:cubicBezTo>
                <a:lnTo>
                  <a:pt x="10777" y="1651"/>
                </a:lnTo>
                <a:cubicBezTo>
                  <a:pt x="10776" y="1671"/>
                  <a:pt x="10755" y="1688"/>
                  <a:pt x="10730" y="1688"/>
                </a:cubicBezTo>
                <a:cubicBezTo>
                  <a:pt x="10729" y="1688"/>
                  <a:pt x="10729" y="1688"/>
                  <a:pt x="10728" y="1688"/>
                </a:cubicBezTo>
                <a:cubicBezTo>
                  <a:pt x="10701" y="1687"/>
                  <a:pt x="10681" y="1669"/>
                  <a:pt x="10682" y="1648"/>
                </a:cubicBezTo>
                <a:lnTo>
                  <a:pt x="10682" y="1637"/>
                </a:lnTo>
                <a:cubicBezTo>
                  <a:pt x="10682" y="1624"/>
                  <a:pt x="10681" y="1608"/>
                  <a:pt x="10677" y="1593"/>
                </a:cubicBezTo>
                <a:cubicBezTo>
                  <a:pt x="10661" y="1516"/>
                  <a:pt x="10583" y="1413"/>
                  <a:pt x="10439" y="1278"/>
                </a:cubicBezTo>
                <a:cubicBezTo>
                  <a:pt x="10422" y="1262"/>
                  <a:pt x="10424" y="1238"/>
                  <a:pt x="10443" y="1224"/>
                </a:cubicBezTo>
                <a:close/>
                <a:moveTo>
                  <a:pt x="9924" y="2226"/>
                </a:moveTo>
                <a:cubicBezTo>
                  <a:pt x="10136" y="2130"/>
                  <a:pt x="10282" y="2056"/>
                  <a:pt x="10395" y="1986"/>
                </a:cubicBezTo>
                <a:cubicBezTo>
                  <a:pt x="10416" y="1973"/>
                  <a:pt x="10446" y="1976"/>
                  <a:pt x="10461" y="1993"/>
                </a:cubicBezTo>
                <a:cubicBezTo>
                  <a:pt x="10477" y="2009"/>
                  <a:pt x="10474" y="2034"/>
                  <a:pt x="10453" y="2046"/>
                </a:cubicBezTo>
                <a:cubicBezTo>
                  <a:pt x="10336" y="2119"/>
                  <a:pt x="10188" y="2196"/>
                  <a:pt x="9970" y="2293"/>
                </a:cubicBezTo>
                <a:cubicBezTo>
                  <a:pt x="9963" y="2296"/>
                  <a:pt x="9954" y="2298"/>
                  <a:pt x="9947" y="2298"/>
                </a:cubicBezTo>
                <a:cubicBezTo>
                  <a:pt x="9930" y="2298"/>
                  <a:pt x="9915" y="2291"/>
                  <a:pt x="9906" y="2279"/>
                </a:cubicBezTo>
                <a:cubicBezTo>
                  <a:pt x="9894" y="2259"/>
                  <a:pt x="9901" y="2236"/>
                  <a:pt x="9924" y="2226"/>
                </a:cubicBezTo>
                <a:close/>
                <a:moveTo>
                  <a:pt x="8909" y="2609"/>
                </a:moveTo>
                <a:lnTo>
                  <a:pt x="9005" y="2578"/>
                </a:lnTo>
                <a:cubicBezTo>
                  <a:pt x="9159" y="2530"/>
                  <a:pt x="9304" y="2485"/>
                  <a:pt x="9429" y="2438"/>
                </a:cubicBezTo>
                <a:cubicBezTo>
                  <a:pt x="9453" y="2429"/>
                  <a:pt x="9481" y="2437"/>
                  <a:pt x="9492" y="2456"/>
                </a:cubicBezTo>
                <a:cubicBezTo>
                  <a:pt x="9503" y="2476"/>
                  <a:pt x="9493" y="2498"/>
                  <a:pt x="9469" y="2507"/>
                </a:cubicBezTo>
                <a:cubicBezTo>
                  <a:pt x="9341" y="2555"/>
                  <a:pt x="9194" y="2601"/>
                  <a:pt x="9039" y="2650"/>
                </a:cubicBezTo>
                <a:lnTo>
                  <a:pt x="8942" y="2680"/>
                </a:lnTo>
                <a:cubicBezTo>
                  <a:pt x="8936" y="2682"/>
                  <a:pt x="8932" y="2683"/>
                  <a:pt x="8926" y="2683"/>
                </a:cubicBezTo>
                <a:cubicBezTo>
                  <a:pt x="8906" y="2683"/>
                  <a:pt x="8888" y="2673"/>
                  <a:pt x="8881" y="2658"/>
                </a:cubicBezTo>
                <a:cubicBezTo>
                  <a:pt x="8872" y="2638"/>
                  <a:pt x="8885" y="2616"/>
                  <a:pt x="8909" y="2609"/>
                </a:cubicBezTo>
                <a:close/>
                <a:moveTo>
                  <a:pt x="7155" y="3723"/>
                </a:moveTo>
                <a:cubicBezTo>
                  <a:pt x="7237" y="3581"/>
                  <a:pt x="7341" y="3449"/>
                  <a:pt x="7465" y="3331"/>
                </a:cubicBezTo>
                <a:cubicBezTo>
                  <a:pt x="7482" y="3315"/>
                  <a:pt x="7512" y="3313"/>
                  <a:pt x="7532" y="3327"/>
                </a:cubicBezTo>
                <a:cubicBezTo>
                  <a:pt x="7551" y="3341"/>
                  <a:pt x="7553" y="3365"/>
                  <a:pt x="7537" y="3381"/>
                </a:cubicBezTo>
                <a:cubicBezTo>
                  <a:pt x="7417" y="3493"/>
                  <a:pt x="7317" y="3619"/>
                  <a:pt x="7239" y="3755"/>
                </a:cubicBezTo>
                <a:cubicBezTo>
                  <a:pt x="7231" y="3768"/>
                  <a:pt x="7214" y="3777"/>
                  <a:pt x="7196" y="3777"/>
                </a:cubicBezTo>
                <a:cubicBezTo>
                  <a:pt x="7188" y="3777"/>
                  <a:pt x="7182" y="3776"/>
                  <a:pt x="7175" y="3773"/>
                </a:cubicBezTo>
                <a:cubicBezTo>
                  <a:pt x="7153" y="3765"/>
                  <a:pt x="7143" y="3742"/>
                  <a:pt x="7155" y="3723"/>
                </a:cubicBezTo>
                <a:close/>
                <a:moveTo>
                  <a:pt x="7214" y="4645"/>
                </a:moveTo>
                <a:cubicBezTo>
                  <a:pt x="7206" y="4648"/>
                  <a:pt x="7200" y="4649"/>
                  <a:pt x="7193" y="4649"/>
                </a:cubicBezTo>
                <a:cubicBezTo>
                  <a:pt x="7176" y="4649"/>
                  <a:pt x="7159" y="4641"/>
                  <a:pt x="7151" y="4628"/>
                </a:cubicBezTo>
                <a:cubicBezTo>
                  <a:pt x="7051" y="4464"/>
                  <a:pt x="7000" y="4311"/>
                  <a:pt x="6999" y="4176"/>
                </a:cubicBezTo>
                <a:cubicBezTo>
                  <a:pt x="6999" y="4154"/>
                  <a:pt x="7020" y="4137"/>
                  <a:pt x="7046" y="4137"/>
                </a:cubicBezTo>
                <a:cubicBezTo>
                  <a:pt x="7046" y="4137"/>
                  <a:pt x="7046" y="4137"/>
                  <a:pt x="7046" y="4137"/>
                </a:cubicBezTo>
                <a:cubicBezTo>
                  <a:pt x="7073" y="4137"/>
                  <a:pt x="7093" y="4154"/>
                  <a:pt x="7093" y="4176"/>
                </a:cubicBezTo>
                <a:cubicBezTo>
                  <a:pt x="7094" y="4299"/>
                  <a:pt x="7143" y="4440"/>
                  <a:pt x="7235" y="4594"/>
                </a:cubicBezTo>
                <a:cubicBezTo>
                  <a:pt x="7247" y="4613"/>
                  <a:pt x="7238" y="4635"/>
                  <a:pt x="7214" y="4645"/>
                </a:cubicBezTo>
                <a:close/>
                <a:moveTo>
                  <a:pt x="7888" y="5374"/>
                </a:moveTo>
                <a:cubicBezTo>
                  <a:pt x="7879" y="5381"/>
                  <a:pt x="7868" y="5384"/>
                  <a:pt x="7856" y="5384"/>
                </a:cubicBezTo>
                <a:cubicBezTo>
                  <a:pt x="7843" y="5384"/>
                  <a:pt x="7830" y="5380"/>
                  <a:pt x="7821" y="5371"/>
                </a:cubicBezTo>
                <a:cubicBezTo>
                  <a:pt x="7681" y="5248"/>
                  <a:pt x="7558" y="5130"/>
                  <a:pt x="7455" y="5019"/>
                </a:cubicBezTo>
                <a:cubicBezTo>
                  <a:pt x="7439" y="5002"/>
                  <a:pt x="7443" y="4978"/>
                  <a:pt x="7464" y="4965"/>
                </a:cubicBezTo>
                <a:cubicBezTo>
                  <a:pt x="7485" y="4953"/>
                  <a:pt x="7515" y="4956"/>
                  <a:pt x="7530" y="4973"/>
                </a:cubicBezTo>
                <a:cubicBezTo>
                  <a:pt x="7632" y="5082"/>
                  <a:pt x="7753" y="5200"/>
                  <a:pt x="7891" y="5320"/>
                </a:cubicBezTo>
                <a:cubicBezTo>
                  <a:pt x="7909" y="5336"/>
                  <a:pt x="7908" y="5361"/>
                  <a:pt x="7888" y="5374"/>
                </a:cubicBezTo>
                <a:close/>
                <a:moveTo>
                  <a:pt x="7918" y="3090"/>
                </a:moveTo>
                <a:cubicBezTo>
                  <a:pt x="7904" y="3090"/>
                  <a:pt x="7889" y="3084"/>
                  <a:pt x="7880" y="3073"/>
                </a:cubicBezTo>
                <a:cubicBezTo>
                  <a:pt x="7864" y="3056"/>
                  <a:pt x="7870" y="3032"/>
                  <a:pt x="7891" y="3020"/>
                </a:cubicBezTo>
                <a:cubicBezTo>
                  <a:pt x="8035" y="2937"/>
                  <a:pt x="8197" y="2860"/>
                  <a:pt x="8385" y="2787"/>
                </a:cubicBezTo>
                <a:cubicBezTo>
                  <a:pt x="8409" y="2778"/>
                  <a:pt x="8436" y="2786"/>
                  <a:pt x="8447" y="2805"/>
                </a:cubicBezTo>
                <a:cubicBezTo>
                  <a:pt x="8458" y="2824"/>
                  <a:pt x="8448" y="2847"/>
                  <a:pt x="8426" y="2856"/>
                </a:cubicBezTo>
                <a:cubicBezTo>
                  <a:pt x="8242" y="2927"/>
                  <a:pt x="8085" y="3001"/>
                  <a:pt x="7945" y="3081"/>
                </a:cubicBezTo>
                <a:cubicBezTo>
                  <a:pt x="7938" y="3087"/>
                  <a:pt x="7928" y="3090"/>
                  <a:pt x="7918" y="3090"/>
                </a:cubicBezTo>
                <a:close/>
                <a:moveTo>
                  <a:pt x="8703" y="6008"/>
                </a:moveTo>
                <a:cubicBezTo>
                  <a:pt x="8693" y="6017"/>
                  <a:pt x="8680" y="6021"/>
                  <a:pt x="8668" y="6021"/>
                </a:cubicBezTo>
                <a:cubicBezTo>
                  <a:pt x="8657" y="6021"/>
                  <a:pt x="8645" y="6018"/>
                  <a:pt x="8636" y="6011"/>
                </a:cubicBezTo>
                <a:cubicBezTo>
                  <a:pt x="8487" y="5904"/>
                  <a:pt x="8346" y="5799"/>
                  <a:pt x="8220" y="5700"/>
                </a:cubicBezTo>
                <a:cubicBezTo>
                  <a:pt x="8200" y="5686"/>
                  <a:pt x="8200" y="5661"/>
                  <a:pt x="8218" y="5647"/>
                </a:cubicBezTo>
                <a:cubicBezTo>
                  <a:pt x="8236" y="5632"/>
                  <a:pt x="8267" y="5631"/>
                  <a:pt x="8285" y="5646"/>
                </a:cubicBezTo>
                <a:cubicBezTo>
                  <a:pt x="8410" y="5744"/>
                  <a:pt x="8550" y="5848"/>
                  <a:pt x="8699" y="5954"/>
                </a:cubicBezTo>
                <a:cubicBezTo>
                  <a:pt x="8718" y="5968"/>
                  <a:pt x="8720" y="5992"/>
                  <a:pt x="8703" y="6008"/>
                </a:cubicBezTo>
                <a:close/>
                <a:moveTo>
                  <a:pt x="9571" y="6592"/>
                </a:moveTo>
                <a:cubicBezTo>
                  <a:pt x="9562" y="6602"/>
                  <a:pt x="9548" y="6606"/>
                  <a:pt x="9534" y="6606"/>
                </a:cubicBezTo>
                <a:cubicBezTo>
                  <a:pt x="9523" y="6606"/>
                  <a:pt x="9513" y="6603"/>
                  <a:pt x="9505" y="6598"/>
                </a:cubicBezTo>
                <a:cubicBezTo>
                  <a:pt x="9353" y="6500"/>
                  <a:pt x="9205" y="6403"/>
                  <a:pt x="9065" y="6309"/>
                </a:cubicBezTo>
                <a:cubicBezTo>
                  <a:pt x="9045" y="6295"/>
                  <a:pt x="9042" y="6271"/>
                  <a:pt x="9059" y="6255"/>
                </a:cubicBezTo>
                <a:cubicBezTo>
                  <a:pt x="9076" y="6238"/>
                  <a:pt x="9106" y="6236"/>
                  <a:pt x="9125" y="6250"/>
                </a:cubicBezTo>
                <a:cubicBezTo>
                  <a:pt x="9264" y="6344"/>
                  <a:pt x="9412" y="6440"/>
                  <a:pt x="9563" y="6538"/>
                </a:cubicBezTo>
                <a:cubicBezTo>
                  <a:pt x="9584" y="6551"/>
                  <a:pt x="9588" y="6575"/>
                  <a:pt x="9571" y="6592"/>
                </a:cubicBezTo>
                <a:close/>
                <a:moveTo>
                  <a:pt x="10470" y="7146"/>
                </a:moveTo>
                <a:cubicBezTo>
                  <a:pt x="10460" y="7156"/>
                  <a:pt x="10446" y="7162"/>
                  <a:pt x="10431" y="7162"/>
                </a:cubicBezTo>
                <a:cubicBezTo>
                  <a:pt x="10422" y="7162"/>
                  <a:pt x="10412" y="7159"/>
                  <a:pt x="10404" y="7154"/>
                </a:cubicBezTo>
                <a:cubicBezTo>
                  <a:pt x="10251" y="7062"/>
                  <a:pt x="10100" y="6971"/>
                  <a:pt x="9952" y="6879"/>
                </a:cubicBezTo>
                <a:cubicBezTo>
                  <a:pt x="9931" y="6866"/>
                  <a:pt x="9927" y="6842"/>
                  <a:pt x="9943" y="6825"/>
                </a:cubicBezTo>
                <a:cubicBezTo>
                  <a:pt x="9959" y="6809"/>
                  <a:pt x="9989" y="6805"/>
                  <a:pt x="10010" y="6818"/>
                </a:cubicBezTo>
                <a:cubicBezTo>
                  <a:pt x="10158" y="6910"/>
                  <a:pt x="10308" y="7002"/>
                  <a:pt x="10460" y="7093"/>
                </a:cubicBezTo>
                <a:cubicBezTo>
                  <a:pt x="10481" y="7105"/>
                  <a:pt x="10486" y="7130"/>
                  <a:pt x="10470" y="7146"/>
                </a:cubicBezTo>
                <a:close/>
                <a:moveTo>
                  <a:pt x="11385" y="7682"/>
                </a:moveTo>
                <a:cubicBezTo>
                  <a:pt x="11376" y="7693"/>
                  <a:pt x="11361" y="7699"/>
                  <a:pt x="11347" y="7699"/>
                </a:cubicBezTo>
                <a:cubicBezTo>
                  <a:pt x="11337" y="7699"/>
                  <a:pt x="11328" y="7697"/>
                  <a:pt x="11319" y="7692"/>
                </a:cubicBezTo>
                <a:cubicBezTo>
                  <a:pt x="11166" y="7604"/>
                  <a:pt x="11012" y="7515"/>
                  <a:pt x="10860" y="7426"/>
                </a:cubicBezTo>
                <a:cubicBezTo>
                  <a:pt x="10839" y="7413"/>
                  <a:pt x="10835" y="7389"/>
                  <a:pt x="10849" y="7372"/>
                </a:cubicBezTo>
                <a:cubicBezTo>
                  <a:pt x="10865" y="7354"/>
                  <a:pt x="10894" y="7350"/>
                  <a:pt x="10916" y="7363"/>
                </a:cubicBezTo>
                <a:cubicBezTo>
                  <a:pt x="11069" y="7452"/>
                  <a:pt x="11222" y="7541"/>
                  <a:pt x="11375" y="7629"/>
                </a:cubicBezTo>
                <a:cubicBezTo>
                  <a:pt x="11395" y="7641"/>
                  <a:pt x="11401" y="7665"/>
                  <a:pt x="11385" y="7682"/>
                </a:cubicBezTo>
                <a:close/>
                <a:moveTo>
                  <a:pt x="12312" y="8206"/>
                </a:moveTo>
                <a:cubicBezTo>
                  <a:pt x="12302" y="8216"/>
                  <a:pt x="12288" y="8222"/>
                  <a:pt x="12273" y="8222"/>
                </a:cubicBezTo>
                <a:cubicBezTo>
                  <a:pt x="12264" y="8222"/>
                  <a:pt x="12255" y="8220"/>
                  <a:pt x="12247" y="8215"/>
                </a:cubicBezTo>
                <a:cubicBezTo>
                  <a:pt x="12094" y="8129"/>
                  <a:pt x="11938" y="8043"/>
                  <a:pt x="11783" y="7955"/>
                </a:cubicBezTo>
                <a:cubicBezTo>
                  <a:pt x="11761" y="7943"/>
                  <a:pt x="11757" y="7919"/>
                  <a:pt x="11771" y="7901"/>
                </a:cubicBezTo>
                <a:cubicBezTo>
                  <a:pt x="11785" y="7883"/>
                  <a:pt x="11816" y="7879"/>
                  <a:pt x="11837" y="7891"/>
                </a:cubicBezTo>
                <a:cubicBezTo>
                  <a:pt x="11993" y="7979"/>
                  <a:pt x="12148" y="8066"/>
                  <a:pt x="12301" y="8152"/>
                </a:cubicBezTo>
                <a:cubicBezTo>
                  <a:pt x="12322" y="8165"/>
                  <a:pt x="12326" y="8188"/>
                  <a:pt x="12312" y="8206"/>
                </a:cubicBezTo>
                <a:close/>
                <a:moveTo>
                  <a:pt x="13243" y="8723"/>
                </a:moveTo>
                <a:cubicBezTo>
                  <a:pt x="13233" y="8734"/>
                  <a:pt x="13219" y="8740"/>
                  <a:pt x="13205" y="8740"/>
                </a:cubicBezTo>
                <a:cubicBezTo>
                  <a:pt x="13195" y="8740"/>
                  <a:pt x="13186" y="8738"/>
                  <a:pt x="13178" y="8733"/>
                </a:cubicBezTo>
                <a:lnTo>
                  <a:pt x="12712" y="8474"/>
                </a:lnTo>
                <a:cubicBezTo>
                  <a:pt x="12690" y="8462"/>
                  <a:pt x="12685" y="8438"/>
                  <a:pt x="12700" y="8420"/>
                </a:cubicBezTo>
                <a:cubicBezTo>
                  <a:pt x="12714" y="8403"/>
                  <a:pt x="12744" y="8399"/>
                  <a:pt x="12766" y="8411"/>
                </a:cubicBezTo>
                <a:lnTo>
                  <a:pt x="13232" y="8669"/>
                </a:lnTo>
                <a:cubicBezTo>
                  <a:pt x="13252" y="8682"/>
                  <a:pt x="13258" y="8706"/>
                  <a:pt x="13243" y="8723"/>
                </a:cubicBezTo>
                <a:close/>
                <a:moveTo>
                  <a:pt x="14155" y="9261"/>
                </a:moveTo>
                <a:cubicBezTo>
                  <a:pt x="14145" y="9271"/>
                  <a:pt x="14132" y="9276"/>
                  <a:pt x="14118" y="9276"/>
                </a:cubicBezTo>
                <a:cubicBezTo>
                  <a:pt x="14107" y="9276"/>
                  <a:pt x="14097" y="9273"/>
                  <a:pt x="14089" y="9267"/>
                </a:cubicBezTo>
                <a:cubicBezTo>
                  <a:pt x="13948" y="9175"/>
                  <a:pt x="13797" y="9083"/>
                  <a:pt x="13641" y="8992"/>
                </a:cubicBezTo>
                <a:cubicBezTo>
                  <a:pt x="13619" y="8980"/>
                  <a:pt x="13614" y="8956"/>
                  <a:pt x="13630" y="8939"/>
                </a:cubicBezTo>
                <a:cubicBezTo>
                  <a:pt x="13645" y="8921"/>
                  <a:pt x="13674" y="8917"/>
                  <a:pt x="13696" y="8930"/>
                </a:cubicBezTo>
                <a:cubicBezTo>
                  <a:pt x="13854" y="9021"/>
                  <a:pt x="14007" y="9114"/>
                  <a:pt x="14148" y="9206"/>
                </a:cubicBezTo>
                <a:cubicBezTo>
                  <a:pt x="14168" y="9220"/>
                  <a:pt x="14172" y="9244"/>
                  <a:pt x="14155" y="9261"/>
                </a:cubicBezTo>
                <a:close/>
                <a:moveTo>
                  <a:pt x="6160" y="20988"/>
                </a:moveTo>
                <a:cubicBezTo>
                  <a:pt x="5981" y="21068"/>
                  <a:pt x="5815" y="21142"/>
                  <a:pt x="5663" y="21209"/>
                </a:cubicBezTo>
                <a:cubicBezTo>
                  <a:pt x="5656" y="21211"/>
                  <a:pt x="5649" y="21213"/>
                  <a:pt x="5640" y="21213"/>
                </a:cubicBezTo>
                <a:cubicBezTo>
                  <a:pt x="5623" y="21213"/>
                  <a:pt x="5608" y="21207"/>
                  <a:pt x="5598" y="21193"/>
                </a:cubicBezTo>
                <a:cubicBezTo>
                  <a:pt x="5586" y="21174"/>
                  <a:pt x="5595" y="21151"/>
                  <a:pt x="5617" y="21141"/>
                </a:cubicBezTo>
                <a:cubicBezTo>
                  <a:pt x="5769" y="21075"/>
                  <a:pt x="5934" y="21002"/>
                  <a:pt x="6113" y="20921"/>
                </a:cubicBezTo>
                <a:cubicBezTo>
                  <a:pt x="6135" y="20911"/>
                  <a:pt x="6164" y="20917"/>
                  <a:pt x="6176" y="20935"/>
                </a:cubicBezTo>
                <a:cubicBezTo>
                  <a:pt x="6191" y="20955"/>
                  <a:pt x="6182" y="20978"/>
                  <a:pt x="6160" y="20988"/>
                </a:cubicBezTo>
                <a:close/>
                <a:moveTo>
                  <a:pt x="7141" y="20532"/>
                </a:moveTo>
                <a:cubicBezTo>
                  <a:pt x="6973" y="20613"/>
                  <a:pt x="6809" y="20689"/>
                  <a:pt x="6652" y="20762"/>
                </a:cubicBezTo>
                <a:cubicBezTo>
                  <a:pt x="6645" y="20766"/>
                  <a:pt x="6637" y="20767"/>
                  <a:pt x="6628" y="20767"/>
                </a:cubicBezTo>
                <a:cubicBezTo>
                  <a:pt x="6611" y="20767"/>
                  <a:pt x="6596" y="20760"/>
                  <a:pt x="6587" y="20748"/>
                </a:cubicBezTo>
                <a:cubicBezTo>
                  <a:pt x="6574" y="20729"/>
                  <a:pt x="6582" y="20706"/>
                  <a:pt x="6604" y="20695"/>
                </a:cubicBezTo>
                <a:cubicBezTo>
                  <a:pt x="6761" y="20623"/>
                  <a:pt x="6923" y="20546"/>
                  <a:pt x="7092" y="20466"/>
                </a:cubicBezTo>
                <a:cubicBezTo>
                  <a:pt x="7115" y="20455"/>
                  <a:pt x="7144" y="20461"/>
                  <a:pt x="7157" y="20479"/>
                </a:cubicBezTo>
                <a:cubicBezTo>
                  <a:pt x="7171" y="20498"/>
                  <a:pt x="7164" y="20521"/>
                  <a:pt x="7141" y="20532"/>
                </a:cubicBezTo>
                <a:close/>
                <a:moveTo>
                  <a:pt x="8109" y="20057"/>
                </a:moveTo>
                <a:cubicBezTo>
                  <a:pt x="7945" y="20140"/>
                  <a:pt x="7785" y="20220"/>
                  <a:pt x="7627" y="20297"/>
                </a:cubicBezTo>
                <a:cubicBezTo>
                  <a:pt x="7620" y="20301"/>
                  <a:pt x="7611" y="20303"/>
                  <a:pt x="7603" y="20303"/>
                </a:cubicBezTo>
                <a:cubicBezTo>
                  <a:pt x="7587" y="20303"/>
                  <a:pt x="7571" y="20296"/>
                  <a:pt x="7562" y="20284"/>
                </a:cubicBezTo>
                <a:cubicBezTo>
                  <a:pt x="7549" y="20265"/>
                  <a:pt x="7556" y="20242"/>
                  <a:pt x="7577" y="20231"/>
                </a:cubicBezTo>
                <a:cubicBezTo>
                  <a:pt x="7734" y="20154"/>
                  <a:pt x="7896" y="20074"/>
                  <a:pt x="8058" y="19992"/>
                </a:cubicBezTo>
                <a:cubicBezTo>
                  <a:pt x="8080" y="19981"/>
                  <a:pt x="8110" y="19986"/>
                  <a:pt x="8123" y="20005"/>
                </a:cubicBezTo>
                <a:cubicBezTo>
                  <a:pt x="8138" y="20022"/>
                  <a:pt x="8130" y="20047"/>
                  <a:pt x="8109" y="20057"/>
                </a:cubicBezTo>
                <a:close/>
                <a:moveTo>
                  <a:pt x="9060" y="19563"/>
                </a:moveTo>
                <a:cubicBezTo>
                  <a:pt x="8901" y="19648"/>
                  <a:pt x="8742" y="19732"/>
                  <a:pt x="8586" y="19813"/>
                </a:cubicBezTo>
                <a:cubicBezTo>
                  <a:pt x="8577" y="19817"/>
                  <a:pt x="8569" y="19819"/>
                  <a:pt x="8560" y="19819"/>
                </a:cubicBezTo>
                <a:cubicBezTo>
                  <a:pt x="8545" y="19819"/>
                  <a:pt x="8529" y="19813"/>
                  <a:pt x="8521" y="19802"/>
                </a:cubicBezTo>
                <a:cubicBezTo>
                  <a:pt x="8506" y="19784"/>
                  <a:pt x="8514" y="19760"/>
                  <a:pt x="8535" y="19749"/>
                </a:cubicBezTo>
                <a:cubicBezTo>
                  <a:pt x="8691" y="19668"/>
                  <a:pt x="8848" y="19585"/>
                  <a:pt x="9009" y="19500"/>
                </a:cubicBezTo>
                <a:cubicBezTo>
                  <a:pt x="9030" y="19488"/>
                  <a:pt x="9059" y="19493"/>
                  <a:pt x="9074" y="19511"/>
                </a:cubicBezTo>
                <a:cubicBezTo>
                  <a:pt x="9089" y="19528"/>
                  <a:pt x="9083" y="19552"/>
                  <a:pt x="9060" y="19563"/>
                </a:cubicBezTo>
                <a:close/>
                <a:moveTo>
                  <a:pt x="9996" y="19048"/>
                </a:moveTo>
                <a:cubicBezTo>
                  <a:pt x="9841" y="19137"/>
                  <a:pt x="9686" y="19224"/>
                  <a:pt x="9531" y="19309"/>
                </a:cubicBezTo>
                <a:cubicBezTo>
                  <a:pt x="9523" y="19314"/>
                  <a:pt x="9515" y="19316"/>
                  <a:pt x="9505" y="19316"/>
                </a:cubicBezTo>
                <a:cubicBezTo>
                  <a:pt x="9489" y="19316"/>
                  <a:pt x="9475" y="19310"/>
                  <a:pt x="9466" y="19299"/>
                </a:cubicBezTo>
                <a:cubicBezTo>
                  <a:pt x="9452" y="19281"/>
                  <a:pt x="9457" y="19258"/>
                  <a:pt x="9478" y="19246"/>
                </a:cubicBezTo>
                <a:cubicBezTo>
                  <a:pt x="9633" y="19161"/>
                  <a:pt x="9787" y="19074"/>
                  <a:pt x="9942" y="18987"/>
                </a:cubicBezTo>
                <a:cubicBezTo>
                  <a:pt x="9964" y="18975"/>
                  <a:pt x="9993" y="18979"/>
                  <a:pt x="10009" y="18996"/>
                </a:cubicBezTo>
                <a:cubicBezTo>
                  <a:pt x="10023" y="19012"/>
                  <a:pt x="10017" y="19036"/>
                  <a:pt x="9996" y="19048"/>
                </a:cubicBezTo>
                <a:close/>
                <a:moveTo>
                  <a:pt x="10911" y="18509"/>
                </a:moveTo>
                <a:cubicBezTo>
                  <a:pt x="10760" y="18601"/>
                  <a:pt x="10608" y="18693"/>
                  <a:pt x="10457" y="18782"/>
                </a:cubicBezTo>
                <a:cubicBezTo>
                  <a:pt x="10448" y="18786"/>
                  <a:pt x="10439" y="18789"/>
                  <a:pt x="10429" y="18789"/>
                </a:cubicBezTo>
                <a:cubicBezTo>
                  <a:pt x="10414" y="18789"/>
                  <a:pt x="10400" y="18783"/>
                  <a:pt x="10390" y="18774"/>
                </a:cubicBezTo>
                <a:cubicBezTo>
                  <a:pt x="10375" y="18756"/>
                  <a:pt x="10380" y="18733"/>
                  <a:pt x="10401" y="18720"/>
                </a:cubicBezTo>
                <a:cubicBezTo>
                  <a:pt x="10553" y="18631"/>
                  <a:pt x="10704" y="18540"/>
                  <a:pt x="10854" y="18449"/>
                </a:cubicBezTo>
                <a:cubicBezTo>
                  <a:pt x="10875" y="18436"/>
                  <a:pt x="10905" y="18439"/>
                  <a:pt x="10920" y="18456"/>
                </a:cubicBezTo>
                <a:cubicBezTo>
                  <a:pt x="10936" y="18473"/>
                  <a:pt x="10931" y="18496"/>
                  <a:pt x="10911" y="18509"/>
                </a:cubicBezTo>
                <a:close/>
                <a:moveTo>
                  <a:pt x="11801" y="17944"/>
                </a:moveTo>
                <a:cubicBezTo>
                  <a:pt x="11655" y="18041"/>
                  <a:pt x="11507" y="18136"/>
                  <a:pt x="11359" y="18231"/>
                </a:cubicBezTo>
                <a:cubicBezTo>
                  <a:pt x="11351" y="18237"/>
                  <a:pt x="11340" y="18239"/>
                  <a:pt x="11330" y="18239"/>
                </a:cubicBezTo>
                <a:cubicBezTo>
                  <a:pt x="11316" y="18239"/>
                  <a:pt x="11302" y="18234"/>
                  <a:pt x="11293" y="18224"/>
                </a:cubicBezTo>
                <a:cubicBezTo>
                  <a:pt x="11277" y="18207"/>
                  <a:pt x="11281" y="18183"/>
                  <a:pt x="11301" y="18170"/>
                </a:cubicBezTo>
                <a:cubicBezTo>
                  <a:pt x="11449" y="18077"/>
                  <a:pt x="11596" y="17981"/>
                  <a:pt x="11742" y="17884"/>
                </a:cubicBezTo>
                <a:cubicBezTo>
                  <a:pt x="11763" y="17871"/>
                  <a:pt x="11791" y="17874"/>
                  <a:pt x="11808" y="17890"/>
                </a:cubicBezTo>
                <a:cubicBezTo>
                  <a:pt x="11824" y="17906"/>
                  <a:pt x="11820" y="17930"/>
                  <a:pt x="11801" y="17944"/>
                </a:cubicBezTo>
                <a:close/>
                <a:moveTo>
                  <a:pt x="12659" y="17346"/>
                </a:moveTo>
                <a:cubicBezTo>
                  <a:pt x="12521" y="17447"/>
                  <a:pt x="12379" y="17548"/>
                  <a:pt x="12234" y="17649"/>
                </a:cubicBezTo>
                <a:cubicBezTo>
                  <a:pt x="12225" y="17655"/>
                  <a:pt x="12213" y="17658"/>
                  <a:pt x="12202" y="17658"/>
                </a:cubicBezTo>
                <a:cubicBezTo>
                  <a:pt x="12189" y="17658"/>
                  <a:pt x="12176" y="17653"/>
                  <a:pt x="12166" y="17644"/>
                </a:cubicBezTo>
                <a:cubicBezTo>
                  <a:pt x="12149" y="17629"/>
                  <a:pt x="12152" y="17604"/>
                  <a:pt x="12171" y="17590"/>
                </a:cubicBezTo>
                <a:cubicBezTo>
                  <a:pt x="12315" y="17490"/>
                  <a:pt x="12458" y="17388"/>
                  <a:pt x="12594" y="17289"/>
                </a:cubicBezTo>
                <a:cubicBezTo>
                  <a:pt x="12613" y="17275"/>
                  <a:pt x="12643" y="17276"/>
                  <a:pt x="12660" y="17292"/>
                </a:cubicBezTo>
                <a:cubicBezTo>
                  <a:pt x="12681" y="17308"/>
                  <a:pt x="12678" y="17333"/>
                  <a:pt x="12659" y="17346"/>
                </a:cubicBezTo>
                <a:close/>
                <a:moveTo>
                  <a:pt x="13476" y="16712"/>
                </a:moveTo>
                <a:cubicBezTo>
                  <a:pt x="13348" y="16818"/>
                  <a:pt x="13212" y="16927"/>
                  <a:pt x="13073" y="17034"/>
                </a:cubicBezTo>
                <a:cubicBezTo>
                  <a:pt x="13064" y="17041"/>
                  <a:pt x="13053" y="17045"/>
                  <a:pt x="13041" y="17045"/>
                </a:cubicBezTo>
                <a:cubicBezTo>
                  <a:pt x="13029" y="17045"/>
                  <a:pt x="13015" y="17041"/>
                  <a:pt x="13007" y="17033"/>
                </a:cubicBezTo>
                <a:cubicBezTo>
                  <a:pt x="12989" y="17017"/>
                  <a:pt x="12990" y="16994"/>
                  <a:pt x="13008" y="16979"/>
                </a:cubicBezTo>
                <a:cubicBezTo>
                  <a:pt x="13147" y="16872"/>
                  <a:pt x="13282" y="16765"/>
                  <a:pt x="13408" y="16659"/>
                </a:cubicBezTo>
                <a:cubicBezTo>
                  <a:pt x="13426" y="16644"/>
                  <a:pt x="13456" y="16643"/>
                  <a:pt x="13474" y="16658"/>
                </a:cubicBezTo>
                <a:cubicBezTo>
                  <a:pt x="13494" y="16673"/>
                  <a:pt x="13495" y="16697"/>
                  <a:pt x="13476" y="16712"/>
                </a:cubicBezTo>
                <a:close/>
                <a:moveTo>
                  <a:pt x="14236" y="16031"/>
                </a:moveTo>
                <a:cubicBezTo>
                  <a:pt x="14119" y="16146"/>
                  <a:pt x="13994" y="16262"/>
                  <a:pt x="13865" y="16378"/>
                </a:cubicBezTo>
                <a:cubicBezTo>
                  <a:pt x="13855" y="16387"/>
                  <a:pt x="13843" y="16391"/>
                  <a:pt x="13830" y="16391"/>
                </a:cubicBezTo>
                <a:cubicBezTo>
                  <a:pt x="13819" y="16391"/>
                  <a:pt x="13807" y="16388"/>
                  <a:pt x="13798" y="16381"/>
                </a:cubicBezTo>
                <a:cubicBezTo>
                  <a:pt x="13779" y="16366"/>
                  <a:pt x="13778" y="16343"/>
                  <a:pt x="13795" y="16327"/>
                </a:cubicBezTo>
                <a:cubicBezTo>
                  <a:pt x="13924" y="16212"/>
                  <a:pt x="14048" y="16097"/>
                  <a:pt x="14163" y="15984"/>
                </a:cubicBezTo>
                <a:cubicBezTo>
                  <a:pt x="14180" y="15967"/>
                  <a:pt x="14209" y="15965"/>
                  <a:pt x="14230" y="15979"/>
                </a:cubicBezTo>
                <a:cubicBezTo>
                  <a:pt x="14250" y="15991"/>
                  <a:pt x="14253" y="16016"/>
                  <a:pt x="14236" y="16031"/>
                </a:cubicBezTo>
                <a:close/>
                <a:moveTo>
                  <a:pt x="14916" y="15298"/>
                </a:moveTo>
                <a:cubicBezTo>
                  <a:pt x="14814" y="15420"/>
                  <a:pt x="14703" y="15545"/>
                  <a:pt x="14589" y="15669"/>
                </a:cubicBezTo>
                <a:lnTo>
                  <a:pt x="14549" y="15648"/>
                </a:lnTo>
                <a:lnTo>
                  <a:pt x="14513" y="15623"/>
                </a:lnTo>
                <a:cubicBezTo>
                  <a:pt x="14626" y="15500"/>
                  <a:pt x="14736" y="15376"/>
                  <a:pt x="14838" y="15254"/>
                </a:cubicBezTo>
                <a:cubicBezTo>
                  <a:pt x="14853" y="15237"/>
                  <a:pt x="14883" y="15233"/>
                  <a:pt x="14904" y="15244"/>
                </a:cubicBezTo>
                <a:cubicBezTo>
                  <a:pt x="14925" y="15257"/>
                  <a:pt x="14931" y="15281"/>
                  <a:pt x="14916" y="15298"/>
                </a:cubicBezTo>
                <a:close/>
                <a:moveTo>
                  <a:pt x="14978" y="9885"/>
                </a:moveTo>
                <a:cubicBezTo>
                  <a:pt x="14968" y="9892"/>
                  <a:pt x="14957" y="9895"/>
                  <a:pt x="14945" y="9895"/>
                </a:cubicBezTo>
                <a:cubicBezTo>
                  <a:pt x="14932" y="9895"/>
                  <a:pt x="14920" y="9891"/>
                  <a:pt x="14910" y="9882"/>
                </a:cubicBezTo>
                <a:cubicBezTo>
                  <a:pt x="14788" y="9774"/>
                  <a:pt x="14654" y="9667"/>
                  <a:pt x="14514" y="9562"/>
                </a:cubicBezTo>
                <a:cubicBezTo>
                  <a:pt x="14495" y="9547"/>
                  <a:pt x="14494" y="9524"/>
                  <a:pt x="14512" y="9508"/>
                </a:cubicBezTo>
                <a:cubicBezTo>
                  <a:pt x="14530" y="9492"/>
                  <a:pt x="14560" y="9491"/>
                  <a:pt x="14578" y="9506"/>
                </a:cubicBezTo>
                <a:cubicBezTo>
                  <a:pt x="14720" y="9612"/>
                  <a:pt x="14856" y="9722"/>
                  <a:pt x="14980" y="9830"/>
                </a:cubicBezTo>
                <a:cubicBezTo>
                  <a:pt x="14998" y="9846"/>
                  <a:pt x="14997" y="9870"/>
                  <a:pt x="14978" y="9885"/>
                </a:cubicBezTo>
                <a:close/>
                <a:moveTo>
                  <a:pt x="15504" y="14514"/>
                </a:moveTo>
                <a:cubicBezTo>
                  <a:pt x="15419" y="14645"/>
                  <a:pt x="15324" y="14780"/>
                  <a:pt x="15224" y="14913"/>
                </a:cubicBezTo>
                <a:cubicBezTo>
                  <a:pt x="15215" y="14924"/>
                  <a:pt x="15200" y="14931"/>
                  <a:pt x="15183" y="14931"/>
                </a:cubicBezTo>
                <a:cubicBezTo>
                  <a:pt x="15174" y="14931"/>
                  <a:pt x="15166" y="14929"/>
                  <a:pt x="15159" y="14925"/>
                </a:cubicBezTo>
                <a:cubicBezTo>
                  <a:pt x="15137" y="14914"/>
                  <a:pt x="15130" y="14891"/>
                  <a:pt x="15143" y="14873"/>
                </a:cubicBezTo>
                <a:cubicBezTo>
                  <a:pt x="15243" y="14741"/>
                  <a:pt x="15336" y="14608"/>
                  <a:pt x="15421" y="14478"/>
                </a:cubicBezTo>
                <a:cubicBezTo>
                  <a:pt x="15433" y="14460"/>
                  <a:pt x="15462" y="14453"/>
                  <a:pt x="15485" y="14462"/>
                </a:cubicBezTo>
                <a:cubicBezTo>
                  <a:pt x="15508" y="14472"/>
                  <a:pt x="15518" y="14496"/>
                  <a:pt x="15504" y="14514"/>
                </a:cubicBezTo>
                <a:close/>
                <a:moveTo>
                  <a:pt x="15626" y="10622"/>
                </a:moveTo>
                <a:cubicBezTo>
                  <a:pt x="15610" y="10622"/>
                  <a:pt x="15595" y="10615"/>
                  <a:pt x="15585" y="10603"/>
                </a:cubicBezTo>
                <a:cubicBezTo>
                  <a:pt x="15492" y="10477"/>
                  <a:pt x="15386" y="10351"/>
                  <a:pt x="15272" y="10229"/>
                </a:cubicBezTo>
                <a:cubicBezTo>
                  <a:pt x="15256" y="10213"/>
                  <a:pt x="15260" y="10188"/>
                  <a:pt x="15280" y="10176"/>
                </a:cubicBezTo>
                <a:cubicBezTo>
                  <a:pt x="15301" y="10163"/>
                  <a:pt x="15331" y="10166"/>
                  <a:pt x="15346" y="10183"/>
                </a:cubicBezTo>
                <a:cubicBezTo>
                  <a:pt x="15463" y="10307"/>
                  <a:pt x="15572" y="10435"/>
                  <a:pt x="15666" y="10564"/>
                </a:cubicBezTo>
                <a:cubicBezTo>
                  <a:pt x="15679" y="10583"/>
                  <a:pt x="15672" y="10606"/>
                  <a:pt x="15650" y="10617"/>
                </a:cubicBezTo>
                <a:cubicBezTo>
                  <a:pt x="15643" y="10620"/>
                  <a:pt x="15634" y="10622"/>
                  <a:pt x="15626" y="10622"/>
                </a:cubicBezTo>
                <a:close/>
                <a:moveTo>
                  <a:pt x="15964" y="13675"/>
                </a:moveTo>
                <a:cubicBezTo>
                  <a:pt x="15904" y="13814"/>
                  <a:pt x="15833" y="13958"/>
                  <a:pt x="15754" y="14101"/>
                </a:cubicBezTo>
                <a:cubicBezTo>
                  <a:pt x="15745" y="14116"/>
                  <a:pt x="15728" y="14124"/>
                  <a:pt x="15710" y="14124"/>
                </a:cubicBezTo>
                <a:cubicBezTo>
                  <a:pt x="15704" y="14124"/>
                  <a:pt x="15697" y="14123"/>
                  <a:pt x="15691" y="14121"/>
                </a:cubicBezTo>
                <a:cubicBezTo>
                  <a:pt x="15667" y="14112"/>
                  <a:pt x="15656" y="14090"/>
                  <a:pt x="15667" y="14070"/>
                </a:cubicBezTo>
                <a:cubicBezTo>
                  <a:pt x="15745" y="13928"/>
                  <a:pt x="15815" y="13787"/>
                  <a:pt x="15875" y="13649"/>
                </a:cubicBezTo>
                <a:cubicBezTo>
                  <a:pt x="15884" y="13630"/>
                  <a:pt x="15911" y="13619"/>
                  <a:pt x="15936" y="13626"/>
                </a:cubicBezTo>
                <a:cubicBezTo>
                  <a:pt x="15961" y="13633"/>
                  <a:pt x="15974" y="13655"/>
                  <a:pt x="15964" y="13675"/>
                </a:cubicBezTo>
                <a:close/>
                <a:moveTo>
                  <a:pt x="15842" y="11004"/>
                </a:moveTo>
                <a:cubicBezTo>
                  <a:pt x="15831" y="10984"/>
                  <a:pt x="15842" y="10962"/>
                  <a:pt x="15866" y="10953"/>
                </a:cubicBezTo>
                <a:cubicBezTo>
                  <a:pt x="15890" y="10944"/>
                  <a:pt x="15917" y="10953"/>
                  <a:pt x="15928" y="10972"/>
                </a:cubicBezTo>
                <a:cubicBezTo>
                  <a:pt x="16005" y="11114"/>
                  <a:pt x="16070" y="11260"/>
                  <a:pt x="16121" y="11407"/>
                </a:cubicBezTo>
                <a:cubicBezTo>
                  <a:pt x="16128" y="11427"/>
                  <a:pt x="16114" y="11449"/>
                  <a:pt x="16089" y="11455"/>
                </a:cubicBezTo>
                <a:cubicBezTo>
                  <a:pt x="16084" y="11456"/>
                  <a:pt x="16080" y="11456"/>
                  <a:pt x="16075" y="11456"/>
                </a:cubicBezTo>
                <a:cubicBezTo>
                  <a:pt x="16055" y="11456"/>
                  <a:pt x="16036" y="11445"/>
                  <a:pt x="16030" y="11427"/>
                </a:cubicBezTo>
                <a:cubicBezTo>
                  <a:pt x="15980" y="11286"/>
                  <a:pt x="15916" y="11142"/>
                  <a:pt x="15842" y="11004"/>
                </a:cubicBezTo>
                <a:close/>
                <a:moveTo>
                  <a:pt x="16128" y="13233"/>
                </a:moveTo>
                <a:cubicBezTo>
                  <a:pt x="16123" y="13251"/>
                  <a:pt x="16104" y="13263"/>
                  <a:pt x="16083" y="13263"/>
                </a:cubicBezTo>
                <a:cubicBezTo>
                  <a:pt x="16079" y="13263"/>
                  <a:pt x="16075" y="13263"/>
                  <a:pt x="16072" y="13262"/>
                </a:cubicBezTo>
                <a:cubicBezTo>
                  <a:pt x="16046" y="13257"/>
                  <a:pt x="16031" y="13236"/>
                  <a:pt x="16037" y="13215"/>
                </a:cubicBezTo>
                <a:cubicBezTo>
                  <a:pt x="16083" y="13065"/>
                  <a:pt x="16117" y="12916"/>
                  <a:pt x="16142" y="12771"/>
                </a:cubicBezTo>
                <a:cubicBezTo>
                  <a:pt x="16145" y="12750"/>
                  <a:pt x="16168" y="12734"/>
                  <a:pt x="16195" y="12737"/>
                </a:cubicBezTo>
                <a:cubicBezTo>
                  <a:pt x="16220" y="12740"/>
                  <a:pt x="16239" y="12760"/>
                  <a:pt x="16236" y="12780"/>
                </a:cubicBezTo>
                <a:cubicBezTo>
                  <a:pt x="16210" y="12929"/>
                  <a:pt x="16175" y="13081"/>
                  <a:pt x="16128" y="13233"/>
                </a:cubicBezTo>
                <a:close/>
                <a:moveTo>
                  <a:pt x="16273" y="12321"/>
                </a:moveTo>
                <a:cubicBezTo>
                  <a:pt x="16273" y="12342"/>
                  <a:pt x="16251" y="12359"/>
                  <a:pt x="16226" y="12359"/>
                </a:cubicBezTo>
                <a:cubicBezTo>
                  <a:pt x="16199" y="12359"/>
                  <a:pt x="16179" y="12341"/>
                  <a:pt x="16179" y="12321"/>
                </a:cubicBezTo>
                <a:lnTo>
                  <a:pt x="16179" y="12307"/>
                </a:lnTo>
                <a:cubicBezTo>
                  <a:pt x="16179" y="12160"/>
                  <a:pt x="16167" y="12013"/>
                  <a:pt x="16143" y="11870"/>
                </a:cubicBezTo>
                <a:cubicBezTo>
                  <a:pt x="16139" y="11850"/>
                  <a:pt x="16157" y="11830"/>
                  <a:pt x="16184" y="11828"/>
                </a:cubicBezTo>
                <a:cubicBezTo>
                  <a:pt x="16210" y="11824"/>
                  <a:pt x="16233" y="11839"/>
                  <a:pt x="16237" y="11861"/>
                </a:cubicBezTo>
                <a:cubicBezTo>
                  <a:pt x="16261" y="12007"/>
                  <a:pt x="16273" y="12158"/>
                  <a:pt x="16273" y="12308"/>
                </a:cubicBezTo>
                <a:lnTo>
                  <a:pt x="16273" y="12321"/>
                </a:lnTo>
                <a:close/>
              </a:path>
            </a:pathLst>
          </a:custGeom>
          <a:solidFill>
            <a:srgbClr val="2C3E50"/>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dirty="0"/>
          </a:p>
        </p:txBody>
      </p:sp>
      <p:sp>
        <p:nvSpPr>
          <p:cNvPr id="2" name="Título 1">
            <a:extLst>
              <a:ext uri="{FF2B5EF4-FFF2-40B4-BE49-F238E27FC236}">
                <a16:creationId xmlns:a16="http://schemas.microsoft.com/office/drawing/2014/main" id="{76E188F6-431F-42DD-844F-B7C5B15E6BD5}"/>
              </a:ext>
            </a:extLst>
          </p:cNvPr>
          <p:cNvSpPr>
            <a:spLocks noGrp="1"/>
          </p:cNvSpPr>
          <p:nvPr>
            <p:ph type="title"/>
          </p:nvPr>
        </p:nvSpPr>
        <p:spPr>
          <a:xfrm>
            <a:off x="248642" y="185195"/>
            <a:ext cx="6350000" cy="584200"/>
          </a:xfrm>
        </p:spPr>
        <p:txBody>
          <a:bodyPr/>
          <a:lstStyle/>
          <a:p>
            <a:r>
              <a:rPr lang="es-ES" dirty="0"/>
              <a:t>Modelos SHRP y LTPP</a:t>
            </a:r>
          </a:p>
        </p:txBody>
      </p:sp>
      <mc:AlternateContent xmlns:mc="http://schemas.openxmlformats.org/markup-compatibility/2006" xmlns:a14="http://schemas.microsoft.com/office/drawing/2010/main">
        <mc:Choice Requires="a14">
          <p:sp>
            <p:nvSpPr>
              <p:cNvPr id="3" name="CuadroTexto 2">
                <a:extLst>
                  <a:ext uri="{FF2B5EF4-FFF2-40B4-BE49-F238E27FC236}">
                    <a16:creationId xmlns:a16="http://schemas.microsoft.com/office/drawing/2014/main" id="{6777E6BE-4EE2-41CB-A891-04B88A4BC405}"/>
                  </a:ext>
                </a:extLst>
              </p:cNvPr>
              <p:cNvSpPr txBox="1"/>
              <p:nvPr/>
            </p:nvSpPr>
            <p:spPr>
              <a:xfrm>
                <a:off x="663200" y="1259560"/>
                <a:ext cx="10120533" cy="4338880"/>
              </a:xfrm>
              <a:prstGeom prst="rect">
                <a:avLst/>
              </a:prstGeom>
              <a:noFill/>
            </p:spPr>
            <p:txBody>
              <a:bodyPr wrap="square" rtlCol="0">
                <a:spAutoFit/>
              </a:bodyPr>
              <a:lstStyle/>
              <a:p>
                <a:r>
                  <a:rPr lang="es-ES" b="1" dirty="0"/>
                  <a:t>Modelo SHRP (</a:t>
                </a:r>
                <a:r>
                  <a:rPr lang="es-ES" sz="1800" dirty="0" err="1">
                    <a:effectLst/>
                    <a:latin typeface="Calibri" panose="020F0502020204030204" pitchFamily="34" charset="0"/>
                    <a:ea typeface="Calibri" panose="020F0502020204030204" pitchFamily="34" charset="0"/>
                    <a:cs typeface="Times New Roman" panose="02020603050405020304" pitchFamily="18" charset="0"/>
                  </a:rPr>
                  <a:t>Strategic</a:t>
                </a:r>
                <a:r>
                  <a:rPr lang="es-ES" sz="1800" dirty="0">
                    <a:effectLst/>
                    <a:latin typeface="Calibri" panose="020F0502020204030204" pitchFamily="34" charset="0"/>
                    <a:ea typeface="Calibri" panose="020F0502020204030204" pitchFamily="34" charset="0"/>
                    <a:cs typeface="Times New Roman" panose="02020603050405020304" pitchFamily="18" charset="0"/>
                  </a:rPr>
                  <a:t> </a:t>
                </a:r>
                <a:r>
                  <a:rPr lang="es-ES" sz="1800" dirty="0" err="1">
                    <a:effectLst/>
                    <a:latin typeface="Calibri" panose="020F0502020204030204" pitchFamily="34" charset="0"/>
                    <a:ea typeface="Calibri" panose="020F0502020204030204" pitchFamily="34" charset="0"/>
                    <a:cs typeface="Times New Roman" panose="02020603050405020304" pitchFamily="18" charset="0"/>
                  </a:rPr>
                  <a:t>Highway</a:t>
                </a:r>
                <a:r>
                  <a:rPr lang="es-ES" sz="1800" dirty="0">
                    <a:effectLst/>
                    <a:latin typeface="Calibri" panose="020F0502020204030204" pitchFamily="34" charset="0"/>
                    <a:ea typeface="Calibri" panose="020F0502020204030204" pitchFamily="34" charset="0"/>
                    <a:cs typeface="Times New Roman" panose="02020603050405020304" pitchFamily="18" charset="0"/>
                  </a:rPr>
                  <a:t> </a:t>
                </a:r>
                <a:r>
                  <a:rPr lang="es-ES" sz="1800" dirty="0" err="1">
                    <a:effectLst/>
                    <a:latin typeface="Calibri" panose="020F0502020204030204" pitchFamily="34" charset="0"/>
                    <a:ea typeface="Calibri" panose="020F0502020204030204" pitchFamily="34" charset="0"/>
                    <a:cs typeface="Times New Roman" panose="02020603050405020304" pitchFamily="18" charset="0"/>
                  </a:rPr>
                  <a:t>Research</a:t>
                </a:r>
                <a:r>
                  <a:rPr lang="es-ES" sz="1800" dirty="0">
                    <a:effectLst/>
                    <a:latin typeface="Calibri" panose="020F0502020204030204" pitchFamily="34" charset="0"/>
                    <a:ea typeface="Calibri" panose="020F0502020204030204" pitchFamily="34" charset="0"/>
                    <a:cs typeface="Times New Roman" panose="02020603050405020304" pitchFamily="18" charset="0"/>
                  </a:rPr>
                  <a:t> </a:t>
                </a:r>
                <a:r>
                  <a:rPr lang="es-ES" sz="1800" dirty="0" err="1">
                    <a:effectLst/>
                    <a:latin typeface="Calibri" panose="020F0502020204030204" pitchFamily="34" charset="0"/>
                    <a:ea typeface="Calibri" panose="020F0502020204030204" pitchFamily="34" charset="0"/>
                    <a:cs typeface="Times New Roman" panose="02020603050405020304" pitchFamily="18" charset="0"/>
                  </a:rPr>
                  <a:t>Program</a:t>
                </a:r>
                <a:r>
                  <a:rPr lang="es-ES" sz="1800" dirty="0">
                    <a:effectLst/>
                    <a:latin typeface="Calibri" panose="020F0502020204030204" pitchFamily="34" charset="0"/>
                    <a:ea typeface="Calibri" panose="020F0502020204030204" pitchFamily="34" charset="0"/>
                    <a:cs typeface="Times New Roman" panose="02020603050405020304" pitchFamily="18" charset="0"/>
                  </a:rPr>
                  <a:t>)</a:t>
                </a:r>
                <a:endParaRPr lang="es-ES" b="1" dirty="0"/>
              </a:p>
              <a:p>
                <a:endParaRPr lang="es-ES" dirty="0"/>
              </a:p>
              <a:p>
                <a:r>
                  <a:rPr lang="es-ES" i="1" dirty="0">
                    <a:effectLst/>
                    <a:latin typeface="Cambria Math" panose="02040503050406030204" pitchFamily="18" charset="0"/>
                    <a:ea typeface="Times New Roman" panose="02020603050405020304" pitchFamily="18" charset="0"/>
                    <a:cs typeface="Calibri" panose="020F0502020204030204" pitchFamily="34" charset="0"/>
                  </a:rPr>
                  <a:t>	</a:t>
                </a:r>
                <a:r>
                  <a:rPr lang="es-ES" i="1" dirty="0">
                    <a:solidFill>
                      <a:schemeClr val="tx1"/>
                    </a:solidFill>
                    <a:effectLst/>
                    <a:latin typeface="Cambria Math" panose="02040503050406030204" pitchFamily="18" charset="0"/>
                    <a:ea typeface="Times New Roman" panose="02020603050405020304" pitchFamily="18" charset="0"/>
                    <a:cs typeface="Calibri" panose="020F0502020204030204" pitchFamily="34" charset="0"/>
                  </a:rPr>
                  <a:t>Temperatura Máxima</a:t>
                </a:r>
              </a:p>
              <a:p>
                <a:pPr/>
                <a14:m>
                  <m:oMathPara xmlns:m="http://schemas.openxmlformats.org/officeDocument/2006/math">
                    <m:oMathParaPr>
                      <m:jc m:val="centerGroup"/>
                    </m:oMathParaPr>
                    <m:oMath xmlns:m="http://schemas.openxmlformats.org/officeDocument/2006/math">
                      <m:sSub>
                        <m:sSubPr>
                          <m:ctrlPr>
                            <a:rPr lang="es-ES" i="1" smtClean="0">
                              <a:solidFill>
                                <a:schemeClr val="tx1"/>
                              </a:solidFill>
                              <a:effectLst/>
                              <a:latin typeface="Cambria Math" panose="02040503050406030204" pitchFamily="18" charset="0"/>
                              <a:ea typeface="Times New Roman" panose="02020603050405020304" pitchFamily="18" charset="0"/>
                              <a:cs typeface="Calibri" panose="020F0502020204030204" pitchFamily="34" charset="0"/>
                            </a:rPr>
                          </m:ctrlPr>
                        </m:sSubPr>
                        <m:e>
                          <m:r>
                            <a:rPr lang="es-EC" sz="1800" i="1">
                              <a:solidFill>
                                <a:schemeClr val="tx1"/>
                              </a:solidFill>
                              <a:effectLst/>
                              <a:latin typeface="Cambria Math" panose="02040503050406030204" pitchFamily="18" charset="0"/>
                              <a:ea typeface="Times New Roman" panose="02020603050405020304" pitchFamily="18" charset="0"/>
                              <a:cs typeface="Calibri" panose="020F0502020204030204" pitchFamily="34" charset="0"/>
                            </a:rPr>
                            <m:t>𝑇</m:t>
                          </m:r>
                        </m:e>
                        <m:sub>
                          <m:r>
                            <a:rPr lang="es-EC" sz="1800">
                              <a:solidFill>
                                <a:schemeClr val="tx1"/>
                              </a:solidFill>
                              <a:effectLst/>
                              <a:latin typeface="Cambria Math" panose="02040503050406030204" pitchFamily="18" charset="0"/>
                              <a:ea typeface="Times New Roman" panose="02020603050405020304" pitchFamily="18" charset="0"/>
                              <a:cs typeface="Calibri" panose="020F0502020204030204" pitchFamily="34" charset="0"/>
                            </a:rPr>
                            <m:t>20</m:t>
                          </m:r>
                          <m:r>
                            <a:rPr lang="es-EC" sz="1800" i="1">
                              <a:solidFill>
                                <a:schemeClr val="tx1"/>
                              </a:solidFill>
                              <a:effectLst/>
                              <a:latin typeface="Cambria Math" panose="02040503050406030204" pitchFamily="18" charset="0"/>
                              <a:ea typeface="Times New Roman" panose="02020603050405020304" pitchFamily="18" charset="0"/>
                              <a:cs typeface="Calibri" panose="020F0502020204030204" pitchFamily="34" charset="0"/>
                            </a:rPr>
                            <m:t>𝑚𝑚</m:t>
                          </m:r>
                        </m:sub>
                      </m:sSub>
                      <m:r>
                        <a:rPr lang="es-EC" sz="1800">
                          <a:solidFill>
                            <a:schemeClr val="tx1"/>
                          </a:solidFill>
                          <a:effectLst/>
                          <a:latin typeface="Cambria Math" panose="02040503050406030204" pitchFamily="18" charset="0"/>
                          <a:ea typeface="Times New Roman" panose="02020603050405020304" pitchFamily="18" charset="0"/>
                          <a:cs typeface="Calibri" panose="020F0502020204030204" pitchFamily="34" charset="0"/>
                        </a:rPr>
                        <m:t>=</m:t>
                      </m:r>
                      <m:d>
                        <m:dPr>
                          <m:ctrlPr>
                            <a:rPr lang="es-ES" i="1">
                              <a:solidFill>
                                <a:schemeClr val="tx1"/>
                              </a:solidFill>
                              <a:effectLst/>
                              <a:latin typeface="Cambria Math" panose="02040503050406030204" pitchFamily="18" charset="0"/>
                              <a:ea typeface="Times New Roman" panose="02020603050405020304" pitchFamily="18" charset="0"/>
                              <a:cs typeface="Calibri" panose="020F0502020204030204" pitchFamily="34" charset="0"/>
                            </a:rPr>
                          </m:ctrlPr>
                        </m:dPr>
                        <m:e>
                          <m:sSub>
                            <m:sSubPr>
                              <m:ctrlPr>
                                <a:rPr lang="es-ES" i="1">
                                  <a:solidFill>
                                    <a:schemeClr val="tx1"/>
                                  </a:solidFill>
                                  <a:effectLst/>
                                  <a:latin typeface="Cambria Math" panose="02040503050406030204" pitchFamily="18" charset="0"/>
                                  <a:ea typeface="Times New Roman" panose="02020603050405020304" pitchFamily="18" charset="0"/>
                                  <a:cs typeface="Calibri" panose="020F0502020204030204" pitchFamily="34" charset="0"/>
                                </a:rPr>
                              </m:ctrlPr>
                            </m:sSubPr>
                            <m:e>
                              <m:r>
                                <a:rPr lang="es-EC" sz="1800" i="1">
                                  <a:solidFill>
                                    <a:schemeClr val="tx1"/>
                                  </a:solidFill>
                                  <a:effectLst/>
                                  <a:latin typeface="Cambria Math" panose="02040503050406030204" pitchFamily="18" charset="0"/>
                                  <a:ea typeface="Times New Roman" panose="02020603050405020304" pitchFamily="18" charset="0"/>
                                  <a:cs typeface="Calibri" panose="020F0502020204030204" pitchFamily="34" charset="0"/>
                                </a:rPr>
                                <m:t>𝑇</m:t>
                              </m:r>
                            </m:e>
                            <m:sub>
                              <m:r>
                                <a:rPr lang="es-EC" sz="1800" i="1">
                                  <a:solidFill>
                                    <a:schemeClr val="tx1"/>
                                  </a:solidFill>
                                  <a:effectLst/>
                                  <a:latin typeface="Cambria Math" panose="02040503050406030204" pitchFamily="18" charset="0"/>
                                  <a:ea typeface="Times New Roman" panose="02020603050405020304" pitchFamily="18" charset="0"/>
                                  <a:cs typeface="Calibri" panose="020F0502020204030204" pitchFamily="34" charset="0"/>
                                </a:rPr>
                                <m:t>𝑎𝑖𝑟𝑒</m:t>
                              </m:r>
                            </m:sub>
                          </m:sSub>
                          <m:r>
                            <a:rPr lang="es-EC" sz="1800" i="1">
                              <a:solidFill>
                                <a:schemeClr val="tx1"/>
                              </a:solidFill>
                              <a:effectLst/>
                              <a:latin typeface="Cambria Math" panose="02040503050406030204" pitchFamily="18" charset="0"/>
                              <a:ea typeface="Times New Roman" panose="02020603050405020304" pitchFamily="18" charset="0"/>
                              <a:cs typeface="Calibri" panose="020F0502020204030204" pitchFamily="34" charset="0"/>
                            </a:rPr>
                            <m:t>−</m:t>
                          </m:r>
                          <m:r>
                            <a:rPr lang="es-EC" sz="1800">
                              <a:solidFill>
                                <a:schemeClr val="tx1"/>
                              </a:solidFill>
                              <a:effectLst/>
                              <a:latin typeface="Cambria Math" panose="02040503050406030204" pitchFamily="18" charset="0"/>
                              <a:ea typeface="Times New Roman" panose="02020603050405020304" pitchFamily="18" charset="0"/>
                              <a:cs typeface="Calibri" panose="020F0502020204030204" pitchFamily="34" charset="0"/>
                            </a:rPr>
                            <m:t>0.00618 </m:t>
                          </m:r>
                          <m:sSup>
                            <m:sSupPr>
                              <m:ctrlPr>
                                <a:rPr lang="es-ES" i="1">
                                  <a:solidFill>
                                    <a:schemeClr val="tx1"/>
                                  </a:solidFill>
                                  <a:effectLst/>
                                  <a:latin typeface="Cambria Math" panose="02040503050406030204" pitchFamily="18" charset="0"/>
                                  <a:ea typeface="Times New Roman" panose="02020603050405020304" pitchFamily="18" charset="0"/>
                                  <a:cs typeface="Calibri" panose="020F0502020204030204" pitchFamily="34" charset="0"/>
                                </a:rPr>
                              </m:ctrlPr>
                            </m:sSupPr>
                            <m:e>
                              <m:r>
                                <a:rPr lang="es-EC" sz="1800" i="1">
                                  <a:solidFill>
                                    <a:schemeClr val="tx1"/>
                                  </a:solidFill>
                                  <a:effectLst/>
                                  <a:latin typeface="Cambria Math" panose="02040503050406030204" pitchFamily="18" charset="0"/>
                                  <a:ea typeface="Times New Roman" panose="02020603050405020304" pitchFamily="18" charset="0"/>
                                  <a:cs typeface="Calibri" panose="020F0502020204030204" pitchFamily="34" charset="0"/>
                                </a:rPr>
                                <m:t>𝑙𝑎𝑡</m:t>
                              </m:r>
                            </m:e>
                            <m:sup>
                              <m:r>
                                <a:rPr lang="es-EC" sz="1800">
                                  <a:solidFill>
                                    <a:schemeClr val="tx1"/>
                                  </a:solidFill>
                                  <a:effectLst/>
                                  <a:latin typeface="Cambria Math" panose="02040503050406030204" pitchFamily="18" charset="0"/>
                                  <a:ea typeface="Times New Roman" panose="02020603050405020304" pitchFamily="18" charset="0"/>
                                  <a:cs typeface="Calibri" panose="020F0502020204030204" pitchFamily="34" charset="0"/>
                                </a:rPr>
                                <m:t>2</m:t>
                              </m:r>
                            </m:sup>
                          </m:sSup>
                          <m:r>
                            <a:rPr lang="es-EC" sz="1800">
                              <a:solidFill>
                                <a:schemeClr val="tx1"/>
                              </a:solidFill>
                              <a:effectLst/>
                              <a:latin typeface="Cambria Math" panose="02040503050406030204" pitchFamily="18" charset="0"/>
                              <a:ea typeface="Times New Roman" panose="02020603050405020304" pitchFamily="18" charset="0"/>
                              <a:cs typeface="Calibri" panose="020F0502020204030204" pitchFamily="34" charset="0"/>
                            </a:rPr>
                            <m:t>+0.22890 </m:t>
                          </m:r>
                          <m:r>
                            <a:rPr lang="es-EC" sz="1800" i="1">
                              <a:solidFill>
                                <a:schemeClr val="tx1"/>
                              </a:solidFill>
                              <a:effectLst/>
                              <a:latin typeface="Cambria Math" panose="02040503050406030204" pitchFamily="18" charset="0"/>
                              <a:ea typeface="Times New Roman" panose="02020603050405020304" pitchFamily="18" charset="0"/>
                              <a:cs typeface="Calibri" panose="020F0502020204030204" pitchFamily="34" charset="0"/>
                            </a:rPr>
                            <m:t>𝑙𝑎𝑡</m:t>
                          </m:r>
                          <m:r>
                            <a:rPr lang="es-EC" sz="1800">
                              <a:solidFill>
                                <a:schemeClr val="tx1"/>
                              </a:solidFill>
                              <a:effectLst/>
                              <a:latin typeface="Cambria Math" panose="02040503050406030204" pitchFamily="18" charset="0"/>
                              <a:ea typeface="Times New Roman" panose="02020603050405020304" pitchFamily="18" charset="0"/>
                              <a:cs typeface="Calibri" panose="020F0502020204030204" pitchFamily="34" charset="0"/>
                            </a:rPr>
                            <m:t>+42.2</m:t>
                          </m:r>
                        </m:e>
                      </m:d>
                      <m:d>
                        <m:dPr>
                          <m:ctrlPr>
                            <a:rPr lang="es-ES" i="1">
                              <a:solidFill>
                                <a:schemeClr val="tx1"/>
                              </a:solidFill>
                              <a:effectLst/>
                              <a:latin typeface="Cambria Math" panose="02040503050406030204" pitchFamily="18" charset="0"/>
                              <a:ea typeface="Times New Roman" panose="02020603050405020304" pitchFamily="18" charset="0"/>
                              <a:cs typeface="Calibri" panose="020F0502020204030204" pitchFamily="34" charset="0"/>
                            </a:rPr>
                          </m:ctrlPr>
                        </m:dPr>
                        <m:e>
                          <m:r>
                            <a:rPr lang="es-EC" sz="1800">
                              <a:solidFill>
                                <a:schemeClr val="tx1"/>
                              </a:solidFill>
                              <a:effectLst/>
                              <a:latin typeface="Cambria Math" panose="02040503050406030204" pitchFamily="18" charset="0"/>
                              <a:ea typeface="Times New Roman" panose="02020603050405020304" pitchFamily="18" charset="0"/>
                              <a:cs typeface="Calibri" panose="020F0502020204030204" pitchFamily="34" charset="0"/>
                            </a:rPr>
                            <m:t>0.9545</m:t>
                          </m:r>
                        </m:e>
                      </m:d>
                      <m:r>
                        <a:rPr lang="es-EC" sz="1800" i="1">
                          <a:solidFill>
                            <a:schemeClr val="tx1"/>
                          </a:solidFill>
                          <a:effectLst/>
                          <a:latin typeface="Cambria Math" panose="02040503050406030204" pitchFamily="18" charset="0"/>
                          <a:ea typeface="Times New Roman" panose="02020603050405020304" pitchFamily="18" charset="0"/>
                          <a:cs typeface="Calibri" panose="020F0502020204030204" pitchFamily="34" charset="0"/>
                        </a:rPr>
                        <m:t>−</m:t>
                      </m:r>
                      <m:r>
                        <a:rPr lang="es-EC" sz="1800">
                          <a:solidFill>
                            <a:schemeClr val="tx1"/>
                          </a:solidFill>
                          <a:effectLst/>
                          <a:latin typeface="Cambria Math" panose="02040503050406030204" pitchFamily="18" charset="0"/>
                          <a:ea typeface="Times New Roman" panose="02020603050405020304" pitchFamily="18" charset="0"/>
                          <a:cs typeface="Calibri" panose="020F0502020204030204" pitchFamily="34" charset="0"/>
                        </a:rPr>
                        <m:t>17.78+</m:t>
                      </m:r>
                      <m:r>
                        <a:rPr lang="es-EC" sz="1800" i="1">
                          <a:solidFill>
                            <a:schemeClr val="tx1"/>
                          </a:solidFill>
                          <a:effectLst/>
                          <a:latin typeface="Cambria Math" panose="02040503050406030204" pitchFamily="18" charset="0"/>
                          <a:ea typeface="Times New Roman" panose="02020603050405020304" pitchFamily="18" charset="0"/>
                          <a:cs typeface="Calibri" panose="020F0502020204030204" pitchFamily="34" charset="0"/>
                        </a:rPr>
                        <m:t>𝑍</m:t>
                      </m:r>
                      <m:r>
                        <a:rPr lang="es-EC" sz="1800" i="1">
                          <a:solidFill>
                            <a:schemeClr val="tx1"/>
                          </a:solidFill>
                          <a:effectLst/>
                          <a:latin typeface="Cambria Math" panose="02040503050406030204" pitchFamily="18" charset="0"/>
                          <a:ea typeface="Times New Roman" panose="02020603050405020304" pitchFamily="18" charset="0"/>
                          <a:cs typeface="Calibri" panose="020F0502020204030204" pitchFamily="34" charset="0"/>
                        </a:rPr>
                        <m:t>𝜎</m:t>
                      </m:r>
                    </m:oMath>
                  </m:oMathPara>
                </a14:m>
                <a:endParaRPr lang="es-ES" dirty="0">
                  <a:solidFill>
                    <a:schemeClr val="tx1"/>
                  </a:solidFill>
                </a:endParaRPr>
              </a:p>
              <a:p>
                <a:endParaRPr lang="es-ES" dirty="0">
                  <a:solidFill>
                    <a:schemeClr val="tx1"/>
                  </a:solidFill>
                </a:endParaRPr>
              </a:p>
              <a:p>
                <a:r>
                  <a:rPr lang="es-ES" i="1" dirty="0">
                    <a:effectLst/>
                    <a:latin typeface="Cambria Math" panose="02040503050406030204" pitchFamily="18" charset="0"/>
                    <a:ea typeface="Times New Roman" panose="02020603050405020304" pitchFamily="18" charset="0"/>
                    <a:cs typeface="Calibri" panose="020F0502020204030204" pitchFamily="34" charset="0"/>
                  </a:rPr>
                  <a:t>	Temperatura Mínima</a:t>
                </a:r>
              </a:p>
              <a:p>
                <a:pPr/>
                <a14:m>
                  <m:oMathPara xmlns:m="http://schemas.openxmlformats.org/officeDocument/2006/math">
                    <m:oMathParaPr>
                      <m:jc m:val="centerGroup"/>
                    </m:oMathParaPr>
                    <m:oMath xmlns:m="http://schemas.openxmlformats.org/officeDocument/2006/math">
                      <m:sSub>
                        <m:sSubPr>
                          <m:ctrlPr>
                            <a:rPr lang="es-ES" i="1" smtClean="0">
                              <a:effectLst/>
                              <a:latin typeface="Cambria Math" panose="02040503050406030204" pitchFamily="18" charset="0"/>
                              <a:ea typeface="Times New Roman" panose="02020603050405020304" pitchFamily="18" charset="0"/>
                              <a:cs typeface="Calibri" panose="020F0502020204030204" pitchFamily="34" charset="0"/>
                            </a:rPr>
                          </m:ctrlPr>
                        </m:sSubPr>
                        <m:e>
                          <m:r>
                            <a:rPr lang="es-EC" sz="1800" i="1">
                              <a:effectLst/>
                              <a:latin typeface="Cambria Math" panose="02040503050406030204" pitchFamily="18" charset="0"/>
                              <a:ea typeface="Times New Roman" panose="02020603050405020304" pitchFamily="18" charset="0"/>
                              <a:cs typeface="Calibri" panose="020F0502020204030204" pitchFamily="34" charset="0"/>
                            </a:rPr>
                            <m:t>𝑇</m:t>
                          </m:r>
                        </m:e>
                        <m:sub>
                          <m:r>
                            <a:rPr lang="es-EC" sz="1800" i="1">
                              <a:effectLst/>
                              <a:latin typeface="Cambria Math" panose="02040503050406030204" pitchFamily="18" charset="0"/>
                              <a:ea typeface="Times New Roman" panose="02020603050405020304" pitchFamily="18" charset="0"/>
                              <a:cs typeface="Calibri" panose="020F0502020204030204" pitchFamily="34" charset="0"/>
                            </a:rPr>
                            <m:t>𝑝𝑎𝑣</m:t>
                          </m:r>
                        </m:sub>
                      </m:sSub>
                      <m:r>
                        <a:rPr lang="es-EC" sz="1800">
                          <a:effectLst/>
                          <a:latin typeface="Cambria Math" panose="02040503050406030204" pitchFamily="18" charset="0"/>
                          <a:ea typeface="Times New Roman" panose="02020603050405020304" pitchFamily="18" charset="0"/>
                          <a:cs typeface="Calibri" panose="020F0502020204030204" pitchFamily="34" charset="0"/>
                        </a:rPr>
                        <m:t>=</m:t>
                      </m:r>
                      <m:sSub>
                        <m:sSubPr>
                          <m:ctrlPr>
                            <a:rPr lang="es-ES" i="1">
                              <a:effectLst/>
                              <a:latin typeface="Cambria Math" panose="02040503050406030204" pitchFamily="18" charset="0"/>
                              <a:ea typeface="Times New Roman" panose="02020603050405020304" pitchFamily="18" charset="0"/>
                              <a:cs typeface="Calibri" panose="020F0502020204030204" pitchFamily="34" charset="0"/>
                            </a:rPr>
                          </m:ctrlPr>
                        </m:sSubPr>
                        <m:e>
                          <m:r>
                            <a:rPr lang="es-EC" sz="1800" i="1">
                              <a:effectLst/>
                              <a:latin typeface="Cambria Math" panose="02040503050406030204" pitchFamily="18" charset="0"/>
                              <a:ea typeface="Times New Roman" panose="02020603050405020304" pitchFamily="18" charset="0"/>
                              <a:cs typeface="Calibri" panose="020F0502020204030204" pitchFamily="34" charset="0"/>
                            </a:rPr>
                            <m:t>𝑇</m:t>
                          </m:r>
                        </m:e>
                        <m:sub>
                          <m:r>
                            <a:rPr lang="es-EC" sz="1800" i="1">
                              <a:effectLst/>
                              <a:latin typeface="Cambria Math" panose="02040503050406030204" pitchFamily="18" charset="0"/>
                              <a:ea typeface="Times New Roman" panose="02020603050405020304" pitchFamily="18" charset="0"/>
                              <a:cs typeface="Calibri" panose="020F0502020204030204" pitchFamily="34" charset="0"/>
                            </a:rPr>
                            <m:t>𝑎𝑖𝑟𝑒</m:t>
                          </m:r>
                        </m:sub>
                      </m:sSub>
                      <m:r>
                        <a:rPr lang="es-EC" sz="1800">
                          <a:effectLst/>
                          <a:latin typeface="Cambria Math" panose="02040503050406030204" pitchFamily="18" charset="0"/>
                          <a:ea typeface="Times New Roman" panose="02020603050405020304" pitchFamily="18" charset="0"/>
                          <a:cs typeface="Calibri" panose="020F0502020204030204" pitchFamily="34" charset="0"/>
                        </a:rPr>
                        <m:t>+0.051</m:t>
                      </m:r>
                      <m:r>
                        <a:rPr lang="es-EC" sz="1800" i="1">
                          <a:effectLst/>
                          <a:latin typeface="Cambria Math" panose="02040503050406030204" pitchFamily="18" charset="0"/>
                          <a:ea typeface="Times New Roman" panose="02020603050405020304" pitchFamily="18" charset="0"/>
                          <a:cs typeface="Calibri" panose="020F0502020204030204" pitchFamily="34" charset="0"/>
                        </a:rPr>
                        <m:t>𝐻</m:t>
                      </m:r>
                      <m:r>
                        <a:rPr lang="es-EC" sz="1800" i="1">
                          <a:effectLst/>
                          <a:latin typeface="Cambria Math" panose="02040503050406030204" pitchFamily="18" charset="0"/>
                          <a:ea typeface="Times New Roman" panose="02020603050405020304" pitchFamily="18" charset="0"/>
                          <a:cs typeface="Calibri" panose="020F0502020204030204" pitchFamily="34" charset="0"/>
                        </a:rPr>
                        <m:t>−</m:t>
                      </m:r>
                      <m:r>
                        <a:rPr lang="es-EC" sz="1800">
                          <a:effectLst/>
                          <a:latin typeface="Cambria Math" panose="02040503050406030204" pitchFamily="18" charset="0"/>
                          <a:ea typeface="Times New Roman" panose="02020603050405020304" pitchFamily="18" charset="0"/>
                          <a:cs typeface="Calibri" panose="020F0502020204030204" pitchFamily="34" charset="0"/>
                        </a:rPr>
                        <m:t>0.000063 </m:t>
                      </m:r>
                      <m:sSup>
                        <m:sSupPr>
                          <m:ctrlPr>
                            <a:rPr lang="es-ES" i="1">
                              <a:effectLst/>
                              <a:latin typeface="Cambria Math" panose="02040503050406030204" pitchFamily="18" charset="0"/>
                              <a:ea typeface="Times New Roman" panose="02020603050405020304" pitchFamily="18" charset="0"/>
                              <a:cs typeface="Calibri" panose="020F0502020204030204" pitchFamily="34" charset="0"/>
                            </a:rPr>
                          </m:ctrlPr>
                        </m:sSupPr>
                        <m:e>
                          <m:r>
                            <a:rPr lang="es-EC" sz="1800" i="1">
                              <a:effectLst/>
                              <a:latin typeface="Cambria Math" panose="02040503050406030204" pitchFamily="18" charset="0"/>
                              <a:ea typeface="Times New Roman" panose="02020603050405020304" pitchFamily="18" charset="0"/>
                              <a:cs typeface="Calibri" panose="020F0502020204030204" pitchFamily="34" charset="0"/>
                            </a:rPr>
                            <m:t>𝐻</m:t>
                          </m:r>
                        </m:e>
                        <m:sup>
                          <m:r>
                            <a:rPr lang="es-EC" sz="1800">
                              <a:effectLst/>
                              <a:latin typeface="Cambria Math" panose="02040503050406030204" pitchFamily="18" charset="0"/>
                              <a:ea typeface="Times New Roman" panose="02020603050405020304" pitchFamily="18" charset="0"/>
                              <a:cs typeface="Calibri" panose="020F0502020204030204" pitchFamily="34" charset="0"/>
                            </a:rPr>
                            <m:t>2</m:t>
                          </m:r>
                        </m:sup>
                      </m:sSup>
                      <m:r>
                        <a:rPr lang="es-EC" sz="1800" i="1">
                          <a:effectLst/>
                          <a:latin typeface="Cambria Math" panose="02040503050406030204" pitchFamily="18" charset="0"/>
                          <a:ea typeface="Times New Roman" panose="02020603050405020304" pitchFamily="18" charset="0"/>
                          <a:cs typeface="Calibri" panose="020F0502020204030204" pitchFamily="34" charset="0"/>
                        </a:rPr>
                        <m:t>−</m:t>
                      </m:r>
                      <m:r>
                        <a:rPr lang="es-EC" sz="1800" i="1">
                          <a:effectLst/>
                          <a:latin typeface="Cambria Math" panose="02040503050406030204" pitchFamily="18" charset="0"/>
                          <a:ea typeface="Times New Roman" panose="02020603050405020304" pitchFamily="18" charset="0"/>
                          <a:cs typeface="Calibri" panose="020F0502020204030204" pitchFamily="34" charset="0"/>
                        </a:rPr>
                        <m:t>𝑍</m:t>
                      </m:r>
                      <m:r>
                        <a:rPr lang="es-EC" sz="1800" i="1">
                          <a:effectLst/>
                          <a:latin typeface="Cambria Math" panose="02040503050406030204" pitchFamily="18" charset="0"/>
                          <a:ea typeface="Times New Roman" panose="02020603050405020304" pitchFamily="18" charset="0"/>
                          <a:cs typeface="Calibri" panose="020F0502020204030204" pitchFamily="34" charset="0"/>
                        </a:rPr>
                        <m:t>𝜎</m:t>
                      </m:r>
                    </m:oMath>
                  </m:oMathPara>
                </a14:m>
                <a:endParaRPr lang="es-ES" dirty="0"/>
              </a:p>
              <a:p>
                <a:endParaRPr lang="es-ES" dirty="0"/>
              </a:p>
              <a:p>
                <a:r>
                  <a:rPr lang="es-ES" b="1" dirty="0"/>
                  <a:t>Modelo LTPP (</a:t>
                </a:r>
                <a:r>
                  <a:rPr lang="es-ES" sz="1800" dirty="0">
                    <a:effectLst/>
                    <a:latin typeface="Calibri" panose="020F0502020204030204" pitchFamily="34" charset="0"/>
                    <a:ea typeface="Calibri" panose="020F0502020204030204" pitchFamily="34" charset="0"/>
                    <a:cs typeface="Times New Roman" panose="02020603050405020304" pitchFamily="18" charset="0"/>
                  </a:rPr>
                  <a:t>Long </a:t>
                </a:r>
                <a:r>
                  <a:rPr lang="es-ES" sz="1800" dirty="0" err="1">
                    <a:effectLst/>
                    <a:latin typeface="Calibri" panose="020F0502020204030204" pitchFamily="34" charset="0"/>
                    <a:ea typeface="Calibri" panose="020F0502020204030204" pitchFamily="34" charset="0"/>
                    <a:cs typeface="Times New Roman" panose="02020603050405020304" pitchFamily="18" charset="0"/>
                  </a:rPr>
                  <a:t>Term</a:t>
                </a:r>
                <a:r>
                  <a:rPr lang="es-ES" sz="1800" dirty="0">
                    <a:effectLst/>
                    <a:latin typeface="Calibri" panose="020F0502020204030204" pitchFamily="34" charset="0"/>
                    <a:ea typeface="Calibri" panose="020F0502020204030204" pitchFamily="34" charset="0"/>
                    <a:cs typeface="Times New Roman" panose="02020603050405020304" pitchFamily="18" charset="0"/>
                  </a:rPr>
                  <a:t> </a:t>
                </a:r>
                <a:r>
                  <a:rPr lang="es-ES" sz="1800" dirty="0" err="1">
                    <a:effectLst/>
                    <a:latin typeface="Calibri" panose="020F0502020204030204" pitchFamily="34" charset="0"/>
                    <a:ea typeface="Calibri" panose="020F0502020204030204" pitchFamily="34" charset="0"/>
                    <a:cs typeface="Times New Roman" panose="02020603050405020304" pitchFamily="18" charset="0"/>
                  </a:rPr>
                  <a:t>Pavement</a:t>
                </a:r>
                <a:r>
                  <a:rPr lang="es-ES" sz="1800" dirty="0">
                    <a:effectLst/>
                    <a:latin typeface="Calibri" panose="020F0502020204030204" pitchFamily="34" charset="0"/>
                    <a:ea typeface="Calibri" panose="020F0502020204030204" pitchFamily="34" charset="0"/>
                    <a:cs typeface="Times New Roman" panose="02020603050405020304" pitchFamily="18" charset="0"/>
                  </a:rPr>
                  <a:t> Performance)</a:t>
                </a:r>
                <a:endParaRPr lang="es-ES" b="1" dirty="0"/>
              </a:p>
              <a:p>
                <a:r>
                  <a:rPr lang="es-ES" i="1" dirty="0">
                    <a:effectLst/>
                    <a:latin typeface="Cambria Math" panose="02040503050406030204" pitchFamily="18" charset="0"/>
                    <a:ea typeface="Times New Roman" panose="02020603050405020304" pitchFamily="18" charset="0"/>
                    <a:cs typeface="Calibri" panose="020F0502020204030204" pitchFamily="34" charset="0"/>
                  </a:rPr>
                  <a:t>	Temperatura Máxima</a:t>
                </a:r>
                <a:endParaRPr lang="es-ES" dirty="0"/>
              </a:p>
              <a:p>
                <a14:m>
                  <m:oMath xmlns:m="http://schemas.openxmlformats.org/officeDocument/2006/math">
                    <m:sSub>
                      <m:sSubPr>
                        <m:ctrlPr>
                          <a:rPr lang="es-ES" i="1" smtClean="0">
                            <a:effectLst/>
                            <a:latin typeface="Cambria Math" panose="02040503050406030204" pitchFamily="18" charset="0"/>
                            <a:ea typeface="Times New Roman" panose="02020603050405020304" pitchFamily="18" charset="0"/>
                            <a:cs typeface="Calibri" panose="020F0502020204030204" pitchFamily="34" charset="0"/>
                          </a:rPr>
                        </m:ctrlPr>
                      </m:sSubPr>
                      <m:e>
                        <m:r>
                          <a:rPr lang="es-ES" b="0" i="1" smtClean="0">
                            <a:effectLst/>
                            <a:latin typeface="Cambria Math" panose="02040503050406030204" pitchFamily="18" charset="0"/>
                            <a:ea typeface="Times New Roman" panose="02020603050405020304" pitchFamily="18" charset="0"/>
                            <a:cs typeface="Calibri" panose="020F0502020204030204" pitchFamily="34" charset="0"/>
                          </a:rPr>
                          <m:t>                    </m:t>
                        </m:r>
                        <m:r>
                          <a:rPr lang="es-EC" sz="1800" i="1">
                            <a:effectLst/>
                            <a:latin typeface="Cambria Math" panose="02040503050406030204" pitchFamily="18" charset="0"/>
                            <a:ea typeface="Times New Roman" panose="02020603050405020304" pitchFamily="18" charset="0"/>
                            <a:cs typeface="Calibri" panose="020F0502020204030204" pitchFamily="34" charset="0"/>
                          </a:rPr>
                          <m:t>𝑇</m:t>
                        </m:r>
                      </m:e>
                      <m:sub>
                        <m:r>
                          <a:rPr lang="es-EC" sz="1800" i="1">
                            <a:effectLst/>
                            <a:latin typeface="Cambria Math" panose="02040503050406030204" pitchFamily="18" charset="0"/>
                            <a:ea typeface="Times New Roman" panose="02020603050405020304" pitchFamily="18" charset="0"/>
                            <a:cs typeface="Calibri" panose="020F0502020204030204" pitchFamily="34" charset="0"/>
                          </a:rPr>
                          <m:t>𝑝𝑎𝑣</m:t>
                        </m:r>
                        <m:r>
                          <a:rPr lang="es-EC" sz="1800">
                            <a:effectLst/>
                            <a:latin typeface="Cambria Math" panose="02040503050406030204" pitchFamily="18" charset="0"/>
                            <a:ea typeface="Times New Roman" panose="02020603050405020304" pitchFamily="18" charset="0"/>
                            <a:cs typeface="Calibri" panose="020F0502020204030204" pitchFamily="34" charset="0"/>
                          </a:rPr>
                          <m:t>,</m:t>
                        </m:r>
                        <m:r>
                          <a:rPr lang="es-EC" sz="1800" i="1">
                            <a:effectLst/>
                            <a:latin typeface="Cambria Math" panose="02040503050406030204" pitchFamily="18" charset="0"/>
                            <a:ea typeface="Times New Roman" panose="02020603050405020304" pitchFamily="18" charset="0"/>
                            <a:cs typeface="Calibri" panose="020F0502020204030204" pitchFamily="34" charset="0"/>
                          </a:rPr>
                          <m:t>h</m:t>
                        </m:r>
                      </m:sub>
                    </m:sSub>
                    <m:r>
                      <a:rPr lang="es-EC" sz="1800">
                        <a:effectLst/>
                        <a:latin typeface="Cambria Math" panose="02040503050406030204" pitchFamily="18" charset="0"/>
                        <a:ea typeface="Times New Roman" panose="02020603050405020304" pitchFamily="18" charset="0"/>
                        <a:cs typeface="Calibri" panose="020F0502020204030204" pitchFamily="34" charset="0"/>
                      </a:rPr>
                      <m:t>=</m:t>
                    </m:r>
                    <m:sSub>
                      <m:sSubPr>
                        <m:ctrlPr>
                          <a:rPr lang="es-ES" i="1">
                            <a:effectLst/>
                            <a:latin typeface="Cambria Math" panose="02040503050406030204" pitchFamily="18" charset="0"/>
                            <a:ea typeface="Times New Roman" panose="02020603050405020304" pitchFamily="18" charset="0"/>
                            <a:cs typeface="Calibri" panose="020F0502020204030204" pitchFamily="34" charset="0"/>
                          </a:rPr>
                        </m:ctrlPr>
                      </m:sSubPr>
                      <m:e>
                        <m:r>
                          <a:rPr lang="es-EC" sz="1800">
                            <a:effectLst/>
                            <a:latin typeface="Cambria Math" panose="02040503050406030204" pitchFamily="18" charset="0"/>
                            <a:ea typeface="Times New Roman" panose="02020603050405020304" pitchFamily="18" charset="0"/>
                            <a:cs typeface="Calibri" panose="020F0502020204030204" pitchFamily="34" charset="0"/>
                          </a:rPr>
                          <m:t>54.32+0.78</m:t>
                        </m:r>
                        <m:r>
                          <a:rPr lang="es-EC" sz="1800" i="1">
                            <a:effectLst/>
                            <a:latin typeface="Cambria Math" panose="02040503050406030204" pitchFamily="18" charset="0"/>
                            <a:ea typeface="Times New Roman" panose="02020603050405020304" pitchFamily="18" charset="0"/>
                            <a:cs typeface="Calibri" panose="020F0502020204030204" pitchFamily="34" charset="0"/>
                          </a:rPr>
                          <m:t>𝑇</m:t>
                        </m:r>
                      </m:e>
                      <m:sub>
                        <m:r>
                          <a:rPr lang="es-EC" sz="1800" i="1">
                            <a:effectLst/>
                            <a:latin typeface="Cambria Math" panose="02040503050406030204" pitchFamily="18" charset="0"/>
                            <a:ea typeface="Times New Roman" panose="02020603050405020304" pitchFamily="18" charset="0"/>
                            <a:cs typeface="Calibri" panose="020F0502020204030204" pitchFamily="34" charset="0"/>
                          </a:rPr>
                          <m:t>𝑎𝑖𝑟𝑒</m:t>
                        </m:r>
                      </m:sub>
                    </m:sSub>
                    <m:r>
                      <a:rPr lang="es-EC" sz="1800" i="1">
                        <a:effectLst/>
                        <a:latin typeface="Cambria Math" panose="02040503050406030204" pitchFamily="18" charset="0"/>
                        <a:ea typeface="Times New Roman" panose="02020603050405020304" pitchFamily="18" charset="0"/>
                        <a:cs typeface="Calibri" panose="020F0502020204030204" pitchFamily="34" charset="0"/>
                      </a:rPr>
                      <m:t>−</m:t>
                    </m:r>
                    <m:r>
                      <a:rPr lang="es-EC" sz="1800">
                        <a:effectLst/>
                        <a:latin typeface="Cambria Math" panose="02040503050406030204" pitchFamily="18" charset="0"/>
                        <a:ea typeface="Times New Roman" panose="02020603050405020304" pitchFamily="18" charset="0"/>
                        <a:cs typeface="Calibri" panose="020F0502020204030204" pitchFamily="34" charset="0"/>
                      </a:rPr>
                      <m:t>0.00025 </m:t>
                    </m:r>
                    <m:sSup>
                      <m:sSupPr>
                        <m:ctrlPr>
                          <a:rPr lang="es-ES" i="1">
                            <a:effectLst/>
                            <a:latin typeface="Cambria Math" panose="02040503050406030204" pitchFamily="18" charset="0"/>
                            <a:ea typeface="Times New Roman" panose="02020603050405020304" pitchFamily="18" charset="0"/>
                            <a:cs typeface="Calibri" panose="020F0502020204030204" pitchFamily="34" charset="0"/>
                          </a:rPr>
                        </m:ctrlPr>
                      </m:sSupPr>
                      <m:e>
                        <m:r>
                          <a:rPr lang="es-EC" sz="1800" i="1">
                            <a:effectLst/>
                            <a:latin typeface="Cambria Math" panose="02040503050406030204" pitchFamily="18" charset="0"/>
                            <a:ea typeface="Times New Roman" panose="02020603050405020304" pitchFamily="18" charset="0"/>
                            <a:cs typeface="Calibri" panose="020F0502020204030204" pitchFamily="34" charset="0"/>
                          </a:rPr>
                          <m:t>𝑙𝑎𝑡</m:t>
                        </m:r>
                      </m:e>
                      <m:sup>
                        <m:r>
                          <a:rPr lang="es-EC" sz="1800">
                            <a:effectLst/>
                            <a:latin typeface="Cambria Math" panose="02040503050406030204" pitchFamily="18" charset="0"/>
                            <a:ea typeface="Times New Roman" panose="02020603050405020304" pitchFamily="18" charset="0"/>
                            <a:cs typeface="Calibri" panose="020F0502020204030204" pitchFamily="34" charset="0"/>
                          </a:rPr>
                          <m:t>2</m:t>
                        </m:r>
                      </m:sup>
                    </m:sSup>
                    <m:r>
                      <a:rPr lang="es-EC" sz="1800" i="1">
                        <a:effectLst/>
                        <a:latin typeface="Cambria Math" panose="02040503050406030204" pitchFamily="18" charset="0"/>
                        <a:ea typeface="Times New Roman" panose="02020603050405020304" pitchFamily="18" charset="0"/>
                        <a:cs typeface="Calibri" panose="020F0502020204030204" pitchFamily="34" charset="0"/>
                      </a:rPr>
                      <m:t>−</m:t>
                    </m:r>
                    <m:r>
                      <a:rPr lang="es-EC" sz="1800">
                        <a:effectLst/>
                        <a:latin typeface="Cambria Math" panose="02040503050406030204" pitchFamily="18" charset="0"/>
                        <a:ea typeface="Times New Roman" panose="02020603050405020304" pitchFamily="18" charset="0"/>
                        <a:cs typeface="Calibri" panose="020F0502020204030204" pitchFamily="34" charset="0"/>
                      </a:rPr>
                      <m:t>15.14</m:t>
                    </m:r>
                    <m:func>
                      <m:funcPr>
                        <m:ctrlPr>
                          <a:rPr lang="es-ES" i="1">
                            <a:effectLst/>
                            <a:latin typeface="Cambria Math" panose="02040503050406030204" pitchFamily="18" charset="0"/>
                            <a:ea typeface="Times New Roman" panose="02020603050405020304" pitchFamily="18" charset="0"/>
                            <a:cs typeface="Calibri" panose="020F0502020204030204" pitchFamily="34" charset="0"/>
                          </a:rPr>
                        </m:ctrlPr>
                      </m:funcPr>
                      <m:fName>
                        <m:sSub>
                          <m:sSubPr>
                            <m:ctrlPr>
                              <a:rPr lang="es-ES" i="1">
                                <a:effectLst/>
                                <a:latin typeface="Cambria Math" panose="02040503050406030204" pitchFamily="18" charset="0"/>
                                <a:ea typeface="Times New Roman" panose="02020603050405020304" pitchFamily="18" charset="0"/>
                                <a:cs typeface="Calibri" panose="020F0502020204030204" pitchFamily="34" charset="0"/>
                              </a:rPr>
                            </m:ctrlPr>
                          </m:sSubPr>
                          <m:e>
                            <m:r>
                              <a:rPr lang="es-EC" sz="1800" i="1">
                                <a:effectLst/>
                                <a:latin typeface="Cambria Math" panose="02040503050406030204" pitchFamily="18" charset="0"/>
                                <a:ea typeface="Calibri" panose="020F0502020204030204" pitchFamily="34" charset="0"/>
                                <a:cs typeface="Calibri" panose="020F0502020204030204" pitchFamily="34" charset="0"/>
                              </a:rPr>
                              <m:t>𝑙𝑜𝑔</m:t>
                            </m:r>
                          </m:e>
                          <m:sub>
                            <m:r>
                              <a:rPr lang="es-EC" sz="1800">
                                <a:effectLst/>
                                <a:latin typeface="Cambria Math" panose="02040503050406030204" pitchFamily="18" charset="0"/>
                                <a:ea typeface="Times New Roman" panose="02020603050405020304" pitchFamily="18" charset="0"/>
                                <a:cs typeface="Calibri" panose="020F0502020204030204" pitchFamily="34" charset="0"/>
                              </a:rPr>
                              <m:t>10</m:t>
                            </m:r>
                          </m:sub>
                        </m:sSub>
                      </m:fName>
                      <m:e>
                        <m:d>
                          <m:dPr>
                            <m:ctrlPr>
                              <a:rPr lang="es-ES" i="1">
                                <a:effectLst/>
                                <a:latin typeface="Cambria Math" panose="02040503050406030204" pitchFamily="18" charset="0"/>
                                <a:ea typeface="Times New Roman" panose="02020603050405020304" pitchFamily="18" charset="0"/>
                                <a:cs typeface="Calibri" panose="020F0502020204030204" pitchFamily="34" charset="0"/>
                              </a:rPr>
                            </m:ctrlPr>
                          </m:dPr>
                          <m:e>
                            <m:r>
                              <a:rPr lang="es-EC" sz="1800" i="1">
                                <a:effectLst/>
                                <a:latin typeface="Cambria Math" panose="02040503050406030204" pitchFamily="18" charset="0"/>
                                <a:ea typeface="Times New Roman" panose="02020603050405020304" pitchFamily="18" charset="0"/>
                                <a:cs typeface="Calibri" panose="020F0502020204030204" pitchFamily="34" charset="0"/>
                              </a:rPr>
                              <m:t>𝐻</m:t>
                            </m:r>
                            <m:r>
                              <a:rPr lang="es-EC" sz="1800">
                                <a:effectLst/>
                                <a:latin typeface="Cambria Math" panose="02040503050406030204" pitchFamily="18" charset="0"/>
                                <a:ea typeface="Times New Roman" panose="02020603050405020304" pitchFamily="18" charset="0"/>
                                <a:cs typeface="Calibri" panose="020F0502020204030204" pitchFamily="34" charset="0"/>
                              </a:rPr>
                              <m:t>+25</m:t>
                            </m:r>
                          </m:e>
                        </m:d>
                      </m:e>
                    </m:func>
                    <m:r>
                      <a:rPr lang="es-EC" sz="1800">
                        <a:effectLst/>
                        <a:latin typeface="Cambria Math" panose="02040503050406030204" pitchFamily="18" charset="0"/>
                        <a:ea typeface="Times New Roman" panose="02020603050405020304" pitchFamily="18" charset="0"/>
                        <a:cs typeface="Calibri" panose="020F0502020204030204" pitchFamily="34" charset="0"/>
                      </a:rPr>
                      <m:t>+</m:t>
                    </m:r>
                    <m:r>
                      <a:rPr lang="es-EC" sz="1800" i="1">
                        <a:effectLst/>
                        <a:latin typeface="Cambria Math" panose="02040503050406030204" pitchFamily="18" charset="0"/>
                        <a:ea typeface="Times New Roman" panose="02020603050405020304" pitchFamily="18" charset="0"/>
                        <a:cs typeface="Calibri" panose="020F0502020204030204" pitchFamily="34" charset="0"/>
                      </a:rPr>
                      <m:t>𝑍</m:t>
                    </m:r>
                    <m:sSup>
                      <m:sSupPr>
                        <m:ctrlPr>
                          <a:rPr lang="es-ES" i="1">
                            <a:effectLst/>
                            <a:latin typeface="Cambria Math" panose="02040503050406030204" pitchFamily="18" charset="0"/>
                            <a:ea typeface="Times New Roman" panose="02020603050405020304" pitchFamily="18" charset="0"/>
                            <a:cs typeface="Calibri" panose="020F0502020204030204" pitchFamily="34" charset="0"/>
                          </a:rPr>
                        </m:ctrlPr>
                      </m:sSupPr>
                      <m:e>
                        <m:d>
                          <m:dPr>
                            <m:ctrlPr>
                              <a:rPr lang="es-ES" i="1">
                                <a:effectLst/>
                                <a:latin typeface="Cambria Math" panose="02040503050406030204" pitchFamily="18" charset="0"/>
                                <a:ea typeface="Times New Roman" panose="02020603050405020304" pitchFamily="18" charset="0"/>
                                <a:cs typeface="Calibri" panose="020F0502020204030204" pitchFamily="34" charset="0"/>
                              </a:rPr>
                            </m:ctrlPr>
                          </m:dPr>
                          <m:e>
                            <m:r>
                              <a:rPr lang="es-EC" sz="1800">
                                <a:effectLst/>
                                <a:latin typeface="Cambria Math" panose="02040503050406030204" pitchFamily="18" charset="0"/>
                                <a:ea typeface="Times New Roman" panose="02020603050405020304" pitchFamily="18" charset="0"/>
                                <a:cs typeface="Calibri" panose="020F0502020204030204" pitchFamily="34" charset="0"/>
                              </a:rPr>
                              <m:t>9+0.61</m:t>
                            </m:r>
                            <m:sSubSup>
                              <m:sSubSupPr>
                                <m:ctrlPr>
                                  <a:rPr lang="es-ES" i="1">
                                    <a:effectLst/>
                                    <a:latin typeface="Cambria Math" panose="02040503050406030204" pitchFamily="18" charset="0"/>
                                    <a:ea typeface="Times New Roman" panose="02020603050405020304" pitchFamily="18" charset="0"/>
                                    <a:cs typeface="Calibri" panose="020F0502020204030204" pitchFamily="34" charset="0"/>
                                  </a:rPr>
                                </m:ctrlPr>
                              </m:sSubSupPr>
                              <m:e>
                                <m:r>
                                  <a:rPr lang="es-EC" sz="1800" i="1">
                                    <a:effectLst/>
                                    <a:latin typeface="Cambria Math" panose="02040503050406030204" pitchFamily="18" charset="0"/>
                                    <a:ea typeface="Times New Roman" panose="02020603050405020304" pitchFamily="18" charset="0"/>
                                    <a:cs typeface="Calibri" panose="020F0502020204030204" pitchFamily="34" charset="0"/>
                                  </a:rPr>
                                  <m:t>𝜎</m:t>
                                </m:r>
                              </m:e>
                              <m:sub>
                                <m:r>
                                  <a:rPr lang="es-EC" sz="1800" i="1">
                                    <a:effectLst/>
                                    <a:latin typeface="Cambria Math" panose="02040503050406030204" pitchFamily="18" charset="0"/>
                                    <a:ea typeface="Times New Roman" panose="02020603050405020304" pitchFamily="18" charset="0"/>
                                    <a:cs typeface="Calibri" panose="020F0502020204030204" pitchFamily="34" charset="0"/>
                                  </a:rPr>
                                  <m:t>𝑎𝑖𝑟𝑒</m:t>
                                </m:r>
                              </m:sub>
                              <m:sup>
                                <m:r>
                                  <a:rPr lang="es-EC" sz="1800">
                                    <a:effectLst/>
                                    <a:latin typeface="Cambria Math" panose="02040503050406030204" pitchFamily="18" charset="0"/>
                                    <a:ea typeface="Times New Roman" panose="02020603050405020304" pitchFamily="18" charset="0"/>
                                    <a:cs typeface="Calibri" panose="020F0502020204030204" pitchFamily="34" charset="0"/>
                                  </a:rPr>
                                  <m:t>2</m:t>
                                </m:r>
                              </m:sup>
                            </m:sSubSup>
                          </m:e>
                        </m:d>
                      </m:e>
                      <m:sup>
                        <m:f>
                          <m:fPr>
                            <m:ctrlPr>
                              <a:rPr lang="es-ES" i="1">
                                <a:effectLst/>
                                <a:latin typeface="Cambria Math" panose="02040503050406030204" pitchFamily="18" charset="0"/>
                                <a:ea typeface="Times New Roman" panose="02020603050405020304" pitchFamily="18" charset="0"/>
                                <a:cs typeface="Calibri" panose="020F0502020204030204" pitchFamily="34" charset="0"/>
                              </a:rPr>
                            </m:ctrlPr>
                          </m:fPr>
                          <m:num>
                            <m:r>
                              <a:rPr lang="es-EC" sz="1800">
                                <a:effectLst/>
                                <a:latin typeface="Cambria Math" panose="02040503050406030204" pitchFamily="18" charset="0"/>
                                <a:ea typeface="Times New Roman" panose="02020603050405020304" pitchFamily="18" charset="0"/>
                                <a:cs typeface="Calibri" panose="020F0502020204030204" pitchFamily="34" charset="0"/>
                              </a:rPr>
                              <m:t>1</m:t>
                            </m:r>
                          </m:num>
                          <m:den>
                            <m:r>
                              <a:rPr lang="es-EC" sz="1800">
                                <a:effectLst/>
                                <a:latin typeface="Cambria Math" panose="02040503050406030204" pitchFamily="18" charset="0"/>
                                <a:ea typeface="Times New Roman" panose="02020603050405020304" pitchFamily="18" charset="0"/>
                                <a:cs typeface="Calibri" panose="020F0502020204030204" pitchFamily="34" charset="0"/>
                              </a:rPr>
                              <m:t>2</m:t>
                            </m:r>
                          </m:den>
                        </m:f>
                      </m:sup>
                    </m:sSup>
                  </m:oMath>
                </a14:m>
                <a:r>
                  <a:rPr lang="es-EC" sz="1800" dirty="0">
                    <a:effectLst/>
                    <a:latin typeface="Calibri" panose="020F0502020204030204" pitchFamily="34" charset="0"/>
                    <a:ea typeface="Times New Roman" panose="02020603050405020304" pitchFamily="18" charset="0"/>
                    <a:cs typeface="Calibri" panose="020F0502020204030204" pitchFamily="34" charset="0"/>
                  </a:rPr>
                  <a:t> </a:t>
                </a:r>
              </a:p>
              <a:p>
                <a:endParaRPr lang="es-EC" dirty="0">
                  <a:latin typeface="Calibri" panose="020F0502020204030204" pitchFamily="34" charset="0"/>
                  <a:ea typeface="Times New Roman" panose="02020603050405020304" pitchFamily="18" charset="0"/>
                  <a:cs typeface="Calibri" panose="020F0502020204030204" pitchFamily="34" charset="0"/>
                </a:endParaRPr>
              </a:p>
              <a:p>
                <a:r>
                  <a:rPr lang="es-ES" i="1" dirty="0">
                    <a:effectLst/>
                    <a:latin typeface="Cambria Math" panose="02040503050406030204" pitchFamily="18" charset="0"/>
                    <a:ea typeface="Times New Roman" panose="02020603050405020304" pitchFamily="18" charset="0"/>
                    <a:cs typeface="Calibri" panose="020F0502020204030204" pitchFamily="34" charset="0"/>
                  </a:rPr>
                  <a:t>	</a:t>
                </a:r>
                <a:r>
                  <a:rPr lang="es-ES" i="1" dirty="0">
                    <a:solidFill>
                      <a:schemeClr val="tx1"/>
                    </a:solidFill>
                    <a:effectLst/>
                    <a:latin typeface="Cambria Math" panose="02040503050406030204" pitchFamily="18" charset="0"/>
                    <a:ea typeface="Times New Roman" panose="02020603050405020304" pitchFamily="18" charset="0"/>
                    <a:cs typeface="Calibri" panose="020F0502020204030204" pitchFamily="34" charset="0"/>
                  </a:rPr>
                  <a:t>Temperatura Mínima</a:t>
                </a:r>
                <a:endParaRPr lang="es-ES" sz="1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14:m>
                  <m:oMath xmlns:m="http://schemas.openxmlformats.org/officeDocument/2006/math">
                    <m:sSub>
                      <m:sSubPr>
                        <m:ctrlPr>
                          <a:rPr lang="es-ES" i="1" smtClean="0">
                            <a:solidFill>
                              <a:schemeClr val="tx1"/>
                            </a:solidFill>
                            <a:effectLst/>
                            <a:latin typeface="Cambria Math" panose="02040503050406030204" pitchFamily="18" charset="0"/>
                            <a:ea typeface="Times New Roman" panose="02020603050405020304" pitchFamily="18" charset="0"/>
                            <a:cs typeface="Calibri" panose="020F0502020204030204" pitchFamily="34" charset="0"/>
                          </a:rPr>
                        </m:ctrlPr>
                      </m:sSubPr>
                      <m:e>
                        <m:r>
                          <a:rPr lang="es-ES" b="0" i="1" smtClean="0">
                            <a:solidFill>
                              <a:schemeClr val="tx1"/>
                            </a:solidFill>
                            <a:effectLst/>
                            <a:latin typeface="Cambria Math" panose="02040503050406030204" pitchFamily="18" charset="0"/>
                            <a:ea typeface="Times New Roman" panose="02020603050405020304" pitchFamily="18" charset="0"/>
                            <a:cs typeface="Calibri" panose="020F0502020204030204" pitchFamily="34" charset="0"/>
                          </a:rPr>
                          <m:t>                    </m:t>
                        </m:r>
                        <m:r>
                          <a:rPr lang="es-EC" sz="1800" i="1">
                            <a:solidFill>
                              <a:schemeClr val="tx1"/>
                            </a:solidFill>
                            <a:effectLst/>
                            <a:latin typeface="Cambria Math" panose="02040503050406030204" pitchFamily="18" charset="0"/>
                            <a:ea typeface="Times New Roman" panose="02020603050405020304" pitchFamily="18" charset="0"/>
                            <a:cs typeface="Calibri" panose="020F0502020204030204" pitchFamily="34" charset="0"/>
                          </a:rPr>
                          <m:t>𝑇</m:t>
                        </m:r>
                      </m:e>
                      <m:sub>
                        <m:r>
                          <a:rPr lang="es-EC" sz="1800" i="1">
                            <a:solidFill>
                              <a:schemeClr val="tx1"/>
                            </a:solidFill>
                            <a:effectLst/>
                            <a:latin typeface="Cambria Math" panose="02040503050406030204" pitchFamily="18" charset="0"/>
                            <a:ea typeface="Times New Roman" panose="02020603050405020304" pitchFamily="18" charset="0"/>
                            <a:cs typeface="Calibri" panose="020F0502020204030204" pitchFamily="34" charset="0"/>
                          </a:rPr>
                          <m:t>𝑝𝑎𝑣</m:t>
                        </m:r>
                        <m:r>
                          <a:rPr lang="es-EC" sz="1800">
                            <a:solidFill>
                              <a:schemeClr val="tx1"/>
                            </a:solidFill>
                            <a:effectLst/>
                            <a:latin typeface="Cambria Math" panose="02040503050406030204" pitchFamily="18" charset="0"/>
                            <a:ea typeface="Times New Roman" panose="02020603050405020304" pitchFamily="18" charset="0"/>
                            <a:cs typeface="Calibri" panose="020F0502020204030204" pitchFamily="34" charset="0"/>
                          </a:rPr>
                          <m:t>,</m:t>
                        </m:r>
                        <m:r>
                          <a:rPr lang="es-EC" sz="1800" i="1">
                            <a:solidFill>
                              <a:schemeClr val="tx1"/>
                            </a:solidFill>
                            <a:effectLst/>
                            <a:latin typeface="Cambria Math" panose="02040503050406030204" pitchFamily="18" charset="0"/>
                            <a:ea typeface="Times New Roman" panose="02020603050405020304" pitchFamily="18" charset="0"/>
                            <a:cs typeface="Calibri" panose="020F0502020204030204" pitchFamily="34" charset="0"/>
                          </a:rPr>
                          <m:t>h</m:t>
                        </m:r>
                      </m:sub>
                    </m:sSub>
                    <m:r>
                      <a:rPr lang="es-EC" sz="1800">
                        <a:solidFill>
                          <a:schemeClr val="tx1"/>
                        </a:solidFill>
                        <a:effectLst/>
                        <a:latin typeface="Cambria Math" panose="02040503050406030204" pitchFamily="18" charset="0"/>
                        <a:ea typeface="Times New Roman" panose="02020603050405020304" pitchFamily="18" charset="0"/>
                        <a:cs typeface="Calibri" panose="020F0502020204030204" pitchFamily="34" charset="0"/>
                      </a:rPr>
                      <m:t>=</m:t>
                    </m:r>
                    <m:sSub>
                      <m:sSubPr>
                        <m:ctrlPr>
                          <a:rPr lang="es-ES" i="1">
                            <a:solidFill>
                              <a:schemeClr val="tx1"/>
                            </a:solidFill>
                            <a:effectLst/>
                            <a:latin typeface="Cambria Math" panose="02040503050406030204" pitchFamily="18" charset="0"/>
                            <a:ea typeface="Times New Roman" panose="02020603050405020304" pitchFamily="18" charset="0"/>
                            <a:cs typeface="Calibri" panose="020F0502020204030204" pitchFamily="34" charset="0"/>
                          </a:rPr>
                        </m:ctrlPr>
                      </m:sSubPr>
                      <m:e>
                        <m:r>
                          <a:rPr lang="es-EC" sz="1800" i="1">
                            <a:solidFill>
                              <a:schemeClr val="tx1"/>
                            </a:solidFill>
                            <a:effectLst/>
                            <a:latin typeface="Cambria Math" panose="02040503050406030204" pitchFamily="18" charset="0"/>
                            <a:ea typeface="Times New Roman" panose="02020603050405020304" pitchFamily="18" charset="0"/>
                            <a:cs typeface="Calibri" panose="020F0502020204030204" pitchFamily="34" charset="0"/>
                          </a:rPr>
                          <m:t>−</m:t>
                        </m:r>
                        <m:r>
                          <a:rPr lang="es-EC" sz="1800">
                            <a:solidFill>
                              <a:schemeClr val="tx1"/>
                            </a:solidFill>
                            <a:effectLst/>
                            <a:latin typeface="Cambria Math" panose="02040503050406030204" pitchFamily="18" charset="0"/>
                            <a:ea typeface="Times New Roman" panose="02020603050405020304" pitchFamily="18" charset="0"/>
                            <a:cs typeface="Calibri" panose="020F0502020204030204" pitchFamily="34" charset="0"/>
                          </a:rPr>
                          <m:t>1.56+0.72</m:t>
                        </m:r>
                        <m:r>
                          <a:rPr lang="es-EC" sz="1800" i="1">
                            <a:solidFill>
                              <a:schemeClr val="tx1"/>
                            </a:solidFill>
                            <a:effectLst/>
                            <a:latin typeface="Cambria Math" panose="02040503050406030204" pitchFamily="18" charset="0"/>
                            <a:ea typeface="Times New Roman" panose="02020603050405020304" pitchFamily="18" charset="0"/>
                            <a:cs typeface="Calibri" panose="020F0502020204030204" pitchFamily="34" charset="0"/>
                          </a:rPr>
                          <m:t>𝑇</m:t>
                        </m:r>
                      </m:e>
                      <m:sub>
                        <m:r>
                          <a:rPr lang="es-EC" sz="1800" i="1">
                            <a:solidFill>
                              <a:schemeClr val="tx1"/>
                            </a:solidFill>
                            <a:effectLst/>
                            <a:latin typeface="Cambria Math" panose="02040503050406030204" pitchFamily="18" charset="0"/>
                            <a:ea typeface="Times New Roman" panose="02020603050405020304" pitchFamily="18" charset="0"/>
                            <a:cs typeface="Calibri" panose="020F0502020204030204" pitchFamily="34" charset="0"/>
                          </a:rPr>
                          <m:t>𝑎𝑖𝑟𝑒</m:t>
                        </m:r>
                      </m:sub>
                    </m:sSub>
                    <m:r>
                      <a:rPr lang="es-EC" sz="1800" i="1">
                        <a:solidFill>
                          <a:schemeClr val="tx1"/>
                        </a:solidFill>
                        <a:effectLst/>
                        <a:latin typeface="Cambria Math" panose="02040503050406030204" pitchFamily="18" charset="0"/>
                        <a:ea typeface="Times New Roman" panose="02020603050405020304" pitchFamily="18" charset="0"/>
                        <a:cs typeface="Calibri" panose="020F0502020204030204" pitchFamily="34" charset="0"/>
                      </a:rPr>
                      <m:t>−</m:t>
                    </m:r>
                    <m:r>
                      <a:rPr lang="es-EC" sz="1800">
                        <a:solidFill>
                          <a:schemeClr val="tx1"/>
                        </a:solidFill>
                        <a:effectLst/>
                        <a:latin typeface="Cambria Math" panose="02040503050406030204" pitchFamily="18" charset="0"/>
                        <a:ea typeface="Times New Roman" panose="02020603050405020304" pitchFamily="18" charset="0"/>
                        <a:cs typeface="Calibri" panose="020F0502020204030204" pitchFamily="34" charset="0"/>
                      </a:rPr>
                      <m:t>0.004 </m:t>
                    </m:r>
                    <m:sSup>
                      <m:sSupPr>
                        <m:ctrlPr>
                          <a:rPr lang="es-ES" i="1">
                            <a:solidFill>
                              <a:schemeClr val="tx1"/>
                            </a:solidFill>
                            <a:effectLst/>
                            <a:latin typeface="Cambria Math" panose="02040503050406030204" pitchFamily="18" charset="0"/>
                            <a:ea typeface="Times New Roman" panose="02020603050405020304" pitchFamily="18" charset="0"/>
                            <a:cs typeface="Calibri" panose="020F0502020204030204" pitchFamily="34" charset="0"/>
                          </a:rPr>
                        </m:ctrlPr>
                      </m:sSupPr>
                      <m:e>
                        <m:r>
                          <a:rPr lang="es-EC" sz="1800" i="1">
                            <a:solidFill>
                              <a:schemeClr val="tx1"/>
                            </a:solidFill>
                            <a:effectLst/>
                            <a:latin typeface="Cambria Math" panose="02040503050406030204" pitchFamily="18" charset="0"/>
                            <a:ea typeface="Times New Roman" panose="02020603050405020304" pitchFamily="18" charset="0"/>
                            <a:cs typeface="Calibri" panose="020F0502020204030204" pitchFamily="34" charset="0"/>
                          </a:rPr>
                          <m:t>𝑙𝑎𝑡</m:t>
                        </m:r>
                      </m:e>
                      <m:sup>
                        <m:r>
                          <a:rPr lang="es-EC" sz="1800">
                            <a:solidFill>
                              <a:schemeClr val="tx1"/>
                            </a:solidFill>
                            <a:effectLst/>
                            <a:latin typeface="Cambria Math" panose="02040503050406030204" pitchFamily="18" charset="0"/>
                            <a:ea typeface="Times New Roman" panose="02020603050405020304" pitchFamily="18" charset="0"/>
                            <a:cs typeface="Calibri" panose="020F0502020204030204" pitchFamily="34" charset="0"/>
                          </a:rPr>
                          <m:t>2</m:t>
                        </m:r>
                      </m:sup>
                    </m:sSup>
                    <m:r>
                      <a:rPr lang="es-EC" sz="1800">
                        <a:solidFill>
                          <a:schemeClr val="tx1"/>
                        </a:solidFill>
                        <a:effectLst/>
                        <a:latin typeface="Cambria Math" panose="02040503050406030204" pitchFamily="18" charset="0"/>
                        <a:ea typeface="Times New Roman" panose="02020603050405020304" pitchFamily="18" charset="0"/>
                        <a:cs typeface="Calibri" panose="020F0502020204030204" pitchFamily="34" charset="0"/>
                      </a:rPr>
                      <m:t>+6.26</m:t>
                    </m:r>
                    <m:func>
                      <m:funcPr>
                        <m:ctrlPr>
                          <a:rPr lang="es-ES" i="1">
                            <a:solidFill>
                              <a:schemeClr val="tx1"/>
                            </a:solidFill>
                            <a:effectLst/>
                            <a:latin typeface="Cambria Math" panose="02040503050406030204" pitchFamily="18" charset="0"/>
                            <a:ea typeface="Times New Roman" panose="02020603050405020304" pitchFamily="18" charset="0"/>
                            <a:cs typeface="Calibri" panose="020F0502020204030204" pitchFamily="34" charset="0"/>
                          </a:rPr>
                        </m:ctrlPr>
                      </m:funcPr>
                      <m:fName>
                        <m:sSub>
                          <m:sSubPr>
                            <m:ctrlPr>
                              <a:rPr lang="es-ES" i="1">
                                <a:solidFill>
                                  <a:schemeClr val="tx1"/>
                                </a:solidFill>
                                <a:effectLst/>
                                <a:latin typeface="Cambria Math" panose="02040503050406030204" pitchFamily="18" charset="0"/>
                                <a:ea typeface="Times New Roman" panose="02020603050405020304" pitchFamily="18" charset="0"/>
                                <a:cs typeface="Calibri" panose="020F0502020204030204" pitchFamily="34" charset="0"/>
                              </a:rPr>
                            </m:ctrlPr>
                          </m:sSubPr>
                          <m:e>
                            <m:r>
                              <a:rPr lang="es-EC" sz="1800" i="1">
                                <a:solidFill>
                                  <a:schemeClr val="tx1"/>
                                </a:solidFill>
                                <a:effectLst/>
                                <a:latin typeface="Cambria Math" panose="02040503050406030204" pitchFamily="18" charset="0"/>
                                <a:ea typeface="Calibri" panose="020F0502020204030204" pitchFamily="34" charset="0"/>
                                <a:cs typeface="Calibri" panose="020F0502020204030204" pitchFamily="34" charset="0"/>
                              </a:rPr>
                              <m:t>𝑙𝑜𝑔</m:t>
                            </m:r>
                          </m:e>
                          <m:sub>
                            <m:r>
                              <a:rPr lang="es-EC" sz="1800">
                                <a:solidFill>
                                  <a:schemeClr val="tx1"/>
                                </a:solidFill>
                                <a:effectLst/>
                                <a:latin typeface="Cambria Math" panose="02040503050406030204" pitchFamily="18" charset="0"/>
                                <a:ea typeface="Times New Roman" panose="02020603050405020304" pitchFamily="18" charset="0"/>
                                <a:cs typeface="Calibri" panose="020F0502020204030204" pitchFamily="34" charset="0"/>
                              </a:rPr>
                              <m:t>10</m:t>
                            </m:r>
                          </m:sub>
                        </m:sSub>
                      </m:fName>
                      <m:e>
                        <m:d>
                          <m:dPr>
                            <m:ctrlPr>
                              <a:rPr lang="es-ES" i="1">
                                <a:solidFill>
                                  <a:schemeClr val="tx1"/>
                                </a:solidFill>
                                <a:effectLst/>
                                <a:latin typeface="Cambria Math" panose="02040503050406030204" pitchFamily="18" charset="0"/>
                                <a:ea typeface="Times New Roman" panose="02020603050405020304" pitchFamily="18" charset="0"/>
                                <a:cs typeface="Calibri" panose="020F0502020204030204" pitchFamily="34" charset="0"/>
                              </a:rPr>
                            </m:ctrlPr>
                          </m:dPr>
                          <m:e>
                            <m:r>
                              <a:rPr lang="es-EC" sz="1800" i="1">
                                <a:solidFill>
                                  <a:schemeClr val="tx1"/>
                                </a:solidFill>
                                <a:effectLst/>
                                <a:latin typeface="Cambria Math" panose="02040503050406030204" pitchFamily="18" charset="0"/>
                                <a:ea typeface="Times New Roman" panose="02020603050405020304" pitchFamily="18" charset="0"/>
                                <a:cs typeface="Calibri" panose="020F0502020204030204" pitchFamily="34" charset="0"/>
                              </a:rPr>
                              <m:t>𝐻</m:t>
                            </m:r>
                            <m:r>
                              <a:rPr lang="es-EC" sz="1800">
                                <a:solidFill>
                                  <a:schemeClr val="tx1"/>
                                </a:solidFill>
                                <a:effectLst/>
                                <a:latin typeface="Cambria Math" panose="02040503050406030204" pitchFamily="18" charset="0"/>
                                <a:ea typeface="Times New Roman" panose="02020603050405020304" pitchFamily="18" charset="0"/>
                                <a:cs typeface="Calibri" panose="020F0502020204030204" pitchFamily="34" charset="0"/>
                              </a:rPr>
                              <m:t>+25</m:t>
                            </m:r>
                          </m:e>
                        </m:d>
                      </m:e>
                    </m:func>
                    <m:r>
                      <a:rPr lang="es-EC" sz="1800" i="1">
                        <a:solidFill>
                          <a:schemeClr val="tx1"/>
                        </a:solidFill>
                        <a:effectLst/>
                        <a:latin typeface="Cambria Math" panose="02040503050406030204" pitchFamily="18" charset="0"/>
                        <a:ea typeface="Times New Roman" panose="02020603050405020304" pitchFamily="18" charset="0"/>
                        <a:cs typeface="Calibri" panose="020F0502020204030204" pitchFamily="34" charset="0"/>
                      </a:rPr>
                      <m:t>−</m:t>
                    </m:r>
                    <m:r>
                      <a:rPr lang="es-EC" sz="1800" i="1">
                        <a:solidFill>
                          <a:schemeClr val="tx1"/>
                        </a:solidFill>
                        <a:effectLst/>
                        <a:latin typeface="Cambria Math" panose="02040503050406030204" pitchFamily="18" charset="0"/>
                        <a:ea typeface="Times New Roman" panose="02020603050405020304" pitchFamily="18" charset="0"/>
                        <a:cs typeface="Calibri" panose="020F0502020204030204" pitchFamily="34" charset="0"/>
                      </a:rPr>
                      <m:t>𝑍</m:t>
                    </m:r>
                    <m:sSup>
                      <m:sSupPr>
                        <m:ctrlPr>
                          <a:rPr lang="es-ES" i="1">
                            <a:solidFill>
                              <a:schemeClr val="tx1"/>
                            </a:solidFill>
                            <a:effectLst/>
                            <a:latin typeface="Cambria Math" panose="02040503050406030204" pitchFamily="18" charset="0"/>
                            <a:ea typeface="Times New Roman" panose="02020603050405020304" pitchFamily="18" charset="0"/>
                            <a:cs typeface="Calibri" panose="020F0502020204030204" pitchFamily="34" charset="0"/>
                          </a:rPr>
                        </m:ctrlPr>
                      </m:sSupPr>
                      <m:e>
                        <m:d>
                          <m:dPr>
                            <m:ctrlPr>
                              <a:rPr lang="es-ES" i="1">
                                <a:solidFill>
                                  <a:schemeClr val="tx1"/>
                                </a:solidFill>
                                <a:effectLst/>
                                <a:latin typeface="Cambria Math" panose="02040503050406030204" pitchFamily="18" charset="0"/>
                                <a:ea typeface="Times New Roman" panose="02020603050405020304" pitchFamily="18" charset="0"/>
                                <a:cs typeface="Calibri" panose="020F0502020204030204" pitchFamily="34" charset="0"/>
                              </a:rPr>
                            </m:ctrlPr>
                          </m:dPr>
                          <m:e>
                            <m:r>
                              <a:rPr lang="es-EC" sz="1800">
                                <a:solidFill>
                                  <a:schemeClr val="tx1"/>
                                </a:solidFill>
                                <a:effectLst/>
                                <a:latin typeface="Cambria Math" panose="02040503050406030204" pitchFamily="18" charset="0"/>
                                <a:ea typeface="Times New Roman" panose="02020603050405020304" pitchFamily="18" charset="0"/>
                                <a:cs typeface="Calibri" panose="020F0502020204030204" pitchFamily="34" charset="0"/>
                              </a:rPr>
                              <m:t>4.4+0.52</m:t>
                            </m:r>
                            <m:sSubSup>
                              <m:sSubSupPr>
                                <m:ctrlPr>
                                  <a:rPr lang="es-ES" i="1">
                                    <a:solidFill>
                                      <a:schemeClr val="tx1"/>
                                    </a:solidFill>
                                    <a:effectLst/>
                                    <a:latin typeface="Cambria Math" panose="02040503050406030204" pitchFamily="18" charset="0"/>
                                    <a:ea typeface="Times New Roman" panose="02020603050405020304" pitchFamily="18" charset="0"/>
                                    <a:cs typeface="Calibri" panose="020F0502020204030204" pitchFamily="34" charset="0"/>
                                  </a:rPr>
                                </m:ctrlPr>
                              </m:sSubSupPr>
                              <m:e>
                                <m:r>
                                  <a:rPr lang="es-EC" sz="1800" i="1">
                                    <a:solidFill>
                                      <a:schemeClr val="tx1"/>
                                    </a:solidFill>
                                    <a:effectLst/>
                                    <a:latin typeface="Cambria Math" panose="02040503050406030204" pitchFamily="18" charset="0"/>
                                    <a:ea typeface="Times New Roman" panose="02020603050405020304" pitchFamily="18" charset="0"/>
                                    <a:cs typeface="Calibri" panose="020F0502020204030204" pitchFamily="34" charset="0"/>
                                  </a:rPr>
                                  <m:t>𝜎</m:t>
                                </m:r>
                              </m:e>
                              <m:sub>
                                <m:r>
                                  <a:rPr lang="es-EC" sz="1800" i="1">
                                    <a:solidFill>
                                      <a:schemeClr val="tx1"/>
                                    </a:solidFill>
                                    <a:effectLst/>
                                    <a:latin typeface="Cambria Math" panose="02040503050406030204" pitchFamily="18" charset="0"/>
                                    <a:ea typeface="Times New Roman" panose="02020603050405020304" pitchFamily="18" charset="0"/>
                                    <a:cs typeface="Calibri" panose="020F0502020204030204" pitchFamily="34" charset="0"/>
                                  </a:rPr>
                                  <m:t>𝑎𝑖𝑟𝑒</m:t>
                                </m:r>
                              </m:sub>
                              <m:sup>
                                <m:r>
                                  <a:rPr lang="es-EC" sz="1800">
                                    <a:solidFill>
                                      <a:schemeClr val="tx1"/>
                                    </a:solidFill>
                                    <a:effectLst/>
                                    <a:latin typeface="Cambria Math" panose="02040503050406030204" pitchFamily="18" charset="0"/>
                                    <a:ea typeface="Times New Roman" panose="02020603050405020304" pitchFamily="18" charset="0"/>
                                    <a:cs typeface="Calibri" panose="020F0502020204030204" pitchFamily="34" charset="0"/>
                                  </a:rPr>
                                  <m:t>2</m:t>
                                </m:r>
                              </m:sup>
                            </m:sSubSup>
                          </m:e>
                        </m:d>
                      </m:e>
                      <m:sup>
                        <m:f>
                          <m:fPr>
                            <m:ctrlPr>
                              <a:rPr lang="es-ES" i="1">
                                <a:solidFill>
                                  <a:schemeClr val="tx1"/>
                                </a:solidFill>
                                <a:effectLst/>
                                <a:latin typeface="Cambria Math" panose="02040503050406030204" pitchFamily="18" charset="0"/>
                                <a:ea typeface="Times New Roman" panose="02020603050405020304" pitchFamily="18" charset="0"/>
                                <a:cs typeface="Calibri" panose="020F0502020204030204" pitchFamily="34" charset="0"/>
                              </a:rPr>
                            </m:ctrlPr>
                          </m:fPr>
                          <m:num>
                            <m:r>
                              <a:rPr lang="es-EC" sz="1800">
                                <a:solidFill>
                                  <a:schemeClr val="tx1"/>
                                </a:solidFill>
                                <a:effectLst/>
                                <a:latin typeface="Cambria Math" panose="02040503050406030204" pitchFamily="18" charset="0"/>
                                <a:ea typeface="Times New Roman" panose="02020603050405020304" pitchFamily="18" charset="0"/>
                                <a:cs typeface="Calibri" panose="020F0502020204030204" pitchFamily="34" charset="0"/>
                              </a:rPr>
                              <m:t>1</m:t>
                            </m:r>
                          </m:num>
                          <m:den>
                            <m:r>
                              <a:rPr lang="es-EC" sz="1800">
                                <a:solidFill>
                                  <a:schemeClr val="tx1"/>
                                </a:solidFill>
                                <a:effectLst/>
                                <a:latin typeface="Cambria Math" panose="02040503050406030204" pitchFamily="18" charset="0"/>
                                <a:ea typeface="Times New Roman" panose="02020603050405020304" pitchFamily="18" charset="0"/>
                                <a:cs typeface="Calibri" panose="020F0502020204030204" pitchFamily="34" charset="0"/>
                              </a:rPr>
                              <m:t>2</m:t>
                            </m:r>
                          </m:den>
                        </m:f>
                      </m:sup>
                    </m:sSup>
                    <m:r>
                      <a:rPr lang="es-ES" sz="1800" b="0" i="1" smtClean="0">
                        <a:solidFill>
                          <a:srgbClr val="00B050"/>
                        </a:solidFill>
                        <a:effectLst/>
                        <a:latin typeface="Cambria Math" panose="02040503050406030204" pitchFamily="18" charset="0"/>
                        <a:ea typeface="Times New Roman" panose="02020603050405020304" pitchFamily="18" charset="0"/>
                        <a:cs typeface="Calibri" panose="020F0502020204030204" pitchFamily="34" charset="0"/>
                      </a:rPr>
                      <m:t>      </m:t>
                    </m:r>
                  </m:oMath>
                </a14:m>
                <a:r>
                  <a:rPr lang="es-EC" sz="1800" dirty="0">
                    <a:solidFill>
                      <a:srgbClr val="00B050"/>
                    </a:solidFill>
                    <a:effectLst/>
                    <a:latin typeface="Calibri" panose="020F0502020204030204" pitchFamily="34" charset="0"/>
                    <a:ea typeface="Times New Roman" panose="02020603050405020304" pitchFamily="18" charset="0"/>
                    <a:cs typeface="Calibri" panose="020F0502020204030204" pitchFamily="34" charset="0"/>
                  </a:rPr>
                  <a:t>  </a:t>
                </a:r>
                <a:endParaRPr lang="es-ES" dirty="0">
                  <a:solidFill>
                    <a:srgbClr val="00B050"/>
                  </a:solidFill>
                </a:endParaRPr>
              </a:p>
            </p:txBody>
          </p:sp>
        </mc:Choice>
        <mc:Fallback xmlns="">
          <p:sp>
            <p:nvSpPr>
              <p:cNvPr id="3" name="CuadroTexto 2">
                <a:extLst>
                  <a:ext uri="{FF2B5EF4-FFF2-40B4-BE49-F238E27FC236}">
                    <a16:creationId xmlns:a16="http://schemas.microsoft.com/office/drawing/2014/main" id="{6777E6BE-4EE2-41CB-A891-04B88A4BC405}"/>
                  </a:ext>
                </a:extLst>
              </p:cNvPr>
              <p:cNvSpPr txBox="1">
                <a:spLocks noRot="1" noChangeAspect="1" noMove="1" noResize="1" noEditPoints="1" noAdjustHandles="1" noChangeArrowheads="1" noChangeShapeType="1" noTextEdit="1"/>
              </p:cNvSpPr>
              <p:nvPr/>
            </p:nvSpPr>
            <p:spPr>
              <a:xfrm>
                <a:off x="663200" y="1259560"/>
                <a:ext cx="10120533" cy="4338880"/>
              </a:xfrm>
              <a:prstGeom prst="rect">
                <a:avLst/>
              </a:prstGeom>
              <a:blipFill>
                <a:blip r:embed="rId2"/>
                <a:stretch>
                  <a:fillRect l="-542" t="-844"/>
                </a:stretch>
              </a:blipFill>
            </p:spPr>
            <p:txBody>
              <a:bodyPr/>
              <a:lstStyle/>
              <a:p>
                <a:r>
                  <a:rPr lang="es-ES">
                    <a:noFill/>
                  </a:rPr>
                  <a:t> </a:t>
                </a:r>
              </a:p>
            </p:txBody>
          </p:sp>
        </mc:Fallback>
      </mc:AlternateContent>
      <p:sp>
        <p:nvSpPr>
          <p:cNvPr id="5" name="Marcador de número de diapositiva 3">
            <a:extLst>
              <a:ext uri="{FF2B5EF4-FFF2-40B4-BE49-F238E27FC236}">
                <a16:creationId xmlns:a16="http://schemas.microsoft.com/office/drawing/2014/main" id="{C85F1D91-E6B3-4C47-9976-4DD8C497D78C}"/>
              </a:ext>
            </a:extLst>
          </p:cNvPr>
          <p:cNvSpPr>
            <a:spLocks noGrp="1"/>
          </p:cNvSpPr>
          <p:nvPr>
            <p:ph type="sldNum" sz="quarter" idx="12"/>
          </p:nvPr>
        </p:nvSpPr>
        <p:spPr>
          <a:xfrm>
            <a:off x="284284" y="6356353"/>
            <a:ext cx="510846" cy="365125"/>
          </a:xfrm>
        </p:spPr>
        <p:txBody>
          <a:bodyPr/>
          <a:lstStyle/>
          <a:p>
            <a:fld id="{5A745FF5-85E7-44FB-BA6C-21F3DA7B9E3F}" type="slidenum">
              <a:rPr lang="es-EC" smtClean="0">
                <a:solidFill>
                  <a:prstClr val="black">
                    <a:tint val="75000"/>
                  </a:prstClr>
                </a:solidFill>
              </a:rPr>
              <a:pPr/>
              <a:t>42</a:t>
            </a:fld>
            <a:endParaRPr lang="es-EC" dirty="0">
              <a:solidFill>
                <a:prstClr val="black">
                  <a:tint val="75000"/>
                </a:prstClr>
              </a:solidFill>
            </a:endParaRPr>
          </a:p>
        </p:txBody>
      </p:sp>
    </p:spTree>
    <p:extLst>
      <p:ext uri="{BB962C8B-B14F-4D97-AF65-F5344CB8AC3E}">
        <p14:creationId xmlns:p14="http://schemas.microsoft.com/office/powerpoint/2010/main" val="24291228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25B778A7-86F7-469A-8954-3411801C2791}"/>
              </a:ext>
            </a:extLst>
          </p:cNvPr>
          <p:cNvSpPr>
            <a:spLocks noGrp="1"/>
          </p:cNvSpPr>
          <p:nvPr>
            <p:ph type="sldNum" sz="quarter" idx="12"/>
          </p:nvPr>
        </p:nvSpPr>
        <p:spPr/>
        <p:txBody>
          <a:bodyPr/>
          <a:lstStyle/>
          <a:p>
            <a:fld id="{5A745FF5-85E7-44FB-BA6C-21F3DA7B9E3F}" type="slidenum">
              <a:rPr lang="es-EC" smtClean="0">
                <a:solidFill>
                  <a:prstClr val="black">
                    <a:tint val="75000"/>
                  </a:prstClr>
                </a:solidFill>
              </a:rPr>
              <a:pPr/>
              <a:t>43</a:t>
            </a:fld>
            <a:endParaRPr lang="es-EC" dirty="0">
              <a:solidFill>
                <a:prstClr val="black">
                  <a:tint val="75000"/>
                </a:prstClr>
              </a:solidFill>
            </a:endParaRPr>
          </a:p>
        </p:txBody>
      </p:sp>
      <p:sp>
        <p:nvSpPr>
          <p:cNvPr id="6" name="Title 2">
            <a:extLst>
              <a:ext uri="{FF2B5EF4-FFF2-40B4-BE49-F238E27FC236}">
                <a16:creationId xmlns:a16="http://schemas.microsoft.com/office/drawing/2014/main" id="{742A045F-DC3D-4089-9CE5-3EB1DDC38CE8}"/>
              </a:ext>
            </a:extLst>
          </p:cNvPr>
          <p:cNvSpPr txBox="1">
            <a:spLocks/>
          </p:cNvSpPr>
          <p:nvPr/>
        </p:nvSpPr>
        <p:spPr>
          <a:xfrm>
            <a:off x="415414" y="450804"/>
            <a:ext cx="7200430" cy="5852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dirty="0" err="1"/>
              <a:t>Confiabilidad</a:t>
            </a:r>
            <a:endParaRPr lang="en-US" dirty="0"/>
          </a:p>
        </p:txBody>
      </p:sp>
      <p:sp>
        <p:nvSpPr>
          <p:cNvPr id="8" name="Freeform: Shape 31">
            <a:extLst>
              <a:ext uri="{FF2B5EF4-FFF2-40B4-BE49-F238E27FC236}">
                <a16:creationId xmlns:a16="http://schemas.microsoft.com/office/drawing/2014/main" id="{B434324B-8B17-4F9F-9DEF-C3BA1F0EF366}"/>
              </a:ext>
            </a:extLst>
          </p:cNvPr>
          <p:cNvSpPr/>
          <p:nvPr/>
        </p:nvSpPr>
        <p:spPr>
          <a:xfrm>
            <a:off x="1455926" y="1059067"/>
            <a:ext cx="8335849" cy="5297286"/>
          </a:xfrm>
          <a:custGeom>
            <a:avLst/>
            <a:gdLst>
              <a:gd name="connsiteX0" fmla="*/ 280548 w 8335849"/>
              <a:gd name="connsiteY0" fmla="*/ 4979247 h 5297286"/>
              <a:gd name="connsiteX1" fmla="*/ 258244 w 8335849"/>
              <a:gd name="connsiteY1" fmla="*/ 4985558 h 5297286"/>
              <a:gd name="connsiteX2" fmla="*/ 116843 w 8335849"/>
              <a:gd name="connsiteY2" fmla="*/ 5097382 h 5297286"/>
              <a:gd name="connsiteX3" fmla="*/ 111553 w 8335849"/>
              <a:gd name="connsiteY3" fmla="*/ 5140172 h 5297286"/>
              <a:gd name="connsiteX4" fmla="*/ 135601 w 8335849"/>
              <a:gd name="connsiteY4" fmla="*/ 5151582 h 5297286"/>
              <a:gd name="connsiteX5" fmla="*/ 154358 w 8335849"/>
              <a:gd name="connsiteY5" fmla="*/ 5145021 h 5297286"/>
              <a:gd name="connsiteX6" fmla="*/ 295758 w 8335849"/>
              <a:gd name="connsiteY6" fmla="*/ 5032912 h 5297286"/>
              <a:gd name="connsiteX7" fmla="*/ 301048 w 8335849"/>
              <a:gd name="connsiteY7" fmla="*/ 4990693 h 5297286"/>
              <a:gd name="connsiteX8" fmla="*/ 280548 w 8335849"/>
              <a:gd name="connsiteY8" fmla="*/ 4979247 h 5297286"/>
              <a:gd name="connsiteX9" fmla="*/ 563829 w 8335849"/>
              <a:gd name="connsiteY9" fmla="*/ 4755600 h 5297286"/>
              <a:gd name="connsiteX10" fmla="*/ 541525 w 8335849"/>
              <a:gd name="connsiteY10" fmla="*/ 4761911 h 5297286"/>
              <a:gd name="connsiteX11" fmla="*/ 400124 w 8335849"/>
              <a:gd name="connsiteY11" fmla="*/ 4873735 h 5297286"/>
              <a:gd name="connsiteX12" fmla="*/ 394834 w 8335849"/>
              <a:gd name="connsiteY12" fmla="*/ 4916239 h 5297286"/>
              <a:gd name="connsiteX13" fmla="*/ 418882 w 8335849"/>
              <a:gd name="connsiteY13" fmla="*/ 4927935 h 5297286"/>
              <a:gd name="connsiteX14" fmla="*/ 437639 w 8335849"/>
              <a:gd name="connsiteY14" fmla="*/ 4921089 h 5297286"/>
              <a:gd name="connsiteX15" fmla="*/ 579039 w 8335849"/>
              <a:gd name="connsiteY15" fmla="*/ 4809265 h 5297286"/>
              <a:gd name="connsiteX16" fmla="*/ 584330 w 8335849"/>
              <a:gd name="connsiteY16" fmla="*/ 4767046 h 5297286"/>
              <a:gd name="connsiteX17" fmla="*/ 563829 w 8335849"/>
              <a:gd name="connsiteY17" fmla="*/ 4755600 h 5297286"/>
              <a:gd name="connsiteX18" fmla="*/ 846629 w 8335849"/>
              <a:gd name="connsiteY18" fmla="*/ 4532238 h 5297286"/>
              <a:gd name="connsiteX19" fmla="*/ 824325 w 8335849"/>
              <a:gd name="connsiteY19" fmla="*/ 4538549 h 5297286"/>
              <a:gd name="connsiteX20" fmla="*/ 682925 w 8335849"/>
              <a:gd name="connsiteY20" fmla="*/ 4650373 h 5297286"/>
              <a:gd name="connsiteX21" fmla="*/ 678116 w 8335849"/>
              <a:gd name="connsiteY21" fmla="*/ 4692877 h 5297286"/>
              <a:gd name="connsiteX22" fmla="*/ 701682 w 8335849"/>
              <a:gd name="connsiteY22" fmla="*/ 4704573 h 5297286"/>
              <a:gd name="connsiteX23" fmla="*/ 720439 w 8335849"/>
              <a:gd name="connsiteY23" fmla="*/ 4697727 h 5297286"/>
              <a:gd name="connsiteX24" fmla="*/ 861840 w 8335849"/>
              <a:gd name="connsiteY24" fmla="*/ 4585903 h 5297286"/>
              <a:gd name="connsiteX25" fmla="*/ 867130 w 8335849"/>
              <a:gd name="connsiteY25" fmla="*/ 4543684 h 5297286"/>
              <a:gd name="connsiteX26" fmla="*/ 846629 w 8335849"/>
              <a:gd name="connsiteY26" fmla="*/ 4532238 h 5297286"/>
              <a:gd name="connsiteX27" fmla="*/ 1129670 w 8335849"/>
              <a:gd name="connsiteY27" fmla="*/ 4308877 h 5297286"/>
              <a:gd name="connsiteX28" fmla="*/ 1107607 w 8335849"/>
              <a:gd name="connsiteY28" fmla="*/ 4315188 h 5297286"/>
              <a:gd name="connsiteX29" fmla="*/ 966206 w 8335849"/>
              <a:gd name="connsiteY29" fmla="*/ 4427011 h 5297286"/>
              <a:gd name="connsiteX30" fmla="*/ 960916 w 8335849"/>
              <a:gd name="connsiteY30" fmla="*/ 4469516 h 5297286"/>
              <a:gd name="connsiteX31" fmla="*/ 984964 w 8335849"/>
              <a:gd name="connsiteY31" fmla="*/ 4481211 h 5297286"/>
              <a:gd name="connsiteX32" fmla="*/ 1003240 w 8335849"/>
              <a:gd name="connsiteY32" fmla="*/ 4474365 h 5297286"/>
              <a:gd name="connsiteX33" fmla="*/ 1145121 w 8335849"/>
              <a:gd name="connsiteY33" fmla="*/ 4362542 h 5297286"/>
              <a:gd name="connsiteX34" fmla="*/ 1149930 w 8335849"/>
              <a:gd name="connsiteY34" fmla="*/ 4320323 h 5297286"/>
              <a:gd name="connsiteX35" fmla="*/ 1129670 w 8335849"/>
              <a:gd name="connsiteY35" fmla="*/ 4308877 h 5297286"/>
              <a:gd name="connsiteX36" fmla="*/ 1412951 w 8335849"/>
              <a:gd name="connsiteY36" fmla="*/ 4085515 h 5297286"/>
              <a:gd name="connsiteX37" fmla="*/ 1390888 w 8335849"/>
              <a:gd name="connsiteY37" fmla="*/ 4091826 h 5297286"/>
              <a:gd name="connsiteX38" fmla="*/ 1249007 w 8335849"/>
              <a:gd name="connsiteY38" fmla="*/ 4203650 h 5297286"/>
              <a:gd name="connsiteX39" fmla="*/ 1244197 w 8335849"/>
              <a:gd name="connsiteY39" fmla="*/ 4246154 h 5297286"/>
              <a:gd name="connsiteX40" fmla="*/ 1267763 w 8335849"/>
              <a:gd name="connsiteY40" fmla="*/ 4257850 h 5297286"/>
              <a:gd name="connsiteX41" fmla="*/ 1286521 w 8335849"/>
              <a:gd name="connsiteY41" fmla="*/ 4251003 h 5297286"/>
              <a:gd name="connsiteX42" fmla="*/ 1427921 w 8335849"/>
              <a:gd name="connsiteY42" fmla="*/ 4139180 h 5297286"/>
              <a:gd name="connsiteX43" fmla="*/ 1433212 w 8335849"/>
              <a:gd name="connsiteY43" fmla="*/ 4096961 h 5297286"/>
              <a:gd name="connsiteX44" fmla="*/ 1412951 w 8335849"/>
              <a:gd name="connsiteY44" fmla="*/ 4085515 h 5297286"/>
              <a:gd name="connsiteX45" fmla="*/ 1695752 w 8335849"/>
              <a:gd name="connsiteY45" fmla="*/ 3861868 h 5297286"/>
              <a:gd name="connsiteX46" fmla="*/ 1673688 w 8335849"/>
              <a:gd name="connsiteY46" fmla="*/ 3868179 h 5297286"/>
              <a:gd name="connsiteX47" fmla="*/ 1532288 w 8335849"/>
              <a:gd name="connsiteY47" fmla="*/ 3980003 h 5297286"/>
              <a:gd name="connsiteX48" fmla="*/ 1526997 w 8335849"/>
              <a:gd name="connsiteY48" fmla="*/ 4022507 h 5297286"/>
              <a:gd name="connsiteX49" fmla="*/ 1551045 w 8335849"/>
              <a:gd name="connsiteY49" fmla="*/ 4033918 h 5297286"/>
              <a:gd name="connsiteX50" fmla="*/ 1569802 w 8335849"/>
              <a:gd name="connsiteY50" fmla="*/ 4027356 h 5297286"/>
              <a:gd name="connsiteX51" fmla="*/ 1711202 w 8335849"/>
              <a:gd name="connsiteY51" fmla="*/ 3915533 h 5297286"/>
              <a:gd name="connsiteX52" fmla="*/ 1716012 w 8335849"/>
              <a:gd name="connsiteY52" fmla="*/ 3873314 h 5297286"/>
              <a:gd name="connsiteX53" fmla="*/ 1695752 w 8335849"/>
              <a:gd name="connsiteY53" fmla="*/ 3861868 h 5297286"/>
              <a:gd name="connsiteX54" fmla="*/ 1978793 w 8335849"/>
              <a:gd name="connsiteY54" fmla="*/ 3638506 h 5297286"/>
              <a:gd name="connsiteX55" fmla="*/ 1956488 w 8335849"/>
              <a:gd name="connsiteY55" fmla="*/ 3644817 h 5297286"/>
              <a:gd name="connsiteX56" fmla="*/ 1815088 w 8335849"/>
              <a:gd name="connsiteY56" fmla="*/ 3756641 h 5297286"/>
              <a:gd name="connsiteX57" fmla="*/ 1809798 w 8335849"/>
              <a:gd name="connsiteY57" fmla="*/ 3799145 h 5297286"/>
              <a:gd name="connsiteX58" fmla="*/ 1833845 w 8335849"/>
              <a:gd name="connsiteY58" fmla="*/ 3810556 h 5297286"/>
              <a:gd name="connsiteX59" fmla="*/ 1852603 w 8335849"/>
              <a:gd name="connsiteY59" fmla="*/ 3803995 h 5297286"/>
              <a:gd name="connsiteX60" fmla="*/ 1994003 w 8335849"/>
              <a:gd name="connsiteY60" fmla="*/ 3692171 h 5297286"/>
              <a:gd name="connsiteX61" fmla="*/ 1999293 w 8335849"/>
              <a:gd name="connsiteY61" fmla="*/ 3649952 h 5297286"/>
              <a:gd name="connsiteX62" fmla="*/ 1978793 w 8335849"/>
              <a:gd name="connsiteY62" fmla="*/ 3638506 h 5297286"/>
              <a:gd name="connsiteX63" fmla="*/ 2262074 w 8335849"/>
              <a:gd name="connsiteY63" fmla="*/ 3415145 h 5297286"/>
              <a:gd name="connsiteX64" fmla="*/ 2239770 w 8335849"/>
              <a:gd name="connsiteY64" fmla="*/ 3421457 h 5297286"/>
              <a:gd name="connsiteX65" fmla="*/ 2098370 w 8335849"/>
              <a:gd name="connsiteY65" fmla="*/ 3533279 h 5297286"/>
              <a:gd name="connsiteX66" fmla="*/ 2093079 w 8335849"/>
              <a:gd name="connsiteY66" fmla="*/ 3575784 h 5297286"/>
              <a:gd name="connsiteX67" fmla="*/ 2117127 w 8335849"/>
              <a:gd name="connsiteY67" fmla="*/ 3587194 h 5297286"/>
              <a:gd name="connsiteX68" fmla="*/ 2135884 w 8335849"/>
              <a:gd name="connsiteY68" fmla="*/ 3580633 h 5297286"/>
              <a:gd name="connsiteX69" fmla="*/ 2277284 w 8335849"/>
              <a:gd name="connsiteY69" fmla="*/ 3468810 h 5297286"/>
              <a:gd name="connsiteX70" fmla="*/ 2282575 w 8335849"/>
              <a:gd name="connsiteY70" fmla="*/ 3426591 h 5297286"/>
              <a:gd name="connsiteX71" fmla="*/ 2262074 w 8335849"/>
              <a:gd name="connsiteY71" fmla="*/ 3415145 h 5297286"/>
              <a:gd name="connsiteX72" fmla="*/ 2544874 w 8335849"/>
              <a:gd name="connsiteY72" fmla="*/ 3191783 h 5297286"/>
              <a:gd name="connsiteX73" fmla="*/ 2522570 w 8335849"/>
              <a:gd name="connsiteY73" fmla="*/ 3198095 h 5297286"/>
              <a:gd name="connsiteX74" fmla="*/ 2381170 w 8335849"/>
              <a:gd name="connsiteY74" fmla="*/ 3309918 h 5297286"/>
              <a:gd name="connsiteX75" fmla="*/ 2375880 w 8335849"/>
              <a:gd name="connsiteY75" fmla="*/ 3352422 h 5297286"/>
              <a:gd name="connsiteX76" fmla="*/ 2399927 w 8335849"/>
              <a:gd name="connsiteY76" fmla="*/ 3363832 h 5297286"/>
              <a:gd name="connsiteX77" fmla="*/ 2418684 w 8335849"/>
              <a:gd name="connsiteY77" fmla="*/ 3357271 h 5297286"/>
              <a:gd name="connsiteX78" fmla="*/ 2560085 w 8335849"/>
              <a:gd name="connsiteY78" fmla="*/ 3245448 h 5297286"/>
              <a:gd name="connsiteX79" fmla="*/ 2565375 w 8335849"/>
              <a:gd name="connsiteY79" fmla="*/ 3203230 h 5297286"/>
              <a:gd name="connsiteX80" fmla="*/ 2544874 w 8335849"/>
              <a:gd name="connsiteY80" fmla="*/ 3191783 h 5297286"/>
              <a:gd name="connsiteX81" fmla="*/ 2828155 w 8335849"/>
              <a:gd name="connsiteY81" fmla="*/ 2968421 h 5297286"/>
              <a:gd name="connsiteX82" fmla="*/ 2805852 w 8335849"/>
              <a:gd name="connsiteY82" fmla="*/ 2974733 h 5297286"/>
              <a:gd name="connsiteX83" fmla="*/ 2664451 w 8335849"/>
              <a:gd name="connsiteY83" fmla="*/ 3086557 h 5297286"/>
              <a:gd name="connsiteX84" fmla="*/ 2654832 w 8335849"/>
              <a:gd name="connsiteY84" fmla="*/ 3100249 h 5297286"/>
              <a:gd name="connsiteX85" fmla="*/ 2637999 w 8335849"/>
              <a:gd name="connsiteY85" fmla="*/ 3109377 h 5297286"/>
              <a:gd name="connsiteX86" fmla="*/ 2625975 w 8335849"/>
              <a:gd name="connsiteY86" fmla="*/ 3150170 h 5297286"/>
              <a:gd name="connsiteX87" fmla="*/ 2652428 w 8335849"/>
              <a:gd name="connsiteY87" fmla="*/ 3166145 h 5297286"/>
              <a:gd name="connsiteX88" fmla="*/ 2666856 w 8335849"/>
              <a:gd name="connsiteY88" fmla="*/ 3162721 h 5297286"/>
              <a:gd name="connsiteX89" fmla="*/ 2827013 w 8335849"/>
              <a:gd name="connsiteY89" fmla="*/ 3083133 h 5297286"/>
              <a:gd name="connsiteX90" fmla="*/ 2841442 w 8335849"/>
              <a:gd name="connsiteY90" fmla="*/ 3042911 h 5297286"/>
              <a:gd name="connsiteX91" fmla="*/ 2831342 w 8335849"/>
              <a:gd name="connsiteY91" fmla="*/ 3031501 h 5297286"/>
              <a:gd name="connsiteX92" fmla="*/ 2843366 w 8335849"/>
              <a:gd name="connsiteY92" fmla="*/ 3022087 h 5297286"/>
              <a:gd name="connsiteX93" fmla="*/ 2848656 w 8335849"/>
              <a:gd name="connsiteY93" fmla="*/ 2979868 h 5297286"/>
              <a:gd name="connsiteX94" fmla="*/ 2828155 w 8335849"/>
              <a:gd name="connsiteY94" fmla="*/ 2968421 h 5297286"/>
              <a:gd name="connsiteX95" fmla="*/ 3134823 w 8335849"/>
              <a:gd name="connsiteY95" fmla="*/ 2884304 h 5297286"/>
              <a:gd name="connsiteX96" fmla="*/ 2967452 w 8335849"/>
              <a:gd name="connsiteY96" fmla="*/ 2953908 h 5297286"/>
              <a:gd name="connsiteX97" fmla="*/ 2951099 w 8335849"/>
              <a:gd name="connsiteY97" fmla="*/ 2993275 h 5297286"/>
              <a:gd name="connsiteX98" fmla="*/ 2978995 w 8335849"/>
              <a:gd name="connsiteY98" fmla="*/ 3011817 h 5297286"/>
              <a:gd name="connsiteX99" fmla="*/ 2991018 w 8335849"/>
              <a:gd name="connsiteY99" fmla="*/ 3009249 h 5297286"/>
              <a:gd name="connsiteX100" fmla="*/ 3157428 w 8335849"/>
              <a:gd name="connsiteY100" fmla="*/ 2940216 h 5297286"/>
              <a:gd name="connsiteX101" fmla="*/ 3174262 w 8335849"/>
              <a:gd name="connsiteY101" fmla="*/ 2900850 h 5297286"/>
              <a:gd name="connsiteX102" fmla="*/ 3134823 w 8335849"/>
              <a:gd name="connsiteY102" fmla="*/ 2884304 h 5297286"/>
              <a:gd name="connsiteX103" fmla="*/ 3471971 w 8335849"/>
              <a:gd name="connsiteY103" fmla="*/ 2753082 h 5297286"/>
              <a:gd name="connsiteX104" fmla="*/ 3303157 w 8335849"/>
              <a:gd name="connsiteY104" fmla="*/ 2817837 h 5297286"/>
              <a:gd name="connsiteX105" fmla="*/ 3286324 w 8335849"/>
              <a:gd name="connsiteY105" fmla="*/ 2856918 h 5297286"/>
              <a:gd name="connsiteX106" fmla="*/ 3314219 w 8335849"/>
              <a:gd name="connsiteY106" fmla="*/ 2876316 h 5297286"/>
              <a:gd name="connsiteX107" fmla="*/ 3325281 w 8335849"/>
              <a:gd name="connsiteY107" fmla="*/ 2874320 h 5297286"/>
              <a:gd name="connsiteX108" fmla="*/ 3493614 w 8335849"/>
              <a:gd name="connsiteY108" fmla="*/ 2809565 h 5297286"/>
              <a:gd name="connsiteX109" fmla="*/ 3510929 w 8335849"/>
              <a:gd name="connsiteY109" fmla="*/ 2770484 h 5297286"/>
              <a:gd name="connsiteX110" fmla="*/ 3471971 w 8335849"/>
              <a:gd name="connsiteY110" fmla="*/ 2753082 h 5297286"/>
              <a:gd name="connsiteX111" fmla="*/ 3091477 w 8335849"/>
              <a:gd name="connsiteY111" fmla="*/ 2713466 h 5297286"/>
              <a:gd name="connsiteX112" fmla="*/ 3071819 w 8335849"/>
              <a:gd name="connsiteY112" fmla="*/ 2725126 h 5297286"/>
              <a:gd name="connsiteX113" fmla="*/ 2978995 w 8335849"/>
              <a:gd name="connsiteY113" fmla="*/ 2837806 h 5297286"/>
              <a:gd name="connsiteX114" fmla="*/ 2947252 w 8335849"/>
              <a:gd name="connsiteY114" fmla="*/ 2862909 h 5297286"/>
              <a:gd name="connsiteX115" fmla="*/ 2941961 w 8335849"/>
              <a:gd name="connsiteY115" fmla="*/ 2905128 h 5297286"/>
              <a:gd name="connsiteX116" fmla="*/ 2966009 w 8335849"/>
              <a:gd name="connsiteY116" fmla="*/ 2916539 h 5297286"/>
              <a:gd name="connsiteX117" fmla="*/ 2983323 w 8335849"/>
              <a:gd name="connsiteY117" fmla="*/ 2910549 h 5297286"/>
              <a:gd name="connsiteX118" fmla="*/ 3001599 w 8335849"/>
              <a:gd name="connsiteY118" fmla="*/ 2901990 h 5297286"/>
              <a:gd name="connsiteX119" fmla="*/ 3019876 w 8335849"/>
              <a:gd name="connsiteY119" fmla="*/ 2882022 h 5297286"/>
              <a:gd name="connsiteX120" fmla="*/ 3126166 w 8335849"/>
              <a:gd name="connsiteY120" fmla="*/ 2798440 h 5297286"/>
              <a:gd name="connsiteX121" fmla="*/ 3130976 w 8335849"/>
              <a:gd name="connsiteY121" fmla="*/ 2755935 h 5297286"/>
              <a:gd name="connsiteX122" fmla="*/ 3125204 w 8335849"/>
              <a:gd name="connsiteY122" fmla="*/ 2750800 h 5297286"/>
              <a:gd name="connsiteX123" fmla="*/ 3113661 w 8335849"/>
              <a:gd name="connsiteY123" fmla="*/ 2719136 h 5297286"/>
              <a:gd name="connsiteX124" fmla="*/ 3091477 w 8335849"/>
              <a:gd name="connsiteY124" fmla="*/ 2713466 h 5297286"/>
              <a:gd name="connsiteX125" fmla="*/ 3812005 w 8335849"/>
              <a:gd name="connsiteY125" fmla="*/ 2627852 h 5297286"/>
              <a:gd name="connsiteX126" fmla="*/ 3641748 w 8335849"/>
              <a:gd name="connsiteY126" fmla="*/ 2689754 h 5297286"/>
              <a:gd name="connsiteX127" fmla="*/ 3623953 w 8335849"/>
              <a:gd name="connsiteY127" fmla="*/ 2728264 h 5297286"/>
              <a:gd name="connsiteX128" fmla="*/ 3652329 w 8335849"/>
              <a:gd name="connsiteY128" fmla="*/ 2748234 h 5297286"/>
              <a:gd name="connsiteX129" fmla="*/ 3662910 w 8335849"/>
              <a:gd name="connsiteY129" fmla="*/ 2746521 h 5297286"/>
              <a:gd name="connsiteX130" fmla="*/ 3832205 w 8335849"/>
              <a:gd name="connsiteY130" fmla="*/ 2684619 h 5297286"/>
              <a:gd name="connsiteX131" fmla="*/ 3850481 w 8335849"/>
              <a:gd name="connsiteY131" fmla="*/ 2646108 h 5297286"/>
              <a:gd name="connsiteX132" fmla="*/ 3812005 w 8335849"/>
              <a:gd name="connsiteY132" fmla="*/ 2627852 h 5297286"/>
              <a:gd name="connsiteX133" fmla="*/ 3393997 w 8335849"/>
              <a:gd name="connsiteY133" fmla="*/ 2521234 h 5297286"/>
              <a:gd name="connsiteX134" fmla="*/ 3371933 w 8335849"/>
              <a:gd name="connsiteY134" fmla="*/ 2527439 h 5297286"/>
              <a:gd name="connsiteX135" fmla="*/ 3230052 w 8335849"/>
              <a:gd name="connsiteY135" fmla="*/ 2639262 h 5297286"/>
              <a:gd name="connsiteX136" fmla="*/ 3225243 w 8335849"/>
              <a:gd name="connsiteY136" fmla="*/ 2682052 h 5297286"/>
              <a:gd name="connsiteX137" fmla="*/ 3248809 w 8335849"/>
              <a:gd name="connsiteY137" fmla="*/ 2693462 h 5297286"/>
              <a:gd name="connsiteX138" fmla="*/ 3267566 w 8335849"/>
              <a:gd name="connsiteY138" fmla="*/ 2686902 h 5297286"/>
              <a:gd name="connsiteX139" fmla="*/ 3409448 w 8335849"/>
              <a:gd name="connsiteY139" fmla="*/ 2575078 h 5297286"/>
              <a:gd name="connsiteX140" fmla="*/ 3414257 w 8335849"/>
              <a:gd name="connsiteY140" fmla="*/ 2532574 h 5297286"/>
              <a:gd name="connsiteX141" fmla="*/ 3393997 w 8335849"/>
              <a:gd name="connsiteY141" fmla="*/ 2521234 h 5297286"/>
              <a:gd name="connsiteX142" fmla="*/ 4152520 w 8335849"/>
              <a:gd name="connsiteY142" fmla="*/ 2507185 h 5297286"/>
              <a:gd name="connsiteX143" fmla="*/ 3981782 w 8335849"/>
              <a:gd name="connsiteY143" fmla="*/ 2567091 h 5297286"/>
              <a:gd name="connsiteX144" fmla="*/ 3963505 w 8335849"/>
              <a:gd name="connsiteY144" fmla="*/ 2605886 h 5297286"/>
              <a:gd name="connsiteX145" fmla="*/ 3991882 w 8335849"/>
              <a:gd name="connsiteY145" fmla="*/ 2626140 h 5297286"/>
              <a:gd name="connsiteX146" fmla="*/ 4001982 w 8335849"/>
              <a:gd name="connsiteY146" fmla="*/ 2624143 h 5297286"/>
              <a:gd name="connsiteX147" fmla="*/ 4172239 w 8335849"/>
              <a:gd name="connsiteY147" fmla="*/ 2564523 h 5297286"/>
              <a:gd name="connsiteX148" fmla="*/ 4190996 w 8335849"/>
              <a:gd name="connsiteY148" fmla="*/ 2526013 h 5297286"/>
              <a:gd name="connsiteX149" fmla="*/ 4152520 w 8335849"/>
              <a:gd name="connsiteY149" fmla="*/ 2507185 h 5297286"/>
              <a:gd name="connsiteX150" fmla="*/ 3279530 w 8335849"/>
              <a:gd name="connsiteY150" fmla="*/ 2409482 h 5297286"/>
              <a:gd name="connsiteX151" fmla="*/ 3261795 w 8335849"/>
              <a:gd name="connsiteY151" fmla="*/ 2424173 h 5297286"/>
              <a:gd name="connsiteX152" fmla="*/ 3172338 w 8335849"/>
              <a:gd name="connsiteY152" fmla="*/ 2578501 h 5297286"/>
              <a:gd name="connsiteX153" fmla="*/ 3181957 w 8335849"/>
              <a:gd name="connsiteY153" fmla="*/ 2620435 h 5297286"/>
              <a:gd name="connsiteX154" fmla="*/ 3197828 w 8335849"/>
              <a:gd name="connsiteY154" fmla="*/ 2624999 h 5297286"/>
              <a:gd name="connsiteX155" fmla="*/ 3223800 w 8335849"/>
              <a:gd name="connsiteY155" fmla="*/ 2610736 h 5297286"/>
              <a:gd name="connsiteX156" fmla="*/ 3314700 w 8335849"/>
              <a:gd name="connsiteY156" fmla="*/ 2452699 h 5297286"/>
              <a:gd name="connsiteX157" fmla="*/ 3302676 w 8335849"/>
              <a:gd name="connsiteY157" fmla="*/ 2411907 h 5297286"/>
              <a:gd name="connsiteX158" fmla="*/ 3279530 w 8335849"/>
              <a:gd name="connsiteY158" fmla="*/ 2409482 h 5297286"/>
              <a:gd name="connsiteX159" fmla="*/ 4494478 w 8335849"/>
              <a:gd name="connsiteY159" fmla="*/ 2389656 h 5297286"/>
              <a:gd name="connsiteX160" fmla="*/ 4323739 w 8335849"/>
              <a:gd name="connsiteY160" fmla="*/ 2448135 h 5297286"/>
              <a:gd name="connsiteX161" fmla="*/ 4304501 w 8335849"/>
              <a:gd name="connsiteY161" fmla="*/ 2486361 h 5297286"/>
              <a:gd name="connsiteX162" fmla="*/ 4333358 w 8335849"/>
              <a:gd name="connsiteY162" fmla="*/ 2506900 h 5297286"/>
              <a:gd name="connsiteX163" fmla="*/ 4342977 w 8335849"/>
              <a:gd name="connsiteY163" fmla="*/ 2505474 h 5297286"/>
              <a:gd name="connsiteX164" fmla="*/ 4514197 w 8335849"/>
              <a:gd name="connsiteY164" fmla="*/ 2447280 h 5297286"/>
              <a:gd name="connsiteX165" fmla="*/ 4532954 w 8335849"/>
              <a:gd name="connsiteY165" fmla="*/ 2408769 h 5297286"/>
              <a:gd name="connsiteX166" fmla="*/ 4494478 w 8335849"/>
              <a:gd name="connsiteY166" fmla="*/ 2389656 h 5297286"/>
              <a:gd name="connsiteX167" fmla="*/ 3676797 w 8335849"/>
              <a:gd name="connsiteY167" fmla="*/ 2297873 h 5297286"/>
              <a:gd name="connsiteX168" fmla="*/ 3654734 w 8335849"/>
              <a:gd name="connsiteY168" fmla="*/ 2304077 h 5297286"/>
              <a:gd name="connsiteX169" fmla="*/ 3513333 w 8335849"/>
              <a:gd name="connsiteY169" fmla="*/ 2415901 h 5297286"/>
              <a:gd name="connsiteX170" fmla="*/ 3508043 w 8335849"/>
              <a:gd name="connsiteY170" fmla="*/ 2458405 h 5297286"/>
              <a:gd name="connsiteX171" fmla="*/ 3532091 w 8335849"/>
              <a:gd name="connsiteY171" fmla="*/ 2469816 h 5297286"/>
              <a:gd name="connsiteX172" fmla="*/ 3550848 w 8335849"/>
              <a:gd name="connsiteY172" fmla="*/ 2463540 h 5297286"/>
              <a:gd name="connsiteX173" fmla="*/ 3692248 w 8335849"/>
              <a:gd name="connsiteY173" fmla="*/ 2351716 h 5297286"/>
              <a:gd name="connsiteX174" fmla="*/ 3697057 w 8335849"/>
              <a:gd name="connsiteY174" fmla="*/ 2309212 h 5297286"/>
              <a:gd name="connsiteX175" fmla="*/ 3676797 w 8335849"/>
              <a:gd name="connsiteY175" fmla="*/ 2297873 h 5297286"/>
              <a:gd name="connsiteX176" fmla="*/ 4836916 w 8335849"/>
              <a:gd name="connsiteY176" fmla="*/ 2274980 h 5297286"/>
              <a:gd name="connsiteX177" fmla="*/ 4665697 w 8335849"/>
              <a:gd name="connsiteY177" fmla="*/ 2332033 h 5297286"/>
              <a:gd name="connsiteX178" fmla="*/ 4646459 w 8335849"/>
              <a:gd name="connsiteY178" fmla="*/ 2369973 h 5297286"/>
              <a:gd name="connsiteX179" fmla="*/ 4675316 w 8335849"/>
              <a:gd name="connsiteY179" fmla="*/ 2390512 h 5297286"/>
              <a:gd name="connsiteX180" fmla="*/ 4684935 w 8335849"/>
              <a:gd name="connsiteY180" fmla="*/ 2389086 h 5297286"/>
              <a:gd name="connsiteX181" fmla="*/ 4856154 w 8335849"/>
              <a:gd name="connsiteY181" fmla="*/ 2332033 h 5297286"/>
              <a:gd name="connsiteX182" fmla="*/ 4875392 w 8335849"/>
              <a:gd name="connsiteY182" fmla="*/ 2293808 h 5297286"/>
              <a:gd name="connsiteX183" fmla="*/ 4836916 w 8335849"/>
              <a:gd name="connsiteY183" fmla="*/ 2274980 h 5297286"/>
              <a:gd name="connsiteX184" fmla="*/ 5180317 w 8335849"/>
              <a:gd name="connsiteY184" fmla="*/ 2161730 h 5297286"/>
              <a:gd name="connsiteX185" fmla="*/ 5008616 w 8335849"/>
              <a:gd name="connsiteY185" fmla="*/ 2217927 h 5297286"/>
              <a:gd name="connsiteX186" fmla="*/ 4989378 w 8335849"/>
              <a:gd name="connsiteY186" fmla="*/ 2256153 h 5297286"/>
              <a:gd name="connsiteX187" fmla="*/ 5018235 w 8335849"/>
              <a:gd name="connsiteY187" fmla="*/ 2276977 h 5297286"/>
              <a:gd name="connsiteX188" fmla="*/ 5027373 w 8335849"/>
              <a:gd name="connsiteY188" fmla="*/ 2275551 h 5297286"/>
              <a:gd name="connsiteX189" fmla="*/ 5199074 w 8335849"/>
              <a:gd name="connsiteY189" fmla="*/ 2219354 h 5297286"/>
              <a:gd name="connsiteX190" fmla="*/ 5218793 w 8335849"/>
              <a:gd name="connsiteY190" fmla="*/ 2181128 h 5297286"/>
              <a:gd name="connsiteX191" fmla="*/ 5180317 w 8335849"/>
              <a:gd name="connsiteY191" fmla="*/ 2161730 h 5297286"/>
              <a:gd name="connsiteX192" fmla="*/ 3430609 w 8335849"/>
              <a:gd name="connsiteY192" fmla="*/ 2084139 h 5297286"/>
              <a:gd name="connsiteX193" fmla="*/ 3414257 w 8335849"/>
              <a:gd name="connsiteY193" fmla="*/ 2100399 h 5297286"/>
              <a:gd name="connsiteX194" fmla="*/ 3341633 w 8335849"/>
              <a:gd name="connsiteY194" fmla="*/ 2264711 h 5297286"/>
              <a:gd name="connsiteX195" fmla="*/ 3356543 w 8335849"/>
              <a:gd name="connsiteY195" fmla="*/ 2304648 h 5297286"/>
              <a:gd name="connsiteX196" fmla="*/ 3369048 w 8335849"/>
              <a:gd name="connsiteY196" fmla="*/ 2307500 h 5297286"/>
              <a:gd name="connsiteX197" fmla="*/ 3396462 w 8335849"/>
              <a:gd name="connsiteY197" fmla="*/ 2290099 h 5297286"/>
              <a:gd name="connsiteX198" fmla="*/ 3470048 w 8335849"/>
              <a:gd name="connsiteY198" fmla="*/ 2123505 h 5297286"/>
              <a:gd name="connsiteX199" fmla="*/ 3454176 w 8335849"/>
              <a:gd name="connsiteY199" fmla="*/ 2084139 h 5297286"/>
              <a:gd name="connsiteX200" fmla="*/ 3430609 w 8335849"/>
              <a:gd name="connsiteY200" fmla="*/ 2084139 h 5297286"/>
              <a:gd name="connsiteX201" fmla="*/ 3960079 w 8335849"/>
              <a:gd name="connsiteY201" fmla="*/ 2074796 h 5297286"/>
              <a:gd name="connsiteX202" fmla="*/ 3938015 w 8335849"/>
              <a:gd name="connsiteY202" fmla="*/ 2081001 h 5297286"/>
              <a:gd name="connsiteX203" fmla="*/ 3796615 w 8335849"/>
              <a:gd name="connsiteY203" fmla="*/ 2192824 h 5297286"/>
              <a:gd name="connsiteX204" fmla="*/ 3791324 w 8335849"/>
              <a:gd name="connsiteY204" fmla="*/ 2235329 h 5297286"/>
              <a:gd name="connsiteX205" fmla="*/ 3815372 w 8335849"/>
              <a:gd name="connsiteY205" fmla="*/ 2246739 h 5297286"/>
              <a:gd name="connsiteX206" fmla="*/ 3834129 w 8335849"/>
              <a:gd name="connsiteY206" fmla="*/ 2240178 h 5297286"/>
              <a:gd name="connsiteX207" fmla="*/ 3975529 w 8335849"/>
              <a:gd name="connsiteY207" fmla="*/ 2128355 h 5297286"/>
              <a:gd name="connsiteX208" fmla="*/ 3980339 w 8335849"/>
              <a:gd name="connsiteY208" fmla="*/ 2086135 h 5297286"/>
              <a:gd name="connsiteX209" fmla="*/ 3960079 w 8335849"/>
              <a:gd name="connsiteY209" fmla="*/ 2074796 h 5297286"/>
              <a:gd name="connsiteX210" fmla="*/ 5524679 w 8335849"/>
              <a:gd name="connsiteY210" fmla="*/ 2050477 h 5297286"/>
              <a:gd name="connsiteX211" fmla="*/ 5352498 w 8335849"/>
              <a:gd name="connsiteY211" fmla="*/ 2105819 h 5297286"/>
              <a:gd name="connsiteX212" fmla="*/ 5332779 w 8335849"/>
              <a:gd name="connsiteY212" fmla="*/ 2144329 h 5297286"/>
              <a:gd name="connsiteX213" fmla="*/ 5361636 w 8335849"/>
              <a:gd name="connsiteY213" fmla="*/ 2165154 h 5297286"/>
              <a:gd name="connsiteX214" fmla="*/ 5370774 w 8335849"/>
              <a:gd name="connsiteY214" fmla="*/ 2163727 h 5297286"/>
              <a:gd name="connsiteX215" fmla="*/ 5542955 w 8335849"/>
              <a:gd name="connsiteY215" fmla="*/ 2108386 h 5297286"/>
              <a:gd name="connsiteX216" fmla="*/ 5562674 w 8335849"/>
              <a:gd name="connsiteY216" fmla="*/ 2070161 h 5297286"/>
              <a:gd name="connsiteX217" fmla="*/ 5524679 w 8335849"/>
              <a:gd name="connsiteY217" fmla="*/ 2050477 h 5297286"/>
              <a:gd name="connsiteX218" fmla="*/ 5868560 w 8335849"/>
              <a:gd name="connsiteY218" fmla="*/ 1940651 h 5297286"/>
              <a:gd name="connsiteX219" fmla="*/ 5696379 w 8335849"/>
              <a:gd name="connsiteY219" fmla="*/ 1995136 h 5297286"/>
              <a:gd name="connsiteX220" fmla="*/ 5677141 w 8335849"/>
              <a:gd name="connsiteY220" fmla="*/ 2033362 h 5297286"/>
              <a:gd name="connsiteX221" fmla="*/ 5705998 w 8335849"/>
              <a:gd name="connsiteY221" fmla="*/ 2054471 h 5297286"/>
              <a:gd name="connsiteX222" fmla="*/ 5715136 w 8335849"/>
              <a:gd name="connsiteY222" fmla="*/ 2053045 h 5297286"/>
              <a:gd name="connsiteX223" fmla="*/ 5886837 w 8335849"/>
              <a:gd name="connsiteY223" fmla="*/ 1998274 h 5297286"/>
              <a:gd name="connsiteX224" fmla="*/ 5906556 w 8335849"/>
              <a:gd name="connsiteY224" fmla="*/ 1960334 h 5297286"/>
              <a:gd name="connsiteX225" fmla="*/ 5868560 w 8335849"/>
              <a:gd name="connsiteY225" fmla="*/ 1940651 h 5297286"/>
              <a:gd name="connsiteX226" fmla="*/ 4243120 w 8335849"/>
              <a:gd name="connsiteY226" fmla="*/ 1851149 h 5297286"/>
              <a:gd name="connsiteX227" fmla="*/ 4220815 w 8335849"/>
              <a:gd name="connsiteY227" fmla="*/ 1857354 h 5297286"/>
              <a:gd name="connsiteX228" fmla="*/ 4079415 w 8335849"/>
              <a:gd name="connsiteY228" fmla="*/ 1969177 h 5297286"/>
              <a:gd name="connsiteX229" fmla="*/ 4074125 w 8335849"/>
              <a:gd name="connsiteY229" fmla="*/ 2011682 h 5297286"/>
              <a:gd name="connsiteX230" fmla="*/ 4098172 w 8335849"/>
              <a:gd name="connsiteY230" fmla="*/ 2023092 h 5297286"/>
              <a:gd name="connsiteX231" fmla="*/ 4116929 w 8335849"/>
              <a:gd name="connsiteY231" fmla="*/ 2016531 h 5297286"/>
              <a:gd name="connsiteX232" fmla="*/ 4258330 w 8335849"/>
              <a:gd name="connsiteY232" fmla="*/ 1904707 h 5297286"/>
              <a:gd name="connsiteX233" fmla="*/ 4263620 w 8335849"/>
              <a:gd name="connsiteY233" fmla="*/ 1862488 h 5297286"/>
              <a:gd name="connsiteX234" fmla="*/ 4243120 w 8335849"/>
              <a:gd name="connsiteY234" fmla="*/ 1851149 h 5297286"/>
              <a:gd name="connsiteX235" fmla="*/ 6213404 w 8335849"/>
              <a:gd name="connsiteY235" fmla="*/ 1831965 h 5297286"/>
              <a:gd name="connsiteX236" fmla="*/ 6041222 w 8335849"/>
              <a:gd name="connsiteY236" fmla="*/ 1886165 h 5297286"/>
              <a:gd name="connsiteX237" fmla="*/ 6021503 w 8335849"/>
              <a:gd name="connsiteY237" fmla="*/ 1924106 h 5297286"/>
              <a:gd name="connsiteX238" fmla="*/ 6049880 w 8335849"/>
              <a:gd name="connsiteY238" fmla="*/ 1945500 h 5297286"/>
              <a:gd name="connsiteX239" fmla="*/ 6059018 w 8335849"/>
              <a:gd name="connsiteY239" fmla="*/ 1943789 h 5297286"/>
              <a:gd name="connsiteX240" fmla="*/ 6231680 w 8335849"/>
              <a:gd name="connsiteY240" fmla="*/ 1889874 h 5297286"/>
              <a:gd name="connsiteX241" fmla="*/ 6251399 w 8335849"/>
              <a:gd name="connsiteY241" fmla="*/ 1851934 h 5297286"/>
              <a:gd name="connsiteX242" fmla="*/ 6213404 w 8335849"/>
              <a:gd name="connsiteY242" fmla="*/ 1831965 h 5297286"/>
              <a:gd name="connsiteX243" fmla="*/ 3578262 w 8335849"/>
              <a:gd name="connsiteY243" fmla="*/ 1745245 h 5297286"/>
              <a:gd name="connsiteX244" fmla="*/ 3540267 w 8335849"/>
              <a:gd name="connsiteY244" fmla="*/ 1764358 h 5297286"/>
              <a:gd name="connsiteX245" fmla="*/ 3480148 w 8335849"/>
              <a:gd name="connsiteY245" fmla="*/ 1933519 h 5297286"/>
              <a:gd name="connsiteX246" fmla="*/ 3497943 w 8335849"/>
              <a:gd name="connsiteY246" fmla="*/ 1972600 h 5297286"/>
              <a:gd name="connsiteX247" fmla="*/ 3508524 w 8335849"/>
              <a:gd name="connsiteY247" fmla="*/ 1974312 h 5297286"/>
              <a:gd name="connsiteX248" fmla="*/ 3536900 w 8335849"/>
              <a:gd name="connsiteY248" fmla="*/ 1954629 h 5297286"/>
              <a:gd name="connsiteX249" fmla="*/ 3597500 w 8335849"/>
              <a:gd name="connsiteY249" fmla="*/ 1783756 h 5297286"/>
              <a:gd name="connsiteX250" fmla="*/ 3578262 w 8335849"/>
              <a:gd name="connsiteY250" fmla="*/ 1745245 h 5297286"/>
              <a:gd name="connsiteX251" fmla="*/ 6558728 w 8335849"/>
              <a:gd name="connsiteY251" fmla="*/ 1724706 h 5297286"/>
              <a:gd name="connsiteX252" fmla="*/ 6386066 w 8335849"/>
              <a:gd name="connsiteY252" fmla="*/ 1778336 h 5297286"/>
              <a:gd name="connsiteX253" fmla="*/ 6365865 w 8335849"/>
              <a:gd name="connsiteY253" fmla="*/ 1816276 h 5297286"/>
              <a:gd name="connsiteX254" fmla="*/ 6395204 w 8335849"/>
              <a:gd name="connsiteY254" fmla="*/ 1837385 h 5297286"/>
              <a:gd name="connsiteX255" fmla="*/ 6403861 w 8335849"/>
              <a:gd name="connsiteY255" fmla="*/ 1835959 h 5297286"/>
              <a:gd name="connsiteX256" fmla="*/ 6576523 w 8335849"/>
              <a:gd name="connsiteY256" fmla="*/ 1782329 h 5297286"/>
              <a:gd name="connsiteX257" fmla="*/ 6596723 w 8335849"/>
              <a:gd name="connsiteY257" fmla="*/ 1744675 h 5297286"/>
              <a:gd name="connsiteX258" fmla="*/ 6558728 w 8335849"/>
              <a:gd name="connsiteY258" fmla="*/ 1724706 h 5297286"/>
              <a:gd name="connsiteX259" fmla="*/ 4525920 w 8335849"/>
              <a:gd name="connsiteY259" fmla="*/ 1627788 h 5297286"/>
              <a:gd name="connsiteX260" fmla="*/ 4503616 w 8335849"/>
              <a:gd name="connsiteY260" fmla="*/ 1633992 h 5297286"/>
              <a:gd name="connsiteX261" fmla="*/ 4362215 w 8335849"/>
              <a:gd name="connsiteY261" fmla="*/ 1745816 h 5297286"/>
              <a:gd name="connsiteX262" fmla="*/ 4356925 w 8335849"/>
              <a:gd name="connsiteY262" fmla="*/ 1788320 h 5297286"/>
              <a:gd name="connsiteX263" fmla="*/ 4380973 w 8335849"/>
              <a:gd name="connsiteY263" fmla="*/ 1799730 h 5297286"/>
              <a:gd name="connsiteX264" fmla="*/ 4399730 w 8335849"/>
              <a:gd name="connsiteY264" fmla="*/ 1793169 h 5297286"/>
              <a:gd name="connsiteX265" fmla="*/ 4541130 w 8335849"/>
              <a:gd name="connsiteY265" fmla="*/ 1681346 h 5297286"/>
              <a:gd name="connsiteX266" fmla="*/ 4546420 w 8335849"/>
              <a:gd name="connsiteY266" fmla="*/ 1639127 h 5297286"/>
              <a:gd name="connsiteX267" fmla="*/ 4525920 w 8335849"/>
              <a:gd name="connsiteY267" fmla="*/ 1627788 h 5297286"/>
              <a:gd name="connsiteX268" fmla="*/ 6905014 w 8335849"/>
              <a:gd name="connsiteY268" fmla="*/ 1618303 h 5297286"/>
              <a:gd name="connsiteX269" fmla="*/ 6731871 w 8335849"/>
              <a:gd name="connsiteY269" fmla="*/ 1671362 h 5297286"/>
              <a:gd name="connsiteX270" fmla="*/ 6712152 w 8335849"/>
              <a:gd name="connsiteY270" fmla="*/ 1709017 h 5297286"/>
              <a:gd name="connsiteX271" fmla="*/ 6741009 w 8335849"/>
              <a:gd name="connsiteY271" fmla="*/ 1730411 h 5297286"/>
              <a:gd name="connsiteX272" fmla="*/ 6749666 w 8335849"/>
              <a:gd name="connsiteY272" fmla="*/ 1729270 h 5297286"/>
              <a:gd name="connsiteX273" fmla="*/ 6922809 w 8335849"/>
              <a:gd name="connsiteY273" fmla="*/ 1676496 h 5297286"/>
              <a:gd name="connsiteX274" fmla="*/ 6942528 w 8335849"/>
              <a:gd name="connsiteY274" fmla="*/ 1638556 h 5297286"/>
              <a:gd name="connsiteX275" fmla="*/ 6905014 w 8335849"/>
              <a:gd name="connsiteY275" fmla="*/ 1618303 h 5297286"/>
              <a:gd name="connsiteX276" fmla="*/ 7252743 w 8335849"/>
              <a:gd name="connsiteY276" fmla="*/ 1512755 h 5297286"/>
              <a:gd name="connsiteX277" fmla="*/ 7078157 w 8335849"/>
              <a:gd name="connsiteY277" fmla="*/ 1565529 h 5297286"/>
              <a:gd name="connsiteX278" fmla="*/ 7057957 w 8335849"/>
              <a:gd name="connsiteY278" fmla="*/ 1602898 h 5297286"/>
              <a:gd name="connsiteX279" fmla="*/ 7086814 w 8335849"/>
              <a:gd name="connsiteY279" fmla="*/ 1624293 h 5297286"/>
              <a:gd name="connsiteX280" fmla="*/ 7095471 w 8335849"/>
              <a:gd name="connsiteY280" fmla="*/ 1623152 h 5297286"/>
              <a:gd name="connsiteX281" fmla="*/ 7269576 w 8335849"/>
              <a:gd name="connsiteY281" fmla="*/ 1570664 h 5297286"/>
              <a:gd name="connsiteX282" fmla="*/ 7289776 w 8335849"/>
              <a:gd name="connsiteY282" fmla="*/ 1533009 h 5297286"/>
              <a:gd name="connsiteX283" fmla="*/ 7252743 w 8335849"/>
              <a:gd name="connsiteY283" fmla="*/ 1512755 h 5297286"/>
              <a:gd name="connsiteX284" fmla="*/ 4808720 w 8335849"/>
              <a:gd name="connsiteY284" fmla="*/ 1404034 h 5297286"/>
              <a:gd name="connsiteX285" fmla="*/ 4786416 w 8335849"/>
              <a:gd name="connsiteY285" fmla="*/ 1410345 h 5297286"/>
              <a:gd name="connsiteX286" fmla="*/ 4645016 w 8335849"/>
              <a:gd name="connsiteY286" fmla="*/ 1522169 h 5297286"/>
              <a:gd name="connsiteX287" fmla="*/ 4640206 w 8335849"/>
              <a:gd name="connsiteY287" fmla="*/ 1564958 h 5297286"/>
              <a:gd name="connsiteX288" fmla="*/ 4663773 w 8335849"/>
              <a:gd name="connsiteY288" fmla="*/ 1576369 h 5297286"/>
              <a:gd name="connsiteX289" fmla="*/ 4682530 w 8335849"/>
              <a:gd name="connsiteY289" fmla="*/ 1569808 h 5297286"/>
              <a:gd name="connsiteX290" fmla="*/ 4823930 w 8335849"/>
              <a:gd name="connsiteY290" fmla="*/ 1457699 h 5297286"/>
              <a:gd name="connsiteX291" fmla="*/ 4829221 w 8335849"/>
              <a:gd name="connsiteY291" fmla="*/ 1415480 h 5297286"/>
              <a:gd name="connsiteX292" fmla="*/ 4808720 w 8335849"/>
              <a:gd name="connsiteY292" fmla="*/ 1404034 h 5297286"/>
              <a:gd name="connsiteX293" fmla="*/ 3683591 w 8335849"/>
              <a:gd name="connsiteY293" fmla="*/ 1399505 h 5297286"/>
              <a:gd name="connsiteX294" fmla="*/ 3646076 w 8335849"/>
              <a:gd name="connsiteY294" fmla="*/ 1420615 h 5297286"/>
              <a:gd name="connsiteX295" fmla="*/ 3595576 w 8335849"/>
              <a:gd name="connsiteY295" fmla="*/ 1593199 h 5297286"/>
              <a:gd name="connsiteX296" fmla="*/ 3615295 w 8335849"/>
              <a:gd name="connsiteY296" fmla="*/ 1631139 h 5297286"/>
              <a:gd name="connsiteX297" fmla="*/ 3623953 w 8335849"/>
              <a:gd name="connsiteY297" fmla="*/ 1632281 h 5297286"/>
              <a:gd name="connsiteX298" fmla="*/ 3653291 w 8335849"/>
              <a:gd name="connsiteY298" fmla="*/ 1610886 h 5297286"/>
              <a:gd name="connsiteX299" fmla="*/ 3704272 w 8335849"/>
              <a:gd name="connsiteY299" fmla="*/ 1436589 h 5297286"/>
              <a:gd name="connsiteX300" fmla="*/ 3683591 w 8335849"/>
              <a:gd name="connsiteY300" fmla="*/ 1399505 h 5297286"/>
              <a:gd name="connsiteX301" fmla="*/ 5092002 w 8335849"/>
              <a:gd name="connsiteY301" fmla="*/ 1180387 h 5297286"/>
              <a:gd name="connsiteX302" fmla="*/ 5069697 w 8335849"/>
              <a:gd name="connsiteY302" fmla="*/ 1186698 h 5297286"/>
              <a:gd name="connsiteX303" fmla="*/ 4928297 w 8335849"/>
              <a:gd name="connsiteY303" fmla="*/ 1298522 h 5297286"/>
              <a:gd name="connsiteX304" fmla="*/ 4923488 w 8335849"/>
              <a:gd name="connsiteY304" fmla="*/ 1341026 h 5297286"/>
              <a:gd name="connsiteX305" fmla="*/ 4947054 w 8335849"/>
              <a:gd name="connsiteY305" fmla="*/ 1352722 h 5297286"/>
              <a:gd name="connsiteX306" fmla="*/ 4965812 w 8335849"/>
              <a:gd name="connsiteY306" fmla="*/ 1345876 h 5297286"/>
              <a:gd name="connsiteX307" fmla="*/ 5107212 w 8335849"/>
              <a:gd name="connsiteY307" fmla="*/ 1234052 h 5297286"/>
              <a:gd name="connsiteX308" fmla="*/ 5112502 w 8335849"/>
              <a:gd name="connsiteY308" fmla="*/ 1191833 h 5297286"/>
              <a:gd name="connsiteX309" fmla="*/ 5092002 w 8335849"/>
              <a:gd name="connsiteY309" fmla="*/ 1180387 h 5297286"/>
              <a:gd name="connsiteX310" fmla="*/ 3771124 w 8335849"/>
              <a:gd name="connsiteY310" fmla="*/ 1049201 h 5297286"/>
              <a:gd name="connsiteX311" fmla="*/ 3734572 w 8335849"/>
              <a:gd name="connsiteY311" fmla="*/ 1071452 h 5297286"/>
              <a:gd name="connsiteX312" fmla="*/ 3692248 w 8335849"/>
              <a:gd name="connsiteY312" fmla="*/ 1246604 h 5297286"/>
              <a:gd name="connsiteX313" fmla="*/ 3714372 w 8335849"/>
              <a:gd name="connsiteY313" fmla="*/ 1283403 h 5297286"/>
              <a:gd name="connsiteX314" fmla="*/ 3721586 w 8335849"/>
              <a:gd name="connsiteY314" fmla="*/ 1284259 h 5297286"/>
              <a:gd name="connsiteX315" fmla="*/ 3750924 w 8335849"/>
              <a:gd name="connsiteY315" fmla="*/ 1261723 h 5297286"/>
              <a:gd name="connsiteX316" fmla="*/ 3793729 w 8335849"/>
              <a:gd name="connsiteY316" fmla="*/ 1085430 h 5297286"/>
              <a:gd name="connsiteX317" fmla="*/ 3771124 w 8335849"/>
              <a:gd name="connsiteY317" fmla="*/ 1049201 h 5297286"/>
              <a:gd name="connsiteX318" fmla="*/ 5375042 w 8335849"/>
              <a:gd name="connsiteY318" fmla="*/ 957025 h 5297286"/>
              <a:gd name="connsiteX319" fmla="*/ 5352979 w 8335849"/>
              <a:gd name="connsiteY319" fmla="*/ 963337 h 5297286"/>
              <a:gd name="connsiteX320" fmla="*/ 5211098 w 8335849"/>
              <a:gd name="connsiteY320" fmla="*/ 1075160 h 5297286"/>
              <a:gd name="connsiteX321" fmla="*/ 5206288 w 8335849"/>
              <a:gd name="connsiteY321" fmla="*/ 1117664 h 5297286"/>
              <a:gd name="connsiteX322" fmla="*/ 5229855 w 8335849"/>
              <a:gd name="connsiteY322" fmla="*/ 1129360 h 5297286"/>
              <a:gd name="connsiteX323" fmla="*/ 5248612 w 8335849"/>
              <a:gd name="connsiteY323" fmla="*/ 1122514 h 5297286"/>
              <a:gd name="connsiteX324" fmla="*/ 5390493 w 8335849"/>
              <a:gd name="connsiteY324" fmla="*/ 1010690 h 5297286"/>
              <a:gd name="connsiteX325" fmla="*/ 5395303 w 8335849"/>
              <a:gd name="connsiteY325" fmla="*/ 968471 h 5297286"/>
              <a:gd name="connsiteX326" fmla="*/ 5375042 w 8335849"/>
              <a:gd name="connsiteY326" fmla="*/ 957025 h 5297286"/>
              <a:gd name="connsiteX327" fmla="*/ 5657843 w 8335849"/>
              <a:gd name="connsiteY327" fmla="*/ 733664 h 5297286"/>
              <a:gd name="connsiteX328" fmla="*/ 5635779 w 8335849"/>
              <a:gd name="connsiteY328" fmla="*/ 739975 h 5297286"/>
              <a:gd name="connsiteX329" fmla="*/ 5494379 w 8335849"/>
              <a:gd name="connsiteY329" fmla="*/ 851798 h 5297286"/>
              <a:gd name="connsiteX330" fmla="*/ 5488607 w 8335849"/>
              <a:gd name="connsiteY330" fmla="*/ 894303 h 5297286"/>
              <a:gd name="connsiteX331" fmla="*/ 5512655 w 8335849"/>
              <a:gd name="connsiteY331" fmla="*/ 905998 h 5297286"/>
              <a:gd name="connsiteX332" fmla="*/ 5531412 w 8335849"/>
              <a:gd name="connsiteY332" fmla="*/ 899152 h 5297286"/>
              <a:gd name="connsiteX333" fmla="*/ 5672812 w 8335849"/>
              <a:gd name="connsiteY333" fmla="*/ 787329 h 5297286"/>
              <a:gd name="connsiteX334" fmla="*/ 5678103 w 8335849"/>
              <a:gd name="connsiteY334" fmla="*/ 745110 h 5297286"/>
              <a:gd name="connsiteX335" fmla="*/ 5657843 w 8335849"/>
              <a:gd name="connsiteY335" fmla="*/ 733664 h 5297286"/>
              <a:gd name="connsiteX336" fmla="*/ 3841343 w 8335849"/>
              <a:gd name="connsiteY336" fmla="*/ 694047 h 5297286"/>
              <a:gd name="connsiteX337" fmla="*/ 3806715 w 8335849"/>
              <a:gd name="connsiteY337" fmla="*/ 719151 h 5297286"/>
              <a:gd name="connsiteX338" fmla="*/ 3773048 w 8335849"/>
              <a:gd name="connsiteY338" fmla="*/ 896014 h 5297286"/>
              <a:gd name="connsiteX339" fmla="*/ 3796615 w 8335849"/>
              <a:gd name="connsiteY339" fmla="*/ 931672 h 5297286"/>
              <a:gd name="connsiteX340" fmla="*/ 3802867 w 8335849"/>
              <a:gd name="connsiteY340" fmla="*/ 932243 h 5297286"/>
              <a:gd name="connsiteX341" fmla="*/ 3832205 w 8335849"/>
              <a:gd name="connsiteY341" fmla="*/ 907995 h 5297286"/>
              <a:gd name="connsiteX342" fmla="*/ 3866353 w 8335849"/>
              <a:gd name="connsiteY342" fmla="*/ 728850 h 5297286"/>
              <a:gd name="connsiteX343" fmla="*/ 3841343 w 8335849"/>
              <a:gd name="connsiteY343" fmla="*/ 694047 h 5297286"/>
              <a:gd name="connsiteX344" fmla="*/ 5941124 w 8335849"/>
              <a:gd name="connsiteY344" fmla="*/ 510302 h 5297286"/>
              <a:gd name="connsiteX345" fmla="*/ 5919060 w 8335849"/>
              <a:gd name="connsiteY345" fmla="*/ 516613 h 5297286"/>
              <a:gd name="connsiteX346" fmla="*/ 5777660 w 8335849"/>
              <a:gd name="connsiteY346" fmla="*/ 628437 h 5297286"/>
              <a:gd name="connsiteX347" fmla="*/ 5772370 w 8335849"/>
              <a:gd name="connsiteY347" fmla="*/ 670941 h 5297286"/>
              <a:gd name="connsiteX348" fmla="*/ 5796417 w 8335849"/>
              <a:gd name="connsiteY348" fmla="*/ 682637 h 5297286"/>
              <a:gd name="connsiteX349" fmla="*/ 5815175 w 8335849"/>
              <a:gd name="connsiteY349" fmla="*/ 675791 h 5297286"/>
              <a:gd name="connsiteX350" fmla="*/ 5956575 w 8335849"/>
              <a:gd name="connsiteY350" fmla="*/ 563967 h 5297286"/>
              <a:gd name="connsiteX351" fmla="*/ 5961384 w 8335849"/>
              <a:gd name="connsiteY351" fmla="*/ 521748 h 5297286"/>
              <a:gd name="connsiteX352" fmla="*/ 5941124 w 8335849"/>
              <a:gd name="connsiteY352" fmla="*/ 510302 h 5297286"/>
              <a:gd name="connsiteX353" fmla="*/ 6707823 w 8335849"/>
              <a:gd name="connsiteY353" fmla="*/ 0 h 5297286"/>
              <a:gd name="connsiteX354" fmla="*/ 6591913 w 8335849"/>
              <a:gd name="connsiteY354" fmla="*/ 654111 h 5297286"/>
              <a:gd name="connsiteX355" fmla="*/ 6290356 w 8335849"/>
              <a:gd name="connsiteY355" fmla="*/ 590211 h 5297286"/>
              <a:gd name="connsiteX356" fmla="*/ 4633954 w 8335849"/>
              <a:gd name="connsiteY356" fmla="*/ 2120652 h 5297286"/>
              <a:gd name="connsiteX357" fmla="*/ 6965614 w 8335849"/>
              <a:gd name="connsiteY357" fmla="*/ 1463690 h 5297286"/>
              <a:gd name="connsiteX358" fmla="*/ 6734275 w 8335849"/>
              <a:gd name="connsiteY358" fmla="*/ 1362136 h 5297286"/>
              <a:gd name="connsiteX359" fmla="*/ 8335849 w 8335849"/>
              <a:gd name="connsiteY359" fmla="*/ 1155605 h 5297286"/>
              <a:gd name="connsiteX360" fmla="*/ 7771210 w 8335849"/>
              <a:gd name="connsiteY360" fmla="*/ 1795166 h 5297286"/>
              <a:gd name="connsiteX361" fmla="*/ 7492738 w 8335849"/>
              <a:gd name="connsiteY361" fmla="*/ 1674214 h 5297286"/>
              <a:gd name="connsiteX362" fmla="*/ 1592926 w 8335849"/>
              <a:gd name="connsiteY362" fmla="*/ 5222831 h 5297286"/>
              <a:gd name="connsiteX363" fmla="*/ 1509763 w 8335849"/>
              <a:gd name="connsiteY363" fmla="*/ 5297286 h 5297286"/>
              <a:gd name="connsiteX364" fmla="*/ 0 w 8335849"/>
              <a:gd name="connsiteY364" fmla="*/ 5297286 h 5297286"/>
              <a:gd name="connsiteX365" fmla="*/ 0 w 8335849"/>
              <a:gd name="connsiteY365" fmla="*/ 5266547 h 5297286"/>
              <a:gd name="connsiteX366" fmla="*/ 12957 w 8335849"/>
              <a:gd name="connsiteY366" fmla="*/ 5256274 h 5297286"/>
              <a:gd name="connsiteX367" fmla="*/ 18248 w 8335849"/>
              <a:gd name="connsiteY367" fmla="*/ 5214055 h 5297286"/>
              <a:gd name="connsiteX368" fmla="*/ 0 w 8335849"/>
              <a:gd name="connsiteY368" fmla="*/ 5203961 h 5297286"/>
              <a:gd name="connsiteX369" fmla="*/ 0 w 8335849"/>
              <a:gd name="connsiteY369" fmla="*/ 3987609 h 5297286"/>
              <a:gd name="connsiteX370" fmla="*/ 1215 w 8335849"/>
              <a:gd name="connsiteY370" fmla="*/ 3986768 h 5297286"/>
              <a:gd name="connsiteX371" fmla="*/ 2974185 w 8335849"/>
              <a:gd name="connsiteY371" fmla="*/ 1943789 h 5297286"/>
              <a:gd name="connsiteX372" fmla="*/ 3674453 w 8335849"/>
              <a:gd name="connsiteY372" fmla="*/ 780768 h 5297286"/>
              <a:gd name="connsiteX373" fmla="*/ 3486400 w 8335849"/>
              <a:gd name="connsiteY373" fmla="*/ 843241 h 5297286"/>
              <a:gd name="connsiteX374" fmla="*/ 3748519 w 8335849"/>
              <a:gd name="connsiteY374" fmla="*/ 384821 h 5297286"/>
              <a:gd name="connsiteX375" fmla="*/ 4137129 w 8335849"/>
              <a:gd name="connsiteY375" fmla="*/ 658675 h 5297286"/>
              <a:gd name="connsiteX376" fmla="*/ 3971201 w 8335849"/>
              <a:gd name="connsiteY376" fmla="*/ 702605 h 5297286"/>
              <a:gd name="connsiteX377" fmla="*/ 3812005 w 8335849"/>
              <a:gd name="connsiteY377" fmla="*/ 1778336 h 5297286"/>
              <a:gd name="connsiteX378" fmla="*/ 5709846 w 8335849"/>
              <a:gd name="connsiteY378" fmla="*/ 411351 h 5297286"/>
              <a:gd name="connsiteX379" fmla="*/ 5470331 w 8335849"/>
              <a:gd name="connsiteY379" fmla="*/ 348593 h 5297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8335849" h="5297286">
                <a:moveTo>
                  <a:pt x="280548" y="4979247"/>
                </a:moveTo>
                <a:cubicBezTo>
                  <a:pt x="272792" y="4978356"/>
                  <a:pt x="264736" y="4980424"/>
                  <a:pt x="258244" y="4985558"/>
                </a:cubicBezTo>
                <a:lnTo>
                  <a:pt x="116843" y="5097382"/>
                </a:lnTo>
                <a:cubicBezTo>
                  <a:pt x="103857" y="5107652"/>
                  <a:pt x="101934" y="5126764"/>
                  <a:pt x="111553" y="5140172"/>
                </a:cubicBezTo>
                <a:cubicBezTo>
                  <a:pt x="117805" y="5147588"/>
                  <a:pt x="126462" y="5151582"/>
                  <a:pt x="135601" y="5151582"/>
                </a:cubicBezTo>
                <a:cubicBezTo>
                  <a:pt x="142334" y="5151582"/>
                  <a:pt x="149067" y="5149300"/>
                  <a:pt x="154358" y="5145021"/>
                </a:cubicBezTo>
                <a:lnTo>
                  <a:pt x="295758" y="5032912"/>
                </a:lnTo>
                <a:cubicBezTo>
                  <a:pt x="309224" y="5022642"/>
                  <a:pt x="311148" y="5003815"/>
                  <a:pt x="301048" y="4990693"/>
                </a:cubicBezTo>
                <a:cubicBezTo>
                  <a:pt x="295758" y="4983989"/>
                  <a:pt x="288303" y="4980138"/>
                  <a:pt x="280548" y="4979247"/>
                </a:cubicBezTo>
                <a:close/>
                <a:moveTo>
                  <a:pt x="563829" y="4755600"/>
                </a:moveTo>
                <a:cubicBezTo>
                  <a:pt x="556074" y="4754708"/>
                  <a:pt x="548018" y="4756777"/>
                  <a:pt x="541525" y="4761911"/>
                </a:cubicBezTo>
                <a:lnTo>
                  <a:pt x="400124" y="4873735"/>
                </a:lnTo>
                <a:cubicBezTo>
                  <a:pt x="386658" y="4884290"/>
                  <a:pt x="384734" y="4903117"/>
                  <a:pt x="394834" y="4916239"/>
                </a:cubicBezTo>
                <a:cubicBezTo>
                  <a:pt x="401086" y="4923941"/>
                  <a:pt x="409744" y="4927935"/>
                  <a:pt x="418882" y="4927935"/>
                </a:cubicBezTo>
                <a:cubicBezTo>
                  <a:pt x="425615" y="4927935"/>
                  <a:pt x="432349" y="4925653"/>
                  <a:pt x="437639" y="4921089"/>
                </a:cubicBezTo>
                <a:lnTo>
                  <a:pt x="579039" y="4809265"/>
                </a:lnTo>
                <a:cubicBezTo>
                  <a:pt x="592506" y="4798995"/>
                  <a:pt x="594429" y="4780168"/>
                  <a:pt x="584330" y="4767046"/>
                </a:cubicBezTo>
                <a:cubicBezTo>
                  <a:pt x="579039" y="4760342"/>
                  <a:pt x="571584" y="4756491"/>
                  <a:pt x="563829" y="4755600"/>
                </a:cubicBezTo>
                <a:close/>
                <a:moveTo>
                  <a:pt x="846629" y="4532238"/>
                </a:moveTo>
                <a:cubicBezTo>
                  <a:pt x="838874" y="4531347"/>
                  <a:pt x="830818" y="4533415"/>
                  <a:pt x="824325" y="4538549"/>
                </a:cubicBezTo>
                <a:lnTo>
                  <a:pt x="682925" y="4650373"/>
                </a:lnTo>
                <a:cubicBezTo>
                  <a:pt x="669939" y="4660643"/>
                  <a:pt x="667534" y="4679756"/>
                  <a:pt x="678116" y="4692877"/>
                </a:cubicBezTo>
                <a:cubicBezTo>
                  <a:pt x="683887" y="4700579"/>
                  <a:pt x="692544" y="4704573"/>
                  <a:pt x="701682" y="4704573"/>
                </a:cubicBezTo>
                <a:cubicBezTo>
                  <a:pt x="708415" y="4704573"/>
                  <a:pt x="715149" y="4702291"/>
                  <a:pt x="720439" y="4697727"/>
                </a:cubicBezTo>
                <a:lnTo>
                  <a:pt x="861840" y="4585903"/>
                </a:lnTo>
                <a:cubicBezTo>
                  <a:pt x="875306" y="4575634"/>
                  <a:pt x="877230" y="4556806"/>
                  <a:pt x="867130" y="4543684"/>
                </a:cubicBezTo>
                <a:cubicBezTo>
                  <a:pt x="861839" y="4536981"/>
                  <a:pt x="854385" y="4533130"/>
                  <a:pt x="846629" y="4532238"/>
                </a:cubicBezTo>
                <a:close/>
                <a:moveTo>
                  <a:pt x="1129670" y="4308877"/>
                </a:moveTo>
                <a:cubicBezTo>
                  <a:pt x="1122035" y="4307985"/>
                  <a:pt x="1114099" y="4310053"/>
                  <a:pt x="1107607" y="4315188"/>
                </a:cubicBezTo>
                <a:lnTo>
                  <a:pt x="966206" y="4427011"/>
                </a:lnTo>
                <a:cubicBezTo>
                  <a:pt x="953220" y="4437281"/>
                  <a:pt x="950816" y="4456394"/>
                  <a:pt x="960916" y="4469516"/>
                </a:cubicBezTo>
                <a:cubicBezTo>
                  <a:pt x="966687" y="4477218"/>
                  <a:pt x="975825" y="4481211"/>
                  <a:pt x="984964" y="4481211"/>
                </a:cubicBezTo>
                <a:cubicBezTo>
                  <a:pt x="991216" y="4481211"/>
                  <a:pt x="997949" y="4478929"/>
                  <a:pt x="1003240" y="4474365"/>
                </a:cubicBezTo>
                <a:lnTo>
                  <a:pt x="1145121" y="4362542"/>
                </a:lnTo>
                <a:cubicBezTo>
                  <a:pt x="1158106" y="4352272"/>
                  <a:pt x="1160511" y="4333159"/>
                  <a:pt x="1149930" y="4320323"/>
                </a:cubicBezTo>
                <a:cubicBezTo>
                  <a:pt x="1144640" y="4313619"/>
                  <a:pt x="1137305" y="4309768"/>
                  <a:pt x="1129670" y="4308877"/>
                </a:cubicBezTo>
                <a:close/>
                <a:moveTo>
                  <a:pt x="1412951" y="4085515"/>
                </a:moveTo>
                <a:cubicBezTo>
                  <a:pt x="1405316" y="4084623"/>
                  <a:pt x="1397381" y="4086692"/>
                  <a:pt x="1390888" y="4091826"/>
                </a:cubicBezTo>
                <a:lnTo>
                  <a:pt x="1249007" y="4203650"/>
                </a:lnTo>
                <a:cubicBezTo>
                  <a:pt x="1236021" y="4213919"/>
                  <a:pt x="1233616" y="4233032"/>
                  <a:pt x="1244197" y="4246154"/>
                </a:cubicBezTo>
                <a:cubicBezTo>
                  <a:pt x="1249968" y="4253856"/>
                  <a:pt x="1259107" y="4257850"/>
                  <a:pt x="1267763" y="4257850"/>
                </a:cubicBezTo>
                <a:cubicBezTo>
                  <a:pt x="1274497" y="4257850"/>
                  <a:pt x="1281230" y="4255568"/>
                  <a:pt x="1286521" y="4251003"/>
                </a:cubicBezTo>
                <a:lnTo>
                  <a:pt x="1427921" y="4139180"/>
                </a:lnTo>
                <a:cubicBezTo>
                  <a:pt x="1441388" y="4128910"/>
                  <a:pt x="1443793" y="4109798"/>
                  <a:pt x="1433212" y="4096961"/>
                </a:cubicBezTo>
                <a:cubicBezTo>
                  <a:pt x="1427921" y="4090257"/>
                  <a:pt x="1420587" y="4086406"/>
                  <a:pt x="1412951" y="4085515"/>
                </a:cubicBezTo>
                <a:close/>
                <a:moveTo>
                  <a:pt x="1695752" y="3861868"/>
                </a:moveTo>
                <a:cubicBezTo>
                  <a:pt x="1688117" y="3860976"/>
                  <a:pt x="1680181" y="3863045"/>
                  <a:pt x="1673688" y="3868179"/>
                </a:cubicBezTo>
                <a:lnTo>
                  <a:pt x="1532288" y="3980003"/>
                </a:lnTo>
                <a:cubicBezTo>
                  <a:pt x="1519302" y="3990557"/>
                  <a:pt x="1516897" y="4009385"/>
                  <a:pt x="1526997" y="4022507"/>
                </a:cubicBezTo>
                <a:cubicBezTo>
                  <a:pt x="1533250" y="4030209"/>
                  <a:pt x="1541907" y="4033918"/>
                  <a:pt x="1551045" y="4033918"/>
                </a:cubicBezTo>
                <a:cubicBezTo>
                  <a:pt x="1557297" y="4033918"/>
                  <a:pt x="1564031" y="4031921"/>
                  <a:pt x="1569802" y="4027356"/>
                </a:cubicBezTo>
                <a:lnTo>
                  <a:pt x="1711202" y="3915533"/>
                </a:lnTo>
                <a:cubicBezTo>
                  <a:pt x="1724188" y="3905263"/>
                  <a:pt x="1726593" y="3886151"/>
                  <a:pt x="1716012" y="3873314"/>
                </a:cubicBezTo>
                <a:cubicBezTo>
                  <a:pt x="1710721" y="3866610"/>
                  <a:pt x="1703387" y="3862759"/>
                  <a:pt x="1695752" y="3861868"/>
                </a:cubicBezTo>
                <a:close/>
                <a:moveTo>
                  <a:pt x="1978793" y="3638506"/>
                </a:moveTo>
                <a:cubicBezTo>
                  <a:pt x="1971037" y="3637615"/>
                  <a:pt x="1962981" y="3639683"/>
                  <a:pt x="1956488" y="3644817"/>
                </a:cubicBezTo>
                <a:lnTo>
                  <a:pt x="1815088" y="3756641"/>
                </a:lnTo>
                <a:cubicBezTo>
                  <a:pt x="1802102" y="3766910"/>
                  <a:pt x="1800179" y="3786023"/>
                  <a:pt x="1809798" y="3799145"/>
                </a:cubicBezTo>
                <a:cubicBezTo>
                  <a:pt x="1816050" y="3806848"/>
                  <a:pt x="1824707" y="3810556"/>
                  <a:pt x="1833845" y="3810556"/>
                </a:cubicBezTo>
                <a:cubicBezTo>
                  <a:pt x="1840579" y="3810556"/>
                  <a:pt x="1847312" y="3808559"/>
                  <a:pt x="1852603" y="3803995"/>
                </a:cubicBezTo>
                <a:lnTo>
                  <a:pt x="1994003" y="3692171"/>
                </a:lnTo>
                <a:cubicBezTo>
                  <a:pt x="2007469" y="3681902"/>
                  <a:pt x="2009393" y="3662790"/>
                  <a:pt x="1999293" y="3649952"/>
                </a:cubicBezTo>
                <a:cubicBezTo>
                  <a:pt x="1994003" y="3643249"/>
                  <a:pt x="1986548" y="3639398"/>
                  <a:pt x="1978793" y="3638506"/>
                </a:cubicBezTo>
                <a:close/>
                <a:moveTo>
                  <a:pt x="2262074" y="3415145"/>
                </a:moveTo>
                <a:cubicBezTo>
                  <a:pt x="2254319" y="3414253"/>
                  <a:pt x="2246263" y="3416322"/>
                  <a:pt x="2239770" y="3421457"/>
                </a:cubicBezTo>
                <a:lnTo>
                  <a:pt x="2098370" y="3533279"/>
                </a:lnTo>
                <a:cubicBezTo>
                  <a:pt x="2084903" y="3543549"/>
                  <a:pt x="2082979" y="3562376"/>
                  <a:pt x="2093079" y="3575784"/>
                </a:cubicBezTo>
                <a:cubicBezTo>
                  <a:pt x="2099331" y="3583486"/>
                  <a:pt x="2107989" y="3587194"/>
                  <a:pt x="2117127" y="3587194"/>
                </a:cubicBezTo>
                <a:cubicBezTo>
                  <a:pt x="2123860" y="3587194"/>
                  <a:pt x="2130112" y="3585197"/>
                  <a:pt x="2135884" y="3580633"/>
                </a:cubicBezTo>
                <a:lnTo>
                  <a:pt x="2277284" y="3468810"/>
                </a:lnTo>
                <a:cubicBezTo>
                  <a:pt x="2290751" y="3458541"/>
                  <a:pt x="2292675" y="3439428"/>
                  <a:pt x="2282575" y="3426591"/>
                </a:cubicBezTo>
                <a:cubicBezTo>
                  <a:pt x="2277284" y="3419887"/>
                  <a:pt x="2269829" y="3416036"/>
                  <a:pt x="2262074" y="3415145"/>
                </a:cubicBezTo>
                <a:close/>
                <a:moveTo>
                  <a:pt x="2544874" y="3191783"/>
                </a:moveTo>
                <a:cubicBezTo>
                  <a:pt x="2537119" y="3190891"/>
                  <a:pt x="2529063" y="3192960"/>
                  <a:pt x="2522570" y="3198095"/>
                </a:cubicBezTo>
                <a:lnTo>
                  <a:pt x="2381170" y="3309918"/>
                </a:lnTo>
                <a:cubicBezTo>
                  <a:pt x="2368184" y="3320187"/>
                  <a:pt x="2365780" y="3339014"/>
                  <a:pt x="2375880" y="3352422"/>
                </a:cubicBezTo>
                <a:cubicBezTo>
                  <a:pt x="2382132" y="3360124"/>
                  <a:pt x="2390789" y="3363832"/>
                  <a:pt x="2399927" y="3363832"/>
                </a:cubicBezTo>
                <a:cubicBezTo>
                  <a:pt x="2406661" y="3363832"/>
                  <a:pt x="2413394" y="3361836"/>
                  <a:pt x="2418684" y="3357271"/>
                </a:cubicBezTo>
                <a:lnTo>
                  <a:pt x="2560085" y="3245448"/>
                </a:lnTo>
                <a:cubicBezTo>
                  <a:pt x="2573551" y="3235179"/>
                  <a:pt x="2575475" y="3216066"/>
                  <a:pt x="2565375" y="3203230"/>
                </a:cubicBezTo>
                <a:cubicBezTo>
                  <a:pt x="2560085" y="3196525"/>
                  <a:pt x="2552630" y="3192674"/>
                  <a:pt x="2544874" y="3191783"/>
                </a:cubicBezTo>
                <a:close/>
                <a:moveTo>
                  <a:pt x="2828155" y="2968421"/>
                </a:moveTo>
                <a:cubicBezTo>
                  <a:pt x="2820400" y="2967530"/>
                  <a:pt x="2812344" y="2969598"/>
                  <a:pt x="2805852" y="2974733"/>
                </a:cubicBezTo>
                <a:lnTo>
                  <a:pt x="2664451" y="3086557"/>
                </a:lnTo>
                <a:cubicBezTo>
                  <a:pt x="2659642" y="3089979"/>
                  <a:pt x="2656756" y="3094829"/>
                  <a:pt x="2654832" y="3100249"/>
                </a:cubicBezTo>
                <a:cubicBezTo>
                  <a:pt x="2649542" y="3103386"/>
                  <a:pt x="2643289" y="3106524"/>
                  <a:pt x="2637999" y="3109377"/>
                </a:cubicBezTo>
                <a:cubicBezTo>
                  <a:pt x="2623089" y="3117364"/>
                  <a:pt x="2617799" y="3135621"/>
                  <a:pt x="2625975" y="3150170"/>
                </a:cubicBezTo>
                <a:cubicBezTo>
                  <a:pt x="2631266" y="3160439"/>
                  <a:pt x="2641847" y="3166145"/>
                  <a:pt x="2652428" y="3166145"/>
                </a:cubicBezTo>
                <a:cubicBezTo>
                  <a:pt x="2657237" y="3166145"/>
                  <a:pt x="2662528" y="3165004"/>
                  <a:pt x="2666856" y="3162721"/>
                </a:cubicBezTo>
                <a:cubicBezTo>
                  <a:pt x="2712066" y="3138475"/>
                  <a:pt x="2765932" y="3111659"/>
                  <a:pt x="2827013" y="3083133"/>
                </a:cubicBezTo>
                <a:cubicBezTo>
                  <a:pt x="2841923" y="3076286"/>
                  <a:pt x="2848656" y="3058030"/>
                  <a:pt x="2841442" y="3042911"/>
                </a:cubicBezTo>
                <a:cubicBezTo>
                  <a:pt x="2839518" y="3038061"/>
                  <a:pt x="2835671" y="3034353"/>
                  <a:pt x="2831342" y="3031501"/>
                </a:cubicBezTo>
                <a:lnTo>
                  <a:pt x="2843366" y="3022087"/>
                </a:lnTo>
                <a:cubicBezTo>
                  <a:pt x="2856833" y="3011817"/>
                  <a:pt x="2858756" y="2992704"/>
                  <a:pt x="2848656" y="2979868"/>
                </a:cubicBezTo>
                <a:cubicBezTo>
                  <a:pt x="2843366" y="2973164"/>
                  <a:pt x="2835911" y="2969313"/>
                  <a:pt x="2828155" y="2968421"/>
                </a:cubicBezTo>
                <a:close/>
                <a:moveTo>
                  <a:pt x="3134823" y="2884304"/>
                </a:moveTo>
                <a:cubicBezTo>
                  <a:pt x="3076147" y="2907981"/>
                  <a:pt x="3020357" y="2931372"/>
                  <a:pt x="2967452" y="2953908"/>
                </a:cubicBezTo>
                <a:cubicBezTo>
                  <a:pt x="2952061" y="2960755"/>
                  <a:pt x="2944847" y="2978441"/>
                  <a:pt x="2951099" y="2993275"/>
                </a:cubicBezTo>
                <a:cubicBezTo>
                  <a:pt x="2955909" y="3004970"/>
                  <a:pt x="2967452" y="3011817"/>
                  <a:pt x="2978995" y="3011817"/>
                </a:cubicBezTo>
                <a:cubicBezTo>
                  <a:pt x="2982842" y="3011817"/>
                  <a:pt x="2987171" y="3010961"/>
                  <a:pt x="2991018" y="3009249"/>
                </a:cubicBezTo>
                <a:cubicBezTo>
                  <a:pt x="3043442" y="2986999"/>
                  <a:pt x="3099233" y="2963607"/>
                  <a:pt x="3157428" y="2940216"/>
                </a:cubicBezTo>
                <a:cubicBezTo>
                  <a:pt x="3172819" y="2933940"/>
                  <a:pt x="3180514" y="2916253"/>
                  <a:pt x="3174262" y="2900850"/>
                </a:cubicBezTo>
                <a:cubicBezTo>
                  <a:pt x="3168009" y="2885445"/>
                  <a:pt x="3150214" y="2877743"/>
                  <a:pt x="3134823" y="2884304"/>
                </a:cubicBezTo>
                <a:close/>
                <a:moveTo>
                  <a:pt x="3471971" y="2753082"/>
                </a:moveTo>
                <a:cubicBezTo>
                  <a:pt x="3414257" y="2774762"/>
                  <a:pt x="3357986" y="2796442"/>
                  <a:pt x="3303157" y="2817837"/>
                </a:cubicBezTo>
                <a:cubicBezTo>
                  <a:pt x="3287766" y="2823828"/>
                  <a:pt x="3280071" y="2841230"/>
                  <a:pt x="3286324" y="2856918"/>
                </a:cubicBezTo>
                <a:cubicBezTo>
                  <a:pt x="3290652" y="2869186"/>
                  <a:pt x="3302195" y="2876316"/>
                  <a:pt x="3314219" y="2876316"/>
                </a:cubicBezTo>
                <a:cubicBezTo>
                  <a:pt x="3318067" y="2876316"/>
                  <a:pt x="3321433" y="2875746"/>
                  <a:pt x="3325281" y="2874320"/>
                </a:cubicBezTo>
                <a:cubicBezTo>
                  <a:pt x="3379628" y="2852925"/>
                  <a:pt x="3435900" y="2831245"/>
                  <a:pt x="3493614" y="2809565"/>
                </a:cubicBezTo>
                <a:cubicBezTo>
                  <a:pt x="3509005" y="2803575"/>
                  <a:pt x="3517181" y="2785888"/>
                  <a:pt x="3510929" y="2770484"/>
                </a:cubicBezTo>
                <a:cubicBezTo>
                  <a:pt x="3505157" y="2755079"/>
                  <a:pt x="3487843" y="2747092"/>
                  <a:pt x="3471971" y="2753082"/>
                </a:cubicBezTo>
                <a:close/>
                <a:moveTo>
                  <a:pt x="3091477" y="2713466"/>
                </a:moveTo>
                <a:cubicBezTo>
                  <a:pt x="3083842" y="2714572"/>
                  <a:pt x="3076628" y="2718565"/>
                  <a:pt x="3071819" y="2725126"/>
                </a:cubicBezTo>
                <a:cubicBezTo>
                  <a:pt x="3041519" y="2765349"/>
                  <a:pt x="3010257" y="2803290"/>
                  <a:pt x="2978995" y="2837806"/>
                </a:cubicBezTo>
                <a:lnTo>
                  <a:pt x="2947252" y="2862909"/>
                </a:lnTo>
                <a:cubicBezTo>
                  <a:pt x="2934266" y="2873179"/>
                  <a:pt x="2931861" y="2892007"/>
                  <a:pt x="2941961" y="2905128"/>
                </a:cubicBezTo>
                <a:cubicBezTo>
                  <a:pt x="2947733" y="2912545"/>
                  <a:pt x="2956871" y="2916539"/>
                  <a:pt x="2966009" y="2916539"/>
                </a:cubicBezTo>
                <a:cubicBezTo>
                  <a:pt x="2971780" y="2916539"/>
                  <a:pt x="2978033" y="2914542"/>
                  <a:pt x="2983323" y="2910549"/>
                </a:cubicBezTo>
                <a:cubicBezTo>
                  <a:pt x="2990057" y="2909978"/>
                  <a:pt x="2996790" y="2907125"/>
                  <a:pt x="3001599" y="2901990"/>
                </a:cubicBezTo>
                <a:cubicBezTo>
                  <a:pt x="3007852" y="2895429"/>
                  <a:pt x="3013623" y="2888868"/>
                  <a:pt x="3019876" y="2882022"/>
                </a:cubicBezTo>
                <a:lnTo>
                  <a:pt x="3126166" y="2798440"/>
                </a:lnTo>
                <a:cubicBezTo>
                  <a:pt x="3139152" y="2788170"/>
                  <a:pt x="3141557" y="2769057"/>
                  <a:pt x="3130976" y="2755935"/>
                </a:cubicBezTo>
                <a:cubicBezTo>
                  <a:pt x="3129533" y="2753938"/>
                  <a:pt x="3127128" y="2752513"/>
                  <a:pt x="3125204" y="2750800"/>
                </a:cubicBezTo>
                <a:cubicBezTo>
                  <a:pt x="3127609" y="2739390"/>
                  <a:pt x="3123761" y="2726838"/>
                  <a:pt x="3113661" y="2719136"/>
                </a:cubicBezTo>
                <a:cubicBezTo>
                  <a:pt x="3107168" y="2714144"/>
                  <a:pt x="3099113" y="2712361"/>
                  <a:pt x="3091477" y="2713466"/>
                </a:cubicBezTo>
                <a:close/>
                <a:moveTo>
                  <a:pt x="3812005" y="2627852"/>
                </a:moveTo>
                <a:cubicBezTo>
                  <a:pt x="3754291" y="2648676"/>
                  <a:pt x="3697538" y="2669216"/>
                  <a:pt x="3641748" y="2689754"/>
                </a:cubicBezTo>
                <a:cubicBezTo>
                  <a:pt x="3626357" y="2695744"/>
                  <a:pt x="3618181" y="2712860"/>
                  <a:pt x="3623953" y="2728264"/>
                </a:cubicBezTo>
                <a:cubicBezTo>
                  <a:pt x="3628281" y="2740531"/>
                  <a:pt x="3639824" y="2748234"/>
                  <a:pt x="3652329" y="2748234"/>
                </a:cubicBezTo>
                <a:cubicBezTo>
                  <a:pt x="3655696" y="2748234"/>
                  <a:pt x="3659543" y="2747663"/>
                  <a:pt x="3662910" y="2746521"/>
                </a:cubicBezTo>
                <a:cubicBezTo>
                  <a:pt x="3718219" y="2726268"/>
                  <a:pt x="3774491" y="2705729"/>
                  <a:pt x="3832205" y="2684619"/>
                </a:cubicBezTo>
                <a:cubicBezTo>
                  <a:pt x="3848077" y="2678914"/>
                  <a:pt x="3856253" y="2661798"/>
                  <a:pt x="3850481" y="2646108"/>
                </a:cubicBezTo>
                <a:cubicBezTo>
                  <a:pt x="3844710" y="2630419"/>
                  <a:pt x="3827396" y="2622146"/>
                  <a:pt x="3812005" y="2627852"/>
                </a:cubicBezTo>
                <a:close/>
                <a:moveTo>
                  <a:pt x="3393997" y="2521234"/>
                </a:moveTo>
                <a:cubicBezTo>
                  <a:pt x="3386362" y="2520307"/>
                  <a:pt x="3378426" y="2522304"/>
                  <a:pt x="3371933" y="2527439"/>
                </a:cubicBezTo>
                <a:lnTo>
                  <a:pt x="3230052" y="2639262"/>
                </a:lnTo>
                <a:cubicBezTo>
                  <a:pt x="3217066" y="2649532"/>
                  <a:pt x="3214662" y="2668645"/>
                  <a:pt x="3225243" y="2682052"/>
                </a:cubicBezTo>
                <a:cubicBezTo>
                  <a:pt x="3231014" y="2689469"/>
                  <a:pt x="3240152" y="2693462"/>
                  <a:pt x="3248809" y="2693462"/>
                </a:cubicBezTo>
                <a:cubicBezTo>
                  <a:pt x="3255543" y="2693462"/>
                  <a:pt x="3262276" y="2691466"/>
                  <a:pt x="3267566" y="2686902"/>
                </a:cubicBezTo>
                <a:lnTo>
                  <a:pt x="3409448" y="2575078"/>
                </a:lnTo>
                <a:cubicBezTo>
                  <a:pt x="3422433" y="2564808"/>
                  <a:pt x="3424838" y="2545696"/>
                  <a:pt x="3414257" y="2532574"/>
                </a:cubicBezTo>
                <a:cubicBezTo>
                  <a:pt x="3408967" y="2526012"/>
                  <a:pt x="3401632" y="2522161"/>
                  <a:pt x="3393997" y="2521234"/>
                </a:cubicBezTo>
                <a:close/>
                <a:moveTo>
                  <a:pt x="4152520" y="2507185"/>
                </a:moveTo>
                <a:cubicBezTo>
                  <a:pt x="4095287" y="2527153"/>
                  <a:pt x="4038053" y="2547122"/>
                  <a:pt x="3981782" y="2567091"/>
                </a:cubicBezTo>
                <a:cubicBezTo>
                  <a:pt x="3966391" y="2572511"/>
                  <a:pt x="3958215" y="2589912"/>
                  <a:pt x="3963505" y="2605886"/>
                </a:cubicBezTo>
                <a:cubicBezTo>
                  <a:pt x="3967834" y="2618153"/>
                  <a:pt x="3979377" y="2626140"/>
                  <a:pt x="3991882" y="2626140"/>
                </a:cubicBezTo>
                <a:cubicBezTo>
                  <a:pt x="3995248" y="2626140"/>
                  <a:pt x="3998615" y="2625570"/>
                  <a:pt x="4001982" y="2624143"/>
                </a:cubicBezTo>
                <a:cubicBezTo>
                  <a:pt x="4057772" y="2604460"/>
                  <a:pt x="4114525" y="2584492"/>
                  <a:pt x="4172239" y="2564523"/>
                </a:cubicBezTo>
                <a:cubicBezTo>
                  <a:pt x="4188110" y="2559103"/>
                  <a:pt x="4196287" y="2541702"/>
                  <a:pt x="4190996" y="2526013"/>
                </a:cubicBezTo>
                <a:cubicBezTo>
                  <a:pt x="4185225" y="2510038"/>
                  <a:pt x="4168391" y="2501765"/>
                  <a:pt x="4152520" y="2507185"/>
                </a:cubicBezTo>
                <a:close/>
                <a:moveTo>
                  <a:pt x="3279530" y="2409482"/>
                </a:moveTo>
                <a:cubicBezTo>
                  <a:pt x="3272135" y="2411693"/>
                  <a:pt x="3265643" y="2416756"/>
                  <a:pt x="3261795" y="2424173"/>
                </a:cubicBezTo>
                <a:cubicBezTo>
                  <a:pt x="3232457" y="2478659"/>
                  <a:pt x="3202638" y="2530577"/>
                  <a:pt x="3172338" y="2578501"/>
                </a:cubicBezTo>
                <a:cubicBezTo>
                  <a:pt x="3163681" y="2592764"/>
                  <a:pt x="3167528" y="2611592"/>
                  <a:pt x="3181957" y="2620435"/>
                </a:cubicBezTo>
                <a:cubicBezTo>
                  <a:pt x="3186766" y="2623288"/>
                  <a:pt x="3192538" y="2624999"/>
                  <a:pt x="3197828" y="2624999"/>
                </a:cubicBezTo>
                <a:cubicBezTo>
                  <a:pt x="3207928" y="2624999"/>
                  <a:pt x="3218028" y="2619864"/>
                  <a:pt x="3223800" y="2610736"/>
                </a:cubicBezTo>
                <a:cubicBezTo>
                  <a:pt x="3254581" y="2561385"/>
                  <a:pt x="3284881" y="2508326"/>
                  <a:pt x="3314700" y="2452699"/>
                </a:cubicBezTo>
                <a:cubicBezTo>
                  <a:pt x="3322876" y="2438151"/>
                  <a:pt x="3317105" y="2419609"/>
                  <a:pt x="3302676" y="2411907"/>
                </a:cubicBezTo>
                <a:cubicBezTo>
                  <a:pt x="3295221" y="2407913"/>
                  <a:pt x="3286925" y="2407271"/>
                  <a:pt x="3279530" y="2409482"/>
                </a:cubicBezTo>
                <a:close/>
                <a:moveTo>
                  <a:pt x="4494478" y="2389656"/>
                </a:moveTo>
                <a:cubicBezTo>
                  <a:pt x="4437244" y="2409054"/>
                  <a:pt x="4380492" y="2428738"/>
                  <a:pt x="4323739" y="2448135"/>
                </a:cubicBezTo>
                <a:cubicBezTo>
                  <a:pt x="4307868" y="2453555"/>
                  <a:pt x="4299211" y="2470671"/>
                  <a:pt x="4304501" y="2486361"/>
                </a:cubicBezTo>
                <a:cubicBezTo>
                  <a:pt x="4308830" y="2499197"/>
                  <a:pt x="4320373" y="2506900"/>
                  <a:pt x="4333358" y="2506900"/>
                </a:cubicBezTo>
                <a:cubicBezTo>
                  <a:pt x="4336725" y="2506900"/>
                  <a:pt x="4340092" y="2506615"/>
                  <a:pt x="4342977" y="2505474"/>
                </a:cubicBezTo>
                <a:cubicBezTo>
                  <a:pt x="4399730" y="2486076"/>
                  <a:pt x="4456963" y="2466392"/>
                  <a:pt x="4514197" y="2447280"/>
                </a:cubicBezTo>
                <a:cubicBezTo>
                  <a:pt x="4530068" y="2441574"/>
                  <a:pt x="4538244" y="2424458"/>
                  <a:pt x="4532954" y="2408769"/>
                </a:cubicBezTo>
                <a:cubicBezTo>
                  <a:pt x="4527663" y="2392794"/>
                  <a:pt x="4510349" y="2384236"/>
                  <a:pt x="4494478" y="2389656"/>
                </a:cubicBezTo>
                <a:close/>
                <a:moveTo>
                  <a:pt x="3676797" y="2297873"/>
                </a:moveTo>
                <a:cubicBezTo>
                  <a:pt x="3669162" y="2296946"/>
                  <a:pt x="3661226" y="2298942"/>
                  <a:pt x="3654734" y="2304077"/>
                </a:cubicBezTo>
                <a:lnTo>
                  <a:pt x="3513333" y="2415901"/>
                </a:lnTo>
                <a:cubicBezTo>
                  <a:pt x="3499867" y="2426170"/>
                  <a:pt x="3497943" y="2445283"/>
                  <a:pt x="3508043" y="2458405"/>
                </a:cubicBezTo>
                <a:cubicBezTo>
                  <a:pt x="3514295" y="2465822"/>
                  <a:pt x="3522952" y="2469816"/>
                  <a:pt x="3532091" y="2469816"/>
                </a:cubicBezTo>
                <a:cubicBezTo>
                  <a:pt x="3538343" y="2469816"/>
                  <a:pt x="3545076" y="2467819"/>
                  <a:pt x="3550848" y="2463540"/>
                </a:cubicBezTo>
                <a:lnTo>
                  <a:pt x="3692248" y="2351716"/>
                </a:lnTo>
                <a:cubicBezTo>
                  <a:pt x="3705234" y="2341447"/>
                  <a:pt x="3707638" y="2322334"/>
                  <a:pt x="3697057" y="2309212"/>
                </a:cubicBezTo>
                <a:cubicBezTo>
                  <a:pt x="3691767" y="2302651"/>
                  <a:pt x="3684432" y="2298800"/>
                  <a:pt x="3676797" y="2297873"/>
                </a:cubicBezTo>
                <a:close/>
                <a:moveTo>
                  <a:pt x="4836916" y="2274980"/>
                </a:moveTo>
                <a:cubicBezTo>
                  <a:pt x="4780164" y="2293808"/>
                  <a:pt x="4722930" y="2312920"/>
                  <a:pt x="4665697" y="2332033"/>
                </a:cubicBezTo>
                <a:cubicBezTo>
                  <a:pt x="4649825" y="2337453"/>
                  <a:pt x="4641649" y="2354284"/>
                  <a:pt x="4646459" y="2369973"/>
                </a:cubicBezTo>
                <a:cubicBezTo>
                  <a:pt x="4650787" y="2382810"/>
                  <a:pt x="4662330" y="2390512"/>
                  <a:pt x="4675316" y="2390512"/>
                </a:cubicBezTo>
                <a:cubicBezTo>
                  <a:pt x="4678202" y="2390512"/>
                  <a:pt x="4681568" y="2390227"/>
                  <a:pt x="4684935" y="2389086"/>
                </a:cubicBezTo>
                <a:cubicBezTo>
                  <a:pt x="4741687" y="2369973"/>
                  <a:pt x="4798921" y="2351146"/>
                  <a:pt x="4856154" y="2332033"/>
                </a:cubicBezTo>
                <a:cubicBezTo>
                  <a:pt x="4872026" y="2326898"/>
                  <a:pt x="4880202" y="2309497"/>
                  <a:pt x="4875392" y="2293808"/>
                </a:cubicBezTo>
                <a:cubicBezTo>
                  <a:pt x="4870102" y="2278118"/>
                  <a:pt x="4852788" y="2269275"/>
                  <a:pt x="4836916" y="2274980"/>
                </a:cubicBezTo>
                <a:close/>
                <a:moveTo>
                  <a:pt x="5180317" y="2161730"/>
                </a:moveTo>
                <a:cubicBezTo>
                  <a:pt x="5123564" y="2180273"/>
                  <a:pt x="5066331" y="2199100"/>
                  <a:pt x="5008616" y="2217927"/>
                </a:cubicBezTo>
                <a:cubicBezTo>
                  <a:pt x="4992745" y="2223062"/>
                  <a:pt x="4984088" y="2240463"/>
                  <a:pt x="4989378" y="2256153"/>
                </a:cubicBezTo>
                <a:cubicBezTo>
                  <a:pt x="4993707" y="2268704"/>
                  <a:pt x="5005250" y="2276977"/>
                  <a:pt x="5018235" y="2276977"/>
                </a:cubicBezTo>
                <a:cubicBezTo>
                  <a:pt x="5021121" y="2276977"/>
                  <a:pt x="5024488" y="2276407"/>
                  <a:pt x="5027373" y="2275551"/>
                </a:cubicBezTo>
                <a:cubicBezTo>
                  <a:pt x="5085088" y="2256723"/>
                  <a:pt x="5142321" y="2237896"/>
                  <a:pt x="5199074" y="2219354"/>
                </a:cubicBezTo>
                <a:cubicBezTo>
                  <a:pt x="5214945" y="2214219"/>
                  <a:pt x="5223602" y="2197103"/>
                  <a:pt x="5218793" y="2181128"/>
                </a:cubicBezTo>
                <a:cubicBezTo>
                  <a:pt x="5213502" y="2165439"/>
                  <a:pt x="5196669" y="2156596"/>
                  <a:pt x="5180317" y="2161730"/>
                </a:cubicBezTo>
                <a:close/>
                <a:moveTo>
                  <a:pt x="3430609" y="2084139"/>
                </a:moveTo>
                <a:cubicBezTo>
                  <a:pt x="3423395" y="2087062"/>
                  <a:pt x="3417383" y="2092696"/>
                  <a:pt x="3414257" y="2100399"/>
                </a:cubicBezTo>
                <a:cubicBezTo>
                  <a:pt x="3390690" y="2156881"/>
                  <a:pt x="3366162" y="2212222"/>
                  <a:pt x="3341633" y="2264711"/>
                </a:cubicBezTo>
                <a:cubicBezTo>
                  <a:pt x="3334900" y="2279830"/>
                  <a:pt x="3341152" y="2297801"/>
                  <a:pt x="3356543" y="2304648"/>
                </a:cubicBezTo>
                <a:cubicBezTo>
                  <a:pt x="3360390" y="2306645"/>
                  <a:pt x="3364719" y="2307500"/>
                  <a:pt x="3369048" y="2307500"/>
                </a:cubicBezTo>
                <a:cubicBezTo>
                  <a:pt x="3380590" y="2307500"/>
                  <a:pt x="3391171" y="2300939"/>
                  <a:pt x="3396462" y="2290099"/>
                </a:cubicBezTo>
                <a:cubicBezTo>
                  <a:pt x="3421471" y="2236755"/>
                  <a:pt x="3446000" y="2180558"/>
                  <a:pt x="3470048" y="2123505"/>
                </a:cubicBezTo>
                <a:cubicBezTo>
                  <a:pt x="3476781" y="2108101"/>
                  <a:pt x="3469567" y="2090414"/>
                  <a:pt x="3454176" y="2084139"/>
                </a:cubicBezTo>
                <a:cubicBezTo>
                  <a:pt x="3446240" y="2081001"/>
                  <a:pt x="3437824" y="2081215"/>
                  <a:pt x="3430609" y="2084139"/>
                </a:cubicBezTo>
                <a:close/>
                <a:moveTo>
                  <a:pt x="3960079" y="2074796"/>
                </a:moveTo>
                <a:cubicBezTo>
                  <a:pt x="3952443" y="2073869"/>
                  <a:pt x="3944508" y="2075866"/>
                  <a:pt x="3938015" y="2081001"/>
                </a:cubicBezTo>
                <a:lnTo>
                  <a:pt x="3796615" y="2192824"/>
                </a:lnTo>
                <a:cubicBezTo>
                  <a:pt x="3783148" y="2203094"/>
                  <a:pt x="3781224" y="2222206"/>
                  <a:pt x="3791324" y="2235329"/>
                </a:cubicBezTo>
                <a:cubicBezTo>
                  <a:pt x="3797096" y="2242745"/>
                  <a:pt x="3806234" y="2246739"/>
                  <a:pt x="3815372" y="2246739"/>
                </a:cubicBezTo>
                <a:cubicBezTo>
                  <a:pt x="3821624" y="2246739"/>
                  <a:pt x="3828358" y="2244742"/>
                  <a:pt x="3834129" y="2240178"/>
                </a:cubicBezTo>
                <a:lnTo>
                  <a:pt x="3975529" y="2128355"/>
                </a:lnTo>
                <a:cubicBezTo>
                  <a:pt x="3988515" y="2118085"/>
                  <a:pt x="3990439" y="2098972"/>
                  <a:pt x="3980339" y="2086135"/>
                </a:cubicBezTo>
                <a:cubicBezTo>
                  <a:pt x="3975048" y="2079574"/>
                  <a:pt x="3967714" y="2075723"/>
                  <a:pt x="3960079" y="2074796"/>
                </a:cubicBezTo>
                <a:close/>
                <a:moveTo>
                  <a:pt x="5524679" y="2050477"/>
                </a:moveTo>
                <a:cubicBezTo>
                  <a:pt x="5467446" y="2068734"/>
                  <a:pt x="5410212" y="2087277"/>
                  <a:pt x="5352498" y="2105819"/>
                </a:cubicBezTo>
                <a:cubicBezTo>
                  <a:pt x="5336626" y="2110953"/>
                  <a:pt x="5327488" y="2128069"/>
                  <a:pt x="5332779" y="2144329"/>
                </a:cubicBezTo>
                <a:cubicBezTo>
                  <a:pt x="5337107" y="2156881"/>
                  <a:pt x="5348650" y="2165154"/>
                  <a:pt x="5361636" y="2165154"/>
                </a:cubicBezTo>
                <a:cubicBezTo>
                  <a:pt x="5364522" y="2165154"/>
                  <a:pt x="5367888" y="2164583"/>
                  <a:pt x="5370774" y="2163727"/>
                </a:cubicBezTo>
                <a:cubicBezTo>
                  <a:pt x="5428969" y="2145185"/>
                  <a:pt x="5486203" y="2126358"/>
                  <a:pt x="5542955" y="2108386"/>
                </a:cubicBezTo>
                <a:cubicBezTo>
                  <a:pt x="5558827" y="2103251"/>
                  <a:pt x="5567484" y="2086135"/>
                  <a:pt x="5562674" y="2070161"/>
                </a:cubicBezTo>
                <a:cubicBezTo>
                  <a:pt x="5557384" y="2054186"/>
                  <a:pt x="5540550" y="2045343"/>
                  <a:pt x="5524679" y="2050477"/>
                </a:cubicBezTo>
                <a:close/>
                <a:moveTo>
                  <a:pt x="5868560" y="1940651"/>
                </a:moveTo>
                <a:cubicBezTo>
                  <a:pt x="5812289" y="1958337"/>
                  <a:pt x="5754574" y="1976879"/>
                  <a:pt x="5696379" y="1995136"/>
                </a:cubicBezTo>
                <a:cubicBezTo>
                  <a:pt x="5680508" y="2000271"/>
                  <a:pt x="5671851" y="2017387"/>
                  <a:pt x="5677141" y="2033362"/>
                </a:cubicBezTo>
                <a:cubicBezTo>
                  <a:pt x="5680989" y="2046484"/>
                  <a:pt x="5693012" y="2054471"/>
                  <a:pt x="5705998" y="2054471"/>
                </a:cubicBezTo>
                <a:cubicBezTo>
                  <a:pt x="5708884" y="2054471"/>
                  <a:pt x="5711770" y="2053901"/>
                  <a:pt x="5715136" y="2053045"/>
                </a:cubicBezTo>
                <a:cubicBezTo>
                  <a:pt x="5772851" y="2034503"/>
                  <a:pt x="5830565" y="2016246"/>
                  <a:pt x="5886837" y="1998274"/>
                </a:cubicBezTo>
                <a:cubicBezTo>
                  <a:pt x="5902708" y="1993139"/>
                  <a:pt x="5911846" y="1976309"/>
                  <a:pt x="5906556" y="1960334"/>
                </a:cubicBezTo>
                <a:cubicBezTo>
                  <a:pt x="5901746" y="1944359"/>
                  <a:pt x="5884913" y="1935516"/>
                  <a:pt x="5868560" y="1940651"/>
                </a:cubicBezTo>
                <a:close/>
                <a:moveTo>
                  <a:pt x="4243120" y="1851149"/>
                </a:moveTo>
                <a:cubicBezTo>
                  <a:pt x="4235364" y="1850222"/>
                  <a:pt x="4227308" y="1852219"/>
                  <a:pt x="4220815" y="1857354"/>
                </a:cubicBezTo>
                <a:lnTo>
                  <a:pt x="4079415" y="1969177"/>
                </a:lnTo>
                <a:cubicBezTo>
                  <a:pt x="4065948" y="1979447"/>
                  <a:pt x="4064025" y="1998559"/>
                  <a:pt x="4074125" y="2011682"/>
                </a:cubicBezTo>
                <a:cubicBezTo>
                  <a:pt x="4080377" y="2019098"/>
                  <a:pt x="4089034" y="2023092"/>
                  <a:pt x="4098172" y="2023092"/>
                </a:cubicBezTo>
                <a:cubicBezTo>
                  <a:pt x="4104906" y="2023092"/>
                  <a:pt x="4111158" y="2021095"/>
                  <a:pt x="4116929" y="2016531"/>
                </a:cubicBezTo>
                <a:lnTo>
                  <a:pt x="4258330" y="1904707"/>
                </a:lnTo>
                <a:cubicBezTo>
                  <a:pt x="4271315" y="1894438"/>
                  <a:pt x="4273720" y="1875325"/>
                  <a:pt x="4263620" y="1862488"/>
                </a:cubicBezTo>
                <a:cubicBezTo>
                  <a:pt x="4258330" y="1855927"/>
                  <a:pt x="4250875" y="1852076"/>
                  <a:pt x="4243120" y="1851149"/>
                </a:cubicBezTo>
                <a:close/>
                <a:moveTo>
                  <a:pt x="6213404" y="1831965"/>
                </a:moveTo>
                <a:cubicBezTo>
                  <a:pt x="6157613" y="1849652"/>
                  <a:pt x="6099899" y="1867623"/>
                  <a:pt x="6041222" y="1886165"/>
                </a:cubicBezTo>
                <a:cubicBezTo>
                  <a:pt x="6024870" y="1891015"/>
                  <a:pt x="6016213" y="1907846"/>
                  <a:pt x="6021503" y="1924106"/>
                </a:cubicBezTo>
                <a:cubicBezTo>
                  <a:pt x="6025351" y="1937228"/>
                  <a:pt x="6036894" y="1945500"/>
                  <a:pt x="6049880" y="1945500"/>
                </a:cubicBezTo>
                <a:cubicBezTo>
                  <a:pt x="6053246" y="1945500"/>
                  <a:pt x="6056132" y="1944645"/>
                  <a:pt x="6059018" y="1943789"/>
                </a:cubicBezTo>
                <a:cubicBezTo>
                  <a:pt x="6117694" y="1925532"/>
                  <a:pt x="6175408" y="1907275"/>
                  <a:pt x="6231680" y="1889874"/>
                </a:cubicBezTo>
                <a:cubicBezTo>
                  <a:pt x="6247551" y="1885024"/>
                  <a:pt x="6256689" y="1867909"/>
                  <a:pt x="6251399" y="1851934"/>
                </a:cubicBezTo>
                <a:cubicBezTo>
                  <a:pt x="6246589" y="1835959"/>
                  <a:pt x="6229756" y="1827116"/>
                  <a:pt x="6213404" y="1831965"/>
                </a:cubicBezTo>
                <a:close/>
                <a:moveTo>
                  <a:pt x="3578262" y="1745245"/>
                </a:moveTo>
                <a:cubicBezTo>
                  <a:pt x="3562391" y="1740110"/>
                  <a:pt x="3545557" y="1748668"/>
                  <a:pt x="3540267" y="1764358"/>
                </a:cubicBezTo>
                <a:cubicBezTo>
                  <a:pt x="3520548" y="1821981"/>
                  <a:pt x="3500348" y="1879319"/>
                  <a:pt x="3480148" y="1933519"/>
                </a:cubicBezTo>
                <a:cubicBezTo>
                  <a:pt x="3474376" y="1949209"/>
                  <a:pt x="3482071" y="1966895"/>
                  <a:pt x="3497943" y="1972600"/>
                </a:cubicBezTo>
                <a:cubicBezTo>
                  <a:pt x="3501310" y="1973741"/>
                  <a:pt x="3504676" y="1974312"/>
                  <a:pt x="3508524" y="1974312"/>
                </a:cubicBezTo>
                <a:cubicBezTo>
                  <a:pt x="3520548" y="1974312"/>
                  <a:pt x="3532091" y="1966895"/>
                  <a:pt x="3536900" y="1954629"/>
                </a:cubicBezTo>
                <a:cubicBezTo>
                  <a:pt x="3557100" y="1899858"/>
                  <a:pt x="3577781" y="1841950"/>
                  <a:pt x="3597500" y="1783756"/>
                </a:cubicBezTo>
                <a:cubicBezTo>
                  <a:pt x="3602791" y="1767781"/>
                  <a:pt x="3594614" y="1750665"/>
                  <a:pt x="3578262" y="1745245"/>
                </a:cubicBezTo>
                <a:close/>
                <a:moveTo>
                  <a:pt x="6558728" y="1724706"/>
                </a:moveTo>
                <a:cubicBezTo>
                  <a:pt x="6503899" y="1741537"/>
                  <a:pt x="6446185" y="1759508"/>
                  <a:pt x="6386066" y="1778336"/>
                </a:cubicBezTo>
                <a:cubicBezTo>
                  <a:pt x="6370194" y="1783185"/>
                  <a:pt x="6361056" y="1800016"/>
                  <a:pt x="6365865" y="1816276"/>
                </a:cubicBezTo>
                <a:cubicBezTo>
                  <a:pt x="6370194" y="1829398"/>
                  <a:pt x="6382218" y="1837385"/>
                  <a:pt x="6395204" y="1837385"/>
                </a:cubicBezTo>
                <a:cubicBezTo>
                  <a:pt x="6398089" y="1837385"/>
                  <a:pt x="6400975" y="1836815"/>
                  <a:pt x="6403861" y="1835959"/>
                </a:cubicBezTo>
                <a:cubicBezTo>
                  <a:pt x="6463980" y="1817132"/>
                  <a:pt x="6521694" y="1799445"/>
                  <a:pt x="6576523" y="1782329"/>
                </a:cubicBezTo>
                <a:cubicBezTo>
                  <a:pt x="6592875" y="1777765"/>
                  <a:pt x="6601532" y="1760649"/>
                  <a:pt x="6596723" y="1744675"/>
                </a:cubicBezTo>
                <a:cubicBezTo>
                  <a:pt x="6591913" y="1728700"/>
                  <a:pt x="6575080" y="1719857"/>
                  <a:pt x="6558728" y="1724706"/>
                </a:cubicBezTo>
                <a:close/>
                <a:moveTo>
                  <a:pt x="4525920" y="1627788"/>
                </a:moveTo>
                <a:cubicBezTo>
                  <a:pt x="4518164" y="1626861"/>
                  <a:pt x="4510108" y="1628858"/>
                  <a:pt x="4503616" y="1633992"/>
                </a:cubicBezTo>
                <a:lnTo>
                  <a:pt x="4362215" y="1745816"/>
                </a:lnTo>
                <a:cubicBezTo>
                  <a:pt x="4348749" y="1756085"/>
                  <a:pt x="4346825" y="1775198"/>
                  <a:pt x="4356925" y="1788320"/>
                </a:cubicBezTo>
                <a:cubicBezTo>
                  <a:pt x="4363177" y="1795737"/>
                  <a:pt x="4371835" y="1799730"/>
                  <a:pt x="4380973" y="1799730"/>
                </a:cubicBezTo>
                <a:cubicBezTo>
                  <a:pt x="4387706" y="1799730"/>
                  <a:pt x="4394439" y="1797448"/>
                  <a:pt x="4399730" y="1793169"/>
                </a:cubicBezTo>
                <a:lnTo>
                  <a:pt x="4541130" y="1681346"/>
                </a:lnTo>
                <a:cubicBezTo>
                  <a:pt x="4554116" y="1670791"/>
                  <a:pt x="4556521" y="1651964"/>
                  <a:pt x="4546420" y="1639127"/>
                </a:cubicBezTo>
                <a:cubicBezTo>
                  <a:pt x="4541130" y="1632566"/>
                  <a:pt x="4533675" y="1628715"/>
                  <a:pt x="4525920" y="1627788"/>
                </a:cubicBezTo>
                <a:close/>
                <a:moveTo>
                  <a:pt x="6905014" y="1618303"/>
                </a:moveTo>
                <a:cubicBezTo>
                  <a:pt x="6852109" y="1634277"/>
                  <a:pt x="6794395" y="1652249"/>
                  <a:pt x="6731871" y="1671362"/>
                </a:cubicBezTo>
                <a:cubicBezTo>
                  <a:pt x="6715518" y="1676211"/>
                  <a:pt x="6706861" y="1693042"/>
                  <a:pt x="6712152" y="1709017"/>
                </a:cubicBezTo>
                <a:cubicBezTo>
                  <a:pt x="6716480" y="1722139"/>
                  <a:pt x="6728023" y="1730411"/>
                  <a:pt x="6741009" y="1730411"/>
                </a:cubicBezTo>
                <a:cubicBezTo>
                  <a:pt x="6743895" y="1730411"/>
                  <a:pt x="6746780" y="1730126"/>
                  <a:pt x="6749666" y="1729270"/>
                </a:cubicBezTo>
                <a:cubicBezTo>
                  <a:pt x="6812190" y="1710158"/>
                  <a:pt x="6869904" y="1692471"/>
                  <a:pt x="6922809" y="1676496"/>
                </a:cubicBezTo>
                <a:cubicBezTo>
                  <a:pt x="6938681" y="1671647"/>
                  <a:pt x="6947338" y="1654531"/>
                  <a:pt x="6942528" y="1638556"/>
                </a:cubicBezTo>
                <a:cubicBezTo>
                  <a:pt x="6937719" y="1622582"/>
                  <a:pt x="6920885" y="1613453"/>
                  <a:pt x="6905014" y="1618303"/>
                </a:cubicBezTo>
                <a:close/>
                <a:moveTo>
                  <a:pt x="7252743" y="1512755"/>
                </a:moveTo>
                <a:cubicBezTo>
                  <a:pt x="7252743" y="1512755"/>
                  <a:pt x="7189738" y="1531582"/>
                  <a:pt x="7078157" y="1565529"/>
                </a:cubicBezTo>
                <a:cubicBezTo>
                  <a:pt x="7062285" y="1570378"/>
                  <a:pt x="7053147" y="1587209"/>
                  <a:pt x="7057957" y="1602898"/>
                </a:cubicBezTo>
                <a:cubicBezTo>
                  <a:pt x="7061804" y="1616021"/>
                  <a:pt x="7073828" y="1624293"/>
                  <a:pt x="7086814" y="1624293"/>
                </a:cubicBezTo>
                <a:cubicBezTo>
                  <a:pt x="7089700" y="1624293"/>
                  <a:pt x="7092585" y="1624008"/>
                  <a:pt x="7095471" y="1623152"/>
                </a:cubicBezTo>
                <a:cubicBezTo>
                  <a:pt x="7207052" y="1589206"/>
                  <a:pt x="7269576" y="1570664"/>
                  <a:pt x="7269576" y="1570664"/>
                </a:cubicBezTo>
                <a:cubicBezTo>
                  <a:pt x="7285929" y="1566099"/>
                  <a:pt x="7295067" y="1548983"/>
                  <a:pt x="7289776" y="1533009"/>
                </a:cubicBezTo>
                <a:cubicBezTo>
                  <a:pt x="7285448" y="1517034"/>
                  <a:pt x="7268614" y="1507905"/>
                  <a:pt x="7252743" y="1512755"/>
                </a:cubicBezTo>
                <a:close/>
                <a:moveTo>
                  <a:pt x="4808720" y="1404034"/>
                </a:moveTo>
                <a:cubicBezTo>
                  <a:pt x="4800965" y="1403142"/>
                  <a:pt x="4792909" y="1405211"/>
                  <a:pt x="4786416" y="1410345"/>
                </a:cubicBezTo>
                <a:lnTo>
                  <a:pt x="4645016" y="1522169"/>
                </a:lnTo>
                <a:cubicBezTo>
                  <a:pt x="4632030" y="1532438"/>
                  <a:pt x="4630106" y="1551551"/>
                  <a:pt x="4640206" y="1564958"/>
                </a:cubicBezTo>
                <a:cubicBezTo>
                  <a:pt x="4645978" y="1572375"/>
                  <a:pt x="4654635" y="1576369"/>
                  <a:pt x="4663773" y="1576369"/>
                </a:cubicBezTo>
                <a:cubicBezTo>
                  <a:pt x="4670506" y="1576369"/>
                  <a:pt x="4677240" y="1574087"/>
                  <a:pt x="4682530" y="1569808"/>
                </a:cubicBezTo>
                <a:lnTo>
                  <a:pt x="4823930" y="1457699"/>
                </a:lnTo>
                <a:cubicBezTo>
                  <a:pt x="4837397" y="1447430"/>
                  <a:pt x="4839321" y="1428602"/>
                  <a:pt x="4829221" y="1415480"/>
                </a:cubicBezTo>
                <a:cubicBezTo>
                  <a:pt x="4823930" y="1408776"/>
                  <a:pt x="4816475" y="1404925"/>
                  <a:pt x="4808720" y="1404034"/>
                </a:cubicBezTo>
                <a:close/>
                <a:moveTo>
                  <a:pt x="3683591" y="1399505"/>
                </a:moveTo>
                <a:cubicBezTo>
                  <a:pt x="3667238" y="1395226"/>
                  <a:pt x="3650405" y="1404355"/>
                  <a:pt x="3646076" y="1420615"/>
                </a:cubicBezTo>
                <a:cubicBezTo>
                  <a:pt x="3629724" y="1479094"/>
                  <a:pt x="3612410" y="1537002"/>
                  <a:pt x="3595576" y="1593199"/>
                </a:cubicBezTo>
                <a:cubicBezTo>
                  <a:pt x="3590286" y="1609174"/>
                  <a:pt x="3599424" y="1626290"/>
                  <a:pt x="3615295" y="1631139"/>
                </a:cubicBezTo>
                <a:cubicBezTo>
                  <a:pt x="3618181" y="1631995"/>
                  <a:pt x="3621067" y="1632281"/>
                  <a:pt x="3623953" y="1632281"/>
                </a:cubicBezTo>
                <a:cubicBezTo>
                  <a:pt x="3636938" y="1632281"/>
                  <a:pt x="3649443" y="1623723"/>
                  <a:pt x="3653291" y="1610886"/>
                </a:cubicBezTo>
                <a:cubicBezTo>
                  <a:pt x="3670605" y="1554118"/>
                  <a:pt x="3687919" y="1495639"/>
                  <a:pt x="3704272" y="1436589"/>
                </a:cubicBezTo>
                <a:cubicBezTo>
                  <a:pt x="3708600" y="1420615"/>
                  <a:pt x="3699462" y="1404069"/>
                  <a:pt x="3683591" y="1399505"/>
                </a:cubicBezTo>
                <a:close/>
                <a:moveTo>
                  <a:pt x="5092002" y="1180387"/>
                </a:moveTo>
                <a:cubicBezTo>
                  <a:pt x="5084246" y="1179495"/>
                  <a:pt x="5076190" y="1181564"/>
                  <a:pt x="5069697" y="1186698"/>
                </a:cubicBezTo>
                <a:lnTo>
                  <a:pt x="4928297" y="1298522"/>
                </a:lnTo>
                <a:cubicBezTo>
                  <a:pt x="4915311" y="1309077"/>
                  <a:pt x="4912907" y="1327904"/>
                  <a:pt x="4923488" y="1341026"/>
                </a:cubicBezTo>
                <a:cubicBezTo>
                  <a:pt x="4929259" y="1348728"/>
                  <a:pt x="4937916" y="1352722"/>
                  <a:pt x="4947054" y="1352722"/>
                </a:cubicBezTo>
                <a:cubicBezTo>
                  <a:pt x="4953788" y="1352722"/>
                  <a:pt x="4960521" y="1350440"/>
                  <a:pt x="4965812" y="1345876"/>
                </a:cubicBezTo>
                <a:lnTo>
                  <a:pt x="5107212" y="1234052"/>
                </a:lnTo>
                <a:cubicBezTo>
                  <a:pt x="5120678" y="1223783"/>
                  <a:pt x="5122602" y="1204955"/>
                  <a:pt x="5112502" y="1191833"/>
                </a:cubicBezTo>
                <a:cubicBezTo>
                  <a:pt x="5107212" y="1185129"/>
                  <a:pt x="5099757" y="1181278"/>
                  <a:pt x="5092002" y="1180387"/>
                </a:cubicBezTo>
                <a:close/>
                <a:moveTo>
                  <a:pt x="3771124" y="1049201"/>
                </a:moveTo>
                <a:cubicBezTo>
                  <a:pt x="3754772" y="1045492"/>
                  <a:pt x="3738419" y="1055477"/>
                  <a:pt x="3734572" y="1071452"/>
                </a:cubicBezTo>
                <a:cubicBezTo>
                  <a:pt x="3721586" y="1130216"/>
                  <a:pt x="3707157" y="1188980"/>
                  <a:pt x="3692248" y="1246604"/>
                </a:cubicBezTo>
                <a:cubicBezTo>
                  <a:pt x="3688400" y="1262864"/>
                  <a:pt x="3698019" y="1279124"/>
                  <a:pt x="3714372" y="1283403"/>
                </a:cubicBezTo>
                <a:cubicBezTo>
                  <a:pt x="3716777" y="1283973"/>
                  <a:pt x="3719181" y="1284259"/>
                  <a:pt x="3721586" y="1284259"/>
                </a:cubicBezTo>
                <a:cubicBezTo>
                  <a:pt x="3735534" y="1284259"/>
                  <a:pt x="3747558" y="1275130"/>
                  <a:pt x="3750924" y="1261723"/>
                </a:cubicBezTo>
                <a:cubicBezTo>
                  <a:pt x="3765834" y="1203814"/>
                  <a:pt x="3780262" y="1144479"/>
                  <a:pt x="3793729" y="1085430"/>
                </a:cubicBezTo>
                <a:cubicBezTo>
                  <a:pt x="3797577" y="1069170"/>
                  <a:pt x="3787477" y="1052909"/>
                  <a:pt x="3771124" y="1049201"/>
                </a:cubicBezTo>
                <a:close/>
                <a:moveTo>
                  <a:pt x="5375042" y="957025"/>
                </a:moveTo>
                <a:cubicBezTo>
                  <a:pt x="5367407" y="956134"/>
                  <a:pt x="5359471" y="958202"/>
                  <a:pt x="5352979" y="963337"/>
                </a:cubicBezTo>
                <a:lnTo>
                  <a:pt x="5211098" y="1075160"/>
                </a:lnTo>
                <a:cubicBezTo>
                  <a:pt x="5198112" y="1085430"/>
                  <a:pt x="5195707" y="1104542"/>
                  <a:pt x="5206288" y="1117664"/>
                </a:cubicBezTo>
                <a:cubicBezTo>
                  <a:pt x="5212059" y="1125367"/>
                  <a:pt x="5221198" y="1129360"/>
                  <a:pt x="5229855" y="1129360"/>
                </a:cubicBezTo>
                <a:cubicBezTo>
                  <a:pt x="5236588" y="1129360"/>
                  <a:pt x="5243321" y="1127078"/>
                  <a:pt x="5248612" y="1122514"/>
                </a:cubicBezTo>
                <a:lnTo>
                  <a:pt x="5390493" y="1010690"/>
                </a:lnTo>
                <a:cubicBezTo>
                  <a:pt x="5403479" y="1000421"/>
                  <a:pt x="5405884" y="981594"/>
                  <a:pt x="5395303" y="968471"/>
                </a:cubicBezTo>
                <a:cubicBezTo>
                  <a:pt x="5390012" y="961768"/>
                  <a:pt x="5382678" y="957917"/>
                  <a:pt x="5375042" y="957025"/>
                </a:cubicBezTo>
                <a:close/>
                <a:moveTo>
                  <a:pt x="5657843" y="733664"/>
                </a:moveTo>
                <a:cubicBezTo>
                  <a:pt x="5650208" y="732772"/>
                  <a:pt x="5642272" y="734840"/>
                  <a:pt x="5635779" y="739975"/>
                </a:cubicBezTo>
                <a:lnTo>
                  <a:pt x="5494379" y="851798"/>
                </a:lnTo>
                <a:cubicBezTo>
                  <a:pt x="5481393" y="862068"/>
                  <a:pt x="5478988" y="881181"/>
                  <a:pt x="5488607" y="894303"/>
                </a:cubicBezTo>
                <a:cubicBezTo>
                  <a:pt x="5494860" y="902005"/>
                  <a:pt x="5503517" y="905998"/>
                  <a:pt x="5512655" y="905998"/>
                </a:cubicBezTo>
                <a:cubicBezTo>
                  <a:pt x="5519388" y="905998"/>
                  <a:pt x="5526122" y="903716"/>
                  <a:pt x="5531412" y="899152"/>
                </a:cubicBezTo>
                <a:lnTo>
                  <a:pt x="5672812" y="787329"/>
                </a:lnTo>
                <a:cubicBezTo>
                  <a:pt x="5686279" y="777059"/>
                  <a:pt x="5688203" y="757947"/>
                  <a:pt x="5678103" y="745110"/>
                </a:cubicBezTo>
                <a:cubicBezTo>
                  <a:pt x="5672812" y="738406"/>
                  <a:pt x="5665478" y="734555"/>
                  <a:pt x="5657843" y="733664"/>
                </a:cubicBezTo>
                <a:close/>
                <a:moveTo>
                  <a:pt x="3841343" y="694047"/>
                </a:moveTo>
                <a:cubicBezTo>
                  <a:pt x="3824991" y="691480"/>
                  <a:pt x="3809600" y="702891"/>
                  <a:pt x="3806715" y="719151"/>
                </a:cubicBezTo>
                <a:cubicBezTo>
                  <a:pt x="3806715" y="719721"/>
                  <a:pt x="3795653" y="786473"/>
                  <a:pt x="3773048" y="896014"/>
                </a:cubicBezTo>
                <a:cubicBezTo>
                  <a:pt x="3769681" y="912274"/>
                  <a:pt x="3780262" y="928249"/>
                  <a:pt x="3796615" y="931672"/>
                </a:cubicBezTo>
                <a:cubicBezTo>
                  <a:pt x="3799020" y="931958"/>
                  <a:pt x="3800462" y="932243"/>
                  <a:pt x="3802867" y="932243"/>
                </a:cubicBezTo>
                <a:cubicBezTo>
                  <a:pt x="3816815" y="932243"/>
                  <a:pt x="3829320" y="922259"/>
                  <a:pt x="3832205" y="907995"/>
                </a:cubicBezTo>
                <a:cubicBezTo>
                  <a:pt x="3855291" y="797313"/>
                  <a:pt x="3866353" y="729420"/>
                  <a:pt x="3866353" y="728850"/>
                </a:cubicBezTo>
                <a:cubicBezTo>
                  <a:pt x="3869239" y="712019"/>
                  <a:pt x="3857696" y="696615"/>
                  <a:pt x="3841343" y="694047"/>
                </a:cubicBezTo>
                <a:close/>
                <a:moveTo>
                  <a:pt x="5941124" y="510302"/>
                </a:moveTo>
                <a:cubicBezTo>
                  <a:pt x="5933489" y="509410"/>
                  <a:pt x="5925553" y="511479"/>
                  <a:pt x="5919060" y="516613"/>
                </a:cubicBezTo>
                <a:lnTo>
                  <a:pt x="5777660" y="628437"/>
                </a:lnTo>
                <a:cubicBezTo>
                  <a:pt x="5764194" y="638706"/>
                  <a:pt x="5762270" y="657819"/>
                  <a:pt x="5772370" y="670941"/>
                </a:cubicBezTo>
                <a:cubicBezTo>
                  <a:pt x="5778141" y="678643"/>
                  <a:pt x="5787279" y="682637"/>
                  <a:pt x="5796417" y="682637"/>
                </a:cubicBezTo>
                <a:cubicBezTo>
                  <a:pt x="5802670" y="682637"/>
                  <a:pt x="5809403" y="680355"/>
                  <a:pt x="5815175" y="675791"/>
                </a:cubicBezTo>
                <a:lnTo>
                  <a:pt x="5956575" y="563967"/>
                </a:lnTo>
                <a:cubicBezTo>
                  <a:pt x="5969560" y="553698"/>
                  <a:pt x="5971965" y="534585"/>
                  <a:pt x="5961384" y="521748"/>
                </a:cubicBezTo>
                <a:cubicBezTo>
                  <a:pt x="5956094" y="515044"/>
                  <a:pt x="5948759" y="511193"/>
                  <a:pt x="5941124" y="510302"/>
                </a:cubicBezTo>
                <a:close/>
                <a:moveTo>
                  <a:pt x="6707823" y="0"/>
                </a:moveTo>
                <a:lnTo>
                  <a:pt x="6591913" y="654111"/>
                </a:lnTo>
                <a:lnTo>
                  <a:pt x="6290356" y="590211"/>
                </a:lnTo>
                <a:lnTo>
                  <a:pt x="4633954" y="2120652"/>
                </a:lnTo>
                <a:lnTo>
                  <a:pt x="6965614" y="1463690"/>
                </a:lnTo>
                <a:lnTo>
                  <a:pt x="6734275" y="1362136"/>
                </a:lnTo>
                <a:lnTo>
                  <a:pt x="8335849" y="1155605"/>
                </a:lnTo>
                <a:lnTo>
                  <a:pt x="7771210" y="1795166"/>
                </a:lnTo>
                <a:lnTo>
                  <a:pt x="7492738" y="1674214"/>
                </a:lnTo>
                <a:cubicBezTo>
                  <a:pt x="5454910" y="2022129"/>
                  <a:pt x="2955839" y="4012700"/>
                  <a:pt x="1592926" y="5222831"/>
                </a:cubicBezTo>
                <a:lnTo>
                  <a:pt x="1509763" y="5297286"/>
                </a:lnTo>
                <a:lnTo>
                  <a:pt x="0" y="5297286"/>
                </a:lnTo>
                <a:lnTo>
                  <a:pt x="0" y="5266547"/>
                </a:lnTo>
                <a:lnTo>
                  <a:pt x="12957" y="5256274"/>
                </a:lnTo>
                <a:cubicBezTo>
                  <a:pt x="26424" y="5246004"/>
                  <a:pt x="28348" y="5227177"/>
                  <a:pt x="18248" y="5214055"/>
                </a:cubicBezTo>
                <a:lnTo>
                  <a:pt x="0" y="5203961"/>
                </a:lnTo>
                <a:lnTo>
                  <a:pt x="0" y="3987609"/>
                </a:lnTo>
                <a:lnTo>
                  <a:pt x="1215" y="3986768"/>
                </a:lnTo>
                <a:cubicBezTo>
                  <a:pt x="1313215" y="3078648"/>
                  <a:pt x="2800328" y="2052055"/>
                  <a:pt x="2974185" y="1943789"/>
                </a:cubicBezTo>
                <a:cubicBezTo>
                  <a:pt x="3386843" y="1687051"/>
                  <a:pt x="3674453" y="780768"/>
                  <a:pt x="3674453" y="780768"/>
                </a:cubicBezTo>
                <a:lnTo>
                  <a:pt x="3486400" y="843241"/>
                </a:lnTo>
                <a:lnTo>
                  <a:pt x="3748519" y="384821"/>
                </a:lnTo>
                <a:lnTo>
                  <a:pt x="4137129" y="658675"/>
                </a:lnTo>
                <a:lnTo>
                  <a:pt x="3971201" y="702605"/>
                </a:lnTo>
                <a:cubicBezTo>
                  <a:pt x="4039977" y="1039217"/>
                  <a:pt x="3812005" y="1778336"/>
                  <a:pt x="3812005" y="1778336"/>
                </a:cubicBezTo>
                <a:lnTo>
                  <a:pt x="5709846" y="411351"/>
                </a:lnTo>
                <a:lnTo>
                  <a:pt x="5470331" y="348593"/>
                </a:lnTo>
                <a:close/>
              </a:path>
            </a:pathLst>
          </a:custGeom>
          <a:solidFill>
            <a:srgbClr val="2C3E50"/>
          </a:solidFill>
          <a:ln w="12700">
            <a:miter lim="400000"/>
          </a:ln>
        </p:spPr>
        <p:txBody>
          <a:bodyPr wrap="square" lIns="38100" tIns="38100" rIns="38100" bIns="38100" anchor="ctr">
            <a:noAutofit/>
          </a:bodyPr>
          <a:lstStyle/>
          <a:p>
            <a:pPr>
              <a:defRPr sz="3000">
                <a:solidFill>
                  <a:srgbClr val="FFFFFF"/>
                </a:solidFill>
                <a:effectLst>
                  <a:outerShdw blurRad="38100" dist="12700" dir="5400000" rotWithShape="0">
                    <a:srgbClr val="000000">
                      <a:alpha val="50000"/>
                    </a:srgbClr>
                  </a:outerShdw>
                </a:effectLst>
              </a:defRPr>
            </a:pPr>
            <a:endParaRPr/>
          </a:p>
        </p:txBody>
      </p:sp>
      <p:sp>
        <p:nvSpPr>
          <p:cNvPr id="9" name="Rectangle 17">
            <a:extLst>
              <a:ext uri="{FF2B5EF4-FFF2-40B4-BE49-F238E27FC236}">
                <a16:creationId xmlns:a16="http://schemas.microsoft.com/office/drawing/2014/main" id="{BBD283BA-C1D6-4D3A-8A65-7BD0B919EBE6}"/>
              </a:ext>
            </a:extLst>
          </p:cNvPr>
          <p:cNvSpPr/>
          <p:nvPr/>
        </p:nvSpPr>
        <p:spPr>
          <a:xfrm>
            <a:off x="6929781" y="4356867"/>
            <a:ext cx="4413982" cy="1384995"/>
          </a:xfrm>
          <a:prstGeom prst="rect">
            <a:avLst/>
          </a:prstGeom>
        </p:spPr>
        <p:txBody>
          <a:bodyPr wrap="square">
            <a:spAutoFit/>
          </a:bodyPr>
          <a:lstStyle/>
          <a:p>
            <a:pPr algn="just"/>
            <a:r>
              <a:rPr lang="es-ES" sz="1400" dirty="0">
                <a:effectLst/>
                <a:latin typeface="Calibri" panose="020F0502020204030204" pitchFamily="34" charset="0"/>
                <a:ea typeface="Calibri" panose="020F0502020204030204" pitchFamily="34" charset="0"/>
                <a:cs typeface="Times New Roman" panose="02020603050405020304" pitchFamily="18" charset="0"/>
              </a:rPr>
              <a:t>Existen países donde se ha utilizado la confiabilidad para el desarrollo de mapas de grado de desempeño, pero no se ha considerado uno de los factores más importantes como es el tránsito haciendo que adopten un valor de 98% de confiabilidad, lo cual con lleva a la selección de ligantes asfálticos con grado de desempeño altos.</a:t>
            </a:r>
            <a:endParaRPr lang="en-US" sz="1400" noProof="1">
              <a:solidFill>
                <a:schemeClr val="tx1">
                  <a:lumMod val="75000"/>
                </a:schemeClr>
              </a:solidFill>
            </a:endParaRPr>
          </a:p>
        </p:txBody>
      </p:sp>
      <p:sp>
        <p:nvSpPr>
          <p:cNvPr id="10" name="Oval 18">
            <a:extLst>
              <a:ext uri="{FF2B5EF4-FFF2-40B4-BE49-F238E27FC236}">
                <a16:creationId xmlns:a16="http://schemas.microsoft.com/office/drawing/2014/main" id="{6E824E1A-BD9C-4839-BD07-B907177DFD05}"/>
              </a:ext>
            </a:extLst>
          </p:cNvPr>
          <p:cNvSpPr/>
          <p:nvPr/>
        </p:nvSpPr>
        <p:spPr>
          <a:xfrm>
            <a:off x="4161706" y="1183600"/>
            <a:ext cx="439875" cy="439875"/>
          </a:xfrm>
          <a:prstGeom prst="ellipse">
            <a:avLst/>
          </a:prstGeom>
          <a:solidFill>
            <a:srgbClr val="0FA1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9">
            <a:extLst>
              <a:ext uri="{FF2B5EF4-FFF2-40B4-BE49-F238E27FC236}">
                <a16:creationId xmlns:a16="http://schemas.microsoft.com/office/drawing/2014/main" id="{F12989B4-04FE-47A3-9591-DE105E24B64C}"/>
              </a:ext>
            </a:extLst>
          </p:cNvPr>
          <p:cNvSpPr txBox="1"/>
          <p:nvPr/>
        </p:nvSpPr>
        <p:spPr>
          <a:xfrm>
            <a:off x="4111044" y="1183600"/>
            <a:ext cx="464339" cy="369332"/>
          </a:xfrm>
          <a:prstGeom prst="rect">
            <a:avLst/>
          </a:prstGeom>
          <a:noFill/>
        </p:spPr>
        <p:txBody>
          <a:bodyPr wrap="square" rtlCol="0" anchor="ctr">
            <a:spAutoFit/>
          </a:bodyPr>
          <a:lstStyle/>
          <a:p>
            <a:pPr algn="ctr"/>
            <a:r>
              <a:rPr lang="en-US" b="1" cap="all" noProof="1">
                <a:solidFill>
                  <a:schemeClr val="bg1"/>
                </a:solidFill>
              </a:rPr>
              <a:t>01</a:t>
            </a:r>
          </a:p>
        </p:txBody>
      </p:sp>
      <p:sp>
        <p:nvSpPr>
          <p:cNvPr id="13" name="Oval 21">
            <a:extLst>
              <a:ext uri="{FF2B5EF4-FFF2-40B4-BE49-F238E27FC236}">
                <a16:creationId xmlns:a16="http://schemas.microsoft.com/office/drawing/2014/main" id="{BBCAC2FB-88C5-4CE6-B40B-2F7C44192EF3}"/>
              </a:ext>
            </a:extLst>
          </p:cNvPr>
          <p:cNvSpPr/>
          <p:nvPr/>
        </p:nvSpPr>
        <p:spPr>
          <a:xfrm>
            <a:off x="6929781" y="3916992"/>
            <a:ext cx="439875" cy="439875"/>
          </a:xfrm>
          <a:prstGeom prst="ellipse">
            <a:avLst/>
          </a:prstGeom>
          <a:solidFill>
            <a:srgbClr val="F39B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22">
            <a:extLst>
              <a:ext uri="{FF2B5EF4-FFF2-40B4-BE49-F238E27FC236}">
                <a16:creationId xmlns:a16="http://schemas.microsoft.com/office/drawing/2014/main" id="{94412C45-75FD-4D69-B88B-6FFABF4AEA01}"/>
              </a:ext>
            </a:extLst>
          </p:cNvPr>
          <p:cNvSpPr txBox="1"/>
          <p:nvPr/>
        </p:nvSpPr>
        <p:spPr>
          <a:xfrm>
            <a:off x="6917548" y="3952263"/>
            <a:ext cx="464339" cy="369332"/>
          </a:xfrm>
          <a:prstGeom prst="rect">
            <a:avLst/>
          </a:prstGeom>
          <a:noFill/>
        </p:spPr>
        <p:txBody>
          <a:bodyPr wrap="square" rtlCol="0" anchor="b">
            <a:spAutoFit/>
          </a:bodyPr>
          <a:lstStyle/>
          <a:p>
            <a:pPr algn="ctr"/>
            <a:r>
              <a:rPr lang="en-US" b="1" cap="all" noProof="1">
                <a:solidFill>
                  <a:schemeClr val="bg1"/>
                </a:solidFill>
              </a:rPr>
              <a:t>03</a:t>
            </a:r>
          </a:p>
        </p:txBody>
      </p:sp>
      <p:sp>
        <p:nvSpPr>
          <p:cNvPr id="16" name="Oval 24">
            <a:extLst>
              <a:ext uri="{FF2B5EF4-FFF2-40B4-BE49-F238E27FC236}">
                <a16:creationId xmlns:a16="http://schemas.microsoft.com/office/drawing/2014/main" id="{392D8D1F-9691-4417-9FCA-7F95A4AAD08E}"/>
              </a:ext>
            </a:extLst>
          </p:cNvPr>
          <p:cNvSpPr/>
          <p:nvPr/>
        </p:nvSpPr>
        <p:spPr>
          <a:xfrm>
            <a:off x="8243937" y="693942"/>
            <a:ext cx="439875" cy="439875"/>
          </a:xfrm>
          <a:prstGeom prst="ellipse">
            <a:avLst/>
          </a:prstGeom>
          <a:solidFill>
            <a:srgbClr val="C03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25">
            <a:extLst>
              <a:ext uri="{FF2B5EF4-FFF2-40B4-BE49-F238E27FC236}">
                <a16:creationId xmlns:a16="http://schemas.microsoft.com/office/drawing/2014/main" id="{0D5E2CA8-A489-4107-AFDD-82511A3D75AD}"/>
              </a:ext>
            </a:extLst>
          </p:cNvPr>
          <p:cNvSpPr txBox="1"/>
          <p:nvPr/>
        </p:nvSpPr>
        <p:spPr>
          <a:xfrm>
            <a:off x="8231706" y="698666"/>
            <a:ext cx="464339" cy="369332"/>
          </a:xfrm>
          <a:prstGeom prst="rect">
            <a:avLst/>
          </a:prstGeom>
          <a:noFill/>
        </p:spPr>
        <p:txBody>
          <a:bodyPr wrap="square" rtlCol="0" anchor="b">
            <a:spAutoFit/>
          </a:bodyPr>
          <a:lstStyle/>
          <a:p>
            <a:pPr algn="ctr"/>
            <a:r>
              <a:rPr lang="en-US" b="1" cap="all" noProof="1">
                <a:solidFill>
                  <a:schemeClr val="bg1"/>
                </a:solidFill>
              </a:rPr>
              <a:t>02</a:t>
            </a:r>
          </a:p>
        </p:txBody>
      </p:sp>
      <p:pic>
        <p:nvPicPr>
          <p:cNvPr id="20" name="Marcador de contenido 3">
            <a:extLst>
              <a:ext uri="{FF2B5EF4-FFF2-40B4-BE49-F238E27FC236}">
                <a16:creationId xmlns:a16="http://schemas.microsoft.com/office/drawing/2014/main" id="{846F4B5A-1708-40C8-8523-6AA3DB421FB8}"/>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4284" y="1371645"/>
            <a:ext cx="3451524" cy="2163981"/>
          </a:xfrm>
          <a:prstGeom prst="rect">
            <a:avLst/>
          </a:prstGeom>
          <a:noFill/>
          <a:ln>
            <a:noFill/>
          </a:ln>
        </p:spPr>
      </p:pic>
      <p:graphicFrame>
        <p:nvGraphicFramePr>
          <p:cNvPr id="21" name="Tabla 20">
            <a:extLst>
              <a:ext uri="{FF2B5EF4-FFF2-40B4-BE49-F238E27FC236}">
                <a16:creationId xmlns:a16="http://schemas.microsoft.com/office/drawing/2014/main" id="{15C93E6E-BB21-4C72-9ED7-8939F9C9FACB}"/>
              </a:ext>
            </a:extLst>
          </p:cNvPr>
          <p:cNvGraphicFramePr>
            <a:graphicFrameLocks noGrp="1"/>
          </p:cNvGraphicFramePr>
          <p:nvPr/>
        </p:nvGraphicFramePr>
        <p:xfrm>
          <a:off x="8414356" y="1169089"/>
          <a:ext cx="3451524" cy="1030722"/>
        </p:xfrm>
        <a:graphic>
          <a:graphicData uri="http://schemas.openxmlformats.org/drawingml/2006/table">
            <a:tbl>
              <a:tblPr firstRow="1" firstCol="1" bandRow="1">
                <a:tableStyleId>{5C22544A-7EE6-4342-B048-85BDC9FD1C3A}</a:tableStyleId>
              </a:tblPr>
              <a:tblGrid>
                <a:gridCol w="1279786">
                  <a:extLst>
                    <a:ext uri="{9D8B030D-6E8A-4147-A177-3AD203B41FA5}">
                      <a16:colId xmlns:a16="http://schemas.microsoft.com/office/drawing/2014/main" val="2509248776"/>
                    </a:ext>
                  </a:extLst>
                </a:gridCol>
                <a:gridCol w="2171738">
                  <a:extLst>
                    <a:ext uri="{9D8B030D-6E8A-4147-A177-3AD203B41FA5}">
                      <a16:colId xmlns:a16="http://schemas.microsoft.com/office/drawing/2014/main" val="617932414"/>
                    </a:ext>
                  </a:extLst>
                </a:gridCol>
              </a:tblGrid>
              <a:tr h="294222">
                <a:tc>
                  <a:txBody>
                    <a:bodyPr/>
                    <a:lstStyle/>
                    <a:p>
                      <a:pPr>
                        <a:lnSpc>
                          <a:spcPct val="115000"/>
                        </a:lnSpc>
                        <a:spcAft>
                          <a:spcPts val="800"/>
                        </a:spcAft>
                      </a:pPr>
                      <a:r>
                        <a:rPr lang="es-ES" sz="1300">
                          <a:effectLst/>
                        </a:rPr>
                        <a:t>Confiabilidad (%)</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800"/>
                        </a:spcAft>
                      </a:pPr>
                      <a:r>
                        <a:rPr lang="es-ES" sz="1300">
                          <a:effectLst/>
                        </a:rPr>
                        <a:t>Desviación normal estándar (Z)</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27695755"/>
                  </a:ext>
                </a:extLst>
              </a:tr>
              <a:tr h="294222">
                <a:tc>
                  <a:txBody>
                    <a:bodyPr/>
                    <a:lstStyle/>
                    <a:p>
                      <a:pPr>
                        <a:lnSpc>
                          <a:spcPct val="115000"/>
                        </a:lnSpc>
                        <a:spcAft>
                          <a:spcPts val="800"/>
                        </a:spcAft>
                      </a:pPr>
                      <a:r>
                        <a:rPr lang="es-ES" sz="1300">
                          <a:effectLst/>
                        </a:rPr>
                        <a:t>50</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800"/>
                        </a:spcAft>
                      </a:pPr>
                      <a:r>
                        <a:rPr lang="es-ES" sz="1300">
                          <a:effectLst/>
                        </a:rPr>
                        <a:t>0</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47547048"/>
                  </a:ext>
                </a:extLst>
              </a:tr>
              <a:tr h="294222">
                <a:tc>
                  <a:txBody>
                    <a:bodyPr/>
                    <a:lstStyle/>
                    <a:p>
                      <a:pPr>
                        <a:lnSpc>
                          <a:spcPct val="115000"/>
                        </a:lnSpc>
                        <a:spcAft>
                          <a:spcPts val="800"/>
                        </a:spcAft>
                      </a:pPr>
                      <a:r>
                        <a:rPr lang="es-ES" sz="1300" dirty="0">
                          <a:effectLst/>
                        </a:rPr>
                        <a:t>85</a:t>
                      </a:r>
                      <a:endParaRPr lang="es-E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800"/>
                        </a:spcAft>
                      </a:pPr>
                      <a:r>
                        <a:rPr lang="es-ES" sz="1300" dirty="0">
                          <a:effectLst/>
                        </a:rPr>
                        <a:t>1.037</a:t>
                      </a:r>
                      <a:endParaRPr lang="es-E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43983288"/>
                  </a:ext>
                </a:extLst>
              </a:tr>
            </a:tbl>
          </a:graphicData>
        </a:graphic>
      </p:graphicFrame>
    </p:spTree>
    <p:extLst>
      <p:ext uri="{BB962C8B-B14F-4D97-AF65-F5344CB8AC3E}">
        <p14:creationId xmlns:p14="http://schemas.microsoft.com/office/powerpoint/2010/main" val="17945643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a:extLst>
              <a:ext uri="{FF2B5EF4-FFF2-40B4-BE49-F238E27FC236}">
                <a16:creationId xmlns:a16="http://schemas.microsoft.com/office/drawing/2014/main" id="{2F1D48F2-46B2-43B8-9AF2-80D8B8756230}"/>
              </a:ext>
            </a:extLst>
          </p:cNvPr>
          <p:cNvSpPr/>
          <p:nvPr/>
        </p:nvSpPr>
        <p:spPr>
          <a:xfrm>
            <a:off x="8685557" y="3326296"/>
            <a:ext cx="3511826" cy="2775827"/>
          </a:xfrm>
          <a:custGeom>
            <a:avLst/>
            <a:gdLst/>
            <a:ahLst/>
            <a:cxnLst>
              <a:cxn ang="0">
                <a:pos x="wd2" y="hd2"/>
              </a:cxn>
              <a:cxn ang="5400000">
                <a:pos x="wd2" y="hd2"/>
              </a:cxn>
              <a:cxn ang="10800000">
                <a:pos x="wd2" y="hd2"/>
              </a:cxn>
              <a:cxn ang="16200000">
                <a:pos x="wd2" y="hd2"/>
              </a:cxn>
            </a:cxnLst>
            <a:rect l="0" t="0" r="r" b="b"/>
            <a:pathLst>
              <a:path w="18573" h="21600" extrusionOk="0">
                <a:moveTo>
                  <a:pt x="15973" y="9217"/>
                </a:moveTo>
                <a:cubicBezTo>
                  <a:pt x="9792" y="6018"/>
                  <a:pt x="6535" y="4129"/>
                  <a:pt x="8727" y="3169"/>
                </a:cubicBezTo>
                <a:cubicBezTo>
                  <a:pt x="10918" y="2209"/>
                  <a:pt x="12034" y="1969"/>
                  <a:pt x="10849" y="1153"/>
                </a:cubicBezTo>
                <a:cubicBezTo>
                  <a:pt x="9665" y="337"/>
                  <a:pt x="10170" y="161"/>
                  <a:pt x="10859" y="1"/>
                </a:cubicBezTo>
                <a:lnTo>
                  <a:pt x="10310" y="1"/>
                </a:lnTo>
                <a:cubicBezTo>
                  <a:pt x="10310" y="16"/>
                  <a:pt x="10299" y="30"/>
                  <a:pt x="10281" y="36"/>
                </a:cubicBezTo>
                <a:cubicBezTo>
                  <a:pt x="10141" y="83"/>
                  <a:pt x="9995" y="134"/>
                  <a:pt x="9887" y="202"/>
                </a:cubicBezTo>
                <a:cubicBezTo>
                  <a:pt x="9878" y="208"/>
                  <a:pt x="9868" y="210"/>
                  <a:pt x="9858" y="210"/>
                </a:cubicBezTo>
                <a:cubicBezTo>
                  <a:pt x="9843" y="210"/>
                  <a:pt x="9830" y="205"/>
                  <a:pt x="9821" y="195"/>
                </a:cubicBezTo>
                <a:cubicBezTo>
                  <a:pt x="9805" y="179"/>
                  <a:pt x="9809" y="154"/>
                  <a:pt x="9829" y="142"/>
                </a:cubicBezTo>
                <a:cubicBezTo>
                  <a:pt x="9919" y="85"/>
                  <a:pt x="10029" y="40"/>
                  <a:pt x="10142" y="0"/>
                </a:cubicBezTo>
                <a:lnTo>
                  <a:pt x="9835" y="0"/>
                </a:lnTo>
                <a:cubicBezTo>
                  <a:pt x="9146" y="160"/>
                  <a:pt x="8651" y="336"/>
                  <a:pt x="9835" y="1152"/>
                </a:cubicBezTo>
                <a:cubicBezTo>
                  <a:pt x="11019" y="1968"/>
                  <a:pt x="8958" y="2170"/>
                  <a:pt x="6792" y="3168"/>
                </a:cubicBezTo>
                <a:cubicBezTo>
                  <a:pt x="5055" y="3968"/>
                  <a:pt x="6170" y="6288"/>
                  <a:pt x="12448" y="9360"/>
                </a:cubicBezTo>
                <a:cubicBezTo>
                  <a:pt x="18726" y="12431"/>
                  <a:pt x="9121" y="17807"/>
                  <a:pt x="0" y="21599"/>
                </a:cubicBezTo>
                <a:lnTo>
                  <a:pt x="4591" y="21599"/>
                </a:lnTo>
                <a:cubicBezTo>
                  <a:pt x="4591" y="21585"/>
                  <a:pt x="4601" y="21572"/>
                  <a:pt x="4618" y="21565"/>
                </a:cubicBezTo>
                <a:cubicBezTo>
                  <a:pt x="4620" y="21564"/>
                  <a:pt x="4805" y="21491"/>
                  <a:pt x="5121" y="21356"/>
                </a:cubicBezTo>
                <a:cubicBezTo>
                  <a:pt x="5144" y="21346"/>
                  <a:pt x="5173" y="21353"/>
                  <a:pt x="5185" y="21373"/>
                </a:cubicBezTo>
                <a:cubicBezTo>
                  <a:pt x="5197" y="21391"/>
                  <a:pt x="5189" y="21415"/>
                  <a:pt x="5164" y="21424"/>
                </a:cubicBezTo>
                <a:cubicBezTo>
                  <a:pt x="4972" y="21506"/>
                  <a:pt x="4827" y="21566"/>
                  <a:pt x="4743" y="21600"/>
                </a:cubicBezTo>
                <a:lnTo>
                  <a:pt x="8509" y="21600"/>
                </a:lnTo>
                <a:cubicBezTo>
                  <a:pt x="17631" y="17808"/>
                  <a:pt x="21600" y="12128"/>
                  <a:pt x="15973" y="9217"/>
                </a:cubicBezTo>
                <a:close/>
                <a:moveTo>
                  <a:pt x="10117" y="950"/>
                </a:moveTo>
                <a:cubicBezTo>
                  <a:pt x="10107" y="957"/>
                  <a:pt x="10095" y="961"/>
                  <a:pt x="10084" y="961"/>
                </a:cubicBezTo>
                <a:cubicBezTo>
                  <a:pt x="10072" y="961"/>
                  <a:pt x="10060" y="957"/>
                  <a:pt x="10051" y="949"/>
                </a:cubicBezTo>
                <a:cubicBezTo>
                  <a:pt x="9871" y="801"/>
                  <a:pt x="9747" y="689"/>
                  <a:pt x="9681" y="591"/>
                </a:cubicBezTo>
                <a:cubicBezTo>
                  <a:pt x="9669" y="572"/>
                  <a:pt x="9677" y="549"/>
                  <a:pt x="9700" y="539"/>
                </a:cubicBezTo>
                <a:cubicBezTo>
                  <a:pt x="9723" y="529"/>
                  <a:pt x="9752" y="536"/>
                  <a:pt x="9764" y="555"/>
                </a:cubicBezTo>
                <a:cubicBezTo>
                  <a:pt x="9831" y="655"/>
                  <a:pt x="9982" y="783"/>
                  <a:pt x="10118" y="896"/>
                </a:cubicBezTo>
                <a:cubicBezTo>
                  <a:pt x="10136" y="911"/>
                  <a:pt x="10136" y="935"/>
                  <a:pt x="10117" y="950"/>
                </a:cubicBezTo>
                <a:close/>
                <a:moveTo>
                  <a:pt x="10443" y="1224"/>
                </a:moveTo>
                <a:cubicBezTo>
                  <a:pt x="10463" y="1211"/>
                  <a:pt x="10493" y="1212"/>
                  <a:pt x="10510" y="1228"/>
                </a:cubicBezTo>
                <a:cubicBezTo>
                  <a:pt x="10669" y="1376"/>
                  <a:pt x="10752" y="1488"/>
                  <a:pt x="10771" y="1582"/>
                </a:cubicBezTo>
                <a:cubicBezTo>
                  <a:pt x="10775" y="1601"/>
                  <a:pt x="10777" y="1620"/>
                  <a:pt x="10777" y="1638"/>
                </a:cubicBezTo>
                <a:lnTo>
                  <a:pt x="10777" y="1651"/>
                </a:lnTo>
                <a:cubicBezTo>
                  <a:pt x="10776" y="1671"/>
                  <a:pt x="10755" y="1688"/>
                  <a:pt x="10730" y="1688"/>
                </a:cubicBezTo>
                <a:cubicBezTo>
                  <a:pt x="10729" y="1688"/>
                  <a:pt x="10729" y="1688"/>
                  <a:pt x="10728" y="1688"/>
                </a:cubicBezTo>
                <a:cubicBezTo>
                  <a:pt x="10701" y="1687"/>
                  <a:pt x="10681" y="1669"/>
                  <a:pt x="10682" y="1648"/>
                </a:cubicBezTo>
                <a:lnTo>
                  <a:pt x="10682" y="1637"/>
                </a:lnTo>
                <a:cubicBezTo>
                  <a:pt x="10682" y="1624"/>
                  <a:pt x="10681" y="1608"/>
                  <a:pt x="10677" y="1593"/>
                </a:cubicBezTo>
                <a:cubicBezTo>
                  <a:pt x="10661" y="1516"/>
                  <a:pt x="10583" y="1413"/>
                  <a:pt x="10439" y="1278"/>
                </a:cubicBezTo>
                <a:cubicBezTo>
                  <a:pt x="10422" y="1262"/>
                  <a:pt x="10424" y="1238"/>
                  <a:pt x="10443" y="1224"/>
                </a:cubicBezTo>
                <a:close/>
                <a:moveTo>
                  <a:pt x="9924" y="2226"/>
                </a:moveTo>
                <a:cubicBezTo>
                  <a:pt x="10136" y="2130"/>
                  <a:pt x="10282" y="2056"/>
                  <a:pt x="10395" y="1986"/>
                </a:cubicBezTo>
                <a:cubicBezTo>
                  <a:pt x="10416" y="1973"/>
                  <a:pt x="10446" y="1976"/>
                  <a:pt x="10461" y="1993"/>
                </a:cubicBezTo>
                <a:cubicBezTo>
                  <a:pt x="10477" y="2009"/>
                  <a:pt x="10474" y="2034"/>
                  <a:pt x="10453" y="2046"/>
                </a:cubicBezTo>
                <a:cubicBezTo>
                  <a:pt x="10336" y="2119"/>
                  <a:pt x="10188" y="2196"/>
                  <a:pt x="9970" y="2293"/>
                </a:cubicBezTo>
                <a:cubicBezTo>
                  <a:pt x="9963" y="2296"/>
                  <a:pt x="9954" y="2298"/>
                  <a:pt x="9947" y="2298"/>
                </a:cubicBezTo>
                <a:cubicBezTo>
                  <a:pt x="9930" y="2298"/>
                  <a:pt x="9915" y="2291"/>
                  <a:pt x="9906" y="2279"/>
                </a:cubicBezTo>
                <a:cubicBezTo>
                  <a:pt x="9894" y="2259"/>
                  <a:pt x="9901" y="2236"/>
                  <a:pt x="9924" y="2226"/>
                </a:cubicBezTo>
                <a:close/>
                <a:moveTo>
                  <a:pt x="8909" y="2609"/>
                </a:moveTo>
                <a:lnTo>
                  <a:pt x="9005" y="2578"/>
                </a:lnTo>
                <a:cubicBezTo>
                  <a:pt x="9159" y="2530"/>
                  <a:pt x="9304" y="2485"/>
                  <a:pt x="9429" y="2438"/>
                </a:cubicBezTo>
                <a:cubicBezTo>
                  <a:pt x="9453" y="2429"/>
                  <a:pt x="9481" y="2437"/>
                  <a:pt x="9492" y="2456"/>
                </a:cubicBezTo>
                <a:cubicBezTo>
                  <a:pt x="9503" y="2476"/>
                  <a:pt x="9493" y="2498"/>
                  <a:pt x="9469" y="2507"/>
                </a:cubicBezTo>
                <a:cubicBezTo>
                  <a:pt x="9341" y="2555"/>
                  <a:pt x="9194" y="2601"/>
                  <a:pt x="9039" y="2650"/>
                </a:cubicBezTo>
                <a:lnTo>
                  <a:pt x="8942" y="2680"/>
                </a:lnTo>
                <a:cubicBezTo>
                  <a:pt x="8936" y="2682"/>
                  <a:pt x="8932" y="2683"/>
                  <a:pt x="8926" y="2683"/>
                </a:cubicBezTo>
                <a:cubicBezTo>
                  <a:pt x="8906" y="2683"/>
                  <a:pt x="8888" y="2673"/>
                  <a:pt x="8881" y="2658"/>
                </a:cubicBezTo>
                <a:cubicBezTo>
                  <a:pt x="8872" y="2638"/>
                  <a:pt x="8885" y="2616"/>
                  <a:pt x="8909" y="2609"/>
                </a:cubicBezTo>
                <a:close/>
                <a:moveTo>
                  <a:pt x="7155" y="3723"/>
                </a:moveTo>
                <a:cubicBezTo>
                  <a:pt x="7237" y="3581"/>
                  <a:pt x="7341" y="3449"/>
                  <a:pt x="7465" y="3331"/>
                </a:cubicBezTo>
                <a:cubicBezTo>
                  <a:pt x="7482" y="3315"/>
                  <a:pt x="7512" y="3313"/>
                  <a:pt x="7532" y="3327"/>
                </a:cubicBezTo>
                <a:cubicBezTo>
                  <a:pt x="7551" y="3341"/>
                  <a:pt x="7553" y="3365"/>
                  <a:pt x="7537" y="3381"/>
                </a:cubicBezTo>
                <a:cubicBezTo>
                  <a:pt x="7417" y="3493"/>
                  <a:pt x="7317" y="3619"/>
                  <a:pt x="7239" y="3755"/>
                </a:cubicBezTo>
                <a:cubicBezTo>
                  <a:pt x="7231" y="3768"/>
                  <a:pt x="7214" y="3777"/>
                  <a:pt x="7196" y="3777"/>
                </a:cubicBezTo>
                <a:cubicBezTo>
                  <a:pt x="7188" y="3777"/>
                  <a:pt x="7182" y="3776"/>
                  <a:pt x="7175" y="3773"/>
                </a:cubicBezTo>
                <a:cubicBezTo>
                  <a:pt x="7153" y="3765"/>
                  <a:pt x="7143" y="3742"/>
                  <a:pt x="7155" y="3723"/>
                </a:cubicBezTo>
                <a:close/>
                <a:moveTo>
                  <a:pt x="7214" y="4645"/>
                </a:moveTo>
                <a:cubicBezTo>
                  <a:pt x="7206" y="4648"/>
                  <a:pt x="7200" y="4649"/>
                  <a:pt x="7193" y="4649"/>
                </a:cubicBezTo>
                <a:cubicBezTo>
                  <a:pt x="7176" y="4649"/>
                  <a:pt x="7159" y="4641"/>
                  <a:pt x="7151" y="4628"/>
                </a:cubicBezTo>
                <a:cubicBezTo>
                  <a:pt x="7051" y="4464"/>
                  <a:pt x="7000" y="4311"/>
                  <a:pt x="6999" y="4176"/>
                </a:cubicBezTo>
                <a:cubicBezTo>
                  <a:pt x="6999" y="4154"/>
                  <a:pt x="7020" y="4137"/>
                  <a:pt x="7046" y="4137"/>
                </a:cubicBezTo>
                <a:cubicBezTo>
                  <a:pt x="7046" y="4137"/>
                  <a:pt x="7046" y="4137"/>
                  <a:pt x="7046" y="4137"/>
                </a:cubicBezTo>
                <a:cubicBezTo>
                  <a:pt x="7073" y="4137"/>
                  <a:pt x="7093" y="4154"/>
                  <a:pt x="7093" y="4176"/>
                </a:cubicBezTo>
                <a:cubicBezTo>
                  <a:pt x="7094" y="4299"/>
                  <a:pt x="7143" y="4440"/>
                  <a:pt x="7235" y="4594"/>
                </a:cubicBezTo>
                <a:cubicBezTo>
                  <a:pt x="7247" y="4613"/>
                  <a:pt x="7238" y="4635"/>
                  <a:pt x="7214" y="4645"/>
                </a:cubicBezTo>
                <a:close/>
                <a:moveTo>
                  <a:pt x="7888" y="5374"/>
                </a:moveTo>
                <a:cubicBezTo>
                  <a:pt x="7879" y="5381"/>
                  <a:pt x="7868" y="5384"/>
                  <a:pt x="7856" y="5384"/>
                </a:cubicBezTo>
                <a:cubicBezTo>
                  <a:pt x="7843" y="5384"/>
                  <a:pt x="7830" y="5380"/>
                  <a:pt x="7821" y="5371"/>
                </a:cubicBezTo>
                <a:cubicBezTo>
                  <a:pt x="7681" y="5248"/>
                  <a:pt x="7558" y="5130"/>
                  <a:pt x="7455" y="5019"/>
                </a:cubicBezTo>
                <a:cubicBezTo>
                  <a:pt x="7439" y="5002"/>
                  <a:pt x="7443" y="4978"/>
                  <a:pt x="7464" y="4965"/>
                </a:cubicBezTo>
                <a:cubicBezTo>
                  <a:pt x="7485" y="4953"/>
                  <a:pt x="7515" y="4956"/>
                  <a:pt x="7530" y="4973"/>
                </a:cubicBezTo>
                <a:cubicBezTo>
                  <a:pt x="7632" y="5082"/>
                  <a:pt x="7753" y="5200"/>
                  <a:pt x="7891" y="5320"/>
                </a:cubicBezTo>
                <a:cubicBezTo>
                  <a:pt x="7909" y="5336"/>
                  <a:pt x="7908" y="5361"/>
                  <a:pt x="7888" y="5374"/>
                </a:cubicBezTo>
                <a:close/>
                <a:moveTo>
                  <a:pt x="7918" y="3090"/>
                </a:moveTo>
                <a:cubicBezTo>
                  <a:pt x="7904" y="3090"/>
                  <a:pt x="7889" y="3084"/>
                  <a:pt x="7880" y="3073"/>
                </a:cubicBezTo>
                <a:cubicBezTo>
                  <a:pt x="7864" y="3056"/>
                  <a:pt x="7870" y="3032"/>
                  <a:pt x="7891" y="3020"/>
                </a:cubicBezTo>
                <a:cubicBezTo>
                  <a:pt x="8035" y="2937"/>
                  <a:pt x="8197" y="2860"/>
                  <a:pt x="8385" y="2787"/>
                </a:cubicBezTo>
                <a:cubicBezTo>
                  <a:pt x="8409" y="2778"/>
                  <a:pt x="8436" y="2786"/>
                  <a:pt x="8447" y="2805"/>
                </a:cubicBezTo>
                <a:cubicBezTo>
                  <a:pt x="8458" y="2824"/>
                  <a:pt x="8448" y="2847"/>
                  <a:pt x="8426" y="2856"/>
                </a:cubicBezTo>
                <a:cubicBezTo>
                  <a:pt x="8242" y="2927"/>
                  <a:pt x="8085" y="3001"/>
                  <a:pt x="7945" y="3081"/>
                </a:cubicBezTo>
                <a:cubicBezTo>
                  <a:pt x="7938" y="3087"/>
                  <a:pt x="7928" y="3090"/>
                  <a:pt x="7918" y="3090"/>
                </a:cubicBezTo>
                <a:close/>
                <a:moveTo>
                  <a:pt x="8703" y="6008"/>
                </a:moveTo>
                <a:cubicBezTo>
                  <a:pt x="8693" y="6017"/>
                  <a:pt x="8680" y="6021"/>
                  <a:pt x="8668" y="6021"/>
                </a:cubicBezTo>
                <a:cubicBezTo>
                  <a:pt x="8657" y="6021"/>
                  <a:pt x="8645" y="6018"/>
                  <a:pt x="8636" y="6011"/>
                </a:cubicBezTo>
                <a:cubicBezTo>
                  <a:pt x="8487" y="5904"/>
                  <a:pt x="8346" y="5799"/>
                  <a:pt x="8220" y="5700"/>
                </a:cubicBezTo>
                <a:cubicBezTo>
                  <a:pt x="8200" y="5686"/>
                  <a:pt x="8200" y="5661"/>
                  <a:pt x="8218" y="5647"/>
                </a:cubicBezTo>
                <a:cubicBezTo>
                  <a:pt x="8236" y="5632"/>
                  <a:pt x="8267" y="5631"/>
                  <a:pt x="8285" y="5646"/>
                </a:cubicBezTo>
                <a:cubicBezTo>
                  <a:pt x="8410" y="5744"/>
                  <a:pt x="8550" y="5848"/>
                  <a:pt x="8699" y="5954"/>
                </a:cubicBezTo>
                <a:cubicBezTo>
                  <a:pt x="8718" y="5968"/>
                  <a:pt x="8720" y="5992"/>
                  <a:pt x="8703" y="6008"/>
                </a:cubicBezTo>
                <a:close/>
                <a:moveTo>
                  <a:pt x="9571" y="6592"/>
                </a:moveTo>
                <a:cubicBezTo>
                  <a:pt x="9562" y="6602"/>
                  <a:pt x="9548" y="6606"/>
                  <a:pt x="9534" y="6606"/>
                </a:cubicBezTo>
                <a:cubicBezTo>
                  <a:pt x="9523" y="6606"/>
                  <a:pt x="9513" y="6603"/>
                  <a:pt x="9505" y="6598"/>
                </a:cubicBezTo>
                <a:cubicBezTo>
                  <a:pt x="9353" y="6500"/>
                  <a:pt x="9205" y="6403"/>
                  <a:pt x="9065" y="6309"/>
                </a:cubicBezTo>
                <a:cubicBezTo>
                  <a:pt x="9045" y="6295"/>
                  <a:pt x="9042" y="6271"/>
                  <a:pt x="9059" y="6255"/>
                </a:cubicBezTo>
                <a:cubicBezTo>
                  <a:pt x="9076" y="6238"/>
                  <a:pt x="9106" y="6236"/>
                  <a:pt x="9125" y="6250"/>
                </a:cubicBezTo>
                <a:cubicBezTo>
                  <a:pt x="9264" y="6344"/>
                  <a:pt x="9412" y="6440"/>
                  <a:pt x="9563" y="6538"/>
                </a:cubicBezTo>
                <a:cubicBezTo>
                  <a:pt x="9584" y="6551"/>
                  <a:pt x="9588" y="6575"/>
                  <a:pt x="9571" y="6592"/>
                </a:cubicBezTo>
                <a:close/>
                <a:moveTo>
                  <a:pt x="10470" y="7146"/>
                </a:moveTo>
                <a:cubicBezTo>
                  <a:pt x="10460" y="7156"/>
                  <a:pt x="10446" y="7162"/>
                  <a:pt x="10431" y="7162"/>
                </a:cubicBezTo>
                <a:cubicBezTo>
                  <a:pt x="10422" y="7162"/>
                  <a:pt x="10412" y="7159"/>
                  <a:pt x="10404" y="7154"/>
                </a:cubicBezTo>
                <a:cubicBezTo>
                  <a:pt x="10251" y="7062"/>
                  <a:pt x="10100" y="6971"/>
                  <a:pt x="9952" y="6879"/>
                </a:cubicBezTo>
                <a:cubicBezTo>
                  <a:pt x="9931" y="6866"/>
                  <a:pt x="9927" y="6842"/>
                  <a:pt x="9943" y="6825"/>
                </a:cubicBezTo>
                <a:cubicBezTo>
                  <a:pt x="9959" y="6809"/>
                  <a:pt x="9989" y="6805"/>
                  <a:pt x="10010" y="6818"/>
                </a:cubicBezTo>
                <a:cubicBezTo>
                  <a:pt x="10158" y="6910"/>
                  <a:pt x="10308" y="7002"/>
                  <a:pt x="10460" y="7093"/>
                </a:cubicBezTo>
                <a:cubicBezTo>
                  <a:pt x="10481" y="7105"/>
                  <a:pt x="10486" y="7130"/>
                  <a:pt x="10470" y="7146"/>
                </a:cubicBezTo>
                <a:close/>
                <a:moveTo>
                  <a:pt x="11385" y="7682"/>
                </a:moveTo>
                <a:cubicBezTo>
                  <a:pt x="11376" y="7693"/>
                  <a:pt x="11361" y="7699"/>
                  <a:pt x="11347" y="7699"/>
                </a:cubicBezTo>
                <a:cubicBezTo>
                  <a:pt x="11337" y="7699"/>
                  <a:pt x="11328" y="7697"/>
                  <a:pt x="11319" y="7692"/>
                </a:cubicBezTo>
                <a:cubicBezTo>
                  <a:pt x="11166" y="7604"/>
                  <a:pt x="11012" y="7515"/>
                  <a:pt x="10860" y="7426"/>
                </a:cubicBezTo>
                <a:cubicBezTo>
                  <a:pt x="10839" y="7413"/>
                  <a:pt x="10835" y="7389"/>
                  <a:pt x="10849" y="7372"/>
                </a:cubicBezTo>
                <a:cubicBezTo>
                  <a:pt x="10865" y="7354"/>
                  <a:pt x="10894" y="7350"/>
                  <a:pt x="10916" y="7363"/>
                </a:cubicBezTo>
                <a:cubicBezTo>
                  <a:pt x="11069" y="7452"/>
                  <a:pt x="11222" y="7541"/>
                  <a:pt x="11375" y="7629"/>
                </a:cubicBezTo>
                <a:cubicBezTo>
                  <a:pt x="11395" y="7641"/>
                  <a:pt x="11401" y="7665"/>
                  <a:pt x="11385" y="7682"/>
                </a:cubicBezTo>
                <a:close/>
                <a:moveTo>
                  <a:pt x="12312" y="8206"/>
                </a:moveTo>
                <a:cubicBezTo>
                  <a:pt x="12302" y="8216"/>
                  <a:pt x="12288" y="8222"/>
                  <a:pt x="12273" y="8222"/>
                </a:cubicBezTo>
                <a:cubicBezTo>
                  <a:pt x="12264" y="8222"/>
                  <a:pt x="12255" y="8220"/>
                  <a:pt x="12247" y="8215"/>
                </a:cubicBezTo>
                <a:cubicBezTo>
                  <a:pt x="12094" y="8129"/>
                  <a:pt x="11938" y="8043"/>
                  <a:pt x="11783" y="7955"/>
                </a:cubicBezTo>
                <a:cubicBezTo>
                  <a:pt x="11761" y="7943"/>
                  <a:pt x="11757" y="7919"/>
                  <a:pt x="11771" y="7901"/>
                </a:cubicBezTo>
                <a:cubicBezTo>
                  <a:pt x="11785" y="7883"/>
                  <a:pt x="11816" y="7879"/>
                  <a:pt x="11837" y="7891"/>
                </a:cubicBezTo>
                <a:cubicBezTo>
                  <a:pt x="11993" y="7979"/>
                  <a:pt x="12148" y="8066"/>
                  <a:pt x="12301" y="8152"/>
                </a:cubicBezTo>
                <a:cubicBezTo>
                  <a:pt x="12322" y="8165"/>
                  <a:pt x="12326" y="8188"/>
                  <a:pt x="12312" y="8206"/>
                </a:cubicBezTo>
                <a:close/>
                <a:moveTo>
                  <a:pt x="13243" y="8723"/>
                </a:moveTo>
                <a:cubicBezTo>
                  <a:pt x="13233" y="8734"/>
                  <a:pt x="13219" y="8740"/>
                  <a:pt x="13205" y="8740"/>
                </a:cubicBezTo>
                <a:cubicBezTo>
                  <a:pt x="13195" y="8740"/>
                  <a:pt x="13186" y="8738"/>
                  <a:pt x="13178" y="8733"/>
                </a:cubicBezTo>
                <a:lnTo>
                  <a:pt x="12712" y="8474"/>
                </a:lnTo>
                <a:cubicBezTo>
                  <a:pt x="12690" y="8462"/>
                  <a:pt x="12685" y="8438"/>
                  <a:pt x="12700" y="8420"/>
                </a:cubicBezTo>
                <a:cubicBezTo>
                  <a:pt x="12714" y="8403"/>
                  <a:pt x="12744" y="8399"/>
                  <a:pt x="12766" y="8411"/>
                </a:cubicBezTo>
                <a:lnTo>
                  <a:pt x="13232" y="8669"/>
                </a:lnTo>
                <a:cubicBezTo>
                  <a:pt x="13252" y="8682"/>
                  <a:pt x="13258" y="8706"/>
                  <a:pt x="13243" y="8723"/>
                </a:cubicBezTo>
                <a:close/>
                <a:moveTo>
                  <a:pt x="14155" y="9261"/>
                </a:moveTo>
                <a:cubicBezTo>
                  <a:pt x="14145" y="9271"/>
                  <a:pt x="14132" y="9276"/>
                  <a:pt x="14118" y="9276"/>
                </a:cubicBezTo>
                <a:cubicBezTo>
                  <a:pt x="14107" y="9276"/>
                  <a:pt x="14097" y="9273"/>
                  <a:pt x="14089" y="9267"/>
                </a:cubicBezTo>
                <a:cubicBezTo>
                  <a:pt x="13948" y="9175"/>
                  <a:pt x="13797" y="9083"/>
                  <a:pt x="13641" y="8992"/>
                </a:cubicBezTo>
                <a:cubicBezTo>
                  <a:pt x="13619" y="8980"/>
                  <a:pt x="13614" y="8956"/>
                  <a:pt x="13630" y="8939"/>
                </a:cubicBezTo>
                <a:cubicBezTo>
                  <a:pt x="13645" y="8921"/>
                  <a:pt x="13674" y="8917"/>
                  <a:pt x="13696" y="8930"/>
                </a:cubicBezTo>
                <a:cubicBezTo>
                  <a:pt x="13854" y="9021"/>
                  <a:pt x="14007" y="9114"/>
                  <a:pt x="14148" y="9206"/>
                </a:cubicBezTo>
                <a:cubicBezTo>
                  <a:pt x="14168" y="9220"/>
                  <a:pt x="14172" y="9244"/>
                  <a:pt x="14155" y="9261"/>
                </a:cubicBezTo>
                <a:close/>
                <a:moveTo>
                  <a:pt x="6160" y="20988"/>
                </a:moveTo>
                <a:cubicBezTo>
                  <a:pt x="5981" y="21068"/>
                  <a:pt x="5815" y="21142"/>
                  <a:pt x="5663" y="21209"/>
                </a:cubicBezTo>
                <a:cubicBezTo>
                  <a:pt x="5656" y="21211"/>
                  <a:pt x="5649" y="21213"/>
                  <a:pt x="5640" y="21213"/>
                </a:cubicBezTo>
                <a:cubicBezTo>
                  <a:pt x="5623" y="21213"/>
                  <a:pt x="5608" y="21207"/>
                  <a:pt x="5598" y="21193"/>
                </a:cubicBezTo>
                <a:cubicBezTo>
                  <a:pt x="5586" y="21174"/>
                  <a:pt x="5595" y="21151"/>
                  <a:pt x="5617" y="21141"/>
                </a:cubicBezTo>
                <a:cubicBezTo>
                  <a:pt x="5769" y="21075"/>
                  <a:pt x="5934" y="21002"/>
                  <a:pt x="6113" y="20921"/>
                </a:cubicBezTo>
                <a:cubicBezTo>
                  <a:pt x="6135" y="20911"/>
                  <a:pt x="6164" y="20917"/>
                  <a:pt x="6176" y="20935"/>
                </a:cubicBezTo>
                <a:cubicBezTo>
                  <a:pt x="6191" y="20955"/>
                  <a:pt x="6182" y="20978"/>
                  <a:pt x="6160" y="20988"/>
                </a:cubicBezTo>
                <a:close/>
                <a:moveTo>
                  <a:pt x="7141" y="20532"/>
                </a:moveTo>
                <a:cubicBezTo>
                  <a:pt x="6973" y="20613"/>
                  <a:pt x="6809" y="20689"/>
                  <a:pt x="6652" y="20762"/>
                </a:cubicBezTo>
                <a:cubicBezTo>
                  <a:pt x="6645" y="20766"/>
                  <a:pt x="6637" y="20767"/>
                  <a:pt x="6628" y="20767"/>
                </a:cubicBezTo>
                <a:cubicBezTo>
                  <a:pt x="6611" y="20767"/>
                  <a:pt x="6596" y="20760"/>
                  <a:pt x="6587" y="20748"/>
                </a:cubicBezTo>
                <a:cubicBezTo>
                  <a:pt x="6574" y="20729"/>
                  <a:pt x="6582" y="20706"/>
                  <a:pt x="6604" y="20695"/>
                </a:cubicBezTo>
                <a:cubicBezTo>
                  <a:pt x="6761" y="20623"/>
                  <a:pt x="6923" y="20546"/>
                  <a:pt x="7092" y="20466"/>
                </a:cubicBezTo>
                <a:cubicBezTo>
                  <a:pt x="7115" y="20455"/>
                  <a:pt x="7144" y="20461"/>
                  <a:pt x="7157" y="20479"/>
                </a:cubicBezTo>
                <a:cubicBezTo>
                  <a:pt x="7171" y="20498"/>
                  <a:pt x="7164" y="20521"/>
                  <a:pt x="7141" y="20532"/>
                </a:cubicBezTo>
                <a:close/>
                <a:moveTo>
                  <a:pt x="8109" y="20057"/>
                </a:moveTo>
                <a:cubicBezTo>
                  <a:pt x="7945" y="20140"/>
                  <a:pt x="7785" y="20220"/>
                  <a:pt x="7627" y="20297"/>
                </a:cubicBezTo>
                <a:cubicBezTo>
                  <a:pt x="7620" y="20301"/>
                  <a:pt x="7611" y="20303"/>
                  <a:pt x="7603" y="20303"/>
                </a:cubicBezTo>
                <a:cubicBezTo>
                  <a:pt x="7587" y="20303"/>
                  <a:pt x="7571" y="20296"/>
                  <a:pt x="7562" y="20284"/>
                </a:cubicBezTo>
                <a:cubicBezTo>
                  <a:pt x="7549" y="20265"/>
                  <a:pt x="7556" y="20242"/>
                  <a:pt x="7577" y="20231"/>
                </a:cubicBezTo>
                <a:cubicBezTo>
                  <a:pt x="7734" y="20154"/>
                  <a:pt x="7896" y="20074"/>
                  <a:pt x="8058" y="19992"/>
                </a:cubicBezTo>
                <a:cubicBezTo>
                  <a:pt x="8080" y="19981"/>
                  <a:pt x="8110" y="19986"/>
                  <a:pt x="8123" y="20005"/>
                </a:cubicBezTo>
                <a:cubicBezTo>
                  <a:pt x="8138" y="20022"/>
                  <a:pt x="8130" y="20047"/>
                  <a:pt x="8109" y="20057"/>
                </a:cubicBezTo>
                <a:close/>
                <a:moveTo>
                  <a:pt x="9060" y="19563"/>
                </a:moveTo>
                <a:cubicBezTo>
                  <a:pt x="8901" y="19648"/>
                  <a:pt x="8742" y="19732"/>
                  <a:pt x="8586" y="19813"/>
                </a:cubicBezTo>
                <a:cubicBezTo>
                  <a:pt x="8577" y="19817"/>
                  <a:pt x="8569" y="19819"/>
                  <a:pt x="8560" y="19819"/>
                </a:cubicBezTo>
                <a:cubicBezTo>
                  <a:pt x="8545" y="19819"/>
                  <a:pt x="8529" y="19813"/>
                  <a:pt x="8521" y="19802"/>
                </a:cubicBezTo>
                <a:cubicBezTo>
                  <a:pt x="8506" y="19784"/>
                  <a:pt x="8514" y="19760"/>
                  <a:pt x="8535" y="19749"/>
                </a:cubicBezTo>
                <a:cubicBezTo>
                  <a:pt x="8691" y="19668"/>
                  <a:pt x="8848" y="19585"/>
                  <a:pt x="9009" y="19500"/>
                </a:cubicBezTo>
                <a:cubicBezTo>
                  <a:pt x="9030" y="19488"/>
                  <a:pt x="9059" y="19493"/>
                  <a:pt x="9074" y="19511"/>
                </a:cubicBezTo>
                <a:cubicBezTo>
                  <a:pt x="9089" y="19528"/>
                  <a:pt x="9083" y="19552"/>
                  <a:pt x="9060" y="19563"/>
                </a:cubicBezTo>
                <a:close/>
                <a:moveTo>
                  <a:pt x="9996" y="19048"/>
                </a:moveTo>
                <a:cubicBezTo>
                  <a:pt x="9841" y="19137"/>
                  <a:pt x="9686" y="19224"/>
                  <a:pt x="9531" y="19309"/>
                </a:cubicBezTo>
                <a:cubicBezTo>
                  <a:pt x="9523" y="19314"/>
                  <a:pt x="9515" y="19316"/>
                  <a:pt x="9505" y="19316"/>
                </a:cubicBezTo>
                <a:cubicBezTo>
                  <a:pt x="9489" y="19316"/>
                  <a:pt x="9475" y="19310"/>
                  <a:pt x="9466" y="19299"/>
                </a:cubicBezTo>
                <a:cubicBezTo>
                  <a:pt x="9452" y="19281"/>
                  <a:pt x="9457" y="19258"/>
                  <a:pt x="9478" y="19246"/>
                </a:cubicBezTo>
                <a:cubicBezTo>
                  <a:pt x="9633" y="19161"/>
                  <a:pt x="9787" y="19074"/>
                  <a:pt x="9942" y="18987"/>
                </a:cubicBezTo>
                <a:cubicBezTo>
                  <a:pt x="9964" y="18975"/>
                  <a:pt x="9993" y="18979"/>
                  <a:pt x="10009" y="18996"/>
                </a:cubicBezTo>
                <a:cubicBezTo>
                  <a:pt x="10023" y="19012"/>
                  <a:pt x="10017" y="19036"/>
                  <a:pt x="9996" y="19048"/>
                </a:cubicBezTo>
                <a:close/>
                <a:moveTo>
                  <a:pt x="10911" y="18509"/>
                </a:moveTo>
                <a:cubicBezTo>
                  <a:pt x="10760" y="18601"/>
                  <a:pt x="10608" y="18693"/>
                  <a:pt x="10457" y="18782"/>
                </a:cubicBezTo>
                <a:cubicBezTo>
                  <a:pt x="10448" y="18786"/>
                  <a:pt x="10439" y="18789"/>
                  <a:pt x="10429" y="18789"/>
                </a:cubicBezTo>
                <a:cubicBezTo>
                  <a:pt x="10414" y="18789"/>
                  <a:pt x="10400" y="18783"/>
                  <a:pt x="10390" y="18774"/>
                </a:cubicBezTo>
                <a:cubicBezTo>
                  <a:pt x="10375" y="18756"/>
                  <a:pt x="10380" y="18733"/>
                  <a:pt x="10401" y="18720"/>
                </a:cubicBezTo>
                <a:cubicBezTo>
                  <a:pt x="10553" y="18631"/>
                  <a:pt x="10704" y="18540"/>
                  <a:pt x="10854" y="18449"/>
                </a:cubicBezTo>
                <a:cubicBezTo>
                  <a:pt x="10875" y="18436"/>
                  <a:pt x="10905" y="18439"/>
                  <a:pt x="10920" y="18456"/>
                </a:cubicBezTo>
                <a:cubicBezTo>
                  <a:pt x="10936" y="18473"/>
                  <a:pt x="10931" y="18496"/>
                  <a:pt x="10911" y="18509"/>
                </a:cubicBezTo>
                <a:close/>
                <a:moveTo>
                  <a:pt x="11801" y="17944"/>
                </a:moveTo>
                <a:cubicBezTo>
                  <a:pt x="11655" y="18041"/>
                  <a:pt x="11507" y="18136"/>
                  <a:pt x="11359" y="18231"/>
                </a:cubicBezTo>
                <a:cubicBezTo>
                  <a:pt x="11351" y="18237"/>
                  <a:pt x="11340" y="18239"/>
                  <a:pt x="11330" y="18239"/>
                </a:cubicBezTo>
                <a:cubicBezTo>
                  <a:pt x="11316" y="18239"/>
                  <a:pt x="11302" y="18234"/>
                  <a:pt x="11293" y="18224"/>
                </a:cubicBezTo>
                <a:cubicBezTo>
                  <a:pt x="11277" y="18207"/>
                  <a:pt x="11281" y="18183"/>
                  <a:pt x="11301" y="18170"/>
                </a:cubicBezTo>
                <a:cubicBezTo>
                  <a:pt x="11449" y="18077"/>
                  <a:pt x="11596" y="17981"/>
                  <a:pt x="11742" y="17884"/>
                </a:cubicBezTo>
                <a:cubicBezTo>
                  <a:pt x="11763" y="17871"/>
                  <a:pt x="11791" y="17874"/>
                  <a:pt x="11808" y="17890"/>
                </a:cubicBezTo>
                <a:cubicBezTo>
                  <a:pt x="11824" y="17906"/>
                  <a:pt x="11820" y="17930"/>
                  <a:pt x="11801" y="17944"/>
                </a:cubicBezTo>
                <a:close/>
                <a:moveTo>
                  <a:pt x="12659" y="17346"/>
                </a:moveTo>
                <a:cubicBezTo>
                  <a:pt x="12521" y="17447"/>
                  <a:pt x="12379" y="17548"/>
                  <a:pt x="12234" y="17649"/>
                </a:cubicBezTo>
                <a:cubicBezTo>
                  <a:pt x="12225" y="17655"/>
                  <a:pt x="12213" y="17658"/>
                  <a:pt x="12202" y="17658"/>
                </a:cubicBezTo>
                <a:cubicBezTo>
                  <a:pt x="12189" y="17658"/>
                  <a:pt x="12176" y="17653"/>
                  <a:pt x="12166" y="17644"/>
                </a:cubicBezTo>
                <a:cubicBezTo>
                  <a:pt x="12149" y="17629"/>
                  <a:pt x="12152" y="17604"/>
                  <a:pt x="12171" y="17590"/>
                </a:cubicBezTo>
                <a:cubicBezTo>
                  <a:pt x="12315" y="17490"/>
                  <a:pt x="12458" y="17388"/>
                  <a:pt x="12594" y="17289"/>
                </a:cubicBezTo>
                <a:cubicBezTo>
                  <a:pt x="12613" y="17275"/>
                  <a:pt x="12643" y="17276"/>
                  <a:pt x="12660" y="17292"/>
                </a:cubicBezTo>
                <a:cubicBezTo>
                  <a:pt x="12681" y="17308"/>
                  <a:pt x="12678" y="17333"/>
                  <a:pt x="12659" y="17346"/>
                </a:cubicBezTo>
                <a:close/>
                <a:moveTo>
                  <a:pt x="13476" y="16712"/>
                </a:moveTo>
                <a:cubicBezTo>
                  <a:pt x="13348" y="16818"/>
                  <a:pt x="13212" y="16927"/>
                  <a:pt x="13073" y="17034"/>
                </a:cubicBezTo>
                <a:cubicBezTo>
                  <a:pt x="13064" y="17041"/>
                  <a:pt x="13053" y="17045"/>
                  <a:pt x="13041" y="17045"/>
                </a:cubicBezTo>
                <a:cubicBezTo>
                  <a:pt x="13029" y="17045"/>
                  <a:pt x="13015" y="17041"/>
                  <a:pt x="13007" y="17033"/>
                </a:cubicBezTo>
                <a:cubicBezTo>
                  <a:pt x="12989" y="17017"/>
                  <a:pt x="12990" y="16994"/>
                  <a:pt x="13008" y="16979"/>
                </a:cubicBezTo>
                <a:cubicBezTo>
                  <a:pt x="13147" y="16872"/>
                  <a:pt x="13282" y="16765"/>
                  <a:pt x="13408" y="16659"/>
                </a:cubicBezTo>
                <a:cubicBezTo>
                  <a:pt x="13426" y="16644"/>
                  <a:pt x="13456" y="16643"/>
                  <a:pt x="13474" y="16658"/>
                </a:cubicBezTo>
                <a:cubicBezTo>
                  <a:pt x="13494" y="16673"/>
                  <a:pt x="13495" y="16697"/>
                  <a:pt x="13476" y="16712"/>
                </a:cubicBezTo>
                <a:close/>
                <a:moveTo>
                  <a:pt x="14236" y="16031"/>
                </a:moveTo>
                <a:cubicBezTo>
                  <a:pt x="14119" y="16146"/>
                  <a:pt x="13994" y="16262"/>
                  <a:pt x="13865" y="16378"/>
                </a:cubicBezTo>
                <a:cubicBezTo>
                  <a:pt x="13855" y="16387"/>
                  <a:pt x="13843" y="16391"/>
                  <a:pt x="13830" y="16391"/>
                </a:cubicBezTo>
                <a:cubicBezTo>
                  <a:pt x="13819" y="16391"/>
                  <a:pt x="13807" y="16388"/>
                  <a:pt x="13798" y="16381"/>
                </a:cubicBezTo>
                <a:cubicBezTo>
                  <a:pt x="13779" y="16366"/>
                  <a:pt x="13778" y="16343"/>
                  <a:pt x="13795" y="16327"/>
                </a:cubicBezTo>
                <a:cubicBezTo>
                  <a:pt x="13924" y="16212"/>
                  <a:pt x="14048" y="16097"/>
                  <a:pt x="14163" y="15984"/>
                </a:cubicBezTo>
                <a:cubicBezTo>
                  <a:pt x="14180" y="15967"/>
                  <a:pt x="14209" y="15965"/>
                  <a:pt x="14230" y="15979"/>
                </a:cubicBezTo>
                <a:cubicBezTo>
                  <a:pt x="14250" y="15991"/>
                  <a:pt x="14253" y="16016"/>
                  <a:pt x="14236" y="16031"/>
                </a:cubicBezTo>
                <a:close/>
                <a:moveTo>
                  <a:pt x="14916" y="15298"/>
                </a:moveTo>
                <a:cubicBezTo>
                  <a:pt x="14814" y="15420"/>
                  <a:pt x="14703" y="15545"/>
                  <a:pt x="14589" y="15669"/>
                </a:cubicBezTo>
                <a:lnTo>
                  <a:pt x="14549" y="15648"/>
                </a:lnTo>
                <a:lnTo>
                  <a:pt x="14513" y="15623"/>
                </a:lnTo>
                <a:cubicBezTo>
                  <a:pt x="14626" y="15500"/>
                  <a:pt x="14736" y="15376"/>
                  <a:pt x="14838" y="15254"/>
                </a:cubicBezTo>
                <a:cubicBezTo>
                  <a:pt x="14853" y="15237"/>
                  <a:pt x="14883" y="15233"/>
                  <a:pt x="14904" y="15244"/>
                </a:cubicBezTo>
                <a:cubicBezTo>
                  <a:pt x="14925" y="15257"/>
                  <a:pt x="14931" y="15281"/>
                  <a:pt x="14916" y="15298"/>
                </a:cubicBezTo>
                <a:close/>
                <a:moveTo>
                  <a:pt x="14978" y="9885"/>
                </a:moveTo>
                <a:cubicBezTo>
                  <a:pt x="14968" y="9892"/>
                  <a:pt x="14957" y="9895"/>
                  <a:pt x="14945" y="9895"/>
                </a:cubicBezTo>
                <a:cubicBezTo>
                  <a:pt x="14932" y="9895"/>
                  <a:pt x="14920" y="9891"/>
                  <a:pt x="14910" y="9882"/>
                </a:cubicBezTo>
                <a:cubicBezTo>
                  <a:pt x="14788" y="9774"/>
                  <a:pt x="14654" y="9667"/>
                  <a:pt x="14514" y="9562"/>
                </a:cubicBezTo>
                <a:cubicBezTo>
                  <a:pt x="14495" y="9547"/>
                  <a:pt x="14494" y="9524"/>
                  <a:pt x="14512" y="9508"/>
                </a:cubicBezTo>
                <a:cubicBezTo>
                  <a:pt x="14530" y="9492"/>
                  <a:pt x="14560" y="9491"/>
                  <a:pt x="14578" y="9506"/>
                </a:cubicBezTo>
                <a:cubicBezTo>
                  <a:pt x="14720" y="9612"/>
                  <a:pt x="14856" y="9722"/>
                  <a:pt x="14980" y="9830"/>
                </a:cubicBezTo>
                <a:cubicBezTo>
                  <a:pt x="14998" y="9846"/>
                  <a:pt x="14997" y="9870"/>
                  <a:pt x="14978" y="9885"/>
                </a:cubicBezTo>
                <a:close/>
                <a:moveTo>
                  <a:pt x="15504" y="14514"/>
                </a:moveTo>
                <a:cubicBezTo>
                  <a:pt x="15419" y="14645"/>
                  <a:pt x="15324" y="14780"/>
                  <a:pt x="15224" y="14913"/>
                </a:cubicBezTo>
                <a:cubicBezTo>
                  <a:pt x="15215" y="14924"/>
                  <a:pt x="15200" y="14931"/>
                  <a:pt x="15183" y="14931"/>
                </a:cubicBezTo>
                <a:cubicBezTo>
                  <a:pt x="15174" y="14931"/>
                  <a:pt x="15166" y="14929"/>
                  <a:pt x="15159" y="14925"/>
                </a:cubicBezTo>
                <a:cubicBezTo>
                  <a:pt x="15137" y="14914"/>
                  <a:pt x="15130" y="14891"/>
                  <a:pt x="15143" y="14873"/>
                </a:cubicBezTo>
                <a:cubicBezTo>
                  <a:pt x="15243" y="14741"/>
                  <a:pt x="15336" y="14608"/>
                  <a:pt x="15421" y="14478"/>
                </a:cubicBezTo>
                <a:cubicBezTo>
                  <a:pt x="15433" y="14460"/>
                  <a:pt x="15462" y="14453"/>
                  <a:pt x="15485" y="14462"/>
                </a:cubicBezTo>
                <a:cubicBezTo>
                  <a:pt x="15508" y="14472"/>
                  <a:pt x="15518" y="14496"/>
                  <a:pt x="15504" y="14514"/>
                </a:cubicBezTo>
                <a:close/>
                <a:moveTo>
                  <a:pt x="15626" y="10622"/>
                </a:moveTo>
                <a:cubicBezTo>
                  <a:pt x="15610" y="10622"/>
                  <a:pt x="15595" y="10615"/>
                  <a:pt x="15585" y="10603"/>
                </a:cubicBezTo>
                <a:cubicBezTo>
                  <a:pt x="15492" y="10477"/>
                  <a:pt x="15386" y="10351"/>
                  <a:pt x="15272" y="10229"/>
                </a:cubicBezTo>
                <a:cubicBezTo>
                  <a:pt x="15256" y="10213"/>
                  <a:pt x="15260" y="10188"/>
                  <a:pt x="15280" y="10176"/>
                </a:cubicBezTo>
                <a:cubicBezTo>
                  <a:pt x="15301" y="10163"/>
                  <a:pt x="15331" y="10166"/>
                  <a:pt x="15346" y="10183"/>
                </a:cubicBezTo>
                <a:cubicBezTo>
                  <a:pt x="15463" y="10307"/>
                  <a:pt x="15572" y="10435"/>
                  <a:pt x="15666" y="10564"/>
                </a:cubicBezTo>
                <a:cubicBezTo>
                  <a:pt x="15679" y="10583"/>
                  <a:pt x="15672" y="10606"/>
                  <a:pt x="15650" y="10617"/>
                </a:cubicBezTo>
                <a:cubicBezTo>
                  <a:pt x="15643" y="10620"/>
                  <a:pt x="15634" y="10622"/>
                  <a:pt x="15626" y="10622"/>
                </a:cubicBezTo>
                <a:close/>
                <a:moveTo>
                  <a:pt x="15964" y="13675"/>
                </a:moveTo>
                <a:cubicBezTo>
                  <a:pt x="15904" y="13814"/>
                  <a:pt x="15833" y="13958"/>
                  <a:pt x="15754" y="14101"/>
                </a:cubicBezTo>
                <a:cubicBezTo>
                  <a:pt x="15745" y="14116"/>
                  <a:pt x="15728" y="14124"/>
                  <a:pt x="15710" y="14124"/>
                </a:cubicBezTo>
                <a:cubicBezTo>
                  <a:pt x="15704" y="14124"/>
                  <a:pt x="15697" y="14123"/>
                  <a:pt x="15691" y="14121"/>
                </a:cubicBezTo>
                <a:cubicBezTo>
                  <a:pt x="15667" y="14112"/>
                  <a:pt x="15656" y="14090"/>
                  <a:pt x="15667" y="14070"/>
                </a:cubicBezTo>
                <a:cubicBezTo>
                  <a:pt x="15745" y="13928"/>
                  <a:pt x="15815" y="13787"/>
                  <a:pt x="15875" y="13649"/>
                </a:cubicBezTo>
                <a:cubicBezTo>
                  <a:pt x="15884" y="13630"/>
                  <a:pt x="15911" y="13619"/>
                  <a:pt x="15936" y="13626"/>
                </a:cubicBezTo>
                <a:cubicBezTo>
                  <a:pt x="15961" y="13633"/>
                  <a:pt x="15974" y="13655"/>
                  <a:pt x="15964" y="13675"/>
                </a:cubicBezTo>
                <a:close/>
                <a:moveTo>
                  <a:pt x="15842" y="11004"/>
                </a:moveTo>
                <a:cubicBezTo>
                  <a:pt x="15831" y="10984"/>
                  <a:pt x="15842" y="10962"/>
                  <a:pt x="15866" y="10953"/>
                </a:cubicBezTo>
                <a:cubicBezTo>
                  <a:pt x="15890" y="10944"/>
                  <a:pt x="15917" y="10953"/>
                  <a:pt x="15928" y="10972"/>
                </a:cubicBezTo>
                <a:cubicBezTo>
                  <a:pt x="16005" y="11114"/>
                  <a:pt x="16070" y="11260"/>
                  <a:pt x="16121" y="11407"/>
                </a:cubicBezTo>
                <a:cubicBezTo>
                  <a:pt x="16128" y="11427"/>
                  <a:pt x="16114" y="11449"/>
                  <a:pt x="16089" y="11455"/>
                </a:cubicBezTo>
                <a:cubicBezTo>
                  <a:pt x="16084" y="11456"/>
                  <a:pt x="16080" y="11456"/>
                  <a:pt x="16075" y="11456"/>
                </a:cubicBezTo>
                <a:cubicBezTo>
                  <a:pt x="16055" y="11456"/>
                  <a:pt x="16036" y="11445"/>
                  <a:pt x="16030" y="11427"/>
                </a:cubicBezTo>
                <a:cubicBezTo>
                  <a:pt x="15980" y="11286"/>
                  <a:pt x="15916" y="11142"/>
                  <a:pt x="15842" y="11004"/>
                </a:cubicBezTo>
                <a:close/>
                <a:moveTo>
                  <a:pt x="16128" y="13233"/>
                </a:moveTo>
                <a:cubicBezTo>
                  <a:pt x="16123" y="13251"/>
                  <a:pt x="16104" y="13263"/>
                  <a:pt x="16083" y="13263"/>
                </a:cubicBezTo>
                <a:cubicBezTo>
                  <a:pt x="16079" y="13263"/>
                  <a:pt x="16075" y="13263"/>
                  <a:pt x="16072" y="13262"/>
                </a:cubicBezTo>
                <a:cubicBezTo>
                  <a:pt x="16046" y="13257"/>
                  <a:pt x="16031" y="13236"/>
                  <a:pt x="16037" y="13215"/>
                </a:cubicBezTo>
                <a:cubicBezTo>
                  <a:pt x="16083" y="13065"/>
                  <a:pt x="16117" y="12916"/>
                  <a:pt x="16142" y="12771"/>
                </a:cubicBezTo>
                <a:cubicBezTo>
                  <a:pt x="16145" y="12750"/>
                  <a:pt x="16168" y="12734"/>
                  <a:pt x="16195" y="12737"/>
                </a:cubicBezTo>
                <a:cubicBezTo>
                  <a:pt x="16220" y="12740"/>
                  <a:pt x="16239" y="12760"/>
                  <a:pt x="16236" y="12780"/>
                </a:cubicBezTo>
                <a:cubicBezTo>
                  <a:pt x="16210" y="12929"/>
                  <a:pt x="16175" y="13081"/>
                  <a:pt x="16128" y="13233"/>
                </a:cubicBezTo>
                <a:close/>
                <a:moveTo>
                  <a:pt x="16273" y="12321"/>
                </a:moveTo>
                <a:cubicBezTo>
                  <a:pt x="16273" y="12342"/>
                  <a:pt x="16251" y="12359"/>
                  <a:pt x="16226" y="12359"/>
                </a:cubicBezTo>
                <a:cubicBezTo>
                  <a:pt x="16199" y="12359"/>
                  <a:pt x="16179" y="12341"/>
                  <a:pt x="16179" y="12321"/>
                </a:cubicBezTo>
                <a:lnTo>
                  <a:pt x="16179" y="12307"/>
                </a:lnTo>
                <a:cubicBezTo>
                  <a:pt x="16179" y="12160"/>
                  <a:pt x="16167" y="12013"/>
                  <a:pt x="16143" y="11870"/>
                </a:cubicBezTo>
                <a:cubicBezTo>
                  <a:pt x="16139" y="11850"/>
                  <a:pt x="16157" y="11830"/>
                  <a:pt x="16184" y="11828"/>
                </a:cubicBezTo>
                <a:cubicBezTo>
                  <a:pt x="16210" y="11824"/>
                  <a:pt x="16233" y="11839"/>
                  <a:pt x="16237" y="11861"/>
                </a:cubicBezTo>
                <a:cubicBezTo>
                  <a:pt x="16261" y="12007"/>
                  <a:pt x="16273" y="12158"/>
                  <a:pt x="16273" y="12308"/>
                </a:cubicBezTo>
                <a:lnTo>
                  <a:pt x="16273" y="12321"/>
                </a:lnTo>
                <a:close/>
              </a:path>
            </a:pathLst>
          </a:custGeom>
          <a:solidFill>
            <a:srgbClr val="2C3E50"/>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dirty="0"/>
          </a:p>
        </p:txBody>
      </p:sp>
      <p:sp>
        <p:nvSpPr>
          <p:cNvPr id="2" name="Título 1">
            <a:extLst>
              <a:ext uri="{FF2B5EF4-FFF2-40B4-BE49-F238E27FC236}">
                <a16:creationId xmlns:a16="http://schemas.microsoft.com/office/drawing/2014/main" id="{46EFE60D-D25C-4300-B6B7-25FCD1C3B7AF}"/>
              </a:ext>
            </a:extLst>
          </p:cNvPr>
          <p:cNvSpPr>
            <a:spLocks noGrp="1"/>
          </p:cNvSpPr>
          <p:nvPr>
            <p:ph type="title"/>
          </p:nvPr>
        </p:nvSpPr>
        <p:spPr>
          <a:xfrm>
            <a:off x="209838" y="0"/>
            <a:ext cx="10515600" cy="911225"/>
          </a:xfrm>
        </p:spPr>
        <p:txBody>
          <a:bodyPr>
            <a:normAutofit fontScale="90000"/>
          </a:bodyPr>
          <a:lstStyle/>
          <a:p>
            <a:r>
              <a:rPr lang="es-ES" sz="3000" dirty="0"/>
              <a:t>Temperaturas máximas y mínimas modelos SHRP Y LTPP</a:t>
            </a:r>
          </a:p>
        </p:txBody>
      </p:sp>
      <p:graphicFrame>
        <p:nvGraphicFramePr>
          <p:cNvPr id="4" name="Marcador de contenido 3">
            <a:extLst>
              <a:ext uri="{FF2B5EF4-FFF2-40B4-BE49-F238E27FC236}">
                <a16:creationId xmlns:a16="http://schemas.microsoft.com/office/drawing/2014/main" id="{EA1FC59E-00BB-416A-967E-763FC877AEFA}"/>
              </a:ext>
            </a:extLst>
          </p:cNvPr>
          <p:cNvGraphicFramePr>
            <a:graphicFrameLocks noGrp="1"/>
          </p:cNvGraphicFramePr>
          <p:nvPr>
            <p:ph idx="1"/>
          </p:nvPr>
        </p:nvGraphicFramePr>
        <p:xfrm>
          <a:off x="117072" y="755876"/>
          <a:ext cx="9258877" cy="5346247"/>
        </p:xfrm>
        <a:graphic>
          <a:graphicData uri="http://schemas.openxmlformats.org/drawingml/2006/table">
            <a:tbl>
              <a:tblPr>
                <a:tableStyleId>{85BE263C-DBD7-4A20-BB59-AAB30ACAA65A}</a:tableStyleId>
              </a:tblPr>
              <a:tblGrid>
                <a:gridCol w="925888">
                  <a:extLst>
                    <a:ext uri="{9D8B030D-6E8A-4147-A177-3AD203B41FA5}">
                      <a16:colId xmlns:a16="http://schemas.microsoft.com/office/drawing/2014/main" val="3189175264"/>
                    </a:ext>
                  </a:extLst>
                </a:gridCol>
                <a:gridCol w="1878901">
                  <a:extLst>
                    <a:ext uri="{9D8B030D-6E8A-4147-A177-3AD203B41FA5}">
                      <a16:colId xmlns:a16="http://schemas.microsoft.com/office/drawing/2014/main" val="3660224879"/>
                    </a:ext>
                  </a:extLst>
                </a:gridCol>
                <a:gridCol w="438627">
                  <a:extLst>
                    <a:ext uri="{9D8B030D-6E8A-4147-A177-3AD203B41FA5}">
                      <a16:colId xmlns:a16="http://schemas.microsoft.com/office/drawing/2014/main" val="3508881842"/>
                    </a:ext>
                  </a:extLst>
                </a:gridCol>
                <a:gridCol w="460133">
                  <a:extLst>
                    <a:ext uri="{9D8B030D-6E8A-4147-A177-3AD203B41FA5}">
                      <a16:colId xmlns:a16="http://schemas.microsoft.com/office/drawing/2014/main" val="3694932340"/>
                    </a:ext>
                  </a:extLst>
                </a:gridCol>
                <a:gridCol w="925888">
                  <a:extLst>
                    <a:ext uri="{9D8B030D-6E8A-4147-A177-3AD203B41FA5}">
                      <a16:colId xmlns:a16="http://schemas.microsoft.com/office/drawing/2014/main" val="1322666979"/>
                    </a:ext>
                  </a:extLst>
                </a:gridCol>
                <a:gridCol w="925888">
                  <a:extLst>
                    <a:ext uri="{9D8B030D-6E8A-4147-A177-3AD203B41FA5}">
                      <a16:colId xmlns:a16="http://schemas.microsoft.com/office/drawing/2014/main" val="3266373892"/>
                    </a:ext>
                  </a:extLst>
                </a:gridCol>
                <a:gridCol w="925888">
                  <a:extLst>
                    <a:ext uri="{9D8B030D-6E8A-4147-A177-3AD203B41FA5}">
                      <a16:colId xmlns:a16="http://schemas.microsoft.com/office/drawing/2014/main" val="3338370051"/>
                    </a:ext>
                  </a:extLst>
                </a:gridCol>
                <a:gridCol w="925888">
                  <a:extLst>
                    <a:ext uri="{9D8B030D-6E8A-4147-A177-3AD203B41FA5}">
                      <a16:colId xmlns:a16="http://schemas.microsoft.com/office/drawing/2014/main" val="460894674"/>
                    </a:ext>
                  </a:extLst>
                </a:gridCol>
                <a:gridCol w="925888">
                  <a:extLst>
                    <a:ext uri="{9D8B030D-6E8A-4147-A177-3AD203B41FA5}">
                      <a16:colId xmlns:a16="http://schemas.microsoft.com/office/drawing/2014/main" val="540729569"/>
                    </a:ext>
                  </a:extLst>
                </a:gridCol>
                <a:gridCol w="925888">
                  <a:extLst>
                    <a:ext uri="{9D8B030D-6E8A-4147-A177-3AD203B41FA5}">
                      <a16:colId xmlns:a16="http://schemas.microsoft.com/office/drawing/2014/main" val="1674521395"/>
                    </a:ext>
                  </a:extLst>
                </a:gridCol>
              </a:tblGrid>
              <a:tr h="409339">
                <a:tc>
                  <a:txBody>
                    <a:bodyPr/>
                    <a:lstStyle/>
                    <a:p>
                      <a:pPr algn="ctr" fontAlgn="ctr"/>
                      <a:r>
                        <a:rPr lang="es-ES" sz="800" u="none" strike="noStrike" dirty="0">
                          <a:effectLst/>
                        </a:rPr>
                        <a:t>Código60</a:t>
                      </a:r>
                      <a:endParaRPr lang="es-ES" sz="800" b="1" i="0" u="none" strike="noStrike" dirty="0">
                        <a:solidFill>
                          <a:srgbClr val="FFFFFF"/>
                        </a:solidFill>
                        <a:effectLst/>
                        <a:latin typeface="Calibri" panose="020F0502020204030204" pitchFamily="34" charset="0"/>
                      </a:endParaRPr>
                    </a:p>
                  </a:txBody>
                  <a:tcPr marL="3249" marR="3249" marT="3249" marB="0" anchor="ctr"/>
                </a:tc>
                <a:tc>
                  <a:txBody>
                    <a:bodyPr/>
                    <a:lstStyle/>
                    <a:p>
                      <a:pPr algn="ctr" fontAlgn="ctr"/>
                      <a:r>
                        <a:rPr lang="es-ES" sz="800" u="none" strike="noStrike">
                          <a:effectLst/>
                        </a:rPr>
                        <a:t>Nombre Estación Meteorológica</a:t>
                      </a:r>
                      <a:endParaRPr lang="es-ES" sz="800" b="1" i="0" u="none" strike="noStrike">
                        <a:solidFill>
                          <a:srgbClr val="FFFFFF"/>
                        </a:solidFill>
                        <a:effectLst/>
                        <a:latin typeface="Calibri" panose="020F0502020204030204" pitchFamily="34" charset="0"/>
                      </a:endParaRPr>
                    </a:p>
                  </a:txBody>
                  <a:tcPr marL="3249" marR="3249" marT="3249" marB="0" anchor="ctr"/>
                </a:tc>
                <a:tc>
                  <a:txBody>
                    <a:bodyPr/>
                    <a:lstStyle/>
                    <a:p>
                      <a:pPr algn="ctr" fontAlgn="ctr"/>
                      <a:r>
                        <a:rPr lang="es-ES" sz="800" u="none" strike="noStrike" dirty="0">
                          <a:effectLst/>
                        </a:rPr>
                        <a:t>T MAX SHRP 50%</a:t>
                      </a:r>
                      <a:endParaRPr lang="es-ES" sz="800" b="1" i="0" u="none" strike="noStrike" dirty="0">
                        <a:solidFill>
                          <a:srgbClr val="FFFFFF"/>
                        </a:solidFill>
                        <a:effectLst/>
                        <a:latin typeface="Calibri" panose="020F0502020204030204" pitchFamily="34" charset="0"/>
                      </a:endParaRPr>
                    </a:p>
                  </a:txBody>
                  <a:tcPr marL="3249" marR="3249" marT="3249" marB="0" anchor="ctr"/>
                </a:tc>
                <a:tc>
                  <a:txBody>
                    <a:bodyPr/>
                    <a:lstStyle/>
                    <a:p>
                      <a:pPr algn="ctr" fontAlgn="ctr"/>
                      <a:r>
                        <a:rPr lang="es-ES" sz="800" u="none" strike="noStrike">
                          <a:effectLst/>
                        </a:rPr>
                        <a:t>T MAX SHRP 85%</a:t>
                      </a:r>
                      <a:endParaRPr lang="es-ES" sz="800" b="1" i="0" u="none" strike="noStrike">
                        <a:solidFill>
                          <a:srgbClr val="FFFFFF"/>
                        </a:solidFill>
                        <a:effectLst/>
                        <a:latin typeface="Calibri" panose="020F0502020204030204" pitchFamily="34" charset="0"/>
                      </a:endParaRPr>
                    </a:p>
                  </a:txBody>
                  <a:tcPr marL="3249" marR="3249" marT="3249" marB="0" anchor="ctr"/>
                </a:tc>
                <a:tc>
                  <a:txBody>
                    <a:bodyPr/>
                    <a:lstStyle/>
                    <a:p>
                      <a:pPr algn="ctr" fontAlgn="ctr"/>
                      <a:r>
                        <a:rPr lang="es-ES" sz="800" u="none" strike="noStrike">
                          <a:effectLst/>
                        </a:rPr>
                        <a:t>T MAX LTPP 50%</a:t>
                      </a:r>
                      <a:endParaRPr lang="es-ES" sz="800" b="1" i="0" u="none" strike="noStrike">
                        <a:solidFill>
                          <a:srgbClr val="FFFFFF"/>
                        </a:solidFill>
                        <a:effectLst/>
                        <a:latin typeface="Calibri" panose="020F0502020204030204" pitchFamily="34" charset="0"/>
                      </a:endParaRPr>
                    </a:p>
                  </a:txBody>
                  <a:tcPr marL="3249" marR="3249" marT="3249" marB="0" anchor="ctr"/>
                </a:tc>
                <a:tc>
                  <a:txBody>
                    <a:bodyPr/>
                    <a:lstStyle/>
                    <a:p>
                      <a:pPr algn="ctr" fontAlgn="ctr"/>
                      <a:r>
                        <a:rPr lang="es-ES" sz="800" u="none" strike="noStrike">
                          <a:effectLst/>
                        </a:rPr>
                        <a:t>T MAX LTPP 85%</a:t>
                      </a:r>
                      <a:endParaRPr lang="es-ES" sz="800" b="1" i="0" u="none" strike="noStrike">
                        <a:solidFill>
                          <a:srgbClr val="FFFFFF"/>
                        </a:solidFill>
                        <a:effectLst/>
                        <a:latin typeface="Calibri" panose="020F0502020204030204" pitchFamily="34" charset="0"/>
                      </a:endParaRPr>
                    </a:p>
                  </a:txBody>
                  <a:tcPr marL="3249" marR="3249" marT="3249" marB="0" anchor="ctr"/>
                </a:tc>
                <a:tc>
                  <a:txBody>
                    <a:bodyPr/>
                    <a:lstStyle/>
                    <a:p>
                      <a:pPr algn="ctr" fontAlgn="ctr"/>
                      <a:r>
                        <a:rPr lang="es-ES" sz="800" u="none" strike="noStrike">
                          <a:effectLst/>
                        </a:rPr>
                        <a:t>T MIN SHRP 50%</a:t>
                      </a:r>
                      <a:endParaRPr lang="es-ES" sz="800" b="1" i="0" u="none" strike="noStrike">
                        <a:solidFill>
                          <a:srgbClr val="FFFFFF"/>
                        </a:solidFill>
                        <a:effectLst/>
                        <a:latin typeface="Calibri" panose="020F0502020204030204" pitchFamily="34" charset="0"/>
                      </a:endParaRPr>
                    </a:p>
                  </a:txBody>
                  <a:tcPr marL="3249" marR="3249" marT="3249" marB="0" anchor="ctr"/>
                </a:tc>
                <a:tc>
                  <a:txBody>
                    <a:bodyPr/>
                    <a:lstStyle/>
                    <a:p>
                      <a:pPr algn="ctr" fontAlgn="ctr"/>
                      <a:r>
                        <a:rPr lang="es-ES" sz="800" u="none" strike="noStrike">
                          <a:effectLst/>
                        </a:rPr>
                        <a:t>T MIN SHRP 85%</a:t>
                      </a:r>
                      <a:endParaRPr lang="es-ES" sz="800" b="1" i="0" u="none" strike="noStrike">
                        <a:solidFill>
                          <a:srgbClr val="FFFFFF"/>
                        </a:solidFill>
                        <a:effectLst/>
                        <a:latin typeface="Calibri" panose="020F0502020204030204" pitchFamily="34" charset="0"/>
                      </a:endParaRPr>
                    </a:p>
                  </a:txBody>
                  <a:tcPr marL="3249" marR="3249" marT="3249" marB="0" anchor="ctr"/>
                </a:tc>
                <a:tc>
                  <a:txBody>
                    <a:bodyPr/>
                    <a:lstStyle/>
                    <a:p>
                      <a:pPr algn="ctr" fontAlgn="ctr"/>
                      <a:r>
                        <a:rPr lang="es-ES" sz="800" u="none" strike="noStrike">
                          <a:effectLst/>
                        </a:rPr>
                        <a:t>T MIN LTPP 50%</a:t>
                      </a:r>
                      <a:endParaRPr lang="es-ES" sz="800" b="1" i="0" u="none" strike="noStrike">
                        <a:solidFill>
                          <a:srgbClr val="FFFFFF"/>
                        </a:solidFill>
                        <a:effectLst/>
                        <a:latin typeface="Calibri" panose="020F0502020204030204" pitchFamily="34" charset="0"/>
                      </a:endParaRPr>
                    </a:p>
                  </a:txBody>
                  <a:tcPr marL="3249" marR="3249" marT="3249" marB="0" anchor="ctr"/>
                </a:tc>
                <a:tc>
                  <a:txBody>
                    <a:bodyPr/>
                    <a:lstStyle/>
                    <a:p>
                      <a:pPr algn="ctr" fontAlgn="ctr"/>
                      <a:r>
                        <a:rPr lang="es-ES" sz="800" u="none" strike="noStrike">
                          <a:effectLst/>
                        </a:rPr>
                        <a:t>T MIN LTPP 85%</a:t>
                      </a:r>
                      <a:endParaRPr lang="es-ES" sz="800" b="1" i="0" u="none" strike="noStrike">
                        <a:solidFill>
                          <a:srgbClr val="FFFFFF"/>
                        </a:solidFill>
                        <a:effectLst/>
                        <a:latin typeface="Calibri" panose="020F0502020204030204" pitchFamily="34" charset="0"/>
                      </a:endParaRPr>
                    </a:p>
                  </a:txBody>
                  <a:tcPr marL="3249" marR="3249" marT="3249" marB="0" anchor="ctr"/>
                </a:tc>
                <a:extLst>
                  <a:ext uri="{0D108BD9-81ED-4DB2-BD59-A6C34878D82A}">
                    <a16:rowId xmlns:a16="http://schemas.microsoft.com/office/drawing/2014/main" val="4039050238"/>
                  </a:ext>
                </a:extLst>
              </a:tr>
              <a:tr h="68223">
                <a:tc>
                  <a:txBody>
                    <a:bodyPr/>
                    <a:lstStyle/>
                    <a:p>
                      <a:pPr algn="l" fontAlgn="b"/>
                      <a:r>
                        <a:rPr lang="es-ES" sz="800" u="none" strike="noStrike">
                          <a:effectLst/>
                        </a:rPr>
                        <a:t>M1249</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l" fontAlgn="b"/>
                      <a:r>
                        <a:rPr lang="es-ES" sz="800" u="none" strike="noStrike">
                          <a:effectLst/>
                        </a:rPr>
                        <a:t>PALESEMA</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53.18</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54.22</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54.13</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57.29</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20.01</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18.98</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22.48</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20.28</a:t>
                      </a:r>
                      <a:endParaRPr lang="es-ES" sz="800" b="0" i="0" u="none" strike="noStrike">
                        <a:solidFill>
                          <a:srgbClr val="000000"/>
                        </a:solidFill>
                        <a:effectLst/>
                        <a:latin typeface="Calibri" panose="020F0502020204030204" pitchFamily="34" charset="0"/>
                      </a:endParaRPr>
                    </a:p>
                  </a:txBody>
                  <a:tcPr marL="3249" marR="3249" marT="3249" marB="0" anchor="b"/>
                </a:tc>
                <a:extLst>
                  <a:ext uri="{0D108BD9-81ED-4DB2-BD59-A6C34878D82A}">
                    <a16:rowId xmlns:a16="http://schemas.microsoft.com/office/drawing/2014/main" val="2617101112"/>
                  </a:ext>
                </a:extLst>
              </a:tr>
              <a:tr h="68223">
                <a:tc>
                  <a:txBody>
                    <a:bodyPr/>
                    <a:lstStyle/>
                    <a:p>
                      <a:pPr algn="l" fontAlgn="b"/>
                      <a:r>
                        <a:rPr lang="es-ES" sz="800" u="none" strike="noStrike">
                          <a:effectLst/>
                        </a:rPr>
                        <a:t>M0156</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l" fontAlgn="b"/>
                      <a:r>
                        <a:rPr lang="es-ES" sz="800" u="none" strike="noStrike">
                          <a:effectLst/>
                        </a:rPr>
                        <a:t>QUININDE</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54.61</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55.65</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55.47</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58.66</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15.53</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14.50</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19.26</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17.02</a:t>
                      </a:r>
                      <a:endParaRPr lang="es-ES" sz="800" b="0" i="0" u="none" strike="noStrike">
                        <a:solidFill>
                          <a:srgbClr val="000000"/>
                        </a:solidFill>
                        <a:effectLst/>
                        <a:latin typeface="Calibri" panose="020F0502020204030204" pitchFamily="34" charset="0"/>
                      </a:endParaRPr>
                    </a:p>
                  </a:txBody>
                  <a:tcPr marL="3249" marR="3249" marT="3249" marB="0" anchor="b"/>
                </a:tc>
                <a:extLst>
                  <a:ext uri="{0D108BD9-81ED-4DB2-BD59-A6C34878D82A}">
                    <a16:rowId xmlns:a16="http://schemas.microsoft.com/office/drawing/2014/main" val="516530011"/>
                  </a:ext>
                </a:extLst>
              </a:tr>
              <a:tr h="117604">
                <a:tc>
                  <a:txBody>
                    <a:bodyPr/>
                    <a:lstStyle/>
                    <a:p>
                      <a:pPr algn="l" fontAlgn="b"/>
                      <a:r>
                        <a:rPr lang="es-ES" sz="800" u="none" strike="noStrike">
                          <a:effectLst/>
                        </a:rPr>
                        <a:t>M1217</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l" fontAlgn="b"/>
                      <a:r>
                        <a:rPr lang="es-ES" sz="800" u="none" strike="noStrike">
                          <a:effectLst/>
                        </a:rPr>
                        <a:t>BAHIA DE CARAQUEZ</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53.61</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54.65</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54.59</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57.78</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18.55</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17.52</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21.43</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19.19</a:t>
                      </a:r>
                      <a:endParaRPr lang="es-ES" sz="800" b="0" i="0" u="none" strike="noStrike">
                        <a:solidFill>
                          <a:srgbClr val="000000"/>
                        </a:solidFill>
                        <a:effectLst/>
                        <a:latin typeface="Calibri" panose="020F0502020204030204" pitchFamily="34" charset="0"/>
                      </a:endParaRPr>
                    </a:p>
                  </a:txBody>
                  <a:tcPr marL="3249" marR="3249" marT="3249" marB="0" anchor="b"/>
                </a:tc>
                <a:extLst>
                  <a:ext uri="{0D108BD9-81ED-4DB2-BD59-A6C34878D82A}">
                    <a16:rowId xmlns:a16="http://schemas.microsoft.com/office/drawing/2014/main" val="4064948924"/>
                  </a:ext>
                </a:extLst>
              </a:tr>
              <a:tr h="117604">
                <a:tc>
                  <a:txBody>
                    <a:bodyPr/>
                    <a:lstStyle/>
                    <a:p>
                      <a:pPr algn="l" fontAlgn="b"/>
                      <a:r>
                        <a:rPr lang="es-ES" sz="800" u="none" strike="noStrike">
                          <a:effectLst/>
                        </a:rPr>
                        <a:t>M1233</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l" fontAlgn="b"/>
                      <a:r>
                        <a:rPr lang="es-ES" sz="800" u="none" strike="noStrike">
                          <a:effectLst/>
                        </a:rPr>
                        <a:t>CANTAGALLO-GRANJA</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dirty="0">
                          <a:effectLst/>
                        </a:rPr>
                        <a:t>53.51</a:t>
                      </a:r>
                      <a:endParaRPr lang="es-ES" sz="800" b="0" i="0" u="none" strike="noStrike" dirty="0">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54.55</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54.39</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57.58</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15.03</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14.00</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18.90</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16.70</a:t>
                      </a:r>
                      <a:endParaRPr lang="es-ES" sz="800" b="0" i="0" u="none" strike="noStrike">
                        <a:solidFill>
                          <a:srgbClr val="000000"/>
                        </a:solidFill>
                        <a:effectLst/>
                        <a:latin typeface="Calibri" panose="020F0502020204030204" pitchFamily="34" charset="0"/>
                      </a:endParaRPr>
                    </a:p>
                  </a:txBody>
                  <a:tcPr marL="3249" marR="3249" marT="3249" marB="0" anchor="b"/>
                </a:tc>
                <a:extLst>
                  <a:ext uri="{0D108BD9-81ED-4DB2-BD59-A6C34878D82A}">
                    <a16:rowId xmlns:a16="http://schemas.microsoft.com/office/drawing/2014/main" val="1892602696"/>
                  </a:ext>
                </a:extLst>
              </a:tr>
              <a:tr h="68223">
                <a:tc>
                  <a:txBody>
                    <a:bodyPr/>
                    <a:lstStyle/>
                    <a:p>
                      <a:pPr algn="l" fontAlgn="b"/>
                      <a:r>
                        <a:rPr lang="es-ES" sz="800" u="none" strike="noStrike">
                          <a:effectLst/>
                        </a:rPr>
                        <a:t>M1208</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l" fontAlgn="b"/>
                      <a:r>
                        <a:rPr lang="es-ES" sz="800" u="none" strike="noStrike">
                          <a:effectLst/>
                        </a:rPr>
                        <a:t>TEODOMIRA</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54.68</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55.72</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55.38</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58.51</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18.05</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17.02</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21.07</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dirty="0">
                          <a:effectLst/>
                        </a:rPr>
                        <a:t>18.84</a:t>
                      </a:r>
                      <a:endParaRPr lang="es-ES" sz="800" b="0" i="0" u="none" strike="noStrike" dirty="0">
                        <a:solidFill>
                          <a:srgbClr val="000000"/>
                        </a:solidFill>
                        <a:effectLst/>
                        <a:latin typeface="Calibri" panose="020F0502020204030204" pitchFamily="34" charset="0"/>
                      </a:endParaRPr>
                    </a:p>
                  </a:txBody>
                  <a:tcPr marL="3249" marR="3249" marT="3249" marB="0" anchor="b"/>
                </a:tc>
                <a:extLst>
                  <a:ext uri="{0D108BD9-81ED-4DB2-BD59-A6C34878D82A}">
                    <a16:rowId xmlns:a16="http://schemas.microsoft.com/office/drawing/2014/main" val="4071379744"/>
                  </a:ext>
                </a:extLst>
              </a:tr>
              <a:tr h="117604">
                <a:tc>
                  <a:txBody>
                    <a:bodyPr/>
                    <a:lstStyle/>
                    <a:p>
                      <a:pPr algn="l" fontAlgn="b"/>
                      <a:r>
                        <a:rPr lang="es-ES" sz="800" u="none" strike="noStrike">
                          <a:effectLst/>
                        </a:rPr>
                        <a:t>M0162</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l" fontAlgn="b"/>
                      <a:r>
                        <a:rPr lang="es-ES" sz="800" u="none" strike="noStrike">
                          <a:effectLst/>
                        </a:rPr>
                        <a:t>CHONE-U.CATOLICA</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54.43</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55.46</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55.26</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58.44</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13.35</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12.31</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17.68</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15.39</a:t>
                      </a:r>
                      <a:endParaRPr lang="es-ES" sz="800" b="0" i="0" u="none" strike="noStrike">
                        <a:solidFill>
                          <a:srgbClr val="000000"/>
                        </a:solidFill>
                        <a:effectLst/>
                        <a:latin typeface="Calibri" panose="020F0502020204030204" pitchFamily="34" charset="0"/>
                      </a:endParaRPr>
                    </a:p>
                  </a:txBody>
                  <a:tcPr marL="3249" marR="3249" marT="3249" marB="0" anchor="b"/>
                </a:tc>
                <a:extLst>
                  <a:ext uri="{0D108BD9-81ED-4DB2-BD59-A6C34878D82A}">
                    <a16:rowId xmlns:a16="http://schemas.microsoft.com/office/drawing/2014/main" val="1885214157"/>
                  </a:ext>
                </a:extLst>
              </a:tr>
              <a:tr h="68223">
                <a:tc>
                  <a:txBody>
                    <a:bodyPr/>
                    <a:lstStyle/>
                    <a:p>
                      <a:pPr algn="l" fontAlgn="b"/>
                      <a:r>
                        <a:rPr lang="es-ES" sz="800" u="none" strike="noStrike">
                          <a:effectLst/>
                        </a:rPr>
                        <a:t>M0026</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l" fontAlgn="b"/>
                      <a:r>
                        <a:rPr lang="es-ES" sz="800" u="none" strike="noStrike">
                          <a:effectLst/>
                        </a:rPr>
                        <a:t>PUERTO ILA</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52.43</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53.46</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dirty="0">
                          <a:effectLst/>
                        </a:rPr>
                        <a:t>53.66</a:t>
                      </a:r>
                      <a:endParaRPr lang="es-ES" sz="800" b="0" i="0" u="none" strike="noStrike" dirty="0">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56.91</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19.64</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18.60</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22.21</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19.94</a:t>
                      </a:r>
                      <a:endParaRPr lang="es-ES" sz="800" b="0" i="0" u="none" strike="noStrike">
                        <a:solidFill>
                          <a:srgbClr val="000000"/>
                        </a:solidFill>
                        <a:effectLst/>
                        <a:latin typeface="Calibri" panose="020F0502020204030204" pitchFamily="34" charset="0"/>
                      </a:endParaRPr>
                    </a:p>
                  </a:txBody>
                  <a:tcPr marL="3249" marR="3249" marT="3249" marB="0" anchor="b"/>
                </a:tc>
                <a:extLst>
                  <a:ext uri="{0D108BD9-81ED-4DB2-BD59-A6C34878D82A}">
                    <a16:rowId xmlns:a16="http://schemas.microsoft.com/office/drawing/2014/main" val="1695640736"/>
                  </a:ext>
                </a:extLst>
              </a:tr>
              <a:tr h="117604">
                <a:tc>
                  <a:txBody>
                    <a:bodyPr/>
                    <a:lstStyle/>
                    <a:p>
                      <a:pPr algn="l" fontAlgn="b"/>
                      <a:r>
                        <a:rPr lang="es-ES" sz="800" u="none" strike="noStrike">
                          <a:effectLst/>
                        </a:rPr>
                        <a:t>M0025</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l" fontAlgn="b"/>
                      <a:r>
                        <a:rPr lang="es-ES" sz="800" u="none" strike="noStrike">
                          <a:effectLst/>
                        </a:rPr>
                        <a:t>LA CONCORDIA</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52.78</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53.81</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dirty="0">
                          <a:effectLst/>
                        </a:rPr>
                        <a:t>54.03</a:t>
                      </a:r>
                      <a:endParaRPr lang="es-ES" sz="800" b="0" i="0" u="none" strike="noStrike" dirty="0">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57.55</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13.43</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12.39</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17.74</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15.33</a:t>
                      </a:r>
                      <a:endParaRPr lang="es-ES" sz="800" b="0" i="0" u="none" strike="noStrike">
                        <a:solidFill>
                          <a:srgbClr val="000000"/>
                        </a:solidFill>
                        <a:effectLst/>
                        <a:latin typeface="Calibri" panose="020F0502020204030204" pitchFamily="34" charset="0"/>
                      </a:endParaRPr>
                    </a:p>
                  </a:txBody>
                  <a:tcPr marL="3249" marR="3249" marT="3249" marB="0" anchor="b"/>
                </a:tc>
                <a:extLst>
                  <a:ext uri="{0D108BD9-81ED-4DB2-BD59-A6C34878D82A}">
                    <a16:rowId xmlns:a16="http://schemas.microsoft.com/office/drawing/2014/main" val="1824272003"/>
                  </a:ext>
                </a:extLst>
              </a:tr>
              <a:tr h="94817">
                <a:tc>
                  <a:txBody>
                    <a:bodyPr/>
                    <a:lstStyle/>
                    <a:p>
                      <a:pPr algn="l" fontAlgn="b"/>
                      <a:r>
                        <a:rPr lang="es-ES" sz="800" u="none" strike="noStrike">
                          <a:effectLst/>
                        </a:rPr>
                        <a:t>M1170</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l" fontAlgn="b"/>
                      <a:r>
                        <a:rPr lang="es-ES" sz="800" u="none" strike="noStrike" dirty="0">
                          <a:effectLst/>
                        </a:rPr>
                        <a:t>SANTA ELENA-UNIVERSIDAD</a:t>
                      </a:r>
                      <a:endParaRPr lang="es-ES" sz="800" b="0" i="0" u="none" strike="noStrike" dirty="0">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53.23</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54.27</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54.02</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dirty="0">
                          <a:effectLst/>
                        </a:rPr>
                        <a:t>57.21</a:t>
                      </a:r>
                      <a:endParaRPr lang="es-ES" sz="800" b="0" i="0" u="none" strike="noStrike" dirty="0">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18.95</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17.92</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21.72</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19.46</a:t>
                      </a:r>
                      <a:endParaRPr lang="es-ES" sz="800" b="0" i="0" u="none" strike="noStrike">
                        <a:solidFill>
                          <a:srgbClr val="000000"/>
                        </a:solidFill>
                        <a:effectLst/>
                        <a:latin typeface="Calibri" panose="020F0502020204030204" pitchFamily="34" charset="0"/>
                      </a:endParaRPr>
                    </a:p>
                  </a:txBody>
                  <a:tcPr marL="3249" marR="3249" marT="3249" marB="0" anchor="b"/>
                </a:tc>
                <a:extLst>
                  <a:ext uri="{0D108BD9-81ED-4DB2-BD59-A6C34878D82A}">
                    <a16:rowId xmlns:a16="http://schemas.microsoft.com/office/drawing/2014/main" val="3582404955"/>
                  </a:ext>
                </a:extLst>
              </a:tr>
              <a:tr h="130874">
                <a:tc>
                  <a:txBody>
                    <a:bodyPr/>
                    <a:lstStyle/>
                    <a:p>
                      <a:pPr algn="l" fontAlgn="b"/>
                      <a:r>
                        <a:rPr lang="es-ES" sz="800" u="none" strike="noStrike">
                          <a:effectLst/>
                        </a:rPr>
                        <a:t>M1271</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l" fontAlgn="b"/>
                      <a:r>
                        <a:rPr lang="es-ES" sz="800" u="none" strike="noStrike">
                          <a:effectLst/>
                        </a:rPr>
                        <a:t>GUAYAQUIL (FACULTAD CCNN )</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56.72</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57.75</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56.88</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dirty="0">
                          <a:effectLst/>
                        </a:rPr>
                        <a:t>60.07</a:t>
                      </a:r>
                      <a:endParaRPr lang="es-ES" sz="800" b="0" i="0" u="none" strike="noStrike" dirty="0">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19.99</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18.96</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22.47</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20.27</a:t>
                      </a:r>
                      <a:endParaRPr lang="es-ES" sz="800" b="0" i="0" u="none" strike="noStrike">
                        <a:solidFill>
                          <a:srgbClr val="000000"/>
                        </a:solidFill>
                        <a:effectLst/>
                        <a:latin typeface="Calibri" panose="020F0502020204030204" pitchFamily="34" charset="0"/>
                      </a:endParaRPr>
                    </a:p>
                  </a:txBody>
                  <a:tcPr marL="3249" marR="3249" marT="3249" marB="0" anchor="b"/>
                </a:tc>
                <a:extLst>
                  <a:ext uri="{0D108BD9-81ED-4DB2-BD59-A6C34878D82A}">
                    <a16:rowId xmlns:a16="http://schemas.microsoft.com/office/drawing/2014/main" val="513356214"/>
                  </a:ext>
                </a:extLst>
              </a:tr>
              <a:tr h="34729">
                <a:tc>
                  <a:txBody>
                    <a:bodyPr/>
                    <a:lstStyle/>
                    <a:p>
                      <a:pPr algn="l" fontAlgn="b"/>
                      <a:r>
                        <a:rPr lang="es-ES" sz="800" u="none" strike="noStrike">
                          <a:effectLst/>
                        </a:rPr>
                        <a:t>M5090</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l" fontAlgn="b"/>
                      <a:r>
                        <a:rPr lang="es-ES" sz="800" u="none" strike="noStrike">
                          <a:effectLst/>
                        </a:rPr>
                        <a:t>LA LAMPADA</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56.79</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57.83</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56.88</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60.04</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19.65</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18.62</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22.22</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20.04</a:t>
                      </a:r>
                      <a:endParaRPr lang="es-ES" sz="800" b="0" i="0" u="none" strike="noStrike">
                        <a:solidFill>
                          <a:srgbClr val="000000"/>
                        </a:solidFill>
                        <a:effectLst/>
                        <a:latin typeface="Calibri" panose="020F0502020204030204" pitchFamily="34" charset="0"/>
                      </a:endParaRPr>
                    </a:p>
                  </a:txBody>
                  <a:tcPr marL="3249" marR="3249" marT="3249" marB="0" anchor="b"/>
                </a:tc>
                <a:extLst>
                  <a:ext uri="{0D108BD9-81ED-4DB2-BD59-A6C34878D82A}">
                    <a16:rowId xmlns:a16="http://schemas.microsoft.com/office/drawing/2014/main" val="2664559593"/>
                  </a:ext>
                </a:extLst>
              </a:tr>
              <a:tr h="117604">
                <a:tc>
                  <a:txBody>
                    <a:bodyPr/>
                    <a:lstStyle/>
                    <a:p>
                      <a:pPr algn="l" fontAlgn="b"/>
                      <a:r>
                        <a:rPr lang="es-ES" sz="800" u="none" strike="noStrike">
                          <a:effectLst/>
                        </a:rPr>
                        <a:t>M1253</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l" fontAlgn="b"/>
                      <a:r>
                        <a:rPr lang="es-ES" sz="800" u="none" strike="noStrike">
                          <a:effectLst/>
                        </a:rPr>
                        <a:t>PUERTO HONDO</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56.69</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57.72</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56.85</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60.03</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dirty="0">
                          <a:effectLst/>
                        </a:rPr>
                        <a:t>18.93</a:t>
                      </a:r>
                      <a:endParaRPr lang="es-ES" sz="800" b="0" i="0" u="none" strike="noStrike" dirty="0">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17.90</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21.70</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19.49</a:t>
                      </a:r>
                      <a:endParaRPr lang="es-ES" sz="800" b="0" i="0" u="none" strike="noStrike">
                        <a:solidFill>
                          <a:srgbClr val="000000"/>
                        </a:solidFill>
                        <a:effectLst/>
                        <a:latin typeface="Calibri" panose="020F0502020204030204" pitchFamily="34" charset="0"/>
                      </a:endParaRPr>
                    </a:p>
                  </a:txBody>
                  <a:tcPr marL="3249" marR="3249" marT="3249" marB="0" anchor="b"/>
                </a:tc>
                <a:extLst>
                  <a:ext uri="{0D108BD9-81ED-4DB2-BD59-A6C34878D82A}">
                    <a16:rowId xmlns:a16="http://schemas.microsoft.com/office/drawing/2014/main" val="2544495416"/>
                  </a:ext>
                </a:extLst>
              </a:tr>
              <a:tr h="68223">
                <a:tc>
                  <a:txBody>
                    <a:bodyPr/>
                    <a:lstStyle/>
                    <a:p>
                      <a:pPr algn="l" fontAlgn="b"/>
                      <a:r>
                        <a:rPr lang="es-ES" sz="800" u="none" strike="noStrike">
                          <a:effectLst/>
                        </a:rPr>
                        <a:t>M0037</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l" fontAlgn="b"/>
                      <a:r>
                        <a:rPr lang="es-ES" sz="800" u="none" strike="noStrike">
                          <a:effectLst/>
                        </a:rPr>
                        <a:t>MILAGRO</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52.80</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53.84</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53.68</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56.88</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dirty="0">
                          <a:effectLst/>
                        </a:rPr>
                        <a:t>20.55</a:t>
                      </a:r>
                      <a:endParaRPr lang="es-ES" sz="800" b="0" i="0" u="none" strike="noStrike" dirty="0">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19.52</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22.87</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20.67</a:t>
                      </a:r>
                      <a:endParaRPr lang="es-ES" sz="800" b="0" i="0" u="none" strike="noStrike">
                        <a:solidFill>
                          <a:srgbClr val="000000"/>
                        </a:solidFill>
                        <a:effectLst/>
                        <a:latin typeface="Calibri" panose="020F0502020204030204" pitchFamily="34" charset="0"/>
                      </a:endParaRPr>
                    </a:p>
                  </a:txBody>
                  <a:tcPr marL="3249" marR="3249" marT="3249" marB="0" anchor="b"/>
                </a:tc>
                <a:extLst>
                  <a:ext uri="{0D108BD9-81ED-4DB2-BD59-A6C34878D82A}">
                    <a16:rowId xmlns:a16="http://schemas.microsoft.com/office/drawing/2014/main" val="1355557916"/>
                  </a:ext>
                </a:extLst>
              </a:tr>
              <a:tr h="68223">
                <a:tc>
                  <a:txBody>
                    <a:bodyPr/>
                    <a:lstStyle/>
                    <a:p>
                      <a:pPr algn="l" fontAlgn="b"/>
                      <a:r>
                        <a:rPr lang="es-ES" sz="800" u="none" strike="noStrike">
                          <a:effectLst/>
                        </a:rPr>
                        <a:t>M1207</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l" fontAlgn="b"/>
                      <a:r>
                        <a:rPr lang="es-ES" sz="800" u="none" strike="noStrike">
                          <a:effectLst/>
                        </a:rPr>
                        <a:t>NOBOL</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56.16</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57.20</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56.47</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59.66</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15.71</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14.67</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19.38</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17.11</a:t>
                      </a:r>
                      <a:endParaRPr lang="es-ES" sz="800" b="0" i="0" u="none" strike="noStrike">
                        <a:solidFill>
                          <a:srgbClr val="000000"/>
                        </a:solidFill>
                        <a:effectLst/>
                        <a:latin typeface="Calibri" panose="020F0502020204030204" pitchFamily="34" charset="0"/>
                      </a:endParaRPr>
                    </a:p>
                  </a:txBody>
                  <a:tcPr marL="3249" marR="3249" marT="3249" marB="0" anchor="b"/>
                </a:tc>
                <a:extLst>
                  <a:ext uri="{0D108BD9-81ED-4DB2-BD59-A6C34878D82A}">
                    <a16:rowId xmlns:a16="http://schemas.microsoft.com/office/drawing/2014/main" val="2894497007"/>
                  </a:ext>
                </a:extLst>
              </a:tr>
              <a:tr h="68223">
                <a:tc>
                  <a:txBody>
                    <a:bodyPr/>
                    <a:lstStyle/>
                    <a:p>
                      <a:pPr algn="l" fontAlgn="b"/>
                      <a:r>
                        <a:rPr lang="es-ES" sz="800" u="none" strike="noStrike">
                          <a:effectLst/>
                        </a:rPr>
                        <a:t>M0006</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l" fontAlgn="b"/>
                      <a:r>
                        <a:rPr lang="es-ES" sz="800" u="none" strike="noStrike">
                          <a:effectLst/>
                        </a:rPr>
                        <a:t>PICHILINGUE</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53.24</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54.28</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54.23</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57.45</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18.57</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17.54</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21.45</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19.21</a:t>
                      </a:r>
                      <a:endParaRPr lang="es-ES" sz="800" b="0" i="0" u="none" strike="noStrike">
                        <a:solidFill>
                          <a:srgbClr val="000000"/>
                        </a:solidFill>
                        <a:effectLst/>
                        <a:latin typeface="Calibri" panose="020F0502020204030204" pitchFamily="34" charset="0"/>
                      </a:endParaRPr>
                    </a:p>
                  </a:txBody>
                  <a:tcPr marL="3249" marR="3249" marT="3249" marB="0" anchor="b"/>
                </a:tc>
                <a:extLst>
                  <a:ext uri="{0D108BD9-81ED-4DB2-BD59-A6C34878D82A}">
                    <a16:rowId xmlns:a16="http://schemas.microsoft.com/office/drawing/2014/main" val="2629177149"/>
                  </a:ext>
                </a:extLst>
              </a:tr>
              <a:tr h="68223">
                <a:tc>
                  <a:txBody>
                    <a:bodyPr/>
                    <a:lstStyle/>
                    <a:p>
                      <a:pPr algn="l" fontAlgn="b"/>
                      <a:r>
                        <a:rPr lang="es-ES" sz="800" u="none" strike="noStrike">
                          <a:effectLst/>
                        </a:rPr>
                        <a:t>M1246</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l" fontAlgn="b"/>
                      <a:r>
                        <a:rPr lang="es-ES" sz="800" u="none" strike="noStrike">
                          <a:effectLst/>
                        </a:rPr>
                        <a:t>LAS LAJAS</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51.52</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52.56</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52.36</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55.48</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15.69</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14.66</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19.37</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17.14</a:t>
                      </a:r>
                      <a:endParaRPr lang="es-ES" sz="800" b="0" i="0" u="none" strike="noStrike">
                        <a:solidFill>
                          <a:srgbClr val="000000"/>
                        </a:solidFill>
                        <a:effectLst/>
                        <a:latin typeface="Calibri" panose="020F0502020204030204" pitchFamily="34" charset="0"/>
                      </a:endParaRPr>
                    </a:p>
                  </a:txBody>
                  <a:tcPr marL="3249" marR="3249" marT="3249" marB="0" anchor="b"/>
                </a:tc>
                <a:extLst>
                  <a:ext uri="{0D108BD9-81ED-4DB2-BD59-A6C34878D82A}">
                    <a16:rowId xmlns:a16="http://schemas.microsoft.com/office/drawing/2014/main" val="2700889789"/>
                  </a:ext>
                </a:extLst>
              </a:tr>
              <a:tr h="117604">
                <a:tc>
                  <a:txBody>
                    <a:bodyPr/>
                    <a:lstStyle/>
                    <a:p>
                      <a:pPr algn="l" fontAlgn="b"/>
                      <a:r>
                        <a:rPr lang="es-ES" sz="800" u="none" strike="noStrike">
                          <a:effectLst/>
                        </a:rPr>
                        <a:t>M0103</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l" fontAlgn="b"/>
                      <a:r>
                        <a:rPr lang="es-ES" sz="800" u="none" strike="noStrike">
                          <a:effectLst/>
                        </a:rPr>
                        <a:t>SAN GABRIEL</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43.23</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44.27</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46.13</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49.31</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2.21</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dirty="0">
                          <a:effectLst/>
                        </a:rPr>
                        <a:t>1.18</a:t>
                      </a:r>
                      <a:endParaRPr lang="es-ES" sz="800" b="0" i="0" u="none" strike="noStrike" dirty="0">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9.67</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7.40</a:t>
                      </a:r>
                      <a:endParaRPr lang="es-ES" sz="800" b="0" i="0" u="none" strike="noStrike">
                        <a:solidFill>
                          <a:srgbClr val="000000"/>
                        </a:solidFill>
                        <a:effectLst/>
                        <a:latin typeface="Calibri" panose="020F0502020204030204" pitchFamily="34" charset="0"/>
                      </a:endParaRPr>
                    </a:p>
                  </a:txBody>
                  <a:tcPr marL="3249" marR="3249" marT="3249" marB="0" anchor="b"/>
                </a:tc>
                <a:extLst>
                  <a:ext uri="{0D108BD9-81ED-4DB2-BD59-A6C34878D82A}">
                    <a16:rowId xmlns:a16="http://schemas.microsoft.com/office/drawing/2014/main" val="3324603791"/>
                  </a:ext>
                </a:extLst>
              </a:tr>
              <a:tr h="68223">
                <a:tc>
                  <a:txBody>
                    <a:bodyPr/>
                    <a:lstStyle/>
                    <a:p>
                      <a:pPr algn="l" fontAlgn="b"/>
                      <a:r>
                        <a:rPr lang="es-ES" sz="800" u="none" strike="noStrike">
                          <a:effectLst/>
                        </a:rPr>
                        <a:t>M0102</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l" fontAlgn="b"/>
                      <a:r>
                        <a:rPr lang="es-ES" sz="800" u="none" strike="noStrike">
                          <a:effectLst/>
                        </a:rPr>
                        <a:t>EL ANGEL</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42.77</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43.81</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45.75</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48.95</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5.23</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4.20</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11.84</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9.63</a:t>
                      </a:r>
                      <a:endParaRPr lang="es-ES" sz="800" b="0" i="0" u="none" strike="noStrike">
                        <a:solidFill>
                          <a:srgbClr val="000000"/>
                        </a:solidFill>
                        <a:effectLst/>
                        <a:latin typeface="Calibri" panose="020F0502020204030204" pitchFamily="34" charset="0"/>
                      </a:endParaRPr>
                    </a:p>
                  </a:txBody>
                  <a:tcPr marL="3249" marR="3249" marT="3249" marB="0" anchor="b"/>
                </a:tc>
                <a:extLst>
                  <a:ext uri="{0D108BD9-81ED-4DB2-BD59-A6C34878D82A}">
                    <a16:rowId xmlns:a16="http://schemas.microsoft.com/office/drawing/2014/main" val="845566309"/>
                  </a:ext>
                </a:extLst>
              </a:tr>
              <a:tr h="68223">
                <a:tc>
                  <a:txBody>
                    <a:bodyPr/>
                    <a:lstStyle/>
                    <a:p>
                      <a:pPr algn="l" fontAlgn="b"/>
                      <a:r>
                        <a:rPr lang="es-ES" sz="800" u="none" strike="noStrike">
                          <a:effectLst/>
                        </a:rPr>
                        <a:t>M0001</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l" fontAlgn="b"/>
                      <a:r>
                        <a:rPr lang="es-ES" sz="800" u="none" strike="noStrike">
                          <a:effectLst/>
                        </a:rPr>
                        <a:t>INGUINCHO</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40.73</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41.77</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44.14</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47.28</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3.57</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2.54</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10.65</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8.43</a:t>
                      </a:r>
                      <a:endParaRPr lang="es-ES" sz="800" b="0" i="0" u="none" strike="noStrike">
                        <a:solidFill>
                          <a:srgbClr val="000000"/>
                        </a:solidFill>
                        <a:effectLst/>
                        <a:latin typeface="Calibri" panose="020F0502020204030204" pitchFamily="34" charset="0"/>
                      </a:endParaRPr>
                    </a:p>
                  </a:txBody>
                  <a:tcPr marL="3249" marR="3249" marT="3249" marB="0" anchor="b"/>
                </a:tc>
                <a:extLst>
                  <a:ext uri="{0D108BD9-81ED-4DB2-BD59-A6C34878D82A}">
                    <a16:rowId xmlns:a16="http://schemas.microsoft.com/office/drawing/2014/main" val="219905733"/>
                  </a:ext>
                </a:extLst>
              </a:tr>
              <a:tr h="68223">
                <a:tc>
                  <a:txBody>
                    <a:bodyPr/>
                    <a:lstStyle/>
                    <a:p>
                      <a:pPr algn="l" fontAlgn="b"/>
                      <a:r>
                        <a:rPr lang="es-ES" sz="800" u="none" strike="noStrike">
                          <a:effectLst/>
                        </a:rPr>
                        <a:t>M1240</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l" fontAlgn="b"/>
                      <a:r>
                        <a:rPr lang="es-ES" sz="800" u="none" strike="noStrike">
                          <a:effectLst/>
                        </a:rPr>
                        <a:t>IBARRA</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49.08</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50.12</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50.95</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54.12</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1.99</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dirty="0">
                          <a:effectLst/>
                        </a:rPr>
                        <a:t>0.96</a:t>
                      </a:r>
                      <a:endParaRPr lang="es-ES" sz="800" b="0" i="0" u="none" strike="noStrike" dirty="0">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9.51</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7.33</a:t>
                      </a:r>
                      <a:endParaRPr lang="es-ES" sz="800" b="0" i="0" u="none" strike="noStrike">
                        <a:solidFill>
                          <a:srgbClr val="000000"/>
                        </a:solidFill>
                        <a:effectLst/>
                        <a:latin typeface="Calibri" panose="020F0502020204030204" pitchFamily="34" charset="0"/>
                      </a:endParaRPr>
                    </a:p>
                  </a:txBody>
                  <a:tcPr marL="3249" marR="3249" marT="3249" marB="0" anchor="b"/>
                </a:tc>
                <a:extLst>
                  <a:ext uri="{0D108BD9-81ED-4DB2-BD59-A6C34878D82A}">
                    <a16:rowId xmlns:a16="http://schemas.microsoft.com/office/drawing/2014/main" val="2152417856"/>
                  </a:ext>
                </a:extLst>
              </a:tr>
              <a:tr h="68223">
                <a:tc>
                  <a:txBody>
                    <a:bodyPr/>
                    <a:lstStyle/>
                    <a:p>
                      <a:pPr algn="l" fontAlgn="b"/>
                      <a:r>
                        <a:rPr lang="es-ES" sz="800" u="none" strike="noStrike">
                          <a:effectLst/>
                        </a:rPr>
                        <a:t>M0105</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l" fontAlgn="b"/>
                      <a:r>
                        <a:rPr lang="es-ES" sz="800" u="none" strike="noStrike">
                          <a:effectLst/>
                        </a:rPr>
                        <a:t>OTAVALO</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47.06</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48.09</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49.31</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52.52</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2.79</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1.76</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10.09</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7.82</a:t>
                      </a:r>
                      <a:endParaRPr lang="es-ES" sz="800" b="0" i="0" u="none" strike="noStrike">
                        <a:solidFill>
                          <a:srgbClr val="000000"/>
                        </a:solidFill>
                        <a:effectLst/>
                        <a:latin typeface="Calibri" panose="020F0502020204030204" pitchFamily="34" charset="0"/>
                      </a:endParaRPr>
                    </a:p>
                  </a:txBody>
                  <a:tcPr marL="3249" marR="3249" marT="3249" marB="0" anchor="b"/>
                </a:tc>
                <a:extLst>
                  <a:ext uri="{0D108BD9-81ED-4DB2-BD59-A6C34878D82A}">
                    <a16:rowId xmlns:a16="http://schemas.microsoft.com/office/drawing/2014/main" val="1997524546"/>
                  </a:ext>
                </a:extLst>
              </a:tr>
              <a:tr h="117604">
                <a:tc>
                  <a:txBody>
                    <a:bodyPr/>
                    <a:lstStyle/>
                    <a:p>
                      <a:pPr algn="l" fontAlgn="b"/>
                      <a:r>
                        <a:rPr lang="es-ES" sz="800" u="none" strike="noStrike">
                          <a:effectLst/>
                        </a:rPr>
                        <a:t>M1094</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l" fontAlgn="b"/>
                      <a:r>
                        <a:rPr lang="es-ES" sz="800" u="none" strike="noStrike">
                          <a:effectLst/>
                        </a:rPr>
                        <a:t>TOMALON-TABACUNDO</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48.14</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49.17</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50.24</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53.43</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5.87</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4.84</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12.30</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10.09</a:t>
                      </a:r>
                      <a:endParaRPr lang="es-ES" sz="800" b="0" i="0" u="none" strike="noStrike">
                        <a:solidFill>
                          <a:srgbClr val="000000"/>
                        </a:solidFill>
                        <a:effectLst/>
                        <a:latin typeface="Calibri" panose="020F0502020204030204" pitchFamily="34" charset="0"/>
                      </a:endParaRPr>
                    </a:p>
                  </a:txBody>
                  <a:tcPr marL="3249" marR="3249" marT="3249" marB="0" anchor="b"/>
                </a:tc>
                <a:extLst>
                  <a:ext uri="{0D108BD9-81ED-4DB2-BD59-A6C34878D82A}">
                    <a16:rowId xmlns:a16="http://schemas.microsoft.com/office/drawing/2014/main" val="568334425"/>
                  </a:ext>
                </a:extLst>
              </a:tr>
              <a:tr h="117604">
                <a:tc>
                  <a:txBody>
                    <a:bodyPr/>
                    <a:lstStyle/>
                    <a:p>
                      <a:pPr algn="l" fontAlgn="b"/>
                      <a:r>
                        <a:rPr lang="es-ES" sz="800" u="none" strike="noStrike">
                          <a:effectLst/>
                        </a:rPr>
                        <a:t>M0055</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l" fontAlgn="b"/>
                      <a:r>
                        <a:rPr lang="es-ES" sz="800" u="none" strike="noStrike">
                          <a:effectLst/>
                        </a:rPr>
                        <a:t>BICENTENARIO</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44.63</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45.67</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47.35</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50.58</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4.89</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3.86</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dirty="0">
                          <a:effectLst/>
                        </a:rPr>
                        <a:t>11.60</a:t>
                      </a:r>
                      <a:endParaRPr lang="es-ES" sz="800" b="0" i="0" u="none" strike="noStrike" dirty="0">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9.31</a:t>
                      </a:r>
                      <a:endParaRPr lang="es-ES" sz="800" b="0" i="0" u="none" strike="noStrike">
                        <a:solidFill>
                          <a:srgbClr val="000000"/>
                        </a:solidFill>
                        <a:effectLst/>
                        <a:latin typeface="Calibri" panose="020F0502020204030204" pitchFamily="34" charset="0"/>
                      </a:endParaRPr>
                    </a:p>
                  </a:txBody>
                  <a:tcPr marL="3249" marR="3249" marT="3249" marB="0" anchor="b"/>
                </a:tc>
                <a:extLst>
                  <a:ext uri="{0D108BD9-81ED-4DB2-BD59-A6C34878D82A}">
                    <a16:rowId xmlns:a16="http://schemas.microsoft.com/office/drawing/2014/main" val="842557850"/>
                  </a:ext>
                </a:extLst>
              </a:tr>
              <a:tr h="68223">
                <a:tc>
                  <a:txBody>
                    <a:bodyPr/>
                    <a:lstStyle/>
                    <a:p>
                      <a:pPr algn="l" fontAlgn="b"/>
                      <a:r>
                        <a:rPr lang="es-ES" sz="800" u="none" strike="noStrike">
                          <a:effectLst/>
                        </a:rPr>
                        <a:t>M1273</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l" fontAlgn="b"/>
                      <a:r>
                        <a:rPr lang="es-ES" sz="800" u="none" strike="noStrike" dirty="0">
                          <a:effectLst/>
                        </a:rPr>
                        <a:t>LLOA</a:t>
                      </a:r>
                      <a:endParaRPr lang="es-ES" sz="800" b="0" i="0" u="none" strike="noStrike" dirty="0">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41.29</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42.32</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44.60</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47.77</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1.99</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0.96</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9.51</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7.33</a:t>
                      </a:r>
                      <a:endParaRPr lang="es-ES" sz="800" b="0" i="0" u="none" strike="noStrike">
                        <a:solidFill>
                          <a:srgbClr val="000000"/>
                        </a:solidFill>
                        <a:effectLst/>
                        <a:latin typeface="Calibri" panose="020F0502020204030204" pitchFamily="34" charset="0"/>
                      </a:endParaRPr>
                    </a:p>
                  </a:txBody>
                  <a:tcPr marL="3249" marR="3249" marT="3249" marB="0" anchor="b"/>
                </a:tc>
                <a:extLst>
                  <a:ext uri="{0D108BD9-81ED-4DB2-BD59-A6C34878D82A}">
                    <a16:rowId xmlns:a16="http://schemas.microsoft.com/office/drawing/2014/main" val="2498096640"/>
                  </a:ext>
                </a:extLst>
              </a:tr>
              <a:tr h="68223">
                <a:tc>
                  <a:txBody>
                    <a:bodyPr/>
                    <a:lstStyle/>
                    <a:p>
                      <a:pPr algn="l" fontAlgn="b"/>
                      <a:r>
                        <a:rPr lang="es-ES" sz="800" u="none" strike="noStrike">
                          <a:effectLst/>
                        </a:rPr>
                        <a:t>M0024</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l" fontAlgn="b"/>
                      <a:r>
                        <a:rPr lang="es-ES" sz="800" u="none" strike="noStrike">
                          <a:effectLst/>
                        </a:rPr>
                        <a:t>IÑAQUITO</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49.95</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50.98</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51.69</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54.87</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7.81</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6.78</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13.70</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11.49</a:t>
                      </a:r>
                      <a:endParaRPr lang="es-ES" sz="800" b="0" i="0" u="none" strike="noStrike">
                        <a:solidFill>
                          <a:srgbClr val="000000"/>
                        </a:solidFill>
                        <a:effectLst/>
                        <a:latin typeface="Calibri" panose="020F0502020204030204" pitchFamily="34" charset="0"/>
                      </a:endParaRPr>
                    </a:p>
                  </a:txBody>
                  <a:tcPr marL="3249" marR="3249" marT="3249" marB="0" anchor="b"/>
                </a:tc>
                <a:extLst>
                  <a:ext uri="{0D108BD9-81ED-4DB2-BD59-A6C34878D82A}">
                    <a16:rowId xmlns:a16="http://schemas.microsoft.com/office/drawing/2014/main" val="1809969549"/>
                  </a:ext>
                </a:extLst>
              </a:tr>
              <a:tr h="117604">
                <a:tc>
                  <a:txBody>
                    <a:bodyPr/>
                    <a:lstStyle/>
                    <a:p>
                      <a:pPr algn="l" fontAlgn="b"/>
                      <a:r>
                        <a:rPr lang="es-ES" sz="800" u="none" strike="noStrike">
                          <a:effectLst/>
                        </a:rPr>
                        <a:t>M0004</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l" fontAlgn="b"/>
                      <a:r>
                        <a:rPr lang="es-ES" sz="800" u="none" strike="noStrike">
                          <a:effectLst/>
                        </a:rPr>
                        <a:t>RUMIPAMBA-SALCEDO</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47.10</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48.13</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49.21</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52.50</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1.95</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0.92</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9.48</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7.30</a:t>
                      </a:r>
                      <a:endParaRPr lang="es-ES" sz="800" b="0" i="0" u="none" strike="noStrike">
                        <a:solidFill>
                          <a:srgbClr val="000000"/>
                        </a:solidFill>
                        <a:effectLst/>
                        <a:latin typeface="Calibri" panose="020F0502020204030204" pitchFamily="34" charset="0"/>
                      </a:endParaRPr>
                    </a:p>
                  </a:txBody>
                  <a:tcPr marL="3249" marR="3249" marT="3249" marB="0" anchor="b"/>
                </a:tc>
                <a:extLst>
                  <a:ext uri="{0D108BD9-81ED-4DB2-BD59-A6C34878D82A}">
                    <a16:rowId xmlns:a16="http://schemas.microsoft.com/office/drawing/2014/main" val="273369062"/>
                  </a:ext>
                </a:extLst>
              </a:tr>
              <a:tr h="117604">
                <a:tc>
                  <a:txBody>
                    <a:bodyPr/>
                    <a:lstStyle/>
                    <a:p>
                      <a:pPr algn="l" fontAlgn="b"/>
                      <a:r>
                        <a:rPr lang="es-ES" sz="800" u="none" strike="noStrike">
                          <a:effectLst/>
                        </a:rPr>
                        <a:t>M0124</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l" fontAlgn="b"/>
                      <a:r>
                        <a:rPr lang="es-ES" sz="800" u="none" strike="noStrike">
                          <a:effectLst/>
                        </a:rPr>
                        <a:t>SAN JUAN LA MANA</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55.03</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56.06</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55.71</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58.90</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19.03</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18.00</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21.78</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19.59</a:t>
                      </a:r>
                      <a:endParaRPr lang="es-ES" sz="800" b="0" i="0" u="none" strike="noStrike">
                        <a:solidFill>
                          <a:srgbClr val="000000"/>
                        </a:solidFill>
                        <a:effectLst/>
                        <a:latin typeface="Calibri" panose="020F0502020204030204" pitchFamily="34" charset="0"/>
                      </a:endParaRPr>
                    </a:p>
                  </a:txBody>
                  <a:tcPr marL="3249" marR="3249" marT="3249" marB="0" anchor="b"/>
                </a:tc>
                <a:extLst>
                  <a:ext uri="{0D108BD9-81ED-4DB2-BD59-A6C34878D82A}">
                    <a16:rowId xmlns:a16="http://schemas.microsoft.com/office/drawing/2014/main" val="1181710895"/>
                  </a:ext>
                </a:extLst>
              </a:tr>
              <a:tr h="117604">
                <a:tc>
                  <a:txBody>
                    <a:bodyPr/>
                    <a:lstStyle/>
                    <a:p>
                      <a:pPr algn="l" fontAlgn="b"/>
                      <a:r>
                        <a:rPr lang="es-ES" sz="800" u="none" strike="noStrike">
                          <a:effectLst/>
                        </a:rPr>
                        <a:t>M0258</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l" fontAlgn="b"/>
                      <a:r>
                        <a:rPr lang="es-ES" sz="800" u="none" strike="noStrike">
                          <a:effectLst/>
                        </a:rPr>
                        <a:t>QUEROCHACA</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43.86</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44.89</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46.99</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50.20</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13.75</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12.72</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17.98</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15.49</a:t>
                      </a:r>
                      <a:endParaRPr lang="es-ES" sz="800" b="0" i="0" u="none" strike="noStrike">
                        <a:solidFill>
                          <a:srgbClr val="000000"/>
                        </a:solidFill>
                        <a:effectLst/>
                        <a:latin typeface="Calibri" panose="020F0502020204030204" pitchFamily="34" charset="0"/>
                      </a:endParaRPr>
                    </a:p>
                  </a:txBody>
                  <a:tcPr marL="3249" marR="3249" marT="3249" marB="0" anchor="b"/>
                </a:tc>
                <a:extLst>
                  <a:ext uri="{0D108BD9-81ED-4DB2-BD59-A6C34878D82A}">
                    <a16:rowId xmlns:a16="http://schemas.microsoft.com/office/drawing/2014/main" val="37298103"/>
                  </a:ext>
                </a:extLst>
              </a:tr>
              <a:tr h="68223">
                <a:tc>
                  <a:txBody>
                    <a:bodyPr/>
                    <a:lstStyle/>
                    <a:p>
                      <a:pPr algn="l" fontAlgn="b"/>
                      <a:r>
                        <a:rPr lang="es-ES" sz="800" u="none" strike="noStrike">
                          <a:effectLst/>
                        </a:rPr>
                        <a:t>M1107</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l" fontAlgn="b"/>
                      <a:r>
                        <a:rPr lang="es-ES" sz="800" u="none" strike="noStrike">
                          <a:effectLst/>
                        </a:rPr>
                        <a:t>LAGUACOTO</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45.77</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46.81</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48.03</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51.21</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2.99</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1.96</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10.23</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dirty="0">
                          <a:effectLst/>
                        </a:rPr>
                        <a:t>8.05</a:t>
                      </a:r>
                      <a:endParaRPr lang="es-ES" sz="800" b="0" i="0" u="none" strike="noStrike" dirty="0">
                        <a:solidFill>
                          <a:srgbClr val="000000"/>
                        </a:solidFill>
                        <a:effectLst/>
                        <a:latin typeface="Calibri" panose="020F0502020204030204" pitchFamily="34" charset="0"/>
                      </a:endParaRPr>
                    </a:p>
                  </a:txBody>
                  <a:tcPr marL="3249" marR="3249" marT="3249" marB="0" anchor="b"/>
                </a:tc>
                <a:extLst>
                  <a:ext uri="{0D108BD9-81ED-4DB2-BD59-A6C34878D82A}">
                    <a16:rowId xmlns:a16="http://schemas.microsoft.com/office/drawing/2014/main" val="105165857"/>
                  </a:ext>
                </a:extLst>
              </a:tr>
              <a:tr h="68223">
                <a:tc>
                  <a:txBody>
                    <a:bodyPr/>
                    <a:lstStyle/>
                    <a:p>
                      <a:pPr algn="l" fontAlgn="b"/>
                      <a:r>
                        <a:rPr lang="es-ES" sz="800" u="none" strike="noStrike">
                          <a:effectLst/>
                        </a:rPr>
                        <a:t>M1036</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l" fontAlgn="b"/>
                      <a:r>
                        <a:rPr lang="es-ES" sz="800" u="none" strike="noStrike">
                          <a:effectLst/>
                        </a:rPr>
                        <a:t>RIOBAMBA</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46.98</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48.02</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49.01</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52.17</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1.99</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0.96</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9.51</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7.33</a:t>
                      </a:r>
                      <a:endParaRPr lang="es-ES" sz="800" b="0" i="0" u="none" strike="noStrike">
                        <a:solidFill>
                          <a:srgbClr val="000000"/>
                        </a:solidFill>
                        <a:effectLst/>
                        <a:latin typeface="Calibri" panose="020F0502020204030204" pitchFamily="34" charset="0"/>
                      </a:endParaRPr>
                    </a:p>
                  </a:txBody>
                  <a:tcPr marL="3249" marR="3249" marT="3249" marB="0" anchor="b"/>
                </a:tc>
                <a:extLst>
                  <a:ext uri="{0D108BD9-81ED-4DB2-BD59-A6C34878D82A}">
                    <a16:rowId xmlns:a16="http://schemas.microsoft.com/office/drawing/2014/main" val="672607153"/>
                  </a:ext>
                </a:extLst>
              </a:tr>
              <a:tr h="68223">
                <a:tc>
                  <a:txBody>
                    <a:bodyPr/>
                    <a:lstStyle/>
                    <a:p>
                      <a:pPr algn="l" fontAlgn="b"/>
                      <a:r>
                        <a:rPr lang="es-ES" sz="800" u="none" strike="noStrike">
                          <a:effectLst/>
                        </a:rPr>
                        <a:t>M0031</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l" fontAlgn="b"/>
                      <a:r>
                        <a:rPr lang="es-ES" sz="800" u="none" strike="noStrike">
                          <a:effectLst/>
                        </a:rPr>
                        <a:t>CAÑAR</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41.43</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42.46</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44.32</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47.51</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3.99</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2.96</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10.95</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8.77</a:t>
                      </a:r>
                      <a:endParaRPr lang="es-ES" sz="800" b="0" i="0" u="none" strike="noStrike">
                        <a:solidFill>
                          <a:srgbClr val="000000"/>
                        </a:solidFill>
                        <a:effectLst/>
                        <a:latin typeface="Calibri" panose="020F0502020204030204" pitchFamily="34" charset="0"/>
                      </a:endParaRPr>
                    </a:p>
                  </a:txBody>
                  <a:tcPr marL="3249" marR="3249" marT="3249" marB="0" anchor="b"/>
                </a:tc>
                <a:extLst>
                  <a:ext uri="{0D108BD9-81ED-4DB2-BD59-A6C34878D82A}">
                    <a16:rowId xmlns:a16="http://schemas.microsoft.com/office/drawing/2014/main" val="608851618"/>
                  </a:ext>
                </a:extLst>
              </a:tr>
              <a:tr h="117604">
                <a:tc>
                  <a:txBody>
                    <a:bodyPr/>
                    <a:lstStyle/>
                    <a:p>
                      <a:pPr algn="l" fontAlgn="b"/>
                      <a:r>
                        <a:rPr lang="es-ES" sz="800" u="none" strike="noStrike">
                          <a:effectLst/>
                        </a:rPr>
                        <a:t>M5089</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l" fontAlgn="b"/>
                      <a:r>
                        <a:rPr lang="es-ES" sz="800" u="none" strike="noStrike">
                          <a:effectLst/>
                        </a:rPr>
                        <a:t>EL TABLON-LAS CUEVAS</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38.95</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39.99</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42.25</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45.42</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3.83</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2.80</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10.83</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8.56</a:t>
                      </a:r>
                      <a:endParaRPr lang="es-ES" sz="800" b="0" i="0" u="none" strike="noStrike">
                        <a:solidFill>
                          <a:srgbClr val="000000"/>
                        </a:solidFill>
                        <a:effectLst/>
                        <a:latin typeface="Calibri" panose="020F0502020204030204" pitchFamily="34" charset="0"/>
                      </a:endParaRPr>
                    </a:p>
                  </a:txBody>
                  <a:tcPr marL="3249" marR="3249" marT="3249" marB="0" anchor="b"/>
                </a:tc>
                <a:extLst>
                  <a:ext uri="{0D108BD9-81ED-4DB2-BD59-A6C34878D82A}">
                    <a16:rowId xmlns:a16="http://schemas.microsoft.com/office/drawing/2014/main" val="3487726945"/>
                  </a:ext>
                </a:extLst>
              </a:tr>
              <a:tr h="85275">
                <a:tc>
                  <a:txBody>
                    <a:bodyPr/>
                    <a:lstStyle/>
                    <a:p>
                      <a:pPr algn="l" fontAlgn="b"/>
                      <a:r>
                        <a:rPr lang="es-ES" sz="800" u="none" strike="noStrike">
                          <a:effectLst/>
                        </a:rPr>
                        <a:t>M1242</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l" fontAlgn="b"/>
                      <a:r>
                        <a:rPr lang="es-ES" sz="800" u="none" strike="noStrike">
                          <a:effectLst/>
                        </a:rPr>
                        <a:t>EL ALMENDRAL-GRANJA ALMENDRAL</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52.11</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53.15</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52.81</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55.95</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13.49</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12.46</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17.78</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dirty="0">
                          <a:effectLst/>
                        </a:rPr>
                        <a:t>15.56</a:t>
                      </a:r>
                      <a:endParaRPr lang="es-ES" sz="800" b="0" i="0" u="none" strike="noStrike" dirty="0">
                        <a:solidFill>
                          <a:srgbClr val="000000"/>
                        </a:solidFill>
                        <a:effectLst/>
                        <a:latin typeface="Calibri" panose="020F0502020204030204" pitchFamily="34" charset="0"/>
                      </a:endParaRPr>
                    </a:p>
                  </a:txBody>
                  <a:tcPr marL="3249" marR="3249" marT="3249" marB="0" anchor="b"/>
                </a:tc>
                <a:extLst>
                  <a:ext uri="{0D108BD9-81ED-4DB2-BD59-A6C34878D82A}">
                    <a16:rowId xmlns:a16="http://schemas.microsoft.com/office/drawing/2014/main" val="2818216793"/>
                  </a:ext>
                </a:extLst>
              </a:tr>
              <a:tr h="117604">
                <a:tc>
                  <a:txBody>
                    <a:bodyPr/>
                    <a:lstStyle/>
                    <a:p>
                      <a:pPr algn="l" fontAlgn="b"/>
                      <a:r>
                        <a:rPr lang="es-ES" sz="800" u="none" strike="noStrike">
                          <a:effectLst/>
                        </a:rPr>
                        <a:t>M0203</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l" fontAlgn="b"/>
                      <a:r>
                        <a:rPr lang="es-ES" sz="800" u="none" strike="noStrike">
                          <a:effectLst/>
                        </a:rPr>
                        <a:t>REVENTADOR</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49.95</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50.98</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51.71</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54.85</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9.99</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8.96</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15.27</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13.09</a:t>
                      </a:r>
                      <a:endParaRPr lang="es-ES" sz="800" b="0" i="0" u="none" strike="noStrike">
                        <a:solidFill>
                          <a:srgbClr val="000000"/>
                        </a:solidFill>
                        <a:effectLst/>
                        <a:latin typeface="Calibri" panose="020F0502020204030204" pitchFamily="34" charset="0"/>
                      </a:endParaRPr>
                    </a:p>
                  </a:txBody>
                  <a:tcPr marL="3249" marR="3249" marT="3249" marB="0" anchor="b"/>
                </a:tc>
                <a:extLst>
                  <a:ext uri="{0D108BD9-81ED-4DB2-BD59-A6C34878D82A}">
                    <a16:rowId xmlns:a16="http://schemas.microsoft.com/office/drawing/2014/main" val="1767616410"/>
                  </a:ext>
                </a:extLst>
              </a:tr>
              <a:tr h="68223">
                <a:tc>
                  <a:txBody>
                    <a:bodyPr/>
                    <a:lstStyle/>
                    <a:p>
                      <a:pPr algn="l" fontAlgn="b"/>
                      <a:r>
                        <a:rPr lang="es-ES" sz="800" u="none" strike="noStrike">
                          <a:effectLst/>
                        </a:rPr>
                        <a:t>M1203</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l" fontAlgn="b"/>
                      <a:r>
                        <a:rPr lang="es-ES" sz="800" u="none" strike="noStrike">
                          <a:effectLst/>
                        </a:rPr>
                        <a:t>LUMBAQUI</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56.78</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57.81</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57.29</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60.48</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15.03</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14.00</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18.90</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16.64</a:t>
                      </a:r>
                      <a:endParaRPr lang="es-ES" sz="800" b="0" i="0" u="none" strike="noStrike">
                        <a:solidFill>
                          <a:srgbClr val="000000"/>
                        </a:solidFill>
                        <a:effectLst/>
                        <a:latin typeface="Calibri" panose="020F0502020204030204" pitchFamily="34" charset="0"/>
                      </a:endParaRPr>
                    </a:p>
                  </a:txBody>
                  <a:tcPr marL="3249" marR="3249" marT="3249" marB="0" anchor="b"/>
                </a:tc>
                <a:extLst>
                  <a:ext uri="{0D108BD9-81ED-4DB2-BD59-A6C34878D82A}">
                    <a16:rowId xmlns:a16="http://schemas.microsoft.com/office/drawing/2014/main" val="781676478"/>
                  </a:ext>
                </a:extLst>
              </a:tr>
              <a:tr h="174781">
                <a:tc>
                  <a:txBody>
                    <a:bodyPr/>
                    <a:lstStyle/>
                    <a:p>
                      <a:pPr algn="l" fontAlgn="b"/>
                      <a:r>
                        <a:rPr lang="es-ES" sz="800" u="none" strike="noStrike">
                          <a:effectLst/>
                        </a:rPr>
                        <a:t>M0007</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l" fontAlgn="b"/>
                      <a:r>
                        <a:rPr lang="es-ES" sz="800" u="none" strike="noStrike">
                          <a:effectLst/>
                        </a:rPr>
                        <a:t>NUEVO ROCAFUERTE</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55.46</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56.50</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56.06</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59.27</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18.77</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17.74</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21.59</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dirty="0">
                          <a:effectLst/>
                        </a:rPr>
                        <a:t>19.41</a:t>
                      </a:r>
                      <a:endParaRPr lang="es-ES" sz="800" b="0" i="0" u="none" strike="noStrike" dirty="0">
                        <a:solidFill>
                          <a:srgbClr val="000000"/>
                        </a:solidFill>
                        <a:effectLst/>
                        <a:latin typeface="Calibri" panose="020F0502020204030204" pitchFamily="34" charset="0"/>
                      </a:endParaRPr>
                    </a:p>
                  </a:txBody>
                  <a:tcPr marL="3249" marR="3249" marT="3249" marB="0" anchor="b"/>
                </a:tc>
                <a:extLst>
                  <a:ext uri="{0D108BD9-81ED-4DB2-BD59-A6C34878D82A}">
                    <a16:rowId xmlns:a16="http://schemas.microsoft.com/office/drawing/2014/main" val="2752433740"/>
                  </a:ext>
                </a:extLst>
              </a:tr>
              <a:tr h="68223">
                <a:tc>
                  <a:txBody>
                    <a:bodyPr/>
                    <a:lstStyle/>
                    <a:p>
                      <a:pPr algn="l" fontAlgn="b"/>
                      <a:r>
                        <a:rPr lang="es-ES" sz="800" u="none" strike="noStrike">
                          <a:effectLst/>
                        </a:rPr>
                        <a:t>M0188</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l" fontAlgn="b"/>
                      <a:r>
                        <a:rPr lang="es-ES" sz="800" u="none" strike="noStrike">
                          <a:effectLst/>
                        </a:rPr>
                        <a:t>PAPALLACTA</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39.52</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40.55</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43.13</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46.29</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1.66</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0.63</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9.27</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dirty="0">
                          <a:effectLst/>
                        </a:rPr>
                        <a:t>7.09</a:t>
                      </a:r>
                      <a:endParaRPr lang="es-ES" sz="800" b="0" i="0" u="none" strike="noStrike" dirty="0">
                        <a:solidFill>
                          <a:srgbClr val="000000"/>
                        </a:solidFill>
                        <a:effectLst/>
                        <a:latin typeface="Calibri" panose="020F0502020204030204" pitchFamily="34" charset="0"/>
                      </a:endParaRPr>
                    </a:p>
                  </a:txBody>
                  <a:tcPr marL="3249" marR="3249" marT="3249" marB="0" anchor="b"/>
                </a:tc>
                <a:extLst>
                  <a:ext uri="{0D108BD9-81ED-4DB2-BD59-A6C34878D82A}">
                    <a16:rowId xmlns:a16="http://schemas.microsoft.com/office/drawing/2014/main" val="2710105297"/>
                  </a:ext>
                </a:extLst>
              </a:tr>
              <a:tr h="68223">
                <a:tc>
                  <a:txBody>
                    <a:bodyPr/>
                    <a:lstStyle/>
                    <a:p>
                      <a:pPr algn="l" fontAlgn="b"/>
                      <a:r>
                        <a:rPr lang="es-ES" sz="800" u="none" strike="noStrike">
                          <a:effectLst/>
                        </a:rPr>
                        <a:t>M0008</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l" fontAlgn="b"/>
                      <a:r>
                        <a:rPr lang="es-ES" sz="800" u="none" strike="noStrike">
                          <a:effectLst/>
                        </a:rPr>
                        <a:t>PUYO</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52.92</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53.96</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53.89</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57.06</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14.53</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13.50</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18.54</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dirty="0">
                          <a:effectLst/>
                        </a:rPr>
                        <a:t>16.20</a:t>
                      </a:r>
                      <a:endParaRPr lang="es-ES" sz="800" b="0" i="0" u="none" strike="noStrike" dirty="0">
                        <a:solidFill>
                          <a:srgbClr val="000000"/>
                        </a:solidFill>
                        <a:effectLst/>
                        <a:latin typeface="Calibri" panose="020F0502020204030204" pitchFamily="34" charset="0"/>
                      </a:endParaRPr>
                    </a:p>
                  </a:txBody>
                  <a:tcPr marL="3249" marR="3249" marT="3249" marB="0" anchor="b"/>
                </a:tc>
                <a:extLst>
                  <a:ext uri="{0D108BD9-81ED-4DB2-BD59-A6C34878D82A}">
                    <a16:rowId xmlns:a16="http://schemas.microsoft.com/office/drawing/2014/main" val="2222489372"/>
                  </a:ext>
                </a:extLst>
              </a:tr>
              <a:tr h="117604">
                <a:tc>
                  <a:txBody>
                    <a:bodyPr/>
                    <a:lstStyle/>
                    <a:p>
                      <a:pPr algn="l" fontAlgn="b"/>
                      <a:r>
                        <a:rPr lang="es-ES" sz="800" u="none" strike="noStrike">
                          <a:effectLst/>
                        </a:rPr>
                        <a:t>M1040</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l" fontAlgn="b"/>
                      <a:r>
                        <a:rPr lang="es-ES" sz="800" u="none" strike="noStrike">
                          <a:effectLst/>
                        </a:rPr>
                        <a:t>MACAS SAN ISIDRO-PNS</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51.95</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52.98</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52.97</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56.12</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12.31</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11.28</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a:effectLst/>
                        </a:rPr>
                        <a:t>16.94</a:t>
                      </a:r>
                      <a:endParaRPr lang="es-ES" sz="800" b="0" i="0" u="none" strike="noStrike">
                        <a:solidFill>
                          <a:srgbClr val="000000"/>
                        </a:solidFill>
                        <a:effectLst/>
                        <a:latin typeface="Calibri" panose="020F0502020204030204" pitchFamily="34" charset="0"/>
                      </a:endParaRPr>
                    </a:p>
                  </a:txBody>
                  <a:tcPr marL="3249" marR="3249" marT="3249" marB="0" anchor="b"/>
                </a:tc>
                <a:tc>
                  <a:txBody>
                    <a:bodyPr/>
                    <a:lstStyle/>
                    <a:p>
                      <a:pPr algn="r" fontAlgn="b"/>
                      <a:r>
                        <a:rPr lang="es-ES" sz="800" u="none" strike="noStrike" dirty="0">
                          <a:effectLst/>
                        </a:rPr>
                        <a:t>14.73</a:t>
                      </a:r>
                      <a:endParaRPr lang="es-ES" sz="800" b="0" i="0" u="none" strike="noStrike" dirty="0">
                        <a:solidFill>
                          <a:srgbClr val="000000"/>
                        </a:solidFill>
                        <a:effectLst/>
                        <a:latin typeface="Calibri" panose="020F0502020204030204" pitchFamily="34" charset="0"/>
                      </a:endParaRPr>
                    </a:p>
                  </a:txBody>
                  <a:tcPr marL="3249" marR="3249" marT="3249" marB="0" anchor="b"/>
                </a:tc>
                <a:extLst>
                  <a:ext uri="{0D108BD9-81ED-4DB2-BD59-A6C34878D82A}">
                    <a16:rowId xmlns:a16="http://schemas.microsoft.com/office/drawing/2014/main" val="3903274981"/>
                  </a:ext>
                </a:extLst>
              </a:tr>
            </a:tbl>
          </a:graphicData>
        </a:graphic>
      </p:graphicFrame>
      <p:sp>
        <p:nvSpPr>
          <p:cNvPr id="6" name="Marcador de número de diapositiva 3">
            <a:extLst>
              <a:ext uri="{FF2B5EF4-FFF2-40B4-BE49-F238E27FC236}">
                <a16:creationId xmlns:a16="http://schemas.microsoft.com/office/drawing/2014/main" id="{F53CE726-81F5-4399-855A-CA050CCCE4FE}"/>
              </a:ext>
            </a:extLst>
          </p:cNvPr>
          <p:cNvSpPr>
            <a:spLocks noGrp="1"/>
          </p:cNvSpPr>
          <p:nvPr>
            <p:ph type="sldNum" sz="quarter" idx="12"/>
          </p:nvPr>
        </p:nvSpPr>
        <p:spPr>
          <a:xfrm>
            <a:off x="284284" y="6356353"/>
            <a:ext cx="510846" cy="365125"/>
          </a:xfrm>
        </p:spPr>
        <p:txBody>
          <a:bodyPr/>
          <a:lstStyle/>
          <a:p>
            <a:fld id="{5A745FF5-85E7-44FB-BA6C-21F3DA7B9E3F}" type="slidenum">
              <a:rPr lang="es-EC" smtClean="0">
                <a:solidFill>
                  <a:prstClr val="black">
                    <a:tint val="75000"/>
                  </a:prstClr>
                </a:solidFill>
              </a:rPr>
              <a:pPr/>
              <a:t>44</a:t>
            </a:fld>
            <a:endParaRPr lang="es-EC" dirty="0">
              <a:solidFill>
                <a:prstClr val="black">
                  <a:tint val="75000"/>
                </a:prstClr>
              </a:solidFill>
            </a:endParaRPr>
          </a:p>
        </p:txBody>
      </p:sp>
      <p:sp>
        <p:nvSpPr>
          <p:cNvPr id="7" name="Rectangle 12">
            <a:extLst>
              <a:ext uri="{FF2B5EF4-FFF2-40B4-BE49-F238E27FC236}">
                <a16:creationId xmlns:a16="http://schemas.microsoft.com/office/drawing/2014/main" id="{E1B83578-6186-42AC-95BC-959B25D07729}"/>
              </a:ext>
            </a:extLst>
          </p:cNvPr>
          <p:cNvSpPr/>
          <p:nvPr/>
        </p:nvSpPr>
        <p:spPr>
          <a:xfrm>
            <a:off x="9375949" y="1165620"/>
            <a:ext cx="2777248" cy="2605842"/>
          </a:xfrm>
          <a:prstGeom prst="rect">
            <a:avLst/>
          </a:prstGeom>
        </p:spPr>
        <p:txBody>
          <a:bodyPr wrap="square">
            <a:spAutoFit/>
          </a:bodyPr>
          <a:lstStyle/>
          <a:p>
            <a:pPr lvl="0" algn="just">
              <a:spcAft>
                <a:spcPts val="800"/>
              </a:spcAft>
            </a:pPr>
            <a:r>
              <a:rPr lang="es-EC" sz="1200" dirty="0">
                <a:effectLst/>
                <a:latin typeface="Calibri" panose="020F0502020204030204" pitchFamily="34" charset="0"/>
                <a:ea typeface="Calibri" panose="020F0502020204030204" pitchFamily="34" charset="0"/>
                <a:cs typeface="Times New Roman" panose="02020603050405020304" pitchFamily="18" charset="0"/>
              </a:rPr>
              <a:t>La temperatura máxima del pavimento calculada por el modelo SHRP a un nivel de confiabilidad del 85% fue de 57.83 ˚C y 60.04 ˚C por el modelo LTPP al 85% de confiabilidad. En la estación La Lampada en la provincia de Guayas</a:t>
            </a:r>
          </a:p>
          <a:p>
            <a:pPr lvl="0" algn="just">
              <a:spcAft>
                <a:spcPts val="800"/>
              </a:spcAft>
            </a:pPr>
            <a:r>
              <a:rPr lang="es-EC" sz="1200" dirty="0">
                <a:latin typeface="Calibri" panose="020F0502020204030204" pitchFamily="34" charset="0"/>
                <a:ea typeface="Calibri" panose="020F0502020204030204" pitchFamily="34" charset="0"/>
                <a:cs typeface="Times New Roman" panose="02020603050405020304" pitchFamily="18" charset="0"/>
              </a:rPr>
              <a:t>Y la temperatura mínima que se calculó con el modelo SHRP a un nivel de confiabilidad del 85% fue 0.63 </a:t>
            </a:r>
            <a:r>
              <a:rPr lang="es-EC" sz="1200" dirty="0">
                <a:effectLst/>
                <a:latin typeface="Calibri" panose="020F0502020204030204" pitchFamily="34" charset="0"/>
                <a:ea typeface="Calibri" panose="020F0502020204030204" pitchFamily="34" charset="0"/>
                <a:cs typeface="Times New Roman" panose="02020603050405020304" pitchFamily="18" charset="0"/>
              </a:rPr>
              <a:t>˚C y de 7.09 ˚C por el modelo LTPP en el sector de Papallacta en la provincia del Napo</a:t>
            </a:r>
          </a:p>
          <a:p>
            <a:pPr lvl="0" algn="just">
              <a:spcAft>
                <a:spcPts val="800"/>
              </a:spcAft>
            </a:pPr>
            <a:endParaRPr lang="es-E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265232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EFE60D-D25C-4300-B6B7-25FCD1C3B7AF}"/>
              </a:ext>
            </a:extLst>
          </p:cNvPr>
          <p:cNvSpPr>
            <a:spLocks noGrp="1"/>
          </p:cNvSpPr>
          <p:nvPr>
            <p:ph type="title"/>
          </p:nvPr>
        </p:nvSpPr>
        <p:spPr>
          <a:xfrm>
            <a:off x="209837" y="0"/>
            <a:ext cx="11889397" cy="911225"/>
          </a:xfrm>
        </p:spPr>
        <p:txBody>
          <a:bodyPr>
            <a:normAutofit/>
          </a:bodyPr>
          <a:lstStyle/>
          <a:p>
            <a:r>
              <a:rPr lang="es-ES" sz="2600" dirty="0"/>
              <a:t>Mapas de temperaturas de pavimentos modelos SHRP y LTTP del Ecuador</a:t>
            </a:r>
          </a:p>
        </p:txBody>
      </p:sp>
      <p:pic>
        <p:nvPicPr>
          <p:cNvPr id="7" name="Imagen 6">
            <a:extLst>
              <a:ext uri="{FF2B5EF4-FFF2-40B4-BE49-F238E27FC236}">
                <a16:creationId xmlns:a16="http://schemas.microsoft.com/office/drawing/2014/main" id="{CBD8C647-9CC7-4C73-B0A6-20851A5C48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655" y="728870"/>
            <a:ext cx="3561007" cy="2520000"/>
          </a:xfrm>
          <a:prstGeom prst="rect">
            <a:avLst/>
          </a:prstGeom>
        </p:spPr>
      </p:pic>
      <p:pic>
        <p:nvPicPr>
          <p:cNvPr id="9" name="Imagen 8">
            <a:extLst>
              <a:ext uri="{FF2B5EF4-FFF2-40B4-BE49-F238E27FC236}">
                <a16:creationId xmlns:a16="http://schemas.microsoft.com/office/drawing/2014/main" id="{4B7196F4-C664-473C-9E84-E6BD62518D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7786" y="598304"/>
            <a:ext cx="3561008" cy="2520000"/>
          </a:xfrm>
          <a:prstGeom prst="rect">
            <a:avLst/>
          </a:prstGeom>
        </p:spPr>
      </p:pic>
      <p:pic>
        <p:nvPicPr>
          <p:cNvPr id="11" name="Imagen 10">
            <a:extLst>
              <a:ext uri="{FF2B5EF4-FFF2-40B4-BE49-F238E27FC236}">
                <a16:creationId xmlns:a16="http://schemas.microsoft.com/office/drawing/2014/main" id="{DBFE4931-215C-481C-BD74-7E38486385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7786" y="3567245"/>
            <a:ext cx="3561008" cy="2520000"/>
          </a:xfrm>
          <a:prstGeom prst="rect">
            <a:avLst/>
          </a:prstGeom>
        </p:spPr>
      </p:pic>
      <p:pic>
        <p:nvPicPr>
          <p:cNvPr id="13" name="Imagen 12">
            <a:extLst>
              <a:ext uri="{FF2B5EF4-FFF2-40B4-BE49-F238E27FC236}">
                <a16:creationId xmlns:a16="http://schemas.microsoft.com/office/drawing/2014/main" id="{6F326AD1-E8D2-4903-853D-C48D4312AE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654" y="3635641"/>
            <a:ext cx="3561007" cy="2520000"/>
          </a:xfrm>
          <a:prstGeom prst="rect">
            <a:avLst/>
          </a:prstGeom>
        </p:spPr>
      </p:pic>
      <p:grpSp>
        <p:nvGrpSpPr>
          <p:cNvPr id="14" name="Grupo 13">
            <a:extLst>
              <a:ext uri="{FF2B5EF4-FFF2-40B4-BE49-F238E27FC236}">
                <a16:creationId xmlns:a16="http://schemas.microsoft.com/office/drawing/2014/main" id="{7C9ED985-81B6-4EEA-80FC-3115DC4F7A16}"/>
              </a:ext>
            </a:extLst>
          </p:cNvPr>
          <p:cNvGrpSpPr/>
          <p:nvPr/>
        </p:nvGrpSpPr>
        <p:grpSpPr>
          <a:xfrm>
            <a:off x="77684" y="3139999"/>
            <a:ext cx="12153701" cy="405551"/>
            <a:chOff x="342573" y="3101009"/>
            <a:chExt cx="11506854" cy="508143"/>
          </a:xfrm>
        </p:grpSpPr>
        <p:sp>
          <p:nvSpPr>
            <p:cNvPr id="15" name="Rectángulo 14">
              <a:extLst>
                <a:ext uri="{FF2B5EF4-FFF2-40B4-BE49-F238E27FC236}">
                  <a16:creationId xmlns:a16="http://schemas.microsoft.com/office/drawing/2014/main" id="{CC48C8C9-1670-4CA2-AC19-81B818EA17D3}"/>
                </a:ext>
              </a:extLst>
            </p:cNvPr>
            <p:cNvSpPr/>
            <p:nvPr/>
          </p:nvSpPr>
          <p:spPr>
            <a:xfrm>
              <a:off x="342573" y="3101009"/>
              <a:ext cx="11506854" cy="50814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16" name="Rectángulo 15">
              <a:extLst>
                <a:ext uri="{FF2B5EF4-FFF2-40B4-BE49-F238E27FC236}">
                  <a16:creationId xmlns:a16="http://schemas.microsoft.com/office/drawing/2014/main" id="{FBA65F45-E4B2-40EF-8E23-8A377E73B8A2}"/>
                </a:ext>
              </a:extLst>
            </p:cNvPr>
            <p:cNvSpPr/>
            <p:nvPr/>
          </p:nvSpPr>
          <p:spPr>
            <a:xfrm>
              <a:off x="526435" y="3324022"/>
              <a:ext cx="916603" cy="462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17" name="Rectángulo 16">
              <a:extLst>
                <a:ext uri="{FF2B5EF4-FFF2-40B4-BE49-F238E27FC236}">
                  <a16:creationId xmlns:a16="http://schemas.microsoft.com/office/drawing/2014/main" id="{8903A43F-46A7-4D84-9359-B2B69203A7E2}"/>
                </a:ext>
              </a:extLst>
            </p:cNvPr>
            <p:cNvSpPr/>
            <p:nvPr/>
          </p:nvSpPr>
          <p:spPr>
            <a:xfrm>
              <a:off x="1641188" y="3321709"/>
              <a:ext cx="916603" cy="462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18" name="Rectángulo 17">
              <a:extLst>
                <a:ext uri="{FF2B5EF4-FFF2-40B4-BE49-F238E27FC236}">
                  <a16:creationId xmlns:a16="http://schemas.microsoft.com/office/drawing/2014/main" id="{4A051D0C-650A-43FA-B6EC-DF385BB26BF9}"/>
                </a:ext>
              </a:extLst>
            </p:cNvPr>
            <p:cNvSpPr/>
            <p:nvPr/>
          </p:nvSpPr>
          <p:spPr>
            <a:xfrm>
              <a:off x="2784832" y="3323246"/>
              <a:ext cx="916603" cy="462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19" name="Rectángulo 18">
              <a:extLst>
                <a:ext uri="{FF2B5EF4-FFF2-40B4-BE49-F238E27FC236}">
                  <a16:creationId xmlns:a16="http://schemas.microsoft.com/office/drawing/2014/main" id="{A5050861-143E-43ED-9573-C4FC820CB42C}"/>
                </a:ext>
              </a:extLst>
            </p:cNvPr>
            <p:cNvSpPr/>
            <p:nvPr/>
          </p:nvSpPr>
          <p:spPr>
            <a:xfrm>
              <a:off x="3890072" y="3324022"/>
              <a:ext cx="916603" cy="462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20" name="Rectángulo 19">
              <a:extLst>
                <a:ext uri="{FF2B5EF4-FFF2-40B4-BE49-F238E27FC236}">
                  <a16:creationId xmlns:a16="http://schemas.microsoft.com/office/drawing/2014/main" id="{84A67E1F-DA82-4666-A803-299F4FFB5608}"/>
                </a:ext>
              </a:extLst>
            </p:cNvPr>
            <p:cNvSpPr/>
            <p:nvPr/>
          </p:nvSpPr>
          <p:spPr>
            <a:xfrm>
              <a:off x="5004825" y="3321709"/>
              <a:ext cx="916603" cy="462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21" name="Rectángulo 20">
              <a:extLst>
                <a:ext uri="{FF2B5EF4-FFF2-40B4-BE49-F238E27FC236}">
                  <a16:creationId xmlns:a16="http://schemas.microsoft.com/office/drawing/2014/main" id="{77BBDAD7-A76C-4849-8FCA-60906D9D66B9}"/>
                </a:ext>
              </a:extLst>
            </p:cNvPr>
            <p:cNvSpPr/>
            <p:nvPr/>
          </p:nvSpPr>
          <p:spPr>
            <a:xfrm>
              <a:off x="6148469" y="3323246"/>
              <a:ext cx="916603" cy="462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22" name="Rectángulo 21">
              <a:extLst>
                <a:ext uri="{FF2B5EF4-FFF2-40B4-BE49-F238E27FC236}">
                  <a16:creationId xmlns:a16="http://schemas.microsoft.com/office/drawing/2014/main" id="{54418264-3F78-4660-B44F-052084ECEF53}"/>
                </a:ext>
              </a:extLst>
            </p:cNvPr>
            <p:cNvSpPr/>
            <p:nvPr/>
          </p:nvSpPr>
          <p:spPr>
            <a:xfrm>
              <a:off x="7224818" y="3323069"/>
              <a:ext cx="916603" cy="462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23" name="Rectángulo 22">
              <a:extLst>
                <a:ext uri="{FF2B5EF4-FFF2-40B4-BE49-F238E27FC236}">
                  <a16:creationId xmlns:a16="http://schemas.microsoft.com/office/drawing/2014/main" id="{C19C6B0A-09AC-49B6-BFD6-3BE14E2D5703}"/>
                </a:ext>
              </a:extLst>
            </p:cNvPr>
            <p:cNvSpPr/>
            <p:nvPr/>
          </p:nvSpPr>
          <p:spPr>
            <a:xfrm>
              <a:off x="8339571" y="3320756"/>
              <a:ext cx="916603" cy="462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24" name="Rectángulo 23">
              <a:extLst>
                <a:ext uri="{FF2B5EF4-FFF2-40B4-BE49-F238E27FC236}">
                  <a16:creationId xmlns:a16="http://schemas.microsoft.com/office/drawing/2014/main" id="{1BD3B07D-4024-4EE4-A3F9-D583A04371EC}"/>
                </a:ext>
              </a:extLst>
            </p:cNvPr>
            <p:cNvSpPr/>
            <p:nvPr/>
          </p:nvSpPr>
          <p:spPr>
            <a:xfrm>
              <a:off x="9483215" y="3322293"/>
              <a:ext cx="916603" cy="462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25" name="Rectángulo 24">
              <a:extLst>
                <a:ext uri="{FF2B5EF4-FFF2-40B4-BE49-F238E27FC236}">
                  <a16:creationId xmlns:a16="http://schemas.microsoft.com/office/drawing/2014/main" id="{74A5F838-66BB-4E9F-905D-A5D4BF31C567}"/>
                </a:ext>
              </a:extLst>
            </p:cNvPr>
            <p:cNvSpPr/>
            <p:nvPr/>
          </p:nvSpPr>
          <p:spPr>
            <a:xfrm>
              <a:off x="10649300" y="3318572"/>
              <a:ext cx="916603" cy="462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grpSp>
      <p:grpSp>
        <p:nvGrpSpPr>
          <p:cNvPr id="26" name="Grupo 25">
            <a:extLst>
              <a:ext uri="{FF2B5EF4-FFF2-40B4-BE49-F238E27FC236}">
                <a16:creationId xmlns:a16="http://schemas.microsoft.com/office/drawing/2014/main" id="{6DFC2219-B319-482D-9656-C137D3CEC644}"/>
              </a:ext>
            </a:extLst>
          </p:cNvPr>
          <p:cNvGrpSpPr/>
          <p:nvPr/>
        </p:nvGrpSpPr>
        <p:grpSpPr>
          <a:xfrm rot="5400000">
            <a:off x="3003700" y="3168695"/>
            <a:ext cx="5649052" cy="520610"/>
            <a:chOff x="342573" y="3101009"/>
            <a:chExt cx="11506854" cy="508143"/>
          </a:xfrm>
        </p:grpSpPr>
        <p:sp>
          <p:nvSpPr>
            <p:cNvPr id="27" name="Rectángulo 26">
              <a:extLst>
                <a:ext uri="{FF2B5EF4-FFF2-40B4-BE49-F238E27FC236}">
                  <a16:creationId xmlns:a16="http://schemas.microsoft.com/office/drawing/2014/main" id="{9010D8BA-8C6A-4B1E-9172-357396223756}"/>
                </a:ext>
              </a:extLst>
            </p:cNvPr>
            <p:cNvSpPr/>
            <p:nvPr/>
          </p:nvSpPr>
          <p:spPr>
            <a:xfrm>
              <a:off x="342573" y="3101009"/>
              <a:ext cx="11506854" cy="50814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sp>
          <p:nvSpPr>
            <p:cNvPr id="28" name="Rectángulo 27">
              <a:extLst>
                <a:ext uri="{FF2B5EF4-FFF2-40B4-BE49-F238E27FC236}">
                  <a16:creationId xmlns:a16="http://schemas.microsoft.com/office/drawing/2014/main" id="{C7DBB8A7-6F8D-4943-AC88-B3870A4525DC}"/>
                </a:ext>
              </a:extLst>
            </p:cNvPr>
            <p:cNvSpPr/>
            <p:nvPr/>
          </p:nvSpPr>
          <p:spPr>
            <a:xfrm>
              <a:off x="526435" y="3324022"/>
              <a:ext cx="916603" cy="462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29" name="Rectángulo 28">
              <a:extLst>
                <a:ext uri="{FF2B5EF4-FFF2-40B4-BE49-F238E27FC236}">
                  <a16:creationId xmlns:a16="http://schemas.microsoft.com/office/drawing/2014/main" id="{2543888A-CED4-479C-85C5-12DD2DE7E04F}"/>
                </a:ext>
              </a:extLst>
            </p:cNvPr>
            <p:cNvSpPr/>
            <p:nvPr/>
          </p:nvSpPr>
          <p:spPr>
            <a:xfrm>
              <a:off x="1641188" y="3321709"/>
              <a:ext cx="916603" cy="462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30" name="Rectángulo 29">
              <a:extLst>
                <a:ext uri="{FF2B5EF4-FFF2-40B4-BE49-F238E27FC236}">
                  <a16:creationId xmlns:a16="http://schemas.microsoft.com/office/drawing/2014/main" id="{4F8E8FAA-4A7C-46A1-AE65-C2A83B179A4B}"/>
                </a:ext>
              </a:extLst>
            </p:cNvPr>
            <p:cNvSpPr/>
            <p:nvPr/>
          </p:nvSpPr>
          <p:spPr>
            <a:xfrm>
              <a:off x="2784832" y="3323246"/>
              <a:ext cx="916603" cy="462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31" name="Rectángulo 30">
              <a:extLst>
                <a:ext uri="{FF2B5EF4-FFF2-40B4-BE49-F238E27FC236}">
                  <a16:creationId xmlns:a16="http://schemas.microsoft.com/office/drawing/2014/main" id="{A4C13570-3014-417A-AFC5-482715E5F263}"/>
                </a:ext>
              </a:extLst>
            </p:cNvPr>
            <p:cNvSpPr/>
            <p:nvPr/>
          </p:nvSpPr>
          <p:spPr>
            <a:xfrm>
              <a:off x="3890072" y="3324022"/>
              <a:ext cx="916603" cy="462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32" name="Rectángulo 31">
              <a:extLst>
                <a:ext uri="{FF2B5EF4-FFF2-40B4-BE49-F238E27FC236}">
                  <a16:creationId xmlns:a16="http://schemas.microsoft.com/office/drawing/2014/main" id="{91E6FB83-955E-4E89-8B65-3DD6A02CCD92}"/>
                </a:ext>
              </a:extLst>
            </p:cNvPr>
            <p:cNvSpPr/>
            <p:nvPr/>
          </p:nvSpPr>
          <p:spPr>
            <a:xfrm>
              <a:off x="5004825" y="3321709"/>
              <a:ext cx="916603" cy="462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33" name="Rectángulo 32">
              <a:extLst>
                <a:ext uri="{FF2B5EF4-FFF2-40B4-BE49-F238E27FC236}">
                  <a16:creationId xmlns:a16="http://schemas.microsoft.com/office/drawing/2014/main" id="{EC2176DD-A917-4F75-A6F2-40C6A64F413A}"/>
                </a:ext>
              </a:extLst>
            </p:cNvPr>
            <p:cNvSpPr/>
            <p:nvPr/>
          </p:nvSpPr>
          <p:spPr>
            <a:xfrm>
              <a:off x="6148469" y="3323246"/>
              <a:ext cx="916603" cy="462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34" name="Rectángulo 33">
              <a:extLst>
                <a:ext uri="{FF2B5EF4-FFF2-40B4-BE49-F238E27FC236}">
                  <a16:creationId xmlns:a16="http://schemas.microsoft.com/office/drawing/2014/main" id="{B9F1B405-A75B-4110-8BE3-A407A2B062DC}"/>
                </a:ext>
              </a:extLst>
            </p:cNvPr>
            <p:cNvSpPr/>
            <p:nvPr/>
          </p:nvSpPr>
          <p:spPr>
            <a:xfrm>
              <a:off x="7224818" y="3323069"/>
              <a:ext cx="916603" cy="462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35" name="Rectángulo 34">
              <a:extLst>
                <a:ext uri="{FF2B5EF4-FFF2-40B4-BE49-F238E27FC236}">
                  <a16:creationId xmlns:a16="http://schemas.microsoft.com/office/drawing/2014/main" id="{73A7E222-F6C8-4873-B7FC-7A25DC843C1C}"/>
                </a:ext>
              </a:extLst>
            </p:cNvPr>
            <p:cNvSpPr/>
            <p:nvPr/>
          </p:nvSpPr>
          <p:spPr>
            <a:xfrm>
              <a:off x="8339571" y="3320756"/>
              <a:ext cx="916603" cy="462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36" name="Rectángulo 35">
              <a:extLst>
                <a:ext uri="{FF2B5EF4-FFF2-40B4-BE49-F238E27FC236}">
                  <a16:creationId xmlns:a16="http://schemas.microsoft.com/office/drawing/2014/main" id="{D4CA2C81-F92B-42B4-9BC7-93AE0C4BDDD3}"/>
                </a:ext>
              </a:extLst>
            </p:cNvPr>
            <p:cNvSpPr/>
            <p:nvPr/>
          </p:nvSpPr>
          <p:spPr>
            <a:xfrm>
              <a:off x="9483215" y="3322293"/>
              <a:ext cx="916603" cy="462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37" name="Rectángulo 36">
              <a:extLst>
                <a:ext uri="{FF2B5EF4-FFF2-40B4-BE49-F238E27FC236}">
                  <a16:creationId xmlns:a16="http://schemas.microsoft.com/office/drawing/2014/main" id="{30F2FE08-B270-4009-85CD-61463B1F67FE}"/>
                </a:ext>
              </a:extLst>
            </p:cNvPr>
            <p:cNvSpPr/>
            <p:nvPr/>
          </p:nvSpPr>
          <p:spPr>
            <a:xfrm>
              <a:off x="10649300" y="3318572"/>
              <a:ext cx="916603" cy="462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grpSp>
      <p:sp>
        <p:nvSpPr>
          <p:cNvPr id="38" name="Marcador de número de diapositiva 3">
            <a:extLst>
              <a:ext uri="{FF2B5EF4-FFF2-40B4-BE49-F238E27FC236}">
                <a16:creationId xmlns:a16="http://schemas.microsoft.com/office/drawing/2014/main" id="{A46F4093-941F-4897-96AB-7F0DDBCB0BED}"/>
              </a:ext>
            </a:extLst>
          </p:cNvPr>
          <p:cNvSpPr>
            <a:spLocks noGrp="1"/>
          </p:cNvSpPr>
          <p:nvPr>
            <p:ph type="sldNum" sz="quarter" idx="12"/>
          </p:nvPr>
        </p:nvSpPr>
        <p:spPr>
          <a:xfrm>
            <a:off x="284284" y="6356353"/>
            <a:ext cx="510846" cy="365125"/>
          </a:xfrm>
        </p:spPr>
        <p:txBody>
          <a:bodyPr/>
          <a:lstStyle/>
          <a:p>
            <a:fld id="{5A745FF5-85E7-44FB-BA6C-21F3DA7B9E3F}" type="slidenum">
              <a:rPr lang="es-EC" smtClean="0">
                <a:solidFill>
                  <a:prstClr val="black">
                    <a:tint val="75000"/>
                  </a:prstClr>
                </a:solidFill>
              </a:rPr>
              <a:pPr/>
              <a:t>45</a:t>
            </a:fld>
            <a:endParaRPr lang="es-EC" dirty="0">
              <a:solidFill>
                <a:prstClr val="black">
                  <a:tint val="75000"/>
                </a:prstClr>
              </a:solidFill>
            </a:endParaRPr>
          </a:p>
        </p:txBody>
      </p:sp>
    </p:spTree>
    <p:extLst>
      <p:ext uri="{BB962C8B-B14F-4D97-AF65-F5344CB8AC3E}">
        <p14:creationId xmlns:p14="http://schemas.microsoft.com/office/powerpoint/2010/main" val="9231800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hape">
            <a:extLst>
              <a:ext uri="{FF2B5EF4-FFF2-40B4-BE49-F238E27FC236}">
                <a16:creationId xmlns:a16="http://schemas.microsoft.com/office/drawing/2014/main" id="{2AD8B63D-9E7C-4ED6-B574-6826E7D69EC3}"/>
              </a:ext>
            </a:extLst>
          </p:cNvPr>
          <p:cNvSpPr/>
          <p:nvPr/>
        </p:nvSpPr>
        <p:spPr>
          <a:xfrm rot="4412054">
            <a:off x="4792713" y="-1694694"/>
            <a:ext cx="2751345" cy="11821494"/>
          </a:xfrm>
          <a:custGeom>
            <a:avLst/>
            <a:gdLst/>
            <a:ahLst/>
            <a:cxnLst>
              <a:cxn ang="0">
                <a:pos x="wd2" y="hd2"/>
              </a:cxn>
              <a:cxn ang="5400000">
                <a:pos x="wd2" y="hd2"/>
              </a:cxn>
              <a:cxn ang="10800000">
                <a:pos x="wd2" y="hd2"/>
              </a:cxn>
              <a:cxn ang="16200000">
                <a:pos x="wd2" y="hd2"/>
              </a:cxn>
            </a:cxnLst>
            <a:rect l="0" t="0" r="r" b="b"/>
            <a:pathLst>
              <a:path w="18573" h="21600" extrusionOk="0">
                <a:moveTo>
                  <a:pt x="15973" y="9217"/>
                </a:moveTo>
                <a:cubicBezTo>
                  <a:pt x="9792" y="6018"/>
                  <a:pt x="6535" y="4129"/>
                  <a:pt x="8727" y="3169"/>
                </a:cubicBezTo>
                <a:cubicBezTo>
                  <a:pt x="10918" y="2209"/>
                  <a:pt x="12034" y="1969"/>
                  <a:pt x="10849" y="1153"/>
                </a:cubicBezTo>
                <a:cubicBezTo>
                  <a:pt x="9665" y="337"/>
                  <a:pt x="10170" y="161"/>
                  <a:pt x="10859" y="1"/>
                </a:cubicBezTo>
                <a:lnTo>
                  <a:pt x="10310" y="1"/>
                </a:lnTo>
                <a:cubicBezTo>
                  <a:pt x="10310" y="16"/>
                  <a:pt x="10299" y="30"/>
                  <a:pt x="10281" y="36"/>
                </a:cubicBezTo>
                <a:cubicBezTo>
                  <a:pt x="10141" y="83"/>
                  <a:pt x="9995" y="134"/>
                  <a:pt x="9887" y="202"/>
                </a:cubicBezTo>
                <a:cubicBezTo>
                  <a:pt x="9878" y="208"/>
                  <a:pt x="9868" y="210"/>
                  <a:pt x="9858" y="210"/>
                </a:cubicBezTo>
                <a:cubicBezTo>
                  <a:pt x="9843" y="210"/>
                  <a:pt x="9830" y="205"/>
                  <a:pt x="9821" y="195"/>
                </a:cubicBezTo>
                <a:cubicBezTo>
                  <a:pt x="9805" y="179"/>
                  <a:pt x="9809" y="154"/>
                  <a:pt x="9829" y="142"/>
                </a:cubicBezTo>
                <a:cubicBezTo>
                  <a:pt x="9919" y="85"/>
                  <a:pt x="10029" y="40"/>
                  <a:pt x="10142" y="0"/>
                </a:cubicBezTo>
                <a:lnTo>
                  <a:pt x="9835" y="0"/>
                </a:lnTo>
                <a:cubicBezTo>
                  <a:pt x="9146" y="160"/>
                  <a:pt x="8651" y="336"/>
                  <a:pt x="9835" y="1152"/>
                </a:cubicBezTo>
                <a:cubicBezTo>
                  <a:pt x="11019" y="1968"/>
                  <a:pt x="8958" y="2170"/>
                  <a:pt x="6792" y="3168"/>
                </a:cubicBezTo>
                <a:cubicBezTo>
                  <a:pt x="5055" y="3968"/>
                  <a:pt x="6170" y="6288"/>
                  <a:pt x="12448" y="9360"/>
                </a:cubicBezTo>
                <a:cubicBezTo>
                  <a:pt x="18726" y="12431"/>
                  <a:pt x="9121" y="17807"/>
                  <a:pt x="0" y="21599"/>
                </a:cubicBezTo>
                <a:lnTo>
                  <a:pt x="4591" y="21599"/>
                </a:lnTo>
                <a:cubicBezTo>
                  <a:pt x="4591" y="21585"/>
                  <a:pt x="4601" y="21572"/>
                  <a:pt x="4618" y="21565"/>
                </a:cubicBezTo>
                <a:cubicBezTo>
                  <a:pt x="4620" y="21564"/>
                  <a:pt x="4805" y="21491"/>
                  <a:pt x="5121" y="21356"/>
                </a:cubicBezTo>
                <a:cubicBezTo>
                  <a:pt x="5144" y="21346"/>
                  <a:pt x="5173" y="21353"/>
                  <a:pt x="5185" y="21373"/>
                </a:cubicBezTo>
                <a:cubicBezTo>
                  <a:pt x="5197" y="21391"/>
                  <a:pt x="5189" y="21415"/>
                  <a:pt x="5164" y="21424"/>
                </a:cubicBezTo>
                <a:cubicBezTo>
                  <a:pt x="4972" y="21506"/>
                  <a:pt x="4827" y="21566"/>
                  <a:pt x="4743" y="21600"/>
                </a:cubicBezTo>
                <a:lnTo>
                  <a:pt x="8509" y="21600"/>
                </a:lnTo>
                <a:cubicBezTo>
                  <a:pt x="17631" y="17808"/>
                  <a:pt x="21600" y="12128"/>
                  <a:pt x="15973" y="9217"/>
                </a:cubicBezTo>
                <a:close/>
                <a:moveTo>
                  <a:pt x="10117" y="950"/>
                </a:moveTo>
                <a:cubicBezTo>
                  <a:pt x="10107" y="957"/>
                  <a:pt x="10095" y="961"/>
                  <a:pt x="10084" y="961"/>
                </a:cubicBezTo>
                <a:cubicBezTo>
                  <a:pt x="10072" y="961"/>
                  <a:pt x="10060" y="957"/>
                  <a:pt x="10051" y="949"/>
                </a:cubicBezTo>
                <a:cubicBezTo>
                  <a:pt x="9871" y="801"/>
                  <a:pt x="9747" y="689"/>
                  <a:pt x="9681" y="591"/>
                </a:cubicBezTo>
                <a:cubicBezTo>
                  <a:pt x="9669" y="572"/>
                  <a:pt x="9677" y="549"/>
                  <a:pt x="9700" y="539"/>
                </a:cubicBezTo>
                <a:cubicBezTo>
                  <a:pt x="9723" y="529"/>
                  <a:pt x="9752" y="536"/>
                  <a:pt x="9764" y="555"/>
                </a:cubicBezTo>
                <a:cubicBezTo>
                  <a:pt x="9831" y="655"/>
                  <a:pt x="9982" y="783"/>
                  <a:pt x="10118" y="896"/>
                </a:cubicBezTo>
                <a:cubicBezTo>
                  <a:pt x="10136" y="911"/>
                  <a:pt x="10136" y="935"/>
                  <a:pt x="10117" y="950"/>
                </a:cubicBezTo>
                <a:close/>
                <a:moveTo>
                  <a:pt x="10443" y="1224"/>
                </a:moveTo>
                <a:cubicBezTo>
                  <a:pt x="10463" y="1211"/>
                  <a:pt x="10493" y="1212"/>
                  <a:pt x="10510" y="1228"/>
                </a:cubicBezTo>
                <a:cubicBezTo>
                  <a:pt x="10669" y="1376"/>
                  <a:pt x="10752" y="1488"/>
                  <a:pt x="10771" y="1582"/>
                </a:cubicBezTo>
                <a:cubicBezTo>
                  <a:pt x="10775" y="1601"/>
                  <a:pt x="10777" y="1620"/>
                  <a:pt x="10777" y="1638"/>
                </a:cubicBezTo>
                <a:lnTo>
                  <a:pt x="10777" y="1651"/>
                </a:lnTo>
                <a:cubicBezTo>
                  <a:pt x="10776" y="1671"/>
                  <a:pt x="10755" y="1688"/>
                  <a:pt x="10730" y="1688"/>
                </a:cubicBezTo>
                <a:cubicBezTo>
                  <a:pt x="10729" y="1688"/>
                  <a:pt x="10729" y="1688"/>
                  <a:pt x="10728" y="1688"/>
                </a:cubicBezTo>
                <a:cubicBezTo>
                  <a:pt x="10701" y="1687"/>
                  <a:pt x="10681" y="1669"/>
                  <a:pt x="10682" y="1648"/>
                </a:cubicBezTo>
                <a:lnTo>
                  <a:pt x="10682" y="1637"/>
                </a:lnTo>
                <a:cubicBezTo>
                  <a:pt x="10682" y="1624"/>
                  <a:pt x="10681" y="1608"/>
                  <a:pt x="10677" y="1593"/>
                </a:cubicBezTo>
                <a:cubicBezTo>
                  <a:pt x="10661" y="1516"/>
                  <a:pt x="10583" y="1413"/>
                  <a:pt x="10439" y="1278"/>
                </a:cubicBezTo>
                <a:cubicBezTo>
                  <a:pt x="10422" y="1262"/>
                  <a:pt x="10424" y="1238"/>
                  <a:pt x="10443" y="1224"/>
                </a:cubicBezTo>
                <a:close/>
                <a:moveTo>
                  <a:pt x="9924" y="2226"/>
                </a:moveTo>
                <a:cubicBezTo>
                  <a:pt x="10136" y="2130"/>
                  <a:pt x="10282" y="2056"/>
                  <a:pt x="10395" y="1986"/>
                </a:cubicBezTo>
                <a:cubicBezTo>
                  <a:pt x="10416" y="1973"/>
                  <a:pt x="10446" y="1976"/>
                  <a:pt x="10461" y="1993"/>
                </a:cubicBezTo>
                <a:cubicBezTo>
                  <a:pt x="10477" y="2009"/>
                  <a:pt x="10474" y="2034"/>
                  <a:pt x="10453" y="2046"/>
                </a:cubicBezTo>
                <a:cubicBezTo>
                  <a:pt x="10336" y="2119"/>
                  <a:pt x="10188" y="2196"/>
                  <a:pt x="9970" y="2293"/>
                </a:cubicBezTo>
                <a:cubicBezTo>
                  <a:pt x="9963" y="2296"/>
                  <a:pt x="9954" y="2298"/>
                  <a:pt x="9947" y="2298"/>
                </a:cubicBezTo>
                <a:cubicBezTo>
                  <a:pt x="9930" y="2298"/>
                  <a:pt x="9915" y="2291"/>
                  <a:pt x="9906" y="2279"/>
                </a:cubicBezTo>
                <a:cubicBezTo>
                  <a:pt x="9894" y="2259"/>
                  <a:pt x="9901" y="2236"/>
                  <a:pt x="9924" y="2226"/>
                </a:cubicBezTo>
                <a:close/>
                <a:moveTo>
                  <a:pt x="8909" y="2609"/>
                </a:moveTo>
                <a:lnTo>
                  <a:pt x="9005" y="2578"/>
                </a:lnTo>
                <a:cubicBezTo>
                  <a:pt x="9159" y="2530"/>
                  <a:pt x="9304" y="2485"/>
                  <a:pt x="9429" y="2438"/>
                </a:cubicBezTo>
                <a:cubicBezTo>
                  <a:pt x="9453" y="2429"/>
                  <a:pt x="9481" y="2437"/>
                  <a:pt x="9492" y="2456"/>
                </a:cubicBezTo>
                <a:cubicBezTo>
                  <a:pt x="9503" y="2476"/>
                  <a:pt x="9493" y="2498"/>
                  <a:pt x="9469" y="2507"/>
                </a:cubicBezTo>
                <a:cubicBezTo>
                  <a:pt x="9341" y="2555"/>
                  <a:pt x="9194" y="2601"/>
                  <a:pt x="9039" y="2650"/>
                </a:cubicBezTo>
                <a:lnTo>
                  <a:pt x="8942" y="2680"/>
                </a:lnTo>
                <a:cubicBezTo>
                  <a:pt x="8936" y="2682"/>
                  <a:pt x="8932" y="2683"/>
                  <a:pt x="8926" y="2683"/>
                </a:cubicBezTo>
                <a:cubicBezTo>
                  <a:pt x="8906" y="2683"/>
                  <a:pt x="8888" y="2673"/>
                  <a:pt x="8881" y="2658"/>
                </a:cubicBezTo>
                <a:cubicBezTo>
                  <a:pt x="8872" y="2638"/>
                  <a:pt x="8885" y="2616"/>
                  <a:pt x="8909" y="2609"/>
                </a:cubicBezTo>
                <a:close/>
                <a:moveTo>
                  <a:pt x="7155" y="3723"/>
                </a:moveTo>
                <a:cubicBezTo>
                  <a:pt x="7237" y="3581"/>
                  <a:pt x="7341" y="3449"/>
                  <a:pt x="7465" y="3331"/>
                </a:cubicBezTo>
                <a:cubicBezTo>
                  <a:pt x="7482" y="3315"/>
                  <a:pt x="7512" y="3313"/>
                  <a:pt x="7532" y="3327"/>
                </a:cubicBezTo>
                <a:cubicBezTo>
                  <a:pt x="7551" y="3341"/>
                  <a:pt x="7553" y="3365"/>
                  <a:pt x="7537" y="3381"/>
                </a:cubicBezTo>
                <a:cubicBezTo>
                  <a:pt x="7417" y="3493"/>
                  <a:pt x="7317" y="3619"/>
                  <a:pt x="7239" y="3755"/>
                </a:cubicBezTo>
                <a:cubicBezTo>
                  <a:pt x="7231" y="3768"/>
                  <a:pt x="7214" y="3777"/>
                  <a:pt x="7196" y="3777"/>
                </a:cubicBezTo>
                <a:cubicBezTo>
                  <a:pt x="7188" y="3777"/>
                  <a:pt x="7182" y="3776"/>
                  <a:pt x="7175" y="3773"/>
                </a:cubicBezTo>
                <a:cubicBezTo>
                  <a:pt x="7153" y="3765"/>
                  <a:pt x="7143" y="3742"/>
                  <a:pt x="7155" y="3723"/>
                </a:cubicBezTo>
                <a:close/>
                <a:moveTo>
                  <a:pt x="7214" y="4645"/>
                </a:moveTo>
                <a:cubicBezTo>
                  <a:pt x="7206" y="4648"/>
                  <a:pt x="7200" y="4649"/>
                  <a:pt x="7193" y="4649"/>
                </a:cubicBezTo>
                <a:cubicBezTo>
                  <a:pt x="7176" y="4649"/>
                  <a:pt x="7159" y="4641"/>
                  <a:pt x="7151" y="4628"/>
                </a:cubicBezTo>
                <a:cubicBezTo>
                  <a:pt x="7051" y="4464"/>
                  <a:pt x="7000" y="4311"/>
                  <a:pt x="6999" y="4176"/>
                </a:cubicBezTo>
                <a:cubicBezTo>
                  <a:pt x="6999" y="4154"/>
                  <a:pt x="7020" y="4137"/>
                  <a:pt x="7046" y="4137"/>
                </a:cubicBezTo>
                <a:cubicBezTo>
                  <a:pt x="7046" y="4137"/>
                  <a:pt x="7046" y="4137"/>
                  <a:pt x="7046" y="4137"/>
                </a:cubicBezTo>
                <a:cubicBezTo>
                  <a:pt x="7073" y="4137"/>
                  <a:pt x="7093" y="4154"/>
                  <a:pt x="7093" y="4176"/>
                </a:cubicBezTo>
                <a:cubicBezTo>
                  <a:pt x="7094" y="4299"/>
                  <a:pt x="7143" y="4440"/>
                  <a:pt x="7235" y="4594"/>
                </a:cubicBezTo>
                <a:cubicBezTo>
                  <a:pt x="7247" y="4613"/>
                  <a:pt x="7238" y="4635"/>
                  <a:pt x="7214" y="4645"/>
                </a:cubicBezTo>
                <a:close/>
                <a:moveTo>
                  <a:pt x="7888" y="5374"/>
                </a:moveTo>
                <a:cubicBezTo>
                  <a:pt x="7879" y="5381"/>
                  <a:pt x="7868" y="5384"/>
                  <a:pt x="7856" y="5384"/>
                </a:cubicBezTo>
                <a:cubicBezTo>
                  <a:pt x="7843" y="5384"/>
                  <a:pt x="7830" y="5380"/>
                  <a:pt x="7821" y="5371"/>
                </a:cubicBezTo>
                <a:cubicBezTo>
                  <a:pt x="7681" y="5248"/>
                  <a:pt x="7558" y="5130"/>
                  <a:pt x="7455" y="5019"/>
                </a:cubicBezTo>
                <a:cubicBezTo>
                  <a:pt x="7439" y="5002"/>
                  <a:pt x="7443" y="4978"/>
                  <a:pt x="7464" y="4965"/>
                </a:cubicBezTo>
                <a:cubicBezTo>
                  <a:pt x="7485" y="4953"/>
                  <a:pt x="7515" y="4956"/>
                  <a:pt x="7530" y="4973"/>
                </a:cubicBezTo>
                <a:cubicBezTo>
                  <a:pt x="7632" y="5082"/>
                  <a:pt x="7753" y="5200"/>
                  <a:pt x="7891" y="5320"/>
                </a:cubicBezTo>
                <a:cubicBezTo>
                  <a:pt x="7909" y="5336"/>
                  <a:pt x="7908" y="5361"/>
                  <a:pt x="7888" y="5374"/>
                </a:cubicBezTo>
                <a:close/>
                <a:moveTo>
                  <a:pt x="7918" y="3090"/>
                </a:moveTo>
                <a:cubicBezTo>
                  <a:pt x="7904" y="3090"/>
                  <a:pt x="7889" y="3084"/>
                  <a:pt x="7880" y="3073"/>
                </a:cubicBezTo>
                <a:cubicBezTo>
                  <a:pt x="7864" y="3056"/>
                  <a:pt x="7870" y="3032"/>
                  <a:pt x="7891" y="3020"/>
                </a:cubicBezTo>
                <a:cubicBezTo>
                  <a:pt x="8035" y="2937"/>
                  <a:pt x="8197" y="2860"/>
                  <a:pt x="8385" y="2787"/>
                </a:cubicBezTo>
                <a:cubicBezTo>
                  <a:pt x="8409" y="2778"/>
                  <a:pt x="8436" y="2786"/>
                  <a:pt x="8447" y="2805"/>
                </a:cubicBezTo>
                <a:cubicBezTo>
                  <a:pt x="8458" y="2824"/>
                  <a:pt x="8448" y="2847"/>
                  <a:pt x="8426" y="2856"/>
                </a:cubicBezTo>
                <a:cubicBezTo>
                  <a:pt x="8242" y="2927"/>
                  <a:pt x="8085" y="3001"/>
                  <a:pt x="7945" y="3081"/>
                </a:cubicBezTo>
                <a:cubicBezTo>
                  <a:pt x="7938" y="3087"/>
                  <a:pt x="7928" y="3090"/>
                  <a:pt x="7918" y="3090"/>
                </a:cubicBezTo>
                <a:close/>
                <a:moveTo>
                  <a:pt x="8703" y="6008"/>
                </a:moveTo>
                <a:cubicBezTo>
                  <a:pt x="8693" y="6017"/>
                  <a:pt x="8680" y="6021"/>
                  <a:pt x="8668" y="6021"/>
                </a:cubicBezTo>
                <a:cubicBezTo>
                  <a:pt x="8657" y="6021"/>
                  <a:pt x="8645" y="6018"/>
                  <a:pt x="8636" y="6011"/>
                </a:cubicBezTo>
                <a:cubicBezTo>
                  <a:pt x="8487" y="5904"/>
                  <a:pt x="8346" y="5799"/>
                  <a:pt x="8220" y="5700"/>
                </a:cubicBezTo>
                <a:cubicBezTo>
                  <a:pt x="8200" y="5686"/>
                  <a:pt x="8200" y="5661"/>
                  <a:pt x="8218" y="5647"/>
                </a:cubicBezTo>
                <a:cubicBezTo>
                  <a:pt x="8236" y="5632"/>
                  <a:pt x="8267" y="5631"/>
                  <a:pt x="8285" y="5646"/>
                </a:cubicBezTo>
                <a:cubicBezTo>
                  <a:pt x="8410" y="5744"/>
                  <a:pt x="8550" y="5848"/>
                  <a:pt x="8699" y="5954"/>
                </a:cubicBezTo>
                <a:cubicBezTo>
                  <a:pt x="8718" y="5968"/>
                  <a:pt x="8720" y="5992"/>
                  <a:pt x="8703" y="6008"/>
                </a:cubicBezTo>
                <a:close/>
                <a:moveTo>
                  <a:pt x="9571" y="6592"/>
                </a:moveTo>
                <a:cubicBezTo>
                  <a:pt x="9562" y="6602"/>
                  <a:pt x="9548" y="6606"/>
                  <a:pt x="9534" y="6606"/>
                </a:cubicBezTo>
                <a:cubicBezTo>
                  <a:pt x="9523" y="6606"/>
                  <a:pt x="9513" y="6603"/>
                  <a:pt x="9505" y="6598"/>
                </a:cubicBezTo>
                <a:cubicBezTo>
                  <a:pt x="9353" y="6500"/>
                  <a:pt x="9205" y="6403"/>
                  <a:pt x="9065" y="6309"/>
                </a:cubicBezTo>
                <a:cubicBezTo>
                  <a:pt x="9045" y="6295"/>
                  <a:pt x="9042" y="6271"/>
                  <a:pt x="9059" y="6255"/>
                </a:cubicBezTo>
                <a:cubicBezTo>
                  <a:pt x="9076" y="6238"/>
                  <a:pt x="9106" y="6236"/>
                  <a:pt x="9125" y="6250"/>
                </a:cubicBezTo>
                <a:cubicBezTo>
                  <a:pt x="9264" y="6344"/>
                  <a:pt x="9412" y="6440"/>
                  <a:pt x="9563" y="6538"/>
                </a:cubicBezTo>
                <a:cubicBezTo>
                  <a:pt x="9584" y="6551"/>
                  <a:pt x="9588" y="6575"/>
                  <a:pt x="9571" y="6592"/>
                </a:cubicBezTo>
                <a:close/>
                <a:moveTo>
                  <a:pt x="10470" y="7146"/>
                </a:moveTo>
                <a:cubicBezTo>
                  <a:pt x="10460" y="7156"/>
                  <a:pt x="10446" y="7162"/>
                  <a:pt x="10431" y="7162"/>
                </a:cubicBezTo>
                <a:cubicBezTo>
                  <a:pt x="10422" y="7162"/>
                  <a:pt x="10412" y="7159"/>
                  <a:pt x="10404" y="7154"/>
                </a:cubicBezTo>
                <a:cubicBezTo>
                  <a:pt x="10251" y="7062"/>
                  <a:pt x="10100" y="6971"/>
                  <a:pt x="9952" y="6879"/>
                </a:cubicBezTo>
                <a:cubicBezTo>
                  <a:pt x="9931" y="6866"/>
                  <a:pt x="9927" y="6842"/>
                  <a:pt x="9943" y="6825"/>
                </a:cubicBezTo>
                <a:cubicBezTo>
                  <a:pt x="9959" y="6809"/>
                  <a:pt x="9989" y="6805"/>
                  <a:pt x="10010" y="6818"/>
                </a:cubicBezTo>
                <a:cubicBezTo>
                  <a:pt x="10158" y="6910"/>
                  <a:pt x="10308" y="7002"/>
                  <a:pt x="10460" y="7093"/>
                </a:cubicBezTo>
                <a:cubicBezTo>
                  <a:pt x="10481" y="7105"/>
                  <a:pt x="10486" y="7130"/>
                  <a:pt x="10470" y="7146"/>
                </a:cubicBezTo>
                <a:close/>
                <a:moveTo>
                  <a:pt x="11385" y="7682"/>
                </a:moveTo>
                <a:cubicBezTo>
                  <a:pt x="11376" y="7693"/>
                  <a:pt x="11361" y="7699"/>
                  <a:pt x="11347" y="7699"/>
                </a:cubicBezTo>
                <a:cubicBezTo>
                  <a:pt x="11337" y="7699"/>
                  <a:pt x="11328" y="7697"/>
                  <a:pt x="11319" y="7692"/>
                </a:cubicBezTo>
                <a:cubicBezTo>
                  <a:pt x="11166" y="7604"/>
                  <a:pt x="11012" y="7515"/>
                  <a:pt x="10860" y="7426"/>
                </a:cubicBezTo>
                <a:cubicBezTo>
                  <a:pt x="10839" y="7413"/>
                  <a:pt x="10835" y="7389"/>
                  <a:pt x="10849" y="7372"/>
                </a:cubicBezTo>
                <a:cubicBezTo>
                  <a:pt x="10865" y="7354"/>
                  <a:pt x="10894" y="7350"/>
                  <a:pt x="10916" y="7363"/>
                </a:cubicBezTo>
                <a:cubicBezTo>
                  <a:pt x="11069" y="7452"/>
                  <a:pt x="11222" y="7541"/>
                  <a:pt x="11375" y="7629"/>
                </a:cubicBezTo>
                <a:cubicBezTo>
                  <a:pt x="11395" y="7641"/>
                  <a:pt x="11401" y="7665"/>
                  <a:pt x="11385" y="7682"/>
                </a:cubicBezTo>
                <a:close/>
                <a:moveTo>
                  <a:pt x="12312" y="8206"/>
                </a:moveTo>
                <a:cubicBezTo>
                  <a:pt x="12302" y="8216"/>
                  <a:pt x="12288" y="8222"/>
                  <a:pt x="12273" y="8222"/>
                </a:cubicBezTo>
                <a:cubicBezTo>
                  <a:pt x="12264" y="8222"/>
                  <a:pt x="12255" y="8220"/>
                  <a:pt x="12247" y="8215"/>
                </a:cubicBezTo>
                <a:cubicBezTo>
                  <a:pt x="12094" y="8129"/>
                  <a:pt x="11938" y="8043"/>
                  <a:pt x="11783" y="7955"/>
                </a:cubicBezTo>
                <a:cubicBezTo>
                  <a:pt x="11761" y="7943"/>
                  <a:pt x="11757" y="7919"/>
                  <a:pt x="11771" y="7901"/>
                </a:cubicBezTo>
                <a:cubicBezTo>
                  <a:pt x="11785" y="7883"/>
                  <a:pt x="11816" y="7879"/>
                  <a:pt x="11837" y="7891"/>
                </a:cubicBezTo>
                <a:cubicBezTo>
                  <a:pt x="11993" y="7979"/>
                  <a:pt x="12148" y="8066"/>
                  <a:pt x="12301" y="8152"/>
                </a:cubicBezTo>
                <a:cubicBezTo>
                  <a:pt x="12322" y="8165"/>
                  <a:pt x="12326" y="8188"/>
                  <a:pt x="12312" y="8206"/>
                </a:cubicBezTo>
                <a:close/>
                <a:moveTo>
                  <a:pt x="13243" y="8723"/>
                </a:moveTo>
                <a:cubicBezTo>
                  <a:pt x="13233" y="8734"/>
                  <a:pt x="13219" y="8740"/>
                  <a:pt x="13205" y="8740"/>
                </a:cubicBezTo>
                <a:cubicBezTo>
                  <a:pt x="13195" y="8740"/>
                  <a:pt x="13186" y="8738"/>
                  <a:pt x="13178" y="8733"/>
                </a:cubicBezTo>
                <a:lnTo>
                  <a:pt x="12712" y="8474"/>
                </a:lnTo>
                <a:cubicBezTo>
                  <a:pt x="12690" y="8462"/>
                  <a:pt x="12685" y="8438"/>
                  <a:pt x="12700" y="8420"/>
                </a:cubicBezTo>
                <a:cubicBezTo>
                  <a:pt x="12714" y="8403"/>
                  <a:pt x="12744" y="8399"/>
                  <a:pt x="12766" y="8411"/>
                </a:cubicBezTo>
                <a:lnTo>
                  <a:pt x="13232" y="8669"/>
                </a:lnTo>
                <a:cubicBezTo>
                  <a:pt x="13252" y="8682"/>
                  <a:pt x="13258" y="8706"/>
                  <a:pt x="13243" y="8723"/>
                </a:cubicBezTo>
                <a:close/>
                <a:moveTo>
                  <a:pt x="14155" y="9261"/>
                </a:moveTo>
                <a:cubicBezTo>
                  <a:pt x="14145" y="9271"/>
                  <a:pt x="14132" y="9276"/>
                  <a:pt x="14118" y="9276"/>
                </a:cubicBezTo>
                <a:cubicBezTo>
                  <a:pt x="14107" y="9276"/>
                  <a:pt x="14097" y="9273"/>
                  <a:pt x="14089" y="9267"/>
                </a:cubicBezTo>
                <a:cubicBezTo>
                  <a:pt x="13948" y="9175"/>
                  <a:pt x="13797" y="9083"/>
                  <a:pt x="13641" y="8992"/>
                </a:cubicBezTo>
                <a:cubicBezTo>
                  <a:pt x="13619" y="8980"/>
                  <a:pt x="13614" y="8956"/>
                  <a:pt x="13630" y="8939"/>
                </a:cubicBezTo>
                <a:cubicBezTo>
                  <a:pt x="13645" y="8921"/>
                  <a:pt x="13674" y="8917"/>
                  <a:pt x="13696" y="8930"/>
                </a:cubicBezTo>
                <a:cubicBezTo>
                  <a:pt x="13854" y="9021"/>
                  <a:pt x="14007" y="9114"/>
                  <a:pt x="14148" y="9206"/>
                </a:cubicBezTo>
                <a:cubicBezTo>
                  <a:pt x="14168" y="9220"/>
                  <a:pt x="14172" y="9244"/>
                  <a:pt x="14155" y="9261"/>
                </a:cubicBezTo>
                <a:close/>
                <a:moveTo>
                  <a:pt x="6160" y="20988"/>
                </a:moveTo>
                <a:cubicBezTo>
                  <a:pt x="5981" y="21068"/>
                  <a:pt x="5815" y="21142"/>
                  <a:pt x="5663" y="21209"/>
                </a:cubicBezTo>
                <a:cubicBezTo>
                  <a:pt x="5656" y="21211"/>
                  <a:pt x="5649" y="21213"/>
                  <a:pt x="5640" y="21213"/>
                </a:cubicBezTo>
                <a:cubicBezTo>
                  <a:pt x="5623" y="21213"/>
                  <a:pt x="5608" y="21207"/>
                  <a:pt x="5598" y="21193"/>
                </a:cubicBezTo>
                <a:cubicBezTo>
                  <a:pt x="5586" y="21174"/>
                  <a:pt x="5595" y="21151"/>
                  <a:pt x="5617" y="21141"/>
                </a:cubicBezTo>
                <a:cubicBezTo>
                  <a:pt x="5769" y="21075"/>
                  <a:pt x="5934" y="21002"/>
                  <a:pt x="6113" y="20921"/>
                </a:cubicBezTo>
                <a:cubicBezTo>
                  <a:pt x="6135" y="20911"/>
                  <a:pt x="6164" y="20917"/>
                  <a:pt x="6176" y="20935"/>
                </a:cubicBezTo>
                <a:cubicBezTo>
                  <a:pt x="6191" y="20955"/>
                  <a:pt x="6182" y="20978"/>
                  <a:pt x="6160" y="20988"/>
                </a:cubicBezTo>
                <a:close/>
                <a:moveTo>
                  <a:pt x="7141" y="20532"/>
                </a:moveTo>
                <a:cubicBezTo>
                  <a:pt x="6973" y="20613"/>
                  <a:pt x="6809" y="20689"/>
                  <a:pt x="6652" y="20762"/>
                </a:cubicBezTo>
                <a:cubicBezTo>
                  <a:pt x="6645" y="20766"/>
                  <a:pt x="6637" y="20767"/>
                  <a:pt x="6628" y="20767"/>
                </a:cubicBezTo>
                <a:cubicBezTo>
                  <a:pt x="6611" y="20767"/>
                  <a:pt x="6596" y="20760"/>
                  <a:pt x="6587" y="20748"/>
                </a:cubicBezTo>
                <a:cubicBezTo>
                  <a:pt x="6574" y="20729"/>
                  <a:pt x="6582" y="20706"/>
                  <a:pt x="6604" y="20695"/>
                </a:cubicBezTo>
                <a:cubicBezTo>
                  <a:pt x="6761" y="20623"/>
                  <a:pt x="6923" y="20546"/>
                  <a:pt x="7092" y="20466"/>
                </a:cubicBezTo>
                <a:cubicBezTo>
                  <a:pt x="7115" y="20455"/>
                  <a:pt x="7144" y="20461"/>
                  <a:pt x="7157" y="20479"/>
                </a:cubicBezTo>
                <a:cubicBezTo>
                  <a:pt x="7171" y="20498"/>
                  <a:pt x="7164" y="20521"/>
                  <a:pt x="7141" y="20532"/>
                </a:cubicBezTo>
                <a:close/>
                <a:moveTo>
                  <a:pt x="8109" y="20057"/>
                </a:moveTo>
                <a:cubicBezTo>
                  <a:pt x="7945" y="20140"/>
                  <a:pt x="7785" y="20220"/>
                  <a:pt x="7627" y="20297"/>
                </a:cubicBezTo>
                <a:cubicBezTo>
                  <a:pt x="7620" y="20301"/>
                  <a:pt x="7611" y="20303"/>
                  <a:pt x="7603" y="20303"/>
                </a:cubicBezTo>
                <a:cubicBezTo>
                  <a:pt x="7587" y="20303"/>
                  <a:pt x="7571" y="20296"/>
                  <a:pt x="7562" y="20284"/>
                </a:cubicBezTo>
                <a:cubicBezTo>
                  <a:pt x="7549" y="20265"/>
                  <a:pt x="7556" y="20242"/>
                  <a:pt x="7577" y="20231"/>
                </a:cubicBezTo>
                <a:cubicBezTo>
                  <a:pt x="7734" y="20154"/>
                  <a:pt x="7896" y="20074"/>
                  <a:pt x="8058" y="19992"/>
                </a:cubicBezTo>
                <a:cubicBezTo>
                  <a:pt x="8080" y="19981"/>
                  <a:pt x="8110" y="19986"/>
                  <a:pt x="8123" y="20005"/>
                </a:cubicBezTo>
                <a:cubicBezTo>
                  <a:pt x="8138" y="20022"/>
                  <a:pt x="8130" y="20047"/>
                  <a:pt x="8109" y="20057"/>
                </a:cubicBezTo>
                <a:close/>
                <a:moveTo>
                  <a:pt x="9060" y="19563"/>
                </a:moveTo>
                <a:cubicBezTo>
                  <a:pt x="8901" y="19648"/>
                  <a:pt x="8742" y="19732"/>
                  <a:pt x="8586" y="19813"/>
                </a:cubicBezTo>
                <a:cubicBezTo>
                  <a:pt x="8577" y="19817"/>
                  <a:pt x="8569" y="19819"/>
                  <a:pt x="8560" y="19819"/>
                </a:cubicBezTo>
                <a:cubicBezTo>
                  <a:pt x="8545" y="19819"/>
                  <a:pt x="8529" y="19813"/>
                  <a:pt x="8521" y="19802"/>
                </a:cubicBezTo>
                <a:cubicBezTo>
                  <a:pt x="8506" y="19784"/>
                  <a:pt x="8514" y="19760"/>
                  <a:pt x="8535" y="19749"/>
                </a:cubicBezTo>
                <a:cubicBezTo>
                  <a:pt x="8691" y="19668"/>
                  <a:pt x="8848" y="19585"/>
                  <a:pt x="9009" y="19500"/>
                </a:cubicBezTo>
                <a:cubicBezTo>
                  <a:pt x="9030" y="19488"/>
                  <a:pt x="9059" y="19493"/>
                  <a:pt x="9074" y="19511"/>
                </a:cubicBezTo>
                <a:cubicBezTo>
                  <a:pt x="9089" y="19528"/>
                  <a:pt x="9083" y="19552"/>
                  <a:pt x="9060" y="19563"/>
                </a:cubicBezTo>
                <a:close/>
                <a:moveTo>
                  <a:pt x="9996" y="19048"/>
                </a:moveTo>
                <a:cubicBezTo>
                  <a:pt x="9841" y="19137"/>
                  <a:pt x="9686" y="19224"/>
                  <a:pt x="9531" y="19309"/>
                </a:cubicBezTo>
                <a:cubicBezTo>
                  <a:pt x="9523" y="19314"/>
                  <a:pt x="9515" y="19316"/>
                  <a:pt x="9505" y="19316"/>
                </a:cubicBezTo>
                <a:cubicBezTo>
                  <a:pt x="9489" y="19316"/>
                  <a:pt x="9475" y="19310"/>
                  <a:pt x="9466" y="19299"/>
                </a:cubicBezTo>
                <a:cubicBezTo>
                  <a:pt x="9452" y="19281"/>
                  <a:pt x="9457" y="19258"/>
                  <a:pt x="9478" y="19246"/>
                </a:cubicBezTo>
                <a:cubicBezTo>
                  <a:pt x="9633" y="19161"/>
                  <a:pt x="9787" y="19074"/>
                  <a:pt x="9942" y="18987"/>
                </a:cubicBezTo>
                <a:cubicBezTo>
                  <a:pt x="9964" y="18975"/>
                  <a:pt x="9993" y="18979"/>
                  <a:pt x="10009" y="18996"/>
                </a:cubicBezTo>
                <a:cubicBezTo>
                  <a:pt x="10023" y="19012"/>
                  <a:pt x="10017" y="19036"/>
                  <a:pt x="9996" y="19048"/>
                </a:cubicBezTo>
                <a:close/>
                <a:moveTo>
                  <a:pt x="10911" y="18509"/>
                </a:moveTo>
                <a:cubicBezTo>
                  <a:pt x="10760" y="18601"/>
                  <a:pt x="10608" y="18693"/>
                  <a:pt x="10457" y="18782"/>
                </a:cubicBezTo>
                <a:cubicBezTo>
                  <a:pt x="10448" y="18786"/>
                  <a:pt x="10439" y="18789"/>
                  <a:pt x="10429" y="18789"/>
                </a:cubicBezTo>
                <a:cubicBezTo>
                  <a:pt x="10414" y="18789"/>
                  <a:pt x="10400" y="18783"/>
                  <a:pt x="10390" y="18774"/>
                </a:cubicBezTo>
                <a:cubicBezTo>
                  <a:pt x="10375" y="18756"/>
                  <a:pt x="10380" y="18733"/>
                  <a:pt x="10401" y="18720"/>
                </a:cubicBezTo>
                <a:cubicBezTo>
                  <a:pt x="10553" y="18631"/>
                  <a:pt x="10704" y="18540"/>
                  <a:pt x="10854" y="18449"/>
                </a:cubicBezTo>
                <a:cubicBezTo>
                  <a:pt x="10875" y="18436"/>
                  <a:pt x="10905" y="18439"/>
                  <a:pt x="10920" y="18456"/>
                </a:cubicBezTo>
                <a:cubicBezTo>
                  <a:pt x="10936" y="18473"/>
                  <a:pt x="10931" y="18496"/>
                  <a:pt x="10911" y="18509"/>
                </a:cubicBezTo>
                <a:close/>
                <a:moveTo>
                  <a:pt x="11801" y="17944"/>
                </a:moveTo>
                <a:cubicBezTo>
                  <a:pt x="11655" y="18041"/>
                  <a:pt x="11507" y="18136"/>
                  <a:pt x="11359" y="18231"/>
                </a:cubicBezTo>
                <a:cubicBezTo>
                  <a:pt x="11351" y="18237"/>
                  <a:pt x="11340" y="18239"/>
                  <a:pt x="11330" y="18239"/>
                </a:cubicBezTo>
                <a:cubicBezTo>
                  <a:pt x="11316" y="18239"/>
                  <a:pt x="11302" y="18234"/>
                  <a:pt x="11293" y="18224"/>
                </a:cubicBezTo>
                <a:cubicBezTo>
                  <a:pt x="11277" y="18207"/>
                  <a:pt x="11281" y="18183"/>
                  <a:pt x="11301" y="18170"/>
                </a:cubicBezTo>
                <a:cubicBezTo>
                  <a:pt x="11449" y="18077"/>
                  <a:pt x="11596" y="17981"/>
                  <a:pt x="11742" y="17884"/>
                </a:cubicBezTo>
                <a:cubicBezTo>
                  <a:pt x="11763" y="17871"/>
                  <a:pt x="11791" y="17874"/>
                  <a:pt x="11808" y="17890"/>
                </a:cubicBezTo>
                <a:cubicBezTo>
                  <a:pt x="11824" y="17906"/>
                  <a:pt x="11820" y="17930"/>
                  <a:pt x="11801" y="17944"/>
                </a:cubicBezTo>
                <a:close/>
                <a:moveTo>
                  <a:pt x="12659" y="17346"/>
                </a:moveTo>
                <a:cubicBezTo>
                  <a:pt x="12521" y="17447"/>
                  <a:pt x="12379" y="17548"/>
                  <a:pt x="12234" y="17649"/>
                </a:cubicBezTo>
                <a:cubicBezTo>
                  <a:pt x="12225" y="17655"/>
                  <a:pt x="12213" y="17658"/>
                  <a:pt x="12202" y="17658"/>
                </a:cubicBezTo>
                <a:cubicBezTo>
                  <a:pt x="12189" y="17658"/>
                  <a:pt x="12176" y="17653"/>
                  <a:pt x="12166" y="17644"/>
                </a:cubicBezTo>
                <a:cubicBezTo>
                  <a:pt x="12149" y="17629"/>
                  <a:pt x="12152" y="17604"/>
                  <a:pt x="12171" y="17590"/>
                </a:cubicBezTo>
                <a:cubicBezTo>
                  <a:pt x="12315" y="17490"/>
                  <a:pt x="12458" y="17388"/>
                  <a:pt x="12594" y="17289"/>
                </a:cubicBezTo>
                <a:cubicBezTo>
                  <a:pt x="12613" y="17275"/>
                  <a:pt x="12643" y="17276"/>
                  <a:pt x="12660" y="17292"/>
                </a:cubicBezTo>
                <a:cubicBezTo>
                  <a:pt x="12681" y="17308"/>
                  <a:pt x="12678" y="17333"/>
                  <a:pt x="12659" y="17346"/>
                </a:cubicBezTo>
                <a:close/>
                <a:moveTo>
                  <a:pt x="13476" y="16712"/>
                </a:moveTo>
                <a:cubicBezTo>
                  <a:pt x="13348" y="16818"/>
                  <a:pt x="13212" y="16927"/>
                  <a:pt x="13073" y="17034"/>
                </a:cubicBezTo>
                <a:cubicBezTo>
                  <a:pt x="13064" y="17041"/>
                  <a:pt x="13053" y="17045"/>
                  <a:pt x="13041" y="17045"/>
                </a:cubicBezTo>
                <a:cubicBezTo>
                  <a:pt x="13029" y="17045"/>
                  <a:pt x="13015" y="17041"/>
                  <a:pt x="13007" y="17033"/>
                </a:cubicBezTo>
                <a:cubicBezTo>
                  <a:pt x="12989" y="17017"/>
                  <a:pt x="12990" y="16994"/>
                  <a:pt x="13008" y="16979"/>
                </a:cubicBezTo>
                <a:cubicBezTo>
                  <a:pt x="13147" y="16872"/>
                  <a:pt x="13282" y="16765"/>
                  <a:pt x="13408" y="16659"/>
                </a:cubicBezTo>
                <a:cubicBezTo>
                  <a:pt x="13426" y="16644"/>
                  <a:pt x="13456" y="16643"/>
                  <a:pt x="13474" y="16658"/>
                </a:cubicBezTo>
                <a:cubicBezTo>
                  <a:pt x="13494" y="16673"/>
                  <a:pt x="13495" y="16697"/>
                  <a:pt x="13476" y="16712"/>
                </a:cubicBezTo>
                <a:close/>
                <a:moveTo>
                  <a:pt x="14236" y="16031"/>
                </a:moveTo>
                <a:cubicBezTo>
                  <a:pt x="14119" y="16146"/>
                  <a:pt x="13994" y="16262"/>
                  <a:pt x="13865" y="16378"/>
                </a:cubicBezTo>
                <a:cubicBezTo>
                  <a:pt x="13855" y="16387"/>
                  <a:pt x="13843" y="16391"/>
                  <a:pt x="13830" y="16391"/>
                </a:cubicBezTo>
                <a:cubicBezTo>
                  <a:pt x="13819" y="16391"/>
                  <a:pt x="13807" y="16388"/>
                  <a:pt x="13798" y="16381"/>
                </a:cubicBezTo>
                <a:cubicBezTo>
                  <a:pt x="13779" y="16366"/>
                  <a:pt x="13778" y="16343"/>
                  <a:pt x="13795" y="16327"/>
                </a:cubicBezTo>
                <a:cubicBezTo>
                  <a:pt x="13924" y="16212"/>
                  <a:pt x="14048" y="16097"/>
                  <a:pt x="14163" y="15984"/>
                </a:cubicBezTo>
                <a:cubicBezTo>
                  <a:pt x="14180" y="15967"/>
                  <a:pt x="14209" y="15965"/>
                  <a:pt x="14230" y="15979"/>
                </a:cubicBezTo>
                <a:cubicBezTo>
                  <a:pt x="14250" y="15991"/>
                  <a:pt x="14253" y="16016"/>
                  <a:pt x="14236" y="16031"/>
                </a:cubicBezTo>
                <a:close/>
                <a:moveTo>
                  <a:pt x="14916" y="15298"/>
                </a:moveTo>
                <a:cubicBezTo>
                  <a:pt x="14814" y="15420"/>
                  <a:pt x="14703" y="15545"/>
                  <a:pt x="14589" y="15669"/>
                </a:cubicBezTo>
                <a:lnTo>
                  <a:pt x="14549" y="15648"/>
                </a:lnTo>
                <a:lnTo>
                  <a:pt x="14513" y="15623"/>
                </a:lnTo>
                <a:cubicBezTo>
                  <a:pt x="14626" y="15500"/>
                  <a:pt x="14736" y="15376"/>
                  <a:pt x="14838" y="15254"/>
                </a:cubicBezTo>
                <a:cubicBezTo>
                  <a:pt x="14853" y="15237"/>
                  <a:pt x="14883" y="15233"/>
                  <a:pt x="14904" y="15244"/>
                </a:cubicBezTo>
                <a:cubicBezTo>
                  <a:pt x="14925" y="15257"/>
                  <a:pt x="14931" y="15281"/>
                  <a:pt x="14916" y="15298"/>
                </a:cubicBezTo>
                <a:close/>
                <a:moveTo>
                  <a:pt x="14978" y="9885"/>
                </a:moveTo>
                <a:cubicBezTo>
                  <a:pt x="14968" y="9892"/>
                  <a:pt x="14957" y="9895"/>
                  <a:pt x="14945" y="9895"/>
                </a:cubicBezTo>
                <a:cubicBezTo>
                  <a:pt x="14932" y="9895"/>
                  <a:pt x="14920" y="9891"/>
                  <a:pt x="14910" y="9882"/>
                </a:cubicBezTo>
                <a:cubicBezTo>
                  <a:pt x="14788" y="9774"/>
                  <a:pt x="14654" y="9667"/>
                  <a:pt x="14514" y="9562"/>
                </a:cubicBezTo>
                <a:cubicBezTo>
                  <a:pt x="14495" y="9547"/>
                  <a:pt x="14494" y="9524"/>
                  <a:pt x="14512" y="9508"/>
                </a:cubicBezTo>
                <a:cubicBezTo>
                  <a:pt x="14530" y="9492"/>
                  <a:pt x="14560" y="9491"/>
                  <a:pt x="14578" y="9506"/>
                </a:cubicBezTo>
                <a:cubicBezTo>
                  <a:pt x="14720" y="9612"/>
                  <a:pt x="14856" y="9722"/>
                  <a:pt x="14980" y="9830"/>
                </a:cubicBezTo>
                <a:cubicBezTo>
                  <a:pt x="14998" y="9846"/>
                  <a:pt x="14997" y="9870"/>
                  <a:pt x="14978" y="9885"/>
                </a:cubicBezTo>
                <a:close/>
                <a:moveTo>
                  <a:pt x="15504" y="14514"/>
                </a:moveTo>
                <a:cubicBezTo>
                  <a:pt x="15419" y="14645"/>
                  <a:pt x="15324" y="14780"/>
                  <a:pt x="15224" y="14913"/>
                </a:cubicBezTo>
                <a:cubicBezTo>
                  <a:pt x="15215" y="14924"/>
                  <a:pt x="15200" y="14931"/>
                  <a:pt x="15183" y="14931"/>
                </a:cubicBezTo>
                <a:cubicBezTo>
                  <a:pt x="15174" y="14931"/>
                  <a:pt x="15166" y="14929"/>
                  <a:pt x="15159" y="14925"/>
                </a:cubicBezTo>
                <a:cubicBezTo>
                  <a:pt x="15137" y="14914"/>
                  <a:pt x="15130" y="14891"/>
                  <a:pt x="15143" y="14873"/>
                </a:cubicBezTo>
                <a:cubicBezTo>
                  <a:pt x="15243" y="14741"/>
                  <a:pt x="15336" y="14608"/>
                  <a:pt x="15421" y="14478"/>
                </a:cubicBezTo>
                <a:cubicBezTo>
                  <a:pt x="15433" y="14460"/>
                  <a:pt x="15462" y="14453"/>
                  <a:pt x="15485" y="14462"/>
                </a:cubicBezTo>
                <a:cubicBezTo>
                  <a:pt x="15508" y="14472"/>
                  <a:pt x="15518" y="14496"/>
                  <a:pt x="15504" y="14514"/>
                </a:cubicBezTo>
                <a:close/>
                <a:moveTo>
                  <a:pt x="15626" y="10622"/>
                </a:moveTo>
                <a:cubicBezTo>
                  <a:pt x="15610" y="10622"/>
                  <a:pt x="15595" y="10615"/>
                  <a:pt x="15585" y="10603"/>
                </a:cubicBezTo>
                <a:cubicBezTo>
                  <a:pt x="15492" y="10477"/>
                  <a:pt x="15386" y="10351"/>
                  <a:pt x="15272" y="10229"/>
                </a:cubicBezTo>
                <a:cubicBezTo>
                  <a:pt x="15256" y="10213"/>
                  <a:pt x="15260" y="10188"/>
                  <a:pt x="15280" y="10176"/>
                </a:cubicBezTo>
                <a:cubicBezTo>
                  <a:pt x="15301" y="10163"/>
                  <a:pt x="15331" y="10166"/>
                  <a:pt x="15346" y="10183"/>
                </a:cubicBezTo>
                <a:cubicBezTo>
                  <a:pt x="15463" y="10307"/>
                  <a:pt x="15572" y="10435"/>
                  <a:pt x="15666" y="10564"/>
                </a:cubicBezTo>
                <a:cubicBezTo>
                  <a:pt x="15679" y="10583"/>
                  <a:pt x="15672" y="10606"/>
                  <a:pt x="15650" y="10617"/>
                </a:cubicBezTo>
                <a:cubicBezTo>
                  <a:pt x="15643" y="10620"/>
                  <a:pt x="15634" y="10622"/>
                  <a:pt x="15626" y="10622"/>
                </a:cubicBezTo>
                <a:close/>
                <a:moveTo>
                  <a:pt x="15964" y="13675"/>
                </a:moveTo>
                <a:cubicBezTo>
                  <a:pt x="15904" y="13814"/>
                  <a:pt x="15833" y="13958"/>
                  <a:pt x="15754" y="14101"/>
                </a:cubicBezTo>
                <a:cubicBezTo>
                  <a:pt x="15745" y="14116"/>
                  <a:pt x="15728" y="14124"/>
                  <a:pt x="15710" y="14124"/>
                </a:cubicBezTo>
                <a:cubicBezTo>
                  <a:pt x="15704" y="14124"/>
                  <a:pt x="15697" y="14123"/>
                  <a:pt x="15691" y="14121"/>
                </a:cubicBezTo>
                <a:cubicBezTo>
                  <a:pt x="15667" y="14112"/>
                  <a:pt x="15656" y="14090"/>
                  <a:pt x="15667" y="14070"/>
                </a:cubicBezTo>
                <a:cubicBezTo>
                  <a:pt x="15745" y="13928"/>
                  <a:pt x="15815" y="13787"/>
                  <a:pt x="15875" y="13649"/>
                </a:cubicBezTo>
                <a:cubicBezTo>
                  <a:pt x="15884" y="13630"/>
                  <a:pt x="15911" y="13619"/>
                  <a:pt x="15936" y="13626"/>
                </a:cubicBezTo>
                <a:cubicBezTo>
                  <a:pt x="15961" y="13633"/>
                  <a:pt x="15974" y="13655"/>
                  <a:pt x="15964" y="13675"/>
                </a:cubicBezTo>
                <a:close/>
                <a:moveTo>
                  <a:pt x="15842" y="11004"/>
                </a:moveTo>
                <a:cubicBezTo>
                  <a:pt x="15831" y="10984"/>
                  <a:pt x="15842" y="10962"/>
                  <a:pt x="15866" y="10953"/>
                </a:cubicBezTo>
                <a:cubicBezTo>
                  <a:pt x="15890" y="10944"/>
                  <a:pt x="15917" y="10953"/>
                  <a:pt x="15928" y="10972"/>
                </a:cubicBezTo>
                <a:cubicBezTo>
                  <a:pt x="16005" y="11114"/>
                  <a:pt x="16070" y="11260"/>
                  <a:pt x="16121" y="11407"/>
                </a:cubicBezTo>
                <a:cubicBezTo>
                  <a:pt x="16128" y="11427"/>
                  <a:pt x="16114" y="11449"/>
                  <a:pt x="16089" y="11455"/>
                </a:cubicBezTo>
                <a:cubicBezTo>
                  <a:pt x="16084" y="11456"/>
                  <a:pt x="16080" y="11456"/>
                  <a:pt x="16075" y="11456"/>
                </a:cubicBezTo>
                <a:cubicBezTo>
                  <a:pt x="16055" y="11456"/>
                  <a:pt x="16036" y="11445"/>
                  <a:pt x="16030" y="11427"/>
                </a:cubicBezTo>
                <a:cubicBezTo>
                  <a:pt x="15980" y="11286"/>
                  <a:pt x="15916" y="11142"/>
                  <a:pt x="15842" y="11004"/>
                </a:cubicBezTo>
                <a:close/>
                <a:moveTo>
                  <a:pt x="16128" y="13233"/>
                </a:moveTo>
                <a:cubicBezTo>
                  <a:pt x="16123" y="13251"/>
                  <a:pt x="16104" y="13263"/>
                  <a:pt x="16083" y="13263"/>
                </a:cubicBezTo>
                <a:cubicBezTo>
                  <a:pt x="16079" y="13263"/>
                  <a:pt x="16075" y="13263"/>
                  <a:pt x="16072" y="13262"/>
                </a:cubicBezTo>
                <a:cubicBezTo>
                  <a:pt x="16046" y="13257"/>
                  <a:pt x="16031" y="13236"/>
                  <a:pt x="16037" y="13215"/>
                </a:cubicBezTo>
                <a:cubicBezTo>
                  <a:pt x="16083" y="13065"/>
                  <a:pt x="16117" y="12916"/>
                  <a:pt x="16142" y="12771"/>
                </a:cubicBezTo>
                <a:cubicBezTo>
                  <a:pt x="16145" y="12750"/>
                  <a:pt x="16168" y="12734"/>
                  <a:pt x="16195" y="12737"/>
                </a:cubicBezTo>
                <a:cubicBezTo>
                  <a:pt x="16220" y="12740"/>
                  <a:pt x="16239" y="12760"/>
                  <a:pt x="16236" y="12780"/>
                </a:cubicBezTo>
                <a:cubicBezTo>
                  <a:pt x="16210" y="12929"/>
                  <a:pt x="16175" y="13081"/>
                  <a:pt x="16128" y="13233"/>
                </a:cubicBezTo>
                <a:close/>
                <a:moveTo>
                  <a:pt x="16273" y="12321"/>
                </a:moveTo>
                <a:cubicBezTo>
                  <a:pt x="16273" y="12342"/>
                  <a:pt x="16251" y="12359"/>
                  <a:pt x="16226" y="12359"/>
                </a:cubicBezTo>
                <a:cubicBezTo>
                  <a:pt x="16199" y="12359"/>
                  <a:pt x="16179" y="12341"/>
                  <a:pt x="16179" y="12321"/>
                </a:cubicBezTo>
                <a:lnTo>
                  <a:pt x="16179" y="12307"/>
                </a:lnTo>
                <a:cubicBezTo>
                  <a:pt x="16179" y="12160"/>
                  <a:pt x="16167" y="12013"/>
                  <a:pt x="16143" y="11870"/>
                </a:cubicBezTo>
                <a:cubicBezTo>
                  <a:pt x="16139" y="11850"/>
                  <a:pt x="16157" y="11830"/>
                  <a:pt x="16184" y="11828"/>
                </a:cubicBezTo>
                <a:cubicBezTo>
                  <a:pt x="16210" y="11824"/>
                  <a:pt x="16233" y="11839"/>
                  <a:pt x="16237" y="11861"/>
                </a:cubicBezTo>
                <a:cubicBezTo>
                  <a:pt x="16261" y="12007"/>
                  <a:pt x="16273" y="12158"/>
                  <a:pt x="16273" y="12308"/>
                </a:cubicBezTo>
                <a:lnTo>
                  <a:pt x="16273" y="12321"/>
                </a:lnTo>
                <a:close/>
              </a:path>
            </a:pathLst>
          </a:custGeom>
          <a:solidFill>
            <a:srgbClr val="2C3E50"/>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dirty="0"/>
          </a:p>
        </p:txBody>
      </p:sp>
      <p:sp>
        <p:nvSpPr>
          <p:cNvPr id="2" name="Título 1">
            <a:extLst>
              <a:ext uri="{FF2B5EF4-FFF2-40B4-BE49-F238E27FC236}">
                <a16:creationId xmlns:a16="http://schemas.microsoft.com/office/drawing/2014/main" id="{72F3A09E-18B9-43D1-8E64-6A11AD8F91A9}"/>
              </a:ext>
            </a:extLst>
          </p:cNvPr>
          <p:cNvSpPr>
            <a:spLocks noGrp="1"/>
          </p:cNvSpPr>
          <p:nvPr>
            <p:ph type="title"/>
          </p:nvPr>
        </p:nvSpPr>
        <p:spPr>
          <a:xfrm>
            <a:off x="216037" y="130103"/>
            <a:ext cx="11661382" cy="584200"/>
          </a:xfrm>
        </p:spPr>
        <p:txBody>
          <a:bodyPr/>
          <a:lstStyle/>
          <a:p>
            <a:r>
              <a:rPr lang="es-ES" sz="2400" dirty="0"/>
              <a:t>Comparación de datos obtenidos en sensores con los modelos SHRP y LTPP</a:t>
            </a:r>
          </a:p>
        </p:txBody>
      </p:sp>
      <p:graphicFrame>
        <p:nvGraphicFramePr>
          <p:cNvPr id="4" name="Marcador de contenido 3">
            <a:extLst>
              <a:ext uri="{FF2B5EF4-FFF2-40B4-BE49-F238E27FC236}">
                <a16:creationId xmlns:a16="http://schemas.microsoft.com/office/drawing/2014/main" id="{1D96992C-9202-4994-92EF-56005F0F98B1}"/>
              </a:ext>
            </a:extLst>
          </p:cNvPr>
          <p:cNvGraphicFramePr>
            <a:graphicFrameLocks noGrp="1"/>
          </p:cNvGraphicFramePr>
          <p:nvPr>
            <p:ph idx="1"/>
          </p:nvPr>
        </p:nvGraphicFramePr>
        <p:xfrm>
          <a:off x="353607" y="2084089"/>
          <a:ext cx="4374775" cy="2369591"/>
        </p:xfrm>
        <a:graphic>
          <a:graphicData uri="http://schemas.openxmlformats.org/drawingml/2006/table">
            <a:tbl>
              <a:tblPr firstRow="1" firstCol="1" bandRow="1">
                <a:tableStyleId>{5C22544A-7EE6-4342-B048-85BDC9FD1C3A}</a:tableStyleId>
              </a:tblPr>
              <a:tblGrid>
                <a:gridCol w="1542216">
                  <a:extLst>
                    <a:ext uri="{9D8B030D-6E8A-4147-A177-3AD203B41FA5}">
                      <a16:colId xmlns:a16="http://schemas.microsoft.com/office/drawing/2014/main" val="1638721830"/>
                    </a:ext>
                  </a:extLst>
                </a:gridCol>
                <a:gridCol w="732330">
                  <a:extLst>
                    <a:ext uri="{9D8B030D-6E8A-4147-A177-3AD203B41FA5}">
                      <a16:colId xmlns:a16="http://schemas.microsoft.com/office/drawing/2014/main" val="4065607115"/>
                    </a:ext>
                  </a:extLst>
                </a:gridCol>
                <a:gridCol w="961919">
                  <a:extLst>
                    <a:ext uri="{9D8B030D-6E8A-4147-A177-3AD203B41FA5}">
                      <a16:colId xmlns:a16="http://schemas.microsoft.com/office/drawing/2014/main" val="3765840501"/>
                    </a:ext>
                  </a:extLst>
                </a:gridCol>
                <a:gridCol w="1138310">
                  <a:extLst>
                    <a:ext uri="{9D8B030D-6E8A-4147-A177-3AD203B41FA5}">
                      <a16:colId xmlns:a16="http://schemas.microsoft.com/office/drawing/2014/main" val="640598693"/>
                    </a:ext>
                  </a:extLst>
                </a:gridCol>
              </a:tblGrid>
              <a:tr h="321705">
                <a:tc>
                  <a:txBody>
                    <a:bodyPr/>
                    <a:lstStyle/>
                    <a:p>
                      <a:pPr algn="ctr">
                        <a:lnSpc>
                          <a:spcPct val="107000"/>
                        </a:lnSpc>
                        <a:spcAft>
                          <a:spcPts val="800"/>
                        </a:spcAft>
                      </a:pPr>
                      <a:r>
                        <a:rPr lang="es-ES" sz="1400" dirty="0">
                          <a:effectLst/>
                        </a:rPr>
                        <a:t>Mes</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400" dirty="0">
                          <a:effectLst/>
                        </a:rPr>
                        <a:t>T Máx.</a:t>
                      </a:r>
                      <a:r>
                        <a:rPr lang="es-ES" sz="1400" dirty="0">
                          <a:effectLst/>
                          <a:latin typeface="Calibri" panose="020F0502020204030204" pitchFamily="34" charset="0"/>
                        </a:rPr>
                        <a:t> [˚C]</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400" dirty="0">
                          <a:effectLst/>
                        </a:rPr>
                        <a:t>T Min     </a:t>
                      </a:r>
                      <a:r>
                        <a:rPr lang="es-ES" sz="1400" dirty="0">
                          <a:effectLst/>
                          <a:latin typeface="Calibri" panose="020F0502020204030204" pitchFamily="34" charset="0"/>
                        </a:rPr>
                        <a:t>[˚C]</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400" dirty="0">
                          <a:effectLst/>
                        </a:rPr>
                        <a:t>T PROM    </a:t>
                      </a:r>
                      <a:r>
                        <a:rPr lang="es-ES" sz="1400" dirty="0">
                          <a:effectLst/>
                          <a:latin typeface="Calibri" panose="020F0502020204030204" pitchFamily="34" charset="0"/>
                        </a:rPr>
                        <a:t>[˚C]</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08514279"/>
                  </a:ext>
                </a:extLst>
              </a:tr>
              <a:tr h="254793">
                <a:tc>
                  <a:txBody>
                    <a:bodyPr/>
                    <a:lstStyle/>
                    <a:p>
                      <a:pPr>
                        <a:lnSpc>
                          <a:spcPct val="107000"/>
                        </a:lnSpc>
                        <a:spcAft>
                          <a:spcPts val="800"/>
                        </a:spcAft>
                      </a:pPr>
                      <a:r>
                        <a:rPr lang="es-ES" sz="1400" dirty="0">
                          <a:effectLst/>
                        </a:rPr>
                        <a:t>Septiembre</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s-ES" sz="1400">
                          <a:effectLst/>
                        </a:rPr>
                        <a:t>25.8</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s-ES" sz="1400">
                          <a:effectLst/>
                        </a:rPr>
                        <a:t>6.4</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s-ES" sz="1400" dirty="0">
                          <a:effectLst/>
                        </a:rPr>
                        <a:t>15.12</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62647299"/>
                  </a:ext>
                </a:extLst>
              </a:tr>
              <a:tr h="254793">
                <a:tc>
                  <a:txBody>
                    <a:bodyPr/>
                    <a:lstStyle/>
                    <a:p>
                      <a:pPr>
                        <a:lnSpc>
                          <a:spcPct val="107000"/>
                        </a:lnSpc>
                        <a:spcAft>
                          <a:spcPts val="800"/>
                        </a:spcAft>
                      </a:pPr>
                      <a:r>
                        <a:rPr lang="es-ES" sz="1400" dirty="0">
                          <a:effectLst/>
                        </a:rPr>
                        <a:t>Octubre</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s-ES" sz="1400" dirty="0">
                          <a:effectLst/>
                        </a:rPr>
                        <a:t>22.70</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s-ES" sz="1400">
                          <a:effectLst/>
                        </a:rPr>
                        <a:t>9.20</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s-ES" sz="1400" dirty="0">
                          <a:effectLst/>
                        </a:rPr>
                        <a:t>15.50</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93659255"/>
                  </a:ext>
                </a:extLst>
              </a:tr>
              <a:tr h="254793">
                <a:tc>
                  <a:txBody>
                    <a:bodyPr/>
                    <a:lstStyle/>
                    <a:p>
                      <a:pPr>
                        <a:lnSpc>
                          <a:spcPct val="107000"/>
                        </a:lnSpc>
                        <a:spcAft>
                          <a:spcPts val="800"/>
                        </a:spcAft>
                      </a:pPr>
                      <a:r>
                        <a:rPr lang="es-ES" sz="1400">
                          <a:effectLst/>
                        </a:rPr>
                        <a:t>Noviembre</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s-ES" sz="1400" dirty="0">
                          <a:effectLst/>
                        </a:rPr>
                        <a:t>27.20</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s-ES" sz="1400">
                          <a:effectLst/>
                        </a:rPr>
                        <a:t>2.40</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s-ES" sz="1400" dirty="0">
                          <a:effectLst/>
                        </a:rPr>
                        <a:t>14.82</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26913373"/>
                  </a:ext>
                </a:extLst>
              </a:tr>
              <a:tr h="254793">
                <a:tc>
                  <a:txBody>
                    <a:bodyPr/>
                    <a:lstStyle/>
                    <a:p>
                      <a:pPr>
                        <a:lnSpc>
                          <a:spcPct val="107000"/>
                        </a:lnSpc>
                        <a:spcAft>
                          <a:spcPts val="800"/>
                        </a:spcAft>
                      </a:pPr>
                      <a:r>
                        <a:rPr lang="es-ES" sz="1400">
                          <a:effectLst/>
                        </a:rPr>
                        <a:t>Diciembre</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s-ES" sz="1400" dirty="0">
                          <a:effectLst/>
                        </a:rPr>
                        <a:t>24.50</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s-ES" sz="1400" dirty="0">
                          <a:effectLst/>
                        </a:rPr>
                        <a:t>13.80</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s-ES" sz="1400" dirty="0">
                          <a:effectLst/>
                        </a:rPr>
                        <a:t>14.91</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39197642"/>
                  </a:ext>
                </a:extLst>
              </a:tr>
              <a:tr h="254793">
                <a:tc>
                  <a:txBody>
                    <a:bodyPr/>
                    <a:lstStyle/>
                    <a:p>
                      <a:pPr>
                        <a:lnSpc>
                          <a:spcPct val="107000"/>
                        </a:lnSpc>
                        <a:spcAft>
                          <a:spcPts val="800"/>
                        </a:spcAft>
                      </a:pPr>
                      <a:r>
                        <a:rPr lang="es-ES" sz="1400">
                          <a:effectLst/>
                        </a:rPr>
                        <a:t>Enero</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s-ES" sz="1400">
                          <a:effectLst/>
                        </a:rPr>
                        <a:t>21.80</a:t>
                      </a:r>
                      <a:endParaRPr lang="es-E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s-ES" sz="1400" dirty="0">
                          <a:effectLst/>
                        </a:rPr>
                        <a:t>9.50</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s-ES" sz="1400" dirty="0">
                          <a:effectLst/>
                        </a:rPr>
                        <a:t>14.35</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77457395"/>
                  </a:ext>
                </a:extLst>
              </a:tr>
              <a:tr h="649157">
                <a:tc>
                  <a:txBody>
                    <a:bodyPr/>
                    <a:lstStyle/>
                    <a:p>
                      <a:pPr>
                        <a:lnSpc>
                          <a:spcPct val="107000"/>
                        </a:lnSpc>
                        <a:spcAft>
                          <a:spcPts val="800"/>
                        </a:spcAft>
                      </a:pPr>
                      <a:r>
                        <a:rPr lang="es-ES" sz="1400" dirty="0">
                          <a:effectLst/>
                        </a:rPr>
                        <a:t>Febrero</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s-ES" sz="1400" dirty="0">
                          <a:effectLst/>
                        </a:rPr>
                        <a:t>20.17</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s-ES" sz="1400" dirty="0">
                          <a:effectLst/>
                        </a:rPr>
                        <a:t>9.48</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r">
                        <a:lnSpc>
                          <a:spcPct val="107000"/>
                        </a:lnSpc>
                        <a:spcAft>
                          <a:spcPts val="800"/>
                        </a:spcAft>
                      </a:pPr>
                      <a:r>
                        <a:rPr lang="es-ES" sz="1400" dirty="0">
                          <a:effectLst/>
                        </a:rPr>
                        <a:t>14.28</a:t>
                      </a:r>
                    </a:p>
                    <a:p>
                      <a:pPr>
                        <a:lnSpc>
                          <a:spcPct val="107000"/>
                        </a:lnSpc>
                        <a:spcAft>
                          <a:spcPts val="800"/>
                        </a:spcAft>
                      </a:pPr>
                      <a:r>
                        <a:rPr lang="es-ES" sz="1400" dirty="0">
                          <a:effectLst/>
                        </a:rPr>
                        <a:t> </a:t>
                      </a:r>
                      <a:endParaRPr lang="es-ES" sz="1400" dirty="0">
                        <a:effectLst/>
                        <a:latin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16845546"/>
                  </a:ext>
                </a:extLst>
              </a:tr>
            </a:tbl>
          </a:graphicData>
        </a:graphic>
      </p:graphicFrame>
      <p:graphicFrame>
        <p:nvGraphicFramePr>
          <p:cNvPr id="5" name="Tabla 4">
            <a:extLst>
              <a:ext uri="{FF2B5EF4-FFF2-40B4-BE49-F238E27FC236}">
                <a16:creationId xmlns:a16="http://schemas.microsoft.com/office/drawing/2014/main" id="{3234473F-ABBA-4AAA-BC08-F450E90051F8}"/>
              </a:ext>
            </a:extLst>
          </p:cNvPr>
          <p:cNvGraphicFramePr>
            <a:graphicFrameLocks noGrp="1"/>
          </p:cNvGraphicFramePr>
          <p:nvPr/>
        </p:nvGraphicFramePr>
        <p:xfrm>
          <a:off x="6168385" y="2184971"/>
          <a:ext cx="5890258" cy="2244825"/>
        </p:xfrm>
        <a:graphic>
          <a:graphicData uri="http://schemas.openxmlformats.org/drawingml/2006/table">
            <a:tbl>
              <a:tblPr firstRow="1" firstCol="1" bandRow="1">
                <a:tableStyleId>{5C22544A-7EE6-4342-B048-85BDC9FD1C3A}</a:tableStyleId>
              </a:tblPr>
              <a:tblGrid>
                <a:gridCol w="884860">
                  <a:extLst>
                    <a:ext uri="{9D8B030D-6E8A-4147-A177-3AD203B41FA5}">
                      <a16:colId xmlns:a16="http://schemas.microsoft.com/office/drawing/2014/main" val="2863064241"/>
                    </a:ext>
                  </a:extLst>
                </a:gridCol>
                <a:gridCol w="568734">
                  <a:extLst>
                    <a:ext uri="{9D8B030D-6E8A-4147-A177-3AD203B41FA5}">
                      <a16:colId xmlns:a16="http://schemas.microsoft.com/office/drawing/2014/main" val="2725113191"/>
                    </a:ext>
                  </a:extLst>
                </a:gridCol>
                <a:gridCol w="633090">
                  <a:extLst>
                    <a:ext uri="{9D8B030D-6E8A-4147-A177-3AD203B41FA5}">
                      <a16:colId xmlns:a16="http://schemas.microsoft.com/office/drawing/2014/main" val="2591570971"/>
                    </a:ext>
                  </a:extLst>
                </a:gridCol>
                <a:gridCol w="633929">
                  <a:extLst>
                    <a:ext uri="{9D8B030D-6E8A-4147-A177-3AD203B41FA5}">
                      <a16:colId xmlns:a16="http://schemas.microsoft.com/office/drawing/2014/main" val="2159294703"/>
                    </a:ext>
                  </a:extLst>
                </a:gridCol>
                <a:gridCol w="633929">
                  <a:extLst>
                    <a:ext uri="{9D8B030D-6E8A-4147-A177-3AD203B41FA5}">
                      <a16:colId xmlns:a16="http://schemas.microsoft.com/office/drawing/2014/main" val="4089919661"/>
                    </a:ext>
                  </a:extLst>
                </a:gridCol>
                <a:gridCol w="633929">
                  <a:extLst>
                    <a:ext uri="{9D8B030D-6E8A-4147-A177-3AD203B41FA5}">
                      <a16:colId xmlns:a16="http://schemas.microsoft.com/office/drawing/2014/main" val="1774057527"/>
                    </a:ext>
                  </a:extLst>
                </a:gridCol>
                <a:gridCol w="633929">
                  <a:extLst>
                    <a:ext uri="{9D8B030D-6E8A-4147-A177-3AD203B41FA5}">
                      <a16:colId xmlns:a16="http://schemas.microsoft.com/office/drawing/2014/main" val="4237620822"/>
                    </a:ext>
                  </a:extLst>
                </a:gridCol>
                <a:gridCol w="633929">
                  <a:extLst>
                    <a:ext uri="{9D8B030D-6E8A-4147-A177-3AD203B41FA5}">
                      <a16:colId xmlns:a16="http://schemas.microsoft.com/office/drawing/2014/main" val="1795181470"/>
                    </a:ext>
                  </a:extLst>
                </a:gridCol>
                <a:gridCol w="633929">
                  <a:extLst>
                    <a:ext uri="{9D8B030D-6E8A-4147-A177-3AD203B41FA5}">
                      <a16:colId xmlns:a16="http://schemas.microsoft.com/office/drawing/2014/main" val="1949649457"/>
                    </a:ext>
                  </a:extLst>
                </a:gridCol>
              </a:tblGrid>
              <a:tr h="617127">
                <a:tc rowSpan="2">
                  <a:txBody>
                    <a:bodyPr/>
                    <a:lstStyle/>
                    <a:p>
                      <a:pPr algn="ctr">
                        <a:lnSpc>
                          <a:spcPct val="107000"/>
                        </a:lnSpc>
                        <a:spcAft>
                          <a:spcPts val="800"/>
                        </a:spcAft>
                      </a:pPr>
                      <a:r>
                        <a:rPr lang="es-ES" sz="1200" dirty="0">
                          <a:effectLst/>
                        </a:rPr>
                        <a:t>Mes</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dirty="0">
                          <a:effectLst/>
                        </a:rPr>
                        <a:t>T MAX SHRP </a:t>
                      </a:r>
                      <a:r>
                        <a:rPr lang="es-ES" sz="1200" dirty="0">
                          <a:effectLst/>
                          <a:latin typeface="Calibri" panose="020F0502020204030204" pitchFamily="34" charset="0"/>
                        </a:rPr>
                        <a:t>[˚C]</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200" dirty="0">
                          <a:effectLst/>
                        </a:rPr>
                        <a:t>T MAX SHRP </a:t>
                      </a:r>
                      <a:r>
                        <a:rPr lang="es-ES" sz="1200" dirty="0">
                          <a:effectLst/>
                          <a:latin typeface="Calibri" panose="020F0502020204030204" pitchFamily="34" charset="0"/>
                        </a:rPr>
                        <a:t>[˚C]</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200" dirty="0">
                          <a:effectLst/>
                        </a:rPr>
                        <a:t>T MAX LTPP </a:t>
                      </a:r>
                      <a:r>
                        <a:rPr lang="es-ES" sz="1200" dirty="0">
                          <a:effectLst/>
                          <a:latin typeface="Calibri" panose="020F0502020204030204" pitchFamily="34" charset="0"/>
                        </a:rPr>
                        <a:t>[˚C]</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200" dirty="0">
                          <a:effectLst/>
                        </a:rPr>
                        <a:t>T MAX LTPP </a:t>
                      </a:r>
                      <a:r>
                        <a:rPr lang="es-ES" sz="1200" dirty="0">
                          <a:effectLst/>
                          <a:latin typeface="Calibri" panose="020F0502020204030204" pitchFamily="34" charset="0"/>
                        </a:rPr>
                        <a:t>[˚C]</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200" dirty="0">
                          <a:effectLst/>
                        </a:rPr>
                        <a:t>T MIN SHRP </a:t>
                      </a:r>
                      <a:r>
                        <a:rPr lang="es-ES" sz="1200" dirty="0">
                          <a:effectLst/>
                          <a:latin typeface="Calibri" panose="020F0502020204030204" pitchFamily="34" charset="0"/>
                        </a:rPr>
                        <a:t>[˚C]</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200" dirty="0">
                          <a:effectLst/>
                        </a:rPr>
                        <a:t>T MIN SHRP </a:t>
                      </a:r>
                      <a:r>
                        <a:rPr lang="es-ES" sz="1200" dirty="0">
                          <a:effectLst/>
                          <a:latin typeface="Calibri" panose="020F0502020204030204" pitchFamily="34" charset="0"/>
                        </a:rPr>
                        <a:t>[˚C]</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200" dirty="0">
                          <a:effectLst/>
                        </a:rPr>
                        <a:t>T MIN LTPP </a:t>
                      </a:r>
                      <a:r>
                        <a:rPr lang="es-ES" sz="1200" dirty="0">
                          <a:effectLst/>
                          <a:latin typeface="Calibri" panose="020F0502020204030204" pitchFamily="34" charset="0"/>
                        </a:rPr>
                        <a:t>[˚C]</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200" dirty="0">
                          <a:effectLst/>
                        </a:rPr>
                        <a:t>T MIN LTPP </a:t>
                      </a:r>
                      <a:r>
                        <a:rPr lang="es-ES" sz="1200" dirty="0">
                          <a:effectLst/>
                          <a:latin typeface="Calibri" panose="020F0502020204030204" pitchFamily="34" charset="0"/>
                        </a:rPr>
                        <a:t>[˚C]</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75588752"/>
                  </a:ext>
                </a:extLst>
              </a:tr>
              <a:tr h="408348">
                <a:tc vMerge="1">
                  <a:txBody>
                    <a:bodyPr/>
                    <a:lstStyle/>
                    <a:p>
                      <a:endParaRPr lang="es-ES"/>
                    </a:p>
                  </a:txBody>
                  <a:tcPr/>
                </a:tc>
                <a:tc>
                  <a:txBody>
                    <a:bodyPr/>
                    <a:lstStyle/>
                    <a:p>
                      <a:pPr algn="ctr">
                        <a:lnSpc>
                          <a:spcPct val="107000"/>
                        </a:lnSpc>
                        <a:spcAft>
                          <a:spcPts val="800"/>
                        </a:spcAft>
                      </a:pPr>
                      <a:r>
                        <a:rPr lang="es-ES" sz="1200" dirty="0">
                          <a:effectLst/>
                        </a:rPr>
                        <a:t>50%</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200" dirty="0">
                          <a:effectLst/>
                        </a:rPr>
                        <a:t>85%</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200" dirty="0">
                          <a:effectLst/>
                        </a:rPr>
                        <a:t>50%</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200" dirty="0">
                          <a:effectLst/>
                        </a:rPr>
                        <a:t>85%</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200" dirty="0">
                          <a:effectLst/>
                        </a:rPr>
                        <a:t>50%</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200" dirty="0">
                          <a:effectLst/>
                        </a:rPr>
                        <a:t>85%</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200" dirty="0">
                          <a:effectLst/>
                        </a:rPr>
                        <a:t>50%</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200" dirty="0">
                          <a:effectLst/>
                        </a:rPr>
                        <a:t>85%</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31863544"/>
                  </a:ext>
                </a:extLst>
              </a:tr>
              <a:tr h="203225">
                <a:tc>
                  <a:txBody>
                    <a:bodyPr/>
                    <a:lstStyle/>
                    <a:p>
                      <a:pPr algn="ctr">
                        <a:lnSpc>
                          <a:spcPct val="107000"/>
                        </a:lnSpc>
                        <a:spcAft>
                          <a:spcPts val="800"/>
                        </a:spcAft>
                      </a:pPr>
                      <a:r>
                        <a:rPr lang="es-ES" sz="1200">
                          <a:effectLst/>
                        </a:rPr>
                        <a:t>Septiembre</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200">
                          <a:effectLst/>
                        </a:rPr>
                        <a:t>47.08</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200">
                          <a:effectLst/>
                        </a:rPr>
                        <a:t>48.54</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200" dirty="0">
                          <a:effectLst/>
                        </a:rPr>
                        <a:t>49.41</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200" dirty="0">
                          <a:effectLst/>
                        </a:rPr>
                        <a:t>50.61</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200">
                          <a:effectLst/>
                        </a:rPr>
                        <a:t>7.39</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200">
                          <a:effectLst/>
                        </a:rPr>
                        <a:t>5.92</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200">
                          <a:effectLst/>
                        </a:rPr>
                        <a:t>13.40</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200">
                          <a:effectLst/>
                        </a:rPr>
                        <a:t>12.33</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28035154"/>
                  </a:ext>
                </a:extLst>
              </a:tr>
              <a:tr h="203225">
                <a:tc>
                  <a:txBody>
                    <a:bodyPr/>
                    <a:lstStyle/>
                    <a:p>
                      <a:pPr algn="ctr">
                        <a:lnSpc>
                          <a:spcPct val="107000"/>
                        </a:lnSpc>
                        <a:spcAft>
                          <a:spcPts val="800"/>
                        </a:spcAft>
                      </a:pPr>
                      <a:r>
                        <a:rPr lang="es-ES" sz="1200">
                          <a:effectLst/>
                        </a:rPr>
                        <a:t>Octubre</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200">
                          <a:effectLst/>
                        </a:rPr>
                        <a:t>44.12</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200">
                          <a:effectLst/>
                        </a:rPr>
                        <a:t>46.04</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200">
                          <a:effectLst/>
                        </a:rPr>
                        <a:t>47.00</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200" dirty="0">
                          <a:effectLst/>
                        </a:rPr>
                        <a:t>48.57</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200" dirty="0">
                          <a:effectLst/>
                        </a:rPr>
                        <a:t>10.19</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200">
                          <a:effectLst/>
                        </a:rPr>
                        <a:t>8.08</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200">
                          <a:effectLst/>
                        </a:rPr>
                        <a:t>15.41</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200">
                          <a:effectLst/>
                        </a:rPr>
                        <a:t>13.89</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58359009"/>
                  </a:ext>
                </a:extLst>
              </a:tr>
              <a:tr h="203225">
                <a:tc>
                  <a:txBody>
                    <a:bodyPr/>
                    <a:lstStyle/>
                    <a:p>
                      <a:pPr algn="ctr">
                        <a:lnSpc>
                          <a:spcPct val="107000"/>
                        </a:lnSpc>
                        <a:spcAft>
                          <a:spcPts val="800"/>
                        </a:spcAft>
                      </a:pPr>
                      <a:r>
                        <a:rPr lang="es-ES" sz="1200">
                          <a:effectLst/>
                        </a:rPr>
                        <a:t>Noviembre</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200">
                          <a:effectLst/>
                        </a:rPr>
                        <a:t>48.41</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200">
                          <a:effectLst/>
                        </a:rPr>
                        <a:t>50.55</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200">
                          <a:effectLst/>
                        </a:rPr>
                        <a:t>50.51</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200">
                          <a:effectLst/>
                        </a:rPr>
                        <a:t>52.25</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200" dirty="0">
                          <a:effectLst/>
                        </a:rPr>
                        <a:t>3.39</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200">
                          <a:effectLst/>
                        </a:rPr>
                        <a:t>0.76</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200">
                          <a:effectLst/>
                        </a:rPr>
                        <a:t>10.52</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200">
                          <a:effectLst/>
                        </a:rPr>
                        <a:t>8.62</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2655477"/>
                  </a:ext>
                </a:extLst>
              </a:tr>
              <a:tr h="203225">
                <a:tc>
                  <a:txBody>
                    <a:bodyPr/>
                    <a:lstStyle/>
                    <a:p>
                      <a:pPr algn="ctr">
                        <a:lnSpc>
                          <a:spcPct val="107000"/>
                        </a:lnSpc>
                        <a:spcAft>
                          <a:spcPts val="800"/>
                        </a:spcAft>
                      </a:pPr>
                      <a:r>
                        <a:rPr lang="es-ES" sz="1200">
                          <a:effectLst/>
                        </a:rPr>
                        <a:t>Diciembre</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200">
                          <a:effectLst/>
                        </a:rPr>
                        <a:t>45.83</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200">
                          <a:effectLst/>
                        </a:rPr>
                        <a:t>47.95</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200">
                          <a:effectLst/>
                        </a:rPr>
                        <a:t>48.40</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200">
                          <a:effectLst/>
                        </a:rPr>
                        <a:t>50.13</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200" dirty="0">
                          <a:effectLst/>
                        </a:rPr>
                        <a:t>14.79</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200">
                          <a:effectLst/>
                        </a:rPr>
                        <a:t>12.86</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200">
                          <a:effectLst/>
                        </a:rPr>
                        <a:t>18.73</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200">
                          <a:effectLst/>
                        </a:rPr>
                        <a:t>17.33</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32375860"/>
                  </a:ext>
                </a:extLst>
              </a:tr>
              <a:tr h="203225">
                <a:tc>
                  <a:txBody>
                    <a:bodyPr/>
                    <a:lstStyle/>
                    <a:p>
                      <a:pPr algn="ctr">
                        <a:lnSpc>
                          <a:spcPct val="107000"/>
                        </a:lnSpc>
                        <a:spcAft>
                          <a:spcPts val="800"/>
                        </a:spcAft>
                      </a:pPr>
                      <a:r>
                        <a:rPr lang="es-ES" sz="1200">
                          <a:effectLst/>
                        </a:rPr>
                        <a:t>Enero</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200">
                          <a:effectLst/>
                        </a:rPr>
                        <a:t>43.26</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200">
                          <a:effectLst/>
                        </a:rPr>
                        <a:t>44.08</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200">
                          <a:effectLst/>
                        </a:rPr>
                        <a:t>46.29</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200">
                          <a:effectLst/>
                        </a:rPr>
                        <a:t>46.97</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200">
                          <a:effectLst/>
                        </a:rPr>
                        <a:t>10.49</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200" dirty="0">
                          <a:effectLst/>
                        </a:rPr>
                        <a:t>9.24</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200">
                          <a:effectLst/>
                        </a:rPr>
                        <a:t>15.63</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200">
                          <a:effectLst/>
                        </a:rPr>
                        <a:t>14.73</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17767322"/>
                  </a:ext>
                </a:extLst>
              </a:tr>
              <a:tr h="203225">
                <a:tc>
                  <a:txBody>
                    <a:bodyPr/>
                    <a:lstStyle/>
                    <a:p>
                      <a:pPr algn="ctr">
                        <a:lnSpc>
                          <a:spcPct val="107000"/>
                        </a:lnSpc>
                        <a:spcAft>
                          <a:spcPts val="800"/>
                        </a:spcAft>
                      </a:pPr>
                      <a:r>
                        <a:rPr lang="es-ES" sz="1200" dirty="0">
                          <a:effectLst/>
                        </a:rPr>
                        <a:t>Febrero</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200">
                          <a:effectLst/>
                        </a:rPr>
                        <a:t>41.70</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200">
                          <a:effectLst/>
                        </a:rPr>
                        <a:t>42.64</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200">
                          <a:effectLst/>
                        </a:rPr>
                        <a:t>45.02</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200">
                          <a:effectLst/>
                        </a:rPr>
                        <a:t>45.79</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200">
                          <a:effectLst/>
                        </a:rPr>
                        <a:t>10.48</a:t>
                      </a:r>
                      <a:endParaRPr lang="es-E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200" dirty="0">
                          <a:effectLst/>
                        </a:rPr>
                        <a:t>9.09</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200" dirty="0">
                          <a:effectLst/>
                        </a:rPr>
                        <a:t>15.62</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200" dirty="0">
                          <a:effectLst/>
                        </a:rPr>
                        <a:t>14.61</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64797473"/>
                  </a:ext>
                </a:extLst>
              </a:tr>
            </a:tbl>
          </a:graphicData>
        </a:graphic>
      </p:graphicFrame>
      <p:sp>
        <p:nvSpPr>
          <p:cNvPr id="3" name="CuadroTexto 2">
            <a:extLst>
              <a:ext uri="{FF2B5EF4-FFF2-40B4-BE49-F238E27FC236}">
                <a16:creationId xmlns:a16="http://schemas.microsoft.com/office/drawing/2014/main" id="{6C0B2EF5-43B2-4D7A-B1D2-C7F7326A52A6}"/>
              </a:ext>
            </a:extLst>
          </p:cNvPr>
          <p:cNvSpPr txBox="1"/>
          <p:nvPr/>
        </p:nvSpPr>
        <p:spPr>
          <a:xfrm>
            <a:off x="106017" y="1631674"/>
            <a:ext cx="5664199" cy="369332"/>
          </a:xfrm>
          <a:prstGeom prst="rect">
            <a:avLst/>
          </a:prstGeom>
          <a:noFill/>
        </p:spPr>
        <p:txBody>
          <a:bodyPr wrap="square" rtlCol="0">
            <a:spAutoFit/>
          </a:bodyPr>
          <a:lstStyle/>
          <a:p>
            <a:r>
              <a:rPr lang="es-ES" dirty="0"/>
              <a:t>Temperatura del aire estación meteorológica LA TOLA</a:t>
            </a:r>
          </a:p>
        </p:txBody>
      </p:sp>
      <p:sp>
        <p:nvSpPr>
          <p:cNvPr id="11" name="Flecha: a la derecha 10">
            <a:extLst>
              <a:ext uri="{FF2B5EF4-FFF2-40B4-BE49-F238E27FC236}">
                <a16:creationId xmlns:a16="http://schemas.microsoft.com/office/drawing/2014/main" id="{C823C806-2454-4C73-AFDE-869AA61B3037}"/>
              </a:ext>
            </a:extLst>
          </p:cNvPr>
          <p:cNvSpPr/>
          <p:nvPr/>
        </p:nvSpPr>
        <p:spPr>
          <a:xfrm>
            <a:off x="4812238" y="3015282"/>
            <a:ext cx="1283761" cy="58420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12" name="CuadroTexto 11">
            <a:extLst>
              <a:ext uri="{FF2B5EF4-FFF2-40B4-BE49-F238E27FC236}">
                <a16:creationId xmlns:a16="http://schemas.microsoft.com/office/drawing/2014/main" id="{4D0C2FF7-3E86-4474-83E6-67170965FE47}"/>
              </a:ext>
            </a:extLst>
          </p:cNvPr>
          <p:cNvSpPr txBox="1"/>
          <p:nvPr/>
        </p:nvSpPr>
        <p:spPr>
          <a:xfrm>
            <a:off x="6824753" y="1612971"/>
            <a:ext cx="5052666" cy="369332"/>
          </a:xfrm>
          <a:prstGeom prst="rect">
            <a:avLst/>
          </a:prstGeom>
          <a:noFill/>
        </p:spPr>
        <p:txBody>
          <a:bodyPr wrap="square" rtlCol="0">
            <a:spAutoFit/>
          </a:bodyPr>
          <a:lstStyle/>
          <a:p>
            <a:r>
              <a:rPr lang="es-ES" dirty="0"/>
              <a:t>Temperatura del pavimento modelos SHRP y LTPP</a:t>
            </a:r>
          </a:p>
        </p:txBody>
      </p:sp>
      <p:sp>
        <p:nvSpPr>
          <p:cNvPr id="14" name="Marcador de número de diapositiva 3">
            <a:extLst>
              <a:ext uri="{FF2B5EF4-FFF2-40B4-BE49-F238E27FC236}">
                <a16:creationId xmlns:a16="http://schemas.microsoft.com/office/drawing/2014/main" id="{1840F737-8093-40DC-B494-11FB02B6BF6F}"/>
              </a:ext>
            </a:extLst>
          </p:cNvPr>
          <p:cNvSpPr>
            <a:spLocks noGrp="1"/>
          </p:cNvSpPr>
          <p:nvPr>
            <p:ph type="sldNum" sz="quarter" idx="12"/>
          </p:nvPr>
        </p:nvSpPr>
        <p:spPr>
          <a:xfrm>
            <a:off x="284284" y="6356353"/>
            <a:ext cx="510846" cy="365125"/>
          </a:xfrm>
        </p:spPr>
        <p:txBody>
          <a:bodyPr/>
          <a:lstStyle/>
          <a:p>
            <a:fld id="{5A745FF5-85E7-44FB-BA6C-21F3DA7B9E3F}" type="slidenum">
              <a:rPr lang="es-EC" smtClean="0">
                <a:solidFill>
                  <a:prstClr val="black">
                    <a:tint val="75000"/>
                  </a:prstClr>
                </a:solidFill>
              </a:rPr>
              <a:pPr/>
              <a:t>46</a:t>
            </a:fld>
            <a:endParaRPr lang="es-EC" dirty="0">
              <a:solidFill>
                <a:prstClr val="black">
                  <a:tint val="75000"/>
                </a:prstClr>
              </a:solidFill>
            </a:endParaRPr>
          </a:p>
        </p:txBody>
      </p:sp>
    </p:spTree>
    <p:extLst>
      <p:ext uri="{BB962C8B-B14F-4D97-AF65-F5344CB8AC3E}">
        <p14:creationId xmlns:p14="http://schemas.microsoft.com/office/powerpoint/2010/main" val="38171568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hape">
            <a:extLst>
              <a:ext uri="{FF2B5EF4-FFF2-40B4-BE49-F238E27FC236}">
                <a16:creationId xmlns:a16="http://schemas.microsoft.com/office/drawing/2014/main" id="{79F104DB-F6B3-4D2A-8BB3-ADE7EDAB0B19}"/>
              </a:ext>
            </a:extLst>
          </p:cNvPr>
          <p:cNvSpPr/>
          <p:nvPr/>
        </p:nvSpPr>
        <p:spPr>
          <a:xfrm>
            <a:off x="4195242" y="3429000"/>
            <a:ext cx="4021582" cy="2627616"/>
          </a:xfrm>
          <a:custGeom>
            <a:avLst/>
            <a:gdLst/>
            <a:ahLst/>
            <a:cxnLst>
              <a:cxn ang="0">
                <a:pos x="wd2" y="hd2"/>
              </a:cxn>
              <a:cxn ang="5400000">
                <a:pos x="wd2" y="hd2"/>
              </a:cxn>
              <a:cxn ang="10800000">
                <a:pos x="wd2" y="hd2"/>
              </a:cxn>
              <a:cxn ang="16200000">
                <a:pos x="wd2" y="hd2"/>
              </a:cxn>
            </a:cxnLst>
            <a:rect l="0" t="0" r="r" b="b"/>
            <a:pathLst>
              <a:path w="21600" h="21600" extrusionOk="0">
                <a:moveTo>
                  <a:pt x="15557" y="1008"/>
                </a:moveTo>
                <a:lnTo>
                  <a:pt x="16910" y="1330"/>
                </a:lnTo>
                <a:lnTo>
                  <a:pt x="10772" y="4038"/>
                </a:lnTo>
                <a:lnTo>
                  <a:pt x="4666" y="1362"/>
                </a:lnTo>
                <a:lnTo>
                  <a:pt x="6146" y="1008"/>
                </a:lnTo>
                <a:lnTo>
                  <a:pt x="0" y="0"/>
                </a:lnTo>
                <a:lnTo>
                  <a:pt x="1416" y="2032"/>
                </a:lnTo>
                <a:lnTo>
                  <a:pt x="3069" y="1717"/>
                </a:lnTo>
                <a:cubicBezTo>
                  <a:pt x="3069" y="1717"/>
                  <a:pt x="6461" y="3297"/>
                  <a:pt x="7562" y="4297"/>
                </a:cubicBezTo>
                <a:cubicBezTo>
                  <a:pt x="8663" y="5296"/>
                  <a:pt x="9193" y="5831"/>
                  <a:pt x="8191" y="8391"/>
                </a:cubicBezTo>
                <a:cubicBezTo>
                  <a:pt x="7136" y="11088"/>
                  <a:pt x="3336" y="21600"/>
                  <a:pt x="3336" y="21600"/>
                </a:cubicBezTo>
                <a:lnTo>
                  <a:pt x="17873" y="21600"/>
                </a:lnTo>
                <a:lnTo>
                  <a:pt x="13385" y="8246"/>
                </a:lnTo>
                <a:cubicBezTo>
                  <a:pt x="13385" y="8246"/>
                  <a:pt x="12302" y="5435"/>
                  <a:pt x="13574" y="4651"/>
                </a:cubicBezTo>
                <a:cubicBezTo>
                  <a:pt x="15125" y="3695"/>
                  <a:pt x="18547" y="1717"/>
                  <a:pt x="18547" y="1717"/>
                </a:cubicBezTo>
                <a:lnTo>
                  <a:pt x="20215" y="2104"/>
                </a:lnTo>
                <a:lnTo>
                  <a:pt x="21600" y="8"/>
                </a:lnTo>
                <a:lnTo>
                  <a:pt x="15557" y="1008"/>
                </a:lnTo>
                <a:close/>
                <a:moveTo>
                  <a:pt x="3559" y="1357"/>
                </a:moveTo>
                <a:cubicBezTo>
                  <a:pt x="3551" y="1370"/>
                  <a:pt x="3534" y="1378"/>
                  <a:pt x="3517" y="1378"/>
                </a:cubicBezTo>
                <a:cubicBezTo>
                  <a:pt x="3509" y="1378"/>
                  <a:pt x="3500" y="1377"/>
                  <a:pt x="3494" y="1373"/>
                </a:cubicBezTo>
                <a:cubicBezTo>
                  <a:pt x="3173" y="1225"/>
                  <a:pt x="2983" y="1140"/>
                  <a:pt x="2983" y="1140"/>
                </a:cubicBezTo>
                <a:cubicBezTo>
                  <a:pt x="2959" y="1129"/>
                  <a:pt x="2951" y="1105"/>
                  <a:pt x="2963" y="1085"/>
                </a:cubicBezTo>
                <a:cubicBezTo>
                  <a:pt x="2976" y="1066"/>
                  <a:pt x="3005" y="1058"/>
                  <a:pt x="3029" y="1069"/>
                </a:cubicBezTo>
                <a:cubicBezTo>
                  <a:pt x="3029" y="1069"/>
                  <a:pt x="3219" y="1154"/>
                  <a:pt x="3541" y="1303"/>
                </a:cubicBezTo>
                <a:cubicBezTo>
                  <a:pt x="3564" y="1313"/>
                  <a:pt x="3572" y="1337"/>
                  <a:pt x="3559" y="1357"/>
                </a:cubicBezTo>
                <a:close/>
                <a:moveTo>
                  <a:pt x="4570" y="1832"/>
                </a:moveTo>
                <a:cubicBezTo>
                  <a:pt x="4561" y="1845"/>
                  <a:pt x="4544" y="1852"/>
                  <a:pt x="4528" y="1852"/>
                </a:cubicBezTo>
                <a:cubicBezTo>
                  <a:pt x="4520" y="1852"/>
                  <a:pt x="4511" y="1850"/>
                  <a:pt x="4504" y="1846"/>
                </a:cubicBezTo>
                <a:cubicBezTo>
                  <a:pt x="4323" y="1761"/>
                  <a:pt x="4155" y="1681"/>
                  <a:pt x="4000" y="1608"/>
                </a:cubicBezTo>
                <a:cubicBezTo>
                  <a:pt x="3976" y="1597"/>
                  <a:pt x="3968" y="1572"/>
                  <a:pt x="3981" y="1553"/>
                </a:cubicBezTo>
                <a:cubicBezTo>
                  <a:pt x="3995" y="1534"/>
                  <a:pt x="4024" y="1527"/>
                  <a:pt x="4047" y="1538"/>
                </a:cubicBezTo>
                <a:cubicBezTo>
                  <a:pt x="4202" y="1610"/>
                  <a:pt x="4372" y="1691"/>
                  <a:pt x="4552" y="1776"/>
                </a:cubicBezTo>
                <a:cubicBezTo>
                  <a:pt x="4575" y="1788"/>
                  <a:pt x="4583" y="1812"/>
                  <a:pt x="4570" y="1832"/>
                </a:cubicBezTo>
                <a:close/>
                <a:moveTo>
                  <a:pt x="5572" y="2317"/>
                </a:moveTo>
                <a:cubicBezTo>
                  <a:pt x="5563" y="2330"/>
                  <a:pt x="5547" y="2337"/>
                  <a:pt x="5530" y="2337"/>
                </a:cubicBezTo>
                <a:cubicBezTo>
                  <a:pt x="5521" y="2337"/>
                  <a:pt x="5514" y="2335"/>
                  <a:pt x="5506" y="2331"/>
                </a:cubicBezTo>
                <a:cubicBezTo>
                  <a:pt x="5334" y="2247"/>
                  <a:pt x="5168" y="2166"/>
                  <a:pt x="5006" y="2088"/>
                </a:cubicBezTo>
                <a:cubicBezTo>
                  <a:pt x="4982" y="2077"/>
                  <a:pt x="4975" y="2053"/>
                  <a:pt x="4988" y="2033"/>
                </a:cubicBezTo>
                <a:cubicBezTo>
                  <a:pt x="5002" y="2014"/>
                  <a:pt x="5031" y="2007"/>
                  <a:pt x="5054" y="2019"/>
                </a:cubicBezTo>
                <a:cubicBezTo>
                  <a:pt x="5216" y="2097"/>
                  <a:pt x="5384" y="2178"/>
                  <a:pt x="5555" y="2263"/>
                </a:cubicBezTo>
                <a:cubicBezTo>
                  <a:pt x="5579" y="2272"/>
                  <a:pt x="5585" y="2297"/>
                  <a:pt x="5572" y="2317"/>
                </a:cubicBezTo>
                <a:close/>
                <a:moveTo>
                  <a:pt x="6565" y="2814"/>
                </a:moveTo>
                <a:cubicBezTo>
                  <a:pt x="6557" y="2826"/>
                  <a:pt x="6540" y="2833"/>
                  <a:pt x="6524" y="2833"/>
                </a:cubicBezTo>
                <a:cubicBezTo>
                  <a:pt x="6515" y="2833"/>
                  <a:pt x="6506" y="2831"/>
                  <a:pt x="6499" y="2827"/>
                </a:cubicBezTo>
                <a:cubicBezTo>
                  <a:pt x="6332" y="2743"/>
                  <a:pt x="6167" y="2659"/>
                  <a:pt x="6003" y="2578"/>
                </a:cubicBezTo>
                <a:cubicBezTo>
                  <a:pt x="5980" y="2566"/>
                  <a:pt x="5973" y="2542"/>
                  <a:pt x="5987" y="2522"/>
                </a:cubicBezTo>
                <a:cubicBezTo>
                  <a:pt x="6000" y="2503"/>
                  <a:pt x="6030" y="2497"/>
                  <a:pt x="6054" y="2508"/>
                </a:cubicBezTo>
                <a:cubicBezTo>
                  <a:pt x="6217" y="2590"/>
                  <a:pt x="6383" y="2674"/>
                  <a:pt x="6550" y="2758"/>
                </a:cubicBezTo>
                <a:cubicBezTo>
                  <a:pt x="6572" y="2770"/>
                  <a:pt x="6580" y="2794"/>
                  <a:pt x="6565" y="2814"/>
                </a:cubicBezTo>
                <a:close/>
                <a:moveTo>
                  <a:pt x="7547" y="3326"/>
                </a:moveTo>
                <a:cubicBezTo>
                  <a:pt x="7538" y="3338"/>
                  <a:pt x="7522" y="3345"/>
                  <a:pt x="7507" y="3345"/>
                </a:cubicBezTo>
                <a:cubicBezTo>
                  <a:pt x="7498" y="3345"/>
                  <a:pt x="7488" y="3342"/>
                  <a:pt x="7480" y="3338"/>
                </a:cubicBezTo>
                <a:cubicBezTo>
                  <a:pt x="7319" y="3252"/>
                  <a:pt x="7155" y="3166"/>
                  <a:pt x="6991" y="3080"/>
                </a:cubicBezTo>
                <a:cubicBezTo>
                  <a:pt x="6969" y="3068"/>
                  <a:pt x="6961" y="3043"/>
                  <a:pt x="6975" y="3025"/>
                </a:cubicBezTo>
                <a:cubicBezTo>
                  <a:pt x="6990" y="3006"/>
                  <a:pt x="7020" y="3000"/>
                  <a:pt x="7042" y="3012"/>
                </a:cubicBezTo>
                <a:cubicBezTo>
                  <a:pt x="7207" y="3097"/>
                  <a:pt x="7371" y="3184"/>
                  <a:pt x="7533" y="3271"/>
                </a:cubicBezTo>
                <a:cubicBezTo>
                  <a:pt x="7555" y="3283"/>
                  <a:pt x="7562" y="3307"/>
                  <a:pt x="7547" y="3326"/>
                </a:cubicBezTo>
                <a:close/>
                <a:moveTo>
                  <a:pt x="8514" y="3859"/>
                </a:moveTo>
                <a:cubicBezTo>
                  <a:pt x="8504" y="3870"/>
                  <a:pt x="8490" y="3876"/>
                  <a:pt x="8474" y="3876"/>
                </a:cubicBezTo>
                <a:cubicBezTo>
                  <a:pt x="8464" y="3876"/>
                  <a:pt x="8455" y="3874"/>
                  <a:pt x="8447" y="3869"/>
                </a:cubicBezTo>
                <a:cubicBezTo>
                  <a:pt x="8291" y="3780"/>
                  <a:pt x="8130" y="3690"/>
                  <a:pt x="7966" y="3601"/>
                </a:cubicBezTo>
                <a:cubicBezTo>
                  <a:pt x="7944" y="3589"/>
                  <a:pt x="7938" y="3564"/>
                  <a:pt x="7953" y="3545"/>
                </a:cubicBezTo>
                <a:cubicBezTo>
                  <a:pt x="7967" y="3527"/>
                  <a:pt x="7997" y="3522"/>
                  <a:pt x="8019" y="3534"/>
                </a:cubicBezTo>
                <a:cubicBezTo>
                  <a:pt x="8183" y="3624"/>
                  <a:pt x="8344" y="3714"/>
                  <a:pt x="8501" y="3803"/>
                </a:cubicBezTo>
                <a:cubicBezTo>
                  <a:pt x="8523" y="3815"/>
                  <a:pt x="8529" y="3840"/>
                  <a:pt x="8514" y="3859"/>
                </a:cubicBezTo>
                <a:close/>
                <a:moveTo>
                  <a:pt x="9453" y="4423"/>
                </a:moveTo>
                <a:cubicBezTo>
                  <a:pt x="9443" y="4434"/>
                  <a:pt x="9429" y="4439"/>
                  <a:pt x="9414" y="4439"/>
                </a:cubicBezTo>
                <a:cubicBezTo>
                  <a:pt x="9404" y="4439"/>
                  <a:pt x="9394" y="4437"/>
                  <a:pt x="9385" y="4431"/>
                </a:cubicBezTo>
                <a:cubicBezTo>
                  <a:pt x="9242" y="4340"/>
                  <a:pt x="9086" y="4244"/>
                  <a:pt x="8920" y="4145"/>
                </a:cubicBezTo>
                <a:cubicBezTo>
                  <a:pt x="8899" y="4132"/>
                  <a:pt x="8893" y="4107"/>
                  <a:pt x="8909" y="4089"/>
                </a:cubicBezTo>
                <a:cubicBezTo>
                  <a:pt x="8925" y="4070"/>
                  <a:pt x="8955" y="4066"/>
                  <a:pt x="8977" y="4080"/>
                </a:cubicBezTo>
                <a:cubicBezTo>
                  <a:pt x="9144" y="4179"/>
                  <a:pt x="9301" y="4276"/>
                  <a:pt x="9444" y="4367"/>
                </a:cubicBezTo>
                <a:cubicBezTo>
                  <a:pt x="9466" y="4381"/>
                  <a:pt x="9470" y="4406"/>
                  <a:pt x="9453" y="4423"/>
                </a:cubicBezTo>
                <a:close/>
                <a:moveTo>
                  <a:pt x="10333" y="5051"/>
                </a:moveTo>
                <a:cubicBezTo>
                  <a:pt x="10324" y="5059"/>
                  <a:pt x="10311" y="5063"/>
                  <a:pt x="10298" y="5063"/>
                </a:cubicBezTo>
                <a:cubicBezTo>
                  <a:pt x="10286" y="5063"/>
                  <a:pt x="10274" y="5059"/>
                  <a:pt x="10264" y="5052"/>
                </a:cubicBezTo>
                <a:cubicBezTo>
                  <a:pt x="10144" y="4953"/>
                  <a:pt x="10001" y="4845"/>
                  <a:pt x="9837" y="4731"/>
                </a:cubicBezTo>
                <a:cubicBezTo>
                  <a:pt x="9817" y="4716"/>
                  <a:pt x="9814" y="4692"/>
                  <a:pt x="9831" y="4675"/>
                </a:cubicBezTo>
                <a:cubicBezTo>
                  <a:pt x="9849" y="4658"/>
                  <a:pt x="9879" y="4655"/>
                  <a:pt x="9899" y="4670"/>
                </a:cubicBezTo>
                <a:cubicBezTo>
                  <a:pt x="10065" y="4785"/>
                  <a:pt x="10210" y="4895"/>
                  <a:pt x="10332" y="4995"/>
                </a:cubicBezTo>
                <a:cubicBezTo>
                  <a:pt x="10352" y="5009"/>
                  <a:pt x="10352" y="5035"/>
                  <a:pt x="10333" y="5051"/>
                </a:cubicBezTo>
                <a:close/>
                <a:moveTo>
                  <a:pt x="10897" y="21496"/>
                </a:moveTo>
                <a:cubicBezTo>
                  <a:pt x="10897" y="21540"/>
                  <a:pt x="10854" y="21576"/>
                  <a:pt x="10801" y="21576"/>
                </a:cubicBezTo>
                <a:cubicBezTo>
                  <a:pt x="10749" y="21576"/>
                  <a:pt x="10705" y="21540"/>
                  <a:pt x="10705" y="21496"/>
                </a:cubicBezTo>
                <a:lnTo>
                  <a:pt x="10705" y="21016"/>
                </a:lnTo>
                <a:cubicBezTo>
                  <a:pt x="10705" y="20972"/>
                  <a:pt x="10749" y="20936"/>
                  <a:pt x="10801" y="20936"/>
                </a:cubicBezTo>
                <a:cubicBezTo>
                  <a:pt x="10854" y="20936"/>
                  <a:pt x="10897" y="20972"/>
                  <a:pt x="10897" y="21016"/>
                </a:cubicBezTo>
                <a:lnTo>
                  <a:pt x="10897" y="21496"/>
                </a:lnTo>
                <a:close/>
                <a:moveTo>
                  <a:pt x="10897" y="20375"/>
                </a:moveTo>
                <a:cubicBezTo>
                  <a:pt x="10897" y="20419"/>
                  <a:pt x="10854" y="20455"/>
                  <a:pt x="10801" y="20455"/>
                </a:cubicBezTo>
                <a:cubicBezTo>
                  <a:pt x="10749" y="20455"/>
                  <a:pt x="10705" y="20418"/>
                  <a:pt x="10705" y="20375"/>
                </a:cubicBezTo>
                <a:lnTo>
                  <a:pt x="10705" y="19895"/>
                </a:lnTo>
                <a:cubicBezTo>
                  <a:pt x="10705" y="19850"/>
                  <a:pt x="10749" y="19815"/>
                  <a:pt x="10801" y="19815"/>
                </a:cubicBezTo>
                <a:cubicBezTo>
                  <a:pt x="10854" y="19815"/>
                  <a:pt x="10897" y="19851"/>
                  <a:pt x="10897" y="19895"/>
                </a:cubicBezTo>
                <a:lnTo>
                  <a:pt x="10897" y="20375"/>
                </a:lnTo>
                <a:close/>
                <a:moveTo>
                  <a:pt x="10897" y="19253"/>
                </a:moveTo>
                <a:cubicBezTo>
                  <a:pt x="10897" y="19298"/>
                  <a:pt x="10854" y="19333"/>
                  <a:pt x="10801" y="19333"/>
                </a:cubicBezTo>
                <a:cubicBezTo>
                  <a:pt x="10749" y="19333"/>
                  <a:pt x="10705" y="19297"/>
                  <a:pt x="10705" y="19253"/>
                </a:cubicBezTo>
                <a:lnTo>
                  <a:pt x="10705" y="18773"/>
                </a:lnTo>
                <a:cubicBezTo>
                  <a:pt x="10705" y="18729"/>
                  <a:pt x="10749" y="18694"/>
                  <a:pt x="10801" y="18694"/>
                </a:cubicBezTo>
                <a:cubicBezTo>
                  <a:pt x="10854" y="18694"/>
                  <a:pt x="10897" y="18730"/>
                  <a:pt x="10897" y="18773"/>
                </a:cubicBezTo>
                <a:lnTo>
                  <a:pt x="10897" y="19253"/>
                </a:lnTo>
                <a:close/>
                <a:moveTo>
                  <a:pt x="10897" y="18133"/>
                </a:moveTo>
                <a:cubicBezTo>
                  <a:pt x="10897" y="18177"/>
                  <a:pt x="10854" y="18213"/>
                  <a:pt x="10801" y="18213"/>
                </a:cubicBezTo>
                <a:cubicBezTo>
                  <a:pt x="10749" y="18213"/>
                  <a:pt x="10705" y="18176"/>
                  <a:pt x="10705" y="18133"/>
                </a:cubicBezTo>
                <a:lnTo>
                  <a:pt x="10705" y="17653"/>
                </a:lnTo>
                <a:cubicBezTo>
                  <a:pt x="10705" y="17609"/>
                  <a:pt x="10749" y="17573"/>
                  <a:pt x="10801" y="17573"/>
                </a:cubicBezTo>
                <a:cubicBezTo>
                  <a:pt x="10854" y="17573"/>
                  <a:pt x="10897" y="17609"/>
                  <a:pt x="10897" y="17653"/>
                </a:cubicBezTo>
                <a:lnTo>
                  <a:pt x="10897" y="18133"/>
                </a:lnTo>
                <a:close/>
                <a:moveTo>
                  <a:pt x="10897" y="17012"/>
                </a:moveTo>
                <a:cubicBezTo>
                  <a:pt x="10897" y="17056"/>
                  <a:pt x="10854" y="17091"/>
                  <a:pt x="10801" y="17091"/>
                </a:cubicBezTo>
                <a:cubicBezTo>
                  <a:pt x="10749" y="17091"/>
                  <a:pt x="10705" y="17055"/>
                  <a:pt x="10705" y="17012"/>
                </a:cubicBezTo>
                <a:lnTo>
                  <a:pt x="10705" y="16531"/>
                </a:lnTo>
                <a:cubicBezTo>
                  <a:pt x="10705" y="16487"/>
                  <a:pt x="10749" y="16452"/>
                  <a:pt x="10801" y="16452"/>
                </a:cubicBezTo>
                <a:cubicBezTo>
                  <a:pt x="10854" y="16452"/>
                  <a:pt x="10897" y="16488"/>
                  <a:pt x="10897" y="16531"/>
                </a:cubicBezTo>
                <a:lnTo>
                  <a:pt x="10897" y="17012"/>
                </a:lnTo>
                <a:close/>
                <a:moveTo>
                  <a:pt x="10897" y="15890"/>
                </a:moveTo>
                <a:cubicBezTo>
                  <a:pt x="10897" y="15935"/>
                  <a:pt x="10854" y="15970"/>
                  <a:pt x="10801" y="15970"/>
                </a:cubicBezTo>
                <a:cubicBezTo>
                  <a:pt x="10749" y="15970"/>
                  <a:pt x="10705" y="15934"/>
                  <a:pt x="10705" y="15890"/>
                </a:cubicBezTo>
                <a:lnTo>
                  <a:pt x="10705" y="15410"/>
                </a:lnTo>
                <a:cubicBezTo>
                  <a:pt x="10705" y="15366"/>
                  <a:pt x="10749" y="15330"/>
                  <a:pt x="10801" y="15330"/>
                </a:cubicBezTo>
                <a:cubicBezTo>
                  <a:pt x="10854" y="15330"/>
                  <a:pt x="10897" y="15367"/>
                  <a:pt x="10897" y="15410"/>
                </a:cubicBezTo>
                <a:lnTo>
                  <a:pt x="10897" y="15890"/>
                </a:lnTo>
                <a:close/>
                <a:moveTo>
                  <a:pt x="10897" y="14769"/>
                </a:moveTo>
                <a:cubicBezTo>
                  <a:pt x="10897" y="14813"/>
                  <a:pt x="10854" y="14849"/>
                  <a:pt x="10801" y="14849"/>
                </a:cubicBezTo>
                <a:cubicBezTo>
                  <a:pt x="10749" y="14849"/>
                  <a:pt x="10705" y="14812"/>
                  <a:pt x="10705" y="14769"/>
                </a:cubicBezTo>
                <a:lnTo>
                  <a:pt x="10705" y="14289"/>
                </a:lnTo>
                <a:cubicBezTo>
                  <a:pt x="10705" y="14245"/>
                  <a:pt x="10749" y="14209"/>
                  <a:pt x="10801" y="14209"/>
                </a:cubicBezTo>
                <a:cubicBezTo>
                  <a:pt x="10854" y="14209"/>
                  <a:pt x="10897" y="14245"/>
                  <a:pt x="10897" y="14289"/>
                </a:cubicBezTo>
                <a:lnTo>
                  <a:pt x="10897" y="14769"/>
                </a:lnTo>
                <a:close/>
                <a:moveTo>
                  <a:pt x="10897" y="13648"/>
                </a:moveTo>
                <a:cubicBezTo>
                  <a:pt x="10897" y="13693"/>
                  <a:pt x="10854" y="13728"/>
                  <a:pt x="10801" y="13728"/>
                </a:cubicBezTo>
                <a:cubicBezTo>
                  <a:pt x="10749" y="13728"/>
                  <a:pt x="10705" y="13692"/>
                  <a:pt x="10705" y="13648"/>
                </a:cubicBezTo>
                <a:lnTo>
                  <a:pt x="10705" y="13168"/>
                </a:lnTo>
                <a:cubicBezTo>
                  <a:pt x="10705" y="13124"/>
                  <a:pt x="10749" y="13089"/>
                  <a:pt x="10801" y="13089"/>
                </a:cubicBezTo>
                <a:cubicBezTo>
                  <a:pt x="10854" y="13089"/>
                  <a:pt x="10897" y="13125"/>
                  <a:pt x="10897" y="13168"/>
                </a:cubicBezTo>
                <a:lnTo>
                  <a:pt x="10897" y="13648"/>
                </a:lnTo>
                <a:close/>
                <a:moveTo>
                  <a:pt x="10897" y="12527"/>
                </a:moveTo>
                <a:cubicBezTo>
                  <a:pt x="10897" y="12571"/>
                  <a:pt x="10854" y="12607"/>
                  <a:pt x="10801" y="12607"/>
                </a:cubicBezTo>
                <a:cubicBezTo>
                  <a:pt x="10749" y="12607"/>
                  <a:pt x="10705" y="12571"/>
                  <a:pt x="10705" y="12527"/>
                </a:cubicBezTo>
                <a:lnTo>
                  <a:pt x="10705" y="12047"/>
                </a:lnTo>
                <a:cubicBezTo>
                  <a:pt x="10705" y="12003"/>
                  <a:pt x="10749" y="11967"/>
                  <a:pt x="10801" y="11967"/>
                </a:cubicBezTo>
                <a:cubicBezTo>
                  <a:pt x="10854" y="11967"/>
                  <a:pt x="10897" y="12003"/>
                  <a:pt x="10897" y="12047"/>
                </a:cubicBezTo>
                <a:lnTo>
                  <a:pt x="10897" y="12527"/>
                </a:lnTo>
                <a:close/>
                <a:moveTo>
                  <a:pt x="10897" y="11406"/>
                </a:moveTo>
                <a:cubicBezTo>
                  <a:pt x="10897" y="11450"/>
                  <a:pt x="10854" y="11486"/>
                  <a:pt x="10801" y="11486"/>
                </a:cubicBezTo>
                <a:cubicBezTo>
                  <a:pt x="10749" y="11486"/>
                  <a:pt x="10705" y="11449"/>
                  <a:pt x="10705" y="11406"/>
                </a:cubicBezTo>
                <a:lnTo>
                  <a:pt x="10705" y="10926"/>
                </a:lnTo>
                <a:cubicBezTo>
                  <a:pt x="10705" y="10881"/>
                  <a:pt x="10749" y="10846"/>
                  <a:pt x="10801" y="10846"/>
                </a:cubicBezTo>
                <a:cubicBezTo>
                  <a:pt x="10854" y="10846"/>
                  <a:pt x="10897" y="10882"/>
                  <a:pt x="10897" y="10926"/>
                </a:cubicBezTo>
                <a:lnTo>
                  <a:pt x="10897" y="11406"/>
                </a:lnTo>
                <a:close/>
                <a:moveTo>
                  <a:pt x="10897" y="10284"/>
                </a:moveTo>
                <a:cubicBezTo>
                  <a:pt x="10897" y="10329"/>
                  <a:pt x="10854" y="10364"/>
                  <a:pt x="10801" y="10364"/>
                </a:cubicBezTo>
                <a:cubicBezTo>
                  <a:pt x="10749" y="10364"/>
                  <a:pt x="10705" y="10328"/>
                  <a:pt x="10705" y="10284"/>
                </a:cubicBezTo>
                <a:lnTo>
                  <a:pt x="10705" y="9804"/>
                </a:lnTo>
                <a:cubicBezTo>
                  <a:pt x="10705" y="9760"/>
                  <a:pt x="10749" y="9725"/>
                  <a:pt x="10801" y="9725"/>
                </a:cubicBezTo>
                <a:cubicBezTo>
                  <a:pt x="10854" y="9725"/>
                  <a:pt x="10897" y="9761"/>
                  <a:pt x="10897" y="9804"/>
                </a:cubicBezTo>
                <a:lnTo>
                  <a:pt x="10897" y="10284"/>
                </a:lnTo>
                <a:close/>
                <a:moveTo>
                  <a:pt x="10897" y="9163"/>
                </a:moveTo>
                <a:cubicBezTo>
                  <a:pt x="10897" y="9207"/>
                  <a:pt x="10854" y="9243"/>
                  <a:pt x="10801" y="9243"/>
                </a:cubicBezTo>
                <a:cubicBezTo>
                  <a:pt x="10749" y="9243"/>
                  <a:pt x="10705" y="9207"/>
                  <a:pt x="10705" y="9163"/>
                </a:cubicBezTo>
                <a:lnTo>
                  <a:pt x="10705" y="8683"/>
                </a:lnTo>
                <a:cubicBezTo>
                  <a:pt x="10705" y="8639"/>
                  <a:pt x="10749" y="8603"/>
                  <a:pt x="10801" y="8603"/>
                </a:cubicBezTo>
                <a:cubicBezTo>
                  <a:pt x="10854" y="8603"/>
                  <a:pt x="10897" y="8640"/>
                  <a:pt x="10897" y="8683"/>
                </a:cubicBezTo>
                <a:lnTo>
                  <a:pt x="10897" y="9163"/>
                </a:lnTo>
                <a:close/>
                <a:moveTo>
                  <a:pt x="10897" y="8043"/>
                </a:moveTo>
                <a:cubicBezTo>
                  <a:pt x="10897" y="8087"/>
                  <a:pt x="10854" y="8122"/>
                  <a:pt x="10801" y="8122"/>
                </a:cubicBezTo>
                <a:cubicBezTo>
                  <a:pt x="10749" y="8122"/>
                  <a:pt x="10705" y="8086"/>
                  <a:pt x="10705" y="8043"/>
                </a:cubicBezTo>
                <a:lnTo>
                  <a:pt x="10705" y="7563"/>
                </a:lnTo>
                <a:cubicBezTo>
                  <a:pt x="10705" y="7518"/>
                  <a:pt x="10749" y="7483"/>
                  <a:pt x="10801" y="7483"/>
                </a:cubicBezTo>
                <a:cubicBezTo>
                  <a:pt x="10854" y="7483"/>
                  <a:pt x="10897" y="7519"/>
                  <a:pt x="10897" y="7563"/>
                </a:cubicBezTo>
                <a:lnTo>
                  <a:pt x="10897" y="8043"/>
                </a:lnTo>
                <a:close/>
                <a:moveTo>
                  <a:pt x="10897" y="6921"/>
                </a:moveTo>
                <a:cubicBezTo>
                  <a:pt x="10897" y="6966"/>
                  <a:pt x="10854" y="7001"/>
                  <a:pt x="10801" y="7001"/>
                </a:cubicBezTo>
                <a:cubicBezTo>
                  <a:pt x="10749" y="7001"/>
                  <a:pt x="10705" y="6965"/>
                  <a:pt x="10705" y="6921"/>
                </a:cubicBezTo>
                <a:lnTo>
                  <a:pt x="10705" y="6441"/>
                </a:lnTo>
                <a:cubicBezTo>
                  <a:pt x="10705" y="6397"/>
                  <a:pt x="10749" y="6361"/>
                  <a:pt x="10801" y="6361"/>
                </a:cubicBezTo>
                <a:cubicBezTo>
                  <a:pt x="10854" y="6361"/>
                  <a:pt x="10897" y="6398"/>
                  <a:pt x="10897" y="6441"/>
                </a:cubicBezTo>
                <a:lnTo>
                  <a:pt x="10897" y="6921"/>
                </a:lnTo>
                <a:close/>
                <a:moveTo>
                  <a:pt x="11049" y="5410"/>
                </a:moveTo>
                <a:cubicBezTo>
                  <a:pt x="10969" y="5512"/>
                  <a:pt x="10928" y="5600"/>
                  <a:pt x="10928" y="5670"/>
                </a:cubicBezTo>
                <a:cubicBezTo>
                  <a:pt x="10928" y="5693"/>
                  <a:pt x="10907" y="5711"/>
                  <a:pt x="10880" y="5711"/>
                </a:cubicBezTo>
                <a:cubicBezTo>
                  <a:pt x="10863" y="5711"/>
                  <a:pt x="10849" y="5703"/>
                  <a:pt x="10840" y="5692"/>
                </a:cubicBezTo>
                <a:cubicBezTo>
                  <a:pt x="10832" y="5702"/>
                  <a:pt x="10818" y="5711"/>
                  <a:pt x="10800" y="5711"/>
                </a:cubicBezTo>
                <a:cubicBezTo>
                  <a:pt x="10773" y="5711"/>
                  <a:pt x="10752" y="5693"/>
                  <a:pt x="10752" y="5670"/>
                </a:cubicBezTo>
                <a:cubicBezTo>
                  <a:pt x="10752" y="5599"/>
                  <a:pt x="10711" y="5512"/>
                  <a:pt x="10632" y="5410"/>
                </a:cubicBezTo>
                <a:cubicBezTo>
                  <a:pt x="10617" y="5392"/>
                  <a:pt x="10624" y="5367"/>
                  <a:pt x="10646" y="5354"/>
                </a:cubicBezTo>
                <a:cubicBezTo>
                  <a:pt x="10669" y="5342"/>
                  <a:pt x="10699" y="5348"/>
                  <a:pt x="10713" y="5367"/>
                </a:cubicBezTo>
                <a:cubicBezTo>
                  <a:pt x="10781" y="5454"/>
                  <a:pt x="10823" y="5531"/>
                  <a:pt x="10840" y="5601"/>
                </a:cubicBezTo>
                <a:cubicBezTo>
                  <a:pt x="10858" y="5531"/>
                  <a:pt x="10899" y="5454"/>
                  <a:pt x="10967" y="5367"/>
                </a:cubicBezTo>
                <a:cubicBezTo>
                  <a:pt x="10982" y="5348"/>
                  <a:pt x="11012" y="5342"/>
                  <a:pt x="11034" y="5354"/>
                </a:cubicBezTo>
                <a:cubicBezTo>
                  <a:pt x="11056" y="5367"/>
                  <a:pt x="11063" y="5392"/>
                  <a:pt x="11049" y="5410"/>
                </a:cubicBezTo>
                <a:close/>
                <a:moveTo>
                  <a:pt x="11844" y="4730"/>
                </a:moveTo>
                <a:cubicBezTo>
                  <a:pt x="11680" y="4844"/>
                  <a:pt x="11536" y="4952"/>
                  <a:pt x="11416" y="5051"/>
                </a:cubicBezTo>
                <a:cubicBezTo>
                  <a:pt x="11406" y="5059"/>
                  <a:pt x="11395" y="5062"/>
                  <a:pt x="11382" y="5062"/>
                </a:cubicBezTo>
                <a:cubicBezTo>
                  <a:pt x="11369" y="5062"/>
                  <a:pt x="11357" y="5058"/>
                  <a:pt x="11347" y="5050"/>
                </a:cubicBezTo>
                <a:cubicBezTo>
                  <a:pt x="11329" y="5034"/>
                  <a:pt x="11329" y="5009"/>
                  <a:pt x="11347" y="4993"/>
                </a:cubicBezTo>
                <a:cubicBezTo>
                  <a:pt x="11469" y="4892"/>
                  <a:pt x="11615" y="4783"/>
                  <a:pt x="11781" y="4667"/>
                </a:cubicBezTo>
                <a:cubicBezTo>
                  <a:pt x="11801" y="4653"/>
                  <a:pt x="11832" y="4655"/>
                  <a:pt x="11848" y="4672"/>
                </a:cubicBezTo>
                <a:cubicBezTo>
                  <a:pt x="11867" y="4691"/>
                  <a:pt x="11865" y="4716"/>
                  <a:pt x="11844" y="4730"/>
                </a:cubicBezTo>
                <a:close/>
                <a:moveTo>
                  <a:pt x="12761" y="4145"/>
                </a:moveTo>
                <a:cubicBezTo>
                  <a:pt x="12596" y="4244"/>
                  <a:pt x="12439" y="4339"/>
                  <a:pt x="12295" y="4431"/>
                </a:cubicBezTo>
                <a:cubicBezTo>
                  <a:pt x="12286" y="4437"/>
                  <a:pt x="12276" y="4439"/>
                  <a:pt x="12266" y="4439"/>
                </a:cubicBezTo>
                <a:cubicBezTo>
                  <a:pt x="12252" y="4439"/>
                  <a:pt x="12237" y="4434"/>
                  <a:pt x="12227" y="4423"/>
                </a:cubicBezTo>
                <a:cubicBezTo>
                  <a:pt x="12211" y="4406"/>
                  <a:pt x="12215" y="4381"/>
                  <a:pt x="12236" y="4367"/>
                </a:cubicBezTo>
                <a:cubicBezTo>
                  <a:pt x="12381" y="4275"/>
                  <a:pt x="12538" y="4178"/>
                  <a:pt x="12703" y="4079"/>
                </a:cubicBezTo>
                <a:cubicBezTo>
                  <a:pt x="12725" y="4066"/>
                  <a:pt x="12756" y="4070"/>
                  <a:pt x="12771" y="4088"/>
                </a:cubicBezTo>
                <a:cubicBezTo>
                  <a:pt x="12787" y="4107"/>
                  <a:pt x="12782" y="4132"/>
                  <a:pt x="12761" y="4145"/>
                </a:cubicBezTo>
                <a:close/>
                <a:moveTo>
                  <a:pt x="13715" y="3601"/>
                </a:moveTo>
                <a:cubicBezTo>
                  <a:pt x="13552" y="3690"/>
                  <a:pt x="13392" y="3780"/>
                  <a:pt x="13235" y="3869"/>
                </a:cubicBezTo>
                <a:cubicBezTo>
                  <a:pt x="13226" y="3874"/>
                  <a:pt x="13216" y="3876"/>
                  <a:pt x="13207" y="3876"/>
                </a:cubicBezTo>
                <a:cubicBezTo>
                  <a:pt x="13192" y="3876"/>
                  <a:pt x="13176" y="3870"/>
                  <a:pt x="13168" y="3859"/>
                </a:cubicBezTo>
                <a:cubicBezTo>
                  <a:pt x="13152" y="3840"/>
                  <a:pt x="13158" y="3815"/>
                  <a:pt x="13180" y="3802"/>
                </a:cubicBezTo>
                <a:cubicBezTo>
                  <a:pt x="13337" y="3713"/>
                  <a:pt x="13498" y="3623"/>
                  <a:pt x="13662" y="3533"/>
                </a:cubicBezTo>
                <a:cubicBezTo>
                  <a:pt x="13684" y="3521"/>
                  <a:pt x="13714" y="3526"/>
                  <a:pt x="13729" y="3544"/>
                </a:cubicBezTo>
                <a:cubicBezTo>
                  <a:pt x="13743" y="3563"/>
                  <a:pt x="13738" y="3588"/>
                  <a:pt x="13715" y="3601"/>
                </a:cubicBezTo>
                <a:close/>
                <a:moveTo>
                  <a:pt x="14690" y="3080"/>
                </a:moveTo>
                <a:cubicBezTo>
                  <a:pt x="14527" y="3166"/>
                  <a:pt x="14363" y="3252"/>
                  <a:pt x="14201" y="3338"/>
                </a:cubicBezTo>
                <a:cubicBezTo>
                  <a:pt x="14193" y="3342"/>
                  <a:pt x="14184" y="3345"/>
                  <a:pt x="14175" y="3345"/>
                </a:cubicBezTo>
                <a:cubicBezTo>
                  <a:pt x="14159" y="3345"/>
                  <a:pt x="14143" y="3338"/>
                  <a:pt x="14134" y="3326"/>
                </a:cubicBezTo>
                <a:cubicBezTo>
                  <a:pt x="14120" y="3308"/>
                  <a:pt x="14126" y="3283"/>
                  <a:pt x="14149" y="3271"/>
                </a:cubicBezTo>
                <a:cubicBezTo>
                  <a:pt x="14311" y="3184"/>
                  <a:pt x="14475" y="3097"/>
                  <a:pt x="14639" y="3012"/>
                </a:cubicBezTo>
                <a:cubicBezTo>
                  <a:pt x="14661" y="3000"/>
                  <a:pt x="14691" y="3006"/>
                  <a:pt x="14706" y="3025"/>
                </a:cubicBezTo>
                <a:cubicBezTo>
                  <a:pt x="14720" y="3043"/>
                  <a:pt x="14713" y="3068"/>
                  <a:pt x="14690" y="3080"/>
                </a:cubicBezTo>
                <a:close/>
                <a:moveTo>
                  <a:pt x="15677" y="2577"/>
                </a:moveTo>
                <a:cubicBezTo>
                  <a:pt x="15513" y="2658"/>
                  <a:pt x="15349" y="2742"/>
                  <a:pt x="15182" y="2827"/>
                </a:cubicBezTo>
                <a:cubicBezTo>
                  <a:pt x="15174" y="2831"/>
                  <a:pt x="15165" y="2832"/>
                  <a:pt x="15157" y="2832"/>
                </a:cubicBezTo>
                <a:cubicBezTo>
                  <a:pt x="15140" y="2832"/>
                  <a:pt x="15125" y="2826"/>
                  <a:pt x="15115" y="2813"/>
                </a:cubicBezTo>
                <a:cubicBezTo>
                  <a:pt x="15101" y="2794"/>
                  <a:pt x="15108" y="2769"/>
                  <a:pt x="15132" y="2757"/>
                </a:cubicBezTo>
                <a:cubicBezTo>
                  <a:pt x="15298" y="2673"/>
                  <a:pt x="15464" y="2589"/>
                  <a:pt x="15628" y="2508"/>
                </a:cubicBezTo>
                <a:cubicBezTo>
                  <a:pt x="15651" y="2496"/>
                  <a:pt x="15680" y="2502"/>
                  <a:pt x="15695" y="2521"/>
                </a:cubicBezTo>
                <a:cubicBezTo>
                  <a:pt x="15707" y="2541"/>
                  <a:pt x="15701" y="2566"/>
                  <a:pt x="15677" y="2577"/>
                </a:cubicBezTo>
                <a:close/>
                <a:moveTo>
                  <a:pt x="16675" y="2087"/>
                </a:moveTo>
                <a:cubicBezTo>
                  <a:pt x="16513" y="2165"/>
                  <a:pt x="16346" y="2247"/>
                  <a:pt x="16175" y="2330"/>
                </a:cubicBezTo>
                <a:cubicBezTo>
                  <a:pt x="16167" y="2334"/>
                  <a:pt x="16158" y="2336"/>
                  <a:pt x="16150" y="2336"/>
                </a:cubicBezTo>
                <a:cubicBezTo>
                  <a:pt x="16134" y="2336"/>
                  <a:pt x="16117" y="2329"/>
                  <a:pt x="16109" y="2316"/>
                </a:cubicBezTo>
                <a:cubicBezTo>
                  <a:pt x="16095" y="2297"/>
                  <a:pt x="16103" y="2272"/>
                  <a:pt x="16126" y="2260"/>
                </a:cubicBezTo>
                <a:cubicBezTo>
                  <a:pt x="16298" y="2176"/>
                  <a:pt x="16465" y="2094"/>
                  <a:pt x="16627" y="2016"/>
                </a:cubicBezTo>
                <a:cubicBezTo>
                  <a:pt x="16651" y="2005"/>
                  <a:pt x="16680" y="2011"/>
                  <a:pt x="16693" y="2031"/>
                </a:cubicBezTo>
                <a:cubicBezTo>
                  <a:pt x="16706" y="2052"/>
                  <a:pt x="16698" y="2076"/>
                  <a:pt x="16675" y="2087"/>
                </a:cubicBezTo>
                <a:close/>
                <a:moveTo>
                  <a:pt x="17681" y="1608"/>
                </a:moveTo>
                <a:cubicBezTo>
                  <a:pt x="17526" y="1680"/>
                  <a:pt x="17357" y="1760"/>
                  <a:pt x="17177" y="1846"/>
                </a:cubicBezTo>
                <a:cubicBezTo>
                  <a:pt x="17169" y="1850"/>
                  <a:pt x="17161" y="1852"/>
                  <a:pt x="17153" y="1852"/>
                </a:cubicBezTo>
                <a:cubicBezTo>
                  <a:pt x="17136" y="1852"/>
                  <a:pt x="17120" y="1845"/>
                  <a:pt x="17111" y="1832"/>
                </a:cubicBezTo>
                <a:cubicBezTo>
                  <a:pt x="17097" y="1812"/>
                  <a:pt x="17106" y="1788"/>
                  <a:pt x="17129" y="1777"/>
                </a:cubicBezTo>
                <a:cubicBezTo>
                  <a:pt x="17310" y="1692"/>
                  <a:pt x="17478" y="1611"/>
                  <a:pt x="17634" y="1539"/>
                </a:cubicBezTo>
                <a:cubicBezTo>
                  <a:pt x="17658" y="1527"/>
                  <a:pt x="17688" y="1535"/>
                  <a:pt x="17700" y="1554"/>
                </a:cubicBezTo>
                <a:cubicBezTo>
                  <a:pt x="17713" y="1572"/>
                  <a:pt x="17705" y="1597"/>
                  <a:pt x="17681" y="1608"/>
                </a:cubicBezTo>
                <a:close/>
                <a:moveTo>
                  <a:pt x="18698" y="1139"/>
                </a:moveTo>
                <a:cubicBezTo>
                  <a:pt x="18698" y="1139"/>
                  <a:pt x="18508" y="1224"/>
                  <a:pt x="18187" y="1373"/>
                </a:cubicBezTo>
                <a:cubicBezTo>
                  <a:pt x="18179" y="1376"/>
                  <a:pt x="18171" y="1377"/>
                  <a:pt x="18164" y="1377"/>
                </a:cubicBezTo>
                <a:cubicBezTo>
                  <a:pt x="18146" y="1377"/>
                  <a:pt x="18130" y="1370"/>
                  <a:pt x="18121" y="1357"/>
                </a:cubicBezTo>
                <a:cubicBezTo>
                  <a:pt x="18108" y="1337"/>
                  <a:pt x="18116" y="1312"/>
                  <a:pt x="18139" y="1302"/>
                </a:cubicBezTo>
                <a:cubicBezTo>
                  <a:pt x="18460" y="1154"/>
                  <a:pt x="18651" y="1068"/>
                  <a:pt x="18651" y="1068"/>
                </a:cubicBezTo>
                <a:cubicBezTo>
                  <a:pt x="18675" y="1058"/>
                  <a:pt x="18705" y="1065"/>
                  <a:pt x="18717" y="1084"/>
                </a:cubicBezTo>
                <a:cubicBezTo>
                  <a:pt x="18731" y="1104"/>
                  <a:pt x="18722" y="1129"/>
                  <a:pt x="18698" y="1139"/>
                </a:cubicBezTo>
                <a:close/>
              </a:path>
            </a:pathLst>
          </a:custGeom>
          <a:solidFill>
            <a:srgbClr val="2C3E50"/>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dirty="0"/>
          </a:p>
        </p:txBody>
      </p:sp>
      <p:sp>
        <p:nvSpPr>
          <p:cNvPr id="3" name="CuadroTexto 2">
            <a:extLst>
              <a:ext uri="{FF2B5EF4-FFF2-40B4-BE49-F238E27FC236}">
                <a16:creationId xmlns:a16="http://schemas.microsoft.com/office/drawing/2014/main" id="{6C0B2EF5-43B2-4D7A-B1D2-C7F7326A52A6}"/>
              </a:ext>
            </a:extLst>
          </p:cNvPr>
          <p:cNvSpPr txBox="1"/>
          <p:nvPr/>
        </p:nvSpPr>
        <p:spPr>
          <a:xfrm>
            <a:off x="248318" y="1027329"/>
            <a:ext cx="5664199" cy="369332"/>
          </a:xfrm>
          <a:prstGeom prst="rect">
            <a:avLst/>
          </a:prstGeom>
          <a:noFill/>
        </p:spPr>
        <p:txBody>
          <a:bodyPr wrap="square" rtlCol="0">
            <a:spAutoFit/>
          </a:bodyPr>
          <a:lstStyle/>
          <a:p>
            <a:r>
              <a:rPr lang="es-ES" b="1" dirty="0">
                <a:solidFill>
                  <a:srgbClr val="0070C0"/>
                </a:solidFill>
              </a:rPr>
              <a:t>Temperatura del aire estación meteorológica LA TOLA</a:t>
            </a:r>
          </a:p>
        </p:txBody>
      </p:sp>
      <p:sp>
        <p:nvSpPr>
          <p:cNvPr id="16" name="CuadroTexto 15">
            <a:extLst>
              <a:ext uri="{FF2B5EF4-FFF2-40B4-BE49-F238E27FC236}">
                <a16:creationId xmlns:a16="http://schemas.microsoft.com/office/drawing/2014/main" id="{38AC1369-4194-4836-8A9A-C666FD87711A}"/>
              </a:ext>
            </a:extLst>
          </p:cNvPr>
          <p:cNvSpPr txBox="1"/>
          <p:nvPr/>
        </p:nvSpPr>
        <p:spPr>
          <a:xfrm>
            <a:off x="7128692" y="893608"/>
            <a:ext cx="5052666" cy="369332"/>
          </a:xfrm>
          <a:prstGeom prst="rect">
            <a:avLst/>
          </a:prstGeom>
          <a:noFill/>
        </p:spPr>
        <p:txBody>
          <a:bodyPr wrap="square" rtlCol="0">
            <a:spAutoFit/>
          </a:bodyPr>
          <a:lstStyle/>
          <a:p>
            <a:r>
              <a:rPr lang="es-ES" b="1" dirty="0">
                <a:solidFill>
                  <a:srgbClr val="0070C0"/>
                </a:solidFill>
              </a:rPr>
              <a:t>Temperatura del pavimento modelos SHRP y LTPP</a:t>
            </a:r>
          </a:p>
        </p:txBody>
      </p:sp>
      <p:pic>
        <p:nvPicPr>
          <p:cNvPr id="18" name="Imagen 17">
            <a:extLst>
              <a:ext uri="{FF2B5EF4-FFF2-40B4-BE49-F238E27FC236}">
                <a16:creationId xmlns:a16="http://schemas.microsoft.com/office/drawing/2014/main" id="{33CA0F00-D02B-434D-817E-DF0D70D16E49}"/>
              </a:ext>
            </a:extLst>
          </p:cNvPr>
          <p:cNvPicPr>
            <a:picLocks noChangeAspect="1"/>
          </p:cNvPicPr>
          <p:nvPr/>
        </p:nvPicPr>
        <p:blipFill>
          <a:blip r:embed="rId2"/>
          <a:stretch>
            <a:fillRect/>
          </a:stretch>
        </p:blipFill>
        <p:spPr>
          <a:xfrm>
            <a:off x="396748" y="1376312"/>
            <a:ext cx="5176244" cy="1933296"/>
          </a:xfrm>
          <a:prstGeom prst="rect">
            <a:avLst/>
          </a:prstGeom>
        </p:spPr>
      </p:pic>
      <p:pic>
        <p:nvPicPr>
          <p:cNvPr id="20" name="Imagen 19">
            <a:extLst>
              <a:ext uri="{FF2B5EF4-FFF2-40B4-BE49-F238E27FC236}">
                <a16:creationId xmlns:a16="http://schemas.microsoft.com/office/drawing/2014/main" id="{6D876B6F-A377-4AA6-8E1B-30E8F2C68502}"/>
              </a:ext>
            </a:extLst>
          </p:cNvPr>
          <p:cNvPicPr>
            <a:picLocks noChangeAspect="1"/>
          </p:cNvPicPr>
          <p:nvPr/>
        </p:nvPicPr>
        <p:blipFill>
          <a:blip r:embed="rId3"/>
          <a:stretch>
            <a:fillRect/>
          </a:stretch>
        </p:blipFill>
        <p:spPr>
          <a:xfrm>
            <a:off x="7514799" y="1364972"/>
            <a:ext cx="4280453" cy="1969860"/>
          </a:xfrm>
          <a:prstGeom prst="rect">
            <a:avLst/>
          </a:prstGeom>
        </p:spPr>
      </p:pic>
      <p:pic>
        <p:nvPicPr>
          <p:cNvPr id="21" name="Imagen 20">
            <a:extLst>
              <a:ext uri="{FF2B5EF4-FFF2-40B4-BE49-F238E27FC236}">
                <a16:creationId xmlns:a16="http://schemas.microsoft.com/office/drawing/2014/main" id="{6EFFC49D-5655-4ABF-95AA-50F0D642BB3A}"/>
              </a:ext>
            </a:extLst>
          </p:cNvPr>
          <p:cNvPicPr>
            <a:picLocks noChangeAspect="1"/>
          </p:cNvPicPr>
          <p:nvPr/>
        </p:nvPicPr>
        <p:blipFill>
          <a:blip r:embed="rId4"/>
          <a:stretch>
            <a:fillRect/>
          </a:stretch>
        </p:blipFill>
        <p:spPr>
          <a:xfrm>
            <a:off x="277953" y="3621845"/>
            <a:ext cx="4241648" cy="2510256"/>
          </a:xfrm>
          <a:prstGeom prst="rect">
            <a:avLst/>
          </a:prstGeom>
        </p:spPr>
      </p:pic>
      <p:pic>
        <p:nvPicPr>
          <p:cNvPr id="22" name="Imagen 21">
            <a:extLst>
              <a:ext uri="{FF2B5EF4-FFF2-40B4-BE49-F238E27FC236}">
                <a16:creationId xmlns:a16="http://schemas.microsoft.com/office/drawing/2014/main" id="{EF07B665-6806-43CE-8CAF-700229BF29A7}"/>
              </a:ext>
            </a:extLst>
          </p:cNvPr>
          <p:cNvPicPr>
            <a:picLocks noChangeAspect="1"/>
          </p:cNvPicPr>
          <p:nvPr/>
        </p:nvPicPr>
        <p:blipFill>
          <a:blip r:embed="rId5"/>
          <a:stretch>
            <a:fillRect/>
          </a:stretch>
        </p:blipFill>
        <p:spPr>
          <a:xfrm>
            <a:off x="7892465" y="3617980"/>
            <a:ext cx="4021582" cy="2514121"/>
          </a:xfrm>
          <a:prstGeom prst="rect">
            <a:avLst/>
          </a:prstGeom>
        </p:spPr>
      </p:pic>
      <p:sp>
        <p:nvSpPr>
          <p:cNvPr id="27" name="Marcador de número de diapositiva 3">
            <a:extLst>
              <a:ext uri="{FF2B5EF4-FFF2-40B4-BE49-F238E27FC236}">
                <a16:creationId xmlns:a16="http://schemas.microsoft.com/office/drawing/2014/main" id="{889BE2E3-7163-497E-AC0C-9D54FCDCC85F}"/>
              </a:ext>
            </a:extLst>
          </p:cNvPr>
          <p:cNvSpPr>
            <a:spLocks noGrp="1"/>
          </p:cNvSpPr>
          <p:nvPr>
            <p:ph type="sldNum" sz="quarter" idx="12"/>
          </p:nvPr>
        </p:nvSpPr>
        <p:spPr>
          <a:xfrm>
            <a:off x="284284" y="6356353"/>
            <a:ext cx="510846" cy="365125"/>
          </a:xfrm>
        </p:spPr>
        <p:txBody>
          <a:bodyPr/>
          <a:lstStyle/>
          <a:p>
            <a:fld id="{5A745FF5-85E7-44FB-BA6C-21F3DA7B9E3F}" type="slidenum">
              <a:rPr lang="es-EC" smtClean="0">
                <a:solidFill>
                  <a:prstClr val="black">
                    <a:tint val="75000"/>
                  </a:prstClr>
                </a:solidFill>
              </a:rPr>
              <a:pPr/>
              <a:t>47</a:t>
            </a:fld>
            <a:endParaRPr lang="es-EC" dirty="0">
              <a:solidFill>
                <a:prstClr val="black">
                  <a:tint val="75000"/>
                </a:prstClr>
              </a:solidFill>
            </a:endParaRPr>
          </a:p>
        </p:txBody>
      </p:sp>
      <p:sp>
        <p:nvSpPr>
          <p:cNvPr id="11" name="Título 1">
            <a:extLst>
              <a:ext uri="{FF2B5EF4-FFF2-40B4-BE49-F238E27FC236}">
                <a16:creationId xmlns:a16="http://schemas.microsoft.com/office/drawing/2014/main" id="{680D9BAA-23E6-41DD-B17E-209E50F4A213}"/>
              </a:ext>
            </a:extLst>
          </p:cNvPr>
          <p:cNvSpPr txBox="1">
            <a:spLocks/>
          </p:cNvSpPr>
          <p:nvPr/>
        </p:nvSpPr>
        <p:spPr>
          <a:xfrm>
            <a:off x="252665" y="134917"/>
            <a:ext cx="11661382" cy="5842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s-ES" sz="2400" dirty="0"/>
              <a:t>Comparación de datos obtenidos en sensores con los modelos SHRP y LTPP</a:t>
            </a:r>
          </a:p>
        </p:txBody>
      </p:sp>
    </p:spTree>
    <p:extLst>
      <p:ext uri="{BB962C8B-B14F-4D97-AF65-F5344CB8AC3E}">
        <p14:creationId xmlns:p14="http://schemas.microsoft.com/office/powerpoint/2010/main" val="25616608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hape">
            <a:extLst>
              <a:ext uri="{FF2B5EF4-FFF2-40B4-BE49-F238E27FC236}">
                <a16:creationId xmlns:a16="http://schemas.microsoft.com/office/drawing/2014/main" id="{9A0D982D-CFB8-4470-8DEB-C042E2E1A73E}"/>
              </a:ext>
            </a:extLst>
          </p:cNvPr>
          <p:cNvSpPr/>
          <p:nvPr/>
        </p:nvSpPr>
        <p:spPr>
          <a:xfrm>
            <a:off x="426478" y="594307"/>
            <a:ext cx="4456671" cy="5651497"/>
          </a:xfrm>
          <a:custGeom>
            <a:avLst/>
            <a:gdLst/>
            <a:ahLst/>
            <a:cxnLst>
              <a:cxn ang="0">
                <a:pos x="wd2" y="hd2"/>
              </a:cxn>
              <a:cxn ang="5400000">
                <a:pos x="wd2" y="hd2"/>
              </a:cxn>
              <a:cxn ang="10800000">
                <a:pos x="wd2" y="hd2"/>
              </a:cxn>
              <a:cxn ang="16200000">
                <a:pos x="wd2" y="hd2"/>
              </a:cxn>
            </a:cxnLst>
            <a:rect l="0" t="0" r="r" b="b"/>
            <a:pathLst>
              <a:path w="18573" h="21600" extrusionOk="0">
                <a:moveTo>
                  <a:pt x="15973" y="9217"/>
                </a:moveTo>
                <a:cubicBezTo>
                  <a:pt x="9792" y="6018"/>
                  <a:pt x="6535" y="4129"/>
                  <a:pt x="8727" y="3169"/>
                </a:cubicBezTo>
                <a:cubicBezTo>
                  <a:pt x="10918" y="2209"/>
                  <a:pt x="12034" y="1969"/>
                  <a:pt x="10849" y="1153"/>
                </a:cubicBezTo>
                <a:cubicBezTo>
                  <a:pt x="9665" y="337"/>
                  <a:pt x="10170" y="161"/>
                  <a:pt x="10859" y="1"/>
                </a:cubicBezTo>
                <a:lnTo>
                  <a:pt x="10310" y="1"/>
                </a:lnTo>
                <a:cubicBezTo>
                  <a:pt x="10310" y="16"/>
                  <a:pt x="10299" y="30"/>
                  <a:pt x="10281" y="36"/>
                </a:cubicBezTo>
                <a:cubicBezTo>
                  <a:pt x="10141" y="83"/>
                  <a:pt x="9995" y="134"/>
                  <a:pt x="9887" y="202"/>
                </a:cubicBezTo>
                <a:cubicBezTo>
                  <a:pt x="9878" y="208"/>
                  <a:pt x="9868" y="210"/>
                  <a:pt x="9858" y="210"/>
                </a:cubicBezTo>
                <a:cubicBezTo>
                  <a:pt x="9843" y="210"/>
                  <a:pt x="9830" y="205"/>
                  <a:pt x="9821" y="195"/>
                </a:cubicBezTo>
                <a:cubicBezTo>
                  <a:pt x="9805" y="179"/>
                  <a:pt x="9809" y="154"/>
                  <a:pt x="9829" y="142"/>
                </a:cubicBezTo>
                <a:cubicBezTo>
                  <a:pt x="9919" y="85"/>
                  <a:pt x="10029" y="40"/>
                  <a:pt x="10142" y="0"/>
                </a:cubicBezTo>
                <a:lnTo>
                  <a:pt x="9835" y="0"/>
                </a:lnTo>
                <a:cubicBezTo>
                  <a:pt x="9146" y="160"/>
                  <a:pt x="8651" y="336"/>
                  <a:pt x="9835" y="1152"/>
                </a:cubicBezTo>
                <a:cubicBezTo>
                  <a:pt x="11019" y="1968"/>
                  <a:pt x="8958" y="2170"/>
                  <a:pt x="6792" y="3168"/>
                </a:cubicBezTo>
                <a:cubicBezTo>
                  <a:pt x="5055" y="3968"/>
                  <a:pt x="6170" y="6288"/>
                  <a:pt x="12448" y="9360"/>
                </a:cubicBezTo>
                <a:cubicBezTo>
                  <a:pt x="18726" y="12431"/>
                  <a:pt x="9121" y="17807"/>
                  <a:pt x="0" y="21599"/>
                </a:cubicBezTo>
                <a:lnTo>
                  <a:pt x="4591" y="21599"/>
                </a:lnTo>
                <a:cubicBezTo>
                  <a:pt x="4591" y="21585"/>
                  <a:pt x="4601" y="21572"/>
                  <a:pt x="4618" y="21565"/>
                </a:cubicBezTo>
                <a:cubicBezTo>
                  <a:pt x="4620" y="21564"/>
                  <a:pt x="4805" y="21491"/>
                  <a:pt x="5121" y="21356"/>
                </a:cubicBezTo>
                <a:cubicBezTo>
                  <a:pt x="5144" y="21346"/>
                  <a:pt x="5173" y="21353"/>
                  <a:pt x="5185" y="21373"/>
                </a:cubicBezTo>
                <a:cubicBezTo>
                  <a:pt x="5197" y="21391"/>
                  <a:pt x="5189" y="21415"/>
                  <a:pt x="5164" y="21424"/>
                </a:cubicBezTo>
                <a:cubicBezTo>
                  <a:pt x="4972" y="21506"/>
                  <a:pt x="4827" y="21566"/>
                  <a:pt x="4743" y="21600"/>
                </a:cubicBezTo>
                <a:lnTo>
                  <a:pt x="8509" y="21600"/>
                </a:lnTo>
                <a:cubicBezTo>
                  <a:pt x="17631" y="17808"/>
                  <a:pt x="21600" y="12128"/>
                  <a:pt x="15973" y="9217"/>
                </a:cubicBezTo>
                <a:close/>
                <a:moveTo>
                  <a:pt x="10117" y="950"/>
                </a:moveTo>
                <a:cubicBezTo>
                  <a:pt x="10107" y="957"/>
                  <a:pt x="10095" y="961"/>
                  <a:pt x="10084" y="961"/>
                </a:cubicBezTo>
                <a:cubicBezTo>
                  <a:pt x="10072" y="961"/>
                  <a:pt x="10060" y="957"/>
                  <a:pt x="10051" y="949"/>
                </a:cubicBezTo>
                <a:cubicBezTo>
                  <a:pt x="9871" y="801"/>
                  <a:pt x="9747" y="689"/>
                  <a:pt x="9681" y="591"/>
                </a:cubicBezTo>
                <a:cubicBezTo>
                  <a:pt x="9669" y="572"/>
                  <a:pt x="9677" y="549"/>
                  <a:pt x="9700" y="539"/>
                </a:cubicBezTo>
                <a:cubicBezTo>
                  <a:pt x="9723" y="529"/>
                  <a:pt x="9752" y="536"/>
                  <a:pt x="9764" y="555"/>
                </a:cubicBezTo>
                <a:cubicBezTo>
                  <a:pt x="9831" y="655"/>
                  <a:pt x="9982" y="783"/>
                  <a:pt x="10118" y="896"/>
                </a:cubicBezTo>
                <a:cubicBezTo>
                  <a:pt x="10136" y="911"/>
                  <a:pt x="10136" y="935"/>
                  <a:pt x="10117" y="950"/>
                </a:cubicBezTo>
                <a:close/>
                <a:moveTo>
                  <a:pt x="10443" y="1224"/>
                </a:moveTo>
                <a:cubicBezTo>
                  <a:pt x="10463" y="1211"/>
                  <a:pt x="10493" y="1212"/>
                  <a:pt x="10510" y="1228"/>
                </a:cubicBezTo>
                <a:cubicBezTo>
                  <a:pt x="10669" y="1376"/>
                  <a:pt x="10752" y="1488"/>
                  <a:pt x="10771" y="1582"/>
                </a:cubicBezTo>
                <a:cubicBezTo>
                  <a:pt x="10775" y="1601"/>
                  <a:pt x="10777" y="1620"/>
                  <a:pt x="10777" y="1638"/>
                </a:cubicBezTo>
                <a:lnTo>
                  <a:pt x="10777" y="1651"/>
                </a:lnTo>
                <a:cubicBezTo>
                  <a:pt x="10776" y="1671"/>
                  <a:pt x="10755" y="1688"/>
                  <a:pt x="10730" y="1688"/>
                </a:cubicBezTo>
                <a:cubicBezTo>
                  <a:pt x="10729" y="1688"/>
                  <a:pt x="10729" y="1688"/>
                  <a:pt x="10728" y="1688"/>
                </a:cubicBezTo>
                <a:cubicBezTo>
                  <a:pt x="10701" y="1687"/>
                  <a:pt x="10681" y="1669"/>
                  <a:pt x="10682" y="1648"/>
                </a:cubicBezTo>
                <a:lnTo>
                  <a:pt x="10682" y="1637"/>
                </a:lnTo>
                <a:cubicBezTo>
                  <a:pt x="10682" y="1624"/>
                  <a:pt x="10681" y="1608"/>
                  <a:pt x="10677" y="1593"/>
                </a:cubicBezTo>
                <a:cubicBezTo>
                  <a:pt x="10661" y="1516"/>
                  <a:pt x="10583" y="1413"/>
                  <a:pt x="10439" y="1278"/>
                </a:cubicBezTo>
                <a:cubicBezTo>
                  <a:pt x="10422" y="1262"/>
                  <a:pt x="10424" y="1238"/>
                  <a:pt x="10443" y="1224"/>
                </a:cubicBezTo>
                <a:close/>
                <a:moveTo>
                  <a:pt x="9924" y="2226"/>
                </a:moveTo>
                <a:cubicBezTo>
                  <a:pt x="10136" y="2130"/>
                  <a:pt x="10282" y="2056"/>
                  <a:pt x="10395" y="1986"/>
                </a:cubicBezTo>
                <a:cubicBezTo>
                  <a:pt x="10416" y="1973"/>
                  <a:pt x="10446" y="1976"/>
                  <a:pt x="10461" y="1993"/>
                </a:cubicBezTo>
                <a:cubicBezTo>
                  <a:pt x="10477" y="2009"/>
                  <a:pt x="10474" y="2034"/>
                  <a:pt x="10453" y="2046"/>
                </a:cubicBezTo>
                <a:cubicBezTo>
                  <a:pt x="10336" y="2119"/>
                  <a:pt x="10188" y="2196"/>
                  <a:pt x="9970" y="2293"/>
                </a:cubicBezTo>
                <a:cubicBezTo>
                  <a:pt x="9963" y="2296"/>
                  <a:pt x="9954" y="2298"/>
                  <a:pt x="9947" y="2298"/>
                </a:cubicBezTo>
                <a:cubicBezTo>
                  <a:pt x="9930" y="2298"/>
                  <a:pt x="9915" y="2291"/>
                  <a:pt x="9906" y="2279"/>
                </a:cubicBezTo>
                <a:cubicBezTo>
                  <a:pt x="9894" y="2259"/>
                  <a:pt x="9901" y="2236"/>
                  <a:pt x="9924" y="2226"/>
                </a:cubicBezTo>
                <a:close/>
                <a:moveTo>
                  <a:pt x="8909" y="2609"/>
                </a:moveTo>
                <a:lnTo>
                  <a:pt x="9005" y="2578"/>
                </a:lnTo>
                <a:cubicBezTo>
                  <a:pt x="9159" y="2530"/>
                  <a:pt x="9304" y="2485"/>
                  <a:pt x="9429" y="2438"/>
                </a:cubicBezTo>
                <a:cubicBezTo>
                  <a:pt x="9453" y="2429"/>
                  <a:pt x="9481" y="2437"/>
                  <a:pt x="9492" y="2456"/>
                </a:cubicBezTo>
                <a:cubicBezTo>
                  <a:pt x="9503" y="2476"/>
                  <a:pt x="9493" y="2498"/>
                  <a:pt x="9469" y="2507"/>
                </a:cubicBezTo>
                <a:cubicBezTo>
                  <a:pt x="9341" y="2555"/>
                  <a:pt x="9194" y="2601"/>
                  <a:pt x="9039" y="2650"/>
                </a:cubicBezTo>
                <a:lnTo>
                  <a:pt x="8942" y="2680"/>
                </a:lnTo>
                <a:cubicBezTo>
                  <a:pt x="8936" y="2682"/>
                  <a:pt x="8932" y="2683"/>
                  <a:pt x="8926" y="2683"/>
                </a:cubicBezTo>
                <a:cubicBezTo>
                  <a:pt x="8906" y="2683"/>
                  <a:pt x="8888" y="2673"/>
                  <a:pt x="8881" y="2658"/>
                </a:cubicBezTo>
                <a:cubicBezTo>
                  <a:pt x="8872" y="2638"/>
                  <a:pt x="8885" y="2616"/>
                  <a:pt x="8909" y="2609"/>
                </a:cubicBezTo>
                <a:close/>
                <a:moveTo>
                  <a:pt x="7155" y="3723"/>
                </a:moveTo>
                <a:cubicBezTo>
                  <a:pt x="7237" y="3581"/>
                  <a:pt x="7341" y="3449"/>
                  <a:pt x="7465" y="3331"/>
                </a:cubicBezTo>
                <a:cubicBezTo>
                  <a:pt x="7482" y="3315"/>
                  <a:pt x="7512" y="3313"/>
                  <a:pt x="7532" y="3327"/>
                </a:cubicBezTo>
                <a:cubicBezTo>
                  <a:pt x="7551" y="3341"/>
                  <a:pt x="7553" y="3365"/>
                  <a:pt x="7537" y="3381"/>
                </a:cubicBezTo>
                <a:cubicBezTo>
                  <a:pt x="7417" y="3493"/>
                  <a:pt x="7317" y="3619"/>
                  <a:pt x="7239" y="3755"/>
                </a:cubicBezTo>
                <a:cubicBezTo>
                  <a:pt x="7231" y="3768"/>
                  <a:pt x="7214" y="3777"/>
                  <a:pt x="7196" y="3777"/>
                </a:cubicBezTo>
                <a:cubicBezTo>
                  <a:pt x="7188" y="3777"/>
                  <a:pt x="7182" y="3776"/>
                  <a:pt x="7175" y="3773"/>
                </a:cubicBezTo>
                <a:cubicBezTo>
                  <a:pt x="7153" y="3765"/>
                  <a:pt x="7143" y="3742"/>
                  <a:pt x="7155" y="3723"/>
                </a:cubicBezTo>
                <a:close/>
                <a:moveTo>
                  <a:pt x="7214" y="4645"/>
                </a:moveTo>
                <a:cubicBezTo>
                  <a:pt x="7206" y="4648"/>
                  <a:pt x="7200" y="4649"/>
                  <a:pt x="7193" y="4649"/>
                </a:cubicBezTo>
                <a:cubicBezTo>
                  <a:pt x="7176" y="4649"/>
                  <a:pt x="7159" y="4641"/>
                  <a:pt x="7151" y="4628"/>
                </a:cubicBezTo>
                <a:cubicBezTo>
                  <a:pt x="7051" y="4464"/>
                  <a:pt x="7000" y="4311"/>
                  <a:pt x="6999" y="4176"/>
                </a:cubicBezTo>
                <a:cubicBezTo>
                  <a:pt x="6999" y="4154"/>
                  <a:pt x="7020" y="4137"/>
                  <a:pt x="7046" y="4137"/>
                </a:cubicBezTo>
                <a:cubicBezTo>
                  <a:pt x="7046" y="4137"/>
                  <a:pt x="7046" y="4137"/>
                  <a:pt x="7046" y="4137"/>
                </a:cubicBezTo>
                <a:cubicBezTo>
                  <a:pt x="7073" y="4137"/>
                  <a:pt x="7093" y="4154"/>
                  <a:pt x="7093" y="4176"/>
                </a:cubicBezTo>
                <a:cubicBezTo>
                  <a:pt x="7094" y="4299"/>
                  <a:pt x="7143" y="4440"/>
                  <a:pt x="7235" y="4594"/>
                </a:cubicBezTo>
                <a:cubicBezTo>
                  <a:pt x="7247" y="4613"/>
                  <a:pt x="7238" y="4635"/>
                  <a:pt x="7214" y="4645"/>
                </a:cubicBezTo>
                <a:close/>
                <a:moveTo>
                  <a:pt x="7888" y="5374"/>
                </a:moveTo>
                <a:cubicBezTo>
                  <a:pt x="7879" y="5381"/>
                  <a:pt x="7868" y="5384"/>
                  <a:pt x="7856" y="5384"/>
                </a:cubicBezTo>
                <a:cubicBezTo>
                  <a:pt x="7843" y="5384"/>
                  <a:pt x="7830" y="5380"/>
                  <a:pt x="7821" y="5371"/>
                </a:cubicBezTo>
                <a:cubicBezTo>
                  <a:pt x="7681" y="5248"/>
                  <a:pt x="7558" y="5130"/>
                  <a:pt x="7455" y="5019"/>
                </a:cubicBezTo>
                <a:cubicBezTo>
                  <a:pt x="7439" y="5002"/>
                  <a:pt x="7443" y="4978"/>
                  <a:pt x="7464" y="4965"/>
                </a:cubicBezTo>
                <a:cubicBezTo>
                  <a:pt x="7485" y="4953"/>
                  <a:pt x="7515" y="4956"/>
                  <a:pt x="7530" y="4973"/>
                </a:cubicBezTo>
                <a:cubicBezTo>
                  <a:pt x="7632" y="5082"/>
                  <a:pt x="7753" y="5200"/>
                  <a:pt x="7891" y="5320"/>
                </a:cubicBezTo>
                <a:cubicBezTo>
                  <a:pt x="7909" y="5336"/>
                  <a:pt x="7908" y="5361"/>
                  <a:pt x="7888" y="5374"/>
                </a:cubicBezTo>
                <a:close/>
                <a:moveTo>
                  <a:pt x="7918" y="3090"/>
                </a:moveTo>
                <a:cubicBezTo>
                  <a:pt x="7904" y="3090"/>
                  <a:pt x="7889" y="3084"/>
                  <a:pt x="7880" y="3073"/>
                </a:cubicBezTo>
                <a:cubicBezTo>
                  <a:pt x="7864" y="3056"/>
                  <a:pt x="7870" y="3032"/>
                  <a:pt x="7891" y="3020"/>
                </a:cubicBezTo>
                <a:cubicBezTo>
                  <a:pt x="8035" y="2937"/>
                  <a:pt x="8197" y="2860"/>
                  <a:pt x="8385" y="2787"/>
                </a:cubicBezTo>
                <a:cubicBezTo>
                  <a:pt x="8409" y="2778"/>
                  <a:pt x="8436" y="2786"/>
                  <a:pt x="8447" y="2805"/>
                </a:cubicBezTo>
                <a:cubicBezTo>
                  <a:pt x="8458" y="2824"/>
                  <a:pt x="8448" y="2847"/>
                  <a:pt x="8426" y="2856"/>
                </a:cubicBezTo>
                <a:cubicBezTo>
                  <a:pt x="8242" y="2927"/>
                  <a:pt x="8085" y="3001"/>
                  <a:pt x="7945" y="3081"/>
                </a:cubicBezTo>
                <a:cubicBezTo>
                  <a:pt x="7938" y="3087"/>
                  <a:pt x="7928" y="3090"/>
                  <a:pt x="7918" y="3090"/>
                </a:cubicBezTo>
                <a:close/>
                <a:moveTo>
                  <a:pt x="8703" y="6008"/>
                </a:moveTo>
                <a:cubicBezTo>
                  <a:pt x="8693" y="6017"/>
                  <a:pt x="8680" y="6021"/>
                  <a:pt x="8668" y="6021"/>
                </a:cubicBezTo>
                <a:cubicBezTo>
                  <a:pt x="8657" y="6021"/>
                  <a:pt x="8645" y="6018"/>
                  <a:pt x="8636" y="6011"/>
                </a:cubicBezTo>
                <a:cubicBezTo>
                  <a:pt x="8487" y="5904"/>
                  <a:pt x="8346" y="5799"/>
                  <a:pt x="8220" y="5700"/>
                </a:cubicBezTo>
                <a:cubicBezTo>
                  <a:pt x="8200" y="5686"/>
                  <a:pt x="8200" y="5661"/>
                  <a:pt x="8218" y="5647"/>
                </a:cubicBezTo>
                <a:cubicBezTo>
                  <a:pt x="8236" y="5632"/>
                  <a:pt x="8267" y="5631"/>
                  <a:pt x="8285" y="5646"/>
                </a:cubicBezTo>
                <a:cubicBezTo>
                  <a:pt x="8410" y="5744"/>
                  <a:pt x="8550" y="5848"/>
                  <a:pt x="8699" y="5954"/>
                </a:cubicBezTo>
                <a:cubicBezTo>
                  <a:pt x="8718" y="5968"/>
                  <a:pt x="8720" y="5992"/>
                  <a:pt x="8703" y="6008"/>
                </a:cubicBezTo>
                <a:close/>
                <a:moveTo>
                  <a:pt x="9571" y="6592"/>
                </a:moveTo>
                <a:cubicBezTo>
                  <a:pt x="9562" y="6602"/>
                  <a:pt x="9548" y="6606"/>
                  <a:pt x="9534" y="6606"/>
                </a:cubicBezTo>
                <a:cubicBezTo>
                  <a:pt x="9523" y="6606"/>
                  <a:pt x="9513" y="6603"/>
                  <a:pt x="9505" y="6598"/>
                </a:cubicBezTo>
                <a:cubicBezTo>
                  <a:pt x="9353" y="6500"/>
                  <a:pt x="9205" y="6403"/>
                  <a:pt x="9065" y="6309"/>
                </a:cubicBezTo>
                <a:cubicBezTo>
                  <a:pt x="9045" y="6295"/>
                  <a:pt x="9042" y="6271"/>
                  <a:pt x="9059" y="6255"/>
                </a:cubicBezTo>
                <a:cubicBezTo>
                  <a:pt x="9076" y="6238"/>
                  <a:pt x="9106" y="6236"/>
                  <a:pt x="9125" y="6250"/>
                </a:cubicBezTo>
                <a:cubicBezTo>
                  <a:pt x="9264" y="6344"/>
                  <a:pt x="9412" y="6440"/>
                  <a:pt x="9563" y="6538"/>
                </a:cubicBezTo>
                <a:cubicBezTo>
                  <a:pt x="9584" y="6551"/>
                  <a:pt x="9588" y="6575"/>
                  <a:pt x="9571" y="6592"/>
                </a:cubicBezTo>
                <a:close/>
                <a:moveTo>
                  <a:pt x="10470" y="7146"/>
                </a:moveTo>
                <a:cubicBezTo>
                  <a:pt x="10460" y="7156"/>
                  <a:pt x="10446" y="7162"/>
                  <a:pt x="10431" y="7162"/>
                </a:cubicBezTo>
                <a:cubicBezTo>
                  <a:pt x="10422" y="7162"/>
                  <a:pt x="10412" y="7159"/>
                  <a:pt x="10404" y="7154"/>
                </a:cubicBezTo>
                <a:cubicBezTo>
                  <a:pt x="10251" y="7062"/>
                  <a:pt x="10100" y="6971"/>
                  <a:pt x="9952" y="6879"/>
                </a:cubicBezTo>
                <a:cubicBezTo>
                  <a:pt x="9931" y="6866"/>
                  <a:pt x="9927" y="6842"/>
                  <a:pt x="9943" y="6825"/>
                </a:cubicBezTo>
                <a:cubicBezTo>
                  <a:pt x="9959" y="6809"/>
                  <a:pt x="9989" y="6805"/>
                  <a:pt x="10010" y="6818"/>
                </a:cubicBezTo>
                <a:cubicBezTo>
                  <a:pt x="10158" y="6910"/>
                  <a:pt x="10308" y="7002"/>
                  <a:pt x="10460" y="7093"/>
                </a:cubicBezTo>
                <a:cubicBezTo>
                  <a:pt x="10481" y="7105"/>
                  <a:pt x="10486" y="7130"/>
                  <a:pt x="10470" y="7146"/>
                </a:cubicBezTo>
                <a:close/>
                <a:moveTo>
                  <a:pt x="11385" y="7682"/>
                </a:moveTo>
                <a:cubicBezTo>
                  <a:pt x="11376" y="7693"/>
                  <a:pt x="11361" y="7699"/>
                  <a:pt x="11347" y="7699"/>
                </a:cubicBezTo>
                <a:cubicBezTo>
                  <a:pt x="11337" y="7699"/>
                  <a:pt x="11328" y="7697"/>
                  <a:pt x="11319" y="7692"/>
                </a:cubicBezTo>
                <a:cubicBezTo>
                  <a:pt x="11166" y="7604"/>
                  <a:pt x="11012" y="7515"/>
                  <a:pt x="10860" y="7426"/>
                </a:cubicBezTo>
                <a:cubicBezTo>
                  <a:pt x="10839" y="7413"/>
                  <a:pt x="10835" y="7389"/>
                  <a:pt x="10849" y="7372"/>
                </a:cubicBezTo>
                <a:cubicBezTo>
                  <a:pt x="10865" y="7354"/>
                  <a:pt x="10894" y="7350"/>
                  <a:pt x="10916" y="7363"/>
                </a:cubicBezTo>
                <a:cubicBezTo>
                  <a:pt x="11069" y="7452"/>
                  <a:pt x="11222" y="7541"/>
                  <a:pt x="11375" y="7629"/>
                </a:cubicBezTo>
                <a:cubicBezTo>
                  <a:pt x="11395" y="7641"/>
                  <a:pt x="11401" y="7665"/>
                  <a:pt x="11385" y="7682"/>
                </a:cubicBezTo>
                <a:close/>
                <a:moveTo>
                  <a:pt x="12312" y="8206"/>
                </a:moveTo>
                <a:cubicBezTo>
                  <a:pt x="12302" y="8216"/>
                  <a:pt x="12288" y="8222"/>
                  <a:pt x="12273" y="8222"/>
                </a:cubicBezTo>
                <a:cubicBezTo>
                  <a:pt x="12264" y="8222"/>
                  <a:pt x="12255" y="8220"/>
                  <a:pt x="12247" y="8215"/>
                </a:cubicBezTo>
                <a:cubicBezTo>
                  <a:pt x="12094" y="8129"/>
                  <a:pt x="11938" y="8043"/>
                  <a:pt x="11783" y="7955"/>
                </a:cubicBezTo>
                <a:cubicBezTo>
                  <a:pt x="11761" y="7943"/>
                  <a:pt x="11757" y="7919"/>
                  <a:pt x="11771" y="7901"/>
                </a:cubicBezTo>
                <a:cubicBezTo>
                  <a:pt x="11785" y="7883"/>
                  <a:pt x="11816" y="7879"/>
                  <a:pt x="11837" y="7891"/>
                </a:cubicBezTo>
                <a:cubicBezTo>
                  <a:pt x="11993" y="7979"/>
                  <a:pt x="12148" y="8066"/>
                  <a:pt x="12301" y="8152"/>
                </a:cubicBezTo>
                <a:cubicBezTo>
                  <a:pt x="12322" y="8165"/>
                  <a:pt x="12326" y="8188"/>
                  <a:pt x="12312" y="8206"/>
                </a:cubicBezTo>
                <a:close/>
                <a:moveTo>
                  <a:pt x="13243" y="8723"/>
                </a:moveTo>
                <a:cubicBezTo>
                  <a:pt x="13233" y="8734"/>
                  <a:pt x="13219" y="8740"/>
                  <a:pt x="13205" y="8740"/>
                </a:cubicBezTo>
                <a:cubicBezTo>
                  <a:pt x="13195" y="8740"/>
                  <a:pt x="13186" y="8738"/>
                  <a:pt x="13178" y="8733"/>
                </a:cubicBezTo>
                <a:lnTo>
                  <a:pt x="12712" y="8474"/>
                </a:lnTo>
                <a:cubicBezTo>
                  <a:pt x="12690" y="8462"/>
                  <a:pt x="12685" y="8438"/>
                  <a:pt x="12700" y="8420"/>
                </a:cubicBezTo>
                <a:cubicBezTo>
                  <a:pt x="12714" y="8403"/>
                  <a:pt x="12744" y="8399"/>
                  <a:pt x="12766" y="8411"/>
                </a:cubicBezTo>
                <a:lnTo>
                  <a:pt x="13232" y="8669"/>
                </a:lnTo>
                <a:cubicBezTo>
                  <a:pt x="13252" y="8682"/>
                  <a:pt x="13258" y="8706"/>
                  <a:pt x="13243" y="8723"/>
                </a:cubicBezTo>
                <a:close/>
                <a:moveTo>
                  <a:pt x="14155" y="9261"/>
                </a:moveTo>
                <a:cubicBezTo>
                  <a:pt x="14145" y="9271"/>
                  <a:pt x="14132" y="9276"/>
                  <a:pt x="14118" y="9276"/>
                </a:cubicBezTo>
                <a:cubicBezTo>
                  <a:pt x="14107" y="9276"/>
                  <a:pt x="14097" y="9273"/>
                  <a:pt x="14089" y="9267"/>
                </a:cubicBezTo>
                <a:cubicBezTo>
                  <a:pt x="13948" y="9175"/>
                  <a:pt x="13797" y="9083"/>
                  <a:pt x="13641" y="8992"/>
                </a:cubicBezTo>
                <a:cubicBezTo>
                  <a:pt x="13619" y="8980"/>
                  <a:pt x="13614" y="8956"/>
                  <a:pt x="13630" y="8939"/>
                </a:cubicBezTo>
                <a:cubicBezTo>
                  <a:pt x="13645" y="8921"/>
                  <a:pt x="13674" y="8917"/>
                  <a:pt x="13696" y="8930"/>
                </a:cubicBezTo>
                <a:cubicBezTo>
                  <a:pt x="13854" y="9021"/>
                  <a:pt x="14007" y="9114"/>
                  <a:pt x="14148" y="9206"/>
                </a:cubicBezTo>
                <a:cubicBezTo>
                  <a:pt x="14168" y="9220"/>
                  <a:pt x="14172" y="9244"/>
                  <a:pt x="14155" y="9261"/>
                </a:cubicBezTo>
                <a:close/>
                <a:moveTo>
                  <a:pt x="6160" y="20988"/>
                </a:moveTo>
                <a:cubicBezTo>
                  <a:pt x="5981" y="21068"/>
                  <a:pt x="5815" y="21142"/>
                  <a:pt x="5663" y="21209"/>
                </a:cubicBezTo>
                <a:cubicBezTo>
                  <a:pt x="5656" y="21211"/>
                  <a:pt x="5649" y="21213"/>
                  <a:pt x="5640" y="21213"/>
                </a:cubicBezTo>
                <a:cubicBezTo>
                  <a:pt x="5623" y="21213"/>
                  <a:pt x="5608" y="21207"/>
                  <a:pt x="5598" y="21193"/>
                </a:cubicBezTo>
                <a:cubicBezTo>
                  <a:pt x="5586" y="21174"/>
                  <a:pt x="5595" y="21151"/>
                  <a:pt x="5617" y="21141"/>
                </a:cubicBezTo>
                <a:cubicBezTo>
                  <a:pt x="5769" y="21075"/>
                  <a:pt x="5934" y="21002"/>
                  <a:pt x="6113" y="20921"/>
                </a:cubicBezTo>
                <a:cubicBezTo>
                  <a:pt x="6135" y="20911"/>
                  <a:pt x="6164" y="20917"/>
                  <a:pt x="6176" y="20935"/>
                </a:cubicBezTo>
                <a:cubicBezTo>
                  <a:pt x="6191" y="20955"/>
                  <a:pt x="6182" y="20978"/>
                  <a:pt x="6160" y="20988"/>
                </a:cubicBezTo>
                <a:close/>
                <a:moveTo>
                  <a:pt x="7141" y="20532"/>
                </a:moveTo>
                <a:cubicBezTo>
                  <a:pt x="6973" y="20613"/>
                  <a:pt x="6809" y="20689"/>
                  <a:pt x="6652" y="20762"/>
                </a:cubicBezTo>
                <a:cubicBezTo>
                  <a:pt x="6645" y="20766"/>
                  <a:pt x="6637" y="20767"/>
                  <a:pt x="6628" y="20767"/>
                </a:cubicBezTo>
                <a:cubicBezTo>
                  <a:pt x="6611" y="20767"/>
                  <a:pt x="6596" y="20760"/>
                  <a:pt x="6587" y="20748"/>
                </a:cubicBezTo>
                <a:cubicBezTo>
                  <a:pt x="6574" y="20729"/>
                  <a:pt x="6582" y="20706"/>
                  <a:pt x="6604" y="20695"/>
                </a:cubicBezTo>
                <a:cubicBezTo>
                  <a:pt x="6761" y="20623"/>
                  <a:pt x="6923" y="20546"/>
                  <a:pt x="7092" y="20466"/>
                </a:cubicBezTo>
                <a:cubicBezTo>
                  <a:pt x="7115" y="20455"/>
                  <a:pt x="7144" y="20461"/>
                  <a:pt x="7157" y="20479"/>
                </a:cubicBezTo>
                <a:cubicBezTo>
                  <a:pt x="7171" y="20498"/>
                  <a:pt x="7164" y="20521"/>
                  <a:pt x="7141" y="20532"/>
                </a:cubicBezTo>
                <a:close/>
                <a:moveTo>
                  <a:pt x="8109" y="20057"/>
                </a:moveTo>
                <a:cubicBezTo>
                  <a:pt x="7945" y="20140"/>
                  <a:pt x="7785" y="20220"/>
                  <a:pt x="7627" y="20297"/>
                </a:cubicBezTo>
                <a:cubicBezTo>
                  <a:pt x="7620" y="20301"/>
                  <a:pt x="7611" y="20303"/>
                  <a:pt x="7603" y="20303"/>
                </a:cubicBezTo>
                <a:cubicBezTo>
                  <a:pt x="7587" y="20303"/>
                  <a:pt x="7571" y="20296"/>
                  <a:pt x="7562" y="20284"/>
                </a:cubicBezTo>
                <a:cubicBezTo>
                  <a:pt x="7549" y="20265"/>
                  <a:pt x="7556" y="20242"/>
                  <a:pt x="7577" y="20231"/>
                </a:cubicBezTo>
                <a:cubicBezTo>
                  <a:pt x="7734" y="20154"/>
                  <a:pt x="7896" y="20074"/>
                  <a:pt x="8058" y="19992"/>
                </a:cubicBezTo>
                <a:cubicBezTo>
                  <a:pt x="8080" y="19981"/>
                  <a:pt x="8110" y="19986"/>
                  <a:pt x="8123" y="20005"/>
                </a:cubicBezTo>
                <a:cubicBezTo>
                  <a:pt x="8138" y="20022"/>
                  <a:pt x="8130" y="20047"/>
                  <a:pt x="8109" y="20057"/>
                </a:cubicBezTo>
                <a:close/>
                <a:moveTo>
                  <a:pt x="9060" y="19563"/>
                </a:moveTo>
                <a:cubicBezTo>
                  <a:pt x="8901" y="19648"/>
                  <a:pt x="8742" y="19732"/>
                  <a:pt x="8586" y="19813"/>
                </a:cubicBezTo>
                <a:cubicBezTo>
                  <a:pt x="8577" y="19817"/>
                  <a:pt x="8569" y="19819"/>
                  <a:pt x="8560" y="19819"/>
                </a:cubicBezTo>
                <a:cubicBezTo>
                  <a:pt x="8545" y="19819"/>
                  <a:pt x="8529" y="19813"/>
                  <a:pt x="8521" y="19802"/>
                </a:cubicBezTo>
                <a:cubicBezTo>
                  <a:pt x="8506" y="19784"/>
                  <a:pt x="8514" y="19760"/>
                  <a:pt x="8535" y="19749"/>
                </a:cubicBezTo>
                <a:cubicBezTo>
                  <a:pt x="8691" y="19668"/>
                  <a:pt x="8848" y="19585"/>
                  <a:pt x="9009" y="19500"/>
                </a:cubicBezTo>
                <a:cubicBezTo>
                  <a:pt x="9030" y="19488"/>
                  <a:pt x="9059" y="19493"/>
                  <a:pt x="9074" y="19511"/>
                </a:cubicBezTo>
                <a:cubicBezTo>
                  <a:pt x="9089" y="19528"/>
                  <a:pt x="9083" y="19552"/>
                  <a:pt x="9060" y="19563"/>
                </a:cubicBezTo>
                <a:close/>
                <a:moveTo>
                  <a:pt x="9996" y="19048"/>
                </a:moveTo>
                <a:cubicBezTo>
                  <a:pt x="9841" y="19137"/>
                  <a:pt x="9686" y="19224"/>
                  <a:pt x="9531" y="19309"/>
                </a:cubicBezTo>
                <a:cubicBezTo>
                  <a:pt x="9523" y="19314"/>
                  <a:pt x="9515" y="19316"/>
                  <a:pt x="9505" y="19316"/>
                </a:cubicBezTo>
                <a:cubicBezTo>
                  <a:pt x="9489" y="19316"/>
                  <a:pt x="9475" y="19310"/>
                  <a:pt x="9466" y="19299"/>
                </a:cubicBezTo>
                <a:cubicBezTo>
                  <a:pt x="9452" y="19281"/>
                  <a:pt x="9457" y="19258"/>
                  <a:pt x="9478" y="19246"/>
                </a:cubicBezTo>
                <a:cubicBezTo>
                  <a:pt x="9633" y="19161"/>
                  <a:pt x="9787" y="19074"/>
                  <a:pt x="9942" y="18987"/>
                </a:cubicBezTo>
                <a:cubicBezTo>
                  <a:pt x="9964" y="18975"/>
                  <a:pt x="9993" y="18979"/>
                  <a:pt x="10009" y="18996"/>
                </a:cubicBezTo>
                <a:cubicBezTo>
                  <a:pt x="10023" y="19012"/>
                  <a:pt x="10017" y="19036"/>
                  <a:pt x="9996" y="19048"/>
                </a:cubicBezTo>
                <a:close/>
                <a:moveTo>
                  <a:pt x="10911" y="18509"/>
                </a:moveTo>
                <a:cubicBezTo>
                  <a:pt x="10760" y="18601"/>
                  <a:pt x="10608" y="18693"/>
                  <a:pt x="10457" y="18782"/>
                </a:cubicBezTo>
                <a:cubicBezTo>
                  <a:pt x="10448" y="18786"/>
                  <a:pt x="10439" y="18789"/>
                  <a:pt x="10429" y="18789"/>
                </a:cubicBezTo>
                <a:cubicBezTo>
                  <a:pt x="10414" y="18789"/>
                  <a:pt x="10400" y="18783"/>
                  <a:pt x="10390" y="18774"/>
                </a:cubicBezTo>
                <a:cubicBezTo>
                  <a:pt x="10375" y="18756"/>
                  <a:pt x="10380" y="18733"/>
                  <a:pt x="10401" y="18720"/>
                </a:cubicBezTo>
                <a:cubicBezTo>
                  <a:pt x="10553" y="18631"/>
                  <a:pt x="10704" y="18540"/>
                  <a:pt x="10854" y="18449"/>
                </a:cubicBezTo>
                <a:cubicBezTo>
                  <a:pt x="10875" y="18436"/>
                  <a:pt x="10905" y="18439"/>
                  <a:pt x="10920" y="18456"/>
                </a:cubicBezTo>
                <a:cubicBezTo>
                  <a:pt x="10936" y="18473"/>
                  <a:pt x="10931" y="18496"/>
                  <a:pt x="10911" y="18509"/>
                </a:cubicBezTo>
                <a:close/>
                <a:moveTo>
                  <a:pt x="11801" y="17944"/>
                </a:moveTo>
                <a:cubicBezTo>
                  <a:pt x="11655" y="18041"/>
                  <a:pt x="11507" y="18136"/>
                  <a:pt x="11359" y="18231"/>
                </a:cubicBezTo>
                <a:cubicBezTo>
                  <a:pt x="11351" y="18237"/>
                  <a:pt x="11340" y="18239"/>
                  <a:pt x="11330" y="18239"/>
                </a:cubicBezTo>
                <a:cubicBezTo>
                  <a:pt x="11316" y="18239"/>
                  <a:pt x="11302" y="18234"/>
                  <a:pt x="11293" y="18224"/>
                </a:cubicBezTo>
                <a:cubicBezTo>
                  <a:pt x="11277" y="18207"/>
                  <a:pt x="11281" y="18183"/>
                  <a:pt x="11301" y="18170"/>
                </a:cubicBezTo>
                <a:cubicBezTo>
                  <a:pt x="11449" y="18077"/>
                  <a:pt x="11596" y="17981"/>
                  <a:pt x="11742" y="17884"/>
                </a:cubicBezTo>
                <a:cubicBezTo>
                  <a:pt x="11763" y="17871"/>
                  <a:pt x="11791" y="17874"/>
                  <a:pt x="11808" y="17890"/>
                </a:cubicBezTo>
                <a:cubicBezTo>
                  <a:pt x="11824" y="17906"/>
                  <a:pt x="11820" y="17930"/>
                  <a:pt x="11801" y="17944"/>
                </a:cubicBezTo>
                <a:close/>
                <a:moveTo>
                  <a:pt x="12659" y="17346"/>
                </a:moveTo>
                <a:cubicBezTo>
                  <a:pt x="12521" y="17447"/>
                  <a:pt x="12379" y="17548"/>
                  <a:pt x="12234" y="17649"/>
                </a:cubicBezTo>
                <a:cubicBezTo>
                  <a:pt x="12225" y="17655"/>
                  <a:pt x="12213" y="17658"/>
                  <a:pt x="12202" y="17658"/>
                </a:cubicBezTo>
                <a:cubicBezTo>
                  <a:pt x="12189" y="17658"/>
                  <a:pt x="12176" y="17653"/>
                  <a:pt x="12166" y="17644"/>
                </a:cubicBezTo>
                <a:cubicBezTo>
                  <a:pt x="12149" y="17629"/>
                  <a:pt x="12152" y="17604"/>
                  <a:pt x="12171" y="17590"/>
                </a:cubicBezTo>
                <a:cubicBezTo>
                  <a:pt x="12315" y="17490"/>
                  <a:pt x="12458" y="17388"/>
                  <a:pt x="12594" y="17289"/>
                </a:cubicBezTo>
                <a:cubicBezTo>
                  <a:pt x="12613" y="17275"/>
                  <a:pt x="12643" y="17276"/>
                  <a:pt x="12660" y="17292"/>
                </a:cubicBezTo>
                <a:cubicBezTo>
                  <a:pt x="12681" y="17308"/>
                  <a:pt x="12678" y="17333"/>
                  <a:pt x="12659" y="17346"/>
                </a:cubicBezTo>
                <a:close/>
                <a:moveTo>
                  <a:pt x="13476" y="16712"/>
                </a:moveTo>
                <a:cubicBezTo>
                  <a:pt x="13348" y="16818"/>
                  <a:pt x="13212" y="16927"/>
                  <a:pt x="13073" y="17034"/>
                </a:cubicBezTo>
                <a:cubicBezTo>
                  <a:pt x="13064" y="17041"/>
                  <a:pt x="13053" y="17045"/>
                  <a:pt x="13041" y="17045"/>
                </a:cubicBezTo>
                <a:cubicBezTo>
                  <a:pt x="13029" y="17045"/>
                  <a:pt x="13015" y="17041"/>
                  <a:pt x="13007" y="17033"/>
                </a:cubicBezTo>
                <a:cubicBezTo>
                  <a:pt x="12989" y="17017"/>
                  <a:pt x="12990" y="16994"/>
                  <a:pt x="13008" y="16979"/>
                </a:cubicBezTo>
                <a:cubicBezTo>
                  <a:pt x="13147" y="16872"/>
                  <a:pt x="13282" y="16765"/>
                  <a:pt x="13408" y="16659"/>
                </a:cubicBezTo>
                <a:cubicBezTo>
                  <a:pt x="13426" y="16644"/>
                  <a:pt x="13456" y="16643"/>
                  <a:pt x="13474" y="16658"/>
                </a:cubicBezTo>
                <a:cubicBezTo>
                  <a:pt x="13494" y="16673"/>
                  <a:pt x="13495" y="16697"/>
                  <a:pt x="13476" y="16712"/>
                </a:cubicBezTo>
                <a:close/>
                <a:moveTo>
                  <a:pt x="14236" y="16031"/>
                </a:moveTo>
                <a:cubicBezTo>
                  <a:pt x="14119" y="16146"/>
                  <a:pt x="13994" y="16262"/>
                  <a:pt x="13865" y="16378"/>
                </a:cubicBezTo>
                <a:cubicBezTo>
                  <a:pt x="13855" y="16387"/>
                  <a:pt x="13843" y="16391"/>
                  <a:pt x="13830" y="16391"/>
                </a:cubicBezTo>
                <a:cubicBezTo>
                  <a:pt x="13819" y="16391"/>
                  <a:pt x="13807" y="16388"/>
                  <a:pt x="13798" y="16381"/>
                </a:cubicBezTo>
                <a:cubicBezTo>
                  <a:pt x="13779" y="16366"/>
                  <a:pt x="13778" y="16343"/>
                  <a:pt x="13795" y="16327"/>
                </a:cubicBezTo>
                <a:cubicBezTo>
                  <a:pt x="13924" y="16212"/>
                  <a:pt x="14048" y="16097"/>
                  <a:pt x="14163" y="15984"/>
                </a:cubicBezTo>
                <a:cubicBezTo>
                  <a:pt x="14180" y="15967"/>
                  <a:pt x="14209" y="15965"/>
                  <a:pt x="14230" y="15979"/>
                </a:cubicBezTo>
                <a:cubicBezTo>
                  <a:pt x="14250" y="15991"/>
                  <a:pt x="14253" y="16016"/>
                  <a:pt x="14236" y="16031"/>
                </a:cubicBezTo>
                <a:close/>
                <a:moveTo>
                  <a:pt x="14916" y="15298"/>
                </a:moveTo>
                <a:cubicBezTo>
                  <a:pt x="14814" y="15420"/>
                  <a:pt x="14703" y="15545"/>
                  <a:pt x="14589" y="15669"/>
                </a:cubicBezTo>
                <a:lnTo>
                  <a:pt x="14549" y="15648"/>
                </a:lnTo>
                <a:lnTo>
                  <a:pt x="14513" y="15623"/>
                </a:lnTo>
                <a:cubicBezTo>
                  <a:pt x="14626" y="15500"/>
                  <a:pt x="14736" y="15376"/>
                  <a:pt x="14838" y="15254"/>
                </a:cubicBezTo>
                <a:cubicBezTo>
                  <a:pt x="14853" y="15237"/>
                  <a:pt x="14883" y="15233"/>
                  <a:pt x="14904" y="15244"/>
                </a:cubicBezTo>
                <a:cubicBezTo>
                  <a:pt x="14925" y="15257"/>
                  <a:pt x="14931" y="15281"/>
                  <a:pt x="14916" y="15298"/>
                </a:cubicBezTo>
                <a:close/>
                <a:moveTo>
                  <a:pt x="14978" y="9885"/>
                </a:moveTo>
                <a:cubicBezTo>
                  <a:pt x="14968" y="9892"/>
                  <a:pt x="14957" y="9895"/>
                  <a:pt x="14945" y="9895"/>
                </a:cubicBezTo>
                <a:cubicBezTo>
                  <a:pt x="14932" y="9895"/>
                  <a:pt x="14920" y="9891"/>
                  <a:pt x="14910" y="9882"/>
                </a:cubicBezTo>
                <a:cubicBezTo>
                  <a:pt x="14788" y="9774"/>
                  <a:pt x="14654" y="9667"/>
                  <a:pt x="14514" y="9562"/>
                </a:cubicBezTo>
                <a:cubicBezTo>
                  <a:pt x="14495" y="9547"/>
                  <a:pt x="14494" y="9524"/>
                  <a:pt x="14512" y="9508"/>
                </a:cubicBezTo>
                <a:cubicBezTo>
                  <a:pt x="14530" y="9492"/>
                  <a:pt x="14560" y="9491"/>
                  <a:pt x="14578" y="9506"/>
                </a:cubicBezTo>
                <a:cubicBezTo>
                  <a:pt x="14720" y="9612"/>
                  <a:pt x="14856" y="9722"/>
                  <a:pt x="14980" y="9830"/>
                </a:cubicBezTo>
                <a:cubicBezTo>
                  <a:pt x="14998" y="9846"/>
                  <a:pt x="14997" y="9870"/>
                  <a:pt x="14978" y="9885"/>
                </a:cubicBezTo>
                <a:close/>
                <a:moveTo>
                  <a:pt x="15504" y="14514"/>
                </a:moveTo>
                <a:cubicBezTo>
                  <a:pt x="15419" y="14645"/>
                  <a:pt x="15324" y="14780"/>
                  <a:pt x="15224" y="14913"/>
                </a:cubicBezTo>
                <a:cubicBezTo>
                  <a:pt x="15215" y="14924"/>
                  <a:pt x="15200" y="14931"/>
                  <a:pt x="15183" y="14931"/>
                </a:cubicBezTo>
                <a:cubicBezTo>
                  <a:pt x="15174" y="14931"/>
                  <a:pt x="15166" y="14929"/>
                  <a:pt x="15159" y="14925"/>
                </a:cubicBezTo>
                <a:cubicBezTo>
                  <a:pt x="15137" y="14914"/>
                  <a:pt x="15130" y="14891"/>
                  <a:pt x="15143" y="14873"/>
                </a:cubicBezTo>
                <a:cubicBezTo>
                  <a:pt x="15243" y="14741"/>
                  <a:pt x="15336" y="14608"/>
                  <a:pt x="15421" y="14478"/>
                </a:cubicBezTo>
                <a:cubicBezTo>
                  <a:pt x="15433" y="14460"/>
                  <a:pt x="15462" y="14453"/>
                  <a:pt x="15485" y="14462"/>
                </a:cubicBezTo>
                <a:cubicBezTo>
                  <a:pt x="15508" y="14472"/>
                  <a:pt x="15518" y="14496"/>
                  <a:pt x="15504" y="14514"/>
                </a:cubicBezTo>
                <a:close/>
                <a:moveTo>
                  <a:pt x="15626" y="10622"/>
                </a:moveTo>
                <a:cubicBezTo>
                  <a:pt x="15610" y="10622"/>
                  <a:pt x="15595" y="10615"/>
                  <a:pt x="15585" y="10603"/>
                </a:cubicBezTo>
                <a:cubicBezTo>
                  <a:pt x="15492" y="10477"/>
                  <a:pt x="15386" y="10351"/>
                  <a:pt x="15272" y="10229"/>
                </a:cubicBezTo>
                <a:cubicBezTo>
                  <a:pt x="15256" y="10213"/>
                  <a:pt x="15260" y="10188"/>
                  <a:pt x="15280" y="10176"/>
                </a:cubicBezTo>
                <a:cubicBezTo>
                  <a:pt x="15301" y="10163"/>
                  <a:pt x="15331" y="10166"/>
                  <a:pt x="15346" y="10183"/>
                </a:cubicBezTo>
                <a:cubicBezTo>
                  <a:pt x="15463" y="10307"/>
                  <a:pt x="15572" y="10435"/>
                  <a:pt x="15666" y="10564"/>
                </a:cubicBezTo>
                <a:cubicBezTo>
                  <a:pt x="15679" y="10583"/>
                  <a:pt x="15672" y="10606"/>
                  <a:pt x="15650" y="10617"/>
                </a:cubicBezTo>
                <a:cubicBezTo>
                  <a:pt x="15643" y="10620"/>
                  <a:pt x="15634" y="10622"/>
                  <a:pt x="15626" y="10622"/>
                </a:cubicBezTo>
                <a:close/>
                <a:moveTo>
                  <a:pt x="15964" y="13675"/>
                </a:moveTo>
                <a:cubicBezTo>
                  <a:pt x="15904" y="13814"/>
                  <a:pt x="15833" y="13958"/>
                  <a:pt x="15754" y="14101"/>
                </a:cubicBezTo>
                <a:cubicBezTo>
                  <a:pt x="15745" y="14116"/>
                  <a:pt x="15728" y="14124"/>
                  <a:pt x="15710" y="14124"/>
                </a:cubicBezTo>
                <a:cubicBezTo>
                  <a:pt x="15704" y="14124"/>
                  <a:pt x="15697" y="14123"/>
                  <a:pt x="15691" y="14121"/>
                </a:cubicBezTo>
                <a:cubicBezTo>
                  <a:pt x="15667" y="14112"/>
                  <a:pt x="15656" y="14090"/>
                  <a:pt x="15667" y="14070"/>
                </a:cubicBezTo>
                <a:cubicBezTo>
                  <a:pt x="15745" y="13928"/>
                  <a:pt x="15815" y="13787"/>
                  <a:pt x="15875" y="13649"/>
                </a:cubicBezTo>
                <a:cubicBezTo>
                  <a:pt x="15884" y="13630"/>
                  <a:pt x="15911" y="13619"/>
                  <a:pt x="15936" y="13626"/>
                </a:cubicBezTo>
                <a:cubicBezTo>
                  <a:pt x="15961" y="13633"/>
                  <a:pt x="15974" y="13655"/>
                  <a:pt x="15964" y="13675"/>
                </a:cubicBezTo>
                <a:close/>
                <a:moveTo>
                  <a:pt x="15842" y="11004"/>
                </a:moveTo>
                <a:cubicBezTo>
                  <a:pt x="15831" y="10984"/>
                  <a:pt x="15842" y="10962"/>
                  <a:pt x="15866" y="10953"/>
                </a:cubicBezTo>
                <a:cubicBezTo>
                  <a:pt x="15890" y="10944"/>
                  <a:pt x="15917" y="10953"/>
                  <a:pt x="15928" y="10972"/>
                </a:cubicBezTo>
                <a:cubicBezTo>
                  <a:pt x="16005" y="11114"/>
                  <a:pt x="16070" y="11260"/>
                  <a:pt x="16121" y="11407"/>
                </a:cubicBezTo>
                <a:cubicBezTo>
                  <a:pt x="16128" y="11427"/>
                  <a:pt x="16114" y="11449"/>
                  <a:pt x="16089" y="11455"/>
                </a:cubicBezTo>
                <a:cubicBezTo>
                  <a:pt x="16084" y="11456"/>
                  <a:pt x="16080" y="11456"/>
                  <a:pt x="16075" y="11456"/>
                </a:cubicBezTo>
                <a:cubicBezTo>
                  <a:pt x="16055" y="11456"/>
                  <a:pt x="16036" y="11445"/>
                  <a:pt x="16030" y="11427"/>
                </a:cubicBezTo>
                <a:cubicBezTo>
                  <a:pt x="15980" y="11286"/>
                  <a:pt x="15916" y="11142"/>
                  <a:pt x="15842" y="11004"/>
                </a:cubicBezTo>
                <a:close/>
                <a:moveTo>
                  <a:pt x="16128" y="13233"/>
                </a:moveTo>
                <a:cubicBezTo>
                  <a:pt x="16123" y="13251"/>
                  <a:pt x="16104" y="13263"/>
                  <a:pt x="16083" y="13263"/>
                </a:cubicBezTo>
                <a:cubicBezTo>
                  <a:pt x="16079" y="13263"/>
                  <a:pt x="16075" y="13263"/>
                  <a:pt x="16072" y="13262"/>
                </a:cubicBezTo>
                <a:cubicBezTo>
                  <a:pt x="16046" y="13257"/>
                  <a:pt x="16031" y="13236"/>
                  <a:pt x="16037" y="13215"/>
                </a:cubicBezTo>
                <a:cubicBezTo>
                  <a:pt x="16083" y="13065"/>
                  <a:pt x="16117" y="12916"/>
                  <a:pt x="16142" y="12771"/>
                </a:cubicBezTo>
                <a:cubicBezTo>
                  <a:pt x="16145" y="12750"/>
                  <a:pt x="16168" y="12734"/>
                  <a:pt x="16195" y="12737"/>
                </a:cubicBezTo>
                <a:cubicBezTo>
                  <a:pt x="16220" y="12740"/>
                  <a:pt x="16239" y="12760"/>
                  <a:pt x="16236" y="12780"/>
                </a:cubicBezTo>
                <a:cubicBezTo>
                  <a:pt x="16210" y="12929"/>
                  <a:pt x="16175" y="13081"/>
                  <a:pt x="16128" y="13233"/>
                </a:cubicBezTo>
                <a:close/>
                <a:moveTo>
                  <a:pt x="16273" y="12321"/>
                </a:moveTo>
                <a:cubicBezTo>
                  <a:pt x="16273" y="12342"/>
                  <a:pt x="16251" y="12359"/>
                  <a:pt x="16226" y="12359"/>
                </a:cubicBezTo>
                <a:cubicBezTo>
                  <a:pt x="16199" y="12359"/>
                  <a:pt x="16179" y="12341"/>
                  <a:pt x="16179" y="12321"/>
                </a:cubicBezTo>
                <a:lnTo>
                  <a:pt x="16179" y="12307"/>
                </a:lnTo>
                <a:cubicBezTo>
                  <a:pt x="16179" y="12160"/>
                  <a:pt x="16167" y="12013"/>
                  <a:pt x="16143" y="11870"/>
                </a:cubicBezTo>
                <a:cubicBezTo>
                  <a:pt x="16139" y="11850"/>
                  <a:pt x="16157" y="11830"/>
                  <a:pt x="16184" y="11828"/>
                </a:cubicBezTo>
                <a:cubicBezTo>
                  <a:pt x="16210" y="11824"/>
                  <a:pt x="16233" y="11839"/>
                  <a:pt x="16237" y="11861"/>
                </a:cubicBezTo>
                <a:cubicBezTo>
                  <a:pt x="16261" y="12007"/>
                  <a:pt x="16273" y="12158"/>
                  <a:pt x="16273" y="12308"/>
                </a:cubicBezTo>
                <a:lnTo>
                  <a:pt x="16273" y="12321"/>
                </a:lnTo>
                <a:close/>
              </a:path>
            </a:pathLst>
          </a:custGeom>
          <a:solidFill>
            <a:srgbClr val="2C3E50"/>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dirty="0"/>
          </a:p>
        </p:txBody>
      </p:sp>
      <p:sp>
        <p:nvSpPr>
          <p:cNvPr id="17" name="Shape">
            <a:extLst>
              <a:ext uri="{FF2B5EF4-FFF2-40B4-BE49-F238E27FC236}">
                <a16:creationId xmlns:a16="http://schemas.microsoft.com/office/drawing/2014/main" id="{96E0A17D-2C9F-4F6D-9BCD-EC4785C988FA}"/>
              </a:ext>
            </a:extLst>
          </p:cNvPr>
          <p:cNvSpPr/>
          <p:nvPr/>
        </p:nvSpPr>
        <p:spPr>
          <a:xfrm>
            <a:off x="7308851" y="603251"/>
            <a:ext cx="4456671" cy="5651497"/>
          </a:xfrm>
          <a:custGeom>
            <a:avLst/>
            <a:gdLst/>
            <a:ahLst/>
            <a:cxnLst>
              <a:cxn ang="0">
                <a:pos x="wd2" y="hd2"/>
              </a:cxn>
              <a:cxn ang="5400000">
                <a:pos x="wd2" y="hd2"/>
              </a:cxn>
              <a:cxn ang="10800000">
                <a:pos x="wd2" y="hd2"/>
              </a:cxn>
              <a:cxn ang="16200000">
                <a:pos x="wd2" y="hd2"/>
              </a:cxn>
            </a:cxnLst>
            <a:rect l="0" t="0" r="r" b="b"/>
            <a:pathLst>
              <a:path w="18573" h="21600" extrusionOk="0">
                <a:moveTo>
                  <a:pt x="15973" y="9217"/>
                </a:moveTo>
                <a:cubicBezTo>
                  <a:pt x="9792" y="6018"/>
                  <a:pt x="6535" y="4129"/>
                  <a:pt x="8727" y="3169"/>
                </a:cubicBezTo>
                <a:cubicBezTo>
                  <a:pt x="10918" y="2209"/>
                  <a:pt x="12034" y="1969"/>
                  <a:pt x="10849" y="1153"/>
                </a:cubicBezTo>
                <a:cubicBezTo>
                  <a:pt x="9665" y="337"/>
                  <a:pt x="10170" y="161"/>
                  <a:pt x="10859" y="1"/>
                </a:cubicBezTo>
                <a:lnTo>
                  <a:pt x="10310" y="1"/>
                </a:lnTo>
                <a:cubicBezTo>
                  <a:pt x="10310" y="16"/>
                  <a:pt x="10299" y="30"/>
                  <a:pt x="10281" y="36"/>
                </a:cubicBezTo>
                <a:cubicBezTo>
                  <a:pt x="10141" y="83"/>
                  <a:pt x="9995" y="134"/>
                  <a:pt x="9887" y="202"/>
                </a:cubicBezTo>
                <a:cubicBezTo>
                  <a:pt x="9878" y="208"/>
                  <a:pt x="9868" y="210"/>
                  <a:pt x="9858" y="210"/>
                </a:cubicBezTo>
                <a:cubicBezTo>
                  <a:pt x="9843" y="210"/>
                  <a:pt x="9830" y="205"/>
                  <a:pt x="9821" y="195"/>
                </a:cubicBezTo>
                <a:cubicBezTo>
                  <a:pt x="9805" y="179"/>
                  <a:pt x="9809" y="154"/>
                  <a:pt x="9829" y="142"/>
                </a:cubicBezTo>
                <a:cubicBezTo>
                  <a:pt x="9919" y="85"/>
                  <a:pt x="10029" y="40"/>
                  <a:pt x="10142" y="0"/>
                </a:cubicBezTo>
                <a:lnTo>
                  <a:pt x="9835" y="0"/>
                </a:lnTo>
                <a:cubicBezTo>
                  <a:pt x="9146" y="160"/>
                  <a:pt x="8651" y="336"/>
                  <a:pt x="9835" y="1152"/>
                </a:cubicBezTo>
                <a:cubicBezTo>
                  <a:pt x="11019" y="1968"/>
                  <a:pt x="8958" y="2170"/>
                  <a:pt x="6792" y="3168"/>
                </a:cubicBezTo>
                <a:cubicBezTo>
                  <a:pt x="5055" y="3968"/>
                  <a:pt x="6170" y="6288"/>
                  <a:pt x="12448" y="9360"/>
                </a:cubicBezTo>
                <a:cubicBezTo>
                  <a:pt x="18726" y="12431"/>
                  <a:pt x="9121" y="17807"/>
                  <a:pt x="0" y="21599"/>
                </a:cubicBezTo>
                <a:lnTo>
                  <a:pt x="4591" y="21599"/>
                </a:lnTo>
                <a:cubicBezTo>
                  <a:pt x="4591" y="21585"/>
                  <a:pt x="4601" y="21572"/>
                  <a:pt x="4618" y="21565"/>
                </a:cubicBezTo>
                <a:cubicBezTo>
                  <a:pt x="4620" y="21564"/>
                  <a:pt x="4805" y="21491"/>
                  <a:pt x="5121" y="21356"/>
                </a:cubicBezTo>
                <a:cubicBezTo>
                  <a:pt x="5144" y="21346"/>
                  <a:pt x="5173" y="21353"/>
                  <a:pt x="5185" y="21373"/>
                </a:cubicBezTo>
                <a:cubicBezTo>
                  <a:pt x="5197" y="21391"/>
                  <a:pt x="5189" y="21415"/>
                  <a:pt x="5164" y="21424"/>
                </a:cubicBezTo>
                <a:cubicBezTo>
                  <a:pt x="4972" y="21506"/>
                  <a:pt x="4827" y="21566"/>
                  <a:pt x="4743" y="21600"/>
                </a:cubicBezTo>
                <a:lnTo>
                  <a:pt x="8509" y="21600"/>
                </a:lnTo>
                <a:cubicBezTo>
                  <a:pt x="17631" y="17808"/>
                  <a:pt x="21600" y="12128"/>
                  <a:pt x="15973" y="9217"/>
                </a:cubicBezTo>
                <a:close/>
                <a:moveTo>
                  <a:pt x="10117" y="950"/>
                </a:moveTo>
                <a:cubicBezTo>
                  <a:pt x="10107" y="957"/>
                  <a:pt x="10095" y="961"/>
                  <a:pt x="10084" y="961"/>
                </a:cubicBezTo>
                <a:cubicBezTo>
                  <a:pt x="10072" y="961"/>
                  <a:pt x="10060" y="957"/>
                  <a:pt x="10051" y="949"/>
                </a:cubicBezTo>
                <a:cubicBezTo>
                  <a:pt x="9871" y="801"/>
                  <a:pt x="9747" y="689"/>
                  <a:pt x="9681" y="591"/>
                </a:cubicBezTo>
                <a:cubicBezTo>
                  <a:pt x="9669" y="572"/>
                  <a:pt x="9677" y="549"/>
                  <a:pt x="9700" y="539"/>
                </a:cubicBezTo>
                <a:cubicBezTo>
                  <a:pt x="9723" y="529"/>
                  <a:pt x="9752" y="536"/>
                  <a:pt x="9764" y="555"/>
                </a:cubicBezTo>
                <a:cubicBezTo>
                  <a:pt x="9831" y="655"/>
                  <a:pt x="9982" y="783"/>
                  <a:pt x="10118" y="896"/>
                </a:cubicBezTo>
                <a:cubicBezTo>
                  <a:pt x="10136" y="911"/>
                  <a:pt x="10136" y="935"/>
                  <a:pt x="10117" y="950"/>
                </a:cubicBezTo>
                <a:close/>
                <a:moveTo>
                  <a:pt x="10443" y="1224"/>
                </a:moveTo>
                <a:cubicBezTo>
                  <a:pt x="10463" y="1211"/>
                  <a:pt x="10493" y="1212"/>
                  <a:pt x="10510" y="1228"/>
                </a:cubicBezTo>
                <a:cubicBezTo>
                  <a:pt x="10669" y="1376"/>
                  <a:pt x="10752" y="1488"/>
                  <a:pt x="10771" y="1582"/>
                </a:cubicBezTo>
                <a:cubicBezTo>
                  <a:pt x="10775" y="1601"/>
                  <a:pt x="10777" y="1620"/>
                  <a:pt x="10777" y="1638"/>
                </a:cubicBezTo>
                <a:lnTo>
                  <a:pt x="10777" y="1651"/>
                </a:lnTo>
                <a:cubicBezTo>
                  <a:pt x="10776" y="1671"/>
                  <a:pt x="10755" y="1688"/>
                  <a:pt x="10730" y="1688"/>
                </a:cubicBezTo>
                <a:cubicBezTo>
                  <a:pt x="10729" y="1688"/>
                  <a:pt x="10729" y="1688"/>
                  <a:pt x="10728" y="1688"/>
                </a:cubicBezTo>
                <a:cubicBezTo>
                  <a:pt x="10701" y="1687"/>
                  <a:pt x="10681" y="1669"/>
                  <a:pt x="10682" y="1648"/>
                </a:cubicBezTo>
                <a:lnTo>
                  <a:pt x="10682" y="1637"/>
                </a:lnTo>
                <a:cubicBezTo>
                  <a:pt x="10682" y="1624"/>
                  <a:pt x="10681" y="1608"/>
                  <a:pt x="10677" y="1593"/>
                </a:cubicBezTo>
                <a:cubicBezTo>
                  <a:pt x="10661" y="1516"/>
                  <a:pt x="10583" y="1413"/>
                  <a:pt x="10439" y="1278"/>
                </a:cubicBezTo>
                <a:cubicBezTo>
                  <a:pt x="10422" y="1262"/>
                  <a:pt x="10424" y="1238"/>
                  <a:pt x="10443" y="1224"/>
                </a:cubicBezTo>
                <a:close/>
                <a:moveTo>
                  <a:pt x="9924" y="2226"/>
                </a:moveTo>
                <a:cubicBezTo>
                  <a:pt x="10136" y="2130"/>
                  <a:pt x="10282" y="2056"/>
                  <a:pt x="10395" y="1986"/>
                </a:cubicBezTo>
                <a:cubicBezTo>
                  <a:pt x="10416" y="1973"/>
                  <a:pt x="10446" y="1976"/>
                  <a:pt x="10461" y="1993"/>
                </a:cubicBezTo>
                <a:cubicBezTo>
                  <a:pt x="10477" y="2009"/>
                  <a:pt x="10474" y="2034"/>
                  <a:pt x="10453" y="2046"/>
                </a:cubicBezTo>
                <a:cubicBezTo>
                  <a:pt x="10336" y="2119"/>
                  <a:pt x="10188" y="2196"/>
                  <a:pt x="9970" y="2293"/>
                </a:cubicBezTo>
                <a:cubicBezTo>
                  <a:pt x="9963" y="2296"/>
                  <a:pt x="9954" y="2298"/>
                  <a:pt x="9947" y="2298"/>
                </a:cubicBezTo>
                <a:cubicBezTo>
                  <a:pt x="9930" y="2298"/>
                  <a:pt x="9915" y="2291"/>
                  <a:pt x="9906" y="2279"/>
                </a:cubicBezTo>
                <a:cubicBezTo>
                  <a:pt x="9894" y="2259"/>
                  <a:pt x="9901" y="2236"/>
                  <a:pt x="9924" y="2226"/>
                </a:cubicBezTo>
                <a:close/>
                <a:moveTo>
                  <a:pt x="8909" y="2609"/>
                </a:moveTo>
                <a:lnTo>
                  <a:pt x="9005" y="2578"/>
                </a:lnTo>
                <a:cubicBezTo>
                  <a:pt x="9159" y="2530"/>
                  <a:pt x="9304" y="2485"/>
                  <a:pt x="9429" y="2438"/>
                </a:cubicBezTo>
                <a:cubicBezTo>
                  <a:pt x="9453" y="2429"/>
                  <a:pt x="9481" y="2437"/>
                  <a:pt x="9492" y="2456"/>
                </a:cubicBezTo>
                <a:cubicBezTo>
                  <a:pt x="9503" y="2476"/>
                  <a:pt x="9493" y="2498"/>
                  <a:pt x="9469" y="2507"/>
                </a:cubicBezTo>
                <a:cubicBezTo>
                  <a:pt x="9341" y="2555"/>
                  <a:pt x="9194" y="2601"/>
                  <a:pt x="9039" y="2650"/>
                </a:cubicBezTo>
                <a:lnTo>
                  <a:pt x="8942" y="2680"/>
                </a:lnTo>
                <a:cubicBezTo>
                  <a:pt x="8936" y="2682"/>
                  <a:pt x="8932" y="2683"/>
                  <a:pt x="8926" y="2683"/>
                </a:cubicBezTo>
                <a:cubicBezTo>
                  <a:pt x="8906" y="2683"/>
                  <a:pt x="8888" y="2673"/>
                  <a:pt x="8881" y="2658"/>
                </a:cubicBezTo>
                <a:cubicBezTo>
                  <a:pt x="8872" y="2638"/>
                  <a:pt x="8885" y="2616"/>
                  <a:pt x="8909" y="2609"/>
                </a:cubicBezTo>
                <a:close/>
                <a:moveTo>
                  <a:pt x="7155" y="3723"/>
                </a:moveTo>
                <a:cubicBezTo>
                  <a:pt x="7237" y="3581"/>
                  <a:pt x="7341" y="3449"/>
                  <a:pt x="7465" y="3331"/>
                </a:cubicBezTo>
                <a:cubicBezTo>
                  <a:pt x="7482" y="3315"/>
                  <a:pt x="7512" y="3313"/>
                  <a:pt x="7532" y="3327"/>
                </a:cubicBezTo>
                <a:cubicBezTo>
                  <a:pt x="7551" y="3341"/>
                  <a:pt x="7553" y="3365"/>
                  <a:pt x="7537" y="3381"/>
                </a:cubicBezTo>
                <a:cubicBezTo>
                  <a:pt x="7417" y="3493"/>
                  <a:pt x="7317" y="3619"/>
                  <a:pt x="7239" y="3755"/>
                </a:cubicBezTo>
                <a:cubicBezTo>
                  <a:pt x="7231" y="3768"/>
                  <a:pt x="7214" y="3777"/>
                  <a:pt x="7196" y="3777"/>
                </a:cubicBezTo>
                <a:cubicBezTo>
                  <a:pt x="7188" y="3777"/>
                  <a:pt x="7182" y="3776"/>
                  <a:pt x="7175" y="3773"/>
                </a:cubicBezTo>
                <a:cubicBezTo>
                  <a:pt x="7153" y="3765"/>
                  <a:pt x="7143" y="3742"/>
                  <a:pt x="7155" y="3723"/>
                </a:cubicBezTo>
                <a:close/>
                <a:moveTo>
                  <a:pt x="7214" y="4645"/>
                </a:moveTo>
                <a:cubicBezTo>
                  <a:pt x="7206" y="4648"/>
                  <a:pt x="7200" y="4649"/>
                  <a:pt x="7193" y="4649"/>
                </a:cubicBezTo>
                <a:cubicBezTo>
                  <a:pt x="7176" y="4649"/>
                  <a:pt x="7159" y="4641"/>
                  <a:pt x="7151" y="4628"/>
                </a:cubicBezTo>
                <a:cubicBezTo>
                  <a:pt x="7051" y="4464"/>
                  <a:pt x="7000" y="4311"/>
                  <a:pt x="6999" y="4176"/>
                </a:cubicBezTo>
                <a:cubicBezTo>
                  <a:pt x="6999" y="4154"/>
                  <a:pt x="7020" y="4137"/>
                  <a:pt x="7046" y="4137"/>
                </a:cubicBezTo>
                <a:cubicBezTo>
                  <a:pt x="7046" y="4137"/>
                  <a:pt x="7046" y="4137"/>
                  <a:pt x="7046" y="4137"/>
                </a:cubicBezTo>
                <a:cubicBezTo>
                  <a:pt x="7073" y="4137"/>
                  <a:pt x="7093" y="4154"/>
                  <a:pt x="7093" y="4176"/>
                </a:cubicBezTo>
                <a:cubicBezTo>
                  <a:pt x="7094" y="4299"/>
                  <a:pt x="7143" y="4440"/>
                  <a:pt x="7235" y="4594"/>
                </a:cubicBezTo>
                <a:cubicBezTo>
                  <a:pt x="7247" y="4613"/>
                  <a:pt x="7238" y="4635"/>
                  <a:pt x="7214" y="4645"/>
                </a:cubicBezTo>
                <a:close/>
                <a:moveTo>
                  <a:pt x="7888" y="5374"/>
                </a:moveTo>
                <a:cubicBezTo>
                  <a:pt x="7879" y="5381"/>
                  <a:pt x="7868" y="5384"/>
                  <a:pt x="7856" y="5384"/>
                </a:cubicBezTo>
                <a:cubicBezTo>
                  <a:pt x="7843" y="5384"/>
                  <a:pt x="7830" y="5380"/>
                  <a:pt x="7821" y="5371"/>
                </a:cubicBezTo>
                <a:cubicBezTo>
                  <a:pt x="7681" y="5248"/>
                  <a:pt x="7558" y="5130"/>
                  <a:pt x="7455" y="5019"/>
                </a:cubicBezTo>
                <a:cubicBezTo>
                  <a:pt x="7439" y="5002"/>
                  <a:pt x="7443" y="4978"/>
                  <a:pt x="7464" y="4965"/>
                </a:cubicBezTo>
                <a:cubicBezTo>
                  <a:pt x="7485" y="4953"/>
                  <a:pt x="7515" y="4956"/>
                  <a:pt x="7530" y="4973"/>
                </a:cubicBezTo>
                <a:cubicBezTo>
                  <a:pt x="7632" y="5082"/>
                  <a:pt x="7753" y="5200"/>
                  <a:pt x="7891" y="5320"/>
                </a:cubicBezTo>
                <a:cubicBezTo>
                  <a:pt x="7909" y="5336"/>
                  <a:pt x="7908" y="5361"/>
                  <a:pt x="7888" y="5374"/>
                </a:cubicBezTo>
                <a:close/>
                <a:moveTo>
                  <a:pt x="7918" y="3090"/>
                </a:moveTo>
                <a:cubicBezTo>
                  <a:pt x="7904" y="3090"/>
                  <a:pt x="7889" y="3084"/>
                  <a:pt x="7880" y="3073"/>
                </a:cubicBezTo>
                <a:cubicBezTo>
                  <a:pt x="7864" y="3056"/>
                  <a:pt x="7870" y="3032"/>
                  <a:pt x="7891" y="3020"/>
                </a:cubicBezTo>
                <a:cubicBezTo>
                  <a:pt x="8035" y="2937"/>
                  <a:pt x="8197" y="2860"/>
                  <a:pt x="8385" y="2787"/>
                </a:cubicBezTo>
                <a:cubicBezTo>
                  <a:pt x="8409" y="2778"/>
                  <a:pt x="8436" y="2786"/>
                  <a:pt x="8447" y="2805"/>
                </a:cubicBezTo>
                <a:cubicBezTo>
                  <a:pt x="8458" y="2824"/>
                  <a:pt x="8448" y="2847"/>
                  <a:pt x="8426" y="2856"/>
                </a:cubicBezTo>
                <a:cubicBezTo>
                  <a:pt x="8242" y="2927"/>
                  <a:pt x="8085" y="3001"/>
                  <a:pt x="7945" y="3081"/>
                </a:cubicBezTo>
                <a:cubicBezTo>
                  <a:pt x="7938" y="3087"/>
                  <a:pt x="7928" y="3090"/>
                  <a:pt x="7918" y="3090"/>
                </a:cubicBezTo>
                <a:close/>
                <a:moveTo>
                  <a:pt x="8703" y="6008"/>
                </a:moveTo>
                <a:cubicBezTo>
                  <a:pt x="8693" y="6017"/>
                  <a:pt x="8680" y="6021"/>
                  <a:pt x="8668" y="6021"/>
                </a:cubicBezTo>
                <a:cubicBezTo>
                  <a:pt x="8657" y="6021"/>
                  <a:pt x="8645" y="6018"/>
                  <a:pt x="8636" y="6011"/>
                </a:cubicBezTo>
                <a:cubicBezTo>
                  <a:pt x="8487" y="5904"/>
                  <a:pt x="8346" y="5799"/>
                  <a:pt x="8220" y="5700"/>
                </a:cubicBezTo>
                <a:cubicBezTo>
                  <a:pt x="8200" y="5686"/>
                  <a:pt x="8200" y="5661"/>
                  <a:pt x="8218" y="5647"/>
                </a:cubicBezTo>
                <a:cubicBezTo>
                  <a:pt x="8236" y="5632"/>
                  <a:pt x="8267" y="5631"/>
                  <a:pt x="8285" y="5646"/>
                </a:cubicBezTo>
                <a:cubicBezTo>
                  <a:pt x="8410" y="5744"/>
                  <a:pt x="8550" y="5848"/>
                  <a:pt x="8699" y="5954"/>
                </a:cubicBezTo>
                <a:cubicBezTo>
                  <a:pt x="8718" y="5968"/>
                  <a:pt x="8720" y="5992"/>
                  <a:pt x="8703" y="6008"/>
                </a:cubicBezTo>
                <a:close/>
                <a:moveTo>
                  <a:pt x="9571" y="6592"/>
                </a:moveTo>
                <a:cubicBezTo>
                  <a:pt x="9562" y="6602"/>
                  <a:pt x="9548" y="6606"/>
                  <a:pt x="9534" y="6606"/>
                </a:cubicBezTo>
                <a:cubicBezTo>
                  <a:pt x="9523" y="6606"/>
                  <a:pt x="9513" y="6603"/>
                  <a:pt x="9505" y="6598"/>
                </a:cubicBezTo>
                <a:cubicBezTo>
                  <a:pt x="9353" y="6500"/>
                  <a:pt x="9205" y="6403"/>
                  <a:pt x="9065" y="6309"/>
                </a:cubicBezTo>
                <a:cubicBezTo>
                  <a:pt x="9045" y="6295"/>
                  <a:pt x="9042" y="6271"/>
                  <a:pt x="9059" y="6255"/>
                </a:cubicBezTo>
                <a:cubicBezTo>
                  <a:pt x="9076" y="6238"/>
                  <a:pt x="9106" y="6236"/>
                  <a:pt x="9125" y="6250"/>
                </a:cubicBezTo>
                <a:cubicBezTo>
                  <a:pt x="9264" y="6344"/>
                  <a:pt x="9412" y="6440"/>
                  <a:pt x="9563" y="6538"/>
                </a:cubicBezTo>
                <a:cubicBezTo>
                  <a:pt x="9584" y="6551"/>
                  <a:pt x="9588" y="6575"/>
                  <a:pt x="9571" y="6592"/>
                </a:cubicBezTo>
                <a:close/>
                <a:moveTo>
                  <a:pt x="10470" y="7146"/>
                </a:moveTo>
                <a:cubicBezTo>
                  <a:pt x="10460" y="7156"/>
                  <a:pt x="10446" y="7162"/>
                  <a:pt x="10431" y="7162"/>
                </a:cubicBezTo>
                <a:cubicBezTo>
                  <a:pt x="10422" y="7162"/>
                  <a:pt x="10412" y="7159"/>
                  <a:pt x="10404" y="7154"/>
                </a:cubicBezTo>
                <a:cubicBezTo>
                  <a:pt x="10251" y="7062"/>
                  <a:pt x="10100" y="6971"/>
                  <a:pt x="9952" y="6879"/>
                </a:cubicBezTo>
                <a:cubicBezTo>
                  <a:pt x="9931" y="6866"/>
                  <a:pt x="9927" y="6842"/>
                  <a:pt x="9943" y="6825"/>
                </a:cubicBezTo>
                <a:cubicBezTo>
                  <a:pt x="9959" y="6809"/>
                  <a:pt x="9989" y="6805"/>
                  <a:pt x="10010" y="6818"/>
                </a:cubicBezTo>
                <a:cubicBezTo>
                  <a:pt x="10158" y="6910"/>
                  <a:pt x="10308" y="7002"/>
                  <a:pt x="10460" y="7093"/>
                </a:cubicBezTo>
                <a:cubicBezTo>
                  <a:pt x="10481" y="7105"/>
                  <a:pt x="10486" y="7130"/>
                  <a:pt x="10470" y="7146"/>
                </a:cubicBezTo>
                <a:close/>
                <a:moveTo>
                  <a:pt x="11385" y="7682"/>
                </a:moveTo>
                <a:cubicBezTo>
                  <a:pt x="11376" y="7693"/>
                  <a:pt x="11361" y="7699"/>
                  <a:pt x="11347" y="7699"/>
                </a:cubicBezTo>
                <a:cubicBezTo>
                  <a:pt x="11337" y="7699"/>
                  <a:pt x="11328" y="7697"/>
                  <a:pt x="11319" y="7692"/>
                </a:cubicBezTo>
                <a:cubicBezTo>
                  <a:pt x="11166" y="7604"/>
                  <a:pt x="11012" y="7515"/>
                  <a:pt x="10860" y="7426"/>
                </a:cubicBezTo>
                <a:cubicBezTo>
                  <a:pt x="10839" y="7413"/>
                  <a:pt x="10835" y="7389"/>
                  <a:pt x="10849" y="7372"/>
                </a:cubicBezTo>
                <a:cubicBezTo>
                  <a:pt x="10865" y="7354"/>
                  <a:pt x="10894" y="7350"/>
                  <a:pt x="10916" y="7363"/>
                </a:cubicBezTo>
                <a:cubicBezTo>
                  <a:pt x="11069" y="7452"/>
                  <a:pt x="11222" y="7541"/>
                  <a:pt x="11375" y="7629"/>
                </a:cubicBezTo>
                <a:cubicBezTo>
                  <a:pt x="11395" y="7641"/>
                  <a:pt x="11401" y="7665"/>
                  <a:pt x="11385" y="7682"/>
                </a:cubicBezTo>
                <a:close/>
                <a:moveTo>
                  <a:pt x="12312" y="8206"/>
                </a:moveTo>
                <a:cubicBezTo>
                  <a:pt x="12302" y="8216"/>
                  <a:pt x="12288" y="8222"/>
                  <a:pt x="12273" y="8222"/>
                </a:cubicBezTo>
                <a:cubicBezTo>
                  <a:pt x="12264" y="8222"/>
                  <a:pt x="12255" y="8220"/>
                  <a:pt x="12247" y="8215"/>
                </a:cubicBezTo>
                <a:cubicBezTo>
                  <a:pt x="12094" y="8129"/>
                  <a:pt x="11938" y="8043"/>
                  <a:pt x="11783" y="7955"/>
                </a:cubicBezTo>
                <a:cubicBezTo>
                  <a:pt x="11761" y="7943"/>
                  <a:pt x="11757" y="7919"/>
                  <a:pt x="11771" y="7901"/>
                </a:cubicBezTo>
                <a:cubicBezTo>
                  <a:pt x="11785" y="7883"/>
                  <a:pt x="11816" y="7879"/>
                  <a:pt x="11837" y="7891"/>
                </a:cubicBezTo>
                <a:cubicBezTo>
                  <a:pt x="11993" y="7979"/>
                  <a:pt x="12148" y="8066"/>
                  <a:pt x="12301" y="8152"/>
                </a:cubicBezTo>
                <a:cubicBezTo>
                  <a:pt x="12322" y="8165"/>
                  <a:pt x="12326" y="8188"/>
                  <a:pt x="12312" y="8206"/>
                </a:cubicBezTo>
                <a:close/>
                <a:moveTo>
                  <a:pt x="13243" y="8723"/>
                </a:moveTo>
                <a:cubicBezTo>
                  <a:pt x="13233" y="8734"/>
                  <a:pt x="13219" y="8740"/>
                  <a:pt x="13205" y="8740"/>
                </a:cubicBezTo>
                <a:cubicBezTo>
                  <a:pt x="13195" y="8740"/>
                  <a:pt x="13186" y="8738"/>
                  <a:pt x="13178" y="8733"/>
                </a:cubicBezTo>
                <a:lnTo>
                  <a:pt x="12712" y="8474"/>
                </a:lnTo>
                <a:cubicBezTo>
                  <a:pt x="12690" y="8462"/>
                  <a:pt x="12685" y="8438"/>
                  <a:pt x="12700" y="8420"/>
                </a:cubicBezTo>
                <a:cubicBezTo>
                  <a:pt x="12714" y="8403"/>
                  <a:pt x="12744" y="8399"/>
                  <a:pt x="12766" y="8411"/>
                </a:cubicBezTo>
                <a:lnTo>
                  <a:pt x="13232" y="8669"/>
                </a:lnTo>
                <a:cubicBezTo>
                  <a:pt x="13252" y="8682"/>
                  <a:pt x="13258" y="8706"/>
                  <a:pt x="13243" y="8723"/>
                </a:cubicBezTo>
                <a:close/>
                <a:moveTo>
                  <a:pt x="14155" y="9261"/>
                </a:moveTo>
                <a:cubicBezTo>
                  <a:pt x="14145" y="9271"/>
                  <a:pt x="14132" y="9276"/>
                  <a:pt x="14118" y="9276"/>
                </a:cubicBezTo>
                <a:cubicBezTo>
                  <a:pt x="14107" y="9276"/>
                  <a:pt x="14097" y="9273"/>
                  <a:pt x="14089" y="9267"/>
                </a:cubicBezTo>
                <a:cubicBezTo>
                  <a:pt x="13948" y="9175"/>
                  <a:pt x="13797" y="9083"/>
                  <a:pt x="13641" y="8992"/>
                </a:cubicBezTo>
                <a:cubicBezTo>
                  <a:pt x="13619" y="8980"/>
                  <a:pt x="13614" y="8956"/>
                  <a:pt x="13630" y="8939"/>
                </a:cubicBezTo>
                <a:cubicBezTo>
                  <a:pt x="13645" y="8921"/>
                  <a:pt x="13674" y="8917"/>
                  <a:pt x="13696" y="8930"/>
                </a:cubicBezTo>
                <a:cubicBezTo>
                  <a:pt x="13854" y="9021"/>
                  <a:pt x="14007" y="9114"/>
                  <a:pt x="14148" y="9206"/>
                </a:cubicBezTo>
                <a:cubicBezTo>
                  <a:pt x="14168" y="9220"/>
                  <a:pt x="14172" y="9244"/>
                  <a:pt x="14155" y="9261"/>
                </a:cubicBezTo>
                <a:close/>
                <a:moveTo>
                  <a:pt x="6160" y="20988"/>
                </a:moveTo>
                <a:cubicBezTo>
                  <a:pt x="5981" y="21068"/>
                  <a:pt x="5815" y="21142"/>
                  <a:pt x="5663" y="21209"/>
                </a:cubicBezTo>
                <a:cubicBezTo>
                  <a:pt x="5656" y="21211"/>
                  <a:pt x="5649" y="21213"/>
                  <a:pt x="5640" y="21213"/>
                </a:cubicBezTo>
                <a:cubicBezTo>
                  <a:pt x="5623" y="21213"/>
                  <a:pt x="5608" y="21207"/>
                  <a:pt x="5598" y="21193"/>
                </a:cubicBezTo>
                <a:cubicBezTo>
                  <a:pt x="5586" y="21174"/>
                  <a:pt x="5595" y="21151"/>
                  <a:pt x="5617" y="21141"/>
                </a:cubicBezTo>
                <a:cubicBezTo>
                  <a:pt x="5769" y="21075"/>
                  <a:pt x="5934" y="21002"/>
                  <a:pt x="6113" y="20921"/>
                </a:cubicBezTo>
                <a:cubicBezTo>
                  <a:pt x="6135" y="20911"/>
                  <a:pt x="6164" y="20917"/>
                  <a:pt x="6176" y="20935"/>
                </a:cubicBezTo>
                <a:cubicBezTo>
                  <a:pt x="6191" y="20955"/>
                  <a:pt x="6182" y="20978"/>
                  <a:pt x="6160" y="20988"/>
                </a:cubicBezTo>
                <a:close/>
                <a:moveTo>
                  <a:pt x="7141" y="20532"/>
                </a:moveTo>
                <a:cubicBezTo>
                  <a:pt x="6973" y="20613"/>
                  <a:pt x="6809" y="20689"/>
                  <a:pt x="6652" y="20762"/>
                </a:cubicBezTo>
                <a:cubicBezTo>
                  <a:pt x="6645" y="20766"/>
                  <a:pt x="6637" y="20767"/>
                  <a:pt x="6628" y="20767"/>
                </a:cubicBezTo>
                <a:cubicBezTo>
                  <a:pt x="6611" y="20767"/>
                  <a:pt x="6596" y="20760"/>
                  <a:pt x="6587" y="20748"/>
                </a:cubicBezTo>
                <a:cubicBezTo>
                  <a:pt x="6574" y="20729"/>
                  <a:pt x="6582" y="20706"/>
                  <a:pt x="6604" y="20695"/>
                </a:cubicBezTo>
                <a:cubicBezTo>
                  <a:pt x="6761" y="20623"/>
                  <a:pt x="6923" y="20546"/>
                  <a:pt x="7092" y="20466"/>
                </a:cubicBezTo>
                <a:cubicBezTo>
                  <a:pt x="7115" y="20455"/>
                  <a:pt x="7144" y="20461"/>
                  <a:pt x="7157" y="20479"/>
                </a:cubicBezTo>
                <a:cubicBezTo>
                  <a:pt x="7171" y="20498"/>
                  <a:pt x="7164" y="20521"/>
                  <a:pt x="7141" y="20532"/>
                </a:cubicBezTo>
                <a:close/>
                <a:moveTo>
                  <a:pt x="8109" y="20057"/>
                </a:moveTo>
                <a:cubicBezTo>
                  <a:pt x="7945" y="20140"/>
                  <a:pt x="7785" y="20220"/>
                  <a:pt x="7627" y="20297"/>
                </a:cubicBezTo>
                <a:cubicBezTo>
                  <a:pt x="7620" y="20301"/>
                  <a:pt x="7611" y="20303"/>
                  <a:pt x="7603" y="20303"/>
                </a:cubicBezTo>
                <a:cubicBezTo>
                  <a:pt x="7587" y="20303"/>
                  <a:pt x="7571" y="20296"/>
                  <a:pt x="7562" y="20284"/>
                </a:cubicBezTo>
                <a:cubicBezTo>
                  <a:pt x="7549" y="20265"/>
                  <a:pt x="7556" y="20242"/>
                  <a:pt x="7577" y="20231"/>
                </a:cubicBezTo>
                <a:cubicBezTo>
                  <a:pt x="7734" y="20154"/>
                  <a:pt x="7896" y="20074"/>
                  <a:pt x="8058" y="19992"/>
                </a:cubicBezTo>
                <a:cubicBezTo>
                  <a:pt x="8080" y="19981"/>
                  <a:pt x="8110" y="19986"/>
                  <a:pt x="8123" y="20005"/>
                </a:cubicBezTo>
                <a:cubicBezTo>
                  <a:pt x="8138" y="20022"/>
                  <a:pt x="8130" y="20047"/>
                  <a:pt x="8109" y="20057"/>
                </a:cubicBezTo>
                <a:close/>
                <a:moveTo>
                  <a:pt x="9060" y="19563"/>
                </a:moveTo>
                <a:cubicBezTo>
                  <a:pt x="8901" y="19648"/>
                  <a:pt x="8742" y="19732"/>
                  <a:pt x="8586" y="19813"/>
                </a:cubicBezTo>
                <a:cubicBezTo>
                  <a:pt x="8577" y="19817"/>
                  <a:pt x="8569" y="19819"/>
                  <a:pt x="8560" y="19819"/>
                </a:cubicBezTo>
                <a:cubicBezTo>
                  <a:pt x="8545" y="19819"/>
                  <a:pt x="8529" y="19813"/>
                  <a:pt x="8521" y="19802"/>
                </a:cubicBezTo>
                <a:cubicBezTo>
                  <a:pt x="8506" y="19784"/>
                  <a:pt x="8514" y="19760"/>
                  <a:pt x="8535" y="19749"/>
                </a:cubicBezTo>
                <a:cubicBezTo>
                  <a:pt x="8691" y="19668"/>
                  <a:pt x="8848" y="19585"/>
                  <a:pt x="9009" y="19500"/>
                </a:cubicBezTo>
                <a:cubicBezTo>
                  <a:pt x="9030" y="19488"/>
                  <a:pt x="9059" y="19493"/>
                  <a:pt x="9074" y="19511"/>
                </a:cubicBezTo>
                <a:cubicBezTo>
                  <a:pt x="9089" y="19528"/>
                  <a:pt x="9083" y="19552"/>
                  <a:pt x="9060" y="19563"/>
                </a:cubicBezTo>
                <a:close/>
                <a:moveTo>
                  <a:pt x="9996" y="19048"/>
                </a:moveTo>
                <a:cubicBezTo>
                  <a:pt x="9841" y="19137"/>
                  <a:pt x="9686" y="19224"/>
                  <a:pt x="9531" y="19309"/>
                </a:cubicBezTo>
                <a:cubicBezTo>
                  <a:pt x="9523" y="19314"/>
                  <a:pt x="9515" y="19316"/>
                  <a:pt x="9505" y="19316"/>
                </a:cubicBezTo>
                <a:cubicBezTo>
                  <a:pt x="9489" y="19316"/>
                  <a:pt x="9475" y="19310"/>
                  <a:pt x="9466" y="19299"/>
                </a:cubicBezTo>
                <a:cubicBezTo>
                  <a:pt x="9452" y="19281"/>
                  <a:pt x="9457" y="19258"/>
                  <a:pt x="9478" y="19246"/>
                </a:cubicBezTo>
                <a:cubicBezTo>
                  <a:pt x="9633" y="19161"/>
                  <a:pt x="9787" y="19074"/>
                  <a:pt x="9942" y="18987"/>
                </a:cubicBezTo>
                <a:cubicBezTo>
                  <a:pt x="9964" y="18975"/>
                  <a:pt x="9993" y="18979"/>
                  <a:pt x="10009" y="18996"/>
                </a:cubicBezTo>
                <a:cubicBezTo>
                  <a:pt x="10023" y="19012"/>
                  <a:pt x="10017" y="19036"/>
                  <a:pt x="9996" y="19048"/>
                </a:cubicBezTo>
                <a:close/>
                <a:moveTo>
                  <a:pt x="10911" y="18509"/>
                </a:moveTo>
                <a:cubicBezTo>
                  <a:pt x="10760" y="18601"/>
                  <a:pt x="10608" y="18693"/>
                  <a:pt x="10457" y="18782"/>
                </a:cubicBezTo>
                <a:cubicBezTo>
                  <a:pt x="10448" y="18786"/>
                  <a:pt x="10439" y="18789"/>
                  <a:pt x="10429" y="18789"/>
                </a:cubicBezTo>
                <a:cubicBezTo>
                  <a:pt x="10414" y="18789"/>
                  <a:pt x="10400" y="18783"/>
                  <a:pt x="10390" y="18774"/>
                </a:cubicBezTo>
                <a:cubicBezTo>
                  <a:pt x="10375" y="18756"/>
                  <a:pt x="10380" y="18733"/>
                  <a:pt x="10401" y="18720"/>
                </a:cubicBezTo>
                <a:cubicBezTo>
                  <a:pt x="10553" y="18631"/>
                  <a:pt x="10704" y="18540"/>
                  <a:pt x="10854" y="18449"/>
                </a:cubicBezTo>
                <a:cubicBezTo>
                  <a:pt x="10875" y="18436"/>
                  <a:pt x="10905" y="18439"/>
                  <a:pt x="10920" y="18456"/>
                </a:cubicBezTo>
                <a:cubicBezTo>
                  <a:pt x="10936" y="18473"/>
                  <a:pt x="10931" y="18496"/>
                  <a:pt x="10911" y="18509"/>
                </a:cubicBezTo>
                <a:close/>
                <a:moveTo>
                  <a:pt x="11801" y="17944"/>
                </a:moveTo>
                <a:cubicBezTo>
                  <a:pt x="11655" y="18041"/>
                  <a:pt x="11507" y="18136"/>
                  <a:pt x="11359" y="18231"/>
                </a:cubicBezTo>
                <a:cubicBezTo>
                  <a:pt x="11351" y="18237"/>
                  <a:pt x="11340" y="18239"/>
                  <a:pt x="11330" y="18239"/>
                </a:cubicBezTo>
                <a:cubicBezTo>
                  <a:pt x="11316" y="18239"/>
                  <a:pt x="11302" y="18234"/>
                  <a:pt x="11293" y="18224"/>
                </a:cubicBezTo>
                <a:cubicBezTo>
                  <a:pt x="11277" y="18207"/>
                  <a:pt x="11281" y="18183"/>
                  <a:pt x="11301" y="18170"/>
                </a:cubicBezTo>
                <a:cubicBezTo>
                  <a:pt x="11449" y="18077"/>
                  <a:pt x="11596" y="17981"/>
                  <a:pt x="11742" y="17884"/>
                </a:cubicBezTo>
                <a:cubicBezTo>
                  <a:pt x="11763" y="17871"/>
                  <a:pt x="11791" y="17874"/>
                  <a:pt x="11808" y="17890"/>
                </a:cubicBezTo>
                <a:cubicBezTo>
                  <a:pt x="11824" y="17906"/>
                  <a:pt x="11820" y="17930"/>
                  <a:pt x="11801" y="17944"/>
                </a:cubicBezTo>
                <a:close/>
                <a:moveTo>
                  <a:pt x="12659" y="17346"/>
                </a:moveTo>
                <a:cubicBezTo>
                  <a:pt x="12521" y="17447"/>
                  <a:pt x="12379" y="17548"/>
                  <a:pt x="12234" y="17649"/>
                </a:cubicBezTo>
                <a:cubicBezTo>
                  <a:pt x="12225" y="17655"/>
                  <a:pt x="12213" y="17658"/>
                  <a:pt x="12202" y="17658"/>
                </a:cubicBezTo>
                <a:cubicBezTo>
                  <a:pt x="12189" y="17658"/>
                  <a:pt x="12176" y="17653"/>
                  <a:pt x="12166" y="17644"/>
                </a:cubicBezTo>
                <a:cubicBezTo>
                  <a:pt x="12149" y="17629"/>
                  <a:pt x="12152" y="17604"/>
                  <a:pt x="12171" y="17590"/>
                </a:cubicBezTo>
                <a:cubicBezTo>
                  <a:pt x="12315" y="17490"/>
                  <a:pt x="12458" y="17388"/>
                  <a:pt x="12594" y="17289"/>
                </a:cubicBezTo>
                <a:cubicBezTo>
                  <a:pt x="12613" y="17275"/>
                  <a:pt x="12643" y="17276"/>
                  <a:pt x="12660" y="17292"/>
                </a:cubicBezTo>
                <a:cubicBezTo>
                  <a:pt x="12681" y="17308"/>
                  <a:pt x="12678" y="17333"/>
                  <a:pt x="12659" y="17346"/>
                </a:cubicBezTo>
                <a:close/>
                <a:moveTo>
                  <a:pt x="13476" y="16712"/>
                </a:moveTo>
                <a:cubicBezTo>
                  <a:pt x="13348" y="16818"/>
                  <a:pt x="13212" y="16927"/>
                  <a:pt x="13073" y="17034"/>
                </a:cubicBezTo>
                <a:cubicBezTo>
                  <a:pt x="13064" y="17041"/>
                  <a:pt x="13053" y="17045"/>
                  <a:pt x="13041" y="17045"/>
                </a:cubicBezTo>
                <a:cubicBezTo>
                  <a:pt x="13029" y="17045"/>
                  <a:pt x="13015" y="17041"/>
                  <a:pt x="13007" y="17033"/>
                </a:cubicBezTo>
                <a:cubicBezTo>
                  <a:pt x="12989" y="17017"/>
                  <a:pt x="12990" y="16994"/>
                  <a:pt x="13008" y="16979"/>
                </a:cubicBezTo>
                <a:cubicBezTo>
                  <a:pt x="13147" y="16872"/>
                  <a:pt x="13282" y="16765"/>
                  <a:pt x="13408" y="16659"/>
                </a:cubicBezTo>
                <a:cubicBezTo>
                  <a:pt x="13426" y="16644"/>
                  <a:pt x="13456" y="16643"/>
                  <a:pt x="13474" y="16658"/>
                </a:cubicBezTo>
                <a:cubicBezTo>
                  <a:pt x="13494" y="16673"/>
                  <a:pt x="13495" y="16697"/>
                  <a:pt x="13476" y="16712"/>
                </a:cubicBezTo>
                <a:close/>
                <a:moveTo>
                  <a:pt x="14236" y="16031"/>
                </a:moveTo>
                <a:cubicBezTo>
                  <a:pt x="14119" y="16146"/>
                  <a:pt x="13994" y="16262"/>
                  <a:pt x="13865" y="16378"/>
                </a:cubicBezTo>
                <a:cubicBezTo>
                  <a:pt x="13855" y="16387"/>
                  <a:pt x="13843" y="16391"/>
                  <a:pt x="13830" y="16391"/>
                </a:cubicBezTo>
                <a:cubicBezTo>
                  <a:pt x="13819" y="16391"/>
                  <a:pt x="13807" y="16388"/>
                  <a:pt x="13798" y="16381"/>
                </a:cubicBezTo>
                <a:cubicBezTo>
                  <a:pt x="13779" y="16366"/>
                  <a:pt x="13778" y="16343"/>
                  <a:pt x="13795" y="16327"/>
                </a:cubicBezTo>
                <a:cubicBezTo>
                  <a:pt x="13924" y="16212"/>
                  <a:pt x="14048" y="16097"/>
                  <a:pt x="14163" y="15984"/>
                </a:cubicBezTo>
                <a:cubicBezTo>
                  <a:pt x="14180" y="15967"/>
                  <a:pt x="14209" y="15965"/>
                  <a:pt x="14230" y="15979"/>
                </a:cubicBezTo>
                <a:cubicBezTo>
                  <a:pt x="14250" y="15991"/>
                  <a:pt x="14253" y="16016"/>
                  <a:pt x="14236" y="16031"/>
                </a:cubicBezTo>
                <a:close/>
                <a:moveTo>
                  <a:pt x="14916" y="15298"/>
                </a:moveTo>
                <a:cubicBezTo>
                  <a:pt x="14814" y="15420"/>
                  <a:pt x="14703" y="15545"/>
                  <a:pt x="14589" y="15669"/>
                </a:cubicBezTo>
                <a:lnTo>
                  <a:pt x="14549" y="15648"/>
                </a:lnTo>
                <a:lnTo>
                  <a:pt x="14513" y="15623"/>
                </a:lnTo>
                <a:cubicBezTo>
                  <a:pt x="14626" y="15500"/>
                  <a:pt x="14736" y="15376"/>
                  <a:pt x="14838" y="15254"/>
                </a:cubicBezTo>
                <a:cubicBezTo>
                  <a:pt x="14853" y="15237"/>
                  <a:pt x="14883" y="15233"/>
                  <a:pt x="14904" y="15244"/>
                </a:cubicBezTo>
                <a:cubicBezTo>
                  <a:pt x="14925" y="15257"/>
                  <a:pt x="14931" y="15281"/>
                  <a:pt x="14916" y="15298"/>
                </a:cubicBezTo>
                <a:close/>
                <a:moveTo>
                  <a:pt x="14978" y="9885"/>
                </a:moveTo>
                <a:cubicBezTo>
                  <a:pt x="14968" y="9892"/>
                  <a:pt x="14957" y="9895"/>
                  <a:pt x="14945" y="9895"/>
                </a:cubicBezTo>
                <a:cubicBezTo>
                  <a:pt x="14932" y="9895"/>
                  <a:pt x="14920" y="9891"/>
                  <a:pt x="14910" y="9882"/>
                </a:cubicBezTo>
                <a:cubicBezTo>
                  <a:pt x="14788" y="9774"/>
                  <a:pt x="14654" y="9667"/>
                  <a:pt x="14514" y="9562"/>
                </a:cubicBezTo>
                <a:cubicBezTo>
                  <a:pt x="14495" y="9547"/>
                  <a:pt x="14494" y="9524"/>
                  <a:pt x="14512" y="9508"/>
                </a:cubicBezTo>
                <a:cubicBezTo>
                  <a:pt x="14530" y="9492"/>
                  <a:pt x="14560" y="9491"/>
                  <a:pt x="14578" y="9506"/>
                </a:cubicBezTo>
                <a:cubicBezTo>
                  <a:pt x="14720" y="9612"/>
                  <a:pt x="14856" y="9722"/>
                  <a:pt x="14980" y="9830"/>
                </a:cubicBezTo>
                <a:cubicBezTo>
                  <a:pt x="14998" y="9846"/>
                  <a:pt x="14997" y="9870"/>
                  <a:pt x="14978" y="9885"/>
                </a:cubicBezTo>
                <a:close/>
                <a:moveTo>
                  <a:pt x="15504" y="14514"/>
                </a:moveTo>
                <a:cubicBezTo>
                  <a:pt x="15419" y="14645"/>
                  <a:pt x="15324" y="14780"/>
                  <a:pt x="15224" y="14913"/>
                </a:cubicBezTo>
                <a:cubicBezTo>
                  <a:pt x="15215" y="14924"/>
                  <a:pt x="15200" y="14931"/>
                  <a:pt x="15183" y="14931"/>
                </a:cubicBezTo>
                <a:cubicBezTo>
                  <a:pt x="15174" y="14931"/>
                  <a:pt x="15166" y="14929"/>
                  <a:pt x="15159" y="14925"/>
                </a:cubicBezTo>
                <a:cubicBezTo>
                  <a:pt x="15137" y="14914"/>
                  <a:pt x="15130" y="14891"/>
                  <a:pt x="15143" y="14873"/>
                </a:cubicBezTo>
                <a:cubicBezTo>
                  <a:pt x="15243" y="14741"/>
                  <a:pt x="15336" y="14608"/>
                  <a:pt x="15421" y="14478"/>
                </a:cubicBezTo>
                <a:cubicBezTo>
                  <a:pt x="15433" y="14460"/>
                  <a:pt x="15462" y="14453"/>
                  <a:pt x="15485" y="14462"/>
                </a:cubicBezTo>
                <a:cubicBezTo>
                  <a:pt x="15508" y="14472"/>
                  <a:pt x="15518" y="14496"/>
                  <a:pt x="15504" y="14514"/>
                </a:cubicBezTo>
                <a:close/>
                <a:moveTo>
                  <a:pt x="15626" y="10622"/>
                </a:moveTo>
                <a:cubicBezTo>
                  <a:pt x="15610" y="10622"/>
                  <a:pt x="15595" y="10615"/>
                  <a:pt x="15585" y="10603"/>
                </a:cubicBezTo>
                <a:cubicBezTo>
                  <a:pt x="15492" y="10477"/>
                  <a:pt x="15386" y="10351"/>
                  <a:pt x="15272" y="10229"/>
                </a:cubicBezTo>
                <a:cubicBezTo>
                  <a:pt x="15256" y="10213"/>
                  <a:pt x="15260" y="10188"/>
                  <a:pt x="15280" y="10176"/>
                </a:cubicBezTo>
                <a:cubicBezTo>
                  <a:pt x="15301" y="10163"/>
                  <a:pt x="15331" y="10166"/>
                  <a:pt x="15346" y="10183"/>
                </a:cubicBezTo>
                <a:cubicBezTo>
                  <a:pt x="15463" y="10307"/>
                  <a:pt x="15572" y="10435"/>
                  <a:pt x="15666" y="10564"/>
                </a:cubicBezTo>
                <a:cubicBezTo>
                  <a:pt x="15679" y="10583"/>
                  <a:pt x="15672" y="10606"/>
                  <a:pt x="15650" y="10617"/>
                </a:cubicBezTo>
                <a:cubicBezTo>
                  <a:pt x="15643" y="10620"/>
                  <a:pt x="15634" y="10622"/>
                  <a:pt x="15626" y="10622"/>
                </a:cubicBezTo>
                <a:close/>
                <a:moveTo>
                  <a:pt x="15964" y="13675"/>
                </a:moveTo>
                <a:cubicBezTo>
                  <a:pt x="15904" y="13814"/>
                  <a:pt x="15833" y="13958"/>
                  <a:pt x="15754" y="14101"/>
                </a:cubicBezTo>
                <a:cubicBezTo>
                  <a:pt x="15745" y="14116"/>
                  <a:pt x="15728" y="14124"/>
                  <a:pt x="15710" y="14124"/>
                </a:cubicBezTo>
                <a:cubicBezTo>
                  <a:pt x="15704" y="14124"/>
                  <a:pt x="15697" y="14123"/>
                  <a:pt x="15691" y="14121"/>
                </a:cubicBezTo>
                <a:cubicBezTo>
                  <a:pt x="15667" y="14112"/>
                  <a:pt x="15656" y="14090"/>
                  <a:pt x="15667" y="14070"/>
                </a:cubicBezTo>
                <a:cubicBezTo>
                  <a:pt x="15745" y="13928"/>
                  <a:pt x="15815" y="13787"/>
                  <a:pt x="15875" y="13649"/>
                </a:cubicBezTo>
                <a:cubicBezTo>
                  <a:pt x="15884" y="13630"/>
                  <a:pt x="15911" y="13619"/>
                  <a:pt x="15936" y="13626"/>
                </a:cubicBezTo>
                <a:cubicBezTo>
                  <a:pt x="15961" y="13633"/>
                  <a:pt x="15974" y="13655"/>
                  <a:pt x="15964" y="13675"/>
                </a:cubicBezTo>
                <a:close/>
                <a:moveTo>
                  <a:pt x="15842" y="11004"/>
                </a:moveTo>
                <a:cubicBezTo>
                  <a:pt x="15831" y="10984"/>
                  <a:pt x="15842" y="10962"/>
                  <a:pt x="15866" y="10953"/>
                </a:cubicBezTo>
                <a:cubicBezTo>
                  <a:pt x="15890" y="10944"/>
                  <a:pt x="15917" y="10953"/>
                  <a:pt x="15928" y="10972"/>
                </a:cubicBezTo>
                <a:cubicBezTo>
                  <a:pt x="16005" y="11114"/>
                  <a:pt x="16070" y="11260"/>
                  <a:pt x="16121" y="11407"/>
                </a:cubicBezTo>
                <a:cubicBezTo>
                  <a:pt x="16128" y="11427"/>
                  <a:pt x="16114" y="11449"/>
                  <a:pt x="16089" y="11455"/>
                </a:cubicBezTo>
                <a:cubicBezTo>
                  <a:pt x="16084" y="11456"/>
                  <a:pt x="16080" y="11456"/>
                  <a:pt x="16075" y="11456"/>
                </a:cubicBezTo>
                <a:cubicBezTo>
                  <a:pt x="16055" y="11456"/>
                  <a:pt x="16036" y="11445"/>
                  <a:pt x="16030" y="11427"/>
                </a:cubicBezTo>
                <a:cubicBezTo>
                  <a:pt x="15980" y="11286"/>
                  <a:pt x="15916" y="11142"/>
                  <a:pt x="15842" y="11004"/>
                </a:cubicBezTo>
                <a:close/>
                <a:moveTo>
                  <a:pt x="16128" y="13233"/>
                </a:moveTo>
                <a:cubicBezTo>
                  <a:pt x="16123" y="13251"/>
                  <a:pt x="16104" y="13263"/>
                  <a:pt x="16083" y="13263"/>
                </a:cubicBezTo>
                <a:cubicBezTo>
                  <a:pt x="16079" y="13263"/>
                  <a:pt x="16075" y="13263"/>
                  <a:pt x="16072" y="13262"/>
                </a:cubicBezTo>
                <a:cubicBezTo>
                  <a:pt x="16046" y="13257"/>
                  <a:pt x="16031" y="13236"/>
                  <a:pt x="16037" y="13215"/>
                </a:cubicBezTo>
                <a:cubicBezTo>
                  <a:pt x="16083" y="13065"/>
                  <a:pt x="16117" y="12916"/>
                  <a:pt x="16142" y="12771"/>
                </a:cubicBezTo>
                <a:cubicBezTo>
                  <a:pt x="16145" y="12750"/>
                  <a:pt x="16168" y="12734"/>
                  <a:pt x="16195" y="12737"/>
                </a:cubicBezTo>
                <a:cubicBezTo>
                  <a:pt x="16220" y="12740"/>
                  <a:pt x="16239" y="12760"/>
                  <a:pt x="16236" y="12780"/>
                </a:cubicBezTo>
                <a:cubicBezTo>
                  <a:pt x="16210" y="12929"/>
                  <a:pt x="16175" y="13081"/>
                  <a:pt x="16128" y="13233"/>
                </a:cubicBezTo>
                <a:close/>
                <a:moveTo>
                  <a:pt x="16273" y="12321"/>
                </a:moveTo>
                <a:cubicBezTo>
                  <a:pt x="16273" y="12342"/>
                  <a:pt x="16251" y="12359"/>
                  <a:pt x="16226" y="12359"/>
                </a:cubicBezTo>
                <a:cubicBezTo>
                  <a:pt x="16199" y="12359"/>
                  <a:pt x="16179" y="12341"/>
                  <a:pt x="16179" y="12321"/>
                </a:cubicBezTo>
                <a:lnTo>
                  <a:pt x="16179" y="12307"/>
                </a:lnTo>
                <a:cubicBezTo>
                  <a:pt x="16179" y="12160"/>
                  <a:pt x="16167" y="12013"/>
                  <a:pt x="16143" y="11870"/>
                </a:cubicBezTo>
                <a:cubicBezTo>
                  <a:pt x="16139" y="11850"/>
                  <a:pt x="16157" y="11830"/>
                  <a:pt x="16184" y="11828"/>
                </a:cubicBezTo>
                <a:cubicBezTo>
                  <a:pt x="16210" y="11824"/>
                  <a:pt x="16233" y="11839"/>
                  <a:pt x="16237" y="11861"/>
                </a:cubicBezTo>
                <a:cubicBezTo>
                  <a:pt x="16261" y="12007"/>
                  <a:pt x="16273" y="12158"/>
                  <a:pt x="16273" y="12308"/>
                </a:cubicBezTo>
                <a:lnTo>
                  <a:pt x="16273" y="12321"/>
                </a:lnTo>
                <a:close/>
              </a:path>
            </a:pathLst>
          </a:custGeom>
          <a:solidFill>
            <a:srgbClr val="2C3E50"/>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dirty="0"/>
          </a:p>
        </p:txBody>
      </p:sp>
      <p:sp>
        <p:nvSpPr>
          <p:cNvPr id="2" name="Título 1">
            <a:extLst>
              <a:ext uri="{FF2B5EF4-FFF2-40B4-BE49-F238E27FC236}">
                <a16:creationId xmlns:a16="http://schemas.microsoft.com/office/drawing/2014/main" id="{639B95DD-DC84-4404-9AFF-B53E5967006B}"/>
              </a:ext>
            </a:extLst>
          </p:cNvPr>
          <p:cNvSpPr>
            <a:spLocks noGrp="1"/>
          </p:cNvSpPr>
          <p:nvPr>
            <p:ph type="title"/>
          </p:nvPr>
        </p:nvSpPr>
        <p:spPr>
          <a:xfrm>
            <a:off x="354130" y="76526"/>
            <a:ext cx="6350000" cy="584200"/>
          </a:xfrm>
        </p:spPr>
        <p:txBody>
          <a:bodyPr/>
          <a:lstStyle/>
          <a:p>
            <a:r>
              <a:rPr lang="es-ES" dirty="0"/>
              <a:t>Grado de desempeño PG</a:t>
            </a:r>
          </a:p>
        </p:txBody>
      </p:sp>
      <p:sp>
        <p:nvSpPr>
          <p:cNvPr id="6" name="Flecha: a la derecha 5">
            <a:extLst>
              <a:ext uri="{FF2B5EF4-FFF2-40B4-BE49-F238E27FC236}">
                <a16:creationId xmlns:a16="http://schemas.microsoft.com/office/drawing/2014/main" id="{A01397CD-7054-44B3-8255-3E83881EACE7}"/>
              </a:ext>
            </a:extLst>
          </p:cNvPr>
          <p:cNvSpPr/>
          <p:nvPr/>
        </p:nvSpPr>
        <p:spPr>
          <a:xfrm>
            <a:off x="4595087" y="4345627"/>
            <a:ext cx="1428530" cy="75262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graphicFrame>
        <p:nvGraphicFramePr>
          <p:cNvPr id="9" name="Marcador de contenido 8">
            <a:extLst>
              <a:ext uri="{FF2B5EF4-FFF2-40B4-BE49-F238E27FC236}">
                <a16:creationId xmlns:a16="http://schemas.microsoft.com/office/drawing/2014/main" id="{0D21A804-2481-4C22-BC41-24296F54F8FF}"/>
              </a:ext>
            </a:extLst>
          </p:cNvPr>
          <p:cNvGraphicFramePr>
            <a:graphicFrameLocks noGrp="1"/>
          </p:cNvGraphicFramePr>
          <p:nvPr>
            <p:ph idx="1"/>
          </p:nvPr>
        </p:nvGraphicFramePr>
        <p:xfrm>
          <a:off x="354130" y="1002684"/>
          <a:ext cx="3104124" cy="4962184"/>
        </p:xfrm>
        <a:graphic>
          <a:graphicData uri="http://schemas.openxmlformats.org/drawingml/2006/table">
            <a:tbl>
              <a:tblPr firstRow="1" firstCol="1" bandRow="1">
                <a:tableStyleId>{5C22544A-7EE6-4342-B048-85BDC9FD1C3A}</a:tableStyleId>
              </a:tblPr>
              <a:tblGrid>
                <a:gridCol w="1973164">
                  <a:extLst>
                    <a:ext uri="{9D8B030D-6E8A-4147-A177-3AD203B41FA5}">
                      <a16:colId xmlns:a16="http://schemas.microsoft.com/office/drawing/2014/main" val="4186131478"/>
                    </a:ext>
                  </a:extLst>
                </a:gridCol>
                <a:gridCol w="1130960">
                  <a:extLst>
                    <a:ext uri="{9D8B030D-6E8A-4147-A177-3AD203B41FA5}">
                      <a16:colId xmlns:a16="http://schemas.microsoft.com/office/drawing/2014/main" val="836940196"/>
                    </a:ext>
                  </a:extLst>
                </a:gridCol>
              </a:tblGrid>
              <a:tr h="291904">
                <a:tc rowSpan="2">
                  <a:txBody>
                    <a:bodyPr/>
                    <a:lstStyle/>
                    <a:p>
                      <a:pPr algn="ctr">
                        <a:lnSpc>
                          <a:spcPct val="107000"/>
                        </a:lnSpc>
                        <a:spcAft>
                          <a:spcPts val="800"/>
                        </a:spcAft>
                      </a:pPr>
                      <a:r>
                        <a:rPr lang="es-ES" sz="1000" dirty="0">
                          <a:effectLst/>
                        </a:rPr>
                        <a:t>Provincia</a:t>
                      </a:r>
                      <a:endParaRPr lang="es-E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257" marR="47257" marT="0" marB="0"/>
                </a:tc>
                <a:tc>
                  <a:txBody>
                    <a:bodyPr/>
                    <a:lstStyle/>
                    <a:p>
                      <a:pPr algn="ctr">
                        <a:lnSpc>
                          <a:spcPct val="107000"/>
                        </a:lnSpc>
                        <a:spcAft>
                          <a:spcPts val="800"/>
                        </a:spcAft>
                      </a:pPr>
                      <a:r>
                        <a:rPr lang="es-ES" sz="1000">
                          <a:effectLst/>
                        </a:rPr>
                        <a:t>GRADO PG RECOMENDADO</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257" marR="47257" marT="0" marB="0"/>
                </a:tc>
                <a:extLst>
                  <a:ext uri="{0D108BD9-81ED-4DB2-BD59-A6C34878D82A}">
                    <a16:rowId xmlns:a16="http://schemas.microsoft.com/office/drawing/2014/main" val="3855308806"/>
                  </a:ext>
                </a:extLst>
              </a:tr>
              <a:tr h="155847">
                <a:tc vMerge="1">
                  <a:txBody>
                    <a:bodyPr/>
                    <a:lstStyle/>
                    <a:p>
                      <a:endParaRPr lang="es-ES"/>
                    </a:p>
                  </a:txBody>
                  <a:tcPr/>
                </a:tc>
                <a:tc>
                  <a:txBody>
                    <a:bodyPr/>
                    <a:lstStyle/>
                    <a:p>
                      <a:pPr algn="ctr">
                        <a:lnSpc>
                          <a:spcPct val="107000"/>
                        </a:lnSpc>
                        <a:spcAft>
                          <a:spcPts val="800"/>
                        </a:spcAft>
                      </a:pPr>
                      <a:r>
                        <a:rPr lang="es-ES" sz="1000">
                          <a:effectLst/>
                        </a:rPr>
                        <a:t>PG=XX-YY</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257" marR="47257" marT="0" marB="0"/>
                </a:tc>
                <a:extLst>
                  <a:ext uri="{0D108BD9-81ED-4DB2-BD59-A6C34878D82A}">
                    <a16:rowId xmlns:a16="http://schemas.microsoft.com/office/drawing/2014/main" val="2712229058"/>
                  </a:ext>
                </a:extLst>
              </a:tr>
              <a:tr h="182563">
                <a:tc>
                  <a:txBody>
                    <a:bodyPr/>
                    <a:lstStyle/>
                    <a:p>
                      <a:pPr algn="ctr">
                        <a:lnSpc>
                          <a:spcPct val="107000"/>
                        </a:lnSpc>
                        <a:spcAft>
                          <a:spcPts val="800"/>
                        </a:spcAft>
                      </a:pPr>
                      <a:r>
                        <a:rPr lang="es-ES" sz="1000" dirty="0">
                          <a:effectLst/>
                        </a:rPr>
                        <a:t>ESMERALDAS</a:t>
                      </a:r>
                      <a:endParaRPr lang="es-E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257" marR="47257" marT="0" marB="0"/>
                </a:tc>
                <a:tc>
                  <a:txBody>
                    <a:bodyPr/>
                    <a:lstStyle/>
                    <a:p>
                      <a:pPr algn="ctr">
                        <a:lnSpc>
                          <a:spcPct val="107000"/>
                        </a:lnSpc>
                        <a:spcAft>
                          <a:spcPts val="800"/>
                        </a:spcAft>
                      </a:pPr>
                      <a:r>
                        <a:rPr lang="es-ES" sz="1000">
                          <a:effectLst/>
                        </a:rPr>
                        <a:t>PG64-22</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257" marR="47257" marT="0" marB="0"/>
                </a:tc>
                <a:extLst>
                  <a:ext uri="{0D108BD9-81ED-4DB2-BD59-A6C34878D82A}">
                    <a16:rowId xmlns:a16="http://schemas.microsoft.com/office/drawing/2014/main" val="4157403819"/>
                  </a:ext>
                </a:extLst>
              </a:tr>
              <a:tr h="182563">
                <a:tc>
                  <a:txBody>
                    <a:bodyPr/>
                    <a:lstStyle/>
                    <a:p>
                      <a:pPr algn="ctr">
                        <a:lnSpc>
                          <a:spcPct val="107000"/>
                        </a:lnSpc>
                        <a:spcAft>
                          <a:spcPts val="800"/>
                        </a:spcAft>
                      </a:pPr>
                      <a:r>
                        <a:rPr lang="es-ES" sz="1000" dirty="0">
                          <a:effectLst/>
                        </a:rPr>
                        <a:t>MANABI</a:t>
                      </a:r>
                      <a:endParaRPr lang="es-E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257" marR="47257" marT="0" marB="0"/>
                </a:tc>
                <a:tc>
                  <a:txBody>
                    <a:bodyPr/>
                    <a:lstStyle/>
                    <a:p>
                      <a:pPr algn="ctr">
                        <a:lnSpc>
                          <a:spcPct val="107000"/>
                        </a:lnSpc>
                        <a:spcAft>
                          <a:spcPts val="800"/>
                        </a:spcAft>
                      </a:pPr>
                      <a:r>
                        <a:rPr lang="es-ES" sz="1000" dirty="0">
                          <a:effectLst/>
                        </a:rPr>
                        <a:t>PG64-22</a:t>
                      </a:r>
                      <a:endParaRPr lang="es-E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257" marR="47257" marT="0" marB="0"/>
                </a:tc>
                <a:extLst>
                  <a:ext uri="{0D108BD9-81ED-4DB2-BD59-A6C34878D82A}">
                    <a16:rowId xmlns:a16="http://schemas.microsoft.com/office/drawing/2014/main" val="2392128979"/>
                  </a:ext>
                </a:extLst>
              </a:tr>
              <a:tr h="288491">
                <a:tc>
                  <a:txBody>
                    <a:bodyPr/>
                    <a:lstStyle/>
                    <a:p>
                      <a:pPr algn="ctr">
                        <a:lnSpc>
                          <a:spcPct val="107000"/>
                        </a:lnSpc>
                        <a:spcAft>
                          <a:spcPts val="800"/>
                        </a:spcAft>
                      </a:pPr>
                      <a:r>
                        <a:rPr lang="es-ES" sz="1000" dirty="0">
                          <a:effectLst/>
                        </a:rPr>
                        <a:t>STO DOMINGO DE LOS TSACHILAS</a:t>
                      </a:r>
                      <a:endParaRPr lang="es-E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257" marR="47257" marT="0" marB="0"/>
                </a:tc>
                <a:tc>
                  <a:txBody>
                    <a:bodyPr/>
                    <a:lstStyle/>
                    <a:p>
                      <a:pPr algn="ctr">
                        <a:lnSpc>
                          <a:spcPct val="107000"/>
                        </a:lnSpc>
                        <a:spcAft>
                          <a:spcPts val="800"/>
                        </a:spcAft>
                      </a:pPr>
                      <a:r>
                        <a:rPr lang="es-ES" sz="1000">
                          <a:effectLst/>
                        </a:rPr>
                        <a:t>PG64-22</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257" marR="47257" marT="0" marB="0"/>
                </a:tc>
                <a:extLst>
                  <a:ext uri="{0D108BD9-81ED-4DB2-BD59-A6C34878D82A}">
                    <a16:rowId xmlns:a16="http://schemas.microsoft.com/office/drawing/2014/main" val="3964015680"/>
                  </a:ext>
                </a:extLst>
              </a:tr>
              <a:tr h="182563">
                <a:tc>
                  <a:txBody>
                    <a:bodyPr/>
                    <a:lstStyle/>
                    <a:p>
                      <a:pPr algn="ctr">
                        <a:lnSpc>
                          <a:spcPct val="107000"/>
                        </a:lnSpc>
                        <a:spcAft>
                          <a:spcPts val="800"/>
                        </a:spcAft>
                      </a:pPr>
                      <a:r>
                        <a:rPr lang="es-ES" sz="1000">
                          <a:effectLst/>
                        </a:rPr>
                        <a:t>SANTA ELENA</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257" marR="47257" marT="0" marB="0"/>
                </a:tc>
                <a:tc>
                  <a:txBody>
                    <a:bodyPr/>
                    <a:lstStyle/>
                    <a:p>
                      <a:pPr algn="ctr">
                        <a:lnSpc>
                          <a:spcPct val="107000"/>
                        </a:lnSpc>
                        <a:spcAft>
                          <a:spcPts val="800"/>
                        </a:spcAft>
                      </a:pPr>
                      <a:r>
                        <a:rPr lang="es-ES" sz="1000" dirty="0">
                          <a:effectLst/>
                        </a:rPr>
                        <a:t>PG64-22</a:t>
                      </a:r>
                      <a:endParaRPr lang="es-E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257" marR="47257" marT="0" marB="0"/>
                </a:tc>
                <a:extLst>
                  <a:ext uri="{0D108BD9-81ED-4DB2-BD59-A6C34878D82A}">
                    <a16:rowId xmlns:a16="http://schemas.microsoft.com/office/drawing/2014/main" val="3140368362"/>
                  </a:ext>
                </a:extLst>
              </a:tr>
              <a:tr h="182563">
                <a:tc>
                  <a:txBody>
                    <a:bodyPr/>
                    <a:lstStyle/>
                    <a:p>
                      <a:pPr algn="ctr">
                        <a:lnSpc>
                          <a:spcPct val="107000"/>
                        </a:lnSpc>
                        <a:spcAft>
                          <a:spcPts val="800"/>
                        </a:spcAft>
                      </a:pPr>
                      <a:r>
                        <a:rPr lang="es-ES" sz="1000">
                          <a:effectLst/>
                        </a:rPr>
                        <a:t>GUAYAS</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257" marR="47257" marT="0" marB="0"/>
                </a:tc>
                <a:tc>
                  <a:txBody>
                    <a:bodyPr/>
                    <a:lstStyle/>
                    <a:p>
                      <a:pPr algn="ctr">
                        <a:lnSpc>
                          <a:spcPct val="107000"/>
                        </a:lnSpc>
                        <a:spcAft>
                          <a:spcPts val="800"/>
                        </a:spcAft>
                      </a:pPr>
                      <a:r>
                        <a:rPr lang="es-ES" sz="1000" dirty="0">
                          <a:effectLst/>
                        </a:rPr>
                        <a:t>PG64-22</a:t>
                      </a:r>
                      <a:endParaRPr lang="es-E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257" marR="47257" marT="0" marB="0"/>
                </a:tc>
                <a:extLst>
                  <a:ext uri="{0D108BD9-81ED-4DB2-BD59-A6C34878D82A}">
                    <a16:rowId xmlns:a16="http://schemas.microsoft.com/office/drawing/2014/main" val="3899703510"/>
                  </a:ext>
                </a:extLst>
              </a:tr>
              <a:tr h="182563">
                <a:tc>
                  <a:txBody>
                    <a:bodyPr/>
                    <a:lstStyle/>
                    <a:p>
                      <a:pPr algn="ctr">
                        <a:lnSpc>
                          <a:spcPct val="107000"/>
                        </a:lnSpc>
                        <a:spcAft>
                          <a:spcPts val="800"/>
                        </a:spcAft>
                      </a:pPr>
                      <a:r>
                        <a:rPr lang="es-ES" sz="1000">
                          <a:effectLst/>
                        </a:rPr>
                        <a:t>LOS RIOS</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257" marR="47257" marT="0" marB="0"/>
                </a:tc>
                <a:tc>
                  <a:txBody>
                    <a:bodyPr/>
                    <a:lstStyle/>
                    <a:p>
                      <a:pPr algn="ctr">
                        <a:lnSpc>
                          <a:spcPct val="107000"/>
                        </a:lnSpc>
                        <a:spcAft>
                          <a:spcPts val="800"/>
                        </a:spcAft>
                      </a:pPr>
                      <a:r>
                        <a:rPr lang="es-ES" sz="1000" dirty="0">
                          <a:effectLst/>
                        </a:rPr>
                        <a:t>PG64-22</a:t>
                      </a:r>
                      <a:endParaRPr lang="es-E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257" marR="47257" marT="0" marB="0"/>
                </a:tc>
                <a:extLst>
                  <a:ext uri="{0D108BD9-81ED-4DB2-BD59-A6C34878D82A}">
                    <a16:rowId xmlns:a16="http://schemas.microsoft.com/office/drawing/2014/main" val="1530235247"/>
                  </a:ext>
                </a:extLst>
              </a:tr>
              <a:tr h="182563">
                <a:tc>
                  <a:txBody>
                    <a:bodyPr/>
                    <a:lstStyle/>
                    <a:p>
                      <a:pPr algn="ctr">
                        <a:lnSpc>
                          <a:spcPct val="107000"/>
                        </a:lnSpc>
                        <a:spcAft>
                          <a:spcPts val="800"/>
                        </a:spcAft>
                      </a:pPr>
                      <a:r>
                        <a:rPr lang="es-ES" sz="1000">
                          <a:effectLst/>
                        </a:rPr>
                        <a:t>EL ORO</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257" marR="47257" marT="0" marB="0"/>
                </a:tc>
                <a:tc>
                  <a:txBody>
                    <a:bodyPr/>
                    <a:lstStyle/>
                    <a:p>
                      <a:pPr algn="ctr">
                        <a:lnSpc>
                          <a:spcPct val="107000"/>
                        </a:lnSpc>
                        <a:spcAft>
                          <a:spcPts val="800"/>
                        </a:spcAft>
                      </a:pPr>
                      <a:r>
                        <a:rPr lang="es-ES" sz="1000">
                          <a:effectLst/>
                        </a:rPr>
                        <a:t>PG64-22</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257" marR="47257" marT="0" marB="0"/>
                </a:tc>
                <a:extLst>
                  <a:ext uri="{0D108BD9-81ED-4DB2-BD59-A6C34878D82A}">
                    <a16:rowId xmlns:a16="http://schemas.microsoft.com/office/drawing/2014/main" val="3523769114"/>
                  </a:ext>
                </a:extLst>
              </a:tr>
              <a:tr h="182563">
                <a:tc>
                  <a:txBody>
                    <a:bodyPr/>
                    <a:lstStyle/>
                    <a:p>
                      <a:pPr algn="ctr">
                        <a:lnSpc>
                          <a:spcPct val="107000"/>
                        </a:lnSpc>
                        <a:spcAft>
                          <a:spcPts val="800"/>
                        </a:spcAft>
                      </a:pPr>
                      <a:r>
                        <a:rPr lang="es-ES" sz="1000">
                          <a:effectLst/>
                        </a:rPr>
                        <a:t>CARCHI</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257" marR="47257" marT="0" marB="0"/>
                </a:tc>
                <a:tc>
                  <a:txBody>
                    <a:bodyPr/>
                    <a:lstStyle/>
                    <a:p>
                      <a:pPr algn="ctr">
                        <a:lnSpc>
                          <a:spcPct val="107000"/>
                        </a:lnSpc>
                        <a:spcAft>
                          <a:spcPts val="800"/>
                        </a:spcAft>
                      </a:pPr>
                      <a:r>
                        <a:rPr lang="es-ES" sz="1000" dirty="0">
                          <a:effectLst/>
                        </a:rPr>
                        <a:t>PG58-22</a:t>
                      </a:r>
                      <a:endParaRPr lang="es-E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257" marR="47257" marT="0" marB="0"/>
                </a:tc>
                <a:extLst>
                  <a:ext uri="{0D108BD9-81ED-4DB2-BD59-A6C34878D82A}">
                    <a16:rowId xmlns:a16="http://schemas.microsoft.com/office/drawing/2014/main" val="1267078936"/>
                  </a:ext>
                </a:extLst>
              </a:tr>
              <a:tr h="182563">
                <a:tc>
                  <a:txBody>
                    <a:bodyPr/>
                    <a:lstStyle/>
                    <a:p>
                      <a:pPr algn="ctr">
                        <a:lnSpc>
                          <a:spcPct val="107000"/>
                        </a:lnSpc>
                        <a:spcAft>
                          <a:spcPts val="800"/>
                        </a:spcAft>
                      </a:pPr>
                      <a:r>
                        <a:rPr lang="es-ES" sz="1000">
                          <a:effectLst/>
                        </a:rPr>
                        <a:t>IMBABURA</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257" marR="47257" marT="0" marB="0"/>
                </a:tc>
                <a:tc>
                  <a:txBody>
                    <a:bodyPr/>
                    <a:lstStyle/>
                    <a:p>
                      <a:pPr algn="ctr">
                        <a:lnSpc>
                          <a:spcPct val="107000"/>
                        </a:lnSpc>
                        <a:spcAft>
                          <a:spcPts val="800"/>
                        </a:spcAft>
                      </a:pPr>
                      <a:r>
                        <a:rPr lang="es-ES" sz="1000" dirty="0">
                          <a:effectLst/>
                        </a:rPr>
                        <a:t>PG64-22</a:t>
                      </a:r>
                      <a:endParaRPr lang="es-E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257" marR="47257" marT="0" marB="0"/>
                </a:tc>
                <a:extLst>
                  <a:ext uri="{0D108BD9-81ED-4DB2-BD59-A6C34878D82A}">
                    <a16:rowId xmlns:a16="http://schemas.microsoft.com/office/drawing/2014/main" val="624143261"/>
                  </a:ext>
                </a:extLst>
              </a:tr>
              <a:tr h="182563">
                <a:tc>
                  <a:txBody>
                    <a:bodyPr/>
                    <a:lstStyle/>
                    <a:p>
                      <a:pPr algn="ctr">
                        <a:lnSpc>
                          <a:spcPct val="107000"/>
                        </a:lnSpc>
                        <a:spcAft>
                          <a:spcPts val="800"/>
                        </a:spcAft>
                      </a:pPr>
                      <a:r>
                        <a:rPr lang="es-ES" sz="1000">
                          <a:effectLst/>
                        </a:rPr>
                        <a:t>PICHINCHA</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257" marR="47257" marT="0" marB="0"/>
                </a:tc>
                <a:tc>
                  <a:txBody>
                    <a:bodyPr/>
                    <a:lstStyle/>
                    <a:p>
                      <a:pPr algn="ctr">
                        <a:lnSpc>
                          <a:spcPct val="107000"/>
                        </a:lnSpc>
                        <a:spcAft>
                          <a:spcPts val="800"/>
                        </a:spcAft>
                      </a:pPr>
                      <a:r>
                        <a:rPr lang="es-ES" sz="1000" dirty="0">
                          <a:effectLst/>
                        </a:rPr>
                        <a:t>PG64-22</a:t>
                      </a:r>
                      <a:endParaRPr lang="es-E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257" marR="47257" marT="0" marB="0"/>
                </a:tc>
                <a:extLst>
                  <a:ext uri="{0D108BD9-81ED-4DB2-BD59-A6C34878D82A}">
                    <a16:rowId xmlns:a16="http://schemas.microsoft.com/office/drawing/2014/main" val="2866850118"/>
                  </a:ext>
                </a:extLst>
              </a:tr>
              <a:tr h="182563">
                <a:tc>
                  <a:txBody>
                    <a:bodyPr/>
                    <a:lstStyle/>
                    <a:p>
                      <a:pPr algn="ctr">
                        <a:lnSpc>
                          <a:spcPct val="107000"/>
                        </a:lnSpc>
                        <a:spcAft>
                          <a:spcPts val="800"/>
                        </a:spcAft>
                      </a:pPr>
                      <a:r>
                        <a:rPr lang="es-ES" sz="1000">
                          <a:effectLst/>
                        </a:rPr>
                        <a:t>COTOPAXI</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257" marR="47257" marT="0" marB="0"/>
                </a:tc>
                <a:tc>
                  <a:txBody>
                    <a:bodyPr/>
                    <a:lstStyle/>
                    <a:p>
                      <a:pPr algn="ctr">
                        <a:lnSpc>
                          <a:spcPct val="107000"/>
                        </a:lnSpc>
                        <a:spcAft>
                          <a:spcPts val="800"/>
                        </a:spcAft>
                      </a:pPr>
                      <a:r>
                        <a:rPr lang="es-ES" sz="1000" dirty="0">
                          <a:effectLst/>
                        </a:rPr>
                        <a:t>PG64-22</a:t>
                      </a:r>
                      <a:endParaRPr lang="es-E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257" marR="47257" marT="0" marB="0"/>
                </a:tc>
                <a:extLst>
                  <a:ext uri="{0D108BD9-81ED-4DB2-BD59-A6C34878D82A}">
                    <a16:rowId xmlns:a16="http://schemas.microsoft.com/office/drawing/2014/main" val="975000135"/>
                  </a:ext>
                </a:extLst>
              </a:tr>
              <a:tr h="182563">
                <a:tc>
                  <a:txBody>
                    <a:bodyPr/>
                    <a:lstStyle/>
                    <a:p>
                      <a:pPr algn="ctr">
                        <a:lnSpc>
                          <a:spcPct val="107000"/>
                        </a:lnSpc>
                        <a:spcAft>
                          <a:spcPts val="800"/>
                        </a:spcAft>
                      </a:pPr>
                      <a:r>
                        <a:rPr lang="es-ES" sz="1000">
                          <a:effectLst/>
                        </a:rPr>
                        <a:t>TUNGURAHUA</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257" marR="47257" marT="0" marB="0"/>
                </a:tc>
                <a:tc>
                  <a:txBody>
                    <a:bodyPr/>
                    <a:lstStyle/>
                    <a:p>
                      <a:pPr algn="ctr">
                        <a:lnSpc>
                          <a:spcPct val="107000"/>
                        </a:lnSpc>
                        <a:spcAft>
                          <a:spcPts val="800"/>
                        </a:spcAft>
                      </a:pPr>
                      <a:r>
                        <a:rPr lang="es-ES" sz="1000" dirty="0">
                          <a:effectLst/>
                        </a:rPr>
                        <a:t>PG64-22</a:t>
                      </a:r>
                      <a:endParaRPr lang="es-E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257" marR="47257" marT="0" marB="0"/>
                </a:tc>
                <a:extLst>
                  <a:ext uri="{0D108BD9-81ED-4DB2-BD59-A6C34878D82A}">
                    <a16:rowId xmlns:a16="http://schemas.microsoft.com/office/drawing/2014/main" val="3714881041"/>
                  </a:ext>
                </a:extLst>
              </a:tr>
              <a:tr h="182563">
                <a:tc>
                  <a:txBody>
                    <a:bodyPr/>
                    <a:lstStyle/>
                    <a:p>
                      <a:pPr algn="ctr">
                        <a:lnSpc>
                          <a:spcPct val="107000"/>
                        </a:lnSpc>
                        <a:spcAft>
                          <a:spcPts val="800"/>
                        </a:spcAft>
                      </a:pPr>
                      <a:r>
                        <a:rPr lang="es-ES" sz="1000">
                          <a:effectLst/>
                        </a:rPr>
                        <a:t>BOLIVAR</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257" marR="47257" marT="0" marB="0"/>
                </a:tc>
                <a:tc>
                  <a:txBody>
                    <a:bodyPr/>
                    <a:lstStyle/>
                    <a:p>
                      <a:pPr algn="ctr">
                        <a:lnSpc>
                          <a:spcPct val="107000"/>
                        </a:lnSpc>
                        <a:spcAft>
                          <a:spcPts val="800"/>
                        </a:spcAft>
                      </a:pPr>
                      <a:r>
                        <a:rPr lang="es-ES" sz="1000">
                          <a:effectLst/>
                        </a:rPr>
                        <a:t>PG64-22</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257" marR="47257" marT="0" marB="0"/>
                </a:tc>
                <a:extLst>
                  <a:ext uri="{0D108BD9-81ED-4DB2-BD59-A6C34878D82A}">
                    <a16:rowId xmlns:a16="http://schemas.microsoft.com/office/drawing/2014/main" val="2381087851"/>
                  </a:ext>
                </a:extLst>
              </a:tr>
              <a:tr h="182563">
                <a:tc>
                  <a:txBody>
                    <a:bodyPr/>
                    <a:lstStyle/>
                    <a:p>
                      <a:pPr algn="ctr">
                        <a:lnSpc>
                          <a:spcPct val="107000"/>
                        </a:lnSpc>
                        <a:spcAft>
                          <a:spcPts val="800"/>
                        </a:spcAft>
                      </a:pPr>
                      <a:r>
                        <a:rPr lang="es-ES" sz="1000">
                          <a:effectLst/>
                        </a:rPr>
                        <a:t>CHIMBORAZO</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257" marR="47257" marT="0" marB="0"/>
                </a:tc>
                <a:tc>
                  <a:txBody>
                    <a:bodyPr/>
                    <a:lstStyle/>
                    <a:p>
                      <a:pPr algn="ctr">
                        <a:lnSpc>
                          <a:spcPct val="107000"/>
                        </a:lnSpc>
                        <a:spcAft>
                          <a:spcPts val="800"/>
                        </a:spcAft>
                      </a:pPr>
                      <a:r>
                        <a:rPr lang="es-ES" sz="1000" dirty="0">
                          <a:effectLst/>
                        </a:rPr>
                        <a:t>PG64-22</a:t>
                      </a:r>
                      <a:endParaRPr lang="es-E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257" marR="47257" marT="0" marB="0"/>
                </a:tc>
                <a:extLst>
                  <a:ext uri="{0D108BD9-81ED-4DB2-BD59-A6C34878D82A}">
                    <a16:rowId xmlns:a16="http://schemas.microsoft.com/office/drawing/2014/main" val="2810363213"/>
                  </a:ext>
                </a:extLst>
              </a:tr>
              <a:tr h="182563">
                <a:tc>
                  <a:txBody>
                    <a:bodyPr/>
                    <a:lstStyle/>
                    <a:p>
                      <a:pPr algn="ctr">
                        <a:lnSpc>
                          <a:spcPct val="107000"/>
                        </a:lnSpc>
                        <a:spcAft>
                          <a:spcPts val="800"/>
                        </a:spcAft>
                      </a:pPr>
                      <a:r>
                        <a:rPr lang="es-ES" sz="1000">
                          <a:effectLst/>
                        </a:rPr>
                        <a:t>CAÑAR</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257" marR="47257" marT="0" marB="0"/>
                </a:tc>
                <a:tc>
                  <a:txBody>
                    <a:bodyPr/>
                    <a:lstStyle/>
                    <a:p>
                      <a:pPr algn="ctr">
                        <a:lnSpc>
                          <a:spcPct val="107000"/>
                        </a:lnSpc>
                        <a:spcAft>
                          <a:spcPts val="800"/>
                        </a:spcAft>
                      </a:pPr>
                      <a:r>
                        <a:rPr lang="es-ES" sz="1000">
                          <a:effectLst/>
                        </a:rPr>
                        <a:t>PG58-22</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257" marR="47257" marT="0" marB="0"/>
                </a:tc>
                <a:extLst>
                  <a:ext uri="{0D108BD9-81ED-4DB2-BD59-A6C34878D82A}">
                    <a16:rowId xmlns:a16="http://schemas.microsoft.com/office/drawing/2014/main" val="1222832657"/>
                  </a:ext>
                </a:extLst>
              </a:tr>
              <a:tr h="182563">
                <a:tc>
                  <a:txBody>
                    <a:bodyPr/>
                    <a:lstStyle/>
                    <a:p>
                      <a:pPr algn="ctr">
                        <a:lnSpc>
                          <a:spcPct val="107000"/>
                        </a:lnSpc>
                        <a:spcAft>
                          <a:spcPts val="800"/>
                        </a:spcAft>
                      </a:pPr>
                      <a:r>
                        <a:rPr lang="es-ES" sz="1000">
                          <a:effectLst/>
                        </a:rPr>
                        <a:t>AZUAY</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257" marR="47257" marT="0" marB="0"/>
                </a:tc>
                <a:tc>
                  <a:txBody>
                    <a:bodyPr/>
                    <a:lstStyle/>
                    <a:p>
                      <a:pPr algn="ctr">
                        <a:lnSpc>
                          <a:spcPct val="107000"/>
                        </a:lnSpc>
                        <a:spcAft>
                          <a:spcPts val="800"/>
                        </a:spcAft>
                      </a:pPr>
                      <a:r>
                        <a:rPr lang="es-ES" sz="1000" dirty="0">
                          <a:effectLst/>
                        </a:rPr>
                        <a:t>PG58-22</a:t>
                      </a:r>
                      <a:endParaRPr lang="es-E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257" marR="47257" marT="0" marB="0"/>
                </a:tc>
                <a:extLst>
                  <a:ext uri="{0D108BD9-81ED-4DB2-BD59-A6C34878D82A}">
                    <a16:rowId xmlns:a16="http://schemas.microsoft.com/office/drawing/2014/main" val="2761488028"/>
                  </a:ext>
                </a:extLst>
              </a:tr>
              <a:tr h="182563">
                <a:tc>
                  <a:txBody>
                    <a:bodyPr/>
                    <a:lstStyle/>
                    <a:p>
                      <a:pPr algn="ctr">
                        <a:lnSpc>
                          <a:spcPct val="107000"/>
                        </a:lnSpc>
                        <a:spcAft>
                          <a:spcPts val="800"/>
                        </a:spcAft>
                      </a:pPr>
                      <a:r>
                        <a:rPr lang="es-ES" sz="1000">
                          <a:effectLst/>
                        </a:rPr>
                        <a:t>LOJA</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257" marR="47257" marT="0" marB="0"/>
                </a:tc>
                <a:tc>
                  <a:txBody>
                    <a:bodyPr/>
                    <a:lstStyle/>
                    <a:p>
                      <a:pPr algn="ctr">
                        <a:lnSpc>
                          <a:spcPct val="107000"/>
                        </a:lnSpc>
                        <a:spcAft>
                          <a:spcPts val="800"/>
                        </a:spcAft>
                      </a:pPr>
                      <a:r>
                        <a:rPr lang="es-ES" sz="1000">
                          <a:effectLst/>
                        </a:rPr>
                        <a:t>PG64-22</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257" marR="47257" marT="0" marB="0"/>
                </a:tc>
                <a:extLst>
                  <a:ext uri="{0D108BD9-81ED-4DB2-BD59-A6C34878D82A}">
                    <a16:rowId xmlns:a16="http://schemas.microsoft.com/office/drawing/2014/main" val="3575862519"/>
                  </a:ext>
                </a:extLst>
              </a:tr>
              <a:tr h="182563">
                <a:tc>
                  <a:txBody>
                    <a:bodyPr/>
                    <a:lstStyle/>
                    <a:p>
                      <a:pPr algn="ctr">
                        <a:lnSpc>
                          <a:spcPct val="107000"/>
                        </a:lnSpc>
                        <a:spcAft>
                          <a:spcPts val="800"/>
                        </a:spcAft>
                      </a:pPr>
                      <a:r>
                        <a:rPr lang="es-ES" sz="1000">
                          <a:effectLst/>
                        </a:rPr>
                        <a:t>SUCUMBIOS</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257" marR="47257" marT="0" marB="0"/>
                </a:tc>
                <a:tc>
                  <a:txBody>
                    <a:bodyPr/>
                    <a:lstStyle/>
                    <a:p>
                      <a:pPr algn="ctr">
                        <a:lnSpc>
                          <a:spcPct val="107000"/>
                        </a:lnSpc>
                        <a:spcAft>
                          <a:spcPts val="800"/>
                        </a:spcAft>
                      </a:pPr>
                      <a:r>
                        <a:rPr lang="es-ES" sz="1000" dirty="0">
                          <a:effectLst/>
                        </a:rPr>
                        <a:t>PG64-22</a:t>
                      </a:r>
                      <a:endParaRPr lang="es-E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257" marR="47257" marT="0" marB="0"/>
                </a:tc>
                <a:extLst>
                  <a:ext uri="{0D108BD9-81ED-4DB2-BD59-A6C34878D82A}">
                    <a16:rowId xmlns:a16="http://schemas.microsoft.com/office/drawing/2014/main" val="3084783016"/>
                  </a:ext>
                </a:extLst>
              </a:tr>
              <a:tr h="182563">
                <a:tc>
                  <a:txBody>
                    <a:bodyPr/>
                    <a:lstStyle/>
                    <a:p>
                      <a:pPr algn="ctr">
                        <a:lnSpc>
                          <a:spcPct val="107000"/>
                        </a:lnSpc>
                        <a:spcAft>
                          <a:spcPts val="800"/>
                        </a:spcAft>
                      </a:pPr>
                      <a:r>
                        <a:rPr lang="es-ES" sz="1000">
                          <a:effectLst/>
                        </a:rPr>
                        <a:t>ORELLANA</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257" marR="47257" marT="0" marB="0"/>
                </a:tc>
                <a:tc>
                  <a:txBody>
                    <a:bodyPr/>
                    <a:lstStyle/>
                    <a:p>
                      <a:pPr algn="ctr">
                        <a:lnSpc>
                          <a:spcPct val="107000"/>
                        </a:lnSpc>
                        <a:spcAft>
                          <a:spcPts val="800"/>
                        </a:spcAft>
                      </a:pPr>
                      <a:r>
                        <a:rPr lang="es-ES" sz="1000">
                          <a:effectLst/>
                        </a:rPr>
                        <a:t>PG64-22</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257" marR="47257" marT="0" marB="0"/>
                </a:tc>
                <a:extLst>
                  <a:ext uri="{0D108BD9-81ED-4DB2-BD59-A6C34878D82A}">
                    <a16:rowId xmlns:a16="http://schemas.microsoft.com/office/drawing/2014/main" val="439513846"/>
                  </a:ext>
                </a:extLst>
              </a:tr>
              <a:tr h="182563">
                <a:tc>
                  <a:txBody>
                    <a:bodyPr/>
                    <a:lstStyle/>
                    <a:p>
                      <a:pPr algn="ctr">
                        <a:lnSpc>
                          <a:spcPct val="107000"/>
                        </a:lnSpc>
                        <a:spcAft>
                          <a:spcPts val="800"/>
                        </a:spcAft>
                      </a:pPr>
                      <a:r>
                        <a:rPr lang="es-ES" sz="1000">
                          <a:effectLst/>
                        </a:rPr>
                        <a:t>NAPO</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257" marR="47257" marT="0" marB="0"/>
                </a:tc>
                <a:tc>
                  <a:txBody>
                    <a:bodyPr/>
                    <a:lstStyle/>
                    <a:p>
                      <a:pPr algn="ctr">
                        <a:lnSpc>
                          <a:spcPct val="107000"/>
                        </a:lnSpc>
                        <a:spcAft>
                          <a:spcPts val="800"/>
                        </a:spcAft>
                      </a:pPr>
                      <a:r>
                        <a:rPr lang="es-ES" sz="1000" dirty="0">
                          <a:effectLst/>
                        </a:rPr>
                        <a:t>PG58-22</a:t>
                      </a:r>
                      <a:endParaRPr lang="es-E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257" marR="47257" marT="0" marB="0"/>
                </a:tc>
                <a:extLst>
                  <a:ext uri="{0D108BD9-81ED-4DB2-BD59-A6C34878D82A}">
                    <a16:rowId xmlns:a16="http://schemas.microsoft.com/office/drawing/2014/main" val="465544346"/>
                  </a:ext>
                </a:extLst>
              </a:tr>
              <a:tr h="182563">
                <a:tc>
                  <a:txBody>
                    <a:bodyPr/>
                    <a:lstStyle/>
                    <a:p>
                      <a:pPr algn="ctr">
                        <a:lnSpc>
                          <a:spcPct val="107000"/>
                        </a:lnSpc>
                        <a:spcAft>
                          <a:spcPts val="800"/>
                        </a:spcAft>
                      </a:pPr>
                      <a:r>
                        <a:rPr lang="es-ES" sz="1000">
                          <a:effectLst/>
                        </a:rPr>
                        <a:t>PASTAZA</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257" marR="47257" marT="0" marB="0"/>
                </a:tc>
                <a:tc>
                  <a:txBody>
                    <a:bodyPr/>
                    <a:lstStyle/>
                    <a:p>
                      <a:pPr algn="ctr">
                        <a:lnSpc>
                          <a:spcPct val="107000"/>
                        </a:lnSpc>
                        <a:spcAft>
                          <a:spcPts val="800"/>
                        </a:spcAft>
                      </a:pPr>
                      <a:r>
                        <a:rPr lang="es-ES" sz="1000" dirty="0">
                          <a:effectLst/>
                        </a:rPr>
                        <a:t>PG64-22</a:t>
                      </a:r>
                      <a:endParaRPr lang="es-E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257" marR="47257" marT="0" marB="0"/>
                </a:tc>
                <a:extLst>
                  <a:ext uri="{0D108BD9-81ED-4DB2-BD59-A6C34878D82A}">
                    <a16:rowId xmlns:a16="http://schemas.microsoft.com/office/drawing/2014/main" val="2966771930"/>
                  </a:ext>
                </a:extLst>
              </a:tr>
              <a:tr h="182563">
                <a:tc>
                  <a:txBody>
                    <a:bodyPr/>
                    <a:lstStyle/>
                    <a:p>
                      <a:pPr algn="ctr">
                        <a:lnSpc>
                          <a:spcPct val="107000"/>
                        </a:lnSpc>
                        <a:spcAft>
                          <a:spcPts val="800"/>
                        </a:spcAft>
                      </a:pPr>
                      <a:r>
                        <a:rPr lang="es-ES" sz="1000">
                          <a:effectLst/>
                        </a:rPr>
                        <a:t>MORONA SANTIAGO</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257" marR="47257" marT="0" marB="0"/>
                </a:tc>
                <a:tc>
                  <a:txBody>
                    <a:bodyPr/>
                    <a:lstStyle/>
                    <a:p>
                      <a:pPr algn="ctr">
                        <a:lnSpc>
                          <a:spcPct val="107000"/>
                        </a:lnSpc>
                        <a:spcAft>
                          <a:spcPts val="800"/>
                        </a:spcAft>
                      </a:pPr>
                      <a:r>
                        <a:rPr lang="es-ES" sz="1000">
                          <a:effectLst/>
                        </a:rPr>
                        <a:t>PG64-22</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257" marR="47257" marT="0" marB="0"/>
                </a:tc>
                <a:extLst>
                  <a:ext uri="{0D108BD9-81ED-4DB2-BD59-A6C34878D82A}">
                    <a16:rowId xmlns:a16="http://schemas.microsoft.com/office/drawing/2014/main" val="2001604765"/>
                  </a:ext>
                </a:extLst>
              </a:tr>
              <a:tr h="182563">
                <a:tc>
                  <a:txBody>
                    <a:bodyPr/>
                    <a:lstStyle/>
                    <a:p>
                      <a:pPr algn="ctr">
                        <a:lnSpc>
                          <a:spcPct val="107000"/>
                        </a:lnSpc>
                        <a:spcAft>
                          <a:spcPts val="800"/>
                        </a:spcAft>
                      </a:pPr>
                      <a:r>
                        <a:rPr lang="es-ES" sz="1000">
                          <a:effectLst/>
                        </a:rPr>
                        <a:t>ZAMORA CHINCHIPE</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257" marR="47257" marT="0" marB="0"/>
                </a:tc>
                <a:tc>
                  <a:txBody>
                    <a:bodyPr/>
                    <a:lstStyle/>
                    <a:p>
                      <a:pPr algn="ctr">
                        <a:lnSpc>
                          <a:spcPct val="107000"/>
                        </a:lnSpc>
                        <a:spcAft>
                          <a:spcPts val="800"/>
                        </a:spcAft>
                      </a:pPr>
                      <a:r>
                        <a:rPr lang="es-ES" sz="1000" dirty="0">
                          <a:effectLst/>
                        </a:rPr>
                        <a:t>PG64-23</a:t>
                      </a:r>
                      <a:endParaRPr lang="es-E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257" marR="47257" marT="0" marB="0"/>
                </a:tc>
                <a:extLst>
                  <a:ext uri="{0D108BD9-81ED-4DB2-BD59-A6C34878D82A}">
                    <a16:rowId xmlns:a16="http://schemas.microsoft.com/office/drawing/2014/main" val="3714051220"/>
                  </a:ext>
                </a:extLst>
              </a:tr>
              <a:tr h="182563">
                <a:tc>
                  <a:txBody>
                    <a:bodyPr/>
                    <a:lstStyle/>
                    <a:p>
                      <a:pPr algn="ctr">
                        <a:lnSpc>
                          <a:spcPct val="107000"/>
                        </a:lnSpc>
                        <a:spcAft>
                          <a:spcPts val="800"/>
                        </a:spcAft>
                      </a:pPr>
                      <a:r>
                        <a:rPr lang="es-ES" sz="1000">
                          <a:effectLst/>
                        </a:rPr>
                        <a:t>GALÁPAGOS</a:t>
                      </a:r>
                      <a:endParaRPr lang="es-ES" sz="1000">
                        <a:effectLst/>
                        <a:latin typeface="Calibri" panose="020F0502020204030204" pitchFamily="34" charset="0"/>
                        <a:ea typeface="Calibri" panose="020F0502020204030204" pitchFamily="34" charset="0"/>
                        <a:cs typeface="Times New Roman" panose="02020603050405020304" pitchFamily="18" charset="0"/>
                      </a:endParaRPr>
                    </a:p>
                  </a:txBody>
                  <a:tcPr marL="47257" marR="47257" marT="0" marB="0"/>
                </a:tc>
                <a:tc>
                  <a:txBody>
                    <a:bodyPr/>
                    <a:lstStyle/>
                    <a:p>
                      <a:pPr algn="ctr">
                        <a:lnSpc>
                          <a:spcPct val="107000"/>
                        </a:lnSpc>
                        <a:spcAft>
                          <a:spcPts val="800"/>
                        </a:spcAft>
                      </a:pPr>
                      <a:r>
                        <a:rPr lang="es-ES" sz="1000" dirty="0">
                          <a:effectLst/>
                        </a:rPr>
                        <a:t>PG64-24</a:t>
                      </a:r>
                      <a:endParaRPr lang="es-E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7257" marR="47257" marT="0" marB="0"/>
                </a:tc>
                <a:extLst>
                  <a:ext uri="{0D108BD9-81ED-4DB2-BD59-A6C34878D82A}">
                    <a16:rowId xmlns:a16="http://schemas.microsoft.com/office/drawing/2014/main" val="3316932478"/>
                  </a:ext>
                </a:extLst>
              </a:tr>
            </a:tbl>
          </a:graphicData>
        </a:graphic>
      </p:graphicFrame>
      <p:pic>
        <p:nvPicPr>
          <p:cNvPr id="10" name="Imagen 9">
            <a:extLst>
              <a:ext uri="{FF2B5EF4-FFF2-40B4-BE49-F238E27FC236}">
                <a16:creationId xmlns:a16="http://schemas.microsoft.com/office/drawing/2014/main" id="{0E3FBC9C-BDC4-4ADA-8395-65BA9568DB2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773670" y="2098270"/>
            <a:ext cx="5306328" cy="3697238"/>
          </a:xfrm>
          <a:prstGeom prst="rect">
            <a:avLst/>
          </a:prstGeom>
          <a:noFill/>
          <a:ln>
            <a:noFill/>
          </a:ln>
        </p:spPr>
      </p:pic>
      <p:grpSp>
        <p:nvGrpSpPr>
          <p:cNvPr id="7" name="Grupo 6">
            <a:extLst>
              <a:ext uri="{FF2B5EF4-FFF2-40B4-BE49-F238E27FC236}">
                <a16:creationId xmlns:a16="http://schemas.microsoft.com/office/drawing/2014/main" id="{31CC3FB4-6C46-4C11-8FAB-C56FE83320B5}"/>
              </a:ext>
            </a:extLst>
          </p:cNvPr>
          <p:cNvGrpSpPr/>
          <p:nvPr/>
        </p:nvGrpSpPr>
        <p:grpSpPr>
          <a:xfrm>
            <a:off x="3695657" y="1511248"/>
            <a:ext cx="2923272" cy="2579288"/>
            <a:chOff x="0" y="0"/>
            <a:chExt cx="3055434" cy="2765503"/>
          </a:xfrm>
        </p:grpSpPr>
        <p:sp>
          <p:nvSpPr>
            <p:cNvPr id="8" name="Rectángulo 7">
              <a:extLst>
                <a:ext uri="{FF2B5EF4-FFF2-40B4-BE49-F238E27FC236}">
                  <a16:creationId xmlns:a16="http://schemas.microsoft.com/office/drawing/2014/main" id="{C7A0F0E1-D4DA-4A64-80B1-02186286A98D}"/>
                </a:ext>
              </a:extLst>
            </p:cNvPr>
            <p:cNvSpPr/>
            <p:nvPr/>
          </p:nvSpPr>
          <p:spPr>
            <a:xfrm>
              <a:off x="349405" y="1086652"/>
              <a:ext cx="2371493" cy="661639"/>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C" sz="4000" dirty="0">
                  <a:effectLst/>
                  <a:ea typeface="Calibri" panose="020F0502020204030204" pitchFamily="34" charset="0"/>
                  <a:cs typeface="Times New Roman" panose="02020603050405020304" pitchFamily="18" charset="0"/>
                </a:rPr>
                <a:t>PG=XX-YY</a:t>
              </a:r>
              <a:endParaRPr lang="es-ES" sz="1100" dirty="0">
                <a:effectLst/>
                <a:ea typeface="Calibri" panose="020F0502020204030204" pitchFamily="34" charset="0"/>
                <a:cs typeface="Times New Roman" panose="02020603050405020304" pitchFamily="18" charset="0"/>
              </a:endParaRPr>
            </a:p>
          </p:txBody>
        </p:sp>
        <p:sp>
          <p:nvSpPr>
            <p:cNvPr id="11" name="Rectángulo: esquinas redondeadas 10">
              <a:extLst>
                <a:ext uri="{FF2B5EF4-FFF2-40B4-BE49-F238E27FC236}">
                  <a16:creationId xmlns:a16="http://schemas.microsoft.com/office/drawing/2014/main" id="{15A148D3-7FF2-40BE-A3C1-CDE7441C1EF4}"/>
                </a:ext>
              </a:extLst>
            </p:cNvPr>
            <p:cNvSpPr/>
            <p:nvPr/>
          </p:nvSpPr>
          <p:spPr>
            <a:xfrm>
              <a:off x="0" y="2126166"/>
              <a:ext cx="1189464" cy="639337"/>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C" sz="900">
                  <a:effectLst/>
                  <a:ea typeface="Calibri" panose="020F0502020204030204" pitchFamily="34" charset="0"/>
                  <a:cs typeface="Times New Roman" panose="02020603050405020304" pitchFamily="18" charset="0"/>
                </a:rPr>
                <a:t>Valor del Grado de desempeño con un % de confiablidad </a:t>
              </a:r>
              <a:endParaRPr lang="es-ES" sz="1100">
                <a:effectLst/>
                <a:ea typeface="Calibri" panose="020F0502020204030204" pitchFamily="34" charset="0"/>
                <a:cs typeface="Times New Roman" panose="02020603050405020304" pitchFamily="18" charset="0"/>
              </a:endParaRPr>
            </a:p>
          </p:txBody>
        </p:sp>
        <p:sp>
          <p:nvSpPr>
            <p:cNvPr id="12" name="Rectángulo: esquinas redondeadas 11">
              <a:extLst>
                <a:ext uri="{FF2B5EF4-FFF2-40B4-BE49-F238E27FC236}">
                  <a16:creationId xmlns:a16="http://schemas.microsoft.com/office/drawing/2014/main" id="{69D8EA64-0953-4BFB-95F0-76508B6FA496}"/>
                </a:ext>
              </a:extLst>
            </p:cNvPr>
            <p:cNvSpPr/>
            <p:nvPr/>
          </p:nvSpPr>
          <p:spPr>
            <a:xfrm>
              <a:off x="1739590" y="2170771"/>
              <a:ext cx="1315844" cy="527824"/>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C" sz="900">
                  <a:effectLst/>
                  <a:ea typeface="Calibri" panose="020F0502020204030204" pitchFamily="34" charset="0"/>
                  <a:cs typeface="Times New Roman" panose="02020603050405020304" pitchFamily="18" charset="0"/>
                </a:rPr>
                <a:t>Valor de Temperatura Mínima SHRP y LTPP </a:t>
              </a:r>
              <a:endParaRPr lang="es-ES" sz="1100">
                <a:effectLst/>
                <a:ea typeface="Calibri" panose="020F0502020204030204" pitchFamily="34" charset="0"/>
                <a:cs typeface="Times New Roman" panose="02020603050405020304" pitchFamily="18" charset="0"/>
              </a:endParaRPr>
            </a:p>
          </p:txBody>
        </p:sp>
        <p:sp>
          <p:nvSpPr>
            <p:cNvPr id="13" name="Rectángulo: esquinas redondeadas 12">
              <a:extLst>
                <a:ext uri="{FF2B5EF4-FFF2-40B4-BE49-F238E27FC236}">
                  <a16:creationId xmlns:a16="http://schemas.microsoft.com/office/drawing/2014/main" id="{B58A93BF-1F69-4DE7-B27C-719F59A71085}"/>
                </a:ext>
              </a:extLst>
            </p:cNvPr>
            <p:cNvSpPr/>
            <p:nvPr/>
          </p:nvSpPr>
          <p:spPr>
            <a:xfrm>
              <a:off x="1100254" y="0"/>
              <a:ext cx="1315844" cy="527824"/>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C" sz="900">
                  <a:effectLst/>
                  <a:ea typeface="Calibri" panose="020F0502020204030204" pitchFamily="34" charset="0"/>
                  <a:cs typeface="Times New Roman" panose="02020603050405020304" pitchFamily="18" charset="0"/>
                </a:rPr>
                <a:t>Valor de Temperatura Máxima SHRP y LTPP </a:t>
              </a:r>
              <a:endParaRPr lang="es-ES" sz="1100">
                <a:effectLst/>
                <a:ea typeface="Calibri" panose="020F0502020204030204" pitchFamily="34" charset="0"/>
                <a:cs typeface="Times New Roman" panose="02020603050405020304" pitchFamily="18" charset="0"/>
              </a:endParaRPr>
            </a:p>
          </p:txBody>
        </p:sp>
        <p:sp>
          <p:nvSpPr>
            <p:cNvPr id="14" name="Flecha: a la derecha 13">
              <a:extLst>
                <a:ext uri="{FF2B5EF4-FFF2-40B4-BE49-F238E27FC236}">
                  <a16:creationId xmlns:a16="http://schemas.microsoft.com/office/drawing/2014/main" id="{E0EFEC34-D7D8-449E-8F2F-FEEC0BB28545}"/>
                </a:ext>
              </a:extLst>
            </p:cNvPr>
            <p:cNvSpPr/>
            <p:nvPr/>
          </p:nvSpPr>
          <p:spPr>
            <a:xfrm rot="16200000">
              <a:off x="456658" y="1709776"/>
              <a:ext cx="483219" cy="267629"/>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a:p>
          </p:txBody>
        </p:sp>
        <p:sp>
          <p:nvSpPr>
            <p:cNvPr id="15" name="Flecha: a la derecha 14">
              <a:extLst>
                <a:ext uri="{FF2B5EF4-FFF2-40B4-BE49-F238E27FC236}">
                  <a16:creationId xmlns:a16="http://schemas.microsoft.com/office/drawing/2014/main" id="{12FC92CE-68A5-475F-AD47-BB580709BA2D}"/>
                </a:ext>
              </a:extLst>
            </p:cNvPr>
            <p:cNvSpPr/>
            <p:nvPr/>
          </p:nvSpPr>
          <p:spPr>
            <a:xfrm rot="16200000">
              <a:off x="2084736" y="1739513"/>
              <a:ext cx="483219" cy="267629"/>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a:p>
          </p:txBody>
        </p:sp>
        <p:sp>
          <p:nvSpPr>
            <p:cNvPr id="16" name="Flecha: a la derecha 15">
              <a:extLst>
                <a:ext uri="{FF2B5EF4-FFF2-40B4-BE49-F238E27FC236}">
                  <a16:creationId xmlns:a16="http://schemas.microsoft.com/office/drawing/2014/main" id="{C5FBAC35-3294-4B47-9D1E-0E48B5EEAE03}"/>
                </a:ext>
              </a:extLst>
            </p:cNvPr>
            <p:cNvSpPr/>
            <p:nvPr/>
          </p:nvSpPr>
          <p:spPr>
            <a:xfrm rot="5400000">
              <a:off x="1363624" y="657380"/>
              <a:ext cx="483219" cy="267629"/>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
            </a:p>
          </p:txBody>
        </p:sp>
      </p:grpSp>
      <p:sp>
        <p:nvSpPr>
          <p:cNvPr id="20" name="Marcador de número de diapositiva 3">
            <a:extLst>
              <a:ext uri="{FF2B5EF4-FFF2-40B4-BE49-F238E27FC236}">
                <a16:creationId xmlns:a16="http://schemas.microsoft.com/office/drawing/2014/main" id="{520C5319-9293-4D37-8B95-479E9FD380DE}"/>
              </a:ext>
            </a:extLst>
          </p:cNvPr>
          <p:cNvSpPr>
            <a:spLocks noGrp="1"/>
          </p:cNvSpPr>
          <p:nvPr>
            <p:ph type="sldNum" sz="quarter" idx="12"/>
          </p:nvPr>
        </p:nvSpPr>
        <p:spPr>
          <a:xfrm>
            <a:off x="284284" y="6356353"/>
            <a:ext cx="510846" cy="365125"/>
          </a:xfrm>
        </p:spPr>
        <p:txBody>
          <a:bodyPr/>
          <a:lstStyle/>
          <a:p>
            <a:fld id="{5A745FF5-85E7-44FB-BA6C-21F3DA7B9E3F}" type="slidenum">
              <a:rPr lang="es-EC" smtClean="0">
                <a:solidFill>
                  <a:prstClr val="black">
                    <a:tint val="75000"/>
                  </a:prstClr>
                </a:solidFill>
              </a:rPr>
              <a:pPr/>
              <a:t>48</a:t>
            </a:fld>
            <a:endParaRPr lang="es-EC" dirty="0">
              <a:solidFill>
                <a:prstClr val="black">
                  <a:tint val="75000"/>
                </a:prstClr>
              </a:solidFill>
            </a:endParaRPr>
          </a:p>
        </p:txBody>
      </p:sp>
      <p:sp>
        <p:nvSpPr>
          <p:cNvPr id="19" name="CuadroTexto 18">
            <a:extLst>
              <a:ext uri="{FF2B5EF4-FFF2-40B4-BE49-F238E27FC236}">
                <a16:creationId xmlns:a16="http://schemas.microsoft.com/office/drawing/2014/main" id="{61609DB0-7B7E-436D-85AD-99A9709D6A13}"/>
              </a:ext>
            </a:extLst>
          </p:cNvPr>
          <p:cNvSpPr txBox="1"/>
          <p:nvPr/>
        </p:nvSpPr>
        <p:spPr>
          <a:xfrm>
            <a:off x="3659114" y="730703"/>
            <a:ext cx="5513366" cy="461665"/>
          </a:xfrm>
          <a:prstGeom prst="rect">
            <a:avLst/>
          </a:prstGeom>
          <a:noFill/>
        </p:spPr>
        <p:txBody>
          <a:bodyPr wrap="square" rtlCol="0">
            <a:spAutoFit/>
          </a:bodyPr>
          <a:lstStyle/>
          <a:p>
            <a:pPr algn="just"/>
            <a:r>
              <a:rPr lang="es-ES" sz="1200" i="0" dirty="0">
                <a:solidFill>
                  <a:srgbClr val="202124"/>
                </a:solidFill>
                <a:effectLst/>
                <a:latin typeface="arial" panose="020B0604020202020204" pitchFamily="34" charset="0"/>
              </a:rPr>
              <a:t>El grado de desempeño o Grado PG es el rango de temperaturas, máxima a mínima, entre las que un cemento asfáltico se desempeña satisfactoriamente</a:t>
            </a:r>
            <a:endParaRPr lang="es-ES" sz="1200" dirty="0"/>
          </a:p>
        </p:txBody>
      </p:sp>
    </p:spTree>
    <p:extLst>
      <p:ext uri="{BB962C8B-B14F-4D97-AF65-F5344CB8AC3E}">
        <p14:creationId xmlns:p14="http://schemas.microsoft.com/office/powerpoint/2010/main" val="35427528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a:extLst>
              <a:ext uri="{FF2B5EF4-FFF2-40B4-BE49-F238E27FC236}">
                <a16:creationId xmlns:a16="http://schemas.microsoft.com/office/drawing/2014/main" id="{795F046E-445E-490A-BBBD-4DD93D2BB8AD}"/>
              </a:ext>
            </a:extLst>
          </p:cNvPr>
          <p:cNvSpPr/>
          <p:nvPr/>
        </p:nvSpPr>
        <p:spPr>
          <a:xfrm>
            <a:off x="2373794" y="603251"/>
            <a:ext cx="4456671" cy="5651497"/>
          </a:xfrm>
          <a:custGeom>
            <a:avLst/>
            <a:gdLst/>
            <a:ahLst/>
            <a:cxnLst>
              <a:cxn ang="0">
                <a:pos x="wd2" y="hd2"/>
              </a:cxn>
              <a:cxn ang="5400000">
                <a:pos x="wd2" y="hd2"/>
              </a:cxn>
              <a:cxn ang="10800000">
                <a:pos x="wd2" y="hd2"/>
              </a:cxn>
              <a:cxn ang="16200000">
                <a:pos x="wd2" y="hd2"/>
              </a:cxn>
            </a:cxnLst>
            <a:rect l="0" t="0" r="r" b="b"/>
            <a:pathLst>
              <a:path w="18573" h="21600" extrusionOk="0">
                <a:moveTo>
                  <a:pt x="15973" y="9217"/>
                </a:moveTo>
                <a:cubicBezTo>
                  <a:pt x="9792" y="6018"/>
                  <a:pt x="6535" y="4129"/>
                  <a:pt x="8727" y="3169"/>
                </a:cubicBezTo>
                <a:cubicBezTo>
                  <a:pt x="10918" y="2209"/>
                  <a:pt x="12034" y="1969"/>
                  <a:pt x="10849" y="1153"/>
                </a:cubicBezTo>
                <a:cubicBezTo>
                  <a:pt x="9665" y="337"/>
                  <a:pt x="10170" y="161"/>
                  <a:pt x="10859" y="1"/>
                </a:cubicBezTo>
                <a:lnTo>
                  <a:pt x="10310" y="1"/>
                </a:lnTo>
                <a:cubicBezTo>
                  <a:pt x="10310" y="16"/>
                  <a:pt x="10299" y="30"/>
                  <a:pt x="10281" y="36"/>
                </a:cubicBezTo>
                <a:cubicBezTo>
                  <a:pt x="10141" y="83"/>
                  <a:pt x="9995" y="134"/>
                  <a:pt x="9887" y="202"/>
                </a:cubicBezTo>
                <a:cubicBezTo>
                  <a:pt x="9878" y="208"/>
                  <a:pt x="9868" y="210"/>
                  <a:pt x="9858" y="210"/>
                </a:cubicBezTo>
                <a:cubicBezTo>
                  <a:pt x="9843" y="210"/>
                  <a:pt x="9830" y="205"/>
                  <a:pt x="9821" y="195"/>
                </a:cubicBezTo>
                <a:cubicBezTo>
                  <a:pt x="9805" y="179"/>
                  <a:pt x="9809" y="154"/>
                  <a:pt x="9829" y="142"/>
                </a:cubicBezTo>
                <a:cubicBezTo>
                  <a:pt x="9919" y="85"/>
                  <a:pt x="10029" y="40"/>
                  <a:pt x="10142" y="0"/>
                </a:cubicBezTo>
                <a:lnTo>
                  <a:pt x="9835" y="0"/>
                </a:lnTo>
                <a:cubicBezTo>
                  <a:pt x="9146" y="160"/>
                  <a:pt x="8651" y="336"/>
                  <a:pt x="9835" y="1152"/>
                </a:cubicBezTo>
                <a:cubicBezTo>
                  <a:pt x="11019" y="1968"/>
                  <a:pt x="8958" y="2170"/>
                  <a:pt x="6792" y="3168"/>
                </a:cubicBezTo>
                <a:cubicBezTo>
                  <a:pt x="5055" y="3968"/>
                  <a:pt x="6170" y="6288"/>
                  <a:pt x="12448" y="9360"/>
                </a:cubicBezTo>
                <a:cubicBezTo>
                  <a:pt x="18726" y="12431"/>
                  <a:pt x="9121" y="17807"/>
                  <a:pt x="0" y="21599"/>
                </a:cubicBezTo>
                <a:lnTo>
                  <a:pt x="4591" y="21599"/>
                </a:lnTo>
                <a:cubicBezTo>
                  <a:pt x="4591" y="21585"/>
                  <a:pt x="4601" y="21572"/>
                  <a:pt x="4618" y="21565"/>
                </a:cubicBezTo>
                <a:cubicBezTo>
                  <a:pt x="4620" y="21564"/>
                  <a:pt x="4805" y="21491"/>
                  <a:pt x="5121" y="21356"/>
                </a:cubicBezTo>
                <a:cubicBezTo>
                  <a:pt x="5144" y="21346"/>
                  <a:pt x="5173" y="21353"/>
                  <a:pt x="5185" y="21373"/>
                </a:cubicBezTo>
                <a:cubicBezTo>
                  <a:pt x="5197" y="21391"/>
                  <a:pt x="5189" y="21415"/>
                  <a:pt x="5164" y="21424"/>
                </a:cubicBezTo>
                <a:cubicBezTo>
                  <a:pt x="4972" y="21506"/>
                  <a:pt x="4827" y="21566"/>
                  <a:pt x="4743" y="21600"/>
                </a:cubicBezTo>
                <a:lnTo>
                  <a:pt x="8509" y="21600"/>
                </a:lnTo>
                <a:cubicBezTo>
                  <a:pt x="17631" y="17808"/>
                  <a:pt x="21600" y="12128"/>
                  <a:pt x="15973" y="9217"/>
                </a:cubicBezTo>
                <a:close/>
                <a:moveTo>
                  <a:pt x="10117" y="950"/>
                </a:moveTo>
                <a:cubicBezTo>
                  <a:pt x="10107" y="957"/>
                  <a:pt x="10095" y="961"/>
                  <a:pt x="10084" y="961"/>
                </a:cubicBezTo>
                <a:cubicBezTo>
                  <a:pt x="10072" y="961"/>
                  <a:pt x="10060" y="957"/>
                  <a:pt x="10051" y="949"/>
                </a:cubicBezTo>
                <a:cubicBezTo>
                  <a:pt x="9871" y="801"/>
                  <a:pt x="9747" y="689"/>
                  <a:pt x="9681" y="591"/>
                </a:cubicBezTo>
                <a:cubicBezTo>
                  <a:pt x="9669" y="572"/>
                  <a:pt x="9677" y="549"/>
                  <a:pt x="9700" y="539"/>
                </a:cubicBezTo>
                <a:cubicBezTo>
                  <a:pt x="9723" y="529"/>
                  <a:pt x="9752" y="536"/>
                  <a:pt x="9764" y="555"/>
                </a:cubicBezTo>
                <a:cubicBezTo>
                  <a:pt x="9831" y="655"/>
                  <a:pt x="9982" y="783"/>
                  <a:pt x="10118" y="896"/>
                </a:cubicBezTo>
                <a:cubicBezTo>
                  <a:pt x="10136" y="911"/>
                  <a:pt x="10136" y="935"/>
                  <a:pt x="10117" y="950"/>
                </a:cubicBezTo>
                <a:close/>
                <a:moveTo>
                  <a:pt x="10443" y="1224"/>
                </a:moveTo>
                <a:cubicBezTo>
                  <a:pt x="10463" y="1211"/>
                  <a:pt x="10493" y="1212"/>
                  <a:pt x="10510" y="1228"/>
                </a:cubicBezTo>
                <a:cubicBezTo>
                  <a:pt x="10669" y="1376"/>
                  <a:pt x="10752" y="1488"/>
                  <a:pt x="10771" y="1582"/>
                </a:cubicBezTo>
                <a:cubicBezTo>
                  <a:pt x="10775" y="1601"/>
                  <a:pt x="10777" y="1620"/>
                  <a:pt x="10777" y="1638"/>
                </a:cubicBezTo>
                <a:lnTo>
                  <a:pt x="10777" y="1651"/>
                </a:lnTo>
                <a:cubicBezTo>
                  <a:pt x="10776" y="1671"/>
                  <a:pt x="10755" y="1688"/>
                  <a:pt x="10730" y="1688"/>
                </a:cubicBezTo>
                <a:cubicBezTo>
                  <a:pt x="10729" y="1688"/>
                  <a:pt x="10729" y="1688"/>
                  <a:pt x="10728" y="1688"/>
                </a:cubicBezTo>
                <a:cubicBezTo>
                  <a:pt x="10701" y="1687"/>
                  <a:pt x="10681" y="1669"/>
                  <a:pt x="10682" y="1648"/>
                </a:cubicBezTo>
                <a:lnTo>
                  <a:pt x="10682" y="1637"/>
                </a:lnTo>
                <a:cubicBezTo>
                  <a:pt x="10682" y="1624"/>
                  <a:pt x="10681" y="1608"/>
                  <a:pt x="10677" y="1593"/>
                </a:cubicBezTo>
                <a:cubicBezTo>
                  <a:pt x="10661" y="1516"/>
                  <a:pt x="10583" y="1413"/>
                  <a:pt x="10439" y="1278"/>
                </a:cubicBezTo>
                <a:cubicBezTo>
                  <a:pt x="10422" y="1262"/>
                  <a:pt x="10424" y="1238"/>
                  <a:pt x="10443" y="1224"/>
                </a:cubicBezTo>
                <a:close/>
                <a:moveTo>
                  <a:pt x="9924" y="2226"/>
                </a:moveTo>
                <a:cubicBezTo>
                  <a:pt x="10136" y="2130"/>
                  <a:pt x="10282" y="2056"/>
                  <a:pt x="10395" y="1986"/>
                </a:cubicBezTo>
                <a:cubicBezTo>
                  <a:pt x="10416" y="1973"/>
                  <a:pt x="10446" y="1976"/>
                  <a:pt x="10461" y="1993"/>
                </a:cubicBezTo>
                <a:cubicBezTo>
                  <a:pt x="10477" y="2009"/>
                  <a:pt x="10474" y="2034"/>
                  <a:pt x="10453" y="2046"/>
                </a:cubicBezTo>
                <a:cubicBezTo>
                  <a:pt x="10336" y="2119"/>
                  <a:pt x="10188" y="2196"/>
                  <a:pt x="9970" y="2293"/>
                </a:cubicBezTo>
                <a:cubicBezTo>
                  <a:pt x="9963" y="2296"/>
                  <a:pt x="9954" y="2298"/>
                  <a:pt x="9947" y="2298"/>
                </a:cubicBezTo>
                <a:cubicBezTo>
                  <a:pt x="9930" y="2298"/>
                  <a:pt x="9915" y="2291"/>
                  <a:pt x="9906" y="2279"/>
                </a:cubicBezTo>
                <a:cubicBezTo>
                  <a:pt x="9894" y="2259"/>
                  <a:pt x="9901" y="2236"/>
                  <a:pt x="9924" y="2226"/>
                </a:cubicBezTo>
                <a:close/>
                <a:moveTo>
                  <a:pt x="8909" y="2609"/>
                </a:moveTo>
                <a:lnTo>
                  <a:pt x="9005" y="2578"/>
                </a:lnTo>
                <a:cubicBezTo>
                  <a:pt x="9159" y="2530"/>
                  <a:pt x="9304" y="2485"/>
                  <a:pt x="9429" y="2438"/>
                </a:cubicBezTo>
                <a:cubicBezTo>
                  <a:pt x="9453" y="2429"/>
                  <a:pt x="9481" y="2437"/>
                  <a:pt x="9492" y="2456"/>
                </a:cubicBezTo>
                <a:cubicBezTo>
                  <a:pt x="9503" y="2476"/>
                  <a:pt x="9493" y="2498"/>
                  <a:pt x="9469" y="2507"/>
                </a:cubicBezTo>
                <a:cubicBezTo>
                  <a:pt x="9341" y="2555"/>
                  <a:pt x="9194" y="2601"/>
                  <a:pt x="9039" y="2650"/>
                </a:cubicBezTo>
                <a:lnTo>
                  <a:pt x="8942" y="2680"/>
                </a:lnTo>
                <a:cubicBezTo>
                  <a:pt x="8936" y="2682"/>
                  <a:pt x="8932" y="2683"/>
                  <a:pt x="8926" y="2683"/>
                </a:cubicBezTo>
                <a:cubicBezTo>
                  <a:pt x="8906" y="2683"/>
                  <a:pt x="8888" y="2673"/>
                  <a:pt x="8881" y="2658"/>
                </a:cubicBezTo>
                <a:cubicBezTo>
                  <a:pt x="8872" y="2638"/>
                  <a:pt x="8885" y="2616"/>
                  <a:pt x="8909" y="2609"/>
                </a:cubicBezTo>
                <a:close/>
                <a:moveTo>
                  <a:pt x="7155" y="3723"/>
                </a:moveTo>
                <a:cubicBezTo>
                  <a:pt x="7237" y="3581"/>
                  <a:pt x="7341" y="3449"/>
                  <a:pt x="7465" y="3331"/>
                </a:cubicBezTo>
                <a:cubicBezTo>
                  <a:pt x="7482" y="3315"/>
                  <a:pt x="7512" y="3313"/>
                  <a:pt x="7532" y="3327"/>
                </a:cubicBezTo>
                <a:cubicBezTo>
                  <a:pt x="7551" y="3341"/>
                  <a:pt x="7553" y="3365"/>
                  <a:pt x="7537" y="3381"/>
                </a:cubicBezTo>
                <a:cubicBezTo>
                  <a:pt x="7417" y="3493"/>
                  <a:pt x="7317" y="3619"/>
                  <a:pt x="7239" y="3755"/>
                </a:cubicBezTo>
                <a:cubicBezTo>
                  <a:pt x="7231" y="3768"/>
                  <a:pt x="7214" y="3777"/>
                  <a:pt x="7196" y="3777"/>
                </a:cubicBezTo>
                <a:cubicBezTo>
                  <a:pt x="7188" y="3777"/>
                  <a:pt x="7182" y="3776"/>
                  <a:pt x="7175" y="3773"/>
                </a:cubicBezTo>
                <a:cubicBezTo>
                  <a:pt x="7153" y="3765"/>
                  <a:pt x="7143" y="3742"/>
                  <a:pt x="7155" y="3723"/>
                </a:cubicBezTo>
                <a:close/>
                <a:moveTo>
                  <a:pt x="7214" y="4645"/>
                </a:moveTo>
                <a:cubicBezTo>
                  <a:pt x="7206" y="4648"/>
                  <a:pt x="7200" y="4649"/>
                  <a:pt x="7193" y="4649"/>
                </a:cubicBezTo>
                <a:cubicBezTo>
                  <a:pt x="7176" y="4649"/>
                  <a:pt x="7159" y="4641"/>
                  <a:pt x="7151" y="4628"/>
                </a:cubicBezTo>
                <a:cubicBezTo>
                  <a:pt x="7051" y="4464"/>
                  <a:pt x="7000" y="4311"/>
                  <a:pt x="6999" y="4176"/>
                </a:cubicBezTo>
                <a:cubicBezTo>
                  <a:pt x="6999" y="4154"/>
                  <a:pt x="7020" y="4137"/>
                  <a:pt x="7046" y="4137"/>
                </a:cubicBezTo>
                <a:cubicBezTo>
                  <a:pt x="7046" y="4137"/>
                  <a:pt x="7046" y="4137"/>
                  <a:pt x="7046" y="4137"/>
                </a:cubicBezTo>
                <a:cubicBezTo>
                  <a:pt x="7073" y="4137"/>
                  <a:pt x="7093" y="4154"/>
                  <a:pt x="7093" y="4176"/>
                </a:cubicBezTo>
                <a:cubicBezTo>
                  <a:pt x="7094" y="4299"/>
                  <a:pt x="7143" y="4440"/>
                  <a:pt x="7235" y="4594"/>
                </a:cubicBezTo>
                <a:cubicBezTo>
                  <a:pt x="7247" y="4613"/>
                  <a:pt x="7238" y="4635"/>
                  <a:pt x="7214" y="4645"/>
                </a:cubicBezTo>
                <a:close/>
                <a:moveTo>
                  <a:pt x="7888" y="5374"/>
                </a:moveTo>
                <a:cubicBezTo>
                  <a:pt x="7879" y="5381"/>
                  <a:pt x="7868" y="5384"/>
                  <a:pt x="7856" y="5384"/>
                </a:cubicBezTo>
                <a:cubicBezTo>
                  <a:pt x="7843" y="5384"/>
                  <a:pt x="7830" y="5380"/>
                  <a:pt x="7821" y="5371"/>
                </a:cubicBezTo>
                <a:cubicBezTo>
                  <a:pt x="7681" y="5248"/>
                  <a:pt x="7558" y="5130"/>
                  <a:pt x="7455" y="5019"/>
                </a:cubicBezTo>
                <a:cubicBezTo>
                  <a:pt x="7439" y="5002"/>
                  <a:pt x="7443" y="4978"/>
                  <a:pt x="7464" y="4965"/>
                </a:cubicBezTo>
                <a:cubicBezTo>
                  <a:pt x="7485" y="4953"/>
                  <a:pt x="7515" y="4956"/>
                  <a:pt x="7530" y="4973"/>
                </a:cubicBezTo>
                <a:cubicBezTo>
                  <a:pt x="7632" y="5082"/>
                  <a:pt x="7753" y="5200"/>
                  <a:pt x="7891" y="5320"/>
                </a:cubicBezTo>
                <a:cubicBezTo>
                  <a:pt x="7909" y="5336"/>
                  <a:pt x="7908" y="5361"/>
                  <a:pt x="7888" y="5374"/>
                </a:cubicBezTo>
                <a:close/>
                <a:moveTo>
                  <a:pt x="7918" y="3090"/>
                </a:moveTo>
                <a:cubicBezTo>
                  <a:pt x="7904" y="3090"/>
                  <a:pt x="7889" y="3084"/>
                  <a:pt x="7880" y="3073"/>
                </a:cubicBezTo>
                <a:cubicBezTo>
                  <a:pt x="7864" y="3056"/>
                  <a:pt x="7870" y="3032"/>
                  <a:pt x="7891" y="3020"/>
                </a:cubicBezTo>
                <a:cubicBezTo>
                  <a:pt x="8035" y="2937"/>
                  <a:pt x="8197" y="2860"/>
                  <a:pt x="8385" y="2787"/>
                </a:cubicBezTo>
                <a:cubicBezTo>
                  <a:pt x="8409" y="2778"/>
                  <a:pt x="8436" y="2786"/>
                  <a:pt x="8447" y="2805"/>
                </a:cubicBezTo>
                <a:cubicBezTo>
                  <a:pt x="8458" y="2824"/>
                  <a:pt x="8448" y="2847"/>
                  <a:pt x="8426" y="2856"/>
                </a:cubicBezTo>
                <a:cubicBezTo>
                  <a:pt x="8242" y="2927"/>
                  <a:pt x="8085" y="3001"/>
                  <a:pt x="7945" y="3081"/>
                </a:cubicBezTo>
                <a:cubicBezTo>
                  <a:pt x="7938" y="3087"/>
                  <a:pt x="7928" y="3090"/>
                  <a:pt x="7918" y="3090"/>
                </a:cubicBezTo>
                <a:close/>
                <a:moveTo>
                  <a:pt x="8703" y="6008"/>
                </a:moveTo>
                <a:cubicBezTo>
                  <a:pt x="8693" y="6017"/>
                  <a:pt x="8680" y="6021"/>
                  <a:pt x="8668" y="6021"/>
                </a:cubicBezTo>
                <a:cubicBezTo>
                  <a:pt x="8657" y="6021"/>
                  <a:pt x="8645" y="6018"/>
                  <a:pt x="8636" y="6011"/>
                </a:cubicBezTo>
                <a:cubicBezTo>
                  <a:pt x="8487" y="5904"/>
                  <a:pt x="8346" y="5799"/>
                  <a:pt x="8220" y="5700"/>
                </a:cubicBezTo>
                <a:cubicBezTo>
                  <a:pt x="8200" y="5686"/>
                  <a:pt x="8200" y="5661"/>
                  <a:pt x="8218" y="5647"/>
                </a:cubicBezTo>
                <a:cubicBezTo>
                  <a:pt x="8236" y="5632"/>
                  <a:pt x="8267" y="5631"/>
                  <a:pt x="8285" y="5646"/>
                </a:cubicBezTo>
                <a:cubicBezTo>
                  <a:pt x="8410" y="5744"/>
                  <a:pt x="8550" y="5848"/>
                  <a:pt x="8699" y="5954"/>
                </a:cubicBezTo>
                <a:cubicBezTo>
                  <a:pt x="8718" y="5968"/>
                  <a:pt x="8720" y="5992"/>
                  <a:pt x="8703" y="6008"/>
                </a:cubicBezTo>
                <a:close/>
                <a:moveTo>
                  <a:pt x="9571" y="6592"/>
                </a:moveTo>
                <a:cubicBezTo>
                  <a:pt x="9562" y="6602"/>
                  <a:pt x="9548" y="6606"/>
                  <a:pt x="9534" y="6606"/>
                </a:cubicBezTo>
                <a:cubicBezTo>
                  <a:pt x="9523" y="6606"/>
                  <a:pt x="9513" y="6603"/>
                  <a:pt x="9505" y="6598"/>
                </a:cubicBezTo>
                <a:cubicBezTo>
                  <a:pt x="9353" y="6500"/>
                  <a:pt x="9205" y="6403"/>
                  <a:pt x="9065" y="6309"/>
                </a:cubicBezTo>
                <a:cubicBezTo>
                  <a:pt x="9045" y="6295"/>
                  <a:pt x="9042" y="6271"/>
                  <a:pt x="9059" y="6255"/>
                </a:cubicBezTo>
                <a:cubicBezTo>
                  <a:pt x="9076" y="6238"/>
                  <a:pt x="9106" y="6236"/>
                  <a:pt x="9125" y="6250"/>
                </a:cubicBezTo>
                <a:cubicBezTo>
                  <a:pt x="9264" y="6344"/>
                  <a:pt x="9412" y="6440"/>
                  <a:pt x="9563" y="6538"/>
                </a:cubicBezTo>
                <a:cubicBezTo>
                  <a:pt x="9584" y="6551"/>
                  <a:pt x="9588" y="6575"/>
                  <a:pt x="9571" y="6592"/>
                </a:cubicBezTo>
                <a:close/>
                <a:moveTo>
                  <a:pt x="10470" y="7146"/>
                </a:moveTo>
                <a:cubicBezTo>
                  <a:pt x="10460" y="7156"/>
                  <a:pt x="10446" y="7162"/>
                  <a:pt x="10431" y="7162"/>
                </a:cubicBezTo>
                <a:cubicBezTo>
                  <a:pt x="10422" y="7162"/>
                  <a:pt x="10412" y="7159"/>
                  <a:pt x="10404" y="7154"/>
                </a:cubicBezTo>
                <a:cubicBezTo>
                  <a:pt x="10251" y="7062"/>
                  <a:pt x="10100" y="6971"/>
                  <a:pt x="9952" y="6879"/>
                </a:cubicBezTo>
                <a:cubicBezTo>
                  <a:pt x="9931" y="6866"/>
                  <a:pt x="9927" y="6842"/>
                  <a:pt x="9943" y="6825"/>
                </a:cubicBezTo>
                <a:cubicBezTo>
                  <a:pt x="9959" y="6809"/>
                  <a:pt x="9989" y="6805"/>
                  <a:pt x="10010" y="6818"/>
                </a:cubicBezTo>
                <a:cubicBezTo>
                  <a:pt x="10158" y="6910"/>
                  <a:pt x="10308" y="7002"/>
                  <a:pt x="10460" y="7093"/>
                </a:cubicBezTo>
                <a:cubicBezTo>
                  <a:pt x="10481" y="7105"/>
                  <a:pt x="10486" y="7130"/>
                  <a:pt x="10470" y="7146"/>
                </a:cubicBezTo>
                <a:close/>
                <a:moveTo>
                  <a:pt x="11385" y="7682"/>
                </a:moveTo>
                <a:cubicBezTo>
                  <a:pt x="11376" y="7693"/>
                  <a:pt x="11361" y="7699"/>
                  <a:pt x="11347" y="7699"/>
                </a:cubicBezTo>
                <a:cubicBezTo>
                  <a:pt x="11337" y="7699"/>
                  <a:pt x="11328" y="7697"/>
                  <a:pt x="11319" y="7692"/>
                </a:cubicBezTo>
                <a:cubicBezTo>
                  <a:pt x="11166" y="7604"/>
                  <a:pt x="11012" y="7515"/>
                  <a:pt x="10860" y="7426"/>
                </a:cubicBezTo>
                <a:cubicBezTo>
                  <a:pt x="10839" y="7413"/>
                  <a:pt x="10835" y="7389"/>
                  <a:pt x="10849" y="7372"/>
                </a:cubicBezTo>
                <a:cubicBezTo>
                  <a:pt x="10865" y="7354"/>
                  <a:pt x="10894" y="7350"/>
                  <a:pt x="10916" y="7363"/>
                </a:cubicBezTo>
                <a:cubicBezTo>
                  <a:pt x="11069" y="7452"/>
                  <a:pt x="11222" y="7541"/>
                  <a:pt x="11375" y="7629"/>
                </a:cubicBezTo>
                <a:cubicBezTo>
                  <a:pt x="11395" y="7641"/>
                  <a:pt x="11401" y="7665"/>
                  <a:pt x="11385" y="7682"/>
                </a:cubicBezTo>
                <a:close/>
                <a:moveTo>
                  <a:pt x="12312" y="8206"/>
                </a:moveTo>
                <a:cubicBezTo>
                  <a:pt x="12302" y="8216"/>
                  <a:pt x="12288" y="8222"/>
                  <a:pt x="12273" y="8222"/>
                </a:cubicBezTo>
                <a:cubicBezTo>
                  <a:pt x="12264" y="8222"/>
                  <a:pt x="12255" y="8220"/>
                  <a:pt x="12247" y="8215"/>
                </a:cubicBezTo>
                <a:cubicBezTo>
                  <a:pt x="12094" y="8129"/>
                  <a:pt x="11938" y="8043"/>
                  <a:pt x="11783" y="7955"/>
                </a:cubicBezTo>
                <a:cubicBezTo>
                  <a:pt x="11761" y="7943"/>
                  <a:pt x="11757" y="7919"/>
                  <a:pt x="11771" y="7901"/>
                </a:cubicBezTo>
                <a:cubicBezTo>
                  <a:pt x="11785" y="7883"/>
                  <a:pt x="11816" y="7879"/>
                  <a:pt x="11837" y="7891"/>
                </a:cubicBezTo>
                <a:cubicBezTo>
                  <a:pt x="11993" y="7979"/>
                  <a:pt x="12148" y="8066"/>
                  <a:pt x="12301" y="8152"/>
                </a:cubicBezTo>
                <a:cubicBezTo>
                  <a:pt x="12322" y="8165"/>
                  <a:pt x="12326" y="8188"/>
                  <a:pt x="12312" y="8206"/>
                </a:cubicBezTo>
                <a:close/>
                <a:moveTo>
                  <a:pt x="13243" y="8723"/>
                </a:moveTo>
                <a:cubicBezTo>
                  <a:pt x="13233" y="8734"/>
                  <a:pt x="13219" y="8740"/>
                  <a:pt x="13205" y="8740"/>
                </a:cubicBezTo>
                <a:cubicBezTo>
                  <a:pt x="13195" y="8740"/>
                  <a:pt x="13186" y="8738"/>
                  <a:pt x="13178" y="8733"/>
                </a:cubicBezTo>
                <a:lnTo>
                  <a:pt x="12712" y="8474"/>
                </a:lnTo>
                <a:cubicBezTo>
                  <a:pt x="12690" y="8462"/>
                  <a:pt x="12685" y="8438"/>
                  <a:pt x="12700" y="8420"/>
                </a:cubicBezTo>
                <a:cubicBezTo>
                  <a:pt x="12714" y="8403"/>
                  <a:pt x="12744" y="8399"/>
                  <a:pt x="12766" y="8411"/>
                </a:cubicBezTo>
                <a:lnTo>
                  <a:pt x="13232" y="8669"/>
                </a:lnTo>
                <a:cubicBezTo>
                  <a:pt x="13252" y="8682"/>
                  <a:pt x="13258" y="8706"/>
                  <a:pt x="13243" y="8723"/>
                </a:cubicBezTo>
                <a:close/>
                <a:moveTo>
                  <a:pt x="14155" y="9261"/>
                </a:moveTo>
                <a:cubicBezTo>
                  <a:pt x="14145" y="9271"/>
                  <a:pt x="14132" y="9276"/>
                  <a:pt x="14118" y="9276"/>
                </a:cubicBezTo>
                <a:cubicBezTo>
                  <a:pt x="14107" y="9276"/>
                  <a:pt x="14097" y="9273"/>
                  <a:pt x="14089" y="9267"/>
                </a:cubicBezTo>
                <a:cubicBezTo>
                  <a:pt x="13948" y="9175"/>
                  <a:pt x="13797" y="9083"/>
                  <a:pt x="13641" y="8992"/>
                </a:cubicBezTo>
                <a:cubicBezTo>
                  <a:pt x="13619" y="8980"/>
                  <a:pt x="13614" y="8956"/>
                  <a:pt x="13630" y="8939"/>
                </a:cubicBezTo>
                <a:cubicBezTo>
                  <a:pt x="13645" y="8921"/>
                  <a:pt x="13674" y="8917"/>
                  <a:pt x="13696" y="8930"/>
                </a:cubicBezTo>
                <a:cubicBezTo>
                  <a:pt x="13854" y="9021"/>
                  <a:pt x="14007" y="9114"/>
                  <a:pt x="14148" y="9206"/>
                </a:cubicBezTo>
                <a:cubicBezTo>
                  <a:pt x="14168" y="9220"/>
                  <a:pt x="14172" y="9244"/>
                  <a:pt x="14155" y="9261"/>
                </a:cubicBezTo>
                <a:close/>
                <a:moveTo>
                  <a:pt x="6160" y="20988"/>
                </a:moveTo>
                <a:cubicBezTo>
                  <a:pt x="5981" y="21068"/>
                  <a:pt x="5815" y="21142"/>
                  <a:pt x="5663" y="21209"/>
                </a:cubicBezTo>
                <a:cubicBezTo>
                  <a:pt x="5656" y="21211"/>
                  <a:pt x="5649" y="21213"/>
                  <a:pt x="5640" y="21213"/>
                </a:cubicBezTo>
                <a:cubicBezTo>
                  <a:pt x="5623" y="21213"/>
                  <a:pt x="5608" y="21207"/>
                  <a:pt x="5598" y="21193"/>
                </a:cubicBezTo>
                <a:cubicBezTo>
                  <a:pt x="5586" y="21174"/>
                  <a:pt x="5595" y="21151"/>
                  <a:pt x="5617" y="21141"/>
                </a:cubicBezTo>
                <a:cubicBezTo>
                  <a:pt x="5769" y="21075"/>
                  <a:pt x="5934" y="21002"/>
                  <a:pt x="6113" y="20921"/>
                </a:cubicBezTo>
                <a:cubicBezTo>
                  <a:pt x="6135" y="20911"/>
                  <a:pt x="6164" y="20917"/>
                  <a:pt x="6176" y="20935"/>
                </a:cubicBezTo>
                <a:cubicBezTo>
                  <a:pt x="6191" y="20955"/>
                  <a:pt x="6182" y="20978"/>
                  <a:pt x="6160" y="20988"/>
                </a:cubicBezTo>
                <a:close/>
                <a:moveTo>
                  <a:pt x="7141" y="20532"/>
                </a:moveTo>
                <a:cubicBezTo>
                  <a:pt x="6973" y="20613"/>
                  <a:pt x="6809" y="20689"/>
                  <a:pt x="6652" y="20762"/>
                </a:cubicBezTo>
                <a:cubicBezTo>
                  <a:pt x="6645" y="20766"/>
                  <a:pt x="6637" y="20767"/>
                  <a:pt x="6628" y="20767"/>
                </a:cubicBezTo>
                <a:cubicBezTo>
                  <a:pt x="6611" y="20767"/>
                  <a:pt x="6596" y="20760"/>
                  <a:pt x="6587" y="20748"/>
                </a:cubicBezTo>
                <a:cubicBezTo>
                  <a:pt x="6574" y="20729"/>
                  <a:pt x="6582" y="20706"/>
                  <a:pt x="6604" y="20695"/>
                </a:cubicBezTo>
                <a:cubicBezTo>
                  <a:pt x="6761" y="20623"/>
                  <a:pt x="6923" y="20546"/>
                  <a:pt x="7092" y="20466"/>
                </a:cubicBezTo>
                <a:cubicBezTo>
                  <a:pt x="7115" y="20455"/>
                  <a:pt x="7144" y="20461"/>
                  <a:pt x="7157" y="20479"/>
                </a:cubicBezTo>
                <a:cubicBezTo>
                  <a:pt x="7171" y="20498"/>
                  <a:pt x="7164" y="20521"/>
                  <a:pt x="7141" y="20532"/>
                </a:cubicBezTo>
                <a:close/>
                <a:moveTo>
                  <a:pt x="8109" y="20057"/>
                </a:moveTo>
                <a:cubicBezTo>
                  <a:pt x="7945" y="20140"/>
                  <a:pt x="7785" y="20220"/>
                  <a:pt x="7627" y="20297"/>
                </a:cubicBezTo>
                <a:cubicBezTo>
                  <a:pt x="7620" y="20301"/>
                  <a:pt x="7611" y="20303"/>
                  <a:pt x="7603" y="20303"/>
                </a:cubicBezTo>
                <a:cubicBezTo>
                  <a:pt x="7587" y="20303"/>
                  <a:pt x="7571" y="20296"/>
                  <a:pt x="7562" y="20284"/>
                </a:cubicBezTo>
                <a:cubicBezTo>
                  <a:pt x="7549" y="20265"/>
                  <a:pt x="7556" y="20242"/>
                  <a:pt x="7577" y="20231"/>
                </a:cubicBezTo>
                <a:cubicBezTo>
                  <a:pt x="7734" y="20154"/>
                  <a:pt x="7896" y="20074"/>
                  <a:pt x="8058" y="19992"/>
                </a:cubicBezTo>
                <a:cubicBezTo>
                  <a:pt x="8080" y="19981"/>
                  <a:pt x="8110" y="19986"/>
                  <a:pt x="8123" y="20005"/>
                </a:cubicBezTo>
                <a:cubicBezTo>
                  <a:pt x="8138" y="20022"/>
                  <a:pt x="8130" y="20047"/>
                  <a:pt x="8109" y="20057"/>
                </a:cubicBezTo>
                <a:close/>
                <a:moveTo>
                  <a:pt x="9060" y="19563"/>
                </a:moveTo>
                <a:cubicBezTo>
                  <a:pt x="8901" y="19648"/>
                  <a:pt x="8742" y="19732"/>
                  <a:pt x="8586" y="19813"/>
                </a:cubicBezTo>
                <a:cubicBezTo>
                  <a:pt x="8577" y="19817"/>
                  <a:pt x="8569" y="19819"/>
                  <a:pt x="8560" y="19819"/>
                </a:cubicBezTo>
                <a:cubicBezTo>
                  <a:pt x="8545" y="19819"/>
                  <a:pt x="8529" y="19813"/>
                  <a:pt x="8521" y="19802"/>
                </a:cubicBezTo>
                <a:cubicBezTo>
                  <a:pt x="8506" y="19784"/>
                  <a:pt x="8514" y="19760"/>
                  <a:pt x="8535" y="19749"/>
                </a:cubicBezTo>
                <a:cubicBezTo>
                  <a:pt x="8691" y="19668"/>
                  <a:pt x="8848" y="19585"/>
                  <a:pt x="9009" y="19500"/>
                </a:cubicBezTo>
                <a:cubicBezTo>
                  <a:pt x="9030" y="19488"/>
                  <a:pt x="9059" y="19493"/>
                  <a:pt x="9074" y="19511"/>
                </a:cubicBezTo>
                <a:cubicBezTo>
                  <a:pt x="9089" y="19528"/>
                  <a:pt x="9083" y="19552"/>
                  <a:pt x="9060" y="19563"/>
                </a:cubicBezTo>
                <a:close/>
                <a:moveTo>
                  <a:pt x="9996" y="19048"/>
                </a:moveTo>
                <a:cubicBezTo>
                  <a:pt x="9841" y="19137"/>
                  <a:pt x="9686" y="19224"/>
                  <a:pt x="9531" y="19309"/>
                </a:cubicBezTo>
                <a:cubicBezTo>
                  <a:pt x="9523" y="19314"/>
                  <a:pt x="9515" y="19316"/>
                  <a:pt x="9505" y="19316"/>
                </a:cubicBezTo>
                <a:cubicBezTo>
                  <a:pt x="9489" y="19316"/>
                  <a:pt x="9475" y="19310"/>
                  <a:pt x="9466" y="19299"/>
                </a:cubicBezTo>
                <a:cubicBezTo>
                  <a:pt x="9452" y="19281"/>
                  <a:pt x="9457" y="19258"/>
                  <a:pt x="9478" y="19246"/>
                </a:cubicBezTo>
                <a:cubicBezTo>
                  <a:pt x="9633" y="19161"/>
                  <a:pt x="9787" y="19074"/>
                  <a:pt x="9942" y="18987"/>
                </a:cubicBezTo>
                <a:cubicBezTo>
                  <a:pt x="9964" y="18975"/>
                  <a:pt x="9993" y="18979"/>
                  <a:pt x="10009" y="18996"/>
                </a:cubicBezTo>
                <a:cubicBezTo>
                  <a:pt x="10023" y="19012"/>
                  <a:pt x="10017" y="19036"/>
                  <a:pt x="9996" y="19048"/>
                </a:cubicBezTo>
                <a:close/>
                <a:moveTo>
                  <a:pt x="10911" y="18509"/>
                </a:moveTo>
                <a:cubicBezTo>
                  <a:pt x="10760" y="18601"/>
                  <a:pt x="10608" y="18693"/>
                  <a:pt x="10457" y="18782"/>
                </a:cubicBezTo>
                <a:cubicBezTo>
                  <a:pt x="10448" y="18786"/>
                  <a:pt x="10439" y="18789"/>
                  <a:pt x="10429" y="18789"/>
                </a:cubicBezTo>
                <a:cubicBezTo>
                  <a:pt x="10414" y="18789"/>
                  <a:pt x="10400" y="18783"/>
                  <a:pt x="10390" y="18774"/>
                </a:cubicBezTo>
                <a:cubicBezTo>
                  <a:pt x="10375" y="18756"/>
                  <a:pt x="10380" y="18733"/>
                  <a:pt x="10401" y="18720"/>
                </a:cubicBezTo>
                <a:cubicBezTo>
                  <a:pt x="10553" y="18631"/>
                  <a:pt x="10704" y="18540"/>
                  <a:pt x="10854" y="18449"/>
                </a:cubicBezTo>
                <a:cubicBezTo>
                  <a:pt x="10875" y="18436"/>
                  <a:pt x="10905" y="18439"/>
                  <a:pt x="10920" y="18456"/>
                </a:cubicBezTo>
                <a:cubicBezTo>
                  <a:pt x="10936" y="18473"/>
                  <a:pt x="10931" y="18496"/>
                  <a:pt x="10911" y="18509"/>
                </a:cubicBezTo>
                <a:close/>
                <a:moveTo>
                  <a:pt x="11801" y="17944"/>
                </a:moveTo>
                <a:cubicBezTo>
                  <a:pt x="11655" y="18041"/>
                  <a:pt x="11507" y="18136"/>
                  <a:pt x="11359" y="18231"/>
                </a:cubicBezTo>
                <a:cubicBezTo>
                  <a:pt x="11351" y="18237"/>
                  <a:pt x="11340" y="18239"/>
                  <a:pt x="11330" y="18239"/>
                </a:cubicBezTo>
                <a:cubicBezTo>
                  <a:pt x="11316" y="18239"/>
                  <a:pt x="11302" y="18234"/>
                  <a:pt x="11293" y="18224"/>
                </a:cubicBezTo>
                <a:cubicBezTo>
                  <a:pt x="11277" y="18207"/>
                  <a:pt x="11281" y="18183"/>
                  <a:pt x="11301" y="18170"/>
                </a:cubicBezTo>
                <a:cubicBezTo>
                  <a:pt x="11449" y="18077"/>
                  <a:pt x="11596" y="17981"/>
                  <a:pt x="11742" y="17884"/>
                </a:cubicBezTo>
                <a:cubicBezTo>
                  <a:pt x="11763" y="17871"/>
                  <a:pt x="11791" y="17874"/>
                  <a:pt x="11808" y="17890"/>
                </a:cubicBezTo>
                <a:cubicBezTo>
                  <a:pt x="11824" y="17906"/>
                  <a:pt x="11820" y="17930"/>
                  <a:pt x="11801" y="17944"/>
                </a:cubicBezTo>
                <a:close/>
                <a:moveTo>
                  <a:pt x="12659" y="17346"/>
                </a:moveTo>
                <a:cubicBezTo>
                  <a:pt x="12521" y="17447"/>
                  <a:pt x="12379" y="17548"/>
                  <a:pt x="12234" y="17649"/>
                </a:cubicBezTo>
                <a:cubicBezTo>
                  <a:pt x="12225" y="17655"/>
                  <a:pt x="12213" y="17658"/>
                  <a:pt x="12202" y="17658"/>
                </a:cubicBezTo>
                <a:cubicBezTo>
                  <a:pt x="12189" y="17658"/>
                  <a:pt x="12176" y="17653"/>
                  <a:pt x="12166" y="17644"/>
                </a:cubicBezTo>
                <a:cubicBezTo>
                  <a:pt x="12149" y="17629"/>
                  <a:pt x="12152" y="17604"/>
                  <a:pt x="12171" y="17590"/>
                </a:cubicBezTo>
                <a:cubicBezTo>
                  <a:pt x="12315" y="17490"/>
                  <a:pt x="12458" y="17388"/>
                  <a:pt x="12594" y="17289"/>
                </a:cubicBezTo>
                <a:cubicBezTo>
                  <a:pt x="12613" y="17275"/>
                  <a:pt x="12643" y="17276"/>
                  <a:pt x="12660" y="17292"/>
                </a:cubicBezTo>
                <a:cubicBezTo>
                  <a:pt x="12681" y="17308"/>
                  <a:pt x="12678" y="17333"/>
                  <a:pt x="12659" y="17346"/>
                </a:cubicBezTo>
                <a:close/>
                <a:moveTo>
                  <a:pt x="13476" y="16712"/>
                </a:moveTo>
                <a:cubicBezTo>
                  <a:pt x="13348" y="16818"/>
                  <a:pt x="13212" y="16927"/>
                  <a:pt x="13073" y="17034"/>
                </a:cubicBezTo>
                <a:cubicBezTo>
                  <a:pt x="13064" y="17041"/>
                  <a:pt x="13053" y="17045"/>
                  <a:pt x="13041" y="17045"/>
                </a:cubicBezTo>
                <a:cubicBezTo>
                  <a:pt x="13029" y="17045"/>
                  <a:pt x="13015" y="17041"/>
                  <a:pt x="13007" y="17033"/>
                </a:cubicBezTo>
                <a:cubicBezTo>
                  <a:pt x="12989" y="17017"/>
                  <a:pt x="12990" y="16994"/>
                  <a:pt x="13008" y="16979"/>
                </a:cubicBezTo>
                <a:cubicBezTo>
                  <a:pt x="13147" y="16872"/>
                  <a:pt x="13282" y="16765"/>
                  <a:pt x="13408" y="16659"/>
                </a:cubicBezTo>
                <a:cubicBezTo>
                  <a:pt x="13426" y="16644"/>
                  <a:pt x="13456" y="16643"/>
                  <a:pt x="13474" y="16658"/>
                </a:cubicBezTo>
                <a:cubicBezTo>
                  <a:pt x="13494" y="16673"/>
                  <a:pt x="13495" y="16697"/>
                  <a:pt x="13476" y="16712"/>
                </a:cubicBezTo>
                <a:close/>
                <a:moveTo>
                  <a:pt x="14236" y="16031"/>
                </a:moveTo>
                <a:cubicBezTo>
                  <a:pt x="14119" y="16146"/>
                  <a:pt x="13994" y="16262"/>
                  <a:pt x="13865" y="16378"/>
                </a:cubicBezTo>
                <a:cubicBezTo>
                  <a:pt x="13855" y="16387"/>
                  <a:pt x="13843" y="16391"/>
                  <a:pt x="13830" y="16391"/>
                </a:cubicBezTo>
                <a:cubicBezTo>
                  <a:pt x="13819" y="16391"/>
                  <a:pt x="13807" y="16388"/>
                  <a:pt x="13798" y="16381"/>
                </a:cubicBezTo>
                <a:cubicBezTo>
                  <a:pt x="13779" y="16366"/>
                  <a:pt x="13778" y="16343"/>
                  <a:pt x="13795" y="16327"/>
                </a:cubicBezTo>
                <a:cubicBezTo>
                  <a:pt x="13924" y="16212"/>
                  <a:pt x="14048" y="16097"/>
                  <a:pt x="14163" y="15984"/>
                </a:cubicBezTo>
                <a:cubicBezTo>
                  <a:pt x="14180" y="15967"/>
                  <a:pt x="14209" y="15965"/>
                  <a:pt x="14230" y="15979"/>
                </a:cubicBezTo>
                <a:cubicBezTo>
                  <a:pt x="14250" y="15991"/>
                  <a:pt x="14253" y="16016"/>
                  <a:pt x="14236" y="16031"/>
                </a:cubicBezTo>
                <a:close/>
                <a:moveTo>
                  <a:pt x="14916" y="15298"/>
                </a:moveTo>
                <a:cubicBezTo>
                  <a:pt x="14814" y="15420"/>
                  <a:pt x="14703" y="15545"/>
                  <a:pt x="14589" y="15669"/>
                </a:cubicBezTo>
                <a:lnTo>
                  <a:pt x="14549" y="15648"/>
                </a:lnTo>
                <a:lnTo>
                  <a:pt x="14513" y="15623"/>
                </a:lnTo>
                <a:cubicBezTo>
                  <a:pt x="14626" y="15500"/>
                  <a:pt x="14736" y="15376"/>
                  <a:pt x="14838" y="15254"/>
                </a:cubicBezTo>
                <a:cubicBezTo>
                  <a:pt x="14853" y="15237"/>
                  <a:pt x="14883" y="15233"/>
                  <a:pt x="14904" y="15244"/>
                </a:cubicBezTo>
                <a:cubicBezTo>
                  <a:pt x="14925" y="15257"/>
                  <a:pt x="14931" y="15281"/>
                  <a:pt x="14916" y="15298"/>
                </a:cubicBezTo>
                <a:close/>
                <a:moveTo>
                  <a:pt x="14978" y="9885"/>
                </a:moveTo>
                <a:cubicBezTo>
                  <a:pt x="14968" y="9892"/>
                  <a:pt x="14957" y="9895"/>
                  <a:pt x="14945" y="9895"/>
                </a:cubicBezTo>
                <a:cubicBezTo>
                  <a:pt x="14932" y="9895"/>
                  <a:pt x="14920" y="9891"/>
                  <a:pt x="14910" y="9882"/>
                </a:cubicBezTo>
                <a:cubicBezTo>
                  <a:pt x="14788" y="9774"/>
                  <a:pt x="14654" y="9667"/>
                  <a:pt x="14514" y="9562"/>
                </a:cubicBezTo>
                <a:cubicBezTo>
                  <a:pt x="14495" y="9547"/>
                  <a:pt x="14494" y="9524"/>
                  <a:pt x="14512" y="9508"/>
                </a:cubicBezTo>
                <a:cubicBezTo>
                  <a:pt x="14530" y="9492"/>
                  <a:pt x="14560" y="9491"/>
                  <a:pt x="14578" y="9506"/>
                </a:cubicBezTo>
                <a:cubicBezTo>
                  <a:pt x="14720" y="9612"/>
                  <a:pt x="14856" y="9722"/>
                  <a:pt x="14980" y="9830"/>
                </a:cubicBezTo>
                <a:cubicBezTo>
                  <a:pt x="14998" y="9846"/>
                  <a:pt x="14997" y="9870"/>
                  <a:pt x="14978" y="9885"/>
                </a:cubicBezTo>
                <a:close/>
                <a:moveTo>
                  <a:pt x="15504" y="14514"/>
                </a:moveTo>
                <a:cubicBezTo>
                  <a:pt x="15419" y="14645"/>
                  <a:pt x="15324" y="14780"/>
                  <a:pt x="15224" y="14913"/>
                </a:cubicBezTo>
                <a:cubicBezTo>
                  <a:pt x="15215" y="14924"/>
                  <a:pt x="15200" y="14931"/>
                  <a:pt x="15183" y="14931"/>
                </a:cubicBezTo>
                <a:cubicBezTo>
                  <a:pt x="15174" y="14931"/>
                  <a:pt x="15166" y="14929"/>
                  <a:pt x="15159" y="14925"/>
                </a:cubicBezTo>
                <a:cubicBezTo>
                  <a:pt x="15137" y="14914"/>
                  <a:pt x="15130" y="14891"/>
                  <a:pt x="15143" y="14873"/>
                </a:cubicBezTo>
                <a:cubicBezTo>
                  <a:pt x="15243" y="14741"/>
                  <a:pt x="15336" y="14608"/>
                  <a:pt x="15421" y="14478"/>
                </a:cubicBezTo>
                <a:cubicBezTo>
                  <a:pt x="15433" y="14460"/>
                  <a:pt x="15462" y="14453"/>
                  <a:pt x="15485" y="14462"/>
                </a:cubicBezTo>
                <a:cubicBezTo>
                  <a:pt x="15508" y="14472"/>
                  <a:pt x="15518" y="14496"/>
                  <a:pt x="15504" y="14514"/>
                </a:cubicBezTo>
                <a:close/>
                <a:moveTo>
                  <a:pt x="15626" y="10622"/>
                </a:moveTo>
                <a:cubicBezTo>
                  <a:pt x="15610" y="10622"/>
                  <a:pt x="15595" y="10615"/>
                  <a:pt x="15585" y="10603"/>
                </a:cubicBezTo>
                <a:cubicBezTo>
                  <a:pt x="15492" y="10477"/>
                  <a:pt x="15386" y="10351"/>
                  <a:pt x="15272" y="10229"/>
                </a:cubicBezTo>
                <a:cubicBezTo>
                  <a:pt x="15256" y="10213"/>
                  <a:pt x="15260" y="10188"/>
                  <a:pt x="15280" y="10176"/>
                </a:cubicBezTo>
                <a:cubicBezTo>
                  <a:pt x="15301" y="10163"/>
                  <a:pt x="15331" y="10166"/>
                  <a:pt x="15346" y="10183"/>
                </a:cubicBezTo>
                <a:cubicBezTo>
                  <a:pt x="15463" y="10307"/>
                  <a:pt x="15572" y="10435"/>
                  <a:pt x="15666" y="10564"/>
                </a:cubicBezTo>
                <a:cubicBezTo>
                  <a:pt x="15679" y="10583"/>
                  <a:pt x="15672" y="10606"/>
                  <a:pt x="15650" y="10617"/>
                </a:cubicBezTo>
                <a:cubicBezTo>
                  <a:pt x="15643" y="10620"/>
                  <a:pt x="15634" y="10622"/>
                  <a:pt x="15626" y="10622"/>
                </a:cubicBezTo>
                <a:close/>
                <a:moveTo>
                  <a:pt x="15964" y="13675"/>
                </a:moveTo>
                <a:cubicBezTo>
                  <a:pt x="15904" y="13814"/>
                  <a:pt x="15833" y="13958"/>
                  <a:pt x="15754" y="14101"/>
                </a:cubicBezTo>
                <a:cubicBezTo>
                  <a:pt x="15745" y="14116"/>
                  <a:pt x="15728" y="14124"/>
                  <a:pt x="15710" y="14124"/>
                </a:cubicBezTo>
                <a:cubicBezTo>
                  <a:pt x="15704" y="14124"/>
                  <a:pt x="15697" y="14123"/>
                  <a:pt x="15691" y="14121"/>
                </a:cubicBezTo>
                <a:cubicBezTo>
                  <a:pt x="15667" y="14112"/>
                  <a:pt x="15656" y="14090"/>
                  <a:pt x="15667" y="14070"/>
                </a:cubicBezTo>
                <a:cubicBezTo>
                  <a:pt x="15745" y="13928"/>
                  <a:pt x="15815" y="13787"/>
                  <a:pt x="15875" y="13649"/>
                </a:cubicBezTo>
                <a:cubicBezTo>
                  <a:pt x="15884" y="13630"/>
                  <a:pt x="15911" y="13619"/>
                  <a:pt x="15936" y="13626"/>
                </a:cubicBezTo>
                <a:cubicBezTo>
                  <a:pt x="15961" y="13633"/>
                  <a:pt x="15974" y="13655"/>
                  <a:pt x="15964" y="13675"/>
                </a:cubicBezTo>
                <a:close/>
                <a:moveTo>
                  <a:pt x="15842" y="11004"/>
                </a:moveTo>
                <a:cubicBezTo>
                  <a:pt x="15831" y="10984"/>
                  <a:pt x="15842" y="10962"/>
                  <a:pt x="15866" y="10953"/>
                </a:cubicBezTo>
                <a:cubicBezTo>
                  <a:pt x="15890" y="10944"/>
                  <a:pt x="15917" y="10953"/>
                  <a:pt x="15928" y="10972"/>
                </a:cubicBezTo>
                <a:cubicBezTo>
                  <a:pt x="16005" y="11114"/>
                  <a:pt x="16070" y="11260"/>
                  <a:pt x="16121" y="11407"/>
                </a:cubicBezTo>
                <a:cubicBezTo>
                  <a:pt x="16128" y="11427"/>
                  <a:pt x="16114" y="11449"/>
                  <a:pt x="16089" y="11455"/>
                </a:cubicBezTo>
                <a:cubicBezTo>
                  <a:pt x="16084" y="11456"/>
                  <a:pt x="16080" y="11456"/>
                  <a:pt x="16075" y="11456"/>
                </a:cubicBezTo>
                <a:cubicBezTo>
                  <a:pt x="16055" y="11456"/>
                  <a:pt x="16036" y="11445"/>
                  <a:pt x="16030" y="11427"/>
                </a:cubicBezTo>
                <a:cubicBezTo>
                  <a:pt x="15980" y="11286"/>
                  <a:pt x="15916" y="11142"/>
                  <a:pt x="15842" y="11004"/>
                </a:cubicBezTo>
                <a:close/>
                <a:moveTo>
                  <a:pt x="16128" y="13233"/>
                </a:moveTo>
                <a:cubicBezTo>
                  <a:pt x="16123" y="13251"/>
                  <a:pt x="16104" y="13263"/>
                  <a:pt x="16083" y="13263"/>
                </a:cubicBezTo>
                <a:cubicBezTo>
                  <a:pt x="16079" y="13263"/>
                  <a:pt x="16075" y="13263"/>
                  <a:pt x="16072" y="13262"/>
                </a:cubicBezTo>
                <a:cubicBezTo>
                  <a:pt x="16046" y="13257"/>
                  <a:pt x="16031" y="13236"/>
                  <a:pt x="16037" y="13215"/>
                </a:cubicBezTo>
                <a:cubicBezTo>
                  <a:pt x="16083" y="13065"/>
                  <a:pt x="16117" y="12916"/>
                  <a:pt x="16142" y="12771"/>
                </a:cubicBezTo>
                <a:cubicBezTo>
                  <a:pt x="16145" y="12750"/>
                  <a:pt x="16168" y="12734"/>
                  <a:pt x="16195" y="12737"/>
                </a:cubicBezTo>
                <a:cubicBezTo>
                  <a:pt x="16220" y="12740"/>
                  <a:pt x="16239" y="12760"/>
                  <a:pt x="16236" y="12780"/>
                </a:cubicBezTo>
                <a:cubicBezTo>
                  <a:pt x="16210" y="12929"/>
                  <a:pt x="16175" y="13081"/>
                  <a:pt x="16128" y="13233"/>
                </a:cubicBezTo>
                <a:close/>
                <a:moveTo>
                  <a:pt x="16273" y="12321"/>
                </a:moveTo>
                <a:cubicBezTo>
                  <a:pt x="16273" y="12342"/>
                  <a:pt x="16251" y="12359"/>
                  <a:pt x="16226" y="12359"/>
                </a:cubicBezTo>
                <a:cubicBezTo>
                  <a:pt x="16199" y="12359"/>
                  <a:pt x="16179" y="12341"/>
                  <a:pt x="16179" y="12321"/>
                </a:cubicBezTo>
                <a:lnTo>
                  <a:pt x="16179" y="12307"/>
                </a:lnTo>
                <a:cubicBezTo>
                  <a:pt x="16179" y="12160"/>
                  <a:pt x="16167" y="12013"/>
                  <a:pt x="16143" y="11870"/>
                </a:cubicBezTo>
                <a:cubicBezTo>
                  <a:pt x="16139" y="11850"/>
                  <a:pt x="16157" y="11830"/>
                  <a:pt x="16184" y="11828"/>
                </a:cubicBezTo>
                <a:cubicBezTo>
                  <a:pt x="16210" y="11824"/>
                  <a:pt x="16233" y="11839"/>
                  <a:pt x="16237" y="11861"/>
                </a:cubicBezTo>
                <a:cubicBezTo>
                  <a:pt x="16261" y="12007"/>
                  <a:pt x="16273" y="12158"/>
                  <a:pt x="16273" y="12308"/>
                </a:cubicBezTo>
                <a:lnTo>
                  <a:pt x="16273" y="12321"/>
                </a:lnTo>
                <a:close/>
              </a:path>
            </a:pathLst>
          </a:custGeom>
          <a:solidFill>
            <a:srgbClr val="2C3E50"/>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dirty="0"/>
          </a:p>
        </p:txBody>
      </p:sp>
      <p:sp>
        <p:nvSpPr>
          <p:cNvPr id="2" name="Título 1">
            <a:extLst>
              <a:ext uri="{FF2B5EF4-FFF2-40B4-BE49-F238E27FC236}">
                <a16:creationId xmlns:a16="http://schemas.microsoft.com/office/drawing/2014/main" id="{639B95DD-DC84-4404-9AFF-B53E5967006B}"/>
              </a:ext>
            </a:extLst>
          </p:cNvPr>
          <p:cNvSpPr>
            <a:spLocks noGrp="1"/>
          </p:cNvSpPr>
          <p:nvPr>
            <p:ph type="title"/>
          </p:nvPr>
        </p:nvSpPr>
        <p:spPr>
          <a:xfrm>
            <a:off x="373544" y="177421"/>
            <a:ext cx="6350000" cy="584200"/>
          </a:xfrm>
        </p:spPr>
        <p:txBody>
          <a:bodyPr/>
          <a:lstStyle/>
          <a:p>
            <a:r>
              <a:rPr lang="es-ES" dirty="0"/>
              <a:t>Grados de asfalto</a:t>
            </a:r>
          </a:p>
        </p:txBody>
      </p:sp>
      <p:graphicFrame>
        <p:nvGraphicFramePr>
          <p:cNvPr id="4" name="Marcador de contenido 3">
            <a:extLst>
              <a:ext uri="{FF2B5EF4-FFF2-40B4-BE49-F238E27FC236}">
                <a16:creationId xmlns:a16="http://schemas.microsoft.com/office/drawing/2014/main" id="{1F0AC456-FF88-4BFB-B798-1FE318900D47}"/>
              </a:ext>
            </a:extLst>
          </p:cNvPr>
          <p:cNvGraphicFramePr>
            <a:graphicFrameLocks noGrp="1"/>
          </p:cNvGraphicFramePr>
          <p:nvPr>
            <p:ph idx="1"/>
          </p:nvPr>
        </p:nvGraphicFramePr>
        <p:xfrm>
          <a:off x="267951" y="2968872"/>
          <a:ext cx="3866739" cy="1295728"/>
        </p:xfrm>
        <a:graphic>
          <a:graphicData uri="http://schemas.openxmlformats.org/drawingml/2006/table">
            <a:tbl>
              <a:tblPr firstRow="1" firstCol="1" bandRow="1">
                <a:tableStyleId>{5C22544A-7EE6-4342-B048-85BDC9FD1C3A}</a:tableStyleId>
              </a:tblPr>
              <a:tblGrid>
                <a:gridCol w="839011">
                  <a:extLst>
                    <a:ext uri="{9D8B030D-6E8A-4147-A177-3AD203B41FA5}">
                      <a16:colId xmlns:a16="http://schemas.microsoft.com/office/drawing/2014/main" val="2618360950"/>
                    </a:ext>
                  </a:extLst>
                </a:gridCol>
                <a:gridCol w="1692006">
                  <a:extLst>
                    <a:ext uri="{9D8B030D-6E8A-4147-A177-3AD203B41FA5}">
                      <a16:colId xmlns:a16="http://schemas.microsoft.com/office/drawing/2014/main" val="600831134"/>
                    </a:ext>
                  </a:extLst>
                </a:gridCol>
                <a:gridCol w="1335722">
                  <a:extLst>
                    <a:ext uri="{9D8B030D-6E8A-4147-A177-3AD203B41FA5}">
                      <a16:colId xmlns:a16="http://schemas.microsoft.com/office/drawing/2014/main" val="404538229"/>
                    </a:ext>
                  </a:extLst>
                </a:gridCol>
              </a:tblGrid>
              <a:tr h="323932">
                <a:tc>
                  <a:txBody>
                    <a:bodyPr/>
                    <a:lstStyle/>
                    <a:p>
                      <a:pPr>
                        <a:lnSpc>
                          <a:spcPct val="107000"/>
                        </a:lnSpc>
                        <a:spcAft>
                          <a:spcPts val="800"/>
                        </a:spcAft>
                      </a:pPr>
                      <a:r>
                        <a:rPr lang="es-ES" sz="1100">
                          <a:effectLst/>
                        </a:rPr>
                        <a:t>Clima</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 sz="1100">
                          <a:effectLst/>
                        </a:rPr>
                        <a:t>Temperatura</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 sz="1100">
                          <a:effectLst/>
                        </a:rPr>
                        <a:t>Grados De Asfalto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40781133"/>
                  </a:ext>
                </a:extLst>
              </a:tr>
              <a:tr h="323932">
                <a:tc>
                  <a:txBody>
                    <a:bodyPr/>
                    <a:lstStyle/>
                    <a:p>
                      <a:pPr>
                        <a:lnSpc>
                          <a:spcPct val="107000"/>
                        </a:lnSpc>
                        <a:spcAft>
                          <a:spcPts val="800"/>
                        </a:spcAft>
                      </a:pPr>
                      <a:r>
                        <a:rPr lang="es-ES" sz="1100">
                          <a:effectLst/>
                        </a:rPr>
                        <a:t>Frío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 sz="1100" dirty="0">
                          <a:effectLst/>
                        </a:rPr>
                        <a:t>Menor 0 </a:t>
                      </a:r>
                      <a:r>
                        <a:rPr lang="es-ES" sz="1100" dirty="0">
                          <a:effectLst/>
                          <a:latin typeface="Calibri" panose="020F0502020204030204" pitchFamily="34" charset="0"/>
                        </a:rPr>
                        <a:t>˚C</a:t>
                      </a:r>
                      <a:r>
                        <a:rPr lang="es-ES" sz="1100" dirty="0">
                          <a:effectLst/>
                        </a:rPr>
                        <a:t> Igual A 7</a:t>
                      </a:r>
                      <a:r>
                        <a:rPr lang="es-ES" sz="1100" dirty="0">
                          <a:effectLst/>
                          <a:latin typeface="Calibri" panose="020F0502020204030204" pitchFamily="34" charset="0"/>
                        </a:rPr>
                        <a:t>˚C</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 sz="1100" dirty="0">
                          <a:effectLst/>
                        </a:rPr>
                        <a:t>AC-5; AC-10</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64844807"/>
                  </a:ext>
                </a:extLst>
              </a:tr>
              <a:tr h="323932">
                <a:tc>
                  <a:txBody>
                    <a:bodyPr/>
                    <a:lstStyle/>
                    <a:p>
                      <a:pPr>
                        <a:lnSpc>
                          <a:spcPct val="107000"/>
                        </a:lnSpc>
                        <a:spcAft>
                          <a:spcPts val="800"/>
                        </a:spcAft>
                      </a:pPr>
                      <a:r>
                        <a:rPr lang="es-ES" sz="1100">
                          <a:effectLst/>
                        </a:rPr>
                        <a:t>Templado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 sz="1100" dirty="0">
                          <a:effectLst/>
                        </a:rPr>
                        <a:t>Entre 7</a:t>
                      </a:r>
                      <a:r>
                        <a:rPr lang="es-ES" sz="1100" dirty="0">
                          <a:effectLst/>
                          <a:latin typeface="Calibri" panose="020F0502020204030204" pitchFamily="34" charset="0"/>
                        </a:rPr>
                        <a:t>˚C</a:t>
                      </a:r>
                      <a:r>
                        <a:rPr lang="es-ES" sz="1100" dirty="0">
                          <a:effectLst/>
                        </a:rPr>
                        <a:t> Y 24</a:t>
                      </a:r>
                      <a:r>
                        <a:rPr lang="es-ES" sz="1100" dirty="0">
                          <a:effectLst/>
                          <a:latin typeface="Calibri" panose="020F0502020204030204" pitchFamily="34" charset="0"/>
                        </a:rPr>
                        <a:t>˚C</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 sz="1100">
                          <a:effectLst/>
                        </a:rPr>
                        <a:t>AC-10; AC20</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86403474"/>
                  </a:ext>
                </a:extLst>
              </a:tr>
              <a:tr h="323932">
                <a:tc>
                  <a:txBody>
                    <a:bodyPr/>
                    <a:lstStyle/>
                    <a:p>
                      <a:pPr>
                        <a:lnSpc>
                          <a:spcPct val="107000"/>
                        </a:lnSpc>
                        <a:spcAft>
                          <a:spcPts val="800"/>
                        </a:spcAft>
                      </a:pPr>
                      <a:r>
                        <a:rPr lang="es-ES" sz="1100">
                          <a:effectLst/>
                        </a:rPr>
                        <a:t>Caliente</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 sz="1100" dirty="0">
                          <a:effectLst/>
                        </a:rPr>
                        <a:t>Mayor A 24 </a:t>
                      </a:r>
                      <a:r>
                        <a:rPr lang="es-ES" sz="1100" dirty="0">
                          <a:effectLst/>
                          <a:latin typeface="Calibri" panose="020F0502020204030204" pitchFamily="34" charset="0"/>
                        </a:rPr>
                        <a:t>˚C</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s-ES" sz="1100" dirty="0">
                          <a:effectLst/>
                        </a:rPr>
                        <a:t>AC-20; AC40</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17135050"/>
                  </a:ext>
                </a:extLst>
              </a:tr>
            </a:tbl>
          </a:graphicData>
        </a:graphic>
      </p:graphicFrame>
      <p:pic>
        <p:nvPicPr>
          <p:cNvPr id="5" name="Imagen 4">
            <a:extLst>
              <a:ext uri="{FF2B5EF4-FFF2-40B4-BE49-F238E27FC236}">
                <a16:creationId xmlns:a16="http://schemas.microsoft.com/office/drawing/2014/main" id="{D5FF19D4-8EFB-49AE-9B5F-09CA40411E8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754959" y="1102693"/>
            <a:ext cx="6350000" cy="4662003"/>
          </a:xfrm>
          <a:prstGeom prst="rect">
            <a:avLst/>
          </a:prstGeom>
          <a:noFill/>
          <a:ln>
            <a:noFill/>
          </a:ln>
        </p:spPr>
      </p:pic>
      <p:sp>
        <p:nvSpPr>
          <p:cNvPr id="8" name="Flecha: a la derecha 7">
            <a:extLst>
              <a:ext uri="{FF2B5EF4-FFF2-40B4-BE49-F238E27FC236}">
                <a16:creationId xmlns:a16="http://schemas.microsoft.com/office/drawing/2014/main" id="{B87AE253-7224-44ED-AE5F-B960CA28D521}"/>
              </a:ext>
            </a:extLst>
          </p:cNvPr>
          <p:cNvSpPr/>
          <p:nvPr/>
        </p:nvSpPr>
        <p:spPr>
          <a:xfrm>
            <a:off x="4425036" y="3324635"/>
            <a:ext cx="1283761" cy="58420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10" name="CuadroTexto 9">
            <a:extLst>
              <a:ext uri="{FF2B5EF4-FFF2-40B4-BE49-F238E27FC236}">
                <a16:creationId xmlns:a16="http://schemas.microsoft.com/office/drawing/2014/main" id="{036677AE-18E9-4AF4-9410-D45DCDEE516F}"/>
              </a:ext>
            </a:extLst>
          </p:cNvPr>
          <p:cNvSpPr txBox="1"/>
          <p:nvPr/>
        </p:nvSpPr>
        <p:spPr>
          <a:xfrm>
            <a:off x="267950" y="4313001"/>
            <a:ext cx="4251041" cy="553998"/>
          </a:xfrm>
          <a:prstGeom prst="rect">
            <a:avLst/>
          </a:prstGeom>
          <a:noFill/>
        </p:spPr>
        <p:txBody>
          <a:bodyPr wrap="square" rtlCol="0">
            <a:spAutoFit/>
          </a:bodyPr>
          <a:lstStyle/>
          <a:p>
            <a:r>
              <a:rPr lang="es-EC" sz="1100" dirty="0">
                <a:effectLst/>
                <a:latin typeface="Calibri" panose="020F0502020204030204" pitchFamily="34" charset="0"/>
                <a:ea typeface="Calibri" panose="020F0502020204030204" pitchFamily="34" charset="0"/>
                <a:cs typeface="Times New Roman" panose="02020603050405020304" pitchFamily="18" charset="0"/>
              </a:rPr>
              <a:t>Fuente: Instituto Mexicano del Transporte. (Rico </a:t>
            </a:r>
            <a:r>
              <a:rPr lang="es-EC" sz="1100" dirty="0" err="1">
                <a:effectLst/>
                <a:latin typeface="Calibri" panose="020F0502020204030204" pitchFamily="34" charset="0"/>
                <a:ea typeface="Calibri" panose="020F0502020204030204" pitchFamily="34" charset="0"/>
                <a:cs typeface="Times New Roman" panose="02020603050405020304" pitchFamily="18" charset="0"/>
              </a:rPr>
              <a:t>Rodriguez</a:t>
            </a:r>
            <a:r>
              <a:rPr lang="es-EC" sz="1100" dirty="0">
                <a:effectLst/>
                <a:latin typeface="Calibri" panose="020F0502020204030204" pitchFamily="34" charset="0"/>
                <a:ea typeface="Calibri" panose="020F0502020204030204" pitchFamily="34" charset="0"/>
                <a:cs typeface="Times New Roman" panose="02020603050405020304" pitchFamily="18" charset="0"/>
              </a:rPr>
              <a:t> et al., 1998</a:t>
            </a:r>
            <a:r>
              <a:rPr lang="es-EC" sz="1200" dirty="0">
                <a:latin typeface="Calibri" panose="020F0502020204030204" pitchFamily="34" charset="0"/>
                <a:ea typeface="Calibri" panose="020F0502020204030204" pitchFamily="34" charset="0"/>
                <a:cs typeface="Times New Roman" panose="02020603050405020304" pitchFamily="18" charset="0"/>
              </a:rPr>
              <a:t>)</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s-ES" dirty="0"/>
          </a:p>
        </p:txBody>
      </p:sp>
      <p:sp>
        <p:nvSpPr>
          <p:cNvPr id="13" name="Marcador de número de diapositiva 3">
            <a:extLst>
              <a:ext uri="{FF2B5EF4-FFF2-40B4-BE49-F238E27FC236}">
                <a16:creationId xmlns:a16="http://schemas.microsoft.com/office/drawing/2014/main" id="{F0071419-8C05-4555-98DA-081F1DFB0807}"/>
              </a:ext>
            </a:extLst>
          </p:cNvPr>
          <p:cNvSpPr>
            <a:spLocks noGrp="1"/>
          </p:cNvSpPr>
          <p:nvPr>
            <p:ph type="sldNum" sz="quarter" idx="12"/>
          </p:nvPr>
        </p:nvSpPr>
        <p:spPr>
          <a:xfrm>
            <a:off x="284284" y="6356353"/>
            <a:ext cx="510846" cy="365125"/>
          </a:xfrm>
        </p:spPr>
        <p:txBody>
          <a:bodyPr/>
          <a:lstStyle/>
          <a:p>
            <a:fld id="{5A745FF5-85E7-44FB-BA6C-21F3DA7B9E3F}" type="slidenum">
              <a:rPr lang="es-EC" smtClean="0">
                <a:solidFill>
                  <a:prstClr val="black">
                    <a:tint val="75000"/>
                  </a:prstClr>
                </a:solidFill>
              </a:rPr>
              <a:pPr/>
              <a:t>49</a:t>
            </a:fld>
            <a:endParaRPr lang="es-EC" dirty="0">
              <a:solidFill>
                <a:prstClr val="black">
                  <a:tint val="75000"/>
                </a:prstClr>
              </a:solidFill>
            </a:endParaRPr>
          </a:p>
        </p:txBody>
      </p:sp>
    </p:spTree>
    <p:extLst>
      <p:ext uri="{BB962C8B-B14F-4D97-AF65-F5344CB8AC3E}">
        <p14:creationId xmlns:p14="http://schemas.microsoft.com/office/powerpoint/2010/main" val="23515599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EC9D9192-EEFE-445A-9B98-02D55BC8BBDB}"/>
              </a:ext>
            </a:extLst>
          </p:cNvPr>
          <p:cNvPicPr>
            <a:picLocks noChangeAspect="1"/>
          </p:cNvPicPr>
          <p:nvPr/>
        </p:nvPicPr>
        <p:blipFill rotWithShape="1">
          <a:blip r:embed="rId2">
            <a:lum bright="70000" contrast="-70000"/>
            <a:extLst>
              <a:ext uri="{28A0092B-C50C-407E-A947-70E740481C1C}">
                <a14:useLocalDpi xmlns:a14="http://schemas.microsoft.com/office/drawing/2010/main" val="0"/>
              </a:ext>
            </a:extLst>
          </a:blip>
          <a:srcRect t="23002"/>
          <a:stretch/>
        </p:blipFill>
        <p:spPr>
          <a:xfrm>
            <a:off x="0" y="1049718"/>
            <a:ext cx="12192000" cy="4803045"/>
          </a:xfrm>
          <a:prstGeom prst="rect">
            <a:avLst/>
          </a:prstGeom>
          <a:ln>
            <a:noFill/>
          </a:ln>
          <a:effectLst>
            <a:softEdge rad="112500"/>
          </a:effectLst>
        </p:spPr>
      </p:pic>
      <p:sp>
        <p:nvSpPr>
          <p:cNvPr id="4" name="Marcador de número de diapositiva 3">
            <a:extLst>
              <a:ext uri="{FF2B5EF4-FFF2-40B4-BE49-F238E27FC236}">
                <a16:creationId xmlns:a16="http://schemas.microsoft.com/office/drawing/2014/main" id="{3D923213-AE7C-4440-A2DC-0B2E8F09BC87}"/>
              </a:ext>
            </a:extLst>
          </p:cNvPr>
          <p:cNvSpPr>
            <a:spLocks noGrp="1"/>
          </p:cNvSpPr>
          <p:nvPr>
            <p:ph type="sldNum" sz="quarter" idx="12"/>
          </p:nvPr>
        </p:nvSpPr>
        <p:spPr/>
        <p:txBody>
          <a:bodyPr/>
          <a:lstStyle/>
          <a:p>
            <a:fld id="{5A745FF5-85E7-44FB-BA6C-21F3DA7B9E3F}" type="slidenum">
              <a:rPr lang="es-EC" smtClean="0">
                <a:solidFill>
                  <a:prstClr val="black">
                    <a:tint val="75000"/>
                  </a:prstClr>
                </a:solidFill>
              </a:rPr>
              <a:pPr/>
              <a:t>5</a:t>
            </a:fld>
            <a:endParaRPr lang="es-EC" dirty="0">
              <a:solidFill>
                <a:prstClr val="black">
                  <a:tint val="75000"/>
                </a:prstClr>
              </a:solidFill>
            </a:endParaRPr>
          </a:p>
        </p:txBody>
      </p:sp>
      <p:sp>
        <p:nvSpPr>
          <p:cNvPr id="5" name="Shape">
            <a:extLst>
              <a:ext uri="{FF2B5EF4-FFF2-40B4-BE49-F238E27FC236}">
                <a16:creationId xmlns:a16="http://schemas.microsoft.com/office/drawing/2014/main" id="{8287BB10-0C8A-4F22-940D-9271587E453D}"/>
              </a:ext>
            </a:extLst>
          </p:cNvPr>
          <p:cNvSpPr/>
          <p:nvPr/>
        </p:nvSpPr>
        <p:spPr>
          <a:xfrm>
            <a:off x="0" y="1005237"/>
            <a:ext cx="12192000" cy="634398"/>
          </a:xfrm>
          <a:custGeom>
            <a:avLst/>
            <a:gdLst/>
            <a:ahLst/>
            <a:cxnLst>
              <a:cxn ang="0">
                <a:pos x="wd2" y="hd2"/>
              </a:cxn>
              <a:cxn ang="5400000">
                <a:pos x="wd2" y="hd2"/>
              </a:cxn>
              <a:cxn ang="10800000">
                <a:pos x="wd2" y="hd2"/>
              </a:cxn>
              <a:cxn ang="16200000">
                <a:pos x="wd2" y="hd2"/>
              </a:cxn>
            </a:cxnLst>
            <a:rect l="0" t="0" r="r" b="b"/>
            <a:pathLst>
              <a:path w="21600" h="21600" extrusionOk="0">
                <a:moveTo>
                  <a:pt x="20922" y="317"/>
                </a:moveTo>
                <a:lnTo>
                  <a:pt x="19860" y="301"/>
                </a:lnTo>
                <a:lnTo>
                  <a:pt x="19860" y="301"/>
                </a:lnTo>
                <a:lnTo>
                  <a:pt x="18821" y="285"/>
                </a:lnTo>
                <a:lnTo>
                  <a:pt x="17759" y="269"/>
                </a:lnTo>
                <a:lnTo>
                  <a:pt x="16697" y="254"/>
                </a:lnTo>
                <a:lnTo>
                  <a:pt x="15642" y="238"/>
                </a:lnTo>
                <a:lnTo>
                  <a:pt x="14580" y="222"/>
                </a:lnTo>
                <a:lnTo>
                  <a:pt x="13518" y="206"/>
                </a:lnTo>
                <a:lnTo>
                  <a:pt x="12456" y="190"/>
                </a:lnTo>
                <a:lnTo>
                  <a:pt x="11406" y="174"/>
                </a:lnTo>
                <a:lnTo>
                  <a:pt x="11406" y="174"/>
                </a:lnTo>
                <a:lnTo>
                  <a:pt x="10345" y="159"/>
                </a:lnTo>
                <a:lnTo>
                  <a:pt x="9282" y="143"/>
                </a:lnTo>
                <a:lnTo>
                  <a:pt x="8220" y="127"/>
                </a:lnTo>
                <a:lnTo>
                  <a:pt x="7181" y="111"/>
                </a:lnTo>
                <a:lnTo>
                  <a:pt x="7181" y="111"/>
                </a:lnTo>
                <a:lnTo>
                  <a:pt x="6119" y="95"/>
                </a:lnTo>
                <a:lnTo>
                  <a:pt x="5057" y="79"/>
                </a:lnTo>
                <a:lnTo>
                  <a:pt x="3995" y="63"/>
                </a:lnTo>
                <a:lnTo>
                  <a:pt x="2940" y="48"/>
                </a:lnTo>
                <a:lnTo>
                  <a:pt x="1878" y="32"/>
                </a:lnTo>
                <a:lnTo>
                  <a:pt x="816" y="16"/>
                </a:lnTo>
                <a:lnTo>
                  <a:pt x="0" y="0"/>
                </a:lnTo>
                <a:lnTo>
                  <a:pt x="0" y="10023"/>
                </a:lnTo>
                <a:cubicBezTo>
                  <a:pt x="2" y="10015"/>
                  <a:pt x="4" y="10007"/>
                  <a:pt x="6" y="10007"/>
                </a:cubicBezTo>
                <a:lnTo>
                  <a:pt x="6" y="10007"/>
                </a:lnTo>
                <a:lnTo>
                  <a:pt x="209" y="10007"/>
                </a:lnTo>
                <a:cubicBezTo>
                  <a:pt x="216" y="10007"/>
                  <a:pt x="223" y="10047"/>
                  <a:pt x="228" y="10126"/>
                </a:cubicBezTo>
                <a:cubicBezTo>
                  <a:pt x="233" y="10205"/>
                  <a:pt x="236" y="10301"/>
                  <a:pt x="236" y="10404"/>
                </a:cubicBezTo>
                <a:lnTo>
                  <a:pt x="236" y="10879"/>
                </a:lnTo>
                <a:cubicBezTo>
                  <a:pt x="236" y="11101"/>
                  <a:pt x="224" y="11276"/>
                  <a:pt x="209" y="11276"/>
                </a:cubicBezTo>
                <a:lnTo>
                  <a:pt x="209" y="11276"/>
                </a:lnTo>
                <a:lnTo>
                  <a:pt x="6" y="11276"/>
                </a:lnTo>
                <a:cubicBezTo>
                  <a:pt x="4" y="11276"/>
                  <a:pt x="2" y="11268"/>
                  <a:pt x="1" y="11260"/>
                </a:cubicBezTo>
                <a:lnTo>
                  <a:pt x="1" y="21275"/>
                </a:lnTo>
                <a:lnTo>
                  <a:pt x="815" y="21291"/>
                </a:lnTo>
                <a:lnTo>
                  <a:pt x="1877" y="21307"/>
                </a:lnTo>
                <a:lnTo>
                  <a:pt x="2932" y="21323"/>
                </a:lnTo>
                <a:lnTo>
                  <a:pt x="3994" y="21338"/>
                </a:lnTo>
                <a:lnTo>
                  <a:pt x="5056" y="21354"/>
                </a:lnTo>
                <a:lnTo>
                  <a:pt x="6118" y="21370"/>
                </a:lnTo>
                <a:lnTo>
                  <a:pt x="7157" y="21386"/>
                </a:lnTo>
                <a:lnTo>
                  <a:pt x="7157" y="21386"/>
                </a:lnTo>
                <a:lnTo>
                  <a:pt x="8219" y="21402"/>
                </a:lnTo>
                <a:lnTo>
                  <a:pt x="9280" y="21418"/>
                </a:lnTo>
                <a:lnTo>
                  <a:pt x="10343" y="21434"/>
                </a:lnTo>
                <a:lnTo>
                  <a:pt x="11405" y="21449"/>
                </a:lnTo>
                <a:lnTo>
                  <a:pt x="11405" y="21449"/>
                </a:lnTo>
                <a:lnTo>
                  <a:pt x="12454" y="21465"/>
                </a:lnTo>
                <a:lnTo>
                  <a:pt x="13516" y="21481"/>
                </a:lnTo>
                <a:lnTo>
                  <a:pt x="14579" y="21497"/>
                </a:lnTo>
                <a:lnTo>
                  <a:pt x="15634" y="21513"/>
                </a:lnTo>
                <a:lnTo>
                  <a:pt x="15634" y="21513"/>
                </a:lnTo>
                <a:lnTo>
                  <a:pt x="16696" y="21529"/>
                </a:lnTo>
                <a:lnTo>
                  <a:pt x="17757" y="21545"/>
                </a:lnTo>
                <a:lnTo>
                  <a:pt x="18819" y="21560"/>
                </a:lnTo>
                <a:lnTo>
                  <a:pt x="19881" y="21576"/>
                </a:lnTo>
                <a:lnTo>
                  <a:pt x="19881" y="21576"/>
                </a:lnTo>
                <a:lnTo>
                  <a:pt x="20920" y="21592"/>
                </a:lnTo>
                <a:lnTo>
                  <a:pt x="21600" y="21600"/>
                </a:lnTo>
                <a:lnTo>
                  <a:pt x="21600" y="325"/>
                </a:lnTo>
                <a:lnTo>
                  <a:pt x="20922" y="317"/>
                </a:lnTo>
                <a:close/>
                <a:moveTo>
                  <a:pt x="708" y="10879"/>
                </a:moveTo>
                <a:cubicBezTo>
                  <a:pt x="708" y="10982"/>
                  <a:pt x="706" y="11085"/>
                  <a:pt x="700" y="11157"/>
                </a:cubicBezTo>
                <a:cubicBezTo>
                  <a:pt x="695" y="11228"/>
                  <a:pt x="688" y="11276"/>
                  <a:pt x="681" y="11276"/>
                </a:cubicBezTo>
                <a:lnTo>
                  <a:pt x="681" y="11276"/>
                </a:lnTo>
                <a:lnTo>
                  <a:pt x="478" y="11276"/>
                </a:lnTo>
                <a:cubicBezTo>
                  <a:pt x="471" y="11276"/>
                  <a:pt x="464" y="11236"/>
                  <a:pt x="459" y="11157"/>
                </a:cubicBezTo>
                <a:cubicBezTo>
                  <a:pt x="454" y="11085"/>
                  <a:pt x="451" y="10982"/>
                  <a:pt x="451" y="10879"/>
                </a:cubicBezTo>
                <a:lnTo>
                  <a:pt x="451" y="10403"/>
                </a:lnTo>
                <a:cubicBezTo>
                  <a:pt x="451" y="10181"/>
                  <a:pt x="463" y="10007"/>
                  <a:pt x="478" y="10007"/>
                </a:cubicBezTo>
                <a:lnTo>
                  <a:pt x="478" y="10007"/>
                </a:lnTo>
                <a:lnTo>
                  <a:pt x="681" y="10007"/>
                </a:lnTo>
                <a:cubicBezTo>
                  <a:pt x="696" y="10007"/>
                  <a:pt x="708" y="10181"/>
                  <a:pt x="708" y="10403"/>
                </a:cubicBezTo>
                <a:lnTo>
                  <a:pt x="708" y="10879"/>
                </a:lnTo>
                <a:close/>
                <a:moveTo>
                  <a:pt x="1181" y="10887"/>
                </a:moveTo>
                <a:cubicBezTo>
                  <a:pt x="1181" y="11109"/>
                  <a:pt x="1169" y="11284"/>
                  <a:pt x="1154" y="11284"/>
                </a:cubicBezTo>
                <a:lnTo>
                  <a:pt x="1154" y="11284"/>
                </a:lnTo>
                <a:lnTo>
                  <a:pt x="951" y="11284"/>
                </a:lnTo>
                <a:cubicBezTo>
                  <a:pt x="944" y="11284"/>
                  <a:pt x="937" y="11244"/>
                  <a:pt x="932" y="11165"/>
                </a:cubicBezTo>
                <a:cubicBezTo>
                  <a:pt x="927" y="11085"/>
                  <a:pt x="924" y="10990"/>
                  <a:pt x="924" y="10887"/>
                </a:cubicBezTo>
                <a:lnTo>
                  <a:pt x="924" y="10411"/>
                </a:lnTo>
                <a:cubicBezTo>
                  <a:pt x="924" y="10189"/>
                  <a:pt x="936" y="10015"/>
                  <a:pt x="951" y="10015"/>
                </a:cubicBezTo>
                <a:lnTo>
                  <a:pt x="951" y="10015"/>
                </a:lnTo>
                <a:lnTo>
                  <a:pt x="1154" y="10015"/>
                </a:lnTo>
                <a:cubicBezTo>
                  <a:pt x="1161" y="10015"/>
                  <a:pt x="1168" y="10055"/>
                  <a:pt x="1173" y="10134"/>
                </a:cubicBezTo>
                <a:cubicBezTo>
                  <a:pt x="1178" y="10213"/>
                  <a:pt x="1181" y="10308"/>
                  <a:pt x="1181" y="10411"/>
                </a:cubicBezTo>
                <a:lnTo>
                  <a:pt x="1181" y="10887"/>
                </a:lnTo>
                <a:close/>
                <a:moveTo>
                  <a:pt x="1654" y="10895"/>
                </a:moveTo>
                <a:cubicBezTo>
                  <a:pt x="1654" y="11117"/>
                  <a:pt x="1642" y="11292"/>
                  <a:pt x="1627" y="11292"/>
                </a:cubicBezTo>
                <a:lnTo>
                  <a:pt x="1627" y="11292"/>
                </a:lnTo>
                <a:lnTo>
                  <a:pt x="1424" y="11292"/>
                </a:lnTo>
                <a:cubicBezTo>
                  <a:pt x="1417" y="11292"/>
                  <a:pt x="1410" y="11252"/>
                  <a:pt x="1405" y="11173"/>
                </a:cubicBezTo>
                <a:cubicBezTo>
                  <a:pt x="1400" y="11093"/>
                  <a:pt x="1396" y="10998"/>
                  <a:pt x="1396" y="10895"/>
                </a:cubicBezTo>
                <a:lnTo>
                  <a:pt x="1396" y="10419"/>
                </a:lnTo>
                <a:cubicBezTo>
                  <a:pt x="1396" y="10197"/>
                  <a:pt x="1409" y="10023"/>
                  <a:pt x="1424" y="10023"/>
                </a:cubicBezTo>
                <a:lnTo>
                  <a:pt x="1424" y="10023"/>
                </a:lnTo>
                <a:lnTo>
                  <a:pt x="1627" y="10023"/>
                </a:lnTo>
                <a:cubicBezTo>
                  <a:pt x="1634" y="10023"/>
                  <a:pt x="1641" y="10062"/>
                  <a:pt x="1646" y="10142"/>
                </a:cubicBezTo>
                <a:cubicBezTo>
                  <a:pt x="1651" y="10221"/>
                  <a:pt x="1654" y="10316"/>
                  <a:pt x="1654" y="10419"/>
                </a:cubicBezTo>
                <a:lnTo>
                  <a:pt x="1654" y="10895"/>
                </a:lnTo>
                <a:close/>
                <a:moveTo>
                  <a:pt x="2126" y="10903"/>
                </a:moveTo>
                <a:cubicBezTo>
                  <a:pt x="2126" y="11125"/>
                  <a:pt x="2114" y="11299"/>
                  <a:pt x="2099" y="11299"/>
                </a:cubicBezTo>
                <a:cubicBezTo>
                  <a:pt x="2099" y="11299"/>
                  <a:pt x="2099" y="11299"/>
                  <a:pt x="2099" y="11299"/>
                </a:cubicBezTo>
                <a:lnTo>
                  <a:pt x="1896" y="11299"/>
                </a:lnTo>
                <a:cubicBezTo>
                  <a:pt x="1889" y="11299"/>
                  <a:pt x="1882" y="11260"/>
                  <a:pt x="1877" y="11181"/>
                </a:cubicBezTo>
                <a:cubicBezTo>
                  <a:pt x="1872" y="11109"/>
                  <a:pt x="1869" y="11006"/>
                  <a:pt x="1869" y="10903"/>
                </a:cubicBezTo>
                <a:lnTo>
                  <a:pt x="1869" y="10427"/>
                </a:lnTo>
                <a:cubicBezTo>
                  <a:pt x="1869" y="10205"/>
                  <a:pt x="1881" y="10031"/>
                  <a:pt x="1896" y="10031"/>
                </a:cubicBezTo>
                <a:lnTo>
                  <a:pt x="1896" y="10031"/>
                </a:lnTo>
                <a:lnTo>
                  <a:pt x="2099" y="10031"/>
                </a:lnTo>
                <a:cubicBezTo>
                  <a:pt x="2114" y="10031"/>
                  <a:pt x="2126" y="10205"/>
                  <a:pt x="2126" y="10427"/>
                </a:cubicBezTo>
                <a:lnTo>
                  <a:pt x="2126" y="10903"/>
                </a:lnTo>
                <a:close/>
                <a:moveTo>
                  <a:pt x="2599" y="10903"/>
                </a:moveTo>
                <a:cubicBezTo>
                  <a:pt x="2599" y="11006"/>
                  <a:pt x="2596" y="11109"/>
                  <a:pt x="2591" y="11181"/>
                </a:cubicBezTo>
                <a:cubicBezTo>
                  <a:pt x="2586" y="11252"/>
                  <a:pt x="2579" y="11299"/>
                  <a:pt x="2572" y="11299"/>
                </a:cubicBezTo>
                <a:lnTo>
                  <a:pt x="2572" y="11299"/>
                </a:lnTo>
                <a:lnTo>
                  <a:pt x="2369" y="11299"/>
                </a:lnTo>
                <a:cubicBezTo>
                  <a:pt x="2354" y="11299"/>
                  <a:pt x="2342" y="11125"/>
                  <a:pt x="2342" y="10903"/>
                </a:cubicBezTo>
                <a:lnTo>
                  <a:pt x="2342" y="10427"/>
                </a:lnTo>
                <a:cubicBezTo>
                  <a:pt x="2342" y="10324"/>
                  <a:pt x="2344" y="10221"/>
                  <a:pt x="2350" y="10150"/>
                </a:cubicBezTo>
                <a:cubicBezTo>
                  <a:pt x="2355" y="10078"/>
                  <a:pt x="2362" y="10031"/>
                  <a:pt x="2369" y="10031"/>
                </a:cubicBezTo>
                <a:lnTo>
                  <a:pt x="2369" y="10031"/>
                </a:lnTo>
                <a:lnTo>
                  <a:pt x="2572" y="10031"/>
                </a:lnTo>
                <a:cubicBezTo>
                  <a:pt x="2587" y="10031"/>
                  <a:pt x="2599" y="10205"/>
                  <a:pt x="2599" y="10427"/>
                </a:cubicBezTo>
                <a:lnTo>
                  <a:pt x="2599" y="10903"/>
                </a:lnTo>
                <a:close/>
                <a:moveTo>
                  <a:pt x="3059" y="10911"/>
                </a:moveTo>
                <a:cubicBezTo>
                  <a:pt x="3059" y="11014"/>
                  <a:pt x="3057" y="11117"/>
                  <a:pt x="3051" y="11188"/>
                </a:cubicBezTo>
                <a:cubicBezTo>
                  <a:pt x="3046" y="11260"/>
                  <a:pt x="3039" y="11307"/>
                  <a:pt x="3032" y="11307"/>
                </a:cubicBezTo>
                <a:lnTo>
                  <a:pt x="3032" y="11307"/>
                </a:lnTo>
                <a:lnTo>
                  <a:pt x="2933" y="11307"/>
                </a:lnTo>
                <a:cubicBezTo>
                  <a:pt x="2933" y="11307"/>
                  <a:pt x="2933" y="11307"/>
                  <a:pt x="2933" y="11307"/>
                </a:cubicBezTo>
                <a:lnTo>
                  <a:pt x="2842" y="11307"/>
                </a:lnTo>
                <a:cubicBezTo>
                  <a:pt x="2827" y="11307"/>
                  <a:pt x="2814" y="11133"/>
                  <a:pt x="2814" y="10911"/>
                </a:cubicBezTo>
                <a:lnTo>
                  <a:pt x="2814" y="10435"/>
                </a:lnTo>
                <a:cubicBezTo>
                  <a:pt x="2814" y="10332"/>
                  <a:pt x="2817" y="10229"/>
                  <a:pt x="2823" y="10158"/>
                </a:cubicBezTo>
                <a:cubicBezTo>
                  <a:pt x="2828" y="10086"/>
                  <a:pt x="2835" y="10039"/>
                  <a:pt x="2842" y="10039"/>
                </a:cubicBezTo>
                <a:lnTo>
                  <a:pt x="2842" y="10039"/>
                </a:lnTo>
                <a:lnTo>
                  <a:pt x="2940" y="10039"/>
                </a:lnTo>
                <a:cubicBezTo>
                  <a:pt x="2940" y="10039"/>
                  <a:pt x="2940" y="10039"/>
                  <a:pt x="2940" y="10039"/>
                </a:cubicBezTo>
                <a:lnTo>
                  <a:pt x="3032" y="10039"/>
                </a:lnTo>
                <a:cubicBezTo>
                  <a:pt x="3048" y="10039"/>
                  <a:pt x="3060" y="10213"/>
                  <a:pt x="3060" y="10435"/>
                </a:cubicBezTo>
                <a:lnTo>
                  <a:pt x="3060" y="10911"/>
                </a:lnTo>
                <a:close/>
                <a:moveTo>
                  <a:pt x="3532" y="10919"/>
                </a:moveTo>
                <a:cubicBezTo>
                  <a:pt x="3532" y="11141"/>
                  <a:pt x="3520" y="11315"/>
                  <a:pt x="3504" y="11315"/>
                </a:cubicBezTo>
                <a:lnTo>
                  <a:pt x="3504" y="11315"/>
                </a:lnTo>
                <a:lnTo>
                  <a:pt x="3302" y="11315"/>
                </a:lnTo>
                <a:cubicBezTo>
                  <a:pt x="3294" y="11315"/>
                  <a:pt x="3287" y="11276"/>
                  <a:pt x="3282" y="11196"/>
                </a:cubicBezTo>
                <a:cubicBezTo>
                  <a:pt x="3277" y="11125"/>
                  <a:pt x="3274" y="11022"/>
                  <a:pt x="3274" y="10919"/>
                </a:cubicBezTo>
                <a:lnTo>
                  <a:pt x="3274" y="10443"/>
                </a:lnTo>
                <a:cubicBezTo>
                  <a:pt x="3274" y="10221"/>
                  <a:pt x="3286" y="10047"/>
                  <a:pt x="3302" y="10047"/>
                </a:cubicBezTo>
                <a:lnTo>
                  <a:pt x="3302" y="10047"/>
                </a:lnTo>
                <a:lnTo>
                  <a:pt x="3504" y="10047"/>
                </a:lnTo>
                <a:cubicBezTo>
                  <a:pt x="3511" y="10047"/>
                  <a:pt x="3518" y="10086"/>
                  <a:pt x="3523" y="10166"/>
                </a:cubicBezTo>
                <a:cubicBezTo>
                  <a:pt x="3528" y="10237"/>
                  <a:pt x="3532" y="10340"/>
                  <a:pt x="3532" y="10443"/>
                </a:cubicBezTo>
                <a:lnTo>
                  <a:pt x="3532" y="10919"/>
                </a:lnTo>
                <a:close/>
                <a:moveTo>
                  <a:pt x="4004" y="10927"/>
                </a:moveTo>
                <a:cubicBezTo>
                  <a:pt x="4004" y="11030"/>
                  <a:pt x="4002" y="11133"/>
                  <a:pt x="3996" y="11204"/>
                </a:cubicBezTo>
                <a:cubicBezTo>
                  <a:pt x="3991" y="11276"/>
                  <a:pt x="3984" y="11323"/>
                  <a:pt x="3977" y="11323"/>
                </a:cubicBezTo>
                <a:lnTo>
                  <a:pt x="3977" y="11323"/>
                </a:lnTo>
                <a:lnTo>
                  <a:pt x="3774" y="11323"/>
                </a:lnTo>
                <a:cubicBezTo>
                  <a:pt x="3767" y="11323"/>
                  <a:pt x="3760" y="11284"/>
                  <a:pt x="3755" y="11204"/>
                </a:cubicBezTo>
                <a:cubicBezTo>
                  <a:pt x="3750" y="11125"/>
                  <a:pt x="3747" y="11030"/>
                  <a:pt x="3747" y="10927"/>
                </a:cubicBezTo>
                <a:lnTo>
                  <a:pt x="3747" y="10451"/>
                </a:lnTo>
                <a:cubicBezTo>
                  <a:pt x="3747" y="10229"/>
                  <a:pt x="3759" y="10055"/>
                  <a:pt x="3774" y="10055"/>
                </a:cubicBezTo>
                <a:lnTo>
                  <a:pt x="3774" y="10055"/>
                </a:lnTo>
                <a:lnTo>
                  <a:pt x="3977" y="10055"/>
                </a:lnTo>
                <a:cubicBezTo>
                  <a:pt x="3992" y="10055"/>
                  <a:pt x="4004" y="10229"/>
                  <a:pt x="4004" y="10451"/>
                </a:cubicBezTo>
                <a:lnTo>
                  <a:pt x="4004" y="10927"/>
                </a:lnTo>
                <a:close/>
                <a:moveTo>
                  <a:pt x="4477" y="10935"/>
                </a:moveTo>
                <a:cubicBezTo>
                  <a:pt x="4477" y="11038"/>
                  <a:pt x="4474" y="11141"/>
                  <a:pt x="4468" y="11212"/>
                </a:cubicBezTo>
                <a:cubicBezTo>
                  <a:pt x="4463" y="11284"/>
                  <a:pt x="4456" y="11331"/>
                  <a:pt x="4449" y="11331"/>
                </a:cubicBezTo>
                <a:lnTo>
                  <a:pt x="4449" y="11331"/>
                </a:lnTo>
                <a:lnTo>
                  <a:pt x="4247" y="11331"/>
                </a:lnTo>
                <a:cubicBezTo>
                  <a:pt x="4231" y="11331"/>
                  <a:pt x="4219" y="11157"/>
                  <a:pt x="4219" y="10935"/>
                </a:cubicBezTo>
                <a:lnTo>
                  <a:pt x="4219" y="10459"/>
                </a:lnTo>
                <a:cubicBezTo>
                  <a:pt x="4219" y="10356"/>
                  <a:pt x="4222" y="10253"/>
                  <a:pt x="4227" y="10181"/>
                </a:cubicBezTo>
                <a:cubicBezTo>
                  <a:pt x="4232" y="10110"/>
                  <a:pt x="4240" y="10062"/>
                  <a:pt x="4247" y="10062"/>
                </a:cubicBezTo>
                <a:lnTo>
                  <a:pt x="4247" y="10062"/>
                </a:lnTo>
                <a:lnTo>
                  <a:pt x="4449" y="10062"/>
                </a:lnTo>
                <a:cubicBezTo>
                  <a:pt x="4465" y="10062"/>
                  <a:pt x="4477" y="10237"/>
                  <a:pt x="4477" y="10459"/>
                </a:cubicBezTo>
                <a:lnTo>
                  <a:pt x="4477" y="10935"/>
                </a:lnTo>
                <a:close/>
                <a:moveTo>
                  <a:pt x="4950" y="10943"/>
                </a:moveTo>
                <a:cubicBezTo>
                  <a:pt x="4950" y="11046"/>
                  <a:pt x="4947" y="11149"/>
                  <a:pt x="4941" y="11220"/>
                </a:cubicBezTo>
                <a:cubicBezTo>
                  <a:pt x="4936" y="11292"/>
                  <a:pt x="4929" y="11339"/>
                  <a:pt x="4922" y="11339"/>
                </a:cubicBezTo>
                <a:lnTo>
                  <a:pt x="4922" y="11339"/>
                </a:lnTo>
                <a:lnTo>
                  <a:pt x="4720" y="11339"/>
                </a:lnTo>
                <a:cubicBezTo>
                  <a:pt x="4712" y="11339"/>
                  <a:pt x="4705" y="11299"/>
                  <a:pt x="4700" y="11220"/>
                </a:cubicBezTo>
                <a:cubicBezTo>
                  <a:pt x="4695" y="11149"/>
                  <a:pt x="4692" y="11046"/>
                  <a:pt x="4692" y="10943"/>
                </a:cubicBezTo>
                <a:lnTo>
                  <a:pt x="4692" y="10467"/>
                </a:lnTo>
                <a:cubicBezTo>
                  <a:pt x="4692" y="10245"/>
                  <a:pt x="4704" y="10070"/>
                  <a:pt x="4720" y="10070"/>
                </a:cubicBezTo>
                <a:lnTo>
                  <a:pt x="4720" y="10070"/>
                </a:lnTo>
                <a:lnTo>
                  <a:pt x="4922" y="10070"/>
                </a:lnTo>
                <a:cubicBezTo>
                  <a:pt x="4937" y="10070"/>
                  <a:pt x="4950" y="10245"/>
                  <a:pt x="4950" y="10467"/>
                </a:cubicBezTo>
                <a:lnTo>
                  <a:pt x="4950" y="10943"/>
                </a:lnTo>
                <a:close/>
                <a:moveTo>
                  <a:pt x="5422" y="10951"/>
                </a:moveTo>
                <a:cubicBezTo>
                  <a:pt x="5422" y="11173"/>
                  <a:pt x="5410" y="11347"/>
                  <a:pt x="5395" y="11347"/>
                </a:cubicBezTo>
                <a:lnTo>
                  <a:pt x="5395" y="11347"/>
                </a:lnTo>
                <a:lnTo>
                  <a:pt x="5192" y="11347"/>
                </a:lnTo>
                <a:cubicBezTo>
                  <a:pt x="5177" y="11347"/>
                  <a:pt x="5165" y="11173"/>
                  <a:pt x="5165" y="10951"/>
                </a:cubicBezTo>
                <a:lnTo>
                  <a:pt x="5165" y="10475"/>
                </a:lnTo>
                <a:cubicBezTo>
                  <a:pt x="5165" y="10372"/>
                  <a:pt x="5168" y="10269"/>
                  <a:pt x="5173" y="10197"/>
                </a:cubicBezTo>
                <a:cubicBezTo>
                  <a:pt x="5178" y="10126"/>
                  <a:pt x="5185" y="10078"/>
                  <a:pt x="5192" y="10078"/>
                </a:cubicBezTo>
                <a:lnTo>
                  <a:pt x="5192" y="10078"/>
                </a:lnTo>
                <a:lnTo>
                  <a:pt x="5395" y="10078"/>
                </a:lnTo>
                <a:cubicBezTo>
                  <a:pt x="5402" y="10078"/>
                  <a:pt x="5409" y="10118"/>
                  <a:pt x="5414" y="10197"/>
                </a:cubicBezTo>
                <a:cubicBezTo>
                  <a:pt x="5419" y="10269"/>
                  <a:pt x="5422" y="10372"/>
                  <a:pt x="5422" y="10475"/>
                </a:cubicBezTo>
                <a:lnTo>
                  <a:pt x="5422" y="10951"/>
                </a:lnTo>
                <a:close/>
                <a:moveTo>
                  <a:pt x="5895" y="10958"/>
                </a:moveTo>
                <a:cubicBezTo>
                  <a:pt x="5895" y="11181"/>
                  <a:pt x="5883" y="11355"/>
                  <a:pt x="5867" y="11355"/>
                </a:cubicBezTo>
                <a:lnTo>
                  <a:pt x="5867" y="11355"/>
                </a:lnTo>
                <a:lnTo>
                  <a:pt x="5665" y="11355"/>
                </a:lnTo>
                <a:cubicBezTo>
                  <a:pt x="5657" y="11355"/>
                  <a:pt x="5650" y="11315"/>
                  <a:pt x="5645" y="11236"/>
                </a:cubicBezTo>
                <a:cubicBezTo>
                  <a:pt x="5640" y="11157"/>
                  <a:pt x="5637" y="11062"/>
                  <a:pt x="5637" y="10958"/>
                </a:cubicBezTo>
                <a:lnTo>
                  <a:pt x="5637" y="10483"/>
                </a:lnTo>
                <a:cubicBezTo>
                  <a:pt x="5637" y="10261"/>
                  <a:pt x="5649" y="10086"/>
                  <a:pt x="5665" y="10086"/>
                </a:cubicBezTo>
                <a:cubicBezTo>
                  <a:pt x="5665" y="10086"/>
                  <a:pt x="5665" y="10086"/>
                  <a:pt x="5665" y="10086"/>
                </a:cubicBezTo>
                <a:lnTo>
                  <a:pt x="5867" y="10094"/>
                </a:lnTo>
                <a:cubicBezTo>
                  <a:pt x="5874" y="10094"/>
                  <a:pt x="5881" y="10134"/>
                  <a:pt x="5886" y="10213"/>
                </a:cubicBezTo>
                <a:cubicBezTo>
                  <a:pt x="5891" y="10284"/>
                  <a:pt x="5895" y="10388"/>
                  <a:pt x="5895" y="10491"/>
                </a:cubicBezTo>
                <a:lnTo>
                  <a:pt x="5895" y="10958"/>
                </a:lnTo>
                <a:close/>
                <a:moveTo>
                  <a:pt x="6368" y="10966"/>
                </a:moveTo>
                <a:cubicBezTo>
                  <a:pt x="6368" y="11069"/>
                  <a:pt x="6365" y="11173"/>
                  <a:pt x="6359" y="11244"/>
                </a:cubicBezTo>
                <a:cubicBezTo>
                  <a:pt x="6354" y="11315"/>
                  <a:pt x="6347" y="11363"/>
                  <a:pt x="6340" y="11363"/>
                </a:cubicBezTo>
                <a:lnTo>
                  <a:pt x="6340" y="11363"/>
                </a:lnTo>
                <a:lnTo>
                  <a:pt x="6137" y="11363"/>
                </a:lnTo>
                <a:cubicBezTo>
                  <a:pt x="6122" y="11363"/>
                  <a:pt x="6110" y="11188"/>
                  <a:pt x="6110" y="10966"/>
                </a:cubicBezTo>
                <a:lnTo>
                  <a:pt x="6110" y="10491"/>
                </a:lnTo>
                <a:cubicBezTo>
                  <a:pt x="6110" y="10388"/>
                  <a:pt x="6113" y="10284"/>
                  <a:pt x="6118" y="10213"/>
                </a:cubicBezTo>
                <a:cubicBezTo>
                  <a:pt x="6123" y="10142"/>
                  <a:pt x="6130" y="10094"/>
                  <a:pt x="6137" y="10094"/>
                </a:cubicBezTo>
                <a:lnTo>
                  <a:pt x="6137" y="10094"/>
                </a:lnTo>
                <a:lnTo>
                  <a:pt x="6340" y="10094"/>
                </a:lnTo>
                <a:cubicBezTo>
                  <a:pt x="6355" y="10094"/>
                  <a:pt x="6368" y="10269"/>
                  <a:pt x="6368" y="10491"/>
                </a:cubicBezTo>
                <a:lnTo>
                  <a:pt x="6368" y="10966"/>
                </a:lnTo>
                <a:close/>
                <a:moveTo>
                  <a:pt x="6840" y="10974"/>
                </a:moveTo>
                <a:cubicBezTo>
                  <a:pt x="6840" y="11077"/>
                  <a:pt x="6837" y="11181"/>
                  <a:pt x="6832" y="11252"/>
                </a:cubicBezTo>
                <a:cubicBezTo>
                  <a:pt x="6827" y="11323"/>
                  <a:pt x="6819" y="11371"/>
                  <a:pt x="6812" y="11371"/>
                </a:cubicBezTo>
                <a:lnTo>
                  <a:pt x="6812" y="11371"/>
                </a:lnTo>
                <a:lnTo>
                  <a:pt x="6610" y="11371"/>
                </a:lnTo>
                <a:cubicBezTo>
                  <a:pt x="6603" y="11371"/>
                  <a:pt x="6595" y="11331"/>
                  <a:pt x="6590" y="11252"/>
                </a:cubicBezTo>
                <a:cubicBezTo>
                  <a:pt x="6586" y="11173"/>
                  <a:pt x="6582" y="11077"/>
                  <a:pt x="6582" y="10974"/>
                </a:cubicBezTo>
                <a:lnTo>
                  <a:pt x="6582" y="10499"/>
                </a:lnTo>
                <a:cubicBezTo>
                  <a:pt x="6582" y="10277"/>
                  <a:pt x="6594" y="10102"/>
                  <a:pt x="6610" y="10102"/>
                </a:cubicBezTo>
                <a:lnTo>
                  <a:pt x="6610" y="10102"/>
                </a:lnTo>
                <a:lnTo>
                  <a:pt x="6812" y="10102"/>
                </a:lnTo>
                <a:cubicBezTo>
                  <a:pt x="6828" y="10102"/>
                  <a:pt x="6840" y="10277"/>
                  <a:pt x="6840" y="10499"/>
                </a:cubicBezTo>
                <a:lnTo>
                  <a:pt x="6840" y="10974"/>
                </a:lnTo>
                <a:close/>
                <a:moveTo>
                  <a:pt x="7285" y="10982"/>
                </a:moveTo>
                <a:cubicBezTo>
                  <a:pt x="7285" y="11204"/>
                  <a:pt x="7272" y="11379"/>
                  <a:pt x="7257" y="11379"/>
                </a:cubicBezTo>
                <a:cubicBezTo>
                  <a:pt x="7257" y="11379"/>
                  <a:pt x="7257" y="11379"/>
                  <a:pt x="7257" y="11379"/>
                </a:cubicBezTo>
                <a:lnTo>
                  <a:pt x="7159" y="11379"/>
                </a:lnTo>
                <a:cubicBezTo>
                  <a:pt x="7159" y="11379"/>
                  <a:pt x="7159" y="11379"/>
                  <a:pt x="7158" y="11379"/>
                </a:cubicBezTo>
                <a:lnTo>
                  <a:pt x="7083" y="11379"/>
                </a:lnTo>
                <a:cubicBezTo>
                  <a:pt x="7067" y="11379"/>
                  <a:pt x="7055" y="11204"/>
                  <a:pt x="7055" y="10982"/>
                </a:cubicBezTo>
                <a:lnTo>
                  <a:pt x="7055" y="10507"/>
                </a:lnTo>
                <a:cubicBezTo>
                  <a:pt x="7055" y="10403"/>
                  <a:pt x="7058" y="10300"/>
                  <a:pt x="7063" y="10229"/>
                </a:cubicBezTo>
                <a:cubicBezTo>
                  <a:pt x="7069" y="10158"/>
                  <a:pt x="7075" y="10110"/>
                  <a:pt x="7083" y="10110"/>
                </a:cubicBezTo>
                <a:cubicBezTo>
                  <a:pt x="7083" y="10110"/>
                  <a:pt x="7083" y="10110"/>
                  <a:pt x="7083" y="10110"/>
                </a:cubicBezTo>
                <a:lnTo>
                  <a:pt x="7181" y="10110"/>
                </a:lnTo>
                <a:cubicBezTo>
                  <a:pt x="7181" y="10110"/>
                  <a:pt x="7181" y="10110"/>
                  <a:pt x="7181" y="10110"/>
                </a:cubicBezTo>
                <a:lnTo>
                  <a:pt x="7257" y="10110"/>
                </a:lnTo>
                <a:cubicBezTo>
                  <a:pt x="7264" y="10110"/>
                  <a:pt x="7271" y="10150"/>
                  <a:pt x="7276" y="10229"/>
                </a:cubicBezTo>
                <a:cubicBezTo>
                  <a:pt x="7281" y="10300"/>
                  <a:pt x="7285" y="10403"/>
                  <a:pt x="7285" y="10507"/>
                </a:cubicBezTo>
                <a:lnTo>
                  <a:pt x="7285" y="10982"/>
                </a:lnTo>
                <a:close/>
                <a:moveTo>
                  <a:pt x="7757" y="10990"/>
                </a:moveTo>
                <a:cubicBezTo>
                  <a:pt x="7757" y="11093"/>
                  <a:pt x="7754" y="11196"/>
                  <a:pt x="7749" y="11268"/>
                </a:cubicBezTo>
                <a:cubicBezTo>
                  <a:pt x="7744" y="11339"/>
                  <a:pt x="7736" y="11387"/>
                  <a:pt x="7729" y="11387"/>
                </a:cubicBezTo>
                <a:lnTo>
                  <a:pt x="7729" y="11387"/>
                </a:lnTo>
                <a:lnTo>
                  <a:pt x="7527" y="11387"/>
                </a:lnTo>
                <a:cubicBezTo>
                  <a:pt x="7520" y="11387"/>
                  <a:pt x="7512" y="11347"/>
                  <a:pt x="7508" y="11268"/>
                </a:cubicBezTo>
                <a:cubicBezTo>
                  <a:pt x="7503" y="11188"/>
                  <a:pt x="7499" y="11093"/>
                  <a:pt x="7499" y="10990"/>
                </a:cubicBezTo>
                <a:lnTo>
                  <a:pt x="7499" y="10514"/>
                </a:lnTo>
                <a:cubicBezTo>
                  <a:pt x="7499" y="10292"/>
                  <a:pt x="7511" y="10118"/>
                  <a:pt x="7527" y="10118"/>
                </a:cubicBezTo>
                <a:lnTo>
                  <a:pt x="7527" y="10118"/>
                </a:lnTo>
                <a:lnTo>
                  <a:pt x="7729" y="10118"/>
                </a:lnTo>
                <a:cubicBezTo>
                  <a:pt x="7745" y="10118"/>
                  <a:pt x="7757" y="10292"/>
                  <a:pt x="7757" y="10514"/>
                </a:cubicBezTo>
                <a:lnTo>
                  <a:pt x="7757" y="10990"/>
                </a:lnTo>
                <a:close/>
                <a:moveTo>
                  <a:pt x="8230" y="10998"/>
                </a:moveTo>
                <a:cubicBezTo>
                  <a:pt x="8230" y="11220"/>
                  <a:pt x="8218" y="11395"/>
                  <a:pt x="8202" y="11395"/>
                </a:cubicBezTo>
                <a:lnTo>
                  <a:pt x="8202" y="11395"/>
                </a:lnTo>
                <a:lnTo>
                  <a:pt x="8000" y="11395"/>
                </a:lnTo>
                <a:cubicBezTo>
                  <a:pt x="7992" y="11395"/>
                  <a:pt x="7985" y="11355"/>
                  <a:pt x="7980" y="11276"/>
                </a:cubicBezTo>
                <a:cubicBezTo>
                  <a:pt x="7975" y="11196"/>
                  <a:pt x="7972" y="11101"/>
                  <a:pt x="7972" y="10998"/>
                </a:cubicBezTo>
                <a:lnTo>
                  <a:pt x="7972" y="10522"/>
                </a:lnTo>
                <a:cubicBezTo>
                  <a:pt x="7972" y="10300"/>
                  <a:pt x="7984" y="10126"/>
                  <a:pt x="8000" y="10126"/>
                </a:cubicBezTo>
                <a:lnTo>
                  <a:pt x="8000" y="10126"/>
                </a:lnTo>
                <a:lnTo>
                  <a:pt x="8202" y="10126"/>
                </a:lnTo>
                <a:cubicBezTo>
                  <a:pt x="8209" y="10126"/>
                  <a:pt x="8216" y="10166"/>
                  <a:pt x="8221" y="10245"/>
                </a:cubicBezTo>
                <a:cubicBezTo>
                  <a:pt x="8226" y="10324"/>
                  <a:pt x="8230" y="10419"/>
                  <a:pt x="8230" y="10522"/>
                </a:cubicBezTo>
                <a:lnTo>
                  <a:pt x="8230" y="10998"/>
                </a:lnTo>
                <a:close/>
                <a:moveTo>
                  <a:pt x="8702" y="10998"/>
                </a:moveTo>
                <a:cubicBezTo>
                  <a:pt x="8702" y="11101"/>
                  <a:pt x="8699" y="11204"/>
                  <a:pt x="8694" y="11276"/>
                </a:cubicBezTo>
                <a:cubicBezTo>
                  <a:pt x="8688" y="11347"/>
                  <a:pt x="8682" y="11395"/>
                  <a:pt x="8674" y="11395"/>
                </a:cubicBezTo>
                <a:lnTo>
                  <a:pt x="8674" y="11395"/>
                </a:lnTo>
                <a:lnTo>
                  <a:pt x="8472" y="11395"/>
                </a:lnTo>
                <a:cubicBezTo>
                  <a:pt x="8465" y="11395"/>
                  <a:pt x="8458" y="11355"/>
                  <a:pt x="8453" y="11276"/>
                </a:cubicBezTo>
                <a:cubicBezTo>
                  <a:pt x="8448" y="11196"/>
                  <a:pt x="8444" y="11101"/>
                  <a:pt x="8444" y="10998"/>
                </a:cubicBezTo>
                <a:lnTo>
                  <a:pt x="8444" y="10522"/>
                </a:lnTo>
                <a:cubicBezTo>
                  <a:pt x="8444" y="10300"/>
                  <a:pt x="8456" y="10126"/>
                  <a:pt x="8472" y="10126"/>
                </a:cubicBezTo>
                <a:lnTo>
                  <a:pt x="8472" y="10126"/>
                </a:lnTo>
                <a:lnTo>
                  <a:pt x="8674" y="10126"/>
                </a:lnTo>
                <a:cubicBezTo>
                  <a:pt x="8690" y="10126"/>
                  <a:pt x="8702" y="10300"/>
                  <a:pt x="8702" y="10522"/>
                </a:cubicBezTo>
                <a:lnTo>
                  <a:pt x="8702" y="10998"/>
                </a:lnTo>
                <a:close/>
                <a:moveTo>
                  <a:pt x="9175" y="11014"/>
                </a:moveTo>
                <a:cubicBezTo>
                  <a:pt x="9175" y="11236"/>
                  <a:pt x="9163" y="11410"/>
                  <a:pt x="9147" y="11410"/>
                </a:cubicBezTo>
                <a:lnTo>
                  <a:pt x="9147" y="11410"/>
                </a:lnTo>
                <a:lnTo>
                  <a:pt x="8945" y="11410"/>
                </a:lnTo>
                <a:cubicBezTo>
                  <a:pt x="8929" y="11410"/>
                  <a:pt x="8917" y="11236"/>
                  <a:pt x="8917" y="11014"/>
                </a:cubicBezTo>
                <a:lnTo>
                  <a:pt x="8917" y="10538"/>
                </a:lnTo>
                <a:cubicBezTo>
                  <a:pt x="8917" y="10435"/>
                  <a:pt x="8920" y="10332"/>
                  <a:pt x="8925" y="10261"/>
                </a:cubicBezTo>
                <a:cubicBezTo>
                  <a:pt x="8931" y="10189"/>
                  <a:pt x="8938" y="10142"/>
                  <a:pt x="8945" y="10142"/>
                </a:cubicBezTo>
                <a:lnTo>
                  <a:pt x="8945" y="10142"/>
                </a:lnTo>
                <a:lnTo>
                  <a:pt x="9147" y="10142"/>
                </a:lnTo>
                <a:cubicBezTo>
                  <a:pt x="9154" y="10142"/>
                  <a:pt x="9162" y="10181"/>
                  <a:pt x="9167" y="10261"/>
                </a:cubicBezTo>
                <a:cubicBezTo>
                  <a:pt x="9172" y="10332"/>
                  <a:pt x="9175" y="10435"/>
                  <a:pt x="9175" y="10538"/>
                </a:cubicBezTo>
                <a:lnTo>
                  <a:pt x="9175" y="11014"/>
                </a:lnTo>
                <a:close/>
                <a:moveTo>
                  <a:pt x="9647" y="11014"/>
                </a:moveTo>
                <a:cubicBezTo>
                  <a:pt x="9647" y="11236"/>
                  <a:pt x="9635" y="11410"/>
                  <a:pt x="9620" y="11410"/>
                </a:cubicBezTo>
                <a:cubicBezTo>
                  <a:pt x="9620" y="11410"/>
                  <a:pt x="9620" y="11410"/>
                  <a:pt x="9620" y="11410"/>
                </a:cubicBezTo>
                <a:lnTo>
                  <a:pt x="9417" y="11410"/>
                </a:lnTo>
                <a:cubicBezTo>
                  <a:pt x="9410" y="11410"/>
                  <a:pt x="9403" y="11371"/>
                  <a:pt x="9398" y="11292"/>
                </a:cubicBezTo>
                <a:cubicBezTo>
                  <a:pt x="9393" y="11220"/>
                  <a:pt x="9389" y="11117"/>
                  <a:pt x="9389" y="11014"/>
                </a:cubicBezTo>
                <a:lnTo>
                  <a:pt x="9389" y="10538"/>
                </a:lnTo>
                <a:cubicBezTo>
                  <a:pt x="9389" y="10316"/>
                  <a:pt x="9402" y="10142"/>
                  <a:pt x="9417" y="10142"/>
                </a:cubicBezTo>
                <a:lnTo>
                  <a:pt x="9417" y="10142"/>
                </a:lnTo>
                <a:lnTo>
                  <a:pt x="9620" y="10142"/>
                </a:lnTo>
                <a:cubicBezTo>
                  <a:pt x="9627" y="10142"/>
                  <a:pt x="9634" y="10181"/>
                  <a:pt x="9639" y="10261"/>
                </a:cubicBezTo>
                <a:cubicBezTo>
                  <a:pt x="9644" y="10340"/>
                  <a:pt x="9647" y="10435"/>
                  <a:pt x="9647" y="10538"/>
                </a:cubicBezTo>
                <a:lnTo>
                  <a:pt x="9647" y="11014"/>
                </a:lnTo>
                <a:close/>
                <a:moveTo>
                  <a:pt x="10120" y="11022"/>
                </a:moveTo>
                <a:cubicBezTo>
                  <a:pt x="10120" y="11125"/>
                  <a:pt x="10117" y="11228"/>
                  <a:pt x="10112" y="11299"/>
                </a:cubicBezTo>
                <a:cubicBezTo>
                  <a:pt x="10107" y="11371"/>
                  <a:pt x="10100" y="11418"/>
                  <a:pt x="10092" y="11418"/>
                </a:cubicBezTo>
                <a:lnTo>
                  <a:pt x="10092" y="11418"/>
                </a:lnTo>
                <a:lnTo>
                  <a:pt x="9890" y="11418"/>
                </a:lnTo>
                <a:cubicBezTo>
                  <a:pt x="9883" y="11418"/>
                  <a:pt x="9876" y="11379"/>
                  <a:pt x="9871" y="11299"/>
                </a:cubicBezTo>
                <a:cubicBezTo>
                  <a:pt x="9866" y="11228"/>
                  <a:pt x="9862" y="11125"/>
                  <a:pt x="9862" y="11022"/>
                </a:cubicBezTo>
                <a:lnTo>
                  <a:pt x="9862" y="10546"/>
                </a:lnTo>
                <a:cubicBezTo>
                  <a:pt x="9862" y="10324"/>
                  <a:pt x="9874" y="10150"/>
                  <a:pt x="9890" y="10150"/>
                </a:cubicBezTo>
                <a:lnTo>
                  <a:pt x="9890" y="10150"/>
                </a:lnTo>
                <a:lnTo>
                  <a:pt x="10092" y="10150"/>
                </a:lnTo>
                <a:cubicBezTo>
                  <a:pt x="10100" y="10150"/>
                  <a:pt x="10107" y="10189"/>
                  <a:pt x="10112" y="10269"/>
                </a:cubicBezTo>
                <a:cubicBezTo>
                  <a:pt x="10117" y="10340"/>
                  <a:pt x="10120" y="10443"/>
                  <a:pt x="10120" y="10546"/>
                </a:cubicBezTo>
                <a:lnTo>
                  <a:pt x="10120" y="11022"/>
                </a:lnTo>
                <a:close/>
                <a:moveTo>
                  <a:pt x="10592" y="11030"/>
                </a:moveTo>
                <a:cubicBezTo>
                  <a:pt x="10592" y="11133"/>
                  <a:pt x="10589" y="11236"/>
                  <a:pt x="10584" y="11307"/>
                </a:cubicBezTo>
                <a:cubicBezTo>
                  <a:pt x="10578" y="11379"/>
                  <a:pt x="10572" y="11426"/>
                  <a:pt x="10565" y="11426"/>
                </a:cubicBezTo>
                <a:lnTo>
                  <a:pt x="10565" y="11426"/>
                </a:lnTo>
                <a:lnTo>
                  <a:pt x="10362" y="11426"/>
                </a:lnTo>
                <a:cubicBezTo>
                  <a:pt x="10355" y="11426"/>
                  <a:pt x="10348" y="11387"/>
                  <a:pt x="10343" y="11307"/>
                </a:cubicBezTo>
                <a:cubicBezTo>
                  <a:pt x="10338" y="11236"/>
                  <a:pt x="10335" y="11133"/>
                  <a:pt x="10335" y="11030"/>
                </a:cubicBezTo>
                <a:lnTo>
                  <a:pt x="10335" y="10554"/>
                </a:lnTo>
                <a:cubicBezTo>
                  <a:pt x="10335" y="10332"/>
                  <a:pt x="10347" y="10158"/>
                  <a:pt x="10362" y="10158"/>
                </a:cubicBezTo>
                <a:lnTo>
                  <a:pt x="10362" y="10158"/>
                </a:lnTo>
                <a:lnTo>
                  <a:pt x="10565" y="10158"/>
                </a:lnTo>
                <a:cubicBezTo>
                  <a:pt x="10580" y="10158"/>
                  <a:pt x="10592" y="10332"/>
                  <a:pt x="10592" y="10554"/>
                </a:cubicBezTo>
                <a:lnTo>
                  <a:pt x="10592" y="11030"/>
                </a:lnTo>
                <a:close/>
                <a:moveTo>
                  <a:pt x="11065" y="11038"/>
                </a:moveTo>
                <a:cubicBezTo>
                  <a:pt x="11065" y="11141"/>
                  <a:pt x="11062" y="11244"/>
                  <a:pt x="11057" y="11315"/>
                </a:cubicBezTo>
                <a:cubicBezTo>
                  <a:pt x="11051" y="11387"/>
                  <a:pt x="11045" y="11434"/>
                  <a:pt x="11038" y="11434"/>
                </a:cubicBezTo>
                <a:lnTo>
                  <a:pt x="11038" y="11434"/>
                </a:lnTo>
                <a:lnTo>
                  <a:pt x="10835" y="11434"/>
                </a:lnTo>
                <a:cubicBezTo>
                  <a:pt x="10820" y="11434"/>
                  <a:pt x="10807" y="11260"/>
                  <a:pt x="10807" y="11038"/>
                </a:cubicBezTo>
                <a:lnTo>
                  <a:pt x="10807" y="10562"/>
                </a:lnTo>
                <a:cubicBezTo>
                  <a:pt x="10807" y="10459"/>
                  <a:pt x="10810" y="10356"/>
                  <a:pt x="10816" y="10284"/>
                </a:cubicBezTo>
                <a:cubicBezTo>
                  <a:pt x="10821" y="10213"/>
                  <a:pt x="10830" y="10181"/>
                  <a:pt x="10835" y="10166"/>
                </a:cubicBezTo>
                <a:lnTo>
                  <a:pt x="11038" y="10173"/>
                </a:lnTo>
                <a:cubicBezTo>
                  <a:pt x="11053" y="10173"/>
                  <a:pt x="11065" y="10348"/>
                  <a:pt x="11065" y="10570"/>
                </a:cubicBezTo>
                <a:lnTo>
                  <a:pt x="11065" y="11038"/>
                </a:lnTo>
                <a:close/>
                <a:moveTo>
                  <a:pt x="11520" y="11046"/>
                </a:moveTo>
                <a:cubicBezTo>
                  <a:pt x="11520" y="11268"/>
                  <a:pt x="11508" y="11442"/>
                  <a:pt x="11492" y="11442"/>
                </a:cubicBezTo>
                <a:lnTo>
                  <a:pt x="11492" y="11442"/>
                </a:lnTo>
                <a:lnTo>
                  <a:pt x="11394" y="11442"/>
                </a:lnTo>
                <a:cubicBezTo>
                  <a:pt x="11394" y="11442"/>
                  <a:pt x="11394" y="11442"/>
                  <a:pt x="11394" y="11442"/>
                </a:cubicBezTo>
                <a:lnTo>
                  <a:pt x="11308" y="11442"/>
                </a:lnTo>
                <a:cubicBezTo>
                  <a:pt x="11292" y="11442"/>
                  <a:pt x="11280" y="11268"/>
                  <a:pt x="11280" y="11046"/>
                </a:cubicBezTo>
                <a:lnTo>
                  <a:pt x="11280" y="10570"/>
                </a:lnTo>
                <a:cubicBezTo>
                  <a:pt x="11280" y="10348"/>
                  <a:pt x="11292" y="10173"/>
                  <a:pt x="11308" y="10173"/>
                </a:cubicBezTo>
                <a:lnTo>
                  <a:pt x="11308" y="10173"/>
                </a:lnTo>
                <a:lnTo>
                  <a:pt x="11394" y="10173"/>
                </a:lnTo>
                <a:cubicBezTo>
                  <a:pt x="11394" y="10173"/>
                  <a:pt x="11394" y="10173"/>
                  <a:pt x="11394" y="10173"/>
                </a:cubicBezTo>
                <a:lnTo>
                  <a:pt x="11394" y="10173"/>
                </a:lnTo>
                <a:lnTo>
                  <a:pt x="11492" y="10173"/>
                </a:lnTo>
                <a:cubicBezTo>
                  <a:pt x="11499" y="10173"/>
                  <a:pt x="11506" y="10213"/>
                  <a:pt x="11511" y="10292"/>
                </a:cubicBezTo>
                <a:cubicBezTo>
                  <a:pt x="11516" y="10372"/>
                  <a:pt x="11520" y="10467"/>
                  <a:pt x="11520" y="10570"/>
                </a:cubicBezTo>
                <a:lnTo>
                  <a:pt x="11520" y="11046"/>
                </a:lnTo>
                <a:close/>
                <a:moveTo>
                  <a:pt x="11993" y="11054"/>
                </a:moveTo>
                <a:cubicBezTo>
                  <a:pt x="11993" y="11276"/>
                  <a:pt x="11980" y="11450"/>
                  <a:pt x="11965" y="11450"/>
                </a:cubicBezTo>
                <a:lnTo>
                  <a:pt x="11965" y="11450"/>
                </a:lnTo>
                <a:lnTo>
                  <a:pt x="11762" y="11450"/>
                </a:lnTo>
                <a:cubicBezTo>
                  <a:pt x="11747" y="11450"/>
                  <a:pt x="11735" y="11276"/>
                  <a:pt x="11735" y="11054"/>
                </a:cubicBezTo>
                <a:lnTo>
                  <a:pt x="11735" y="10578"/>
                </a:lnTo>
                <a:cubicBezTo>
                  <a:pt x="11735" y="10475"/>
                  <a:pt x="11738" y="10372"/>
                  <a:pt x="11743" y="10300"/>
                </a:cubicBezTo>
                <a:cubicBezTo>
                  <a:pt x="11748" y="10229"/>
                  <a:pt x="11755" y="10181"/>
                  <a:pt x="11762" y="10181"/>
                </a:cubicBezTo>
                <a:lnTo>
                  <a:pt x="11762" y="10181"/>
                </a:lnTo>
                <a:lnTo>
                  <a:pt x="11965" y="10181"/>
                </a:lnTo>
                <a:cubicBezTo>
                  <a:pt x="11972" y="10181"/>
                  <a:pt x="11979" y="10221"/>
                  <a:pt x="11984" y="10300"/>
                </a:cubicBezTo>
                <a:cubicBezTo>
                  <a:pt x="11989" y="10380"/>
                  <a:pt x="11993" y="10475"/>
                  <a:pt x="11993" y="10578"/>
                </a:cubicBezTo>
                <a:lnTo>
                  <a:pt x="11993" y="11054"/>
                </a:lnTo>
                <a:close/>
                <a:moveTo>
                  <a:pt x="12465" y="11062"/>
                </a:moveTo>
                <a:cubicBezTo>
                  <a:pt x="12465" y="11284"/>
                  <a:pt x="12453" y="11458"/>
                  <a:pt x="12437" y="11458"/>
                </a:cubicBezTo>
                <a:cubicBezTo>
                  <a:pt x="12437" y="11458"/>
                  <a:pt x="12437" y="11458"/>
                  <a:pt x="12437" y="11458"/>
                </a:cubicBezTo>
                <a:lnTo>
                  <a:pt x="12235" y="11458"/>
                </a:lnTo>
                <a:cubicBezTo>
                  <a:pt x="12228" y="11458"/>
                  <a:pt x="12220" y="11418"/>
                  <a:pt x="12215" y="11339"/>
                </a:cubicBezTo>
                <a:cubicBezTo>
                  <a:pt x="12211" y="11268"/>
                  <a:pt x="12207" y="11165"/>
                  <a:pt x="12207" y="11062"/>
                </a:cubicBezTo>
                <a:lnTo>
                  <a:pt x="12207" y="10586"/>
                </a:lnTo>
                <a:cubicBezTo>
                  <a:pt x="12207" y="10364"/>
                  <a:pt x="12219" y="10189"/>
                  <a:pt x="12235" y="10189"/>
                </a:cubicBezTo>
                <a:lnTo>
                  <a:pt x="12235" y="10189"/>
                </a:lnTo>
                <a:lnTo>
                  <a:pt x="12437" y="10189"/>
                </a:lnTo>
                <a:cubicBezTo>
                  <a:pt x="12444" y="10189"/>
                  <a:pt x="12452" y="10229"/>
                  <a:pt x="12457" y="10308"/>
                </a:cubicBezTo>
                <a:cubicBezTo>
                  <a:pt x="12462" y="10380"/>
                  <a:pt x="12465" y="10483"/>
                  <a:pt x="12465" y="10586"/>
                </a:cubicBezTo>
                <a:lnTo>
                  <a:pt x="12465" y="11062"/>
                </a:lnTo>
                <a:close/>
                <a:moveTo>
                  <a:pt x="12938" y="11069"/>
                </a:moveTo>
                <a:cubicBezTo>
                  <a:pt x="12938" y="11173"/>
                  <a:pt x="12935" y="11276"/>
                  <a:pt x="12929" y="11347"/>
                </a:cubicBezTo>
                <a:cubicBezTo>
                  <a:pt x="12924" y="11418"/>
                  <a:pt x="12917" y="11466"/>
                  <a:pt x="12910" y="11466"/>
                </a:cubicBezTo>
                <a:lnTo>
                  <a:pt x="12910" y="11466"/>
                </a:lnTo>
                <a:lnTo>
                  <a:pt x="12708" y="11466"/>
                </a:lnTo>
                <a:cubicBezTo>
                  <a:pt x="12692" y="11466"/>
                  <a:pt x="12680" y="11292"/>
                  <a:pt x="12680" y="11069"/>
                </a:cubicBezTo>
                <a:lnTo>
                  <a:pt x="12680" y="10594"/>
                </a:lnTo>
                <a:cubicBezTo>
                  <a:pt x="12680" y="10491"/>
                  <a:pt x="12683" y="10388"/>
                  <a:pt x="12688" y="10316"/>
                </a:cubicBezTo>
                <a:cubicBezTo>
                  <a:pt x="12693" y="10245"/>
                  <a:pt x="12700" y="10197"/>
                  <a:pt x="12708" y="10197"/>
                </a:cubicBezTo>
                <a:lnTo>
                  <a:pt x="12708" y="10197"/>
                </a:lnTo>
                <a:lnTo>
                  <a:pt x="12910" y="10197"/>
                </a:lnTo>
                <a:cubicBezTo>
                  <a:pt x="12926" y="10197"/>
                  <a:pt x="12938" y="10372"/>
                  <a:pt x="12938" y="10594"/>
                </a:cubicBezTo>
                <a:lnTo>
                  <a:pt x="12938" y="11069"/>
                </a:lnTo>
                <a:close/>
                <a:moveTo>
                  <a:pt x="13410" y="11077"/>
                </a:moveTo>
                <a:cubicBezTo>
                  <a:pt x="13410" y="11181"/>
                  <a:pt x="13407" y="11284"/>
                  <a:pt x="13402" y="11355"/>
                </a:cubicBezTo>
                <a:cubicBezTo>
                  <a:pt x="13396" y="11426"/>
                  <a:pt x="13390" y="11474"/>
                  <a:pt x="13382" y="11474"/>
                </a:cubicBezTo>
                <a:lnTo>
                  <a:pt x="13382" y="11474"/>
                </a:lnTo>
                <a:lnTo>
                  <a:pt x="13180" y="11474"/>
                </a:lnTo>
                <a:cubicBezTo>
                  <a:pt x="13173" y="11474"/>
                  <a:pt x="13166" y="11434"/>
                  <a:pt x="13161" y="11355"/>
                </a:cubicBezTo>
                <a:cubicBezTo>
                  <a:pt x="13156" y="11276"/>
                  <a:pt x="13152" y="11181"/>
                  <a:pt x="13152" y="11077"/>
                </a:cubicBezTo>
                <a:lnTo>
                  <a:pt x="13152" y="10602"/>
                </a:lnTo>
                <a:cubicBezTo>
                  <a:pt x="13152" y="10380"/>
                  <a:pt x="13166" y="10221"/>
                  <a:pt x="13180" y="10205"/>
                </a:cubicBezTo>
                <a:lnTo>
                  <a:pt x="13382" y="10213"/>
                </a:lnTo>
                <a:cubicBezTo>
                  <a:pt x="13398" y="10213"/>
                  <a:pt x="13410" y="10388"/>
                  <a:pt x="13410" y="10610"/>
                </a:cubicBezTo>
                <a:lnTo>
                  <a:pt x="13410" y="11077"/>
                </a:lnTo>
                <a:close/>
                <a:moveTo>
                  <a:pt x="13883" y="11085"/>
                </a:moveTo>
                <a:cubicBezTo>
                  <a:pt x="13883" y="11188"/>
                  <a:pt x="13880" y="11292"/>
                  <a:pt x="13875" y="11363"/>
                </a:cubicBezTo>
                <a:cubicBezTo>
                  <a:pt x="13870" y="11434"/>
                  <a:pt x="13862" y="11482"/>
                  <a:pt x="13855" y="11482"/>
                </a:cubicBezTo>
                <a:lnTo>
                  <a:pt x="13855" y="11482"/>
                </a:lnTo>
                <a:lnTo>
                  <a:pt x="13653" y="11482"/>
                </a:lnTo>
                <a:cubicBezTo>
                  <a:pt x="13646" y="11482"/>
                  <a:pt x="13638" y="11442"/>
                  <a:pt x="13633" y="11363"/>
                </a:cubicBezTo>
                <a:cubicBezTo>
                  <a:pt x="13628" y="11284"/>
                  <a:pt x="13625" y="11188"/>
                  <a:pt x="13625" y="11085"/>
                </a:cubicBezTo>
                <a:lnTo>
                  <a:pt x="13625" y="10610"/>
                </a:lnTo>
                <a:cubicBezTo>
                  <a:pt x="13625" y="10388"/>
                  <a:pt x="13637" y="10213"/>
                  <a:pt x="13653" y="10213"/>
                </a:cubicBezTo>
                <a:lnTo>
                  <a:pt x="13653" y="10213"/>
                </a:lnTo>
                <a:lnTo>
                  <a:pt x="13855" y="10213"/>
                </a:lnTo>
                <a:cubicBezTo>
                  <a:pt x="13871" y="10213"/>
                  <a:pt x="13883" y="10388"/>
                  <a:pt x="13883" y="10610"/>
                </a:cubicBezTo>
                <a:lnTo>
                  <a:pt x="13883" y="11085"/>
                </a:lnTo>
                <a:close/>
                <a:moveTo>
                  <a:pt x="14355" y="11093"/>
                </a:moveTo>
                <a:cubicBezTo>
                  <a:pt x="14355" y="11315"/>
                  <a:pt x="14343" y="11490"/>
                  <a:pt x="14328" y="11490"/>
                </a:cubicBezTo>
                <a:lnTo>
                  <a:pt x="14328" y="11490"/>
                </a:lnTo>
                <a:lnTo>
                  <a:pt x="14125" y="11490"/>
                </a:lnTo>
                <a:cubicBezTo>
                  <a:pt x="14118" y="11490"/>
                  <a:pt x="14111" y="11450"/>
                  <a:pt x="14106" y="11371"/>
                </a:cubicBezTo>
                <a:cubicBezTo>
                  <a:pt x="14101" y="11292"/>
                  <a:pt x="14097" y="11196"/>
                  <a:pt x="14097" y="11093"/>
                </a:cubicBezTo>
                <a:lnTo>
                  <a:pt x="14097" y="10618"/>
                </a:lnTo>
                <a:cubicBezTo>
                  <a:pt x="14097" y="10395"/>
                  <a:pt x="14110" y="10221"/>
                  <a:pt x="14125" y="10221"/>
                </a:cubicBezTo>
                <a:lnTo>
                  <a:pt x="14125" y="10221"/>
                </a:lnTo>
                <a:lnTo>
                  <a:pt x="14328" y="10221"/>
                </a:lnTo>
                <a:cubicBezTo>
                  <a:pt x="14335" y="10221"/>
                  <a:pt x="14342" y="10261"/>
                  <a:pt x="14347" y="10340"/>
                </a:cubicBezTo>
                <a:cubicBezTo>
                  <a:pt x="14352" y="10419"/>
                  <a:pt x="14355" y="10514"/>
                  <a:pt x="14355" y="10618"/>
                </a:cubicBezTo>
                <a:lnTo>
                  <a:pt x="14355" y="11093"/>
                </a:lnTo>
                <a:close/>
                <a:moveTo>
                  <a:pt x="14828" y="11093"/>
                </a:moveTo>
                <a:cubicBezTo>
                  <a:pt x="14828" y="11196"/>
                  <a:pt x="14825" y="11299"/>
                  <a:pt x="14820" y="11371"/>
                </a:cubicBezTo>
                <a:cubicBezTo>
                  <a:pt x="14814" y="11442"/>
                  <a:pt x="14808" y="11490"/>
                  <a:pt x="14800" y="11490"/>
                </a:cubicBezTo>
                <a:lnTo>
                  <a:pt x="14800" y="11490"/>
                </a:lnTo>
                <a:lnTo>
                  <a:pt x="14598" y="11490"/>
                </a:lnTo>
                <a:cubicBezTo>
                  <a:pt x="14591" y="11490"/>
                  <a:pt x="14583" y="11450"/>
                  <a:pt x="14579" y="11371"/>
                </a:cubicBezTo>
                <a:cubicBezTo>
                  <a:pt x="14574" y="11292"/>
                  <a:pt x="14570" y="11196"/>
                  <a:pt x="14570" y="11093"/>
                </a:cubicBezTo>
                <a:lnTo>
                  <a:pt x="14570" y="10618"/>
                </a:lnTo>
                <a:cubicBezTo>
                  <a:pt x="14570" y="10395"/>
                  <a:pt x="14582" y="10221"/>
                  <a:pt x="14598" y="10221"/>
                </a:cubicBezTo>
                <a:lnTo>
                  <a:pt x="14598" y="10221"/>
                </a:lnTo>
                <a:lnTo>
                  <a:pt x="14800" y="10221"/>
                </a:lnTo>
                <a:cubicBezTo>
                  <a:pt x="14816" y="10221"/>
                  <a:pt x="14828" y="10395"/>
                  <a:pt x="14828" y="10618"/>
                </a:cubicBezTo>
                <a:lnTo>
                  <a:pt x="14828" y="11093"/>
                </a:lnTo>
                <a:close/>
                <a:moveTo>
                  <a:pt x="15300" y="11101"/>
                </a:moveTo>
                <a:cubicBezTo>
                  <a:pt x="15300" y="11323"/>
                  <a:pt x="15288" y="11498"/>
                  <a:pt x="15273" y="11498"/>
                </a:cubicBezTo>
                <a:cubicBezTo>
                  <a:pt x="15273" y="11498"/>
                  <a:pt x="15273" y="11498"/>
                  <a:pt x="15273" y="11498"/>
                </a:cubicBezTo>
                <a:lnTo>
                  <a:pt x="15070" y="11498"/>
                </a:lnTo>
                <a:cubicBezTo>
                  <a:pt x="15063" y="11498"/>
                  <a:pt x="15056" y="11458"/>
                  <a:pt x="15051" y="11379"/>
                </a:cubicBezTo>
                <a:cubicBezTo>
                  <a:pt x="15046" y="11307"/>
                  <a:pt x="15043" y="11204"/>
                  <a:pt x="15043" y="11101"/>
                </a:cubicBezTo>
                <a:lnTo>
                  <a:pt x="15043" y="10625"/>
                </a:lnTo>
                <a:cubicBezTo>
                  <a:pt x="15043" y="10403"/>
                  <a:pt x="15055" y="10229"/>
                  <a:pt x="15070" y="10229"/>
                </a:cubicBezTo>
                <a:lnTo>
                  <a:pt x="15070" y="10229"/>
                </a:lnTo>
                <a:lnTo>
                  <a:pt x="15273" y="10229"/>
                </a:lnTo>
                <a:cubicBezTo>
                  <a:pt x="15280" y="10229"/>
                  <a:pt x="15287" y="10269"/>
                  <a:pt x="15292" y="10348"/>
                </a:cubicBezTo>
                <a:cubicBezTo>
                  <a:pt x="15297" y="10419"/>
                  <a:pt x="15300" y="10522"/>
                  <a:pt x="15300" y="10625"/>
                </a:cubicBezTo>
                <a:lnTo>
                  <a:pt x="15300" y="11101"/>
                </a:lnTo>
                <a:close/>
                <a:moveTo>
                  <a:pt x="15761" y="11109"/>
                </a:moveTo>
                <a:cubicBezTo>
                  <a:pt x="15761" y="11331"/>
                  <a:pt x="15749" y="11506"/>
                  <a:pt x="15733" y="11506"/>
                </a:cubicBezTo>
                <a:lnTo>
                  <a:pt x="15733" y="11506"/>
                </a:lnTo>
                <a:lnTo>
                  <a:pt x="15635" y="11506"/>
                </a:lnTo>
                <a:cubicBezTo>
                  <a:pt x="15635" y="11506"/>
                  <a:pt x="15635" y="11506"/>
                  <a:pt x="15635" y="11506"/>
                </a:cubicBezTo>
                <a:lnTo>
                  <a:pt x="15543" y="11506"/>
                </a:lnTo>
                <a:cubicBezTo>
                  <a:pt x="15536" y="11506"/>
                  <a:pt x="15529" y="11466"/>
                  <a:pt x="15524" y="11387"/>
                </a:cubicBezTo>
                <a:cubicBezTo>
                  <a:pt x="15519" y="11307"/>
                  <a:pt x="15516" y="11212"/>
                  <a:pt x="15516" y="11109"/>
                </a:cubicBezTo>
                <a:lnTo>
                  <a:pt x="15516" y="10633"/>
                </a:lnTo>
                <a:cubicBezTo>
                  <a:pt x="15516" y="10411"/>
                  <a:pt x="15528" y="10237"/>
                  <a:pt x="15543" y="10237"/>
                </a:cubicBezTo>
                <a:cubicBezTo>
                  <a:pt x="15543" y="10237"/>
                  <a:pt x="15543" y="10237"/>
                  <a:pt x="15543" y="10237"/>
                </a:cubicBezTo>
                <a:lnTo>
                  <a:pt x="15642" y="10237"/>
                </a:lnTo>
                <a:cubicBezTo>
                  <a:pt x="15642" y="10237"/>
                  <a:pt x="15642" y="10237"/>
                  <a:pt x="15643" y="10237"/>
                </a:cubicBezTo>
                <a:lnTo>
                  <a:pt x="15734" y="10237"/>
                </a:lnTo>
                <a:cubicBezTo>
                  <a:pt x="15741" y="10237"/>
                  <a:pt x="15748" y="10277"/>
                  <a:pt x="15753" y="10356"/>
                </a:cubicBezTo>
                <a:cubicBezTo>
                  <a:pt x="15758" y="10435"/>
                  <a:pt x="15761" y="10530"/>
                  <a:pt x="15761" y="10633"/>
                </a:cubicBezTo>
                <a:lnTo>
                  <a:pt x="15761" y="11109"/>
                </a:lnTo>
                <a:close/>
                <a:moveTo>
                  <a:pt x="16233" y="11117"/>
                </a:moveTo>
                <a:cubicBezTo>
                  <a:pt x="16233" y="11220"/>
                  <a:pt x="16230" y="11323"/>
                  <a:pt x="16225" y="11395"/>
                </a:cubicBezTo>
                <a:cubicBezTo>
                  <a:pt x="16220" y="11466"/>
                  <a:pt x="16213" y="11514"/>
                  <a:pt x="16206" y="11514"/>
                </a:cubicBezTo>
                <a:lnTo>
                  <a:pt x="16206" y="11514"/>
                </a:lnTo>
                <a:lnTo>
                  <a:pt x="16003" y="11514"/>
                </a:lnTo>
                <a:cubicBezTo>
                  <a:pt x="15988" y="11514"/>
                  <a:pt x="15976" y="11339"/>
                  <a:pt x="15976" y="11117"/>
                </a:cubicBezTo>
                <a:lnTo>
                  <a:pt x="15976" y="10641"/>
                </a:lnTo>
                <a:cubicBezTo>
                  <a:pt x="15976" y="10538"/>
                  <a:pt x="15978" y="10435"/>
                  <a:pt x="15984" y="10364"/>
                </a:cubicBezTo>
                <a:cubicBezTo>
                  <a:pt x="15989" y="10292"/>
                  <a:pt x="15996" y="10245"/>
                  <a:pt x="16003" y="10245"/>
                </a:cubicBezTo>
                <a:lnTo>
                  <a:pt x="16003" y="10245"/>
                </a:lnTo>
                <a:lnTo>
                  <a:pt x="16206" y="10245"/>
                </a:lnTo>
                <a:cubicBezTo>
                  <a:pt x="16221" y="10245"/>
                  <a:pt x="16233" y="10419"/>
                  <a:pt x="16233" y="10641"/>
                </a:cubicBezTo>
                <a:lnTo>
                  <a:pt x="16233" y="11117"/>
                </a:lnTo>
                <a:close/>
                <a:moveTo>
                  <a:pt x="16706" y="11125"/>
                </a:moveTo>
                <a:cubicBezTo>
                  <a:pt x="16706" y="11228"/>
                  <a:pt x="16703" y="11331"/>
                  <a:pt x="16698" y="11403"/>
                </a:cubicBezTo>
                <a:cubicBezTo>
                  <a:pt x="16693" y="11474"/>
                  <a:pt x="16686" y="11521"/>
                  <a:pt x="16678" y="11521"/>
                </a:cubicBezTo>
                <a:lnTo>
                  <a:pt x="16678" y="11521"/>
                </a:lnTo>
                <a:lnTo>
                  <a:pt x="16476" y="11521"/>
                </a:lnTo>
                <a:cubicBezTo>
                  <a:pt x="16469" y="11521"/>
                  <a:pt x="16462" y="11482"/>
                  <a:pt x="16457" y="11403"/>
                </a:cubicBezTo>
                <a:cubicBezTo>
                  <a:pt x="16452" y="11331"/>
                  <a:pt x="16448" y="11228"/>
                  <a:pt x="16448" y="11125"/>
                </a:cubicBezTo>
                <a:lnTo>
                  <a:pt x="16448" y="10649"/>
                </a:lnTo>
                <a:cubicBezTo>
                  <a:pt x="16448" y="10427"/>
                  <a:pt x="16460" y="10253"/>
                  <a:pt x="16476" y="10253"/>
                </a:cubicBezTo>
                <a:lnTo>
                  <a:pt x="16476" y="10253"/>
                </a:lnTo>
                <a:lnTo>
                  <a:pt x="16678" y="10253"/>
                </a:lnTo>
                <a:cubicBezTo>
                  <a:pt x="16694" y="10253"/>
                  <a:pt x="16706" y="10427"/>
                  <a:pt x="16706" y="10649"/>
                </a:cubicBezTo>
                <a:lnTo>
                  <a:pt x="16706" y="11125"/>
                </a:lnTo>
                <a:close/>
                <a:moveTo>
                  <a:pt x="17178" y="11133"/>
                </a:moveTo>
                <a:cubicBezTo>
                  <a:pt x="17178" y="11236"/>
                  <a:pt x="17176" y="11339"/>
                  <a:pt x="17170" y="11410"/>
                </a:cubicBezTo>
                <a:cubicBezTo>
                  <a:pt x="17165" y="11482"/>
                  <a:pt x="17158" y="11529"/>
                  <a:pt x="17151" y="11529"/>
                </a:cubicBezTo>
                <a:lnTo>
                  <a:pt x="17151" y="11529"/>
                </a:lnTo>
                <a:lnTo>
                  <a:pt x="16948" y="11529"/>
                </a:lnTo>
                <a:cubicBezTo>
                  <a:pt x="16933" y="11529"/>
                  <a:pt x="16921" y="11355"/>
                  <a:pt x="16921" y="11133"/>
                </a:cubicBezTo>
                <a:lnTo>
                  <a:pt x="16921" y="10657"/>
                </a:lnTo>
                <a:cubicBezTo>
                  <a:pt x="16921" y="10554"/>
                  <a:pt x="16923" y="10451"/>
                  <a:pt x="16929" y="10380"/>
                </a:cubicBezTo>
                <a:cubicBezTo>
                  <a:pt x="16934" y="10308"/>
                  <a:pt x="16941" y="10261"/>
                  <a:pt x="16948" y="10261"/>
                </a:cubicBezTo>
                <a:lnTo>
                  <a:pt x="16948" y="10261"/>
                </a:lnTo>
                <a:lnTo>
                  <a:pt x="17151" y="10261"/>
                </a:lnTo>
                <a:cubicBezTo>
                  <a:pt x="17166" y="10261"/>
                  <a:pt x="17178" y="10435"/>
                  <a:pt x="17178" y="10657"/>
                </a:cubicBezTo>
                <a:lnTo>
                  <a:pt x="17178" y="11133"/>
                </a:lnTo>
                <a:close/>
                <a:moveTo>
                  <a:pt x="17643" y="11418"/>
                </a:moveTo>
                <a:cubicBezTo>
                  <a:pt x="17638" y="11490"/>
                  <a:pt x="17631" y="11537"/>
                  <a:pt x="17624" y="11537"/>
                </a:cubicBezTo>
                <a:lnTo>
                  <a:pt x="17624" y="11537"/>
                </a:lnTo>
                <a:lnTo>
                  <a:pt x="17421" y="11537"/>
                </a:lnTo>
                <a:cubicBezTo>
                  <a:pt x="17406" y="11537"/>
                  <a:pt x="17394" y="11363"/>
                  <a:pt x="17394" y="11141"/>
                </a:cubicBezTo>
                <a:lnTo>
                  <a:pt x="17394" y="10665"/>
                </a:lnTo>
                <a:cubicBezTo>
                  <a:pt x="17394" y="10562"/>
                  <a:pt x="17396" y="10459"/>
                  <a:pt x="17402" y="10388"/>
                </a:cubicBezTo>
                <a:cubicBezTo>
                  <a:pt x="17407" y="10316"/>
                  <a:pt x="17414" y="10269"/>
                  <a:pt x="17421" y="10269"/>
                </a:cubicBezTo>
                <a:lnTo>
                  <a:pt x="17421" y="10269"/>
                </a:lnTo>
                <a:lnTo>
                  <a:pt x="17624" y="10269"/>
                </a:lnTo>
                <a:cubicBezTo>
                  <a:pt x="17639" y="10269"/>
                  <a:pt x="17651" y="10443"/>
                  <a:pt x="17651" y="10665"/>
                </a:cubicBezTo>
                <a:lnTo>
                  <a:pt x="17651" y="11141"/>
                </a:lnTo>
                <a:cubicBezTo>
                  <a:pt x="17651" y="11244"/>
                  <a:pt x="17648" y="11347"/>
                  <a:pt x="17643" y="11418"/>
                </a:cubicBezTo>
                <a:close/>
                <a:moveTo>
                  <a:pt x="18123" y="11149"/>
                </a:moveTo>
                <a:cubicBezTo>
                  <a:pt x="18123" y="11371"/>
                  <a:pt x="18111" y="11545"/>
                  <a:pt x="18096" y="11545"/>
                </a:cubicBezTo>
                <a:lnTo>
                  <a:pt x="18096" y="11545"/>
                </a:lnTo>
                <a:lnTo>
                  <a:pt x="17893" y="11545"/>
                </a:lnTo>
                <a:cubicBezTo>
                  <a:pt x="17878" y="11545"/>
                  <a:pt x="17866" y="11371"/>
                  <a:pt x="17866" y="11149"/>
                </a:cubicBezTo>
                <a:lnTo>
                  <a:pt x="17866" y="10673"/>
                </a:lnTo>
                <a:cubicBezTo>
                  <a:pt x="17866" y="10570"/>
                  <a:pt x="17869" y="10467"/>
                  <a:pt x="17874" y="10395"/>
                </a:cubicBezTo>
                <a:cubicBezTo>
                  <a:pt x="17880" y="10324"/>
                  <a:pt x="17886" y="10277"/>
                  <a:pt x="17893" y="10277"/>
                </a:cubicBezTo>
                <a:lnTo>
                  <a:pt x="17893" y="10277"/>
                </a:lnTo>
                <a:lnTo>
                  <a:pt x="18096" y="10277"/>
                </a:lnTo>
                <a:cubicBezTo>
                  <a:pt x="18103" y="10277"/>
                  <a:pt x="18110" y="10316"/>
                  <a:pt x="18115" y="10395"/>
                </a:cubicBezTo>
                <a:cubicBezTo>
                  <a:pt x="18120" y="10467"/>
                  <a:pt x="18123" y="10570"/>
                  <a:pt x="18123" y="10673"/>
                </a:cubicBezTo>
                <a:lnTo>
                  <a:pt x="18123" y="11149"/>
                </a:lnTo>
                <a:close/>
                <a:moveTo>
                  <a:pt x="18596" y="11157"/>
                </a:moveTo>
                <a:cubicBezTo>
                  <a:pt x="18596" y="11260"/>
                  <a:pt x="18593" y="11363"/>
                  <a:pt x="18588" y="11434"/>
                </a:cubicBezTo>
                <a:cubicBezTo>
                  <a:pt x="18583" y="11506"/>
                  <a:pt x="18576" y="11553"/>
                  <a:pt x="18569" y="11553"/>
                </a:cubicBezTo>
                <a:lnTo>
                  <a:pt x="18569" y="11553"/>
                </a:lnTo>
                <a:lnTo>
                  <a:pt x="18366" y="11553"/>
                </a:lnTo>
                <a:cubicBezTo>
                  <a:pt x="18359" y="11553"/>
                  <a:pt x="18352" y="11514"/>
                  <a:pt x="18347" y="11434"/>
                </a:cubicBezTo>
                <a:cubicBezTo>
                  <a:pt x="18342" y="11355"/>
                  <a:pt x="18339" y="11260"/>
                  <a:pt x="18339" y="11157"/>
                </a:cubicBezTo>
                <a:lnTo>
                  <a:pt x="18339" y="10681"/>
                </a:lnTo>
                <a:cubicBezTo>
                  <a:pt x="18339" y="10459"/>
                  <a:pt x="18351" y="10284"/>
                  <a:pt x="18366" y="10284"/>
                </a:cubicBezTo>
                <a:lnTo>
                  <a:pt x="18366" y="10284"/>
                </a:lnTo>
                <a:lnTo>
                  <a:pt x="18569" y="10284"/>
                </a:lnTo>
                <a:cubicBezTo>
                  <a:pt x="18584" y="10284"/>
                  <a:pt x="18596" y="10459"/>
                  <a:pt x="18596" y="10681"/>
                </a:cubicBezTo>
                <a:lnTo>
                  <a:pt x="18596" y="11157"/>
                </a:lnTo>
                <a:close/>
                <a:moveTo>
                  <a:pt x="19069" y="11165"/>
                </a:moveTo>
                <a:cubicBezTo>
                  <a:pt x="19069" y="11387"/>
                  <a:pt x="19056" y="11561"/>
                  <a:pt x="19041" y="11561"/>
                </a:cubicBezTo>
                <a:lnTo>
                  <a:pt x="19041" y="11561"/>
                </a:lnTo>
                <a:lnTo>
                  <a:pt x="18838" y="11561"/>
                </a:lnTo>
                <a:cubicBezTo>
                  <a:pt x="18831" y="11561"/>
                  <a:pt x="18824" y="11521"/>
                  <a:pt x="18819" y="11442"/>
                </a:cubicBezTo>
                <a:cubicBezTo>
                  <a:pt x="18814" y="11371"/>
                  <a:pt x="18811" y="11268"/>
                  <a:pt x="18811" y="11165"/>
                </a:cubicBezTo>
                <a:lnTo>
                  <a:pt x="18811" y="10689"/>
                </a:lnTo>
                <a:cubicBezTo>
                  <a:pt x="18811" y="10467"/>
                  <a:pt x="18823" y="10292"/>
                  <a:pt x="18838" y="10292"/>
                </a:cubicBezTo>
                <a:lnTo>
                  <a:pt x="18838" y="10292"/>
                </a:lnTo>
                <a:lnTo>
                  <a:pt x="19041" y="10292"/>
                </a:lnTo>
                <a:cubicBezTo>
                  <a:pt x="19048" y="10292"/>
                  <a:pt x="19055" y="10332"/>
                  <a:pt x="19060" y="10411"/>
                </a:cubicBezTo>
                <a:cubicBezTo>
                  <a:pt x="19065" y="10483"/>
                  <a:pt x="19069" y="10586"/>
                  <a:pt x="19069" y="10689"/>
                </a:cubicBezTo>
                <a:lnTo>
                  <a:pt x="19069" y="11165"/>
                </a:lnTo>
                <a:close/>
                <a:moveTo>
                  <a:pt x="19541" y="11173"/>
                </a:moveTo>
                <a:cubicBezTo>
                  <a:pt x="19541" y="11395"/>
                  <a:pt x="19529" y="11569"/>
                  <a:pt x="19514" y="11569"/>
                </a:cubicBezTo>
                <a:lnTo>
                  <a:pt x="19514" y="11569"/>
                </a:lnTo>
                <a:lnTo>
                  <a:pt x="19311" y="11569"/>
                </a:lnTo>
                <a:cubicBezTo>
                  <a:pt x="19304" y="11569"/>
                  <a:pt x="19297" y="11529"/>
                  <a:pt x="19292" y="11450"/>
                </a:cubicBezTo>
                <a:cubicBezTo>
                  <a:pt x="19287" y="11379"/>
                  <a:pt x="19284" y="11276"/>
                  <a:pt x="19284" y="11173"/>
                </a:cubicBezTo>
                <a:lnTo>
                  <a:pt x="19284" y="10697"/>
                </a:lnTo>
                <a:cubicBezTo>
                  <a:pt x="19284" y="10475"/>
                  <a:pt x="19296" y="10300"/>
                  <a:pt x="19311" y="10300"/>
                </a:cubicBezTo>
                <a:lnTo>
                  <a:pt x="19311" y="10300"/>
                </a:lnTo>
                <a:lnTo>
                  <a:pt x="19514" y="10300"/>
                </a:lnTo>
                <a:cubicBezTo>
                  <a:pt x="19521" y="10300"/>
                  <a:pt x="19528" y="10340"/>
                  <a:pt x="19533" y="10419"/>
                </a:cubicBezTo>
                <a:cubicBezTo>
                  <a:pt x="19538" y="10499"/>
                  <a:pt x="19541" y="10594"/>
                  <a:pt x="19541" y="10697"/>
                </a:cubicBezTo>
                <a:lnTo>
                  <a:pt x="19541" y="11173"/>
                </a:lnTo>
                <a:close/>
                <a:moveTo>
                  <a:pt x="19986" y="11181"/>
                </a:moveTo>
                <a:cubicBezTo>
                  <a:pt x="19986" y="11284"/>
                  <a:pt x="19983" y="11387"/>
                  <a:pt x="19977" y="11458"/>
                </a:cubicBezTo>
                <a:cubicBezTo>
                  <a:pt x="19972" y="11529"/>
                  <a:pt x="19965" y="11577"/>
                  <a:pt x="19958" y="11577"/>
                </a:cubicBezTo>
                <a:cubicBezTo>
                  <a:pt x="19958" y="11577"/>
                  <a:pt x="19958" y="11577"/>
                  <a:pt x="19958" y="11577"/>
                </a:cubicBezTo>
                <a:lnTo>
                  <a:pt x="19883" y="11577"/>
                </a:lnTo>
                <a:cubicBezTo>
                  <a:pt x="19883" y="11577"/>
                  <a:pt x="19883" y="11577"/>
                  <a:pt x="19883" y="11577"/>
                </a:cubicBezTo>
                <a:cubicBezTo>
                  <a:pt x="19883" y="11577"/>
                  <a:pt x="19883" y="11577"/>
                  <a:pt x="19883" y="11577"/>
                </a:cubicBezTo>
                <a:lnTo>
                  <a:pt x="19784" y="11577"/>
                </a:lnTo>
                <a:cubicBezTo>
                  <a:pt x="19777" y="11577"/>
                  <a:pt x="19770" y="11537"/>
                  <a:pt x="19765" y="11458"/>
                </a:cubicBezTo>
                <a:cubicBezTo>
                  <a:pt x="19760" y="11387"/>
                  <a:pt x="19757" y="11284"/>
                  <a:pt x="19757" y="11181"/>
                </a:cubicBezTo>
                <a:lnTo>
                  <a:pt x="19757" y="10705"/>
                </a:lnTo>
                <a:cubicBezTo>
                  <a:pt x="19757" y="10483"/>
                  <a:pt x="19769" y="10308"/>
                  <a:pt x="19784" y="10308"/>
                </a:cubicBezTo>
                <a:lnTo>
                  <a:pt x="19784" y="10308"/>
                </a:lnTo>
                <a:lnTo>
                  <a:pt x="19859" y="10308"/>
                </a:lnTo>
                <a:cubicBezTo>
                  <a:pt x="19859" y="10308"/>
                  <a:pt x="19859" y="10308"/>
                  <a:pt x="19859" y="10308"/>
                </a:cubicBezTo>
                <a:lnTo>
                  <a:pt x="19958" y="10308"/>
                </a:lnTo>
                <a:cubicBezTo>
                  <a:pt x="19973" y="10308"/>
                  <a:pt x="19986" y="10483"/>
                  <a:pt x="19986" y="10705"/>
                </a:cubicBezTo>
                <a:lnTo>
                  <a:pt x="19986" y="11181"/>
                </a:lnTo>
                <a:close/>
                <a:moveTo>
                  <a:pt x="20458" y="11181"/>
                </a:moveTo>
                <a:cubicBezTo>
                  <a:pt x="20458" y="11284"/>
                  <a:pt x="20455" y="11387"/>
                  <a:pt x="20450" y="11458"/>
                </a:cubicBezTo>
                <a:cubicBezTo>
                  <a:pt x="20445" y="11529"/>
                  <a:pt x="20437" y="11577"/>
                  <a:pt x="20430" y="11577"/>
                </a:cubicBezTo>
                <a:lnTo>
                  <a:pt x="20430" y="11577"/>
                </a:lnTo>
                <a:lnTo>
                  <a:pt x="20228" y="11577"/>
                </a:lnTo>
                <a:cubicBezTo>
                  <a:pt x="20221" y="11577"/>
                  <a:pt x="20213" y="11537"/>
                  <a:pt x="20208" y="11458"/>
                </a:cubicBezTo>
                <a:cubicBezTo>
                  <a:pt x="20204" y="11387"/>
                  <a:pt x="20200" y="11284"/>
                  <a:pt x="20200" y="11181"/>
                </a:cubicBezTo>
                <a:lnTo>
                  <a:pt x="20200" y="10705"/>
                </a:lnTo>
                <a:cubicBezTo>
                  <a:pt x="20200" y="10483"/>
                  <a:pt x="20212" y="10308"/>
                  <a:pt x="20228" y="10308"/>
                </a:cubicBezTo>
                <a:lnTo>
                  <a:pt x="20228" y="10308"/>
                </a:lnTo>
                <a:lnTo>
                  <a:pt x="20430" y="10308"/>
                </a:lnTo>
                <a:cubicBezTo>
                  <a:pt x="20446" y="10308"/>
                  <a:pt x="20458" y="10483"/>
                  <a:pt x="20458" y="10705"/>
                </a:cubicBezTo>
                <a:lnTo>
                  <a:pt x="20458" y="11181"/>
                </a:lnTo>
                <a:close/>
                <a:moveTo>
                  <a:pt x="20931" y="11188"/>
                </a:moveTo>
                <a:cubicBezTo>
                  <a:pt x="20931" y="11292"/>
                  <a:pt x="20928" y="11395"/>
                  <a:pt x="20922" y="11466"/>
                </a:cubicBezTo>
                <a:cubicBezTo>
                  <a:pt x="20917" y="11537"/>
                  <a:pt x="20910" y="11585"/>
                  <a:pt x="20903" y="11585"/>
                </a:cubicBezTo>
                <a:lnTo>
                  <a:pt x="20903" y="11585"/>
                </a:lnTo>
                <a:lnTo>
                  <a:pt x="20701" y="11585"/>
                </a:lnTo>
                <a:cubicBezTo>
                  <a:pt x="20693" y="11585"/>
                  <a:pt x="20686" y="11545"/>
                  <a:pt x="20681" y="11466"/>
                </a:cubicBezTo>
                <a:cubicBezTo>
                  <a:pt x="20676" y="11387"/>
                  <a:pt x="20673" y="11292"/>
                  <a:pt x="20673" y="11188"/>
                </a:cubicBezTo>
                <a:lnTo>
                  <a:pt x="20673" y="10713"/>
                </a:lnTo>
                <a:cubicBezTo>
                  <a:pt x="20673" y="10491"/>
                  <a:pt x="20685" y="10316"/>
                  <a:pt x="20701" y="10316"/>
                </a:cubicBezTo>
                <a:lnTo>
                  <a:pt x="20701" y="10316"/>
                </a:lnTo>
                <a:lnTo>
                  <a:pt x="20903" y="10316"/>
                </a:lnTo>
                <a:cubicBezTo>
                  <a:pt x="20919" y="10316"/>
                  <a:pt x="20931" y="10491"/>
                  <a:pt x="20931" y="10713"/>
                </a:cubicBezTo>
                <a:lnTo>
                  <a:pt x="20931" y="11188"/>
                </a:lnTo>
                <a:close/>
                <a:moveTo>
                  <a:pt x="21403" y="11204"/>
                </a:moveTo>
                <a:cubicBezTo>
                  <a:pt x="21403" y="11426"/>
                  <a:pt x="21391" y="11601"/>
                  <a:pt x="21375" y="11601"/>
                </a:cubicBezTo>
                <a:lnTo>
                  <a:pt x="21375" y="11601"/>
                </a:lnTo>
                <a:lnTo>
                  <a:pt x="21173" y="11601"/>
                </a:lnTo>
                <a:cubicBezTo>
                  <a:pt x="21157" y="11601"/>
                  <a:pt x="21145" y="11426"/>
                  <a:pt x="21145" y="11204"/>
                </a:cubicBezTo>
                <a:lnTo>
                  <a:pt x="21145" y="10729"/>
                </a:lnTo>
                <a:cubicBezTo>
                  <a:pt x="21145" y="10625"/>
                  <a:pt x="21148" y="10522"/>
                  <a:pt x="21154" y="10451"/>
                </a:cubicBezTo>
                <a:cubicBezTo>
                  <a:pt x="21159" y="10380"/>
                  <a:pt x="21166" y="10332"/>
                  <a:pt x="21173" y="10332"/>
                </a:cubicBezTo>
                <a:lnTo>
                  <a:pt x="21173" y="10332"/>
                </a:lnTo>
                <a:lnTo>
                  <a:pt x="21375" y="10332"/>
                </a:lnTo>
                <a:cubicBezTo>
                  <a:pt x="21383" y="10332"/>
                  <a:pt x="21390" y="10372"/>
                  <a:pt x="21395" y="10451"/>
                </a:cubicBezTo>
                <a:cubicBezTo>
                  <a:pt x="21400" y="10522"/>
                  <a:pt x="21403" y="10625"/>
                  <a:pt x="21403" y="10729"/>
                </a:cubicBezTo>
                <a:lnTo>
                  <a:pt x="21403" y="11204"/>
                </a:lnTo>
                <a:close/>
              </a:path>
            </a:pathLst>
          </a:custGeom>
          <a:solidFill>
            <a:srgbClr val="2C3E50"/>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800"/>
          </a:p>
        </p:txBody>
      </p:sp>
      <p:sp>
        <p:nvSpPr>
          <p:cNvPr id="9" name="Shape">
            <a:extLst>
              <a:ext uri="{FF2B5EF4-FFF2-40B4-BE49-F238E27FC236}">
                <a16:creationId xmlns:a16="http://schemas.microsoft.com/office/drawing/2014/main" id="{48B3A69B-E059-4236-80CA-6F411DCE6BA1}"/>
              </a:ext>
            </a:extLst>
          </p:cNvPr>
          <p:cNvSpPr/>
          <p:nvPr/>
        </p:nvSpPr>
        <p:spPr>
          <a:xfrm>
            <a:off x="0" y="5218365"/>
            <a:ext cx="12192000" cy="634398"/>
          </a:xfrm>
          <a:custGeom>
            <a:avLst/>
            <a:gdLst/>
            <a:ahLst/>
            <a:cxnLst>
              <a:cxn ang="0">
                <a:pos x="wd2" y="hd2"/>
              </a:cxn>
              <a:cxn ang="5400000">
                <a:pos x="wd2" y="hd2"/>
              </a:cxn>
              <a:cxn ang="10800000">
                <a:pos x="wd2" y="hd2"/>
              </a:cxn>
              <a:cxn ang="16200000">
                <a:pos x="wd2" y="hd2"/>
              </a:cxn>
            </a:cxnLst>
            <a:rect l="0" t="0" r="r" b="b"/>
            <a:pathLst>
              <a:path w="21600" h="21600" extrusionOk="0">
                <a:moveTo>
                  <a:pt x="20922" y="317"/>
                </a:moveTo>
                <a:lnTo>
                  <a:pt x="19860" y="301"/>
                </a:lnTo>
                <a:lnTo>
                  <a:pt x="19860" y="301"/>
                </a:lnTo>
                <a:lnTo>
                  <a:pt x="18821" y="285"/>
                </a:lnTo>
                <a:lnTo>
                  <a:pt x="17759" y="269"/>
                </a:lnTo>
                <a:lnTo>
                  <a:pt x="16697" y="254"/>
                </a:lnTo>
                <a:lnTo>
                  <a:pt x="15642" y="238"/>
                </a:lnTo>
                <a:lnTo>
                  <a:pt x="14580" y="222"/>
                </a:lnTo>
                <a:lnTo>
                  <a:pt x="13518" y="206"/>
                </a:lnTo>
                <a:lnTo>
                  <a:pt x="12456" y="190"/>
                </a:lnTo>
                <a:lnTo>
                  <a:pt x="11406" y="174"/>
                </a:lnTo>
                <a:lnTo>
                  <a:pt x="11406" y="174"/>
                </a:lnTo>
                <a:lnTo>
                  <a:pt x="10345" y="159"/>
                </a:lnTo>
                <a:lnTo>
                  <a:pt x="9282" y="143"/>
                </a:lnTo>
                <a:lnTo>
                  <a:pt x="8220" y="127"/>
                </a:lnTo>
                <a:lnTo>
                  <a:pt x="7181" y="111"/>
                </a:lnTo>
                <a:lnTo>
                  <a:pt x="7181" y="111"/>
                </a:lnTo>
                <a:lnTo>
                  <a:pt x="6119" y="95"/>
                </a:lnTo>
                <a:lnTo>
                  <a:pt x="5057" y="79"/>
                </a:lnTo>
                <a:lnTo>
                  <a:pt x="3995" y="63"/>
                </a:lnTo>
                <a:lnTo>
                  <a:pt x="2940" y="48"/>
                </a:lnTo>
                <a:lnTo>
                  <a:pt x="1878" y="32"/>
                </a:lnTo>
                <a:lnTo>
                  <a:pt x="816" y="16"/>
                </a:lnTo>
                <a:lnTo>
                  <a:pt x="0" y="0"/>
                </a:lnTo>
                <a:lnTo>
                  <a:pt x="0" y="10023"/>
                </a:lnTo>
                <a:cubicBezTo>
                  <a:pt x="2" y="10015"/>
                  <a:pt x="4" y="10007"/>
                  <a:pt x="6" y="10007"/>
                </a:cubicBezTo>
                <a:lnTo>
                  <a:pt x="6" y="10007"/>
                </a:lnTo>
                <a:lnTo>
                  <a:pt x="209" y="10007"/>
                </a:lnTo>
                <a:cubicBezTo>
                  <a:pt x="216" y="10007"/>
                  <a:pt x="223" y="10047"/>
                  <a:pt x="228" y="10126"/>
                </a:cubicBezTo>
                <a:cubicBezTo>
                  <a:pt x="233" y="10205"/>
                  <a:pt x="236" y="10301"/>
                  <a:pt x="236" y="10404"/>
                </a:cubicBezTo>
                <a:lnTo>
                  <a:pt x="236" y="10879"/>
                </a:lnTo>
                <a:cubicBezTo>
                  <a:pt x="236" y="11101"/>
                  <a:pt x="224" y="11276"/>
                  <a:pt x="209" y="11276"/>
                </a:cubicBezTo>
                <a:lnTo>
                  <a:pt x="209" y="11276"/>
                </a:lnTo>
                <a:lnTo>
                  <a:pt x="6" y="11276"/>
                </a:lnTo>
                <a:cubicBezTo>
                  <a:pt x="4" y="11276"/>
                  <a:pt x="2" y="11268"/>
                  <a:pt x="1" y="11260"/>
                </a:cubicBezTo>
                <a:lnTo>
                  <a:pt x="1" y="21275"/>
                </a:lnTo>
                <a:lnTo>
                  <a:pt x="815" y="21291"/>
                </a:lnTo>
                <a:lnTo>
                  <a:pt x="1877" y="21307"/>
                </a:lnTo>
                <a:lnTo>
                  <a:pt x="2932" y="21323"/>
                </a:lnTo>
                <a:lnTo>
                  <a:pt x="3994" y="21338"/>
                </a:lnTo>
                <a:lnTo>
                  <a:pt x="5056" y="21354"/>
                </a:lnTo>
                <a:lnTo>
                  <a:pt x="6118" y="21370"/>
                </a:lnTo>
                <a:lnTo>
                  <a:pt x="7157" y="21386"/>
                </a:lnTo>
                <a:lnTo>
                  <a:pt x="7157" y="21386"/>
                </a:lnTo>
                <a:lnTo>
                  <a:pt x="8219" y="21402"/>
                </a:lnTo>
                <a:lnTo>
                  <a:pt x="9280" y="21418"/>
                </a:lnTo>
                <a:lnTo>
                  <a:pt x="10343" y="21434"/>
                </a:lnTo>
                <a:lnTo>
                  <a:pt x="11405" y="21449"/>
                </a:lnTo>
                <a:lnTo>
                  <a:pt x="11405" y="21449"/>
                </a:lnTo>
                <a:lnTo>
                  <a:pt x="12454" y="21465"/>
                </a:lnTo>
                <a:lnTo>
                  <a:pt x="13516" y="21481"/>
                </a:lnTo>
                <a:lnTo>
                  <a:pt x="14579" y="21497"/>
                </a:lnTo>
                <a:lnTo>
                  <a:pt x="15634" y="21513"/>
                </a:lnTo>
                <a:lnTo>
                  <a:pt x="15634" y="21513"/>
                </a:lnTo>
                <a:lnTo>
                  <a:pt x="16696" y="21529"/>
                </a:lnTo>
                <a:lnTo>
                  <a:pt x="17757" y="21545"/>
                </a:lnTo>
                <a:lnTo>
                  <a:pt x="18819" y="21560"/>
                </a:lnTo>
                <a:lnTo>
                  <a:pt x="19881" y="21576"/>
                </a:lnTo>
                <a:lnTo>
                  <a:pt x="19881" y="21576"/>
                </a:lnTo>
                <a:lnTo>
                  <a:pt x="20920" y="21592"/>
                </a:lnTo>
                <a:lnTo>
                  <a:pt x="21600" y="21600"/>
                </a:lnTo>
                <a:lnTo>
                  <a:pt x="21600" y="325"/>
                </a:lnTo>
                <a:lnTo>
                  <a:pt x="20922" y="317"/>
                </a:lnTo>
                <a:close/>
                <a:moveTo>
                  <a:pt x="708" y="10879"/>
                </a:moveTo>
                <a:cubicBezTo>
                  <a:pt x="708" y="10982"/>
                  <a:pt x="706" y="11085"/>
                  <a:pt x="700" y="11157"/>
                </a:cubicBezTo>
                <a:cubicBezTo>
                  <a:pt x="695" y="11228"/>
                  <a:pt x="688" y="11276"/>
                  <a:pt x="681" y="11276"/>
                </a:cubicBezTo>
                <a:lnTo>
                  <a:pt x="681" y="11276"/>
                </a:lnTo>
                <a:lnTo>
                  <a:pt x="478" y="11276"/>
                </a:lnTo>
                <a:cubicBezTo>
                  <a:pt x="471" y="11276"/>
                  <a:pt x="464" y="11236"/>
                  <a:pt x="459" y="11157"/>
                </a:cubicBezTo>
                <a:cubicBezTo>
                  <a:pt x="454" y="11085"/>
                  <a:pt x="451" y="10982"/>
                  <a:pt x="451" y="10879"/>
                </a:cubicBezTo>
                <a:lnTo>
                  <a:pt x="451" y="10403"/>
                </a:lnTo>
                <a:cubicBezTo>
                  <a:pt x="451" y="10181"/>
                  <a:pt x="463" y="10007"/>
                  <a:pt x="478" y="10007"/>
                </a:cubicBezTo>
                <a:lnTo>
                  <a:pt x="478" y="10007"/>
                </a:lnTo>
                <a:lnTo>
                  <a:pt x="681" y="10007"/>
                </a:lnTo>
                <a:cubicBezTo>
                  <a:pt x="696" y="10007"/>
                  <a:pt x="708" y="10181"/>
                  <a:pt x="708" y="10403"/>
                </a:cubicBezTo>
                <a:lnTo>
                  <a:pt x="708" y="10879"/>
                </a:lnTo>
                <a:close/>
                <a:moveTo>
                  <a:pt x="1181" y="10887"/>
                </a:moveTo>
                <a:cubicBezTo>
                  <a:pt x="1181" y="11109"/>
                  <a:pt x="1169" y="11284"/>
                  <a:pt x="1154" y="11284"/>
                </a:cubicBezTo>
                <a:lnTo>
                  <a:pt x="1154" y="11284"/>
                </a:lnTo>
                <a:lnTo>
                  <a:pt x="951" y="11284"/>
                </a:lnTo>
                <a:cubicBezTo>
                  <a:pt x="944" y="11284"/>
                  <a:pt x="937" y="11244"/>
                  <a:pt x="932" y="11165"/>
                </a:cubicBezTo>
                <a:cubicBezTo>
                  <a:pt x="927" y="11085"/>
                  <a:pt x="924" y="10990"/>
                  <a:pt x="924" y="10887"/>
                </a:cubicBezTo>
                <a:lnTo>
                  <a:pt x="924" y="10411"/>
                </a:lnTo>
                <a:cubicBezTo>
                  <a:pt x="924" y="10189"/>
                  <a:pt x="936" y="10015"/>
                  <a:pt x="951" y="10015"/>
                </a:cubicBezTo>
                <a:lnTo>
                  <a:pt x="951" y="10015"/>
                </a:lnTo>
                <a:lnTo>
                  <a:pt x="1154" y="10015"/>
                </a:lnTo>
                <a:cubicBezTo>
                  <a:pt x="1161" y="10015"/>
                  <a:pt x="1168" y="10055"/>
                  <a:pt x="1173" y="10134"/>
                </a:cubicBezTo>
                <a:cubicBezTo>
                  <a:pt x="1178" y="10213"/>
                  <a:pt x="1181" y="10308"/>
                  <a:pt x="1181" y="10411"/>
                </a:cubicBezTo>
                <a:lnTo>
                  <a:pt x="1181" y="10887"/>
                </a:lnTo>
                <a:close/>
                <a:moveTo>
                  <a:pt x="1654" y="10895"/>
                </a:moveTo>
                <a:cubicBezTo>
                  <a:pt x="1654" y="11117"/>
                  <a:pt x="1642" y="11292"/>
                  <a:pt x="1627" y="11292"/>
                </a:cubicBezTo>
                <a:lnTo>
                  <a:pt x="1627" y="11292"/>
                </a:lnTo>
                <a:lnTo>
                  <a:pt x="1424" y="11292"/>
                </a:lnTo>
                <a:cubicBezTo>
                  <a:pt x="1417" y="11292"/>
                  <a:pt x="1410" y="11252"/>
                  <a:pt x="1405" y="11173"/>
                </a:cubicBezTo>
                <a:cubicBezTo>
                  <a:pt x="1400" y="11093"/>
                  <a:pt x="1396" y="10998"/>
                  <a:pt x="1396" y="10895"/>
                </a:cubicBezTo>
                <a:lnTo>
                  <a:pt x="1396" y="10419"/>
                </a:lnTo>
                <a:cubicBezTo>
                  <a:pt x="1396" y="10197"/>
                  <a:pt x="1409" y="10023"/>
                  <a:pt x="1424" y="10023"/>
                </a:cubicBezTo>
                <a:lnTo>
                  <a:pt x="1424" y="10023"/>
                </a:lnTo>
                <a:lnTo>
                  <a:pt x="1627" y="10023"/>
                </a:lnTo>
                <a:cubicBezTo>
                  <a:pt x="1634" y="10023"/>
                  <a:pt x="1641" y="10062"/>
                  <a:pt x="1646" y="10142"/>
                </a:cubicBezTo>
                <a:cubicBezTo>
                  <a:pt x="1651" y="10221"/>
                  <a:pt x="1654" y="10316"/>
                  <a:pt x="1654" y="10419"/>
                </a:cubicBezTo>
                <a:lnTo>
                  <a:pt x="1654" y="10895"/>
                </a:lnTo>
                <a:close/>
                <a:moveTo>
                  <a:pt x="2126" y="10903"/>
                </a:moveTo>
                <a:cubicBezTo>
                  <a:pt x="2126" y="11125"/>
                  <a:pt x="2114" y="11299"/>
                  <a:pt x="2099" y="11299"/>
                </a:cubicBezTo>
                <a:cubicBezTo>
                  <a:pt x="2099" y="11299"/>
                  <a:pt x="2099" y="11299"/>
                  <a:pt x="2099" y="11299"/>
                </a:cubicBezTo>
                <a:lnTo>
                  <a:pt x="1896" y="11299"/>
                </a:lnTo>
                <a:cubicBezTo>
                  <a:pt x="1889" y="11299"/>
                  <a:pt x="1882" y="11260"/>
                  <a:pt x="1877" y="11181"/>
                </a:cubicBezTo>
                <a:cubicBezTo>
                  <a:pt x="1872" y="11109"/>
                  <a:pt x="1869" y="11006"/>
                  <a:pt x="1869" y="10903"/>
                </a:cubicBezTo>
                <a:lnTo>
                  <a:pt x="1869" y="10427"/>
                </a:lnTo>
                <a:cubicBezTo>
                  <a:pt x="1869" y="10205"/>
                  <a:pt x="1881" y="10031"/>
                  <a:pt x="1896" y="10031"/>
                </a:cubicBezTo>
                <a:lnTo>
                  <a:pt x="1896" y="10031"/>
                </a:lnTo>
                <a:lnTo>
                  <a:pt x="2099" y="10031"/>
                </a:lnTo>
                <a:cubicBezTo>
                  <a:pt x="2114" y="10031"/>
                  <a:pt x="2126" y="10205"/>
                  <a:pt x="2126" y="10427"/>
                </a:cubicBezTo>
                <a:lnTo>
                  <a:pt x="2126" y="10903"/>
                </a:lnTo>
                <a:close/>
                <a:moveTo>
                  <a:pt x="2599" y="10903"/>
                </a:moveTo>
                <a:cubicBezTo>
                  <a:pt x="2599" y="11006"/>
                  <a:pt x="2596" y="11109"/>
                  <a:pt x="2591" y="11181"/>
                </a:cubicBezTo>
                <a:cubicBezTo>
                  <a:pt x="2586" y="11252"/>
                  <a:pt x="2579" y="11299"/>
                  <a:pt x="2572" y="11299"/>
                </a:cubicBezTo>
                <a:lnTo>
                  <a:pt x="2572" y="11299"/>
                </a:lnTo>
                <a:lnTo>
                  <a:pt x="2369" y="11299"/>
                </a:lnTo>
                <a:cubicBezTo>
                  <a:pt x="2354" y="11299"/>
                  <a:pt x="2342" y="11125"/>
                  <a:pt x="2342" y="10903"/>
                </a:cubicBezTo>
                <a:lnTo>
                  <a:pt x="2342" y="10427"/>
                </a:lnTo>
                <a:cubicBezTo>
                  <a:pt x="2342" y="10324"/>
                  <a:pt x="2344" y="10221"/>
                  <a:pt x="2350" y="10150"/>
                </a:cubicBezTo>
                <a:cubicBezTo>
                  <a:pt x="2355" y="10078"/>
                  <a:pt x="2362" y="10031"/>
                  <a:pt x="2369" y="10031"/>
                </a:cubicBezTo>
                <a:lnTo>
                  <a:pt x="2369" y="10031"/>
                </a:lnTo>
                <a:lnTo>
                  <a:pt x="2572" y="10031"/>
                </a:lnTo>
                <a:cubicBezTo>
                  <a:pt x="2587" y="10031"/>
                  <a:pt x="2599" y="10205"/>
                  <a:pt x="2599" y="10427"/>
                </a:cubicBezTo>
                <a:lnTo>
                  <a:pt x="2599" y="10903"/>
                </a:lnTo>
                <a:close/>
                <a:moveTo>
                  <a:pt x="3059" y="10911"/>
                </a:moveTo>
                <a:cubicBezTo>
                  <a:pt x="3059" y="11014"/>
                  <a:pt x="3057" y="11117"/>
                  <a:pt x="3051" y="11188"/>
                </a:cubicBezTo>
                <a:cubicBezTo>
                  <a:pt x="3046" y="11260"/>
                  <a:pt x="3039" y="11307"/>
                  <a:pt x="3032" y="11307"/>
                </a:cubicBezTo>
                <a:lnTo>
                  <a:pt x="3032" y="11307"/>
                </a:lnTo>
                <a:lnTo>
                  <a:pt x="2933" y="11307"/>
                </a:lnTo>
                <a:cubicBezTo>
                  <a:pt x="2933" y="11307"/>
                  <a:pt x="2933" y="11307"/>
                  <a:pt x="2933" y="11307"/>
                </a:cubicBezTo>
                <a:lnTo>
                  <a:pt x="2842" y="11307"/>
                </a:lnTo>
                <a:cubicBezTo>
                  <a:pt x="2827" y="11307"/>
                  <a:pt x="2814" y="11133"/>
                  <a:pt x="2814" y="10911"/>
                </a:cubicBezTo>
                <a:lnTo>
                  <a:pt x="2814" y="10435"/>
                </a:lnTo>
                <a:cubicBezTo>
                  <a:pt x="2814" y="10332"/>
                  <a:pt x="2817" y="10229"/>
                  <a:pt x="2823" y="10158"/>
                </a:cubicBezTo>
                <a:cubicBezTo>
                  <a:pt x="2828" y="10086"/>
                  <a:pt x="2835" y="10039"/>
                  <a:pt x="2842" y="10039"/>
                </a:cubicBezTo>
                <a:lnTo>
                  <a:pt x="2842" y="10039"/>
                </a:lnTo>
                <a:lnTo>
                  <a:pt x="2940" y="10039"/>
                </a:lnTo>
                <a:cubicBezTo>
                  <a:pt x="2940" y="10039"/>
                  <a:pt x="2940" y="10039"/>
                  <a:pt x="2940" y="10039"/>
                </a:cubicBezTo>
                <a:lnTo>
                  <a:pt x="3032" y="10039"/>
                </a:lnTo>
                <a:cubicBezTo>
                  <a:pt x="3048" y="10039"/>
                  <a:pt x="3060" y="10213"/>
                  <a:pt x="3060" y="10435"/>
                </a:cubicBezTo>
                <a:lnTo>
                  <a:pt x="3060" y="10911"/>
                </a:lnTo>
                <a:close/>
                <a:moveTo>
                  <a:pt x="3532" y="10919"/>
                </a:moveTo>
                <a:cubicBezTo>
                  <a:pt x="3532" y="11141"/>
                  <a:pt x="3520" y="11315"/>
                  <a:pt x="3504" y="11315"/>
                </a:cubicBezTo>
                <a:lnTo>
                  <a:pt x="3504" y="11315"/>
                </a:lnTo>
                <a:lnTo>
                  <a:pt x="3302" y="11315"/>
                </a:lnTo>
                <a:cubicBezTo>
                  <a:pt x="3294" y="11315"/>
                  <a:pt x="3287" y="11276"/>
                  <a:pt x="3282" y="11196"/>
                </a:cubicBezTo>
                <a:cubicBezTo>
                  <a:pt x="3277" y="11125"/>
                  <a:pt x="3274" y="11022"/>
                  <a:pt x="3274" y="10919"/>
                </a:cubicBezTo>
                <a:lnTo>
                  <a:pt x="3274" y="10443"/>
                </a:lnTo>
                <a:cubicBezTo>
                  <a:pt x="3274" y="10221"/>
                  <a:pt x="3286" y="10047"/>
                  <a:pt x="3302" y="10047"/>
                </a:cubicBezTo>
                <a:lnTo>
                  <a:pt x="3302" y="10047"/>
                </a:lnTo>
                <a:lnTo>
                  <a:pt x="3504" y="10047"/>
                </a:lnTo>
                <a:cubicBezTo>
                  <a:pt x="3511" y="10047"/>
                  <a:pt x="3518" y="10086"/>
                  <a:pt x="3523" y="10166"/>
                </a:cubicBezTo>
                <a:cubicBezTo>
                  <a:pt x="3528" y="10237"/>
                  <a:pt x="3532" y="10340"/>
                  <a:pt x="3532" y="10443"/>
                </a:cubicBezTo>
                <a:lnTo>
                  <a:pt x="3532" y="10919"/>
                </a:lnTo>
                <a:close/>
                <a:moveTo>
                  <a:pt x="4004" y="10927"/>
                </a:moveTo>
                <a:cubicBezTo>
                  <a:pt x="4004" y="11030"/>
                  <a:pt x="4002" y="11133"/>
                  <a:pt x="3996" y="11204"/>
                </a:cubicBezTo>
                <a:cubicBezTo>
                  <a:pt x="3991" y="11276"/>
                  <a:pt x="3984" y="11323"/>
                  <a:pt x="3977" y="11323"/>
                </a:cubicBezTo>
                <a:lnTo>
                  <a:pt x="3977" y="11323"/>
                </a:lnTo>
                <a:lnTo>
                  <a:pt x="3774" y="11323"/>
                </a:lnTo>
                <a:cubicBezTo>
                  <a:pt x="3767" y="11323"/>
                  <a:pt x="3760" y="11284"/>
                  <a:pt x="3755" y="11204"/>
                </a:cubicBezTo>
                <a:cubicBezTo>
                  <a:pt x="3750" y="11125"/>
                  <a:pt x="3747" y="11030"/>
                  <a:pt x="3747" y="10927"/>
                </a:cubicBezTo>
                <a:lnTo>
                  <a:pt x="3747" y="10451"/>
                </a:lnTo>
                <a:cubicBezTo>
                  <a:pt x="3747" y="10229"/>
                  <a:pt x="3759" y="10055"/>
                  <a:pt x="3774" y="10055"/>
                </a:cubicBezTo>
                <a:lnTo>
                  <a:pt x="3774" y="10055"/>
                </a:lnTo>
                <a:lnTo>
                  <a:pt x="3977" y="10055"/>
                </a:lnTo>
                <a:cubicBezTo>
                  <a:pt x="3992" y="10055"/>
                  <a:pt x="4004" y="10229"/>
                  <a:pt x="4004" y="10451"/>
                </a:cubicBezTo>
                <a:lnTo>
                  <a:pt x="4004" y="10927"/>
                </a:lnTo>
                <a:close/>
                <a:moveTo>
                  <a:pt x="4477" y="10935"/>
                </a:moveTo>
                <a:cubicBezTo>
                  <a:pt x="4477" y="11038"/>
                  <a:pt x="4474" y="11141"/>
                  <a:pt x="4468" y="11212"/>
                </a:cubicBezTo>
                <a:cubicBezTo>
                  <a:pt x="4463" y="11284"/>
                  <a:pt x="4456" y="11331"/>
                  <a:pt x="4449" y="11331"/>
                </a:cubicBezTo>
                <a:lnTo>
                  <a:pt x="4449" y="11331"/>
                </a:lnTo>
                <a:lnTo>
                  <a:pt x="4247" y="11331"/>
                </a:lnTo>
                <a:cubicBezTo>
                  <a:pt x="4231" y="11331"/>
                  <a:pt x="4219" y="11157"/>
                  <a:pt x="4219" y="10935"/>
                </a:cubicBezTo>
                <a:lnTo>
                  <a:pt x="4219" y="10459"/>
                </a:lnTo>
                <a:cubicBezTo>
                  <a:pt x="4219" y="10356"/>
                  <a:pt x="4222" y="10253"/>
                  <a:pt x="4227" y="10181"/>
                </a:cubicBezTo>
                <a:cubicBezTo>
                  <a:pt x="4232" y="10110"/>
                  <a:pt x="4240" y="10062"/>
                  <a:pt x="4247" y="10062"/>
                </a:cubicBezTo>
                <a:lnTo>
                  <a:pt x="4247" y="10062"/>
                </a:lnTo>
                <a:lnTo>
                  <a:pt x="4449" y="10062"/>
                </a:lnTo>
                <a:cubicBezTo>
                  <a:pt x="4465" y="10062"/>
                  <a:pt x="4477" y="10237"/>
                  <a:pt x="4477" y="10459"/>
                </a:cubicBezTo>
                <a:lnTo>
                  <a:pt x="4477" y="10935"/>
                </a:lnTo>
                <a:close/>
                <a:moveTo>
                  <a:pt x="4950" y="10943"/>
                </a:moveTo>
                <a:cubicBezTo>
                  <a:pt x="4950" y="11046"/>
                  <a:pt x="4947" y="11149"/>
                  <a:pt x="4941" y="11220"/>
                </a:cubicBezTo>
                <a:cubicBezTo>
                  <a:pt x="4936" y="11292"/>
                  <a:pt x="4929" y="11339"/>
                  <a:pt x="4922" y="11339"/>
                </a:cubicBezTo>
                <a:lnTo>
                  <a:pt x="4922" y="11339"/>
                </a:lnTo>
                <a:lnTo>
                  <a:pt x="4720" y="11339"/>
                </a:lnTo>
                <a:cubicBezTo>
                  <a:pt x="4712" y="11339"/>
                  <a:pt x="4705" y="11299"/>
                  <a:pt x="4700" y="11220"/>
                </a:cubicBezTo>
                <a:cubicBezTo>
                  <a:pt x="4695" y="11149"/>
                  <a:pt x="4692" y="11046"/>
                  <a:pt x="4692" y="10943"/>
                </a:cubicBezTo>
                <a:lnTo>
                  <a:pt x="4692" y="10467"/>
                </a:lnTo>
                <a:cubicBezTo>
                  <a:pt x="4692" y="10245"/>
                  <a:pt x="4704" y="10070"/>
                  <a:pt x="4720" y="10070"/>
                </a:cubicBezTo>
                <a:lnTo>
                  <a:pt x="4720" y="10070"/>
                </a:lnTo>
                <a:lnTo>
                  <a:pt x="4922" y="10070"/>
                </a:lnTo>
                <a:cubicBezTo>
                  <a:pt x="4937" y="10070"/>
                  <a:pt x="4950" y="10245"/>
                  <a:pt x="4950" y="10467"/>
                </a:cubicBezTo>
                <a:lnTo>
                  <a:pt x="4950" y="10943"/>
                </a:lnTo>
                <a:close/>
                <a:moveTo>
                  <a:pt x="5422" y="10951"/>
                </a:moveTo>
                <a:cubicBezTo>
                  <a:pt x="5422" y="11173"/>
                  <a:pt x="5410" y="11347"/>
                  <a:pt x="5395" y="11347"/>
                </a:cubicBezTo>
                <a:lnTo>
                  <a:pt x="5395" y="11347"/>
                </a:lnTo>
                <a:lnTo>
                  <a:pt x="5192" y="11347"/>
                </a:lnTo>
                <a:cubicBezTo>
                  <a:pt x="5177" y="11347"/>
                  <a:pt x="5165" y="11173"/>
                  <a:pt x="5165" y="10951"/>
                </a:cubicBezTo>
                <a:lnTo>
                  <a:pt x="5165" y="10475"/>
                </a:lnTo>
                <a:cubicBezTo>
                  <a:pt x="5165" y="10372"/>
                  <a:pt x="5168" y="10269"/>
                  <a:pt x="5173" y="10197"/>
                </a:cubicBezTo>
                <a:cubicBezTo>
                  <a:pt x="5178" y="10126"/>
                  <a:pt x="5185" y="10078"/>
                  <a:pt x="5192" y="10078"/>
                </a:cubicBezTo>
                <a:lnTo>
                  <a:pt x="5192" y="10078"/>
                </a:lnTo>
                <a:lnTo>
                  <a:pt x="5395" y="10078"/>
                </a:lnTo>
                <a:cubicBezTo>
                  <a:pt x="5402" y="10078"/>
                  <a:pt x="5409" y="10118"/>
                  <a:pt x="5414" y="10197"/>
                </a:cubicBezTo>
                <a:cubicBezTo>
                  <a:pt x="5419" y="10269"/>
                  <a:pt x="5422" y="10372"/>
                  <a:pt x="5422" y="10475"/>
                </a:cubicBezTo>
                <a:lnTo>
                  <a:pt x="5422" y="10951"/>
                </a:lnTo>
                <a:close/>
                <a:moveTo>
                  <a:pt x="5895" y="10958"/>
                </a:moveTo>
                <a:cubicBezTo>
                  <a:pt x="5895" y="11181"/>
                  <a:pt x="5883" y="11355"/>
                  <a:pt x="5867" y="11355"/>
                </a:cubicBezTo>
                <a:lnTo>
                  <a:pt x="5867" y="11355"/>
                </a:lnTo>
                <a:lnTo>
                  <a:pt x="5665" y="11355"/>
                </a:lnTo>
                <a:cubicBezTo>
                  <a:pt x="5657" y="11355"/>
                  <a:pt x="5650" y="11315"/>
                  <a:pt x="5645" y="11236"/>
                </a:cubicBezTo>
                <a:cubicBezTo>
                  <a:pt x="5640" y="11157"/>
                  <a:pt x="5637" y="11062"/>
                  <a:pt x="5637" y="10958"/>
                </a:cubicBezTo>
                <a:lnTo>
                  <a:pt x="5637" y="10483"/>
                </a:lnTo>
                <a:cubicBezTo>
                  <a:pt x="5637" y="10261"/>
                  <a:pt x="5649" y="10086"/>
                  <a:pt x="5665" y="10086"/>
                </a:cubicBezTo>
                <a:cubicBezTo>
                  <a:pt x="5665" y="10086"/>
                  <a:pt x="5665" y="10086"/>
                  <a:pt x="5665" y="10086"/>
                </a:cubicBezTo>
                <a:lnTo>
                  <a:pt x="5867" y="10094"/>
                </a:lnTo>
                <a:cubicBezTo>
                  <a:pt x="5874" y="10094"/>
                  <a:pt x="5881" y="10134"/>
                  <a:pt x="5886" y="10213"/>
                </a:cubicBezTo>
                <a:cubicBezTo>
                  <a:pt x="5891" y="10284"/>
                  <a:pt x="5895" y="10388"/>
                  <a:pt x="5895" y="10491"/>
                </a:cubicBezTo>
                <a:lnTo>
                  <a:pt x="5895" y="10958"/>
                </a:lnTo>
                <a:close/>
                <a:moveTo>
                  <a:pt x="6368" y="10966"/>
                </a:moveTo>
                <a:cubicBezTo>
                  <a:pt x="6368" y="11069"/>
                  <a:pt x="6365" y="11173"/>
                  <a:pt x="6359" y="11244"/>
                </a:cubicBezTo>
                <a:cubicBezTo>
                  <a:pt x="6354" y="11315"/>
                  <a:pt x="6347" y="11363"/>
                  <a:pt x="6340" y="11363"/>
                </a:cubicBezTo>
                <a:lnTo>
                  <a:pt x="6340" y="11363"/>
                </a:lnTo>
                <a:lnTo>
                  <a:pt x="6137" y="11363"/>
                </a:lnTo>
                <a:cubicBezTo>
                  <a:pt x="6122" y="11363"/>
                  <a:pt x="6110" y="11188"/>
                  <a:pt x="6110" y="10966"/>
                </a:cubicBezTo>
                <a:lnTo>
                  <a:pt x="6110" y="10491"/>
                </a:lnTo>
                <a:cubicBezTo>
                  <a:pt x="6110" y="10388"/>
                  <a:pt x="6113" y="10284"/>
                  <a:pt x="6118" y="10213"/>
                </a:cubicBezTo>
                <a:cubicBezTo>
                  <a:pt x="6123" y="10142"/>
                  <a:pt x="6130" y="10094"/>
                  <a:pt x="6137" y="10094"/>
                </a:cubicBezTo>
                <a:lnTo>
                  <a:pt x="6137" y="10094"/>
                </a:lnTo>
                <a:lnTo>
                  <a:pt x="6340" y="10094"/>
                </a:lnTo>
                <a:cubicBezTo>
                  <a:pt x="6355" y="10094"/>
                  <a:pt x="6368" y="10269"/>
                  <a:pt x="6368" y="10491"/>
                </a:cubicBezTo>
                <a:lnTo>
                  <a:pt x="6368" y="10966"/>
                </a:lnTo>
                <a:close/>
                <a:moveTo>
                  <a:pt x="6840" y="10974"/>
                </a:moveTo>
                <a:cubicBezTo>
                  <a:pt x="6840" y="11077"/>
                  <a:pt x="6837" y="11181"/>
                  <a:pt x="6832" y="11252"/>
                </a:cubicBezTo>
                <a:cubicBezTo>
                  <a:pt x="6827" y="11323"/>
                  <a:pt x="6819" y="11371"/>
                  <a:pt x="6812" y="11371"/>
                </a:cubicBezTo>
                <a:lnTo>
                  <a:pt x="6812" y="11371"/>
                </a:lnTo>
                <a:lnTo>
                  <a:pt x="6610" y="11371"/>
                </a:lnTo>
                <a:cubicBezTo>
                  <a:pt x="6603" y="11371"/>
                  <a:pt x="6595" y="11331"/>
                  <a:pt x="6590" y="11252"/>
                </a:cubicBezTo>
                <a:cubicBezTo>
                  <a:pt x="6586" y="11173"/>
                  <a:pt x="6582" y="11077"/>
                  <a:pt x="6582" y="10974"/>
                </a:cubicBezTo>
                <a:lnTo>
                  <a:pt x="6582" y="10499"/>
                </a:lnTo>
                <a:cubicBezTo>
                  <a:pt x="6582" y="10277"/>
                  <a:pt x="6594" y="10102"/>
                  <a:pt x="6610" y="10102"/>
                </a:cubicBezTo>
                <a:lnTo>
                  <a:pt x="6610" y="10102"/>
                </a:lnTo>
                <a:lnTo>
                  <a:pt x="6812" y="10102"/>
                </a:lnTo>
                <a:cubicBezTo>
                  <a:pt x="6828" y="10102"/>
                  <a:pt x="6840" y="10277"/>
                  <a:pt x="6840" y="10499"/>
                </a:cubicBezTo>
                <a:lnTo>
                  <a:pt x="6840" y="10974"/>
                </a:lnTo>
                <a:close/>
                <a:moveTo>
                  <a:pt x="7285" y="10982"/>
                </a:moveTo>
                <a:cubicBezTo>
                  <a:pt x="7285" y="11204"/>
                  <a:pt x="7272" y="11379"/>
                  <a:pt x="7257" y="11379"/>
                </a:cubicBezTo>
                <a:cubicBezTo>
                  <a:pt x="7257" y="11379"/>
                  <a:pt x="7257" y="11379"/>
                  <a:pt x="7257" y="11379"/>
                </a:cubicBezTo>
                <a:lnTo>
                  <a:pt x="7159" y="11379"/>
                </a:lnTo>
                <a:cubicBezTo>
                  <a:pt x="7159" y="11379"/>
                  <a:pt x="7159" y="11379"/>
                  <a:pt x="7158" y="11379"/>
                </a:cubicBezTo>
                <a:lnTo>
                  <a:pt x="7083" y="11379"/>
                </a:lnTo>
                <a:cubicBezTo>
                  <a:pt x="7067" y="11379"/>
                  <a:pt x="7055" y="11204"/>
                  <a:pt x="7055" y="10982"/>
                </a:cubicBezTo>
                <a:lnTo>
                  <a:pt x="7055" y="10507"/>
                </a:lnTo>
                <a:cubicBezTo>
                  <a:pt x="7055" y="10403"/>
                  <a:pt x="7058" y="10300"/>
                  <a:pt x="7063" y="10229"/>
                </a:cubicBezTo>
                <a:cubicBezTo>
                  <a:pt x="7069" y="10158"/>
                  <a:pt x="7075" y="10110"/>
                  <a:pt x="7083" y="10110"/>
                </a:cubicBezTo>
                <a:cubicBezTo>
                  <a:pt x="7083" y="10110"/>
                  <a:pt x="7083" y="10110"/>
                  <a:pt x="7083" y="10110"/>
                </a:cubicBezTo>
                <a:lnTo>
                  <a:pt x="7181" y="10110"/>
                </a:lnTo>
                <a:cubicBezTo>
                  <a:pt x="7181" y="10110"/>
                  <a:pt x="7181" y="10110"/>
                  <a:pt x="7181" y="10110"/>
                </a:cubicBezTo>
                <a:lnTo>
                  <a:pt x="7257" y="10110"/>
                </a:lnTo>
                <a:cubicBezTo>
                  <a:pt x="7264" y="10110"/>
                  <a:pt x="7271" y="10150"/>
                  <a:pt x="7276" y="10229"/>
                </a:cubicBezTo>
                <a:cubicBezTo>
                  <a:pt x="7281" y="10300"/>
                  <a:pt x="7285" y="10403"/>
                  <a:pt x="7285" y="10507"/>
                </a:cubicBezTo>
                <a:lnTo>
                  <a:pt x="7285" y="10982"/>
                </a:lnTo>
                <a:close/>
                <a:moveTo>
                  <a:pt x="7757" y="10990"/>
                </a:moveTo>
                <a:cubicBezTo>
                  <a:pt x="7757" y="11093"/>
                  <a:pt x="7754" y="11196"/>
                  <a:pt x="7749" y="11268"/>
                </a:cubicBezTo>
                <a:cubicBezTo>
                  <a:pt x="7744" y="11339"/>
                  <a:pt x="7736" y="11387"/>
                  <a:pt x="7729" y="11387"/>
                </a:cubicBezTo>
                <a:lnTo>
                  <a:pt x="7729" y="11387"/>
                </a:lnTo>
                <a:lnTo>
                  <a:pt x="7527" y="11387"/>
                </a:lnTo>
                <a:cubicBezTo>
                  <a:pt x="7520" y="11387"/>
                  <a:pt x="7512" y="11347"/>
                  <a:pt x="7508" y="11268"/>
                </a:cubicBezTo>
                <a:cubicBezTo>
                  <a:pt x="7503" y="11188"/>
                  <a:pt x="7499" y="11093"/>
                  <a:pt x="7499" y="10990"/>
                </a:cubicBezTo>
                <a:lnTo>
                  <a:pt x="7499" y="10514"/>
                </a:lnTo>
                <a:cubicBezTo>
                  <a:pt x="7499" y="10292"/>
                  <a:pt x="7511" y="10118"/>
                  <a:pt x="7527" y="10118"/>
                </a:cubicBezTo>
                <a:lnTo>
                  <a:pt x="7527" y="10118"/>
                </a:lnTo>
                <a:lnTo>
                  <a:pt x="7729" y="10118"/>
                </a:lnTo>
                <a:cubicBezTo>
                  <a:pt x="7745" y="10118"/>
                  <a:pt x="7757" y="10292"/>
                  <a:pt x="7757" y="10514"/>
                </a:cubicBezTo>
                <a:lnTo>
                  <a:pt x="7757" y="10990"/>
                </a:lnTo>
                <a:close/>
                <a:moveTo>
                  <a:pt x="8230" y="10998"/>
                </a:moveTo>
                <a:cubicBezTo>
                  <a:pt x="8230" y="11220"/>
                  <a:pt x="8218" y="11395"/>
                  <a:pt x="8202" y="11395"/>
                </a:cubicBezTo>
                <a:lnTo>
                  <a:pt x="8202" y="11395"/>
                </a:lnTo>
                <a:lnTo>
                  <a:pt x="8000" y="11395"/>
                </a:lnTo>
                <a:cubicBezTo>
                  <a:pt x="7992" y="11395"/>
                  <a:pt x="7985" y="11355"/>
                  <a:pt x="7980" y="11276"/>
                </a:cubicBezTo>
                <a:cubicBezTo>
                  <a:pt x="7975" y="11196"/>
                  <a:pt x="7972" y="11101"/>
                  <a:pt x="7972" y="10998"/>
                </a:cubicBezTo>
                <a:lnTo>
                  <a:pt x="7972" y="10522"/>
                </a:lnTo>
                <a:cubicBezTo>
                  <a:pt x="7972" y="10300"/>
                  <a:pt x="7984" y="10126"/>
                  <a:pt x="8000" y="10126"/>
                </a:cubicBezTo>
                <a:lnTo>
                  <a:pt x="8000" y="10126"/>
                </a:lnTo>
                <a:lnTo>
                  <a:pt x="8202" y="10126"/>
                </a:lnTo>
                <a:cubicBezTo>
                  <a:pt x="8209" y="10126"/>
                  <a:pt x="8216" y="10166"/>
                  <a:pt x="8221" y="10245"/>
                </a:cubicBezTo>
                <a:cubicBezTo>
                  <a:pt x="8226" y="10324"/>
                  <a:pt x="8230" y="10419"/>
                  <a:pt x="8230" y="10522"/>
                </a:cubicBezTo>
                <a:lnTo>
                  <a:pt x="8230" y="10998"/>
                </a:lnTo>
                <a:close/>
                <a:moveTo>
                  <a:pt x="8702" y="10998"/>
                </a:moveTo>
                <a:cubicBezTo>
                  <a:pt x="8702" y="11101"/>
                  <a:pt x="8699" y="11204"/>
                  <a:pt x="8694" y="11276"/>
                </a:cubicBezTo>
                <a:cubicBezTo>
                  <a:pt x="8688" y="11347"/>
                  <a:pt x="8682" y="11395"/>
                  <a:pt x="8674" y="11395"/>
                </a:cubicBezTo>
                <a:lnTo>
                  <a:pt x="8674" y="11395"/>
                </a:lnTo>
                <a:lnTo>
                  <a:pt x="8472" y="11395"/>
                </a:lnTo>
                <a:cubicBezTo>
                  <a:pt x="8465" y="11395"/>
                  <a:pt x="8458" y="11355"/>
                  <a:pt x="8453" y="11276"/>
                </a:cubicBezTo>
                <a:cubicBezTo>
                  <a:pt x="8448" y="11196"/>
                  <a:pt x="8444" y="11101"/>
                  <a:pt x="8444" y="10998"/>
                </a:cubicBezTo>
                <a:lnTo>
                  <a:pt x="8444" y="10522"/>
                </a:lnTo>
                <a:cubicBezTo>
                  <a:pt x="8444" y="10300"/>
                  <a:pt x="8456" y="10126"/>
                  <a:pt x="8472" y="10126"/>
                </a:cubicBezTo>
                <a:lnTo>
                  <a:pt x="8472" y="10126"/>
                </a:lnTo>
                <a:lnTo>
                  <a:pt x="8674" y="10126"/>
                </a:lnTo>
                <a:cubicBezTo>
                  <a:pt x="8690" y="10126"/>
                  <a:pt x="8702" y="10300"/>
                  <a:pt x="8702" y="10522"/>
                </a:cubicBezTo>
                <a:lnTo>
                  <a:pt x="8702" y="10998"/>
                </a:lnTo>
                <a:close/>
                <a:moveTo>
                  <a:pt x="9175" y="11014"/>
                </a:moveTo>
                <a:cubicBezTo>
                  <a:pt x="9175" y="11236"/>
                  <a:pt x="9163" y="11410"/>
                  <a:pt x="9147" y="11410"/>
                </a:cubicBezTo>
                <a:lnTo>
                  <a:pt x="9147" y="11410"/>
                </a:lnTo>
                <a:lnTo>
                  <a:pt x="8945" y="11410"/>
                </a:lnTo>
                <a:cubicBezTo>
                  <a:pt x="8929" y="11410"/>
                  <a:pt x="8917" y="11236"/>
                  <a:pt x="8917" y="11014"/>
                </a:cubicBezTo>
                <a:lnTo>
                  <a:pt x="8917" y="10538"/>
                </a:lnTo>
                <a:cubicBezTo>
                  <a:pt x="8917" y="10435"/>
                  <a:pt x="8920" y="10332"/>
                  <a:pt x="8925" y="10261"/>
                </a:cubicBezTo>
                <a:cubicBezTo>
                  <a:pt x="8931" y="10189"/>
                  <a:pt x="8938" y="10142"/>
                  <a:pt x="8945" y="10142"/>
                </a:cubicBezTo>
                <a:lnTo>
                  <a:pt x="8945" y="10142"/>
                </a:lnTo>
                <a:lnTo>
                  <a:pt x="9147" y="10142"/>
                </a:lnTo>
                <a:cubicBezTo>
                  <a:pt x="9154" y="10142"/>
                  <a:pt x="9162" y="10181"/>
                  <a:pt x="9167" y="10261"/>
                </a:cubicBezTo>
                <a:cubicBezTo>
                  <a:pt x="9172" y="10332"/>
                  <a:pt x="9175" y="10435"/>
                  <a:pt x="9175" y="10538"/>
                </a:cubicBezTo>
                <a:lnTo>
                  <a:pt x="9175" y="11014"/>
                </a:lnTo>
                <a:close/>
                <a:moveTo>
                  <a:pt x="9647" y="11014"/>
                </a:moveTo>
                <a:cubicBezTo>
                  <a:pt x="9647" y="11236"/>
                  <a:pt x="9635" y="11410"/>
                  <a:pt x="9620" y="11410"/>
                </a:cubicBezTo>
                <a:cubicBezTo>
                  <a:pt x="9620" y="11410"/>
                  <a:pt x="9620" y="11410"/>
                  <a:pt x="9620" y="11410"/>
                </a:cubicBezTo>
                <a:lnTo>
                  <a:pt x="9417" y="11410"/>
                </a:lnTo>
                <a:cubicBezTo>
                  <a:pt x="9410" y="11410"/>
                  <a:pt x="9403" y="11371"/>
                  <a:pt x="9398" y="11292"/>
                </a:cubicBezTo>
                <a:cubicBezTo>
                  <a:pt x="9393" y="11220"/>
                  <a:pt x="9389" y="11117"/>
                  <a:pt x="9389" y="11014"/>
                </a:cubicBezTo>
                <a:lnTo>
                  <a:pt x="9389" y="10538"/>
                </a:lnTo>
                <a:cubicBezTo>
                  <a:pt x="9389" y="10316"/>
                  <a:pt x="9402" y="10142"/>
                  <a:pt x="9417" y="10142"/>
                </a:cubicBezTo>
                <a:lnTo>
                  <a:pt x="9417" y="10142"/>
                </a:lnTo>
                <a:lnTo>
                  <a:pt x="9620" y="10142"/>
                </a:lnTo>
                <a:cubicBezTo>
                  <a:pt x="9627" y="10142"/>
                  <a:pt x="9634" y="10181"/>
                  <a:pt x="9639" y="10261"/>
                </a:cubicBezTo>
                <a:cubicBezTo>
                  <a:pt x="9644" y="10340"/>
                  <a:pt x="9647" y="10435"/>
                  <a:pt x="9647" y="10538"/>
                </a:cubicBezTo>
                <a:lnTo>
                  <a:pt x="9647" y="11014"/>
                </a:lnTo>
                <a:close/>
                <a:moveTo>
                  <a:pt x="10120" y="11022"/>
                </a:moveTo>
                <a:cubicBezTo>
                  <a:pt x="10120" y="11125"/>
                  <a:pt x="10117" y="11228"/>
                  <a:pt x="10112" y="11299"/>
                </a:cubicBezTo>
                <a:cubicBezTo>
                  <a:pt x="10107" y="11371"/>
                  <a:pt x="10100" y="11418"/>
                  <a:pt x="10092" y="11418"/>
                </a:cubicBezTo>
                <a:lnTo>
                  <a:pt x="10092" y="11418"/>
                </a:lnTo>
                <a:lnTo>
                  <a:pt x="9890" y="11418"/>
                </a:lnTo>
                <a:cubicBezTo>
                  <a:pt x="9883" y="11418"/>
                  <a:pt x="9876" y="11379"/>
                  <a:pt x="9871" y="11299"/>
                </a:cubicBezTo>
                <a:cubicBezTo>
                  <a:pt x="9866" y="11228"/>
                  <a:pt x="9862" y="11125"/>
                  <a:pt x="9862" y="11022"/>
                </a:cubicBezTo>
                <a:lnTo>
                  <a:pt x="9862" y="10546"/>
                </a:lnTo>
                <a:cubicBezTo>
                  <a:pt x="9862" y="10324"/>
                  <a:pt x="9874" y="10150"/>
                  <a:pt x="9890" y="10150"/>
                </a:cubicBezTo>
                <a:lnTo>
                  <a:pt x="9890" y="10150"/>
                </a:lnTo>
                <a:lnTo>
                  <a:pt x="10092" y="10150"/>
                </a:lnTo>
                <a:cubicBezTo>
                  <a:pt x="10100" y="10150"/>
                  <a:pt x="10107" y="10189"/>
                  <a:pt x="10112" y="10269"/>
                </a:cubicBezTo>
                <a:cubicBezTo>
                  <a:pt x="10117" y="10340"/>
                  <a:pt x="10120" y="10443"/>
                  <a:pt x="10120" y="10546"/>
                </a:cubicBezTo>
                <a:lnTo>
                  <a:pt x="10120" y="11022"/>
                </a:lnTo>
                <a:close/>
                <a:moveTo>
                  <a:pt x="10592" y="11030"/>
                </a:moveTo>
                <a:cubicBezTo>
                  <a:pt x="10592" y="11133"/>
                  <a:pt x="10589" y="11236"/>
                  <a:pt x="10584" y="11307"/>
                </a:cubicBezTo>
                <a:cubicBezTo>
                  <a:pt x="10578" y="11379"/>
                  <a:pt x="10572" y="11426"/>
                  <a:pt x="10565" y="11426"/>
                </a:cubicBezTo>
                <a:lnTo>
                  <a:pt x="10565" y="11426"/>
                </a:lnTo>
                <a:lnTo>
                  <a:pt x="10362" y="11426"/>
                </a:lnTo>
                <a:cubicBezTo>
                  <a:pt x="10355" y="11426"/>
                  <a:pt x="10348" y="11387"/>
                  <a:pt x="10343" y="11307"/>
                </a:cubicBezTo>
                <a:cubicBezTo>
                  <a:pt x="10338" y="11236"/>
                  <a:pt x="10335" y="11133"/>
                  <a:pt x="10335" y="11030"/>
                </a:cubicBezTo>
                <a:lnTo>
                  <a:pt x="10335" y="10554"/>
                </a:lnTo>
                <a:cubicBezTo>
                  <a:pt x="10335" y="10332"/>
                  <a:pt x="10347" y="10158"/>
                  <a:pt x="10362" y="10158"/>
                </a:cubicBezTo>
                <a:lnTo>
                  <a:pt x="10362" y="10158"/>
                </a:lnTo>
                <a:lnTo>
                  <a:pt x="10565" y="10158"/>
                </a:lnTo>
                <a:cubicBezTo>
                  <a:pt x="10580" y="10158"/>
                  <a:pt x="10592" y="10332"/>
                  <a:pt x="10592" y="10554"/>
                </a:cubicBezTo>
                <a:lnTo>
                  <a:pt x="10592" y="11030"/>
                </a:lnTo>
                <a:close/>
                <a:moveTo>
                  <a:pt x="11065" y="11038"/>
                </a:moveTo>
                <a:cubicBezTo>
                  <a:pt x="11065" y="11141"/>
                  <a:pt x="11062" y="11244"/>
                  <a:pt x="11057" y="11315"/>
                </a:cubicBezTo>
                <a:cubicBezTo>
                  <a:pt x="11051" y="11387"/>
                  <a:pt x="11045" y="11434"/>
                  <a:pt x="11038" y="11434"/>
                </a:cubicBezTo>
                <a:lnTo>
                  <a:pt x="11038" y="11434"/>
                </a:lnTo>
                <a:lnTo>
                  <a:pt x="10835" y="11434"/>
                </a:lnTo>
                <a:cubicBezTo>
                  <a:pt x="10820" y="11434"/>
                  <a:pt x="10807" y="11260"/>
                  <a:pt x="10807" y="11038"/>
                </a:cubicBezTo>
                <a:lnTo>
                  <a:pt x="10807" y="10562"/>
                </a:lnTo>
                <a:cubicBezTo>
                  <a:pt x="10807" y="10459"/>
                  <a:pt x="10810" y="10356"/>
                  <a:pt x="10816" y="10284"/>
                </a:cubicBezTo>
                <a:cubicBezTo>
                  <a:pt x="10821" y="10213"/>
                  <a:pt x="10830" y="10181"/>
                  <a:pt x="10835" y="10166"/>
                </a:cubicBezTo>
                <a:lnTo>
                  <a:pt x="11038" y="10173"/>
                </a:lnTo>
                <a:cubicBezTo>
                  <a:pt x="11053" y="10173"/>
                  <a:pt x="11065" y="10348"/>
                  <a:pt x="11065" y="10570"/>
                </a:cubicBezTo>
                <a:lnTo>
                  <a:pt x="11065" y="11038"/>
                </a:lnTo>
                <a:close/>
                <a:moveTo>
                  <a:pt x="11520" y="11046"/>
                </a:moveTo>
                <a:cubicBezTo>
                  <a:pt x="11520" y="11268"/>
                  <a:pt x="11508" y="11442"/>
                  <a:pt x="11492" y="11442"/>
                </a:cubicBezTo>
                <a:lnTo>
                  <a:pt x="11492" y="11442"/>
                </a:lnTo>
                <a:lnTo>
                  <a:pt x="11394" y="11442"/>
                </a:lnTo>
                <a:cubicBezTo>
                  <a:pt x="11394" y="11442"/>
                  <a:pt x="11394" y="11442"/>
                  <a:pt x="11394" y="11442"/>
                </a:cubicBezTo>
                <a:lnTo>
                  <a:pt x="11308" y="11442"/>
                </a:lnTo>
                <a:cubicBezTo>
                  <a:pt x="11292" y="11442"/>
                  <a:pt x="11280" y="11268"/>
                  <a:pt x="11280" y="11046"/>
                </a:cubicBezTo>
                <a:lnTo>
                  <a:pt x="11280" y="10570"/>
                </a:lnTo>
                <a:cubicBezTo>
                  <a:pt x="11280" y="10348"/>
                  <a:pt x="11292" y="10173"/>
                  <a:pt x="11308" y="10173"/>
                </a:cubicBezTo>
                <a:lnTo>
                  <a:pt x="11308" y="10173"/>
                </a:lnTo>
                <a:lnTo>
                  <a:pt x="11394" y="10173"/>
                </a:lnTo>
                <a:cubicBezTo>
                  <a:pt x="11394" y="10173"/>
                  <a:pt x="11394" y="10173"/>
                  <a:pt x="11394" y="10173"/>
                </a:cubicBezTo>
                <a:lnTo>
                  <a:pt x="11394" y="10173"/>
                </a:lnTo>
                <a:lnTo>
                  <a:pt x="11492" y="10173"/>
                </a:lnTo>
                <a:cubicBezTo>
                  <a:pt x="11499" y="10173"/>
                  <a:pt x="11506" y="10213"/>
                  <a:pt x="11511" y="10292"/>
                </a:cubicBezTo>
                <a:cubicBezTo>
                  <a:pt x="11516" y="10372"/>
                  <a:pt x="11520" y="10467"/>
                  <a:pt x="11520" y="10570"/>
                </a:cubicBezTo>
                <a:lnTo>
                  <a:pt x="11520" y="11046"/>
                </a:lnTo>
                <a:close/>
                <a:moveTo>
                  <a:pt x="11993" y="11054"/>
                </a:moveTo>
                <a:cubicBezTo>
                  <a:pt x="11993" y="11276"/>
                  <a:pt x="11980" y="11450"/>
                  <a:pt x="11965" y="11450"/>
                </a:cubicBezTo>
                <a:lnTo>
                  <a:pt x="11965" y="11450"/>
                </a:lnTo>
                <a:lnTo>
                  <a:pt x="11762" y="11450"/>
                </a:lnTo>
                <a:cubicBezTo>
                  <a:pt x="11747" y="11450"/>
                  <a:pt x="11735" y="11276"/>
                  <a:pt x="11735" y="11054"/>
                </a:cubicBezTo>
                <a:lnTo>
                  <a:pt x="11735" y="10578"/>
                </a:lnTo>
                <a:cubicBezTo>
                  <a:pt x="11735" y="10475"/>
                  <a:pt x="11738" y="10372"/>
                  <a:pt x="11743" y="10300"/>
                </a:cubicBezTo>
                <a:cubicBezTo>
                  <a:pt x="11748" y="10229"/>
                  <a:pt x="11755" y="10181"/>
                  <a:pt x="11762" y="10181"/>
                </a:cubicBezTo>
                <a:lnTo>
                  <a:pt x="11762" y="10181"/>
                </a:lnTo>
                <a:lnTo>
                  <a:pt x="11965" y="10181"/>
                </a:lnTo>
                <a:cubicBezTo>
                  <a:pt x="11972" y="10181"/>
                  <a:pt x="11979" y="10221"/>
                  <a:pt x="11984" y="10300"/>
                </a:cubicBezTo>
                <a:cubicBezTo>
                  <a:pt x="11989" y="10380"/>
                  <a:pt x="11993" y="10475"/>
                  <a:pt x="11993" y="10578"/>
                </a:cubicBezTo>
                <a:lnTo>
                  <a:pt x="11993" y="11054"/>
                </a:lnTo>
                <a:close/>
                <a:moveTo>
                  <a:pt x="12465" y="11062"/>
                </a:moveTo>
                <a:cubicBezTo>
                  <a:pt x="12465" y="11284"/>
                  <a:pt x="12453" y="11458"/>
                  <a:pt x="12437" y="11458"/>
                </a:cubicBezTo>
                <a:cubicBezTo>
                  <a:pt x="12437" y="11458"/>
                  <a:pt x="12437" y="11458"/>
                  <a:pt x="12437" y="11458"/>
                </a:cubicBezTo>
                <a:lnTo>
                  <a:pt x="12235" y="11458"/>
                </a:lnTo>
                <a:cubicBezTo>
                  <a:pt x="12228" y="11458"/>
                  <a:pt x="12220" y="11418"/>
                  <a:pt x="12215" y="11339"/>
                </a:cubicBezTo>
                <a:cubicBezTo>
                  <a:pt x="12211" y="11268"/>
                  <a:pt x="12207" y="11165"/>
                  <a:pt x="12207" y="11062"/>
                </a:cubicBezTo>
                <a:lnTo>
                  <a:pt x="12207" y="10586"/>
                </a:lnTo>
                <a:cubicBezTo>
                  <a:pt x="12207" y="10364"/>
                  <a:pt x="12219" y="10189"/>
                  <a:pt x="12235" y="10189"/>
                </a:cubicBezTo>
                <a:lnTo>
                  <a:pt x="12235" y="10189"/>
                </a:lnTo>
                <a:lnTo>
                  <a:pt x="12437" y="10189"/>
                </a:lnTo>
                <a:cubicBezTo>
                  <a:pt x="12444" y="10189"/>
                  <a:pt x="12452" y="10229"/>
                  <a:pt x="12457" y="10308"/>
                </a:cubicBezTo>
                <a:cubicBezTo>
                  <a:pt x="12462" y="10380"/>
                  <a:pt x="12465" y="10483"/>
                  <a:pt x="12465" y="10586"/>
                </a:cubicBezTo>
                <a:lnTo>
                  <a:pt x="12465" y="11062"/>
                </a:lnTo>
                <a:close/>
                <a:moveTo>
                  <a:pt x="12938" y="11069"/>
                </a:moveTo>
                <a:cubicBezTo>
                  <a:pt x="12938" y="11173"/>
                  <a:pt x="12935" y="11276"/>
                  <a:pt x="12929" y="11347"/>
                </a:cubicBezTo>
                <a:cubicBezTo>
                  <a:pt x="12924" y="11418"/>
                  <a:pt x="12917" y="11466"/>
                  <a:pt x="12910" y="11466"/>
                </a:cubicBezTo>
                <a:lnTo>
                  <a:pt x="12910" y="11466"/>
                </a:lnTo>
                <a:lnTo>
                  <a:pt x="12708" y="11466"/>
                </a:lnTo>
                <a:cubicBezTo>
                  <a:pt x="12692" y="11466"/>
                  <a:pt x="12680" y="11292"/>
                  <a:pt x="12680" y="11069"/>
                </a:cubicBezTo>
                <a:lnTo>
                  <a:pt x="12680" y="10594"/>
                </a:lnTo>
                <a:cubicBezTo>
                  <a:pt x="12680" y="10491"/>
                  <a:pt x="12683" y="10388"/>
                  <a:pt x="12688" y="10316"/>
                </a:cubicBezTo>
                <a:cubicBezTo>
                  <a:pt x="12693" y="10245"/>
                  <a:pt x="12700" y="10197"/>
                  <a:pt x="12708" y="10197"/>
                </a:cubicBezTo>
                <a:lnTo>
                  <a:pt x="12708" y="10197"/>
                </a:lnTo>
                <a:lnTo>
                  <a:pt x="12910" y="10197"/>
                </a:lnTo>
                <a:cubicBezTo>
                  <a:pt x="12926" y="10197"/>
                  <a:pt x="12938" y="10372"/>
                  <a:pt x="12938" y="10594"/>
                </a:cubicBezTo>
                <a:lnTo>
                  <a:pt x="12938" y="11069"/>
                </a:lnTo>
                <a:close/>
                <a:moveTo>
                  <a:pt x="13410" y="11077"/>
                </a:moveTo>
                <a:cubicBezTo>
                  <a:pt x="13410" y="11181"/>
                  <a:pt x="13407" y="11284"/>
                  <a:pt x="13402" y="11355"/>
                </a:cubicBezTo>
                <a:cubicBezTo>
                  <a:pt x="13396" y="11426"/>
                  <a:pt x="13390" y="11474"/>
                  <a:pt x="13382" y="11474"/>
                </a:cubicBezTo>
                <a:lnTo>
                  <a:pt x="13382" y="11474"/>
                </a:lnTo>
                <a:lnTo>
                  <a:pt x="13180" y="11474"/>
                </a:lnTo>
                <a:cubicBezTo>
                  <a:pt x="13173" y="11474"/>
                  <a:pt x="13166" y="11434"/>
                  <a:pt x="13161" y="11355"/>
                </a:cubicBezTo>
                <a:cubicBezTo>
                  <a:pt x="13156" y="11276"/>
                  <a:pt x="13152" y="11181"/>
                  <a:pt x="13152" y="11077"/>
                </a:cubicBezTo>
                <a:lnTo>
                  <a:pt x="13152" y="10602"/>
                </a:lnTo>
                <a:cubicBezTo>
                  <a:pt x="13152" y="10380"/>
                  <a:pt x="13166" y="10221"/>
                  <a:pt x="13180" y="10205"/>
                </a:cubicBezTo>
                <a:lnTo>
                  <a:pt x="13382" y="10213"/>
                </a:lnTo>
                <a:cubicBezTo>
                  <a:pt x="13398" y="10213"/>
                  <a:pt x="13410" y="10388"/>
                  <a:pt x="13410" y="10610"/>
                </a:cubicBezTo>
                <a:lnTo>
                  <a:pt x="13410" y="11077"/>
                </a:lnTo>
                <a:close/>
                <a:moveTo>
                  <a:pt x="13883" y="11085"/>
                </a:moveTo>
                <a:cubicBezTo>
                  <a:pt x="13883" y="11188"/>
                  <a:pt x="13880" y="11292"/>
                  <a:pt x="13875" y="11363"/>
                </a:cubicBezTo>
                <a:cubicBezTo>
                  <a:pt x="13870" y="11434"/>
                  <a:pt x="13862" y="11482"/>
                  <a:pt x="13855" y="11482"/>
                </a:cubicBezTo>
                <a:lnTo>
                  <a:pt x="13855" y="11482"/>
                </a:lnTo>
                <a:lnTo>
                  <a:pt x="13653" y="11482"/>
                </a:lnTo>
                <a:cubicBezTo>
                  <a:pt x="13646" y="11482"/>
                  <a:pt x="13638" y="11442"/>
                  <a:pt x="13633" y="11363"/>
                </a:cubicBezTo>
                <a:cubicBezTo>
                  <a:pt x="13628" y="11284"/>
                  <a:pt x="13625" y="11188"/>
                  <a:pt x="13625" y="11085"/>
                </a:cubicBezTo>
                <a:lnTo>
                  <a:pt x="13625" y="10610"/>
                </a:lnTo>
                <a:cubicBezTo>
                  <a:pt x="13625" y="10388"/>
                  <a:pt x="13637" y="10213"/>
                  <a:pt x="13653" y="10213"/>
                </a:cubicBezTo>
                <a:lnTo>
                  <a:pt x="13653" y="10213"/>
                </a:lnTo>
                <a:lnTo>
                  <a:pt x="13855" y="10213"/>
                </a:lnTo>
                <a:cubicBezTo>
                  <a:pt x="13871" y="10213"/>
                  <a:pt x="13883" y="10388"/>
                  <a:pt x="13883" y="10610"/>
                </a:cubicBezTo>
                <a:lnTo>
                  <a:pt x="13883" y="11085"/>
                </a:lnTo>
                <a:close/>
                <a:moveTo>
                  <a:pt x="14355" y="11093"/>
                </a:moveTo>
                <a:cubicBezTo>
                  <a:pt x="14355" y="11315"/>
                  <a:pt x="14343" y="11490"/>
                  <a:pt x="14328" y="11490"/>
                </a:cubicBezTo>
                <a:lnTo>
                  <a:pt x="14328" y="11490"/>
                </a:lnTo>
                <a:lnTo>
                  <a:pt x="14125" y="11490"/>
                </a:lnTo>
                <a:cubicBezTo>
                  <a:pt x="14118" y="11490"/>
                  <a:pt x="14111" y="11450"/>
                  <a:pt x="14106" y="11371"/>
                </a:cubicBezTo>
                <a:cubicBezTo>
                  <a:pt x="14101" y="11292"/>
                  <a:pt x="14097" y="11196"/>
                  <a:pt x="14097" y="11093"/>
                </a:cubicBezTo>
                <a:lnTo>
                  <a:pt x="14097" y="10618"/>
                </a:lnTo>
                <a:cubicBezTo>
                  <a:pt x="14097" y="10395"/>
                  <a:pt x="14110" y="10221"/>
                  <a:pt x="14125" y="10221"/>
                </a:cubicBezTo>
                <a:lnTo>
                  <a:pt x="14125" y="10221"/>
                </a:lnTo>
                <a:lnTo>
                  <a:pt x="14328" y="10221"/>
                </a:lnTo>
                <a:cubicBezTo>
                  <a:pt x="14335" y="10221"/>
                  <a:pt x="14342" y="10261"/>
                  <a:pt x="14347" y="10340"/>
                </a:cubicBezTo>
                <a:cubicBezTo>
                  <a:pt x="14352" y="10419"/>
                  <a:pt x="14355" y="10514"/>
                  <a:pt x="14355" y="10618"/>
                </a:cubicBezTo>
                <a:lnTo>
                  <a:pt x="14355" y="11093"/>
                </a:lnTo>
                <a:close/>
                <a:moveTo>
                  <a:pt x="14828" y="11093"/>
                </a:moveTo>
                <a:cubicBezTo>
                  <a:pt x="14828" y="11196"/>
                  <a:pt x="14825" y="11299"/>
                  <a:pt x="14820" y="11371"/>
                </a:cubicBezTo>
                <a:cubicBezTo>
                  <a:pt x="14814" y="11442"/>
                  <a:pt x="14808" y="11490"/>
                  <a:pt x="14800" y="11490"/>
                </a:cubicBezTo>
                <a:lnTo>
                  <a:pt x="14800" y="11490"/>
                </a:lnTo>
                <a:lnTo>
                  <a:pt x="14598" y="11490"/>
                </a:lnTo>
                <a:cubicBezTo>
                  <a:pt x="14591" y="11490"/>
                  <a:pt x="14583" y="11450"/>
                  <a:pt x="14579" y="11371"/>
                </a:cubicBezTo>
                <a:cubicBezTo>
                  <a:pt x="14574" y="11292"/>
                  <a:pt x="14570" y="11196"/>
                  <a:pt x="14570" y="11093"/>
                </a:cubicBezTo>
                <a:lnTo>
                  <a:pt x="14570" y="10618"/>
                </a:lnTo>
                <a:cubicBezTo>
                  <a:pt x="14570" y="10395"/>
                  <a:pt x="14582" y="10221"/>
                  <a:pt x="14598" y="10221"/>
                </a:cubicBezTo>
                <a:lnTo>
                  <a:pt x="14598" y="10221"/>
                </a:lnTo>
                <a:lnTo>
                  <a:pt x="14800" y="10221"/>
                </a:lnTo>
                <a:cubicBezTo>
                  <a:pt x="14816" y="10221"/>
                  <a:pt x="14828" y="10395"/>
                  <a:pt x="14828" y="10618"/>
                </a:cubicBezTo>
                <a:lnTo>
                  <a:pt x="14828" y="11093"/>
                </a:lnTo>
                <a:close/>
                <a:moveTo>
                  <a:pt x="15300" y="11101"/>
                </a:moveTo>
                <a:cubicBezTo>
                  <a:pt x="15300" y="11323"/>
                  <a:pt x="15288" y="11498"/>
                  <a:pt x="15273" y="11498"/>
                </a:cubicBezTo>
                <a:cubicBezTo>
                  <a:pt x="15273" y="11498"/>
                  <a:pt x="15273" y="11498"/>
                  <a:pt x="15273" y="11498"/>
                </a:cubicBezTo>
                <a:lnTo>
                  <a:pt x="15070" y="11498"/>
                </a:lnTo>
                <a:cubicBezTo>
                  <a:pt x="15063" y="11498"/>
                  <a:pt x="15056" y="11458"/>
                  <a:pt x="15051" y="11379"/>
                </a:cubicBezTo>
                <a:cubicBezTo>
                  <a:pt x="15046" y="11307"/>
                  <a:pt x="15043" y="11204"/>
                  <a:pt x="15043" y="11101"/>
                </a:cubicBezTo>
                <a:lnTo>
                  <a:pt x="15043" y="10625"/>
                </a:lnTo>
                <a:cubicBezTo>
                  <a:pt x="15043" y="10403"/>
                  <a:pt x="15055" y="10229"/>
                  <a:pt x="15070" y="10229"/>
                </a:cubicBezTo>
                <a:lnTo>
                  <a:pt x="15070" y="10229"/>
                </a:lnTo>
                <a:lnTo>
                  <a:pt x="15273" y="10229"/>
                </a:lnTo>
                <a:cubicBezTo>
                  <a:pt x="15280" y="10229"/>
                  <a:pt x="15287" y="10269"/>
                  <a:pt x="15292" y="10348"/>
                </a:cubicBezTo>
                <a:cubicBezTo>
                  <a:pt x="15297" y="10419"/>
                  <a:pt x="15300" y="10522"/>
                  <a:pt x="15300" y="10625"/>
                </a:cubicBezTo>
                <a:lnTo>
                  <a:pt x="15300" y="11101"/>
                </a:lnTo>
                <a:close/>
                <a:moveTo>
                  <a:pt x="15761" y="11109"/>
                </a:moveTo>
                <a:cubicBezTo>
                  <a:pt x="15761" y="11331"/>
                  <a:pt x="15749" y="11506"/>
                  <a:pt x="15733" y="11506"/>
                </a:cubicBezTo>
                <a:lnTo>
                  <a:pt x="15733" y="11506"/>
                </a:lnTo>
                <a:lnTo>
                  <a:pt x="15635" y="11506"/>
                </a:lnTo>
                <a:cubicBezTo>
                  <a:pt x="15635" y="11506"/>
                  <a:pt x="15635" y="11506"/>
                  <a:pt x="15635" y="11506"/>
                </a:cubicBezTo>
                <a:lnTo>
                  <a:pt x="15543" y="11506"/>
                </a:lnTo>
                <a:cubicBezTo>
                  <a:pt x="15536" y="11506"/>
                  <a:pt x="15529" y="11466"/>
                  <a:pt x="15524" y="11387"/>
                </a:cubicBezTo>
                <a:cubicBezTo>
                  <a:pt x="15519" y="11307"/>
                  <a:pt x="15516" y="11212"/>
                  <a:pt x="15516" y="11109"/>
                </a:cubicBezTo>
                <a:lnTo>
                  <a:pt x="15516" y="10633"/>
                </a:lnTo>
                <a:cubicBezTo>
                  <a:pt x="15516" y="10411"/>
                  <a:pt x="15528" y="10237"/>
                  <a:pt x="15543" y="10237"/>
                </a:cubicBezTo>
                <a:cubicBezTo>
                  <a:pt x="15543" y="10237"/>
                  <a:pt x="15543" y="10237"/>
                  <a:pt x="15543" y="10237"/>
                </a:cubicBezTo>
                <a:lnTo>
                  <a:pt x="15642" y="10237"/>
                </a:lnTo>
                <a:cubicBezTo>
                  <a:pt x="15642" y="10237"/>
                  <a:pt x="15642" y="10237"/>
                  <a:pt x="15643" y="10237"/>
                </a:cubicBezTo>
                <a:lnTo>
                  <a:pt x="15734" y="10237"/>
                </a:lnTo>
                <a:cubicBezTo>
                  <a:pt x="15741" y="10237"/>
                  <a:pt x="15748" y="10277"/>
                  <a:pt x="15753" y="10356"/>
                </a:cubicBezTo>
                <a:cubicBezTo>
                  <a:pt x="15758" y="10435"/>
                  <a:pt x="15761" y="10530"/>
                  <a:pt x="15761" y="10633"/>
                </a:cubicBezTo>
                <a:lnTo>
                  <a:pt x="15761" y="11109"/>
                </a:lnTo>
                <a:close/>
                <a:moveTo>
                  <a:pt x="16233" y="11117"/>
                </a:moveTo>
                <a:cubicBezTo>
                  <a:pt x="16233" y="11220"/>
                  <a:pt x="16230" y="11323"/>
                  <a:pt x="16225" y="11395"/>
                </a:cubicBezTo>
                <a:cubicBezTo>
                  <a:pt x="16220" y="11466"/>
                  <a:pt x="16213" y="11514"/>
                  <a:pt x="16206" y="11514"/>
                </a:cubicBezTo>
                <a:lnTo>
                  <a:pt x="16206" y="11514"/>
                </a:lnTo>
                <a:lnTo>
                  <a:pt x="16003" y="11514"/>
                </a:lnTo>
                <a:cubicBezTo>
                  <a:pt x="15988" y="11514"/>
                  <a:pt x="15976" y="11339"/>
                  <a:pt x="15976" y="11117"/>
                </a:cubicBezTo>
                <a:lnTo>
                  <a:pt x="15976" y="10641"/>
                </a:lnTo>
                <a:cubicBezTo>
                  <a:pt x="15976" y="10538"/>
                  <a:pt x="15978" y="10435"/>
                  <a:pt x="15984" y="10364"/>
                </a:cubicBezTo>
                <a:cubicBezTo>
                  <a:pt x="15989" y="10292"/>
                  <a:pt x="15996" y="10245"/>
                  <a:pt x="16003" y="10245"/>
                </a:cubicBezTo>
                <a:lnTo>
                  <a:pt x="16003" y="10245"/>
                </a:lnTo>
                <a:lnTo>
                  <a:pt x="16206" y="10245"/>
                </a:lnTo>
                <a:cubicBezTo>
                  <a:pt x="16221" y="10245"/>
                  <a:pt x="16233" y="10419"/>
                  <a:pt x="16233" y="10641"/>
                </a:cubicBezTo>
                <a:lnTo>
                  <a:pt x="16233" y="11117"/>
                </a:lnTo>
                <a:close/>
                <a:moveTo>
                  <a:pt x="16706" y="11125"/>
                </a:moveTo>
                <a:cubicBezTo>
                  <a:pt x="16706" y="11228"/>
                  <a:pt x="16703" y="11331"/>
                  <a:pt x="16698" y="11403"/>
                </a:cubicBezTo>
                <a:cubicBezTo>
                  <a:pt x="16693" y="11474"/>
                  <a:pt x="16686" y="11521"/>
                  <a:pt x="16678" y="11521"/>
                </a:cubicBezTo>
                <a:lnTo>
                  <a:pt x="16678" y="11521"/>
                </a:lnTo>
                <a:lnTo>
                  <a:pt x="16476" y="11521"/>
                </a:lnTo>
                <a:cubicBezTo>
                  <a:pt x="16469" y="11521"/>
                  <a:pt x="16462" y="11482"/>
                  <a:pt x="16457" y="11403"/>
                </a:cubicBezTo>
                <a:cubicBezTo>
                  <a:pt x="16452" y="11331"/>
                  <a:pt x="16448" y="11228"/>
                  <a:pt x="16448" y="11125"/>
                </a:cubicBezTo>
                <a:lnTo>
                  <a:pt x="16448" y="10649"/>
                </a:lnTo>
                <a:cubicBezTo>
                  <a:pt x="16448" y="10427"/>
                  <a:pt x="16460" y="10253"/>
                  <a:pt x="16476" y="10253"/>
                </a:cubicBezTo>
                <a:lnTo>
                  <a:pt x="16476" y="10253"/>
                </a:lnTo>
                <a:lnTo>
                  <a:pt x="16678" y="10253"/>
                </a:lnTo>
                <a:cubicBezTo>
                  <a:pt x="16694" y="10253"/>
                  <a:pt x="16706" y="10427"/>
                  <a:pt x="16706" y="10649"/>
                </a:cubicBezTo>
                <a:lnTo>
                  <a:pt x="16706" y="11125"/>
                </a:lnTo>
                <a:close/>
                <a:moveTo>
                  <a:pt x="17178" y="11133"/>
                </a:moveTo>
                <a:cubicBezTo>
                  <a:pt x="17178" y="11236"/>
                  <a:pt x="17176" y="11339"/>
                  <a:pt x="17170" y="11410"/>
                </a:cubicBezTo>
                <a:cubicBezTo>
                  <a:pt x="17165" y="11482"/>
                  <a:pt x="17158" y="11529"/>
                  <a:pt x="17151" y="11529"/>
                </a:cubicBezTo>
                <a:lnTo>
                  <a:pt x="17151" y="11529"/>
                </a:lnTo>
                <a:lnTo>
                  <a:pt x="16948" y="11529"/>
                </a:lnTo>
                <a:cubicBezTo>
                  <a:pt x="16933" y="11529"/>
                  <a:pt x="16921" y="11355"/>
                  <a:pt x="16921" y="11133"/>
                </a:cubicBezTo>
                <a:lnTo>
                  <a:pt x="16921" y="10657"/>
                </a:lnTo>
                <a:cubicBezTo>
                  <a:pt x="16921" y="10554"/>
                  <a:pt x="16923" y="10451"/>
                  <a:pt x="16929" y="10380"/>
                </a:cubicBezTo>
                <a:cubicBezTo>
                  <a:pt x="16934" y="10308"/>
                  <a:pt x="16941" y="10261"/>
                  <a:pt x="16948" y="10261"/>
                </a:cubicBezTo>
                <a:lnTo>
                  <a:pt x="16948" y="10261"/>
                </a:lnTo>
                <a:lnTo>
                  <a:pt x="17151" y="10261"/>
                </a:lnTo>
                <a:cubicBezTo>
                  <a:pt x="17166" y="10261"/>
                  <a:pt x="17178" y="10435"/>
                  <a:pt x="17178" y="10657"/>
                </a:cubicBezTo>
                <a:lnTo>
                  <a:pt x="17178" y="11133"/>
                </a:lnTo>
                <a:close/>
                <a:moveTo>
                  <a:pt x="17643" y="11418"/>
                </a:moveTo>
                <a:cubicBezTo>
                  <a:pt x="17638" y="11490"/>
                  <a:pt x="17631" y="11537"/>
                  <a:pt x="17624" y="11537"/>
                </a:cubicBezTo>
                <a:lnTo>
                  <a:pt x="17624" y="11537"/>
                </a:lnTo>
                <a:lnTo>
                  <a:pt x="17421" y="11537"/>
                </a:lnTo>
                <a:cubicBezTo>
                  <a:pt x="17406" y="11537"/>
                  <a:pt x="17394" y="11363"/>
                  <a:pt x="17394" y="11141"/>
                </a:cubicBezTo>
                <a:lnTo>
                  <a:pt x="17394" y="10665"/>
                </a:lnTo>
                <a:cubicBezTo>
                  <a:pt x="17394" y="10562"/>
                  <a:pt x="17396" y="10459"/>
                  <a:pt x="17402" y="10388"/>
                </a:cubicBezTo>
                <a:cubicBezTo>
                  <a:pt x="17407" y="10316"/>
                  <a:pt x="17414" y="10269"/>
                  <a:pt x="17421" y="10269"/>
                </a:cubicBezTo>
                <a:lnTo>
                  <a:pt x="17421" y="10269"/>
                </a:lnTo>
                <a:lnTo>
                  <a:pt x="17624" y="10269"/>
                </a:lnTo>
                <a:cubicBezTo>
                  <a:pt x="17639" y="10269"/>
                  <a:pt x="17651" y="10443"/>
                  <a:pt x="17651" y="10665"/>
                </a:cubicBezTo>
                <a:lnTo>
                  <a:pt x="17651" y="11141"/>
                </a:lnTo>
                <a:cubicBezTo>
                  <a:pt x="17651" y="11244"/>
                  <a:pt x="17648" y="11347"/>
                  <a:pt x="17643" y="11418"/>
                </a:cubicBezTo>
                <a:close/>
                <a:moveTo>
                  <a:pt x="18123" y="11149"/>
                </a:moveTo>
                <a:cubicBezTo>
                  <a:pt x="18123" y="11371"/>
                  <a:pt x="18111" y="11545"/>
                  <a:pt x="18096" y="11545"/>
                </a:cubicBezTo>
                <a:lnTo>
                  <a:pt x="18096" y="11545"/>
                </a:lnTo>
                <a:lnTo>
                  <a:pt x="17893" y="11545"/>
                </a:lnTo>
                <a:cubicBezTo>
                  <a:pt x="17878" y="11545"/>
                  <a:pt x="17866" y="11371"/>
                  <a:pt x="17866" y="11149"/>
                </a:cubicBezTo>
                <a:lnTo>
                  <a:pt x="17866" y="10673"/>
                </a:lnTo>
                <a:cubicBezTo>
                  <a:pt x="17866" y="10570"/>
                  <a:pt x="17869" y="10467"/>
                  <a:pt x="17874" y="10395"/>
                </a:cubicBezTo>
                <a:cubicBezTo>
                  <a:pt x="17880" y="10324"/>
                  <a:pt x="17886" y="10277"/>
                  <a:pt x="17893" y="10277"/>
                </a:cubicBezTo>
                <a:lnTo>
                  <a:pt x="17893" y="10277"/>
                </a:lnTo>
                <a:lnTo>
                  <a:pt x="18096" y="10277"/>
                </a:lnTo>
                <a:cubicBezTo>
                  <a:pt x="18103" y="10277"/>
                  <a:pt x="18110" y="10316"/>
                  <a:pt x="18115" y="10395"/>
                </a:cubicBezTo>
                <a:cubicBezTo>
                  <a:pt x="18120" y="10467"/>
                  <a:pt x="18123" y="10570"/>
                  <a:pt x="18123" y="10673"/>
                </a:cubicBezTo>
                <a:lnTo>
                  <a:pt x="18123" y="11149"/>
                </a:lnTo>
                <a:close/>
                <a:moveTo>
                  <a:pt x="18596" y="11157"/>
                </a:moveTo>
                <a:cubicBezTo>
                  <a:pt x="18596" y="11260"/>
                  <a:pt x="18593" y="11363"/>
                  <a:pt x="18588" y="11434"/>
                </a:cubicBezTo>
                <a:cubicBezTo>
                  <a:pt x="18583" y="11506"/>
                  <a:pt x="18576" y="11553"/>
                  <a:pt x="18569" y="11553"/>
                </a:cubicBezTo>
                <a:lnTo>
                  <a:pt x="18569" y="11553"/>
                </a:lnTo>
                <a:lnTo>
                  <a:pt x="18366" y="11553"/>
                </a:lnTo>
                <a:cubicBezTo>
                  <a:pt x="18359" y="11553"/>
                  <a:pt x="18352" y="11514"/>
                  <a:pt x="18347" y="11434"/>
                </a:cubicBezTo>
                <a:cubicBezTo>
                  <a:pt x="18342" y="11355"/>
                  <a:pt x="18339" y="11260"/>
                  <a:pt x="18339" y="11157"/>
                </a:cubicBezTo>
                <a:lnTo>
                  <a:pt x="18339" y="10681"/>
                </a:lnTo>
                <a:cubicBezTo>
                  <a:pt x="18339" y="10459"/>
                  <a:pt x="18351" y="10284"/>
                  <a:pt x="18366" y="10284"/>
                </a:cubicBezTo>
                <a:lnTo>
                  <a:pt x="18366" y="10284"/>
                </a:lnTo>
                <a:lnTo>
                  <a:pt x="18569" y="10284"/>
                </a:lnTo>
                <a:cubicBezTo>
                  <a:pt x="18584" y="10284"/>
                  <a:pt x="18596" y="10459"/>
                  <a:pt x="18596" y="10681"/>
                </a:cubicBezTo>
                <a:lnTo>
                  <a:pt x="18596" y="11157"/>
                </a:lnTo>
                <a:close/>
                <a:moveTo>
                  <a:pt x="19069" y="11165"/>
                </a:moveTo>
                <a:cubicBezTo>
                  <a:pt x="19069" y="11387"/>
                  <a:pt x="19056" y="11561"/>
                  <a:pt x="19041" y="11561"/>
                </a:cubicBezTo>
                <a:lnTo>
                  <a:pt x="19041" y="11561"/>
                </a:lnTo>
                <a:lnTo>
                  <a:pt x="18838" y="11561"/>
                </a:lnTo>
                <a:cubicBezTo>
                  <a:pt x="18831" y="11561"/>
                  <a:pt x="18824" y="11521"/>
                  <a:pt x="18819" y="11442"/>
                </a:cubicBezTo>
                <a:cubicBezTo>
                  <a:pt x="18814" y="11371"/>
                  <a:pt x="18811" y="11268"/>
                  <a:pt x="18811" y="11165"/>
                </a:cubicBezTo>
                <a:lnTo>
                  <a:pt x="18811" y="10689"/>
                </a:lnTo>
                <a:cubicBezTo>
                  <a:pt x="18811" y="10467"/>
                  <a:pt x="18823" y="10292"/>
                  <a:pt x="18838" y="10292"/>
                </a:cubicBezTo>
                <a:lnTo>
                  <a:pt x="18838" y="10292"/>
                </a:lnTo>
                <a:lnTo>
                  <a:pt x="19041" y="10292"/>
                </a:lnTo>
                <a:cubicBezTo>
                  <a:pt x="19048" y="10292"/>
                  <a:pt x="19055" y="10332"/>
                  <a:pt x="19060" y="10411"/>
                </a:cubicBezTo>
                <a:cubicBezTo>
                  <a:pt x="19065" y="10483"/>
                  <a:pt x="19069" y="10586"/>
                  <a:pt x="19069" y="10689"/>
                </a:cubicBezTo>
                <a:lnTo>
                  <a:pt x="19069" y="11165"/>
                </a:lnTo>
                <a:close/>
                <a:moveTo>
                  <a:pt x="19541" y="11173"/>
                </a:moveTo>
                <a:cubicBezTo>
                  <a:pt x="19541" y="11395"/>
                  <a:pt x="19529" y="11569"/>
                  <a:pt x="19514" y="11569"/>
                </a:cubicBezTo>
                <a:lnTo>
                  <a:pt x="19514" y="11569"/>
                </a:lnTo>
                <a:lnTo>
                  <a:pt x="19311" y="11569"/>
                </a:lnTo>
                <a:cubicBezTo>
                  <a:pt x="19304" y="11569"/>
                  <a:pt x="19297" y="11529"/>
                  <a:pt x="19292" y="11450"/>
                </a:cubicBezTo>
                <a:cubicBezTo>
                  <a:pt x="19287" y="11379"/>
                  <a:pt x="19284" y="11276"/>
                  <a:pt x="19284" y="11173"/>
                </a:cubicBezTo>
                <a:lnTo>
                  <a:pt x="19284" y="10697"/>
                </a:lnTo>
                <a:cubicBezTo>
                  <a:pt x="19284" y="10475"/>
                  <a:pt x="19296" y="10300"/>
                  <a:pt x="19311" y="10300"/>
                </a:cubicBezTo>
                <a:lnTo>
                  <a:pt x="19311" y="10300"/>
                </a:lnTo>
                <a:lnTo>
                  <a:pt x="19514" y="10300"/>
                </a:lnTo>
                <a:cubicBezTo>
                  <a:pt x="19521" y="10300"/>
                  <a:pt x="19528" y="10340"/>
                  <a:pt x="19533" y="10419"/>
                </a:cubicBezTo>
                <a:cubicBezTo>
                  <a:pt x="19538" y="10499"/>
                  <a:pt x="19541" y="10594"/>
                  <a:pt x="19541" y="10697"/>
                </a:cubicBezTo>
                <a:lnTo>
                  <a:pt x="19541" y="11173"/>
                </a:lnTo>
                <a:close/>
                <a:moveTo>
                  <a:pt x="19986" y="11181"/>
                </a:moveTo>
                <a:cubicBezTo>
                  <a:pt x="19986" y="11284"/>
                  <a:pt x="19983" y="11387"/>
                  <a:pt x="19977" y="11458"/>
                </a:cubicBezTo>
                <a:cubicBezTo>
                  <a:pt x="19972" y="11529"/>
                  <a:pt x="19965" y="11577"/>
                  <a:pt x="19958" y="11577"/>
                </a:cubicBezTo>
                <a:cubicBezTo>
                  <a:pt x="19958" y="11577"/>
                  <a:pt x="19958" y="11577"/>
                  <a:pt x="19958" y="11577"/>
                </a:cubicBezTo>
                <a:lnTo>
                  <a:pt x="19883" y="11577"/>
                </a:lnTo>
                <a:cubicBezTo>
                  <a:pt x="19883" y="11577"/>
                  <a:pt x="19883" y="11577"/>
                  <a:pt x="19883" y="11577"/>
                </a:cubicBezTo>
                <a:cubicBezTo>
                  <a:pt x="19883" y="11577"/>
                  <a:pt x="19883" y="11577"/>
                  <a:pt x="19883" y="11577"/>
                </a:cubicBezTo>
                <a:lnTo>
                  <a:pt x="19784" y="11577"/>
                </a:lnTo>
                <a:cubicBezTo>
                  <a:pt x="19777" y="11577"/>
                  <a:pt x="19770" y="11537"/>
                  <a:pt x="19765" y="11458"/>
                </a:cubicBezTo>
                <a:cubicBezTo>
                  <a:pt x="19760" y="11387"/>
                  <a:pt x="19757" y="11284"/>
                  <a:pt x="19757" y="11181"/>
                </a:cubicBezTo>
                <a:lnTo>
                  <a:pt x="19757" y="10705"/>
                </a:lnTo>
                <a:cubicBezTo>
                  <a:pt x="19757" y="10483"/>
                  <a:pt x="19769" y="10308"/>
                  <a:pt x="19784" y="10308"/>
                </a:cubicBezTo>
                <a:lnTo>
                  <a:pt x="19784" y="10308"/>
                </a:lnTo>
                <a:lnTo>
                  <a:pt x="19859" y="10308"/>
                </a:lnTo>
                <a:cubicBezTo>
                  <a:pt x="19859" y="10308"/>
                  <a:pt x="19859" y="10308"/>
                  <a:pt x="19859" y="10308"/>
                </a:cubicBezTo>
                <a:lnTo>
                  <a:pt x="19958" y="10308"/>
                </a:lnTo>
                <a:cubicBezTo>
                  <a:pt x="19973" y="10308"/>
                  <a:pt x="19986" y="10483"/>
                  <a:pt x="19986" y="10705"/>
                </a:cubicBezTo>
                <a:lnTo>
                  <a:pt x="19986" y="11181"/>
                </a:lnTo>
                <a:close/>
                <a:moveTo>
                  <a:pt x="20458" y="11181"/>
                </a:moveTo>
                <a:cubicBezTo>
                  <a:pt x="20458" y="11284"/>
                  <a:pt x="20455" y="11387"/>
                  <a:pt x="20450" y="11458"/>
                </a:cubicBezTo>
                <a:cubicBezTo>
                  <a:pt x="20445" y="11529"/>
                  <a:pt x="20437" y="11577"/>
                  <a:pt x="20430" y="11577"/>
                </a:cubicBezTo>
                <a:lnTo>
                  <a:pt x="20430" y="11577"/>
                </a:lnTo>
                <a:lnTo>
                  <a:pt x="20228" y="11577"/>
                </a:lnTo>
                <a:cubicBezTo>
                  <a:pt x="20221" y="11577"/>
                  <a:pt x="20213" y="11537"/>
                  <a:pt x="20208" y="11458"/>
                </a:cubicBezTo>
                <a:cubicBezTo>
                  <a:pt x="20204" y="11387"/>
                  <a:pt x="20200" y="11284"/>
                  <a:pt x="20200" y="11181"/>
                </a:cubicBezTo>
                <a:lnTo>
                  <a:pt x="20200" y="10705"/>
                </a:lnTo>
                <a:cubicBezTo>
                  <a:pt x="20200" y="10483"/>
                  <a:pt x="20212" y="10308"/>
                  <a:pt x="20228" y="10308"/>
                </a:cubicBezTo>
                <a:lnTo>
                  <a:pt x="20228" y="10308"/>
                </a:lnTo>
                <a:lnTo>
                  <a:pt x="20430" y="10308"/>
                </a:lnTo>
                <a:cubicBezTo>
                  <a:pt x="20446" y="10308"/>
                  <a:pt x="20458" y="10483"/>
                  <a:pt x="20458" y="10705"/>
                </a:cubicBezTo>
                <a:lnTo>
                  <a:pt x="20458" y="11181"/>
                </a:lnTo>
                <a:close/>
                <a:moveTo>
                  <a:pt x="20931" y="11188"/>
                </a:moveTo>
                <a:cubicBezTo>
                  <a:pt x="20931" y="11292"/>
                  <a:pt x="20928" y="11395"/>
                  <a:pt x="20922" y="11466"/>
                </a:cubicBezTo>
                <a:cubicBezTo>
                  <a:pt x="20917" y="11537"/>
                  <a:pt x="20910" y="11585"/>
                  <a:pt x="20903" y="11585"/>
                </a:cubicBezTo>
                <a:lnTo>
                  <a:pt x="20903" y="11585"/>
                </a:lnTo>
                <a:lnTo>
                  <a:pt x="20701" y="11585"/>
                </a:lnTo>
                <a:cubicBezTo>
                  <a:pt x="20693" y="11585"/>
                  <a:pt x="20686" y="11545"/>
                  <a:pt x="20681" y="11466"/>
                </a:cubicBezTo>
                <a:cubicBezTo>
                  <a:pt x="20676" y="11387"/>
                  <a:pt x="20673" y="11292"/>
                  <a:pt x="20673" y="11188"/>
                </a:cubicBezTo>
                <a:lnTo>
                  <a:pt x="20673" y="10713"/>
                </a:lnTo>
                <a:cubicBezTo>
                  <a:pt x="20673" y="10491"/>
                  <a:pt x="20685" y="10316"/>
                  <a:pt x="20701" y="10316"/>
                </a:cubicBezTo>
                <a:lnTo>
                  <a:pt x="20701" y="10316"/>
                </a:lnTo>
                <a:lnTo>
                  <a:pt x="20903" y="10316"/>
                </a:lnTo>
                <a:cubicBezTo>
                  <a:pt x="20919" y="10316"/>
                  <a:pt x="20931" y="10491"/>
                  <a:pt x="20931" y="10713"/>
                </a:cubicBezTo>
                <a:lnTo>
                  <a:pt x="20931" y="11188"/>
                </a:lnTo>
                <a:close/>
                <a:moveTo>
                  <a:pt x="21403" y="11204"/>
                </a:moveTo>
                <a:cubicBezTo>
                  <a:pt x="21403" y="11426"/>
                  <a:pt x="21391" y="11601"/>
                  <a:pt x="21375" y="11601"/>
                </a:cubicBezTo>
                <a:lnTo>
                  <a:pt x="21375" y="11601"/>
                </a:lnTo>
                <a:lnTo>
                  <a:pt x="21173" y="11601"/>
                </a:lnTo>
                <a:cubicBezTo>
                  <a:pt x="21157" y="11601"/>
                  <a:pt x="21145" y="11426"/>
                  <a:pt x="21145" y="11204"/>
                </a:cubicBezTo>
                <a:lnTo>
                  <a:pt x="21145" y="10729"/>
                </a:lnTo>
                <a:cubicBezTo>
                  <a:pt x="21145" y="10625"/>
                  <a:pt x="21148" y="10522"/>
                  <a:pt x="21154" y="10451"/>
                </a:cubicBezTo>
                <a:cubicBezTo>
                  <a:pt x="21159" y="10380"/>
                  <a:pt x="21166" y="10332"/>
                  <a:pt x="21173" y="10332"/>
                </a:cubicBezTo>
                <a:lnTo>
                  <a:pt x="21173" y="10332"/>
                </a:lnTo>
                <a:lnTo>
                  <a:pt x="21375" y="10332"/>
                </a:lnTo>
                <a:cubicBezTo>
                  <a:pt x="21383" y="10332"/>
                  <a:pt x="21390" y="10372"/>
                  <a:pt x="21395" y="10451"/>
                </a:cubicBezTo>
                <a:cubicBezTo>
                  <a:pt x="21400" y="10522"/>
                  <a:pt x="21403" y="10625"/>
                  <a:pt x="21403" y="10729"/>
                </a:cubicBezTo>
                <a:lnTo>
                  <a:pt x="21403" y="11204"/>
                </a:lnTo>
                <a:close/>
              </a:path>
            </a:pathLst>
          </a:custGeom>
          <a:solidFill>
            <a:srgbClr val="2C3E50"/>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800"/>
          </a:p>
        </p:txBody>
      </p:sp>
      <p:sp>
        <p:nvSpPr>
          <p:cNvPr id="12" name="CuadroTexto 11">
            <a:extLst>
              <a:ext uri="{FF2B5EF4-FFF2-40B4-BE49-F238E27FC236}">
                <a16:creationId xmlns:a16="http://schemas.microsoft.com/office/drawing/2014/main" id="{C8E0DD62-BCD8-4609-8679-C6CEAA4CD84C}"/>
              </a:ext>
            </a:extLst>
          </p:cNvPr>
          <p:cNvSpPr txBox="1"/>
          <p:nvPr/>
        </p:nvSpPr>
        <p:spPr>
          <a:xfrm>
            <a:off x="2537344" y="3624801"/>
            <a:ext cx="6933235" cy="923330"/>
          </a:xfrm>
          <a:prstGeom prst="rect">
            <a:avLst/>
          </a:prstGeom>
          <a:noFill/>
        </p:spPr>
        <p:txBody>
          <a:bodyPr wrap="square" rtlCol="0">
            <a:spAutoFit/>
          </a:bodyPr>
          <a:lstStyle/>
          <a:p>
            <a:pPr algn="ctr"/>
            <a:r>
              <a:rPr lang="es-ES" sz="5400" b="1" dirty="0"/>
              <a:t>Justificación</a:t>
            </a:r>
            <a:endParaRPr lang="es-EC" sz="5400" b="1" dirty="0"/>
          </a:p>
        </p:txBody>
      </p:sp>
      <p:pic>
        <p:nvPicPr>
          <p:cNvPr id="17" name="Graphic 24" descr="Truck">
            <a:extLst>
              <a:ext uri="{FF2B5EF4-FFF2-40B4-BE49-F238E27FC236}">
                <a16:creationId xmlns:a16="http://schemas.microsoft.com/office/drawing/2014/main" id="{1C5673D2-9636-4B7D-BB6F-C653813B4D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3772" y="5150642"/>
            <a:ext cx="871607" cy="871607"/>
          </a:xfrm>
          <a:prstGeom prst="rect">
            <a:avLst/>
          </a:prstGeom>
        </p:spPr>
      </p:pic>
      <p:pic>
        <p:nvPicPr>
          <p:cNvPr id="18" name="Graphic 25" descr="Motorcycle">
            <a:extLst>
              <a:ext uri="{FF2B5EF4-FFF2-40B4-BE49-F238E27FC236}">
                <a16:creationId xmlns:a16="http://schemas.microsoft.com/office/drawing/2014/main" id="{90ED4899-2D2F-4AB4-83E6-CE13955756F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29088" y="5150641"/>
            <a:ext cx="871607" cy="871607"/>
          </a:xfrm>
          <a:prstGeom prst="rect">
            <a:avLst/>
          </a:prstGeom>
        </p:spPr>
      </p:pic>
      <p:pic>
        <p:nvPicPr>
          <p:cNvPr id="19" name="Graphic 23" descr="Car">
            <a:extLst>
              <a:ext uri="{FF2B5EF4-FFF2-40B4-BE49-F238E27FC236}">
                <a16:creationId xmlns:a16="http://schemas.microsoft.com/office/drawing/2014/main" id="{3BFA6D09-79F7-47FC-8985-4150E93BCD4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478400" y="4886197"/>
            <a:ext cx="871607" cy="871607"/>
          </a:xfrm>
          <a:prstGeom prst="rect">
            <a:avLst/>
          </a:prstGeom>
        </p:spPr>
      </p:pic>
      <p:pic>
        <p:nvPicPr>
          <p:cNvPr id="25" name="Graphic 23" descr="Car">
            <a:extLst>
              <a:ext uri="{FF2B5EF4-FFF2-40B4-BE49-F238E27FC236}">
                <a16:creationId xmlns:a16="http://schemas.microsoft.com/office/drawing/2014/main" id="{02679E16-6B31-44CF-A927-6091E1C86C2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39992" y="948219"/>
            <a:ext cx="871607" cy="871607"/>
          </a:xfrm>
          <a:prstGeom prst="rect">
            <a:avLst/>
          </a:prstGeom>
        </p:spPr>
      </p:pic>
      <p:pic>
        <p:nvPicPr>
          <p:cNvPr id="26" name="Graphic 24" descr="Truck">
            <a:extLst>
              <a:ext uri="{FF2B5EF4-FFF2-40B4-BE49-F238E27FC236}">
                <a16:creationId xmlns:a16="http://schemas.microsoft.com/office/drawing/2014/main" id="{39CEDF38-0D6F-40C2-ADE2-8D5EFE6AEE5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406944" y="618121"/>
            <a:ext cx="871607" cy="871607"/>
          </a:xfrm>
          <a:prstGeom prst="rect">
            <a:avLst/>
          </a:prstGeom>
        </p:spPr>
      </p:pic>
      <p:grpSp>
        <p:nvGrpSpPr>
          <p:cNvPr id="29" name="Group 17">
            <a:extLst>
              <a:ext uri="{FF2B5EF4-FFF2-40B4-BE49-F238E27FC236}">
                <a16:creationId xmlns:a16="http://schemas.microsoft.com/office/drawing/2014/main" id="{8752EDF7-76DD-4AB6-9B2E-452EC41F9C03}"/>
              </a:ext>
            </a:extLst>
          </p:cNvPr>
          <p:cNvGrpSpPr/>
          <p:nvPr/>
        </p:nvGrpSpPr>
        <p:grpSpPr>
          <a:xfrm>
            <a:off x="5360546" y="1945675"/>
            <a:ext cx="1290781" cy="1318648"/>
            <a:chOff x="3456213" y="1489266"/>
            <a:chExt cx="1826262" cy="2122552"/>
          </a:xfrm>
        </p:grpSpPr>
        <p:sp>
          <p:nvSpPr>
            <p:cNvPr id="30" name="Shape">
              <a:extLst>
                <a:ext uri="{FF2B5EF4-FFF2-40B4-BE49-F238E27FC236}">
                  <a16:creationId xmlns:a16="http://schemas.microsoft.com/office/drawing/2014/main" id="{7176E7E2-7998-4529-8D62-F06C414714C6}"/>
                </a:ext>
              </a:extLst>
            </p:cNvPr>
            <p:cNvSpPr/>
            <p:nvPr/>
          </p:nvSpPr>
          <p:spPr>
            <a:xfrm>
              <a:off x="3646714" y="1489266"/>
              <a:ext cx="1445261" cy="1946086"/>
            </a:xfrm>
            <a:custGeom>
              <a:avLst/>
              <a:gdLst/>
              <a:ahLst/>
              <a:cxnLst>
                <a:cxn ang="0">
                  <a:pos x="wd2" y="hd2"/>
                </a:cxn>
                <a:cxn ang="5400000">
                  <a:pos x="wd2" y="hd2"/>
                </a:cxn>
                <a:cxn ang="10800000">
                  <a:pos x="wd2" y="hd2"/>
                </a:cxn>
                <a:cxn ang="16200000">
                  <a:pos x="wd2" y="hd2"/>
                </a:cxn>
              </a:cxnLst>
              <a:rect l="0" t="0" r="r" b="b"/>
              <a:pathLst>
                <a:path w="21600" h="21450" extrusionOk="0">
                  <a:moveTo>
                    <a:pt x="0" y="21450"/>
                  </a:moveTo>
                  <a:lnTo>
                    <a:pt x="9938" y="452"/>
                  </a:lnTo>
                  <a:cubicBezTo>
                    <a:pt x="10223" y="-150"/>
                    <a:pt x="11377" y="-150"/>
                    <a:pt x="11662" y="452"/>
                  </a:cubicBezTo>
                  <a:lnTo>
                    <a:pt x="21600" y="21450"/>
                  </a:lnTo>
                  <a:lnTo>
                    <a:pt x="0" y="21450"/>
                  </a:lnTo>
                  <a:close/>
                </a:path>
              </a:pathLst>
            </a:custGeom>
            <a:solidFill>
              <a:srgbClr val="F0A34E"/>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800"/>
            </a:p>
          </p:txBody>
        </p:sp>
        <p:sp>
          <p:nvSpPr>
            <p:cNvPr id="31" name="Shape">
              <a:extLst>
                <a:ext uri="{FF2B5EF4-FFF2-40B4-BE49-F238E27FC236}">
                  <a16:creationId xmlns:a16="http://schemas.microsoft.com/office/drawing/2014/main" id="{83726170-B0BB-41DB-9989-A74C12A73A61}"/>
                </a:ext>
              </a:extLst>
            </p:cNvPr>
            <p:cNvSpPr/>
            <p:nvPr/>
          </p:nvSpPr>
          <p:spPr>
            <a:xfrm>
              <a:off x="3456213" y="3343467"/>
              <a:ext cx="1826262" cy="268351"/>
            </a:xfrm>
            <a:custGeom>
              <a:avLst/>
              <a:gdLst/>
              <a:ahLst/>
              <a:cxnLst>
                <a:cxn ang="0">
                  <a:pos x="wd2" y="hd2"/>
                </a:cxn>
                <a:cxn ang="5400000">
                  <a:pos x="wd2" y="hd2"/>
                </a:cxn>
                <a:cxn ang="10800000">
                  <a:pos x="wd2" y="hd2"/>
                </a:cxn>
                <a:cxn ang="16200000">
                  <a:pos x="wd2" y="hd2"/>
                </a:cxn>
              </a:cxnLst>
              <a:rect l="0" t="0" r="r" b="b"/>
              <a:pathLst>
                <a:path w="21600" h="21600" extrusionOk="0">
                  <a:moveTo>
                    <a:pt x="21599" y="21600"/>
                  </a:moveTo>
                  <a:lnTo>
                    <a:pt x="0" y="21600"/>
                  </a:lnTo>
                  <a:lnTo>
                    <a:pt x="0" y="1400"/>
                  </a:lnTo>
                  <a:cubicBezTo>
                    <a:pt x="0" y="624"/>
                    <a:pt x="92" y="0"/>
                    <a:pt x="206" y="0"/>
                  </a:cubicBezTo>
                  <a:lnTo>
                    <a:pt x="21394" y="0"/>
                  </a:lnTo>
                  <a:cubicBezTo>
                    <a:pt x="21508" y="0"/>
                    <a:pt x="21600" y="624"/>
                    <a:pt x="21600" y="1400"/>
                  </a:cubicBezTo>
                  <a:lnTo>
                    <a:pt x="21600" y="21600"/>
                  </a:lnTo>
                  <a:close/>
                </a:path>
              </a:pathLst>
            </a:custGeom>
            <a:solidFill>
              <a:srgbClr val="E97244"/>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800"/>
            </a:p>
          </p:txBody>
        </p:sp>
        <p:sp>
          <p:nvSpPr>
            <p:cNvPr id="32" name="Shape">
              <a:extLst>
                <a:ext uri="{FF2B5EF4-FFF2-40B4-BE49-F238E27FC236}">
                  <a16:creationId xmlns:a16="http://schemas.microsoft.com/office/drawing/2014/main" id="{73AA2FF2-8B75-49BA-AFA5-CF2C3ABD69EA}"/>
                </a:ext>
              </a:extLst>
            </p:cNvPr>
            <p:cNvSpPr/>
            <p:nvPr/>
          </p:nvSpPr>
          <p:spPr>
            <a:xfrm>
              <a:off x="3786413" y="1489266"/>
              <a:ext cx="1160274" cy="1537781"/>
            </a:xfrm>
            <a:custGeom>
              <a:avLst/>
              <a:gdLst/>
              <a:ahLst/>
              <a:cxnLst>
                <a:cxn ang="0">
                  <a:pos x="wd2" y="hd2"/>
                </a:cxn>
                <a:cxn ang="5400000">
                  <a:pos x="wd2" y="hd2"/>
                </a:cxn>
                <a:cxn ang="10800000">
                  <a:pos x="wd2" y="hd2"/>
                </a:cxn>
                <a:cxn ang="16200000">
                  <a:pos x="wd2" y="hd2"/>
                </a:cxn>
              </a:cxnLst>
              <a:rect l="0" t="0" r="r" b="b"/>
              <a:pathLst>
                <a:path w="21600" h="21410" extrusionOk="0">
                  <a:moveTo>
                    <a:pt x="19623" y="17172"/>
                  </a:moveTo>
                  <a:lnTo>
                    <a:pt x="1979" y="17172"/>
                  </a:lnTo>
                  <a:lnTo>
                    <a:pt x="0" y="21410"/>
                  </a:lnTo>
                  <a:lnTo>
                    <a:pt x="21600" y="21410"/>
                  </a:lnTo>
                  <a:lnTo>
                    <a:pt x="19623" y="17172"/>
                  </a:lnTo>
                  <a:close/>
                  <a:moveTo>
                    <a:pt x="15595" y="8539"/>
                  </a:moveTo>
                  <a:lnTo>
                    <a:pt x="6008" y="8539"/>
                  </a:lnTo>
                  <a:lnTo>
                    <a:pt x="4029" y="12778"/>
                  </a:lnTo>
                  <a:lnTo>
                    <a:pt x="17571" y="12778"/>
                  </a:lnTo>
                  <a:lnTo>
                    <a:pt x="15595" y="8539"/>
                  </a:lnTo>
                  <a:close/>
                  <a:moveTo>
                    <a:pt x="11873" y="570"/>
                  </a:moveTo>
                  <a:cubicBezTo>
                    <a:pt x="11519" y="-190"/>
                    <a:pt x="10081" y="-190"/>
                    <a:pt x="9727" y="570"/>
                  </a:cubicBezTo>
                  <a:lnTo>
                    <a:pt x="8057" y="4146"/>
                  </a:lnTo>
                  <a:lnTo>
                    <a:pt x="13540" y="4146"/>
                  </a:lnTo>
                  <a:lnTo>
                    <a:pt x="11873" y="570"/>
                  </a:lnTo>
                  <a:close/>
                </a:path>
              </a:pathLst>
            </a:custGeom>
            <a:solidFill>
              <a:srgbClr val="F8C655"/>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800"/>
            </a:p>
          </p:txBody>
        </p:sp>
      </p:grpSp>
      <p:sp>
        <p:nvSpPr>
          <p:cNvPr id="28" name="Google Shape;993;p30">
            <a:extLst>
              <a:ext uri="{FF2B5EF4-FFF2-40B4-BE49-F238E27FC236}">
                <a16:creationId xmlns:a16="http://schemas.microsoft.com/office/drawing/2014/main" id="{FDAF6929-6E2C-4532-B211-B2108150A8EC}"/>
              </a:ext>
            </a:extLst>
          </p:cNvPr>
          <p:cNvSpPr/>
          <p:nvPr/>
        </p:nvSpPr>
        <p:spPr>
          <a:xfrm>
            <a:off x="5657917" y="2433479"/>
            <a:ext cx="692090" cy="655099"/>
          </a:xfrm>
          <a:custGeom>
            <a:avLst/>
            <a:gdLst/>
            <a:ahLst/>
            <a:cxnLst/>
            <a:rect l="l" t="t" r="r" b="b"/>
            <a:pathLst>
              <a:path w="18147" h="18146" extrusionOk="0">
                <a:moveTo>
                  <a:pt x="9085" y="0"/>
                </a:moveTo>
                <a:cubicBezTo>
                  <a:pt x="4073" y="0"/>
                  <a:pt x="1" y="4072"/>
                  <a:pt x="1" y="9085"/>
                </a:cubicBezTo>
                <a:cubicBezTo>
                  <a:pt x="1" y="14074"/>
                  <a:pt x="4073" y="18146"/>
                  <a:pt x="9085" y="18146"/>
                </a:cubicBezTo>
                <a:cubicBezTo>
                  <a:pt x="14086" y="18146"/>
                  <a:pt x="18146" y="14074"/>
                  <a:pt x="18146" y="9085"/>
                </a:cubicBezTo>
                <a:cubicBezTo>
                  <a:pt x="18146" y="4072"/>
                  <a:pt x="14086" y="0"/>
                  <a:pt x="9085" y="0"/>
                </a:cubicBez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None/>
            </a:pPr>
            <a:r>
              <a:rPr lang="en" sz="3200" b="1" dirty="0">
                <a:solidFill>
                  <a:srgbClr val="FFFFFF"/>
                </a:solidFill>
                <a:latin typeface="Fira Sans Extra Condensed"/>
                <a:ea typeface="Fira Sans Extra Condensed"/>
                <a:cs typeface="Fira Sans Extra Condensed"/>
                <a:sym typeface="Fira Sans Extra Condensed"/>
              </a:rPr>
              <a:t>02</a:t>
            </a:r>
            <a:endParaRPr sz="3200" b="1" dirty="0">
              <a:solidFill>
                <a:srgbClr val="FFFFFF"/>
              </a:solidFill>
              <a:latin typeface="Fira Sans Extra Condensed"/>
              <a:ea typeface="Fira Sans Extra Condensed"/>
              <a:cs typeface="Fira Sans Extra Condensed"/>
              <a:sym typeface="Fira Sans Extra Condensed"/>
            </a:endParaRPr>
          </a:p>
        </p:txBody>
      </p:sp>
    </p:spTree>
    <p:extLst>
      <p:ext uri="{BB962C8B-B14F-4D97-AF65-F5344CB8AC3E}">
        <p14:creationId xmlns:p14="http://schemas.microsoft.com/office/powerpoint/2010/main" val="34577562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EC9D9192-EEFE-445A-9B98-02D55BC8BBDB}"/>
              </a:ext>
            </a:extLst>
          </p:cNvPr>
          <p:cNvPicPr>
            <a:picLocks noChangeAspect="1"/>
          </p:cNvPicPr>
          <p:nvPr/>
        </p:nvPicPr>
        <p:blipFill rotWithShape="1">
          <a:blip r:embed="rId2">
            <a:lum bright="70000" contrast="-70000"/>
            <a:extLst>
              <a:ext uri="{28A0092B-C50C-407E-A947-70E740481C1C}">
                <a14:useLocalDpi xmlns:a14="http://schemas.microsoft.com/office/drawing/2010/main" val="0"/>
              </a:ext>
            </a:extLst>
          </a:blip>
          <a:srcRect t="23002"/>
          <a:stretch/>
        </p:blipFill>
        <p:spPr>
          <a:xfrm>
            <a:off x="0" y="1038143"/>
            <a:ext cx="12192000" cy="4803045"/>
          </a:xfrm>
          <a:prstGeom prst="rect">
            <a:avLst/>
          </a:prstGeom>
          <a:ln>
            <a:noFill/>
          </a:ln>
          <a:effectLst>
            <a:softEdge rad="112500"/>
          </a:effectLst>
        </p:spPr>
      </p:pic>
      <p:sp>
        <p:nvSpPr>
          <p:cNvPr id="4" name="Marcador de número de diapositiva 3">
            <a:extLst>
              <a:ext uri="{FF2B5EF4-FFF2-40B4-BE49-F238E27FC236}">
                <a16:creationId xmlns:a16="http://schemas.microsoft.com/office/drawing/2014/main" id="{3D923213-AE7C-4440-A2DC-0B2E8F09BC87}"/>
              </a:ext>
            </a:extLst>
          </p:cNvPr>
          <p:cNvSpPr>
            <a:spLocks noGrp="1"/>
          </p:cNvSpPr>
          <p:nvPr>
            <p:ph type="sldNum" sz="quarter" idx="12"/>
          </p:nvPr>
        </p:nvSpPr>
        <p:spPr>
          <a:xfrm>
            <a:off x="284284" y="6356353"/>
            <a:ext cx="510846" cy="365125"/>
          </a:xfrm>
        </p:spPr>
        <p:txBody>
          <a:bodyPr/>
          <a:lstStyle/>
          <a:p>
            <a:fld id="{5A745FF5-85E7-44FB-BA6C-21F3DA7B9E3F}" type="slidenum">
              <a:rPr lang="es-EC" smtClean="0">
                <a:solidFill>
                  <a:prstClr val="black">
                    <a:tint val="75000"/>
                  </a:prstClr>
                </a:solidFill>
              </a:rPr>
              <a:pPr/>
              <a:t>50</a:t>
            </a:fld>
            <a:endParaRPr lang="es-EC" dirty="0">
              <a:solidFill>
                <a:prstClr val="black">
                  <a:tint val="75000"/>
                </a:prstClr>
              </a:solidFill>
            </a:endParaRPr>
          </a:p>
        </p:txBody>
      </p:sp>
      <p:sp>
        <p:nvSpPr>
          <p:cNvPr id="5" name="Shape">
            <a:extLst>
              <a:ext uri="{FF2B5EF4-FFF2-40B4-BE49-F238E27FC236}">
                <a16:creationId xmlns:a16="http://schemas.microsoft.com/office/drawing/2014/main" id="{8287BB10-0C8A-4F22-940D-9271587E453D}"/>
              </a:ext>
            </a:extLst>
          </p:cNvPr>
          <p:cNvSpPr/>
          <p:nvPr/>
        </p:nvSpPr>
        <p:spPr>
          <a:xfrm>
            <a:off x="0" y="1005237"/>
            <a:ext cx="12192000" cy="634398"/>
          </a:xfrm>
          <a:custGeom>
            <a:avLst/>
            <a:gdLst/>
            <a:ahLst/>
            <a:cxnLst>
              <a:cxn ang="0">
                <a:pos x="wd2" y="hd2"/>
              </a:cxn>
              <a:cxn ang="5400000">
                <a:pos x="wd2" y="hd2"/>
              </a:cxn>
              <a:cxn ang="10800000">
                <a:pos x="wd2" y="hd2"/>
              </a:cxn>
              <a:cxn ang="16200000">
                <a:pos x="wd2" y="hd2"/>
              </a:cxn>
            </a:cxnLst>
            <a:rect l="0" t="0" r="r" b="b"/>
            <a:pathLst>
              <a:path w="21600" h="21600" extrusionOk="0">
                <a:moveTo>
                  <a:pt x="20922" y="317"/>
                </a:moveTo>
                <a:lnTo>
                  <a:pt x="19860" y="301"/>
                </a:lnTo>
                <a:lnTo>
                  <a:pt x="19860" y="301"/>
                </a:lnTo>
                <a:lnTo>
                  <a:pt x="18821" y="285"/>
                </a:lnTo>
                <a:lnTo>
                  <a:pt x="17759" y="269"/>
                </a:lnTo>
                <a:lnTo>
                  <a:pt x="16697" y="254"/>
                </a:lnTo>
                <a:lnTo>
                  <a:pt x="15642" y="238"/>
                </a:lnTo>
                <a:lnTo>
                  <a:pt x="14580" y="222"/>
                </a:lnTo>
                <a:lnTo>
                  <a:pt x="13518" y="206"/>
                </a:lnTo>
                <a:lnTo>
                  <a:pt x="12456" y="190"/>
                </a:lnTo>
                <a:lnTo>
                  <a:pt x="11406" y="174"/>
                </a:lnTo>
                <a:lnTo>
                  <a:pt x="11406" y="174"/>
                </a:lnTo>
                <a:lnTo>
                  <a:pt x="10345" y="159"/>
                </a:lnTo>
                <a:lnTo>
                  <a:pt x="9282" y="143"/>
                </a:lnTo>
                <a:lnTo>
                  <a:pt x="8220" y="127"/>
                </a:lnTo>
                <a:lnTo>
                  <a:pt x="7181" y="111"/>
                </a:lnTo>
                <a:lnTo>
                  <a:pt x="7181" y="111"/>
                </a:lnTo>
                <a:lnTo>
                  <a:pt x="6119" y="95"/>
                </a:lnTo>
                <a:lnTo>
                  <a:pt x="5057" y="79"/>
                </a:lnTo>
                <a:lnTo>
                  <a:pt x="3995" y="63"/>
                </a:lnTo>
                <a:lnTo>
                  <a:pt x="2940" y="48"/>
                </a:lnTo>
                <a:lnTo>
                  <a:pt x="1878" y="32"/>
                </a:lnTo>
                <a:lnTo>
                  <a:pt x="816" y="16"/>
                </a:lnTo>
                <a:lnTo>
                  <a:pt x="0" y="0"/>
                </a:lnTo>
                <a:lnTo>
                  <a:pt x="0" y="10023"/>
                </a:lnTo>
                <a:cubicBezTo>
                  <a:pt x="2" y="10015"/>
                  <a:pt x="4" y="10007"/>
                  <a:pt x="6" y="10007"/>
                </a:cubicBezTo>
                <a:lnTo>
                  <a:pt x="6" y="10007"/>
                </a:lnTo>
                <a:lnTo>
                  <a:pt x="209" y="10007"/>
                </a:lnTo>
                <a:cubicBezTo>
                  <a:pt x="216" y="10007"/>
                  <a:pt x="223" y="10047"/>
                  <a:pt x="228" y="10126"/>
                </a:cubicBezTo>
                <a:cubicBezTo>
                  <a:pt x="233" y="10205"/>
                  <a:pt x="236" y="10301"/>
                  <a:pt x="236" y="10404"/>
                </a:cubicBezTo>
                <a:lnTo>
                  <a:pt x="236" y="10879"/>
                </a:lnTo>
                <a:cubicBezTo>
                  <a:pt x="236" y="11101"/>
                  <a:pt x="224" y="11276"/>
                  <a:pt x="209" y="11276"/>
                </a:cubicBezTo>
                <a:lnTo>
                  <a:pt x="209" y="11276"/>
                </a:lnTo>
                <a:lnTo>
                  <a:pt x="6" y="11276"/>
                </a:lnTo>
                <a:cubicBezTo>
                  <a:pt x="4" y="11276"/>
                  <a:pt x="2" y="11268"/>
                  <a:pt x="1" y="11260"/>
                </a:cubicBezTo>
                <a:lnTo>
                  <a:pt x="1" y="21275"/>
                </a:lnTo>
                <a:lnTo>
                  <a:pt x="815" y="21291"/>
                </a:lnTo>
                <a:lnTo>
                  <a:pt x="1877" y="21307"/>
                </a:lnTo>
                <a:lnTo>
                  <a:pt x="2932" y="21323"/>
                </a:lnTo>
                <a:lnTo>
                  <a:pt x="3994" y="21338"/>
                </a:lnTo>
                <a:lnTo>
                  <a:pt x="5056" y="21354"/>
                </a:lnTo>
                <a:lnTo>
                  <a:pt x="6118" y="21370"/>
                </a:lnTo>
                <a:lnTo>
                  <a:pt x="7157" y="21386"/>
                </a:lnTo>
                <a:lnTo>
                  <a:pt x="7157" y="21386"/>
                </a:lnTo>
                <a:lnTo>
                  <a:pt x="8219" y="21402"/>
                </a:lnTo>
                <a:lnTo>
                  <a:pt x="9280" y="21418"/>
                </a:lnTo>
                <a:lnTo>
                  <a:pt x="10343" y="21434"/>
                </a:lnTo>
                <a:lnTo>
                  <a:pt x="11405" y="21449"/>
                </a:lnTo>
                <a:lnTo>
                  <a:pt x="11405" y="21449"/>
                </a:lnTo>
                <a:lnTo>
                  <a:pt x="12454" y="21465"/>
                </a:lnTo>
                <a:lnTo>
                  <a:pt x="13516" y="21481"/>
                </a:lnTo>
                <a:lnTo>
                  <a:pt x="14579" y="21497"/>
                </a:lnTo>
                <a:lnTo>
                  <a:pt x="15634" y="21513"/>
                </a:lnTo>
                <a:lnTo>
                  <a:pt x="15634" y="21513"/>
                </a:lnTo>
                <a:lnTo>
                  <a:pt x="16696" y="21529"/>
                </a:lnTo>
                <a:lnTo>
                  <a:pt x="17757" y="21545"/>
                </a:lnTo>
                <a:lnTo>
                  <a:pt x="18819" y="21560"/>
                </a:lnTo>
                <a:lnTo>
                  <a:pt x="19881" y="21576"/>
                </a:lnTo>
                <a:lnTo>
                  <a:pt x="19881" y="21576"/>
                </a:lnTo>
                <a:lnTo>
                  <a:pt x="20920" y="21592"/>
                </a:lnTo>
                <a:lnTo>
                  <a:pt x="21600" y="21600"/>
                </a:lnTo>
                <a:lnTo>
                  <a:pt x="21600" y="325"/>
                </a:lnTo>
                <a:lnTo>
                  <a:pt x="20922" y="317"/>
                </a:lnTo>
                <a:close/>
                <a:moveTo>
                  <a:pt x="708" y="10879"/>
                </a:moveTo>
                <a:cubicBezTo>
                  <a:pt x="708" y="10982"/>
                  <a:pt x="706" y="11085"/>
                  <a:pt x="700" y="11157"/>
                </a:cubicBezTo>
                <a:cubicBezTo>
                  <a:pt x="695" y="11228"/>
                  <a:pt x="688" y="11276"/>
                  <a:pt x="681" y="11276"/>
                </a:cubicBezTo>
                <a:lnTo>
                  <a:pt x="681" y="11276"/>
                </a:lnTo>
                <a:lnTo>
                  <a:pt x="478" y="11276"/>
                </a:lnTo>
                <a:cubicBezTo>
                  <a:pt x="471" y="11276"/>
                  <a:pt x="464" y="11236"/>
                  <a:pt x="459" y="11157"/>
                </a:cubicBezTo>
                <a:cubicBezTo>
                  <a:pt x="454" y="11085"/>
                  <a:pt x="451" y="10982"/>
                  <a:pt x="451" y="10879"/>
                </a:cubicBezTo>
                <a:lnTo>
                  <a:pt x="451" y="10403"/>
                </a:lnTo>
                <a:cubicBezTo>
                  <a:pt x="451" y="10181"/>
                  <a:pt x="463" y="10007"/>
                  <a:pt x="478" y="10007"/>
                </a:cubicBezTo>
                <a:lnTo>
                  <a:pt x="478" y="10007"/>
                </a:lnTo>
                <a:lnTo>
                  <a:pt x="681" y="10007"/>
                </a:lnTo>
                <a:cubicBezTo>
                  <a:pt x="696" y="10007"/>
                  <a:pt x="708" y="10181"/>
                  <a:pt x="708" y="10403"/>
                </a:cubicBezTo>
                <a:lnTo>
                  <a:pt x="708" y="10879"/>
                </a:lnTo>
                <a:close/>
                <a:moveTo>
                  <a:pt x="1181" y="10887"/>
                </a:moveTo>
                <a:cubicBezTo>
                  <a:pt x="1181" y="11109"/>
                  <a:pt x="1169" y="11284"/>
                  <a:pt x="1154" y="11284"/>
                </a:cubicBezTo>
                <a:lnTo>
                  <a:pt x="1154" y="11284"/>
                </a:lnTo>
                <a:lnTo>
                  <a:pt x="951" y="11284"/>
                </a:lnTo>
                <a:cubicBezTo>
                  <a:pt x="944" y="11284"/>
                  <a:pt x="937" y="11244"/>
                  <a:pt x="932" y="11165"/>
                </a:cubicBezTo>
                <a:cubicBezTo>
                  <a:pt x="927" y="11085"/>
                  <a:pt x="924" y="10990"/>
                  <a:pt x="924" y="10887"/>
                </a:cubicBezTo>
                <a:lnTo>
                  <a:pt x="924" y="10411"/>
                </a:lnTo>
                <a:cubicBezTo>
                  <a:pt x="924" y="10189"/>
                  <a:pt x="936" y="10015"/>
                  <a:pt x="951" y="10015"/>
                </a:cubicBezTo>
                <a:lnTo>
                  <a:pt x="951" y="10015"/>
                </a:lnTo>
                <a:lnTo>
                  <a:pt x="1154" y="10015"/>
                </a:lnTo>
                <a:cubicBezTo>
                  <a:pt x="1161" y="10015"/>
                  <a:pt x="1168" y="10055"/>
                  <a:pt x="1173" y="10134"/>
                </a:cubicBezTo>
                <a:cubicBezTo>
                  <a:pt x="1178" y="10213"/>
                  <a:pt x="1181" y="10308"/>
                  <a:pt x="1181" y="10411"/>
                </a:cubicBezTo>
                <a:lnTo>
                  <a:pt x="1181" y="10887"/>
                </a:lnTo>
                <a:close/>
                <a:moveTo>
                  <a:pt x="1654" y="10895"/>
                </a:moveTo>
                <a:cubicBezTo>
                  <a:pt x="1654" y="11117"/>
                  <a:pt x="1642" y="11292"/>
                  <a:pt x="1627" y="11292"/>
                </a:cubicBezTo>
                <a:lnTo>
                  <a:pt x="1627" y="11292"/>
                </a:lnTo>
                <a:lnTo>
                  <a:pt x="1424" y="11292"/>
                </a:lnTo>
                <a:cubicBezTo>
                  <a:pt x="1417" y="11292"/>
                  <a:pt x="1410" y="11252"/>
                  <a:pt x="1405" y="11173"/>
                </a:cubicBezTo>
                <a:cubicBezTo>
                  <a:pt x="1400" y="11093"/>
                  <a:pt x="1396" y="10998"/>
                  <a:pt x="1396" y="10895"/>
                </a:cubicBezTo>
                <a:lnTo>
                  <a:pt x="1396" y="10419"/>
                </a:lnTo>
                <a:cubicBezTo>
                  <a:pt x="1396" y="10197"/>
                  <a:pt x="1409" y="10023"/>
                  <a:pt x="1424" y="10023"/>
                </a:cubicBezTo>
                <a:lnTo>
                  <a:pt x="1424" y="10023"/>
                </a:lnTo>
                <a:lnTo>
                  <a:pt x="1627" y="10023"/>
                </a:lnTo>
                <a:cubicBezTo>
                  <a:pt x="1634" y="10023"/>
                  <a:pt x="1641" y="10062"/>
                  <a:pt x="1646" y="10142"/>
                </a:cubicBezTo>
                <a:cubicBezTo>
                  <a:pt x="1651" y="10221"/>
                  <a:pt x="1654" y="10316"/>
                  <a:pt x="1654" y="10419"/>
                </a:cubicBezTo>
                <a:lnTo>
                  <a:pt x="1654" y="10895"/>
                </a:lnTo>
                <a:close/>
                <a:moveTo>
                  <a:pt x="2126" y="10903"/>
                </a:moveTo>
                <a:cubicBezTo>
                  <a:pt x="2126" y="11125"/>
                  <a:pt x="2114" y="11299"/>
                  <a:pt x="2099" y="11299"/>
                </a:cubicBezTo>
                <a:cubicBezTo>
                  <a:pt x="2099" y="11299"/>
                  <a:pt x="2099" y="11299"/>
                  <a:pt x="2099" y="11299"/>
                </a:cubicBezTo>
                <a:lnTo>
                  <a:pt x="1896" y="11299"/>
                </a:lnTo>
                <a:cubicBezTo>
                  <a:pt x="1889" y="11299"/>
                  <a:pt x="1882" y="11260"/>
                  <a:pt x="1877" y="11181"/>
                </a:cubicBezTo>
                <a:cubicBezTo>
                  <a:pt x="1872" y="11109"/>
                  <a:pt x="1869" y="11006"/>
                  <a:pt x="1869" y="10903"/>
                </a:cubicBezTo>
                <a:lnTo>
                  <a:pt x="1869" y="10427"/>
                </a:lnTo>
                <a:cubicBezTo>
                  <a:pt x="1869" y="10205"/>
                  <a:pt x="1881" y="10031"/>
                  <a:pt x="1896" y="10031"/>
                </a:cubicBezTo>
                <a:lnTo>
                  <a:pt x="1896" y="10031"/>
                </a:lnTo>
                <a:lnTo>
                  <a:pt x="2099" y="10031"/>
                </a:lnTo>
                <a:cubicBezTo>
                  <a:pt x="2114" y="10031"/>
                  <a:pt x="2126" y="10205"/>
                  <a:pt x="2126" y="10427"/>
                </a:cubicBezTo>
                <a:lnTo>
                  <a:pt x="2126" y="10903"/>
                </a:lnTo>
                <a:close/>
                <a:moveTo>
                  <a:pt x="2599" y="10903"/>
                </a:moveTo>
                <a:cubicBezTo>
                  <a:pt x="2599" y="11006"/>
                  <a:pt x="2596" y="11109"/>
                  <a:pt x="2591" y="11181"/>
                </a:cubicBezTo>
                <a:cubicBezTo>
                  <a:pt x="2586" y="11252"/>
                  <a:pt x="2579" y="11299"/>
                  <a:pt x="2572" y="11299"/>
                </a:cubicBezTo>
                <a:lnTo>
                  <a:pt x="2572" y="11299"/>
                </a:lnTo>
                <a:lnTo>
                  <a:pt x="2369" y="11299"/>
                </a:lnTo>
                <a:cubicBezTo>
                  <a:pt x="2354" y="11299"/>
                  <a:pt x="2342" y="11125"/>
                  <a:pt x="2342" y="10903"/>
                </a:cubicBezTo>
                <a:lnTo>
                  <a:pt x="2342" y="10427"/>
                </a:lnTo>
                <a:cubicBezTo>
                  <a:pt x="2342" y="10324"/>
                  <a:pt x="2344" y="10221"/>
                  <a:pt x="2350" y="10150"/>
                </a:cubicBezTo>
                <a:cubicBezTo>
                  <a:pt x="2355" y="10078"/>
                  <a:pt x="2362" y="10031"/>
                  <a:pt x="2369" y="10031"/>
                </a:cubicBezTo>
                <a:lnTo>
                  <a:pt x="2369" y="10031"/>
                </a:lnTo>
                <a:lnTo>
                  <a:pt x="2572" y="10031"/>
                </a:lnTo>
                <a:cubicBezTo>
                  <a:pt x="2587" y="10031"/>
                  <a:pt x="2599" y="10205"/>
                  <a:pt x="2599" y="10427"/>
                </a:cubicBezTo>
                <a:lnTo>
                  <a:pt x="2599" y="10903"/>
                </a:lnTo>
                <a:close/>
                <a:moveTo>
                  <a:pt x="3059" y="10911"/>
                </a:moveTo>
                <a:cubicBezTo>
                  <a:pt x="3059" y="11014"/>
                  <a:pt x="3057" y="11117"/>
                  <a:pt x="3051" y="11188"/>
                </a:cubicBezTo>
                <a:cubicBezTo>
                  <a:pt x="3046" y="11260"/>
                  <a:pt x="3039" y="11307"/>
                  <a:pt x="3032" y="11307"/>
                </a:cubicBezTo>
                <a:lnTo>
                  <a:pt x="3032" y="11307"/>
                </a:lnTo>
                <a:lnTo>
                  <a:pt x="2933" y="11307"/>
                </a:lnTo>
                <a:cubicBezTo>
                  <a:pt x="2933" y="11307"/>
                  <a:pt x="2933" y="11307"/>
                  <a:pt x="2933" y="11307"/>
                </a:cubicBezTo>
                <a:lnTo>
                  <a:pt x="2842" y="11307"/>
                </a:lnTo>
                <a:cubicBezTo>
                  <a:pt x="2827" y="11307"/>
                  <a:pt x="2814" y="11133"/>
                  <a:pt x="2814" y="10911"/>
                </a:cubicBezTo>
                <a:lnTo>
                  <a:pt x="2814" y="10435"/>
                </a:lnTo>
                <a:cubicBezTo>
                  <a:pt x="2814" y="10332"/>
                  <a:pt x="2817" y="10229"/>
                  <a:pt x="2823" y="10158"/>
                </a:cubicBezTo>
                <a:cubicBezTo>
                  <a:pt x="2828" y="10086"/>
                  <a:pt x="2835" y="10039"/>
                  <a:pt x="2842" y="10039"/>
                </a:cubicBezTo>
                <a:lnTo>
                  <a:pt x="2842" y="10039"/>
                </a:lnTo>
                <a:lnTo>
                  <a:pt x="2940" y="10039"/>
                </a:lnTo>
                <a:cubicBezTo>
                  <a:pt x="2940" y="10039"/>
                  <a:pt x="2940" y="10039"/>
                  <a:pt x="2940" y="10039"/>
                </a:cubicBezTo>
                <a:lnTo>
                  <a:pt x="3032" y="10039"/>
                </a:lnTo>
                <a:cubicBezTo>
                  <a:pt x="3048" y="10039"/>
                  <a:pt x="3060" y="10213"/>
                  <a:pt x="3060" y="10435"/>
                </a:cubicBezTo>
                <a:lnTo>
                  <a:pt x="3060" y="10911"/>
                </a:lnTo>
                <a:close/>
                <a:moveTo>
                  <a:pt x="3532" y="10919"/>
                </a:moveTo>
                <a:cubicBezTo>
                  <a:pt x="3532" y="11141"/>
                  <a:pt x="3520" y="11315"/>
                  <a:pt x="3504" y="11315"/>
                </a:cubicBezTo>
                <a:lnTo>
                  <a:pt x="3504" y="11315"/>
                </a:lnTo>
                <a:lnTo>
                  <a:pt x="3302" y="11315"/>
                </a:lnTo>
                <a:cubicBezTo>
                  <a:pt x="3294" y="11315"/>
                  <a:pt x="3287" y="11276"/>
                  <a:pt x="3282" y="11196"/>
                </a:cubicBezTo>
                <a:cubicBezTo>
                  <a:pt x="3277" y="11125"/>
                  <a:pt x="3274" y="11022"/>
                  <a:pt x="3274" y="10919"/>
                </a:cubicBezTo>
                <a:lnTo>
                  <a:pt x="3274" y="10443"/>
                </a:lnTo>
                <a:cubicBezTo>
                  <a:pt x="3274" y="10221"/>
                  <a:pt x="3286" y="10047"/>
                  <a:pt x="3302" y="10047"/>
                </a:cubicBezTo>
                <a:lnTo>
                  <a:pt x="3302" y="10047"/>
                </a:lnTo>
                <a:lnTo>
                  <a:pt x="3504" y="10047"/>
                </a:lnTo>
                <a:cubicBezTo>
                  <a:pt x="3511" y="10047"/>
                  <a:pt x="3518" y="10086"/>
                  <a:pt x="3523" y="10166"/>
                </a:cubicBezTo>
                <a:cubicBezTo>
                  <a:pt x="3528" y="10237"/>
                  <a:pt x="3532" y="10340"/>
                  <a:pt x="3532" y="10443"/>
                </a:cubicBezTo>
                <a:lnTo>
                  <a:pt x="3532" y="10919"/>
                </a:lnTo>
                <a:close/>
                <a:moveTo>
                  <a:pt x="4004" y="10927"/>
                </a:moveTo>
                <a:cubicBezTo>
                  <a:pt x="4004" y="11030"/>
                  <a:pt x="4002" y="11133"/>
                  <a:pt x="3996" y="11204"/>
                </a:cubicBezTo>
                <a:cubicBezTo>
                  <a:pt x="3991" y="11276"/>
                  <a:pt x="3984" y="11323"/>
                  <a:pt x="3977" y="11323"/>
                </a:cubicBezTo>
                <a:lnTo>
                  <a:pt x="3977" y="11323"/>
                </a:lnTo>
                <a:lnTo>
                  <a:pt x="3774" y="11323"/>
                </a:lnTo>
                <a:cubicBezTo>
                  <a:pt x="3767" y="11323"/>
                  <a:pt x="3760" y="11284"/>
                  <a:pt x="3755" y="11204"/>
                </a:cubicBezTo>
                <a:cubicBezTo>
                  <a:pt x="3750" y="11125"/>
                  <a:pt x="3747" y="11030"/>
                  <a:pt x="3747" y="10927"/>
                </a:cubicBezTo>
                <a:lnTo>
                  <a:pt x="3747" y="10451"/>
                </a:lnTo>
                <a:cubicBezTo>
                  <a:pt x="3747" y="10229"/>
                  <a:pt x="3759" y="10055"/>
                  <a:pt x="3774" y="10055"/>
                </a:cubicBezTo>
                <a:lnTo>
                  <a:pt x="3774" y="10055"/>
                </a:lnTo>
                <a:lnTo>
                  <a:pt x="3977" y="10055"/>
                </a:lnTo>
                <a:cubicBezTo>
                  <a:pt x="3992" y="10055"/>
                  <a:pt x="4004" y="10229"/>
                  <a:pt x="4004" y="10451"/>
                </a:cubicBezTo>
                <a:lnTo>
                  <a:pt x="4004" y="10927"/>
                </a:lnTo>
                <a:close/>
                <a:moveTo>
                  <a:pt x="4477" y="10935"/>
                </a:moveTo>
                <a:cubicBezTo>
                  <a:pt x="4477" y="11038"/>
                  <a:pt x="4474" y="11141"/>
                  <a:pt x="4468" y="11212"/>
                </a:cubicBezTo>
                <a:cubicBezTo>
                  <a:pt x="4463" y="11284"/>
                  <a:pt x="4456" y="11331"/>
                  <a:pt x="4449" y="11331"/>
                </a:cubicBezTo>
                <a:lnTo>
                  <a:pt x="4449" y="11331"/>
                </a:lnTo>
                <a:lnTo>
                  <a:pt x="4247" y="11331"/>
                </a:lnTo>
                <a:cubicBezTo>
                  <a:pt x="4231" y="11331"/>
                  <a:pt x="4219" y="11157"/>
                  <a:pt x="4219" y="10935"/>
                </a:cubicBezTo>
                <a:lnTo>
                  <a:pt x="4219" y="10459"/>
                </a:lnTo>
                <a:cubicBezTo>
                  <a:pt x="4219" y="10356"/>
                  <a:pt x="4222" y="10253"/>
                  <a:pt x="4227" y="10181"/>
                </a:cubicBezTo>
                <a:cubicBezTo>
                  <a:pt x="4232" y="10110"/>
                  <a:pt x="4240" y="10062"/>
                  <a:pt x="4247" y="10062"/>
                </a:cubicBezTo>
                <a:lnTo>
                  <a:pt x="4247" y="10062"/>
                </a:lnTo>
                <a:lnTo>
                  <a:pt x="4449" y="10062"/>
                </a:lnTo>
                <a:cubicBezTo>
                  <a:pt x="4465" y="10062"/>
                  <a:pt x="4477" y="10237"/>
                  <a:pt x="4477" y="10459"/>
                </a:cubicBezTo>
                <a:lnTo>
                  <a:pt x="4477" y="10935"/>
                </a:lnTo>
                <a:close/>
                <a:moveTo>
                  <a:pt x="4950" y="10943"/>
                </a:moveTo>
                <a:cubicBezTo>
                  <a:pt x="4950" y="11046"/>
                  <a:pt x="4947" y="11149"/>
                  <a:pt x="4941" y="11220"/>
                </a:cubicBezTo>
                <a:cubicBezTo>
                  <a:pt x="4936" y="11292"/>
                  <a:pt x="4929" y="11339"/>
                  <a:pt x="4922" y="11339"/>
                </a:cubicBezTo>
                <a:lnTo>
                  <a:pt x="4922" y="11339"/>
                </a:lnTo>
                <a:lnTo>
                  <a:pt x="4720" y="11339"/>
                </a:lnTo>
                <a:cubicBezTo>
                  <a:pt x="4712" y="11339"/>
                  <a:pt x="4705" y="11299"/>
                  <a:pt x="4700" y="11220"/>
                </a:cubicBezTo>
                <a:cubicBezTo>
                  <a:pt x="4695" y="11149"/>
                  <a:pt x="4692" y="11046"/>
                  <a:pt x="4692" y="10943"/>
                </a:cubicBezTo>
                <a:lnTo>
                  <a:pt x="4692" y="10467"/>
                </a:lnTo>
                <a:cubicBezTo>
                  <a:pt x="4692" y="10245"/>
                  <a:pt x="4704" y="10070"/>
                  <a:pt x="4720" y="10070"/>
                </a:cubicBezTo>
                <a:lnTo>
                  <a:pt x="4720" y="10070"/>
                </a:lnTo>
                <a:lnTo>
                  <a:pt x="4922" y="10070"/>
                </a:lnTo>
                <a:cubicBezTo>
                  <a:pt x="4937" y="10070"/>
                  <a:pt x="4950" y="10245"/>
                  <a:pt x="4950" y="10467"/>
                </a:cubicBezTo>
                <a:lnTo>
                  <a:pt x="4950" y="10943"/>
                </a:lnTo>
                <a:close/>
                <a:moveTo>
                  <a:pt x="5422" y="10951"/>
                </a:moveTo>
                <a:cubicBezTo>
                  <a:pt x="5422" y="11173"/>
                  <a:pt x="5410" y="11347"/>
                  <a:pt x="5395" y="11347"/>
                </a:cubicBezTo>
                <a:lnTo>
                  <a:pt x="5395" y="11347"/>
                </a:lnTo>
                <a:lnTo>
                  <a:pt x="5192" y="11347"/>
                </a:lnTo>
                <a:cubicBezTo>
                  <a:pt x="5177" y="11347"/>
                  <a:pt x="5165" y="11173"/>
                  <a:pt x="5165" y="10951"/>
                </a:cubicBezTo>
                <a:lnTo>
                  <a:pt x="5165" y="10475"/>
                </a:lnTo>
                <a:cubicBezTo>
                  <a:pt x="5165" y="10372"/>
                  <a:pt x="5168" y="10269"/>
                  <a:pt x="5173" y="10197"/>
                </a:cubicBezTo>
                <a:cubicBezTo>
                  <a:pt x="5178" y="10126"/>
                  <a:pt x="5185" y="10078"/>
                  <a:pt x="5192" y="10078"/>
                </a:cubicBezTo>
                <a:lnTo>
                  <a:pt x="5192" y="10078"/>
                </a:lnTo>
                <a:lnTo>
                  <a:pt x="5395" y="10078"/>
                </a:lnTo>
                <a:cubicBezTo>
                  <a:pt x="5402" y="10078"/>
                  <a:pt x="5409" y="10118"/>
                  <a:pt x="5414" y="10197"/>
                </a:cubicBezTo>
                <a:cubicBezTo>
                  <a:pt x="5419" y="10269"/>
                  <a:pt x="5422" y="10372"/>
                  <a:pt x="5422" y="10475"/>
                </a:cubicBezTo>
                <a:lnTo>
                  <a:pt x="5422" y="10951"/>
                </a:lnTo>
                <a:close/>
                <a:moveTo>
                  <a:pt x="5895" y="10958"/>
                </a:moveTo>
                <a:cubicBezTo>
                  <a:pt x="5895" y="11181"/>
                  <a:pt x="5883" y="11355"/>
                  <a:pt x="5867" y="11355"/>
                </a:cubicBezTo>
                <a:lnTo>
                  <a:pt x="5867" y="11355"/>
                </a:lnTo>
                <a:lnTo>
                  <a:pt x="5665" y="11355"/>
                </a:lnTo>
                <a:cubicBezTo>
                  <a:pt x="5657" y="11355"/>
                  <a:pt x="5650" y="11315"/>
                  <a:pt x="5645" y="11236"/>
                </a:cubicBezTo>
                <a:cubicBezTo>
                  <a:pt x="5640" y="11157"/>
                  <a:pt x="5637" y="11062"/>
                  <a:pt x="5637" y="10958"/>
                </a:cubicBezTo>
                <a:lnTo>
                  <a:pt x="5637" y="10483"/>
                </a:lnTo>
                <a:cubicBezTo>
                  <a:pt x="5637" y="10261"/>
                  <a:pt x="5649" y="10086"/>
                  <a:pt x="5665" y="10086"/>
                </a:cubicBezTo>
                <a:cubicBezTo>
                  <a:pt x="5665" y="10086"/>
                  <a:pt x="5665" y="10086"/>
                  <a:pt x="5665" y="10086"/>
                </a:cubicBezTo>
                <a:lnTo>
                  <a:pt x="5867" y="10094"/>
                </a:lnTo>
                <a:cubicBezTo>
                  <a:pt x="5874" y="10094"/>
                  <a:pt x="5881" y="10134"/>
                  <a:pt x="5886" y="10213"/>
                </a:cubicBezTo>
                <a:cubicBezTo>
                  <a:pt x="5891" y="10284"/>
                  <a:pt x="5895" y="10388"/>
                  <a:pt x="5895" y="10491"/>
                </a:cubicBezTo>
                <a:lnTo>
                  <a:pt x="5895" y="10958"/>
                </a:lnTo>
                <a:close/>
                <a:moveTo>
                  <a:pt x="6368" y="10966"/>
                </a:moveTo>
                <a:cubicBezTo>
                  <a:pt x="6368" y="11069"/>
                  <a:pt x="6365" y="11173"/>
                  <a:pt x="6359" y="11244"/>
                </a:cubicBezTo>
                <a:cubicBezTo>
                  <a:pt x="6354" y="11315"/>
                  <a:pt x="6347" y="11363"/>
                  <a:pt x="6340" y="11363"/>
                </a:cubicBezTo>
                <a:lnTo>
                  <a:pt x="6340" y="11363"/>
                </a:lnTo>
                <a:lnTo>
                  <a:pt x="6137" y="11363"/>
                </a:lnTo>
                <a:cubicBezTo>
                  <a:pt x="6122" y="11363"/>
                  <a:pt x="6110" y="11188"/>
                  <a:pt x="6110" y="10966"/>
                </a:cubicBezTo>
                <a:lnTo>
                  <a:pt x="6110" y="10491"/>
                </a:lnTo>
                <a:cubicBezTo>
                  <a:pt x="6110" y="10388"/>
                  <a:pt x="6113" y="10284"/>
                  <a:pt x="6118" y="10213"/>
                </a:cubicBezTo>
                <a:cubicBezTo>
                  <a:pt x="6123" y="10142"/>
                  <a:pt x="6130" y="10094"/>
                  <a:pt x="6137" y="10094"/>
                </a:cubicBezTo>
                <a:lnTo>
                  <a:pt x="6137" y="10094"/>
                </a:lnTo>
                <a:lnTo>
                  <a:pt x="6340" y="10094"/>
                </a:lnTo>
                <a:cubicBezTo>
                  <a:pt x="6355" y="10094"/>
                  <a:pt x="6368" y="10269"/>
                  <a:pt x="6368" y="10491"/>
                </a:cubicBezTo>
                <a:lnTo>
                  <a:pt x="6368" y="10966"/>
                </a:lnTo>
                <a:close/>
                <a:moveTo>
                  <a:pt x="6840" y="10974"/>
                </a:moveTo>
                <a:cubicBezTo>
                  <a:pt x="6840" y="11077"/>
                  <a:pt x="6837" y="11181"/>
                  <a:pt x="6832" y="11252"/>
                </a:cubicBezTo>
                <a:cubicBezTo>
                  <a:pt x="6827" y="11323"/>
                  <a:pt x="6819" y="11371"/>
                  <a:pt x="6812" y="11371"/>
                </a:cubicBezTo>
                <a:lnTo>
                  <a:pt x="6812" y="11371"/>
                </a:lnTo>
                <a:lnTo>
                  <a:pt x="6610" y="11371"/>
                </a:lnTo>
                <a:cubicBezTo>
                  <a:pt x="6603" y="11371"/>
                  <a:pt x="6595" y="11331"/>
                  <a:pt x="6590" y="11252"/>
                </a:cubicBezTo>
                <a:cubicBezTo>
                  <a:pt x="6586" y="11173"/>
                  <a:pt x="6582" y="11077"/>
                  <a:pt x="6582" y="10974"/>
                </a:cubicBezTo>
                <a:lnTo>
                  <a:pt x="6582" y="10499"/>
                </a:lnTo>
                <a:cubicBezTo>
                  <a:pt x="6582" y="10277"/>
                  <a:pt x="6594" y="10102"/>
                  <a:pt x="6610" y="10102"/>
                </a:cubicBezTo>
                <a:lnTo>
                  <a:pt x="6610" y="10102"/>
                </a:lnTo>
                <a:lnTo>
                  <a:pt x="6812" y="10102"/>
                </a:lnTo>
                <a:cubicBezTo>
                  <a:pt x="6828" y="10102"/>
                  <a:pt x="6840" y="10277"/>
                  <a:pt x="6840" y="10499"/>
                </a:cubicBezTo>
                <a:lnTo>
                  <a:pt x="6840" y="10974"/>
                </a:lnTo>
                <a:close/>
                <a:moveTo>
                  <a:pt x="7285" y="10982"/>
                </a:moveTo>
                <a:cubicBezTo>
                  <a:pt x="7285" y="11204"/>
                  <a:pt x="7272" y="11379"/>
                  <a:pt x="7257" y="11379"/>
                </a:cubicBezTo>
                <a:cubicBezTo>
                  <a:pt x="7257" y="11379"/>
                  <a:pt x="7257" y="11379"/>
                  <a:pt x="7257" y="11379"/>
                </a:cubicBezTo>
                <a:lnTo>
                  <a:pt x="7159" y="11379"/>
                </a:lnTo>
                <a:cubicBezTo>
                  <a:pt x="7159" y="11379"/>
                  <a:pt x="7159" y="11379"/>
                  <a:pt x="7158" y="11379"/>
                </a:cubicBezTo>
                <a:lnTo>
                  <a:pt x="7083" y="11379"/>
                </a:lnTo>
                <a:cubicBezTo>
                  <a:pt x="7067" y="11379"/>
                  <a:pt x="7055" y="11204"/>
                  <a:pt x="7055" y="10982"/>
                </a:cubicBezTo>
                <a:lnTo>
                  <a:pt x="7055" y="10507"/>
                </a:lnTo>
                <a:cubicBezTo>
                  <a:pt x="7055" y="10403"/>
                  <a:pt x="7058" y="10300"/>
                  <a:pt x="7063" y="10229"/>
                </a:cubicBezTo>
                <a:cubicBezTo>
                  <a:pt x="7069" y="10158"/>
                  <a:pt x="7075" y="10110"/>
                  <a:pt x="7083" y="10110"/>
                </a:cubicBezTo>
                <a:cubicBezTo>
                  <a:pt x="7083" y="10110"/>
                  <a:pt x="7083" y="10110"/>
                  <a:pt x="7083" y="10110"/>
                </a:cubicBezTo>
                <a:lnTo>
                  <a:pt x="7181" y="10110"/>
                </a:lnTo>
                <a:cubicBezTo>
                  <a:pt x="7181" y="10110"/>
                  <a:pt x="7181" y="10110"/>
                  <a:pt x="7181" y="10110"/>
                </a:cubicBezTo>
                <a:lnTo>
                  <a:pt x="7257" y="10110"/>
                </a:lnTo>
                <a:cubicBezTo>
                  <a:pt x="7264" y="10110"/>
                  <a:pt x="7271" y="10150"/>
                  <a:pt x="7276" y="10229"/>
                </a:cubicBezTo>
                <a:cubicBezTo>
                  <a:pt x="7281" y="10300"/>
                  <a:pt x="7285" y="10403"/>
                  <a:pt x="7285" y="10507"/>
                </a:cubicBezTo>
                <a:lnTo>
                  <a:pt x="7285" y="10982"/>
                </a:lnTo>
                <a:close/>
                <a:moveTo>
                  <a:pt x="7757" y="10990"/>
                </a:moveTo>
                <a:cubicBezTo>
                  <a:pt x="7757" y="11093"/>
                  <a:pt x="7754" y="11196"/>
                  <a:pt x="7749" y="11268"/>
                </a:cubicBezTo>
                <a:cubicBezTo>
                  <a:pt x="7744" y="11339"/>
                  <a:pt x="7736" y="11387"/>
                  <a:pt x="7729" y="11387"/>
                </a:cubicBezTo>
                <a:lnTo>
                  <a:pt x="7729" y="11387"/>
                </a:lnTo>
                <a:lnTo>
                  <a:pt x="7527" y="11387"/>
                </a:lnTo>
                <a:cubicBezTo>
                  <a:pt x="7520" y="11387"/>
                  <a:pt x="7512" y="11347"/>
                  <a:pt x="7508" y="11268"/>
                </a:cubicBezTo>
                <a:cubicBezTo>
                  <a:pt x="7503" y="11188"/>
                  <a:pt x="7499" y="11093"/>
                  <a:pt x="7499" y="10990"/>
                </a:cubicBezTo>
                <a:lnTo>
                  <a:pt x="7499" y="10514"/>
                </a:lnTo>
                <a:cubicBezTo>
                  <a:pt x="7499" y="10292"/>
                  <a:pt x="7511" y="10118"/>
                  <a:pt x="7527" y="10118"/>
                </a:cubicBezTo>
                <a:lnTo>
                  <a:pt x="7527" y="10118"/>
                </a:lnTo>
                <a:lnTo>
                  <a:pt x="7729" y="10118"/>
                </a:lnTo>
                <a:cubicBezTo>
                  <a:pt x="7745" y="10118"/>
                  <a:pt x="7757" y="10292"/>
                  <a:pt x="7757" y="10514"/>
                </a:cubicBezTo>
                <a:lnTo>
                  <a:pt x="7757" y="10990"/>
                </a:lnTo>
                <a:close/>
                <a:moveTo>
                  <a:pt x="8230" y="10998"/>
                </a:moveTo>
                <a:cubicBezTo>
                  <a:pt x="8230" y="11220"/>
                  <a:pt x="8218" y="11395"/>
                  <a:pt x="8202" y="11395"/>
                </a:cubicBezTo>
                <a:lnTo>
                  <a:pt x="8202" y="11395"/>
                </a:lnTo>
                <a:lnTo>
                  <a:pt x="8000" y="11395"/>
                </a:lnTo>
                <a:cubicBezTo>
                  <a:pt x="7992" y="11395"/>
                  <a:pt x="7985" y="11355"/>
                  <a:pt x="7980" y="11276"/>
                </a:cubicBezTo>
                <a:cubicBezTo>
                  <a:pt x="7975" y="11196"/>
                  <a:pt x="7972" y="11101"/>
                  <a:pt x="7972" y="10998"/>
                </a:cubicBezTo>
                <a:lnTo>
                  <a:pt x="7972" y="10522"/>
                </a:lnTo>
                <a:cubicBezTo>
                  <a:pt x="7972" y="10300"/>
                  <a:pt x="7984" y="10126"/>
                  <a:pt x="8000" y="10126"/>
                </a:cubicBezTo>
                <a:lnTo>
                  <a:pt x="8000" y="10126"/>
                </a:lnTo>
                <a:lnTo>
                  <a:pt x="8202" y="10126"/>
                </a:lnTo>
                <a:cubicBezTo>
                  <a:pt x="8209" y="10126"/>
                  <a:pt x="8216" y="10166"/>
                  <a:pt x="8221" y="10245"/>
                </a:cubicBezTo>
                <a:cubicBezTo>
                  <a:pt x="8226" y="10324"/>
                  <a:pt x="8230" y="10419"/>
                  <a:pt x="8230" y="10522"/>
                </a:cubicBezTo>
                <a:lnTo>
                  <a:pt x="8230" y="10998"/>
                </a:lnTo>
                <a:close/>
                <a:moveTo>
                  <a:pt x="8702" y="10998"/>
                </a:moveTo>
                <a:cubicBezTo>
                  <a:pt x="8702" y="11101"/>
                  <a:pt x="8699" y="11204"/>
                  <a:pt x="8694" y="11276"/>
                </a:cubicBezTo>
                <a:cubicBezTo>
                  <a:pt x="8688" y="11347"/>
                  <a:pt x="8682" y="11395"/>
                  <a:pt x="8674" y="11395"/>
                </a:cubicBezTo>
                <a:lnTo>
                  <a:pt x="8674" y="11395"/>
                </a:lnTo>
                <a:lnTo>
                  <a:pt x="8472" y="11395"/>
                </a:lnTo>
                <a:cubicBezTo>
                  <a:pt x="8465" y="11395"/>
                  <a:pt x="8458" y="11355"/>
                  <a:pt x="8453" y="11276"/>
                </a:cubicBezTo>
                <a:cubicBezTo>
                  <a:pt x="8448" y="11196"/>
                  <a:pt x="8444" y="11101"/>
                  <a:pt x="8444" y="10998"/>
                </a:cubicBezTo>
                <a:lnTo>
                  <a:pt x="8444" y="10522"/>
                </a:lnTo>
                <a:cubicBezTo>
                  <a:pt x="8444" y="10300"/>
                  <a:pt x="8456" y="10126"/>
                  <a:pt x="8472" y="10126"/>
                </a:cubicBezTo>
                <a:lnTo>
                  <a:pt x="8472" y="10126"/>
                </a:lnTo>
                <a:lnTo>
                  <a:pt x="8674" y="10126"/>
                </a:lnTo>
                <a:cubicBezTo>
                  <a:pt x="8690" y="10126"/>
                  <a:pt x="8702" y="10300"/>
                  <a:pt x="8702" y="10522"/>
                </a:cubicBezTo>
                <a:lnTo>
                  <a:pt x="8702" y="10998"/>
                </a:lnTo>
                <a:close/>
                <a:moveTo>
                  <a:pt x="9175" y="11014"/>
                </a:moveTo>
                <a:cubicBezTo>
                  <a:pt x="9175" y="11236"/>
                  <a:pt x="9163" y="11410"/>
                  <a:pt x="9147" y="11410"/>
                </a:cubicBezTo>
                <a:lnTo>
                  <a:pt x="9147" y="11410"/>
                </a:lnTo>
                <a:lnTo>
                  <a:pt x="8945" y="11410"/>
                </a:lnTo>
                <a:cubicBezTo>
                  <a:pt x="8929" y="11410"/>
                  <a:pt x="8917" y="11236"/>
                  <a:pt x="8917" y="11014"/>
                </a:cubicBezTo>
                <a:lnTo>
                  <a:pt x="8917" y="10538"/>
                </a:lnTo>
                <a:cubicBezTo>
                  <a:pt x="8917" y="10435"/>
                  <a:pt x="8920" y="10332"/>
                  <a:pt x="8925" y="10261"/>
                </a:cubicBezTo>
                <a:cubicBezTo>
                  <a:pt x="8931" y="10189"/>
                  <a:pt x="8938" y="10142"/>
                  <a:pt x="8945" y="10142"/>
                </a:cubicBezTo>
                <a:lnTo>
                  <a:pt x="8945" y="10142"/>
                </a:lnTo>
                <a:lnTo>
                  <a:pt x="9147" y="10142"/>
                </a:lnTo>
                <a:cubicBezTo>
                  <a:pt x="9154" y="10142"/>
                  <a:pt x="9162" y="10181"/>
                  <a:pt x="9167" y="10261"/>
                </a:cubicBezTo>
                <a:cubicBezTo>
                  <a:pt x="9172" y="10332"/>
                  <a:pt x="9175" y="10435"/>
                  <a:pt x="9175" y="10538"/>
                </a:cubicBezTo>
                <a:lnTo>
                  <a:pt x="9175" y="11014"/>
                </a:lnTo>
                <a:close/>
                <a:moveTo>
                  <a:pt x="9647" y="11014"/>
                </a:moveTo>
                <a:cubicBezTo>
                  <a:pt x="9647" y="11236"/>
                  <a:pt x="9635" y="11410"/>
                  <a:pt x="9620" y="11410"/>
                </a:cubicBezTo>
                <a:cubicBezTo>
                  <a:pt x="9620" y="11410"/>
                  <a:pt x="9620" y="11410"/>
                  <a:pt x="9620" y="11410"/>
                </a:cubicBezTo>
                <a:lnTo>
                  <a:pt x="9417" y="11410"/>
                </a:lnTo>
                <a:cubicBezTo>
                  <a:pt x="9410" y="11410"/>
                  <a:pt x="9403" y="11371"/>
                  <a:pt x="9398" y="11292"/>
                </a:cubicBezTo>
                <a:cubicBezTo>
                  <a:pt x="9393" y="11220"/>
                  <a:pt x="9389" y="11117"/>
                  <a:pt x="9389" y="11014"/>
                </a:cubicBezTo>
                <a:lnTo>
                  <a:pt x="9389" y="10538"/>
                </a:lnTo>
                <a:cubicBezTo>
                  <a:pt x="9389" y="10316"/>
                  <a:pt x="9402" y="10142"/>
                  <a:pt x="9417" y="10142"/>
                </a:cubicBezTo>
                <a:lnTo>
                  <a:pt x="9417" y="10142"/>
                </a:lnTo>
                <a:lnTo>
                  <a:pt x="9620" y="10142"/>
                </a:lnTo>
                <a:cubicBezTo>
                  <a:pt x="9627" y="10142"/>
                  <a:pt x="9634" y="10181"/>
                  <a:pt x="9639" y="10261"/>
                </a:cubicBezTo>
                <a:cubicBezTo>
                  <a:pt x="9644" y="10340"/>
                  <a:pt x="9647" y="10435"/>
                  <a:pt x="9647" y="10538"/>
                </a:cubicBezTo>
                <a:lnTo>
                  <a:pt x="9647" y="11014"/>
                </a:lnTo>
                <a:close/>
                <a:moveTo>
                  <a:pt x="10120" y="11022"/>
                </a:moveTo>
                <a:cubicBezTo>
                  <a:pt x="10120" y="11125"/>
                  <a:pt x="10117" y="11228"/>
                  <a:pt x="10112" y="11299"/>
                </a:cubicBezTo>
                <a:cubicBezTo>
                  <a:pt x="10107" y="11371"/>
                  <a:pt x="10100" y="11418"/>
                  <a:pt x="10092" y="11418"/>
                </a:cubicBezTo>
                <a:lnTo>
                  <a:pt x="10092" y="11418"/>
                </a:lnTo>
                <a:lnTo>
                  <a:pt x="9890" y="11418"/>
                </a:lnTo>
                <a:cubicBezTo>
                  <a:pt x="9883" y="11418"/>
                  <a:pt x="9876" y="11379"/>
                  <a:pt x="9871" y="11299"/>
                </a:cubicBezTo>
                <a:cubicBezTo>
                  <a:pt x="9866" y="11228"/>
                  <a:pt x="9862" y="11125"/>
                  <a:pt x="9862" y="11022"/>
                </a:cubicBezTo>
                <a:lnTo>
                  <a:pt x="9862" y="10546"/>
                </a:lnTo>
                <a:cubicBezTo>
                  <a:pt x="9862" y="10324"/>
                  <a:pt x="9874" y="10150"/>
                  <a:pt x="9890" y="10150"/>
                </a:cubicBezTo>
                <a:lnTo>
                  <a:pt x="9890" y="10150"/>
                </a:lnTo>
                <a:lnTo>
                  <a:pt x="10092" y="10150"/>
                </a:lnTo>
                <a:cubicBezTo>
                  <a:pt x="10100" y="10150"/>
                  <a:pt x="10107" y="10189"/>
                  <a:pt x="10112" y="10269"/>
                </a:cubicBezTo>
                <a:cubicBezTo>
                  <a:pt x="10117" y="10340"/>
                  <a:pt x="10120" y="10443"/>
                  <a:pt x="10120" y="10546"/>
                </a:cubicBezTo>
                <a:lnTo>
                  <a:pt x="10120" y="11022"/>
                </a:lnTo>
                <a:close/>
                <a:moveTo>
                  <a:pt x="10592" y="11030"/>
                </a:moveTo>
                <a:cubicBezTo>
                  <a:pt x="10592" y="11133"/>
                  <a:pt x="10589" y="11236"/>
                  <a:pt x="10584" y="11307"/>
                </a:cubicBezTo>
                <a:cubicBezTo>
                  <a:pt x="10578" y="11379"/>
                  <a:pt x="10572" y="11426"/>
                  <a:pt x="10565" y="11426"/>
                </a:cubicBezTo>
                <a:lnTo>
                  <a:pt x="10565" y="11426"/>
                </a:lnTo>
                <a:lnTo>
                  <a:pt x="10362" y="11426"/>
                </a:lnTo>
                <a:cubicBezTo>
                  <a:pt x="10355" y="11426"/>
                  <a:pt x="10348" y="11387"/>
                  <a:pt x="10343" y="11307"/>
                </a:cubicBezTo>
                <a:cubicBezTo>
                  <a:pt x="10338" y="11236"/>
                  <a:pt x="10335" y="11133"/>
                  <a:pt x="10335" y="11030"/>
                </a:cubicBezTo>
                <a:lnTo>
                  <a:pt x="10335" y="10554"/>
                </a:lnTo>
                <a:cubicBezTo>
                  <a:pt x="10335" y="10332"/>
                  <a:pt x="10347" y="10158"/>
                  <a:pt x="10362" y="10158"/>
                </a:cubicBezTo>
                <a:lnTo>
                  <a:pt x="10362" y="10158"/>
                </a:lnTo>
                <a:lnTo>
                  <a:pt x="10565" y="10158"/>
                </a:lnTo>
                <a:cubicBezTo>
                  <a:pt x="10580" y="10158"/>
                  <a:pt x="10592" y="10332"/>
                  <a:pt x="10592" y="10554"/>
                </a:cubicBezTo>
                <a:lnTo>
                  <a:pt x="10592" y="11030"/>
                </a:lnTo>
                <a:close/>
                <a:moveTo>
                  <a:pt x="11065" y="11038"/>
                </a:moveTo>
                <a:cubicBezTo>
                  <a:pt x="11065" y="11141"/>
                  <a:pt x="11062" y="11244"/>
                  <a:pt x="11057" y="11315"/>
                </a:cubicBezTo>
                <a:cubicBezTo>
                  <a:pt x="11051" y="11387"/>
                  <a:pt x="11045" y="11434"/>
                  <a:pt x="11038" y="11434"/>
                </a:cubicBezTo>
                <a:lnTo>
                  <a:pt x="11038" y="11434"/>
                </a:lnTo>
                <a:lnTo>
                  <a:pt x="10835" y="11434"/>
                </a:lnTo>
                <a:cubicBezTo>
                  <a:pt x="10820" y="11434"/>
                  <a:pt x="10807" y="11260"/>
                  <a:pt x="10807" y="11038"/>
                </a:cubicBezTo>
                <a:lnTo>
                  <a:pt x="10807" y="10562"/>
                </a:lnTo>
                <a:cubicBezTo>
                  <a:pt x="10807" y="10459"/>
                  <a:pt x="10810" y="10356"/>
                  <a:pt x="10816" y="10284"/>
                </a:cubicBezTo>
                <a:cubicBezTo>
                  <a:pt x="10821" y="10213"/>
                  <a:pt x="10830" y="10181"/>
                  <a:pt x="10835" y="10166"/>
                </a:cubicBezTo>
                <a:lnTo>
                  <a:pt x="11038" y="10173"/>
                </a:lnTo>
                <a:cubicBezTo>
                  <a:pt x="11053" y="10173"/>
                  <a:pt x="11065" y="10348"/>
                  <a:pt x="11065" y="10570"/>
                </a:cubicBezTo>
                <a:lnTo>
                  <a:pt x="11065" y="11038"/>
                </a:lnTo>
                <a:close/>
                <a:moveTo>
                  <a:pt x="11520" y="11046"/>
                </a:moveTo>
                <a:cubicBezTo>
                  <a:pt x="11520" y="11268"/>
                  <a:pt x="11508" y="11442"/>
                  <a:pt x="11492" y="11442"/>
                </a:cubicBezTo>
                <a:lnTo>
                  <a:pt x="11492" y="11442"/>
                </a:lnTo>
                <a:lnTo>
                  <a:pt x="11394" y="11442"/>
                </a:lnTo>
                <a:cubicBezTo>
                  <a:pt x="11394" y="11442"/>
                  <a:pt x="11394" y="11442"/>
                  <a:pt x="11394" y="11442"/>
                </a:cubicBezTo>
                <a:lnTo>
                  <a:pt x="11308" y="11442"/>
                </a:lnTo>
                <a:cubicBezTo>
                  <a:pt x="11292" y="11442"/>
                  <a:pt x="11280" y="11268"/>
                  <a:pt x="11280" y="11046"/>
                </a:cubicBezTo>
                <a:lnTo>
                  <a:pt x="11280" y="10570"/>
                </a:lnTo>
                <a:cubicBezTo>
                  <a:pt x="11280" y="10348"/>
                  <a:pt x="11292" y="10173"/>
                  <a:pt x="11308" y="10173"/>
                </a:cubicBezTo>
                <a:lnTo>
                  <a:pt x="11308" y="10173"/>
                </a:lnTo>
                <a:lnTo>
                  <a:pt x="11394" y="10173"/>
                </a:lnTo>
                <a:cubicBezTo>
                  <a:pt x="11394" y="10173"/>
                  <a:pt x="11394" y="10173"/>
                  <a:pt x="11394" y="10173"/>
                </a:cubicBezTo>
                <a:lnTo>
                  <a:pt x="11394" y="10173"/>
                </a:lnTo>
                <a:lnTo>
                  <a:pt x="11492" y="10173"/>
                </a:lnTo>
                <a:cubicBezTo>
                  <a:pt x="11499" y="10173"/>
                  <a:pt x="11506" y="10213"/>
                  <a:pt x="11511" y="10292"/>
                </a:cubicBezTo>
                <a:cubicBezTo>
                  <a:pt x="11516" y="10372"/>
                  <a:pt x="11520" y="10467"/>
                  <a:pt x="11520" y="10570"/>
                </a:cubicBezTo>
                <a:lnTo>
                  <a:pt x="11520" y="11046"/>
                </a:lnTo>
                <a:close/>
                <a:moveTo>
                  <a:pt x="11993" y="11054"/>
                </a:moveTo>
                <a:cubicBezTo>
                  <a:pt x="11993" y="11276"/>
                  <a:pt x="11980" y="11450"/>
                  <a:pt x="11965" y="11450"/>
                </a:cubicBezTo>
                <a:lnTo>
                  <a:pt x="11965" y="11450"/>
                </a:lnTo>
                <a:lnTo>
                  <a:pt x="11762" y="11450"/>
                </a:lnTo>
                <a:cubicBezTo>
                  <a:pt x="11747" y="11450"/>
                  <a:pt x="11735" y="11276"/>
                  <a:pt x="11735" y="11054"/>
                </a:cubicBezTo>
                <a:lnTo>
                  <a:pt x="11735" y="10578"/>
                </a:lnTo>
                <a:cubicBezTo>
                  <a:pt x="11735" y="10475"/>
                  <a:pt x="11738" y="10372"/>
                  <a:pt x="11743" y="10300"/>
                </a:cubicBezTo>
                <a:cubicBezTo>
                  <a:pt x="11748" y="10229"/>
                  <a:pt x="11755" y="10181"/>
                  <a:pt x="11762" y="10181"/>
                </a:cubicBezTo>
                <a:lnTo>
                  <a:pt x="11762" y="10181"/>
                </a:lnTo>
                <a:lnTo>
                  <a:pt x="11965" y="10181"/>
                </a:lnTo>
                <a:cubicBezTo>
                  <a:pt x="11972" y="10181"/>
                  <a:pt x="11979" y="10221"/>
                  <a:pt x="11984" y="10300"/>
                </a:cubicBezTo>
                <a:cubicBezTo>
                  <a:pt x="11989" y="10380"/>
                  <a:pt x="11993" y="10475"/>
                  <a:pt x="11993" y="10578"/>
                </a:cubicBezTo>
                <a:lnTo>
                  <a:pt x="11993" y="11054"/>
                </a:lnTo>
                <a:close/>
                <a:moveTo>
                  <a:pt x="12465" y="11062"/>
                </a:moveTo>
                <a:cubicBezTo>
                  <a:pt x="12465" y="11284"/>
                  <a:pt x="12453" y="11458"/>
                  <a:pt x="12437" y="11458"/>
                </a:cubicBezTo>
                <a:cubicBezTo>
                  <a:pt x="12437" y="11458"/>
                  <a:pt x="12437" y="11458"/>
                  <a:pt x="12437" y="11458"/>
                </a:cubicBezTo>
                <a:lnTo>
                  <a:pt x="12235" y="11458"/>
                </a:lnTo>
                <a:cubicBezTo>
                  <a:pt x="12228" y="11458"/>
                  <a:pt x="12220" y="11418"/>
                  <a:pt x="12215" y="11339"/>
                </a:cubicBezTo>
                <a:cubicBezTo>
                  <a:pt x="12211" y="11268"/>
                  <a:pt x="12207" y="11165"/>
                  <a:pt x="12207" y="11062"/>
                </a:cubicBezTo>
                <a:lnTo>
                  <a:pt x="12207" y="10586"/>
                </a:lnTo>
                <a:cubicBezTo>
                  <a:pt x="12207" y="10364"/>
                  <a:pt x="12219" y="10189"/>
                  <a:pt x="12235" y="10189"/>
                </a:cubicBezTo>
                <a:lnTo>
                  <a:pt x="12235" y="10189"/>
                </a:lnTo>
                <a:lnTo>
                  <a:pt x="12437" y="10189"/>
                </a:lnTo>
                <a:cubicBezTo>
                  <a:pt x="12444" y="10189"/>
                  <a:pt x="12452" y="10229"/>
                  <a:pt x="12457" y="10308"/>
                </a:cubicBezTo>
                <a:cubicBezTo>
                  <a:pt x="12462" y="10380"/>
                  <a:pt x="12465" y="10483"/>
                  <a:pt x="12465" y="10586"/>
                </a:cubicBezTo>
                <a:lnTo>
                  <a:pt x="12465" y="11062"/>
                </a:lnTo>
                <a:close/>
                <a:moveTo>
                  <a:pt x="12938" y="11069"/>
                </a:moveTo>
                <a:cubicBezTo>
                  <a:pt x="12938" y="11173"/>
                  <a:pt x="12935" y="11276"/>
                  <a:pt x="12929" y="11347"/>
                </a:cubicBezTo>
                <a:cubicBezTo>
                  <a:pt x="12924" y="11418"/>
                  <a:pt x="12917" y="11466"/>
                  <a:pt x="12910" y="11466"/>
                </a:cubicBezTo>
                <a:lnTo>
                  <a:pt x="12910" y="11466"/>
                </a:lnTo>
                <a:lnTo>
                  <a:pt x="12708" y="11466"/>
                </a:lnTo>
                <a:cubicBezTo>
                  <a:pt x="12692" y="11466"/>
                  <a:pt x="12680" y="11292"/>
                  <a:pt x="12680" y="11069"/>
                </a:cubicBezTo>
                <a:lnTo>
                  <a:pt x="12680" y="10594"/>
                </a:lnTo>
                <a:cubicBezTo>
                  <a:pt x="12680" y="10491"/>
                  <a:pt x="12683" y="10388"/>
                  <a:pt x="12688" y="10316"/>
                </a:cubicBezTo>
                <a:cubicBezTo>
                  <a:pt x="12693" y="10245"/>
                  <a:pt x="12700" y="10197"/>
                  <a:pt x="12708" y="10197"/>
                </a:cubicBezTo>
                <a:lnTo>
                  <a:pt x="12708" y="10197"/>
                </a:lnTo>
                <a:lnTo>
                  <a:pt x="12910" y="10197"/>
                </a:lnTo>
                <a:cubicBezTo>
                  <a:pt x="12926" y="10197"/>
                  <a:pt x="12938" y="10372"/>
                  <a:pt x="12938" y="10594"/>
                </a:cubicBezTo>
                <a:lnTo>
                  <a:pt x="12938" y="11069"/>
                </a:lnTo>
                <a:close/>
                <a:moveTo>
                  <a:pt x="13410" y="11077"/>
                </a:moveTo>
                <a:cubicBezTo>
                  <a:pt x="13410" y="11181"/>
                  <a:pt x="13407" y="11284"/>
                  <a:pt x="13402" y="11355"/>
                </a:cubicBezTo>
                <a:cubicBezTo>
                  <a:pt x="13396" y="11426"/>
                  <a:pt x="13390" y="11474"/>
                  <a:pt x="13382" y="11474"/>
                </a:cubicBezTo>
                <a:lnTo>
                  <a:pt x="13382" y="11474"/>
                </a:lnTo>
                <a:lnTo>
                  <a:pt x="13180" y="11474"/>
                </a:lnTo>
                <a:cubicBezTo>
                  <a:pt x="13173" y="11474"/>
                  <a:pt x="13166" y="11434"/>
                  <a:pt x="13161" y="11355"/>
                </a:cubicBezTo>
                <a:cubicBezTo>
                  <a:pt x="13156" y="11276"/>
                  <a:pt x="13152" y="11181"/>
                  <a:pt x="13152" y="11077"/>
                </a:cubicBezTo>
                <a:lnTo>
                  <a:pt x="13152" y="10602"/>
                </a:lnTo>
                <a:cubicBezTo>
                  <a:pt x="13152" y="10380"/>
                  <a:pt x="13166" y="10221"/>
                  <a:pt x="13180" y="10205"/>
                </a:cubicBezTo>
                <a:lnTo>
                  <a:pt x="13382" y="10213"/>
                </a:lnTo>
                <a:cubicBezTo>
                  <a:pt x="13398" y="10213"/>
                  <a:pt x="13410" y="10388"/>
                  <a:pt x="13410" y="10610"/>
                </a:cubicBezTo>
                <a:lnTo>
                  <a:pt x="13410" y="11077"/>
                </a:lnTo>
                <a:close/>
                <a:moveTo>
                  <a:pt x="13883" y="11085"/>
                </a:moveTo>
                <a:cubicBezTo>
                  <a:pt x="13883" y="11188"/>
                  <a:pt x="13880" y="11292"/>
                  <a:pt x="13875" y="11363"/>
                </a:cubicBezTo>
                <a:cubicBezTo>
                  <a:pt x="13870" y="11434"/>
                  <a:pt x="13862" y="11482"/>
                  <a:pt x="13855" y="11482"/>
                </a:cubicBezTo>
                <a:lnTo>
                  <a:pt x="13855" y="11482"/>
                </a:lnTo>
                <a:lnTo>
                  <a:pt x="13653" y="11482"/>
                </a:lnTo>
                <a:cubicBezTo>
                  <a:pt x="13646" y="11482"/>
                  <a:pt x="13638" y="11442"/>
                  <a:pt x="13633" y="11363"/>
                </a:cubicBezTo>
                <a:cubicBezTo>
                  <a:pt x="13628" y="11284"/>
                  <a:pt x="13625" y="11188"/>
                  <a:pt x="13625" y="11085"/>
                </a:cubicBezTo>
                <a:lnTo>
                  <a:pt x="13625" y="10610"/>
                </a:lnTo>
                <a:cubicBezTo>
                  <a:pt x="13625" y="10388"/>
                  <a:pt x="13637" y="10213"/>
                  <a:pt x="13653" y="10213"/>
                </a:cubicBezTo>
                <a:lnTo>
                  <a:pt x="13653" y="10213"/>
                </a:lnTo>
                <a:lnTo>
                  <a:pt x="13855" y="10213"/>
                </a:lnTo>
                <a:cubicBezTo>
                  <a:pt x="13871" y="10213"/>
                  <a:pt x="13883" y="10388"/>
                  <a:pt x="13883" y="10610"/>
                </a:cubicBezTo>
                <a:lnTo>
                  <a:pt x="13883" y="11085"/>
                </a:lnTo>
                <a:close/>
                <a:moveTo>
                  <a:pt x="14355" y="11093"/>
                </a:moveTo>
                <a:cubicBezTo>
                  <a:pt x="14355" y="11315"/>
                  <a:pt x="14343" y="11490"/>
                  <a:pt x="14328" y="11490"/>
                </a:cubicBezTo>
                <a:lnTo>
                  <a:pt x="14328" y="11490"/>
                </a:lnTo>
                <a:lnTo>
                  <a:pt x="14125" y="11490"/>
                </a:lnTo>
                <a:cubicBezTo>
                  <a:pt x="14118" y="11490"/>
                  <a:pt x="14111" y="11450"/>
                  <a:pt x="14106" y="11371"/>
                </a:cubicBezTo>
                <a:cubicBezTo>
                  <a:pt x="14101" y="11292"/>
                  <a:pt x="14097" y="11196"/>
                  <a:pt x="14097" y="11093"/>
                </a:cubicBezTo>
                <a:lnTo>
                  <a:pt x="14097" y="10618"/>
                </a:lnTo>
                <a:cubicBezTo>
                  <a:pt x="14097" y="10395"/>
                  <a:pt x="14110" y="10221"/>
                  <a:pt x="14125" y="10221"/>
                </a:cubicBezTo>
                <a:lnTo>
                  <a:pt x="14125" y="10221"/>
                </a:lnTo>
                <a:lnTo>
                  <a:pt x="14328" y="10221"/>
                </a:lnTo>
                <a:cubicBezTo>
                  <a:pt x="14335" y="10221"/>
                  <a:pt x="14342" y="10261"/>
                  <a:pt x="14347" y="10340"/>
                </a:cubicBezTo>
                <a:cubicBezTo>
                  <a:pt x="14352" y="10419"/>
                  <a:pt x="14355" y="10514"/>
                  <a:pt x="14355" y="10618"/>
                </a:cubicBezTo>
                <a:lnTo>
                  <a:pt x="14355" y="11093"/>
                </a:lnTo>
                <a:close/>
                <a:moveTo>
                  <a:pt x="14828" y="11093"/>
                </a:moveTo>
                <a:cubicBezTo>
                  <a:pt x="14828" y="11196"/>
                  <a:pt x="14825" y="11299"/>
                  <a:pt x="14820" y="11371"/>
                </a:cubicBezTo>
                <a:cubicBezTo>
                  <a:pt x="14814" y="11442"/>
                  <a:pt x="14808" y="11490"/>
                  <a:pt x="14800" y="11490"/>
                </a:cubicBezTo>
                <a:lnTo>
                  <a:pt x="14800" y="11490"/>
                </a:lnTo>
                <a:lnTo>
                  <a:pt x="14598" y="11490"/>
                </a:lnTo>
                <a:cubicBezTo>
                  <a:pt x="14591" y="11490"/>
                  <a:pt x="14583" y="11450"/>
                  <a:pt x="14579" y="11371"/>
                </a:cubicBezTo>
                <a:cubicBezTo>
                  <a:pt x="14574" y="11292"/>
                  <a:pt x="14570" y="11196"/>
                  <a:pt x="14570" y="11093"/>
                </a:cubicBezTo>
                <a:lnTo>
                  <a:pt x="14570" y="10618"/>
                </a:lnTo>
                <a:cubicBezTo>
                  <a:pt x="14570" y="10395"/>
                  <a:pt x="14582" y="10221"/>
                  <a:pt x="14598" y="10221"/>
                </a:cubicBezTo>
                <a:lnTo>
                  <a:pt x="14598" y="10221"/>
                </a:lnTo>
                <a:lnTo>
                  <a:pt x="14800" y="10221"/>
                </a:lnTo>
                <a:cubicBezTo>
                  <a:pt x="14816" y="10221"/>
                  <a:pt x="14828" y="10395"/>
                  <a:pt x="14828" y="10618"/>
                </a:cubicBezTo>
                <a:lnTo>
                  <a:pt x="14828" y="11093"/>
                </a:lnTo>
                <a:close/>
                <a:moveTo>
                  <a:pt x="15300" y="11101"/>
                </a:moveTo>
                <a:cubicBezTo>
                  <a:pt x="15300" y="11323"/>
                  <a:pt x="15288" y="11498"/>
                  <a:pt x="15273" y="11498"/>
                </a:cubicBezTo>
                <a:cubicBezTo>
                  <a:pt x="15273" y="11498"/>
                  <a:pt x="15273" y="11498"/>
                  <a:pt x="15273" y="11498"/>
                </a:cubicBezTo>
                <a:lnTo>
                  <a:pt x="15070" y="11498"/>
                </a:lnTo>
                <a:cubicBezTo>
                  <a:pt x="15063" y="11498"/>
                  <a:pt x="15056" y="11458"/>
                  <a:pt x="15051" y="11379"/>
                </a:cubicBezTo>
                <a:cubicBezTo>
                  <a:pt x="15046" y="11307"/>
                  <a:pt x="15043" y="11204"/>
                  <a:pt x="15043" y="11101"/>
                </a:cubicBezTo>
                <a:lnTo>
                  <a:pt x="15043" y="10625"/>
                </a:lnTo>
                <a:cubicBezTo>
                  <a:pt x="15043" y="10403"/>
                  <a:pt x="15055" y="10229"/>
                  <a:pt x="15070" y="10229"/>
                </a:cubicBezTo>
                <a:lnTo>
                  <a:pt x="15070" y="10229"/>
                </a:lnTo>
                <a:lnTo>
                  <a:pt x="15273" y="10229"/>
                </a:lnTo>
                <a:cubicBezTo>
                  <a:pt x="15280" y="10229"/>
                  <a:pt x="15287" y="10269"/>
                  <a:pt x="15292" y="10348"/>
                </a:cubicBezTo>
                <a:cubicBezTo>
                  <a:pt x="15297" y="10419"/>
                  <a:pt x="15300" y="10522"/>
                  <a:pt x="15300" y="10625"/>
                </a:cubicBezTo>
                <a:lnTo>
                  <a:pt x="15300" y="11101"/>
                </a:lnTo>
                <a:close/>
                <a:moveTo>
                  <a:pt x="15761" y="11109"/>
                </a:moveTo>
                <a:cubicBezTo>
                  <a:pt x="15761" y="11331"/>
                  <a:pt x="15749" y="11506"/>
                  <a:pt x="15733" y="11506"/>
                </a:cubicBezTo>
                <a:lnTo>
                  <a:pt x="15733" y="11506"/>
                </a:lnTo>
                <a:lnTo>
                  <a:pt x="15635" y="11506"/>
                </a:lnTo>
                <a:cubicBezTo>
                  <a:pt x="15635" y="11506"/>
                  <a:pt x="15635" y="11506"/>
                  <a:pt x="15635" y="11506"/>
                </a:cubicBezTo>
                <a:lnTo>
                  <a:pt x="15543" y="11506"/>
                </a:lnTo>
                <a:cubicBezTo>
                  <a:pt x="15536" y="11506"/>
                  <a:pt x="15529" y="11466"/>
                  <a:pt x="15524" y="11387"/>
                </a:cubicBezTo>
                <a:cubicBezTo>
                  <a:pt x="15519" y="11307"/>
                  <a:pt x="15516" y="11212"/>
                  <a:pt x="15516" y="11109"/>
                </a:cubicBezTo>
                <a:lnTo>
                  <a:pt x="15516" y="10633"/>
                </a:lnTo>
                <a:cubicBezTo>
                  <a:pt x="15516" y="10411"/>
                  <a:pt x="15528" y="10237"/>
                  <a:pt x="15543" y="10237"/>
                </a:cubicBezTo>
                <a:cubicBezTo>
                  <a:pt x="15543" y="10237"/>
                  <a:pt x="15543" y="10237"/>
                  <a:pt x="15543" y="10237"/>
                </a:cubicBezTo>
                <a:lnTo>
                  <a:pt x="15642" y="10237"/>
                </a:lnTo>
                <a:cubicBezTo>
                  <a:pt x="15642" y="10237"/>
                  <a:pt x="15642" y="10237"/>
                  <a:pt x="15643" y="10237"/>
                </a:cubicBezTo>
                <a:lnTo>
                  <a:pt x="15734" y="10237"/>
                </a:lnTo>
                <a:cubicBezTo>
                  <a:pt x="15741" y="10237"/>
                  <a:pt x="15748" y="10277"/>
                  <a:pt x="15753" y="10356"/>
                </a:cubicBezTo>
                <a:cubicBezTo>
                  <a:pt x="15758" y="10435"/>
                  <a:pt x="15761" y="10530"/>
                  <a:pt x="15761" y="10633"/>
                </a:cubicBezTo>
                <a:lnTo>
                  <a:pt x="15761" y="11109"/>
                </a:lnTo>
                <a:close/>
                <a:moveTo>
                  <a:pt x="16233" y="11117"/>
                </a:moveTo>
                <a:cubicBezTo>
                  <a:pt x="16233" y="11220"/>
                  <a:pt x="16230" y="11323"/>
                  <a:pt x="16225" y="11395"/>
                </a:cubicBezTo>
                <a:cubicBezTo>
                  <a:pt x="16220" y="11466"/>
                  <a:pt x="16213" y="11514"/>
                  <a:pt x="16206" y="11514"/>
                </a:cubicBezTo>
                <a:lnTo>
                  <a:pt x="16206" y="11514"/>
                </a:lnTo>
                <a:lnTo>
                  <a:pt x="16003" y="11514"/>
                </a:lnTo>
                <a:cubicBezTo>
                  <a:pt x="15988" y="11514"/>
                  <a:pt x="15976" y="11339"/>
                  <a:pt x="15976" y="11117"/>
                </a:cubicBezTo>
                <a:lnTo>
                  <a:pt x="15976" y="10641"/>
                </a:lnTo>
                <a:cubicBezTo>
                  <a:pt x="15976" y="10538"/>
                  <a:pt x="15978" y="10435"/>
                  <a:pt x="15984" y="10364"/>
                </a:cubicBezTo>
                <a:cubicBezTo>
                  <a:pt x="15989" y="10292"/>
                  <a:pt x="15996" y="10245"/>
                  <a:pt x="16003" y="10245"/>
                </a:cubicBezTo>
                <a:lnTo>
                  <a:pt x="16003" y="10245"/>
                </a:lnTo>
                <a:lnTo>
                  <a:pt x="16206" y="10245"/>
                </a:lnTo>
                <a:cubicBezTo>
                  <a:pt x="16221" y="10245"/>
                  <a:pt x="16233" y="10419"/>
                  <a:pt x="16233" y="10641"/>
                </a:cubicBezTo>
                <a:lnTo>
                  <a:pt x="16233" y="11117"/>
                </a:lnTo>
                <a:close/>
                <a:moveTo>
                  <a:pt x="16706" y="11125"/>
                </a:moveTo>
                <a:cubicBezTo>
                  <a:pt x="16706" y="11228"/>
                  <a:pt x="16703" y="11331"/>
                  <a:pt x="16698" y="11403"/>
                </a:cubicBezTo>
                <a:cubicBezTo>
                  <a:pt x="16693" y="11474"/>
                  <a:pt x="16686" y="11521"/>
                  <a:pt x="16678" y="11521"/>
                </a:cubicBezTo>
                <a:lnTo>
                  <a:pt x="16678" y="11521"/>
                </a:lnTo>
                <a:lnTo>
                  <a:pt x="16476" y="11521"/>
                </a:lnTo>
                <a:cubicBezTo>
                  <a:pt x="16469" y="11521"/>
                  <a:pt x="16462" y="11482"/>
                  <a:pt x="16457" y="11403"/>
                </a:cubicBezTo>
                <a:cubicBezTo>
                  <a:pt x="16452" y="11331"/>
                  <a:pt x="16448" y="11228"/>
                  <a:pt x="16448" y="11125"/>
                </a:cubicBezTo>
                <a:lnTo>
                  <a:pt x="16448" y="10649"/>
                </a:lnTo>
                <a:cubicBezTo>
                  <a:pt x="16448" y="10427"/>
                  <a:pt x="16460" y="10253"/>
                  <a:pt x="16476" y="10253"/>
                </a:cubicBezTo>
                <a:lnTo>
                  <a:pt x="16476" y="10253"/>
                </a:lnTo>
                <a:lnTo>
                  <a:pt x="16678" y="10253"/>
                </a:lnTo>
                <a:cubicBezTo>
                  <a:pt x="16694" y="10253"/>
                  <a:pt x="16706" y="10427"/>
                  <a:pt x="16706" y="10649"/>
                </a:cubicBezTo>
                <a:lnTo>
                  <a:pt x="16706" y="11125"/>
                </a:lnTo>
                <a:close/>
                <a:moveTo>
                  <a:pt x="17178" y="11133"/>
                </a:moveTo>
                <a:cubicBezTo>
                  <a:pt x="17178" y="11236"/>
                  <a:pt x="17176" y="11339"/>
                  <a:pt x="17170" y="11410"/>
                </a:cubicBezTo>
                <a:cubicBezTo>
                  <a:pt x="17165" y="11482"/>
                  <a:pt x="17158" y="11529"/>
                  <a:pt x="17151" y="11529"/>
                </a:cubicBezTo>
                <a:lnTo>
                  <a:pt x="17151" y="11529"/>
                </a:lnTo>
                <a:lnTo>
                  <a:pt x="16948" y="11529"/>
                </a:lnTo>
                <a:cubicBezTo>
                  <a:pt x="16933" y="11529"/>
                  <a:pt x="16921" y="11355"/>
                  <a:pt x="16921" y="11133"/>
                </a:cubicBezTo>
                <a:lnTo>
                  <a:pt x="16921" y="10657"/>
                </a:lnTo>
                <a:cubicBezTo>
                  <a:pt x="16921" y="10554"/>
                  <a:pt x="16923" y="10451"/>
                  <a:pt x="16929" y="10380"/>
                </a:cubicBezTo>
                <a:cubicBezTo>
                  <a:pt x="16934" y="10308"/>
                  <a:pt x="16941" y="10261"/>
                  <a:pt x="16948" y="10261"/>
                </a:cubicBezTo>
                <a:lnTo>
                  <a:pt x="16948" y="10261"/>
                </a:lnTo>
                <a:lnTo>
                  <a:pt x="17151" y="10261"/>
                </a:lnTo>
                <a:cubicBezTo>
                  <a:pt x="17166" y="10261"/>
                  <a:pt x="17178" y="10435"/>
                  <a:pt x="17178" y="10657"/>
                </a:cubicBezTo>
                <a:lnTo>
                  <a:pt x="17178" y="11133"/>
                </a:lnTo>
                <a:close/>
                <a:moveTo>
                  <a:pt x="17643" y="11418"/>
                </a:moveTo>
                <a:cubicBezTo>
                  <a:pt x="17638" y="11490"/>
                  <a:pt x="17631" y="11537"/>
                  <a:pt x="17624" y="11537"/>
                </a:cubicBezTo>
                <a:lnTo>
                  <a:pt x="17624" y="11537"/>
                </a:lnTo>
                <a:lnTo>
                  <a:pt x="17421" y="11537"/>
                </a:lnTo>
                <a:cubicBezTo>
                  <a:pt x="17406" y="11537"/>
                  <a:pt x="17394" y="11363"/>
                  <a:pt x="17394" y="11141"/>
                </a:cubicBezTo>
                <a:lnTo>
                  <a:pt x="17394" y="10665"/>
                </a:lnTo>
                <a:cubicBezTo>
                  <a:pt x="17394" y="10562"/>
                  <a:pt x="17396" y="10459"/>
                  <a:pt x="17402" y="10388"/>
                </a:cubicBezTo>
                <a:cubicBezTo>
                  <a:pt x="17407" y="10316"/>
                  <a:pt x="17414" y="10269"/>
                  <a:pt x="17421" y="10269"/>
                </a:cubicBezTo>
                <a:lnTo>
                  <a:pt x="17421" y="10269"/>
                </a:lnTo>
                <a:lnTo>
                  <a:pt x="17624" y="10269"/>
                </a:lnTo>
                <a:cubicBezTo>
                  <a:pt x="17639" y="10269"/>
                  <a:pt x="17651" y="10443"/>
                  <a:pt x="17651" y="10665"/>
                </a:cubicBezTo>
                <a:lnTo>
                  <a:pt x="17651" y="11141"/>
                </a:lnTo>
                <a:cubicBezTo>
                  <a:pt x="17651" y="11244"/>
                  <a:pt x="17648" y="11347"/>
                  <a:pt x="17643" y="11418"/>
                </a:cubicBezTo>
                <a:close/>
                <a:moveTo>
                  <a:pt x="18123" y="11149"/>
                </a:moveTo>
                <a:cubicBezTo>
                  <a:pt x="18123" y="11371"/>
                  <a:pt x="18111" y="11545"/>
                  <a:pt x="18096" y="11545"/>
                </a:cubicBezTo>
                <a:lnTo>
                  <a:pt x="18096" y="11545"/>
                </a:lnTo>
                <a:lnTo>
                  <a:pt x="17893" y="11545"/>
                </a:lnTo>
                <a:cubicBezTo>
                  <a:pt x="17878" y="11545"/>
                  <a:pt x="17866" y="11371"/>
                  <a:pt x="17866" y="11149"/>
                </a:cubicBezTo>
                <a:lnTo>
                  <a:pt x="17866" y="10673"/>
                </a:lnTo>
                <a:cubicBezTo>
                  <a:pt x="17866" y="10570"/>
                  <a:pt x="17869" y="10467"/>
                  <a:pt x="17874" y="10395"/>
                </a:cubicBezTo>
                <a:cubicBezTo>
                  <a:pt x="17880" y="10324"/>
                  <a:pt x="17886" y="10277"/>
                  <a:pt x="17893" y="10277"/>
                </a:cubicBezTo>
                <a:lnTo>
                  <a:pt x="17893" y="10277"/>
                </a:lnTo>
                <a:lnTo>
                  <a:pt x="18096" y="10277"/>
                </a:lnTo>
                <a:cubicBezTo>
                  <a:pt x="18103" y="10277"/>
                  <a:pt x="18110" y="10316"/>
                  <a:pt x="18115" y="10395"/>
                </a:cubicBezTo>
                <a:cubicBezTo>
                  <a:pt x="18120" y="10467"/>
                  <a:pt x="18123" y="10570"/>
                  <a:pt x="18123" y="10673"/>
                </a:cubicBezTo>
                <a:lnTo>
                  <a:pt x="18123" y="11149"/>
                </a:lnTo>
                <a:close/>
                <a:moveTo>
                  <a:pt x="18596" y="11157"/>
                </a:moveTo>
                <a:cubicBezTo>
                  <a:pt x="18596" y="11260"/>
                  <a:pt x="18593" y="11363"/>
                  <a:pt x="18588" y="11434"/>
                </a:cubicBezTo>
                <a:cubicBezTo>
                  <a:pt x="18583" y="11506"/>
                  <a:pt x="18576" y="11553"/>
                  <a:pt x="18569" y="11553"/>
                </a:cubicBezTo>
                <a:lnTo>
                  <a:pt x="18569" y="11553"/>
                </a:lnTo>
                <a:lnTo>
                  <a:pt x="18366" y="11553"/>
                </a:lnTo>
                <a:cubicBezTo>
                  <a:pt x="18359" y="11553"/>
                  <a:pt x="18352" y="11514"/>
                  <a:pt x="18347" y="11434"/>
                </a:cubicBezTo>
                <a:cubicBezTo>
                  <a:pt x="18342" y="11355"/>
                  <a:pt x="18339" y="11260"/>
                  <a:pt x="18339" y="11157"/>
                </a:cubicBezTo>
                <a:lnTo>
                  <a:pt x="18339" y="10681"/>
                </a:lnTo>
                <a:cubicBezTo>
                  <a:pt x="18339" y="10459"/>
                  <a:pt x="18351" y="10284"/>
                  <a:pt x="18366" y="10284"/>
                </a:cubicBezTo>
                <a:lnTo>
                  <a:pt x="18366" y="10284"/>
                </a:lnTo>
                <a:lnTo>
                  <a:pt x="18569" y="10284"/>
                </a:lnTo>
                <a:cubicBezTo>
                  <a:pt x="18584" y="10284"/>
                  <a:pt x="18596" y="10459"/>
                  <a:pt x="18596" y="10681"/>
                </a:cubicBezTo>
                <a:lnTo>
                  <a:pt x="18596" y="11157"/>
                </a:lnTo>
                <a:close/>
                <a:moveTo>
                  <a:pt x="19069" y="11165"/>
                </a:moveTo>
                <a:cubicBezTo>
                  <a:pt x="19069" y="11387"/>
                  <a:pt x="19056" y="11561"/>
                  <a:pt x="19041" y="11561"/>
                </a:cubicBezTo>
                <a:lnTo>
                  <a:pt x="19041" y="11561"/>
                </a:lnTo>
                <a:lnTo>
                  <a:pt x="18838" y="11561"/>
                </a:lnTo>
                <a:cubicBezTo>
                  <a:pt x="18831" y="11561"/>
                  <a:pt x="18824" y="11521"/>
                  <a:pt x="18819" y="11442"/>
                </a:cubicBezTo>
                <a:cubicBezTo>
                  <a:pt x="18814" y="11371"/>
                  <a:pt x="18811" y="11268"/>
                  <a:pt x="18811" y="11165"/>
                </a:cubicBezTo>
                <a:lnTo>
                  <a:pt x="18811" y="10689"/>
                </a:lnTo>
                <a:cubicBezTo>
                  <a:pt x="18811" y="10467"/>
                  <a:pt x="18823" y="10292"/>
                  <a:pt x="18838" y="10292"/>
                </a:cubicBezTo>
                <a:lnTo>
                  <a:pt x="18838" y="10292"/>
                </a:lnTo>
                <a:lnTo>
                  <a:pt x="19041" y="10292"/>
                </a:lnTo>
                <a:cubicBezTo>
                  <a:pt x="19048" y="10292"/>
                  <a:pt x="19055" y="10332"/>
                  <a:pt x="19060" y="10411"/>
                </a:cubicBezTo>
                <a:cubicBezTo>
                  <a:pt x="19065" y="10483"/>
                  <a:pt x="19069" y="10586"/>
                  <a:pt x="19069" y="10689"/>
                </a:cubicBezTo>
                <a:lnTo>
                  <a:pt x="19069" y="11165"/>
                </a:lnTo>
                <a:close/>
                <a:moveTo>
                  <a:pt x="19541" y="11173"/>
                </a:moveTo>
                <a:cubicBezTo>
                  <a:pt x="19541" y="11395"/>
                  <a:pt x="19529" y="11569"/>
                  <a:pt x="19514" y="11569"/>
                </a:cubicBezTo>
                <a:lnTo>
                  <a:pt x="19514" y="11569"/>
                </a:lnTo>
                <a:lnTo>
                  <a:pt x="19311" y="11569"/>
                </a:lnTo>
                <a:cubicBezTo>
                  <a:pt x="19304" y="11569"/>
                  <a:pt x="19297" y="11529"/>
                  <a:pt x="19292" y="11450"/>
                </a:cubicBezTo>
                <a:cubicBezTo>
                  <a:pt x="19287" y="11379"/>
                  <a:pt x="19284" y="11276"/>
                  <a:pt x="19284" y="11173"/>
                </a:cubicBezTo>
                <a:lnTo>
                  <a:pt x="19284" y="10697"/>
                </a:lnTo>
                <a:cubicBezTo>
                  <a:pt x="19284" y="10475"/>
                  <a:pt x="19296" y="10300"/>
                  <a:pt x="19311" y="10300"/>
                </a:cubicBezTo>
                <a:lnTo>
                  <a:pt x="19311" y="10300"/>
                </a:lnTo>
                <a:lnTo>
                  <a:pt x="19514" y="10300"/>
                </a:lnTo>
                <a:cubicBezTo>
                  <a:pt x="19521" y="10300"/>
                  <a:pt x="19528" y="10340"/>
                  <a:pt x="19533" y="10419"/>
                </a:cubicBezTo>
                <a:cubicBezTo>
                  <a:pt x="19538" y="10499"/>
                  <a:pt x="19541" y="10594"/>
                  <a:pt x="19541" y="10697"/>
                </a:cubicBezTo>
                <a:lnTo>
                  <a:pt x="19541" y="11173"/>
                </a:lnTo>
                <a:close/>
                <a:moveTo>
                  <a:pt x="19986" y="11181"/>
                </a:moveTo>
                <a:cubicBezTo>
                  <a:pt x="19986" y="11284"/>
                  <a:pt x="19983" y="11387"/>
                  <a:pt x="19977" y="11458"/>
                </a:cubicBezTo>
                <a:cubicBezTo>
                  <a:pt x="19972" y="11529"/>
                  <a:pt x="19965" y="11577"/>
                  <a:pt x="19958" y="11577"/>
                </a:cubicBezTo>
                <a:cubicBezTo>
                  <a:pt x="19958" y="11577"/>
                  <a:pt x="19958" y="11577"/>
                  <a:pt x="19958" y="11577"/>
                </a:cubicBezTo>
                <a:lnTo>
                  <a:pt x="19883" y="11577"/>
                </a:lnTo>
                <a:cubicBezTo>
                  <a:pt x="19883" y="11577"/>
                  <a:pt x="19883" y="11577"/>
                  <a:pt x="19883" y="11577"/>
                </a:cubicBezTo>
                <a:cubicBezTo>
                  <a:pt x="19883" y="11577"/>
                  <a:pt x="19883" y="11577"/>
                  <a:pt x="19883" y="11577"/>
                </a:cubicBezTo>
                <a:lnTo>
                  <a:pt x="19784" y="11577"/>
                </a:lnTo>
                <a:cubicBezTo>
                  <a:pt x="19777" y="11577"/>
                  <a:pt x="19770" y="11537"/>
                  <a:pt x="19765" y="11458"/>
                </a:cubicBezTo>
                <a:cubicBezTo>
                  <a:pt x="19760" y="11387"/>
                  <a:pt x="19757" y="11284"/>
                  <a:pt x="19757" y="11181"/>
                </a:cubicBezTo>
                <a:lnTo>
                  <a:pt x="19757" y="10705"/>
                </a:lnTo>
                <a:cubicBezTo>
                  <a:pt x="19757" y="10483"/>
                  <a:pt x="19769" y="10308"/>
                  <a:pt x="19784" y="10308"/>
                </a:cubicBezTo>
                <a:lnTo>
                  <a:pt x="19784" y="10308"/>
                </a:lnTo>
                <a:lnTo>
                  <a:pt x="19859" y="10308"/>
                </a:lnTo>
                <a:cubicBezTo>
                  <a:pt x="19859" y="10308"/>
                  <a:pt x="19859" y="10308"/>
                  <a:pt x="19859" y="10308"/>
                </a:cubicBezTo>
                <a:lnTo>
                  <a:pt x="19958" y="10308"/>
                </a:lnTo>
                <a:cubicBezTo>
                  <a:pt x="19973" y="10308"/>
                  <a:pt x="19986" y="10483"/>
                  <a:pt x="19986" y="10705"/>
                </a:cubicBezTo>
                <a:lnTo>
                  <a:pt x="19986" y="11181"/>
                </a:lnTo>
                <a:close/>
                <a:moveTo>
                  <a:pt x="20458" y="11181"/>
                </a:moveTo>
                <a:cubicBezTo>
                  <a:pt x="20458" y="11284"/>
                  <a:pt x="20455" y="11387"/>
                  <a:pt x="20450" y="11458"/>
                </a:cubicBezTo>
                <a:cubicBezTo>
                  <a:pt x="20445" y="11529"/>
                  <a:pt x="20437" y="11577"/>
                  <a:pt x="20430" y="11577"/>
                </a:cubicBezTo>
                <a:lnTo>
                  <a:pt x="20430" y="11577"/>
                </a:lnTo>
                <a:lnTo>
                  <a:pt x="20228" y="11577"/>
                </a:lnTo>
                <a:cubicBezTo>
                  <a:pt x="20221" y="11577"/>
                  <a:pt x="20213" y="11537"/>
                  <a:pt x="20208" y="11458"/>
                </a:cubicBezTo>
                <a:cubicBezTo>
                  <a:pt x="20204" y="11387"/>
                  <a:pt x="20200" y="11284"/>
                  <a:pt x="20200" y="11181"/>
                </a:cubicBezTo>
                <a:lnTo>
                  <a:pt x="20200" y="10705"/>
                </a:lnTo>
                <a:cubicBezTo>
                  <a:pt x="20200" y="10483"/>
                  <a:pt x="20212" y="10308"/>
                  <a:pt x="20228" y="10308"/>
                </a:cubicBezTo>
                <a:lnTo>
                  <a:pt x="20228" y="10308"/>
                </a:lnTo>
                <a:lnTo>
                  <a:pt x="20430" y="10308"/>
                </a:lnTo>
                <a:cubicBezTo>
                  <a:pt x="20446" y="10308"/>
                  <a:pt x="20458" y="10483"/>
                  <a:pt x="20458" y="10705"/>
                </a:cubicBezTo>
                <a:lnTo>
                  <a:pt x="20458" y="11181"/>
                </a:lnTo>
                <a:close/>
                <a:moveTo>
                  <a:pt x="20931" y="11188"/>
                </a:moveTo>
                <a:cubicBezTo>
                  <a:pt x="20931" y="11292"/>
                  <a:pt x="20928" y="11395"/>
                  <a:pt x="20922" y="11466"/>
                </a:cubicBezTo>
                <a:cubicBezTo>
                  <a:pt x="20917" y="11537"/>
                  <a:pt x="20910" y="11585"/>
                  <a:pt x="20903" y="11585"/>
                </a:cubicBezTo>
                <a:lnTo>
                  <a:pt x="20903" y="11585"/>
                </a:lnTo>
                <a:lnTo>
                  <a:pt x="20701" y="11585"/>
                </a:lnTo>
                <a:cubicBezTo>
                  <a:pt x="20693" y="11585"/>
                  <a:pt x="20686" y="11545"/>
                  <a:pt x="20681" y="11466"/>
                </a:cubicBezTo>
                <a:cubicBezTo>
                  <a:pt x="20676" y="11387"/>
                  <a:pt x="20673" y="11292"/>
                  <a:pt x="20673" y="11188"/>
                </a:cubicBezTo>
                <a:lnTo>
                  <a:pt x="20673" y="10713"/>
                </a:lnTo>
                <a:cubicBezTo>
                  <a:pt x="20673" y="10491"/>
                  <a:pt x="20685" y="10316"/>
                  <a:pt x="20701" y="10316"/>
                </a:cubicBezTo>
                <a:lnTo>
                  <a:pt x="20701" y="10316"/>
                </a:lnTo>
                <a:lnTo>
                  <a:pt x="20903" y="10316"/>
                </a:lnTo>
                <a:cubicBezTo>
                  <a:pt x="20919" y="10316"/>
                  <a:pt x="20931" y="10491"/>
                  <a:pt x="20931" y="10713"/>
                </a:cubicBezTo>
                <a:lnTo>
                  <a:pt x="20931" y="11188"/>
                </a:lnTo>
                <a:close/>
                <a:moveTo>
                  <a:pt x="21403" y="11204"/>
                </a:moveTo>
                <a:cubicBezTo>
                  <a:pt x="21403" y="11426"/>
                  <a:pt x="21391" y="11601"/>
                  <a:pt x="21375" y="11601"/>
                </a:cubicBezTo>
                <a:lnTo>
                  <a:pt x="21375" y="11601"/>
                </a:lnTo>
                <a:lnTo>
                  <a:pt x="21173" y="11601"/>
                </a:lnTo>
                <a:cubicBezTo>
                  <a:pt x="21157" y="11601"/>
                  <a:pt x="21145" y="11426"/>
                  <a:pt x="21145" y="11204"/>
                </a:cubicBezTo>
                <a:lnTo>
                  <a:pt x="21145" y="10729"/>
                </a:lnTo>
                <a:cubicBezTo>
                  <a:pt x="21145" y="10625"/>
                  <a:pt x="21148" y="10522"/>
                  <a:pt x="21154" y="10451"/>
                </a:cubicBezTo>
                <a:cubicBezTo>
                  <a:pt x="21159" y="10380"/>
                  <a:pt x="21166" y="10332"/>
                  <a:pt x="21173" y="10332"/>
                </a:cubicBezTo>
                <a:lnTo>
                  <a:pt x="21173" y="10332"/>
                </a:lnTo>
                <a:lnTo>
                  <a:pt x="21375" y="10332"/>
                </a:lnTo>
                <a:cubicBezTo>
                  <a:pt x="21383" y="10332"/>
                  <a:pt x="21390" y="10372"/>
                  <a:pt x="21395" y="10451"/>
                </a:cubicBezTo>
                <a:cubicBezTo>
                  <a:pt x="21400" y="10522"/>
                  <a:pt x="21403" y="10625"/>
                  <a:pt x="21403" y="10729"/>
                </a:cubicBezTo>
                <a:lnTo>
                  <a:pt x="21403" y="11204"/>
                </a:lnTo>
                <a:close/>
              </a:path>
            </a:pathLst>
          </a:custGeom>
          <a:solidFill>
            <a:srgbClr val="2C3E50"/>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800"/>
          </a:p>
        </p:txBody>
      </p:sp>
      <p:sp>
        <p:nvSpPr>
          <p:cNvPr id="9" name="Shape">
            <a:extLst>
              <a:ext uri="{FF2B5EF4-FFF2-40B4-BE49-F238E27FC236}">
                <a16:creationId xmlns:a16="http://schemas.microsoft.com/office/drawing/2014/main" id="{48B3A69B-E059-4236-80CA-6F411DCE6BA1}"/>
              </a:ext>
            </a:extLst>
          </p:cNvPr>
          <p:cNvSpPr/>
          <p:nvPr/>
        </p:nvSpPr>
        <p:spPr>
          <a:xfrm>
            <a:off x="0" y="5218365"/>
            <a:ext cx="12192000" cy="634398"/>
          </a:xfrm>
          <a:custGeom>
            <a:avLst/>
            <a:gdLst/>
            <a:ahLst/>
            <a:cxnLst>
              <a:cxn ang="0">
                <a:pos x="wd2" y="hd2"/>
              </a:cxn>
              <a:cxn ang="5400000">
                <a:pos x="wd2" y="hd2"/>
              </a:cxn>
              <a:cxn ang="10800000">
                <a:pos x="wd2" y="hd2"/>
              </a:cxn>
              <a:cxn ang="16200000">
                <a:pos x="wd2" y="hd2"/>
              </a:cxn>
            </a:cxnLst>
            <a:rect l="0" t="0" r="r" b="b"/>
            <a:pathLst>
              <a:path w="21600" h="21600" extrusionOk="0">
                <a:moveTo>
                  <a:pt x="20922" y="317"/>
                </a:moveTo>
                <a:lnTo>
                  <a:pt x="19860" y="301"/>
                </a:lnTo>
                <a:lnTo>
                  <a:pt x="19860" y="301"/>
                </a:lnTo>
                <a:lnTo>
                  <a:pt x="18821" y="285"/>
                </a:lnTo>
                <a:lnTo>
                  <a:pt x="17759" y="269"/>
                </a:lnTo>
                <a:lnTo>
                  <a:pt x="16697" y="254"/>
                </a:lnTo>
                <a:lnTo>
                  <a:pt x="15642" y="238"/>
                </a:lnTo>
                <a:lnTo>
                  <a:pt x="14580" y="222"/>
                </a:lnTo>
                <a:lnTo>
                  <a:pt x="13518" y="206"/>
                </a:lnTo>
                <a:lnTo>
                  <a:pt x="12456" y="190"/>
                </a:lnTo>
                <a:lnTo>
                  <a:pt x="11406" y="174"/>
                </a:lnTo>
                <a:lnTo>
                  <a:pt x="11406" y="174"/>
                </a:lnTo>
                <a:lnTo>
                  <a:pt x="10345" y="159"/>
                </a:lnTo>
                <a:lnTo>
                  <a:pt x="9282" y="143"/>
                </a:lnTo>
                <a:lnTo>
                  <a:pt x="8220" y="127"/>
                </a:lnTo>
                <a:lnTo>
                  <a:pt x="7181" y="111"/>
                </a:lnTo>
                <a:lnTo>
                  <a:pt x="7181" y="111"/>
                </a:lnTo>
                <a:lnTo>
                  <a:pt x="6119" y="95"/>
                </a:lnTo>
                <a:lnTo>
                  <a:pt x="5057" y="79"/>
                </a:lnTo>
                <a:lnTo>
                  <a:pt x="3995" y="63"/>
                </a:lnTo>
                <a:lnTo>
                  <a:pt x="2940" y="48"/>
                </a:lnTo>
                <a:lnTo>
                  <a:pt x="1878" y="32"/>
                </a:lnTo>
                <a:lnTo>
                  <a:pt x="816" y="16"/>
                </a:lnTo>
                <a:lnTo>
                  <a:pt x="0" y="0"/>
                </a:lnTo>
                <a:lnTo>
                  <a:pt x="0" y="10023"/>
                </a:lnTo>
                <a:cubicBezTo>
                  <a:pt x="2" y="10015"/>
                  <a:pt x="4" y="10007"/>
                  <a:pt x="6" y="10007"/>
                </a:cubicBezTo>
                <a:lnTo>
                  <a:pt x="6" y="10007"/>
                </a:lnTo>
                <a:lnTo>
                  <a:pt x="209" y="10007"/>
                </a:lnTo>
                <a:cubicBezTo>
                  <a:pt x="216" y="10007"/>
                  <a:pt x="223" y="10047"/>
                  <a:pt x="228" y="10126"/>
                </a:cubicBezTo>
                <a:cubicBezTo>
                  <a:pt x="233" y="10205"/>
                  <a:pt x="236" y="10301"/>
                  <a:pt x="236" y="10404"/>
                </a:cubicBezTo>
                <a:lnTo>
                  <a:pt x="236" y="10879"/>
                </a:lnTo>
                <a:cubicBezTo>
                  <a:pt x="236" y="11101"/>
                  <a:pt x="224" y="11276"/>
                  <a:pt x="209" y="11276"/>
                </a:cubicBezTo>
                <a:lnTo>
                  <a:pt x="209" y="11276"/>
                </a:lnTo>
                <a:lnTo>
                  <a:pt x="6" y="11276"/>
                </a:lnTo>
                <a:cubicBezTo>
                  <a:pt x="4" y="11276"/>
                  <a:pt x="2" y="11268"/>
                  <a:pt x="1" y="11260"/>
                </a:cubicBezTo>
                <a:lnTo>
                  <a:pt x="1" y="21275"/>
                </a:lnTo>
                <a:lnTo>
                  <a:pt x="815" y="21291"/>
                </a:lnTo>
                <a:lnTo>
                  <a:pt x="1877" y="21307"/>
                </a:lnTo>
                <a:lnTo>
                  <a:pt x="2932" y="21323"/>
                </a:lnTo>
                <a:lnTo>
                  <a:pt x="3994" y="21338"/>
                </a:lnTo>
                <a:lnTo>
                  <a:pt x="5056" y="21354"/>
                </a:lnTo>
                <a:lnTo>
                  <a:pt x="6118" y="21370"/>
                </a:lnTo>
                <a:lnTo>
                  <a:pt x="7157" y="21386"/>
                </a:lnTo>
                <a:lnTo>
                  <a:pt x="7157" y="21386"/>
                </a:lnTo>
                <a:lnTo>
                  <a:pt x="8219" y="21402"/>
                </a:lnTo>
                <a:lnTo>
                  <a:pt x="9280" y="21418"/>
                </a:lnTo>
                <a:lnTo>
                  <a:pt x="10343" y="21434"/>
                </a:lnTo>
                <a:lnTo>
                  <a:pt x="11405" y="21449"/>
                </a:lnTo>
                <a:lnTo>
                  <a:pt x="11405" y="21449"/>
                </a:lnTo>
                <a:lnTo>
                  <a:pt x="12454" y="21465"/>
                </a:lnTo>
                <a:lnTo>
                  <a:pt x="13516" y="21481"/>
                </a:lnTo>
                <a:lnTo>
                  <a:pt x="14579" y="21497"/>
                </a:lnTo>
                <a:lnTo>
                  <a:pt x="15634" y="21513"/>
                </a:lnTo>
                <a:lnTo>
                  <a:pt x="15634" y="21513"/>
                </a:lnTo>
                <a:lnTo>
                  <a:pt x="16696" y="21529"/>
                </a:lnTo>
                <a:lnTo>
                  <a:pt x="17757" y="21545"/>
                </a:lnTo>
                <a:lnTo>
                  <a:pt x="18819" y="21560"/>
                </a:lnTo>
                <a:lnTo>
                  <a:pt x="19881" y="21576"/>
                </a:lnTo>
                <a:lnTo>
                  <a:pt x="19881" y="21576"/>
                </a:lnTo>
                <a:lnTo>
                  <a:pt x="20920" y="21592"/>
                </a:lnTo>
                <a:lnTo>
                  <a:pt x="21600" y="21600"/>
                </a:lnTo>
                <a:lnTo>
                  <a:pt x="21600" y="325"/>
                </a:lnTo>
                <a:lnTo>
                  <a:pt x="20922" y="317"/>
                </a:lnTo>
                <a:close/>
                <a:moveTo>
                  <a:pt x="708" y="10879"/>
                </a:moveTo>
                <a:cubicBezTo>
                  <a:pt x="708" y="10982"/>
                  <a:pt x="706" y="11085"/>
                  <a:pt x="700" y="11157"/>
                </a:cubicBezTo>
                <a:cubicBezTo>
                  <a:pt x="695" y="11228"/>
                  <a:pt x="688" y="11276"/>
                  <a:pt x="681" y="11276"/>
                </a:cubicBezTo>
                <a:lnTo>
                  <a:pt x="681" y="11276"/>
                </a:lnTo>
                <a:lnTo>
                  <a:pt x="478" y="11276"/>
                </a:lnTo>
                <a:cubicBezTo>
                  <a:pt x="471" y="11276"/>
                  <a:pt x="464" y="11236"/>
                  <a:pt x="459" y="11157"/>
                </a:cubicBezTo>
                <a:cubicBezTo>
                  <a:pt x="454" y="11085"/>
                  <a:pt x="451" y="10982"/>
                  <a:pt x="451" y="10879"/>
                </a:cubicBezTo>
                <a:lnTo>
                  <a:pt x="451" y="10403"/>
                </a:lnTo>
                <a:cubicBezTo>
                  <a:pt x="451" y="10181"/>
                  <a:pt x="463" y="10007"/>
                  <a:pt x="478" y="10007"/>
                </a:cubicBezTo>
                <a:lnTo>
                  <a:pt x="478" y="10007"/>
                </a:lnTo>
                <a:lnTo>
                  <a:pt x="681" y="10007"/>
                </a:lnTo>
                <a:cubicBezTo>
                  <a:pt x="696" y="10007"/>
                  <a:pt x="708" y="10181"/>
                  <a:pt x="708" y="10403"/>
                </a:cubicBezTo>
                <a:lnTo>
                  <a:pt x="708" y="10879"/>
                </a:lnTo>
                <a:close/>
                <a:moveTo>
                  <a:pt x="1181" y="10887"/>
                </a:moveTo>
                <a:cubicBezTo>
                  <a:pt x="1181" y="11109"/>
                  <a:pt x="1169" y="11284"/>
                  <a:pt x="1154" y="11284"/>
                </a:cubicBezTo>
                <a:lnTo>
                  <a:pt x="1154" y="11284"/>
                </a:lnTo>
                <a:lnTo>
                  <a:pt x="951" y="11284"/>
                </a:lnTo>
                <a:cubicBezTo>
                  <a:pt x="944" y="11284"/>
                  <a:pt x="937" y="11244"/>
                  <a:pt x="932" y="11165"/>
                </a:cubicBezTo>
                <a:cubicBezTo>
                  <a:pt x="927" y="11085"/>
                  <a:pt x="924" y="10990"/>
                  <a:pt x="924" y="10887"/>
                </a:cubicBezTo>
                <a:lnTo>
                  <a:pt x="924" y="10411"/>
                </a:lnTo>
                <a:cubicBezTo>
                  <a:pt x="924" y="10189"/>
                  <a:pt x="936" y="10015"/>
                  <a:pt x="951" y="10015"/>
                </a:cubicBezTo>
                <a:lnTo>
                  <a:pt x="951" y="10015"/>
                </a:lnTo>
                <a:lnTo>
                  <a:pt x="1154" y="10015"/>
                </a:lnTo>
                <a:cubicBezTo>
                  <a:pt x="1161" y="10015"/>
                  <a:pt x="1168" y="10055"/>
                  <a:pt x="1173" y="10134"/>
                </a:cubicBezTo>
                <a:cubicBezTo>
                  <a:pt x="1178" y="10213"/>
                  <a:pt x="1181" y="10308"/>
                  <a:pt x="1181" y="10411"/>
                </a:cubicBezTo>
                <a:lnTo>
                  <a:pt x="1181" y="10887"/>
                </a:lnTo>
                <a:close/>
                <a:moveTo>
                  <a:pt x="1654" y="10895"/>
                </a:moveTo>
                <a:cubicBezTo>
                  <a:pt x="1654" y="11117"/>
                  <a:pt x="1642" y="11292"/>
                  <a:pt x="1627" y="11292"/>
                </a:cubicBezTo>
                <a:lnTo>
                  <a:pt x="1627" y="11292"/>
                </a:lnTo>
                <a:lnTo>
                  <a:pt x="1424" y="11292"/>
                </a:lnTo>
                <a:cubicBezTo>
                  <a:pt x="1417" y="11292"/>
                  <a:pt x="1410" y="11252"/>
                  <a:pt x="1405" y="11173"/>
                </a:cubicBezTo>
                <a:cubicBezTo>
                  <a:pt x="1400" y="11093"/>
                  <a:pt x="1396" y="10998"/>
                  <a:pt x="1396" y="10895"/>
                </a:cubicBezTo>
                <a:lnTo>
                  <a:pt x="1396" y="10419"/>
                </a:lnTo>
                <a:cubicBezTo>
                  <a:pt x="1396" y="10197"/>
                  <a:pt x="1409" y="10023"/>
                  <a:pt x="1424" y="10023"/>
                </a:cubicBezTo>
                <a:lnTo>
                  <a:pt x="1424" y="10023"/>
                </a:lnTo>
                <a:lnTo>
                  <a:pt x="1627" y="10023"/>
                </a:lnTo>
                <a:cubicBezTo>
                  <a:pt x="1634" y="10023"/>
                  <a:pt x="1641" y="10062"/>
                  <a:pt x="1646" y="10142"/>
                </a:cubicBezTo>
                <a:cubicBezTo>
                  <a:pt x="1651" y="10221"/>
                  <a:pt x="1654" y="10316"/>
                  <a:pt x="1654" y="10419"/>
                </a:cubicBezTo>
                <a:lnTo>
                  <a:pt x="1654" y="10895"/>
                </a:lnTo>
                <a:close/>
                <a:moveTo>
                  <a:pt x="2126" y="10903"/>
                </a:moveTo>
                <a:cubicBezTo>
                  <a:pt x="2126" y="11125"/>
                  <a:pt x="2114" y="11299"/>
                  <a:pt x="2099" y="11299"/>
                </a:cubicBezTo>
                <a:cubicBezTo>
                  <a:pt x="2099" y="11299"/>
                  <a:pt x="2099" y="11299"/>
                  <a:pt x="2099" y="11299"/>
                </a:cubicBezTo>
                <a:lnTo>
                  <a:pt x="1896" y="11299"/>
                </a:lnTo>
                <a:cubicBezTo>
                  <a:pt x="1889" y="11299"/>
                  <a:pt x="1882" y="11260"/>
                  <a:pt x="1877" y="11181"/>
                </a:cubicBezTo>
                <a:cubicBezTo>
                  <a:pt x="1872" y="11109"/>
                  <a:pt x="1869" y="11006"/>
                  <a:pt x="1869" y="10903"/>
                </a:cubicBezTo>
                <a:lnTo>
                  <a:pt x="1869" y="10427"/>
                </a:lnTo>
                <a:cubicBezTo>
                  <a:pt x="1869" y="10205"/>
                  <a:pt x="1881" y="10031"/>
                  <a:pt x="1896" y="10031"/>
                </a:cubicBezTo>
                <a:lnTo>
                  <a:pt x="1896" y="10031"/>
                </a:lnTo>
                <a:lnTo>
                  <a:pt x="2099" y="10031"/>
                </a:lnTo>
                <a:cubicBezTo>
                  <a:pt x="2114" y="10031"/>
                  <a:pt x="2126" y="10205"/>
                  <a:pt x="2126" y="10427"/>
                </a:cubicBezTo>
                <a:lnTo>
                  <a:pt x="2126" y="10903"/>
                </a:lnTo>
                <a:close/>
                <a:moveTo>
                  <a:pt x="2599" y="10903"/>
                </a:moveTo>
                <a:cubicBezTo>
                  <a:pt x="2599" y="11006"/>
                  <a:pt x="2596" y="11109"/>
                  <a:pt x="2591" y="11181"/>
                </a:cubicBezTo>
                <a:cubicBezTo>
                  <a:pt x="2586" y="11252"/>
                  <a:pt x="2579" y="11299"/>
                  <a:pt x="2572" y="11299"/>
                </a:cubicBezTo>
                <a:lnTo>
                  <a:pt x="2572" y="11299"/>
                </a:lnTo>
                <a:lnTo>
                  <a:pt x="2369" y="11299"/>
                </a:lnTo>
                <a:cubicBezTo>
                  <a:pt x="2354" y="11299"/>
                  <a:pt x="2342" y="11125"/>
                  <a:pt x="2342" y="10903"/>
                </a:cubicBezTo>
                <a:lnTo>
                  <a:pt x="2342" y="10427"/>
                </a:lnTo>
                <a:cubicBezTo>
                  <a:pt x="2342" y="10324"/>
                  <a:pt x="2344" y="10221"/>
                  <a:pt x="2350" y="10150"/>
                </a:cubicBezTo>
                <a:cubicBezTo>
                  <a:pt x="2355" y="10078"/>
                  <a:pt x="2362" y="10031"/>
                  <a:pt x="2369" y="10031"/>
                </a:cubicBezTo>
                <a:lnTo>
                  <a:pt x="2369" y="10031"/>
                </a:lnTo>
                <a:lnTo>
                  <a:pt x="2572" y="10031"/>
                </a:lnTo>
                <a:cubicBezTo>
                  <a:pt x="2587" y="10031"/>
                  <a:pt x="2599" y="10205"/>
                  <a:pt x="2599" y="10427"/>
                </a:cubicBezTo>
                <a:lnTo>
                  <a:pt x="2599" y="10903"/>
                </a:lnTo>
                <a:close/>
                <a:moveTo>
                  <a:pt x="3059" y="10911"/>
                </a:moveTo>
                <a:cubicBezTo>
                  <a:pt x="3059" y="11014"/>
                  <a:pt x="3057" y="11117"/>
                  <a:pt x="3051" y="11188"/>
                </a:cubicBezTo>
                <a:cubicBezTo>
                  <a:pt x="3046" y="11260"/>
                  <a:pt x="3039" y="11307"/>
                  <a:pt x="3032" y="11307"/>
                </a:cubicBezTo>
                <a:lnTo>
                  <a:pt x="3032" y="11307"/>
                </a:lnTo>
                <a:lnTo>
                  <a:pt x="2933" y="11307"/>
                </a:lnTo>
                <a:cubicBezTo>
                  <a:pt x="2933" y="11307"/>
                  <a:pt x="2933" y="11307"/>
                  <a:pt x="2933" y="11307"/>
                </a:cubicBezTo>
                <a:lnTo>
                  <a:pt x="2842" y="11307"/>
                </a:lnTo>
                <a:cubicBezTo>
                  <a:pt x="2827" y="11307"/>
                  <a:pt x="2814" y="11133"/>
                  <a:pt x="2814" y="10911"/>
                </a:cubicBezTo>
                <a:lnTo>
                  <a:pt x="2814" y="10435"/>
                </a:lnTo>
                <a:cubicBezTo>
                  <a:pt x="2814" y="10332"/>
                  <a:pt x="2817" y="10229"/>
                  <a:pt x="2823" y="10158"/>
                </a:cubicBezTo>
                <a:cubicBezTo>
                  <a:pt x="2828" y="10086"/>
                  <a:pt x="2835" y="10039"/>
                  <a:pt x="2842" y="10039"/>
                </a:cubicBezTo>
                <a:lnTo>
                  <a:pt x="2842" y="10039"/>
                </a:lnTo>
                <a:lnTo>
                  <a:pt x="2940" y="10039"/>
                </a:lnTo>
                <a:cubicBezTo>
                  <a:pt x="2940" y="10039"/>
                  <a:pt x="2940" y="10039"/>
                  <a:pt x="2940" y="10039"/>
                </a:cubicBezTo>
                <a:lnTo>
                  <a:pt x="3032" y="10039"/>
                </a:lnTo>
                <a:cubicBezTo>
                  <a:pt x="3048" y="10039"/>
                  <a:pt x="3060" y="10213"/>
                  <a:pt x="3060" y="10435"/>
                </a:cubicBezTo>
                <a:lnTo>
                  <a:pt x="3060" y="10911"/>
                </a:lnTo>
                <a:close/>
                <a:moveTo>
                  <a:pt x="3532" y="10919"/>
                </a:moveTo>
                <a:cubicBezTo>
                  <a:pt x="3532" y="11141"/>
                  <a:pt x="3520" y="11315"/>
                  <a:pt x="3504" y="11315"/>
                </a:cubicBezTo>
                <a:lnTo>
                  <a:pt x="3504" y="11315"/>
                </a:lnTo>
                <a:lnTo>
                  <a:pt x="3302" y="11315"/>
                </a:lnTo>
                <a:cubicBezTo>
                  <a:pt x="3294" y="11315"/>
                  <a:pt x="3287" y="11276"/>
                  <a:pt x="3282" y="11196"/>
                </a:cubicBezTo>
                <a:cubicBezTo>
                  <a:pt x="3277" y="11125"/>
                  <a:pt x="3274" y="11022"/>
                  <a:pt x="3274" y="10919"/>
                </a:cubicBezTo>
                <a:lnTo>
                  <a:pt x="3274" y="10443"/>
                </a:lnTo>
                <a:cubicBezTo>
                  <a:pt x="3274" y="10221"/>
                  <a:pt x="3286" y="10047"/>
                  <a:pt x="3302" y="10047"/>
                </a:cubicBezTo>
                <a:lnTo>
                  <a:pt x="3302" y="10047"/>
                </a:lnTo>
                <a:lnTo>
                  <a:pt x="3504" y="10047"/>
                </a:lnTo>
                <a:cubicBezTo>
                  <a:pt x="3511" y="10047"/>
                  <a:pt x="3518" y="10086"/>
                  <a:pt x="3523" y="10166"/>
                </a:cubicBezTo>
                <a:cubicBezTo>
                  <a:pt x="3528" y="10237"/>
                  <a:pt x="3532" y="10340"/>
                  <a:pt x="3532" y="10443"/>
                </a:cubicBezTo>
                <a:lnTo>
                  <a:pt x="3532" y="10919"/>
                </a:lnTo>
                <a:close/>
                <a:moveTo>
                  <a:pt x="4004" y="10927"/>
                </a:moveTo>
                <a:cubicBezTo>
                  <a:pt x="4004" y="11030"/>
                  <a:pt x="4002" y="11133"/>
                  <a:pt x="3996" y="11204"/>
                </a:cubicBezTo>
                <a:cubicBezTo>
                  <a:pt x="3991" y="11276"/>
                  <a:pt x="3984" y="11323"/>
                  <a:pt x="3977" y="11323"/>
                </a:cubicBezTo>
                <a:lnTo>
                  <a:pt x="3977" y="11323"/>
                </a:lnTo>
                <a:lnTo>
                  <a:pt x="3774" y="11323"/>
                </a:lnTo>
                <a:cubicBezTo>
                  <a:pt x="3767" y="11323"/>
                  <a:pt x="3760" y="11284"/>
                  <a:pt x="3755" y="11204"/>
                </a:cubicBezTo>
                <a:cubicBezTo>
                  <a:pt x="3750" y="11125"/>
                  <a:pt x="3747" y="11030"/>
                  <a:pt x="3747" y="10927"/>
                </a:cubicBezTo>
                <a:lnTo>
                  <a:pt x="3747" y="10451"/>
                </a:lnTo>
                <a:cubicBezTo>
                  <a:pt x="3747" y="10229"/>
                  <a:pt x="3759" y="10055"/>
                  <a:pt x="3774" y="10055"/>
                </a:cubicBezTo>
                <a:lnTo>
                  <a:pt x="3774" y="10055"/>
                </a:lnTo>
                <a:lnTo>
                  <a:pt x="3977" y="10055"/>
                </a:lnTo>
                <a:cubicBezTo>
                  <a:pt x="3992" y="10055"/>
                  <a:pt x="4004" y="10229"/>
                  <a:pt x="4004" y="10451"/>
                </a:cubicBezTo>
                <a:lnTo>
                  <a:pt x="4004" y="10927"/>
                </a:lnTo>
                <a:close/>
                <a:moveTo>
                  <a:pt x="4477" y="10935"/>
                </a:moveTo>
                <a:cubicBezTo>
                  <a:pt x="4477" y="11038"/>
                  <a:pt x="4474" y="11141"/>
                  <a:pt x="4468" y="11212"/>
                </a:cubicBezTo>
                <a:cubicBezTo>
                  <a:pt x="4463" y="11284"/>
                  <a:pt x="4456" y="11331"/>
                  <a:pt x="4449" y="11331"/>
                </a:cubicBezTo>
                <a:lnTo>
                  <a:pt x="4449" y="11331"/>
                </a:lnTo>
                <a:lnTo>
                  <a:pt x="4247" y="11331"/>
                </a:lnTo>
                <a:cubicBezTo>
                  <a:pt x="4231" y="11331"/>
                  <a:pt x="4219" y="11157"/>
                  <a:pt x="4219" y="10935"/>
                </a:cubicBezTo>
                <a:lnTo>
                  <a:pt x="4219" y="10459"/>
                </a:lnTo>
                <a:cubicBezTo>
                  <a:pt x="4219" y="10356"/>
                  <a:pt x="4222" y="10253"/>
                  <a:pt x="4227" y="10181"/>
                </a:cubicBezTo>
                <a:cubicBezTo>
                  <a:pt x="4232" y="10110"/>
                  <a:pt x="4240" y="10062"/>
                  <a:pt x="4247" y="10062"/>
                </a:cubicBezTo>
                <a:lnTo>
                  <a:pt x="4247" y="10062"/>
                </a:lnTo>
                <a:lnTo>
                  <a:pt x="4449" y="10062"/>
                </a:lnTo>
                <a:cubicBezTo>
                  <a:pt x="4465" y="10062"/>
                  <a:pt x="4477" y="10237"/>
                  <a:pt x="4477" y="10459"/>
                </a:cubicBezTo>
                <a:lnTo>
                  <a:pt x="4477" y="10935"/>
                </a:lnTo>
                <a:close/>
                <a:moveTo>
                  <a:pt x="4950" y="10943"/>
                </a:moveTo>
                <a:cubicBezTo>
                  <a:pt x="4950" y="11046"/>
                  <a:pt x="4947" y="11149"/>
                  <a:pt x="4941" y="11220"/>
                </a:cubicBezTo>
                <a:cubicBezTo>
                  <a:pt x="4936" y="11292"/>
                  <a:pt x="4929" y="11339"/>
                  <a:pt x="4922" y="11339"/>
                </a:cubicBezTo>
                <a:lnTo>
                  <a:pt x="4922" y="11339"/>
                </a:lnTo>
                <a:lnTo>
                  <a:pt x="4720" y="11339"/>
                </a:lnTo>
                <a:cubicBezTo>
                  <a:pt x="4712" y="11339"/>
                  <a:pt x="4705" y="11299"/>
                  <a:pt x="4700" y="11220"/>
                </a:cubicBezTo>
                <a:cubicBezTo>
                  <a:pt x="4695" y="11149"/>
                  <a:pt x="4692" y="11046"/>
                  <a:pt x="4692" y="10943"/>
                </a:cubicBezTo>
                <a:lnTo>
                  <a:pt x="4692" y="10467"/>
                </a:lnTo>
                <a:cubicBezTo>
                  <a:pt x="4692" y="10245"/>
                  <a:pt x="4704" y="10070"/>
                  <a:pt x="4720" y="10070"/>
                </a:cubicBezTo>
                <a:lnTo>
                  <a:pt x="4720" y="10070"/>
                </a:lnTo>
                <a:lnTo>
                  <a:pt x="4922" y="10070"/>
                </a:lnTo>
                <a:cubicBezTo>
                  <a:pt x="4937" y="10070"/>
                  <a:pt x="4950" y="10245"/>
                  <a:pt x="4950" y="10467"/>
                </a:cubicBezTo>
                <a:lnTo>
                  <a:pt x="4950" y="10943"/>
                </a:lnTo>
                <a:close/>
                <a:moveTo>
                  <a:pt x="5422" y="10951"/>
                </a:moveTo>
                <a:cubicBezTo>
                  <a:pt x="5422" y="11173"/>
                  <a:pt x="5410" y="11347"/>
                  <a:pt x="5395" y="11347"/>
                </a:cubicBezTo>
                <a:lnTo>
                  <a:pt x="5395" y="11347"/>
                </a:lnTo>
                <a:lnTo>
                  <a:pt x="5192" y="11347"/>
                </a:lnTo>
                <a:cubicBezTo>
                  <a:pt x="5177" y="11347"/>
                  <a:pt x="5165" y="11173"/>
                  <a:pt x="5165" y="10951"/>
                </a:cubicBezTo>
                <a:lnTo>
                  <a:pt x="5165" y="10475"/>
                </a:lnTo>
                <a:cubicBezTo>
                  <a:pt x="5165" y="10372"/>
                  <a:pt x="5168" y="10269"/>
                  <a:pt x="5173" y="10197"/>
                </a:cubicBezTo>
                <a:cubicBezTo>
                  <a:pt x="5178" y="10126"/>
                  <a:pt x="5185" y="10078"/>
                  <a:pt x="5192" y="10078"/>
                </a:cubicBezTo>
                <a:lnTo>
                  <a:pt x="5192" y="10078"/>
                </a:lnTo>
                <a:lnTo>
                  <a:pt x="5395" y="10078"/>
                </a:lnTo>
                <a:cubicBezTo>
                  <a:pt x="5402" y="10078"/>
                  <a:pt x="5409" y="10118"/>
                  <a:pt x="5414" y="10197"/>
                </a:cubicBezTo>
                <a:cubicBezTo>
                  <a:pt x="5419" y="10269"/>
                  <a:pt x="5422" y="10372"/>
                  <a:pt x="5422" y="10475"/>
                </a:cubicBezTo>
                <a:lnTo>
                  <a:pt x="5422" y="10951"/>
                </a:lnTo>
                <a:close/>
                <a:moveTo>
                  <a:pt x="5895" y="10958"/>
                </a:moveTo>
                <a:cubicBezTo>
                  <a:pt x="5895" y="11181"/>
                  <a:pt x="5883" y="11355"/>
                  <a:pt x="5867" y="11355"/>
                </a:cubicBezTo>
                <a:lnTo>
                  <a:pt x="5867" y="11355"/>
                </a:lnTo>
                <a:lnTo>
                  <a:pt x="5665" y="11355"/>
                </a:lnTo>
                <a:cubicBezTo>
                  <a:pt x="5657" y="11355"/>
                  <a:pt x="5650" y="11315"/>
                  <a:pt x="5645" y="11236"/>
                </a:cubicBezTo>
                <a:cubicBezTo>
                  <a:pt x="5640" y="11157"/>
                  <a:pt x="5637" y="11062"/>
                  <a:pt x="5637" y="10958"/>
                </a:cubicBezTo>
                <a:lnTo>
                  <a:pt x="5637" y="10483"/>
                </a:lnTo>
                <a:cubicBezTo>
                  <a:pt x="5637" y="10261"/>
                  <a:pt x="5649" y="10086"/>
                  <a:pt x="5665" y="10086"/>
                </a:cubicBezTo>
                <a:cubicBezTo>
                  <a:pt x="5665" y="10086"/>
                  <a:pt x="5665" y="10086"/>
                  <a:pt x="5665" y="10086"/>
                </a:cubicBezTo>
                <a:lnTo>
                  <a:pt x="5867" y="10094"/>
                </a:lnTo>
                <a:cubicBezTo>
                  <a:pt x="5874" y="10094"/>
                  <a:pt x="5881" y="10134"/>
                  <a:pt x="5886" y="10213"/>
                </a:cubicBezTo>
                <a:cubicBezTo>
                  <a:pt x="5891" y="10284"/>
                  <a:pt x="5895" y="10388"/>
                  <a:pt x="5895" y="10491"/>
                </a:cubicBezTo>
                <a:lnTo>
                  <a:pt x="5895" y="10958"/>
                </a:lnTo>
                <a:close/>
                <a:moveTo>
                  <a:pt x="6368" y="10966"/>
                </a:moveTo>
                <a:cubicBezTo>
                  <a:pt x="6368" y="11069"/>
                  <a:pt x="6365" y="11173"/>
                  <a:pt x="6359" y="11244"/>
                </a:cubicBezTo>
                <a:cubicBezTo>
                  <a:pt x="6354" y="11315"/>
                  <a:pt x="6347" y="11363"/>
                  <a:pt x="6340" y="11363"/>
                </a:cubicBezTo>
                <a:lnTo>
                  <a:pt x="6340" y="11363"/>
                </a:lnTo>
                <a:lnTo>
                  <a:pt x="6137" y="11363"/>
                </a:lnTo>
                <a:cubicBezTo>
                  <a:pt x="6122" y="11363"/>
                  <a:pt x="6110" y="11188"/>
                  <a:pt x="6110" y="10966"/>
                </a:cubicBezTo>
                <a:lnTo>
                  <a:pt x="6110" y="10491"/>
                </a:lnTo>
                <a:cubicBezTo>
                  <a:pt x="6110" y="10388"/>
                  <a:pt x="6113" y="10284"/>
                  <a:pt x="6118" y="10213"/>
                </a:cubicBezTo>
                <a:cubicBezTo>
                  <a:pt x="6123" y="10142"/>
                  <a:pt x="6130" y="10094"/>
                  <a:pt x="6137" y="10094"/>
                </a:cubicBezTo>
                <a:lnTo>
                  <a:pt x="6137" y="10094"/>
                </a:lnTo>
                <a:lnTo>
                  <a:pt x="6340" y="10094"/>
                </a:lnTo>
                <a:cubicBezTo>
                  <a:pt x="6355" y="10094"/>
                  <a:pt x="6368" y="10269"/>
                  <a:pt x="6368" y="10491"/>
                </a:cubicBezTo>
                <a:lnTo>
                  <a:pt x="6368" y="10966"/>
                </a:lnTo>
                <a:close/>
                <a:moveTo>
                  <a:pt x="6840" y="10974"/>
                </a:moveTo>
                <a:cubicBezTo>
                  <a:pt x="6840" y="11077"/>
                  <a:pt x="6837" y="11181"/>
                  <a:pt x="6832" y="11252"/>
                </a:cubicBezTo>
                <a:cubicBezTo>
                  <a:pt x="6827" y="11323"/>
                  <a:pt x="6819" y="11371"/>
                  <a:pt x="6812" y="11371"/>
                </a:cubicBezTo>
                <a:lnTo>
                  <a:pt x="6812" y="11371"/>
                </a:lnTo>
                <a:lnTo>
                  <a:pt x="6610" y="11371"/>
                </a:lnTo>
                <a:cubicBezTo>
                  <a:pt x="6603" y="11371"/>
                  <a:pt x="6595" y="11331"/>
                  <a:pt x="6590" y="11252"/>
                </a:cubicBezTo>
                <a:cubicBezTo>
                  <a:pt x="6586" y="11173"/>
                  <a:pt x="6582" y="11077"/>
                  <a:pt x="6582" y="10974"/>
                </a:cubicBezTo>
                <a:lnTo>
                  <a:pt x="6582" y="10499"/>
                </a:lnTo>
                <a:cubicBezTo>
                  <a:pt x="6582" y="10277"/>
                  <a:pt x="6594" y="10102"/>
                  <a:pt x="6610" y="10102"/>
                </a:cubicBezTo>
                <a:lnTo>
                  <a:pt x="6610" y="10102"/>
                </a:lnTo>
                <a:lnTo>
                  <a:pt x="6812" y="10102"/>
                </a:lnTo>
                <a:cubicBezTo>
                  <a:pt x="6828" y="10102"/>
                  <a:pt x="6840" y="10277"/>
                  <a:pt x="6840" y="10499"/>
                </a:cubicBezTo>
                <a:lnTo>
                  <a:pt x="6840" y="10974"/>
                </a:lnTo>
                <a:close/>
                <a:moveTo>
                  <a:pt x="7285" y="10982"/>
                </a:moveTo>
                <a:cubicBezTo>
                  <a:pt x="7285" y="11204"/>
                  <a:pt x="7272" y="11379"/>
                  <a:pt x="7257" y="11379"/>
                </a:cubicBezTo>
                <a:cubicBezTo>
                  <a:pt x="7257" y="11379"/>
                  <a:pt x="7257" y="11379"/>
                  <a:pt x="7257" y="11379"/>
                </a:cubicBezTo>
                <a:lnTo>
                  <a:pt x="7159" y="11379"/>
                </a:lnTo>
                <a:cubicBezTo>
                  <a:pt x="7159" y="11379"/>
                  <a:pt x="7159" y="11379"/>
                  <a:pt x="7158" y="11379"/>
                </a:cubicBezTo>
                <a:lnTo>
                  <a:pt x="7083" y="11379"/>
                </a:lnTo>
                <a:cubicBezTo>
                  <a:pt x="7067" y="11379"/>
                  <a:pt x="7055" y="11204"/>
                  <a:pt x="7055" y="10982"/>
                </a:cubicBezTo>
                <a:lnTo>
                  <a:pt x="7055" y="10507"/>
                </a:lnTo>
                <a:cubicBezTo>
                  <a:pt x="7055" y="10403"/>
                  <a:pt x="7058" y="10300"/>
                  <a:pt x="7063" y="10229"/>
                </a:cubicBezTo>
                <a:cubicBezTo>
                  <a:pt x="7069" y="10158"/>
                  <a:pt x="7075" y="10110"/>
                  <a:pt x="7083" y="10110"/>
                </a:cubicBezTo>
                <a:cubicBezTo>
                  <a:pt x="7083" y="10110"/>
                  <a:pt x="7083" y="10110"/>
                  <a:pt x="7083" y="10110"/>
                </a:cubicBezTo>
                <a:lnTo>
                  <a:pt x="7181" y="10110"/>
                </a:lnTo>
                <a:cubicBezTo>
                  <a:pt x="7181" y="10110"/>
                  <a:pt x="7181" y="10110"/>
                  <a:pt x="7181" y="10110"/>
                </a:cubicBezTo>
                <a:lnTo>
                  <a:pt x="7257" y="10110"/>
                </a:lnTo>
                <a:cubicBezTo>
                  <a:pt x="7264" y="10110"/>
                  <a:pt x="7271" y="10150"/>
                  <a:pt x="7276" y="10229"/>
                </a:cubicBezTo>
                <a:cubicBezTo>
                  <a:pt x="7281" y="10300"/>
                  <a:pt x="7285" y="10403"/>
                  <a:pt x="7285" y="10507"/>
                </a:cubicBezTo>
                <a:lnTo>
                  <a:pt x="7285" y="10982"/>
                </a:lnTo>
                <a:close/>
                <a:moveTo>
                  <a:pt x="7757" y="10990"/>
                </a:moveTo>
                <a:cubicBezTo>
                  <a:pt x="7757" y="11093"/>
                  <a:pt x="7754" y="11196"/>
                  <a:pt x="7749" y="11268"/>
                </a:cubicBezTo>
                <a:cubicBezTo>
                  <a:pt x="7744" y="11339"/>
                  <a:pt x="7736" y="11387"/>
                  <a:pt x="7729" y="11387"/>
                </a:cubicBezTo>
                <a:lnTo>
                  <a:pt x="7729" y="11387"/>
                </a:lnTo>
                <a:lnTo>
                  <a:pt x="7527" y="11387"/>
                </a:lnTo>
                <a:cubicBezTo>
                  <a:pt x="7520" y="11387"/>
                  <a:pt x="7512" y="11347"/>
                  <a:pt x="7508" y="11268"/>
                </a:cubicBezTo>
                <a:cubicBezTo>
                  <a:pt x="7503" y="11188"/>
                  <a:pt x="7499" y="11093"/>
                  <a:pt x="7499" y="10990"/>
                </a:cubicBezTo>
                <a:lnTo>
                  <a:pt x="7499" y="10514"/>
                </a:lnTo>
                <a:cubicBezTo>
                  <a:pt x="7499" y="10292"/>
                  <a:pt x="7511" y="10118"/>
                  <a:pt x="7527" y="10118"/>
                </a:cubicBezTo>
                <a:lnTo>
                  <a:pt x="7527" y="10118"/>
                </a:lnTo>
                <a:lnTo>
                  <a:pt x="7729" y="10118"/>
                </a:lnTo>
                <a:cubicBezTo>
                  <a:pt x="7745" y="10118"/>
                  <a:pt x="7757" y="10292"/>
                  <a:pt x="7757" y="10514"/>
                </a:cubicBezTo>
                <a:lnTo>
                  <a:pt x="7757" y="10990"/>
                </a:lnTo>
                <a:close/>
                <a:moveTo>
                  <a:pt x="8230" y="10998"/>
                </a:moveTo>
                <a:cubicBezTo>
                  <a:pt x="8230" y="11220"/>
                  <a:pt x="8218" y="11395"/>
                  <a:pt x="8202" y="11395"/>
                </a:cubicBezTo>
                <a:lnTo>
                  <a:pt x="8202" y="11395"/>
                </a:lnTo>
                <a:lnTo>
                  <a:pt x="8000" y="11395"/>
                </a:lnTo>
                <a:cubicBezTo>
                  <a:pt x="7992" y="11395"/>
                  <a:pt x="7985" y="11355"/>
                  <a:pt x="7980" y="11276"/>
                </a:cubicBezTo>
                <a:cubicBezTo>
                  <a:pt x="7975" y="11196"/>
                  <a:pt x="7972" y="11101"/>
                  <a:pt x="7972" y="10998"/>
                </a:cubicBezTo>
                <a:lnTo>
                  <a:pt x="7972" y="10522"/>
                </a:lnTo>
                <a:cubicBezTo>
                  <a:pt x="7972" y="10300"/>
                  <a:pt x="7984" y="10126"/>
                  <a:pt x="8000" y="10126"/>
                </a:cubicBezTo>
                <a:lnTo>
                  <a:pt x="8000" y="10126"/>
                </a:lnTo>
                <a:lnTo>
                  <a:pt x="8202" y="10126"/>
                </a:lnTo>
                <a:cubicBezTo>
                  <a:pt x="8209" y="10126"/>
                  <a:pt x="8216" y="10166"/>
                  <a:pt x="8221" y="10245"/>
                </a:cubicBezTo>
                <a:cubicBezTo>
                  <a:pt x="8226" y="10324"/>
                  <a:pt x="8230" y="10419"/>
                  <a:pt x="8230" y="10522"/>
                </a:cubicBezTo>
                <a:lnTo>
                  <a:pt x="8230" y="10998"/>
                </a:lnTo>
                <a:close/>
                <a:moveTo>
                  <a:pt x="8702" y="10998"/>
                </a:moveTo>
                <a:cubicBezTo>
                  <a:pt x="8702" y="11101"/>
                  <a:pt x="8699" y="11204"/>
                  <a:pt x="8694" y="11276"/>
                </a:cubicBezTo>
                <a:cubicBezTo>
                  <a:pt x="8688" y="11347"/>
                  <a:pt x="8682" y="11395"/>
                  <a:pt x="8674" y="11395"/>
                </a:cubicBezTo>
                <a:lnTo>
                  <a:pt x="8674" y="11395"/>
                </a:lnTo>
                <a:lnTo>
                  <a:pt x="8472" y="11395"/>
                </a:lnTo>
                <a:cubicBezTo>
                  <a:pt x="8465" y="11395"/>
                  <a:pt x="8458" y="11355"/>
                  <a:pt x="8453" y="11276"/>
                </a:cubicBezTo>
                <a:cubicBezTo>
                  <a:pt x="8448" y="11196"/>
                  <a:pt x="8444" y="11101"/>
                  <a:pt x="8444" y="10998"/>
                </a:cubicBezTo>
                <a:lnTo>
                  <a:pt x="8444" y="10522"/>
                </a:lnTo>
                <a:cubicBezTo>
                  <a:pt x="8444" y="10300"/>
                  <a:pt x="8456" y="10126"/>
                  <a:pt x="8472" y="10126"/>
                </a:cubicBezTo>
                <a:lnTo>
                  <a:pt x="8472" y="10126"/>
                </a:lnTo>
                <a:lnTo>
                  <a:pt x="8674" y="10126"/>
                </a:lnTo>
                <a:cubicBezTo>
                  <a:pt x="8690" y="10126"/>
                  <a:pt x="8702" y="10300"/>
                  <a:pt x="8702" y="10522"/>
                </a:cubicBezTo>
                <a:lnTo>
                  <a:pt x="8702" y="10998"/>
                </a:lnTo>
                <a:close/>
                <a:moveTo>
                  <a:pt x="9175" y="11014"/>
                </a:moveTo>
                <a:cubicBezTo>
                  <a:pt x="9175" y="11236"/>
                  <a:pt x="9163" y="11410"/>
                  <a:pt x="9147" y="11410"/>
                </a:cubicBezTo>
                <a:lnTo>
                  <a:pt x="9147" y="11410"/>
                </a:lnTo>
                <a:lnTo>
                  <a:pt x="8945" y="11410"/>
                </a:lnTo>
                <a:cubicBezTo>
                  <a:pt x="8929" y="11410"/>
                  <a:pt x="8917" y="11236"/>
                  <a:pt x="8917" y="11014"/>
                </a:cubicBezTo>
                <a:lnTo>
                  <a:pt x="8917" y="10538"/>
                </a:lnTo>
                <a:cubicBezTo>
                  <a:pt x="8917" y="10435"/>
                  <a:pt x="8920" y="10332"/>
                  <a:pt x="8925" y="10261"/>
                </a:cubicBezTo>
                <a:cubicBezTo>
                  <a:pt x="8931" y="10189"/>
                  <a:pt x="8938" y="10142"/>
                  <a:pt x="8945" y="10142"/>
                </a:cubicBezTo>
                <a:lnTo>
                  <a:pt x="8945" y="10142"/>
                </a:lnTo>
                <a:lnTo>
                  <a:pt x="9147" y="10142"/>
                </a:lnTo>
                <a:cubicBezTo>
                  <a:pt x="9154" y="10142"/>
                  <a:pt x="9162" y="10181"/>
                  <a:pt x="9167" y="10261"/>
                </a:cubicBezTo>
                <a:cubicBezTo>
                  <a:pt x="9172" y="10332"/>
                  <a:pt x="9175" y="10435"/>
                  <a:pt x="9175" y="10538"/>
                </a:cubicBezTo>
                <a:lnTo>
                  <a:pt x="9175" y="11014"/>
                </a:lnTo>
                <a:close/>
                <a:moveTo>
                  <a:pt x="9647" y="11014"/>
                </a:moveTo>
                <a:cubicBezTo>
                  <a:pt x="9647" y="11236"/>
                  <a:pt x="9635" y="11410"/>
                  <a:pt x="9620" y="11410"/>
                </a:cubicBezTo>
                <a:cubicBezTo>
                  <a:pt x="9620" y="11410"/>
                  <a:pt x="9620" y="11410"/>
                  <a:pt x="9620" y="11410"/>
                </a:cubicBezTo>
                <a:lnTo>
                  <a:pt x="9417" y="11410"/>
                </a:lnTo>
                <a:cubicBezTo>
                  <a:pt x="9410" y="11410"/>
                  <a:pt x="9403" y="11371"/>
                  <a:pt x="9398" y="11292"/>
                </a:cubicBezTo>
                <a:cubicBezTo>
                  <a:pt x="9393" y="11220"/>
                  <a:pt x="9389" y="11117"/>
                  <a:pt x="9389" y="11014"/>
                </a:cubicBezTo>
                <a:lnTo>
                  <a:pt x="9389" y="10538"/>
                </a:lnTo>
                <a:cubicBezTo>
                  <a:pt x="9389" y="10316"/>
                  <a:pt x="9402" y="10142"/>
                  <a:pt x="9417" y="10142"/>
                </a:cubicBezTo>
                <a:lnTo>
                  <a:pt x="9417" y="10142"/>
                </a:lnTo>
                <a:lnTo>
                  <a:pt x="9620" y="10142"/>
                </a:lnTo>
                <a:cubicBezTo>
                  <a:pt x="9627" y="10142"/>
                  <a:pt x="9634" y="10181"/>
                  <a:pt x="9639" y="10261"/>
                </a:cubicBezTo>
                <a:cubicBezTo>
                  <a:pt x="9644" y="10340"/>
                  <a:pt x="9647" y="10435"/>
                  <a:pt x="9647" y="10538"/>
                </a:cubicBezTo>
                <a:lnTo>
                  <a:pt x="9647" y="11014"/>
                </a:lnTo>
                <a:close/>
                <a:moveTo>
                  <a:pt x="10120" y="11022"/>
                </a:moveTo>
                <a:cubicBezTo>
                  <a:pt x="10120" y="11125"/>
                  <a:pt x="10117" y="11228"/>
                  <a:pt x="10112" y="11299"/>
                </a:cubicBezTo>
                <a:cubicBezTo>
                  <a:pt x="10107" y="11371"/>
                  <a:pt x="10100" y="11418"/>
                  <a:pt x="10092" y="11418"/>
                </a:cubicBezTo>
                <a:lnTo>
                  <a:pt x="10092" y="11418"/>
                </a:lnTo>
                <a:lnTo>
                  <a:pt x="9890" y="11418"/>
                </a:lnTo>
                <a:cubicBezTo>
                  <a:pt x="9883" y="11418"/>
                  <a:pt x="9876" y="11379"/>
                  <a:pt x="9871" y="11299"/>
                </a:cubicBezTo>
                <a:cubicBezTo>
                  <a:pt x="9866" y="11228"/>
                  <a:pt x="9862" y="11125"/>
                  <a:pt x="9862" y="11022"/>
                </a:cubicBezTo>
                <a:lnTo>
                  <a:pt x="9862" y="10546"/>
                </a:lnTo>
                <a:cubicBezTo>
                  <a:pt x="9862" y="10324"/>
                  <a:pt x="9874" y="10150"/>
                  <a:pt x="9890" y="10150"/>
                </a:cubicBezTo>
                <a:lnTo>
                  <a:pt x="9890" y="10150"/>
                </a:lnTo>
                <a:lnTo>
                  <a:pt x="10092" y="10150"/>
                </a:lnTo>
                <a:cubicBezTo>
                  <a:pt x="10100" y="10150"/>
                  <a:pt x="10107" y="10189"/>
                  <a:pt x="10112" y="10269"/>
                </a:cubicBezTo>
                <a:cubicBezTo>
                  <a:pt x="10117" y="10340"/>
                  <a:pt x="10120" y="10443"/>
                  <a:pt x="10120" y="10546"/>
                </a:cubicBezTo>
                <a:lnTo>
                  <a:pt x="10120" y="11022"/>
                </a:lnTo>
                <a:close/>
                <a:moveTo>
                  <a:pt x="10592" y="11030"/>
                </a:moveTo>
                <a:cubicBezTo>
                  <a:pt x="10592" y="11133"/>
                  <a:pt x="10589" y="11236"/>
                  <a:pt x="10584" y="11307"/>
                </a:cubicBezTo>
                <a:cubicBezTo>
                  <a:pt x="10578" y="11379"/>
                  <a:pt x="10572" y="11426"/>
                  <a:pt x="10565" y="11426"/>
                </a:cubicBezTo>
                <a:lnTo>
                  <a:pt x="10565" y="11426"/>
                </a:lnTo>
                <a:lnTo>
                  <a:pt x="10362" y="11426"/>
                </a:lnTo>
                <a:cubicBezTo>
                  <a:pt x="10355" y="11426"/>
                  <a:pt x="10348" y="11387"/>
                  <a:pt x="10343" y="11307"/>
                </a:cubicBezTo>
                <a:cubicBezTo>
                  <a:pt x="10338" y="11236"/>
                  <a:pt x="10335" y="11133"/>
                  <a:pt x="10335" y="11030"/>
                </a:cubicBezTo>
                <a:lnTo>
                  <a:pt x="10335" y="10554"/>
                </a:lnTo>
                <a:cubicBezTo>
                  <a:pt x="10335" y="10332"/>
                  <a:pt x="10347" y="10158"/>
                  <a:pt x="10362" y="10158"/>
                </a:cubicBezTo>
                <a:lnTo>
                  <a:pt x="10362" y="10158"/>
                </a:lnTo>
                <a:lnTo>
                  <a:pt x="10565" y="10158"/>
                </a:lnTo>
                <a:cubicBezTo>
                  <a:pt x="10580" y="10158"/>
                  <a:pt x="10592" y="10332"/>
                  <a:pt x="10592" y="10554"/>
                </a:cubicBezTo>
                <a:lnTo>
                  <a:pt x="10592" y="11030"/>
                </a:lnTo>
                <a:close/>
                <a:moveTo>
                  <a:pt x="11065" y="11038"/>
                </a:moveTo>
                <a:cubicBezTo>
                  <a:pt x="11065" y="11141"/>
                  <a:pt x="11062" y="11244"/>
                  <a:pt x="11057" y="11315"/>
                </a:cubicBezTo>
                <a:cubicBezTo>
                  <a:pt x="11051" y="11387"/>
                  <a:pt x="11045" y="11434"/>
                  <a:pt x="11038" y="11434"/>
                </a:cubicBezTo>
                <a:lnTo>
                  <a:pt x="11038" y="11434"/>
                </a:lnTo>
                <a:lnTo>
                  <a:pt x="10835" y="11434"/>
                </a:lnTo>
                <a:cubicBezTo>
                  <a:pt x="10820" y="11434"/>
                  <a:pt x="10807" y="11260"/>
                  <a:pt x="10807" y="11038"/>
                </a:cubicBezTo>
                <a:lnTo>
                  <a:pt x="10807" y="10562"/>
                </a:lnTo>
                <a:cubicBezTo>
                  <a:pt x="10807" y="10459"/>
                  <a:pt x="10810" y="10356"/>
                  <a:pt x="10816" y="10284"/>
                </a:cubicBezTo>
                <a:cubicBezTo>
                  <a:pt x="10821" y="10213"/>
                  <a:pt x="10830" y="10181"/>
                  <a:pt x="10835" y="10166"/>
                </a:cubicBezTo>
                <a:lnTo>
                  <a:pt x="11038" y="10173"/>
                </a:lnTo>
                <a:cubicBezTo>
                  <a:pt x="11053" y="10173"/>
                  <a:pt x="11065" y="10348"/>
                  <a:pt x="11065" y="10570"/>
                </a:cubicBezTo>
                <a:lnTo>
                  <a:pt x="11065" y="11038"/>
                </a:lnTo>
                <a:close/>
                <a:moveTo>
                  <a:pt x="11520" y="11046"/>
                </a:moveTo>
                <a:cubicBezTo>
                  <a:pt x="11520" y="11268"/>
                  <a:pt x="11508" y="11442"/>
                  <a:pt x="11492" y="11442"/>
                </a:cubicBezTo>
                <a:lnTo>
                  <a:pt x="11492" y="11442"/>
                </a:lnTo>
                <a:lnTo>
                  <a:pt x="11394" y="11442"/>
                </a:lnTo>
                <a:cubicBezTo>
                  <a:pt x="11394" y="11442"/>
                  <a:pt x="11394" y="11442"/>
                  <a:pt x="11394" y="11442"/>
                </a:cubicBezTo>
                <a:lnTo>
                  <a:pt x="11308" y="11442"/>
                </a:lnTo>
                <a:cubicBezTo>
                  <a:pt x="11292" y="11442"/>
                  <a:pt x="11280" y="11268"/>
                  <a:pt x="11280" y="11046"/>
                </a:cubicBezTo>
                <a:lnTo>
                  <a:pt x="11280" y="10570"/>
                </a:lnTo>
                <a:cubicBezTo>
                  <a:pt x="11280" y="10348"/>
                  <a:pt x="11292" y="10173"/>
                  <a:pt x="11308" y="10173"/>
                </a:cubicBezTo>
                <a:lnTo>
                  <a:pt x="11308" y="10173"/>
                </a:lnTo>
                <a:lnTo>
                  <a:pt x="11394" y="10173"/>
                </a:lnTo>
                <a:cubicBezTo>
                  <a:pt x="11394" y="10173"/>
                  <a:pt x="11394" y="10173"/>
                  <a:pt x="11394" y="10173"/>
                </a:cubicBezTo>
                <a:lnTo>
                  <a:pt x="11394" y="10173"/>
                </a:lnTo>
                <a:lnTo>
                  <a:pt x="11492" y="10173"/>
                </a:lnTo>
                <a:cubicBezTo>
                  <a:pt x="11499" y="10173"/>
                  <a:pt x="11506" y="10213"/>
                  <a:pt x="11511" y="10292"/>
                </a:cubicBezTo>
                <a:cubicBezTo>
                  <a:pt x="11516" y="10372"/>
                  <a:pt x="11520" y="10467"/>
                  <a:pt x="11520" y="10570"/>
                </a:cubicBezTo>
                <a:lnTo>
                  <a:pt x="11520" y="11046"/>
                </a:lnTo>
                <a:close/>
                <a:moveTo>
                  <a:pt x="11993" y="11054"/>
                </a:moveTo>
                <a:cubicBezTo>
                  <a:pt x="11993" y="11276"/>
                  <a:pt x="11980" y="11450"/>
                  <a:pt x="11965" y="11450"/>
                </a:cubicBezTo>
                <a:lnTo>
                  <a:pt x="11965" y="11450"/>
                </a:lnTo>
                <a:lnTo>
                  <a:pt x="11762" y="11450"/>
                </a:lnTo>
                <a:cubicBezTo>
                  <a:pt x="11747" y="11450"/>
                  <a:pt x="11735" y="11276"/>
                  <a:pt x="11735" y="11054"/>
                </a:cubicBezTo>
                <a:lnTo>
                  <a:pt x="11735" y="10578"/>
                </a:lnTo>
                <a:cubicBezTo>
                  <a:pt x="11735" y="10475"/>
                  <a:pt x="11738" y="10372"/>
                  <a:pt x="11743" y="10300"/>
                </a:cubicBezTo>
                <a:cubicBezTo>
                  <a:pt x="11748" y="10229"/>
                  <a:pt x="11755" y="10181"/>
                  <a:pt x="11762" y="10181"/>
                </a:cubicBezTo>
                <a:lnTo>
                  <a:pt x="11762" y="10181"/>
                </a:lnTo>
                <a:lnTo>
                  <a:pt x="11965" y="10181"/>
                </a:lnTo>
                <a:cubicBezTo>
                  <a:pt x="11972" y="10181"/>
                  <a:pt x="11979" y="10221"/>
                  <a:pt x="11984" y="10300"/>
                </a:cubicBezTo>
                <a:cubicBezTo>
                  <a:pt x="11989" y="10380"/>
                  <a:pt x="11993" y="10475"/>
                  <a:pt x="11993" y="10578"/>
                </a:cubicBezTo>
                <a:lnTo>
                  <a:pt x="11993" y="11054"/>
                </a:lnTo>
                <a:close/>
                <a:moveTo>
                  <a:pt x="12465" y="11062"/>
                </a:moveTo>
                <a:cubicBezTo>
                  <a:pt x="12465" y="11284"/>
                  <a:pt x="12453" y="11458"/>
                  <a:pt x="12437" y="11458"/>
                </a:cubicBezTo>
                <a:cubicBezTo>
                  <a:pt x="12437" y="11458"/>
                  <a:pt x="12437" y="11458"/>
                  <a:pt x="12437" y="11458"/>
                </a:cubicBezTo>
                <a:lnTo>
                  <a:pt x="12235" y="11458"/>
                </a:lnTo>
                <a:cubicBezTo>
                  <a:pt x="12228" y="11458"/>
                  <a:pt x="12220" y="11418"/>
                  <a:pt x="12215" y="11339"/>
                </a:cubicBezTo>
                <a:cubicBezTo>
                  <a:pt x="12211" y="11268"/>
                  <a:pt x="12207" y="11165"/>
                  <a:pt x="12207" y="11062"/>
                </a:cubicBezTo>
                <a:lnTo>
                  <a:pt x="12207" y="10586"/>
                </a:lnTo>
                <a:cubicBezTo>
                  <a:pt x="12207" y="10364"/>
                  <a:pt x="12219" y="10189"/>
                  <a:pt x="12235" y="10189"/>
                </a:cubicBezTo>
                <a:lnTo>
                  <a:pt x="12235" y="10189"/>
                </a:lnTo>
                <a:lnTo>
                  <a:pt x="12437" y="10189"/>
                </a:lnTo>
                <a:cubicBezTo>
                  <a:pt x="12444" y="10189"/>
                  <a:pt x="12452" y="10229"/>
                  <a:pt x="12457" y="10308"/>
                </a:cubicBezTo>
                <a:cubicBezTo>
                  <a:pt x="12462" y="10380"/>
                  <a:pt x="12465" y="10483"/>
                  <a:pt x="12465" y="10586"/>
                </a:cubicBezTo>
                <a:lnTo>
                  <a:pt x="12465" y="11062"/>
                </a:lnTo>
                <a:close/>
                <a:moveTo>
                  <a:pt x="12938" y="11069"/>
                </a:moveTo>
                <a:cubicBezTo>
                  <a:pt x="12938" y="11173"/>
                  <a:pt x="12935" y="11276"/>
                  <a:pt x="12929" y="11347"/>
                </a:cubicBezTo>
                <a:cubicBezTo>
                  <a:pt x="12924" y="11418"/>
                  <a:pt x="12917" y="11466"/>
                  <a:pt x="12910" y="11466"/>
                </a:cubicBezTo>
                <a:lnTo>
                  <a:pt x="12910" y="11466"/>
                </a:lnTo>
                <a:lnTo>
                  <a:pt x="12708" y="11466"/>
                </a:lnTo>
                <a:cubicBezTo>
                  <a:pt x="12692" y="11466"/>
                  <a:pt x="12680" y="11292"/>
                  <a:pt x="12680" y="11069"/>
                </a:cubicBezTo>
                <a:lnTo>
                  <a:pt x="12680" y="10594"/>
                </a:lnTo>
                <a:cubicBezTo>
                  <a:pt x="12680" y="10491"/>
                  <a:pt x="12683" y="10388"/>
                  <a:pt x="12688" y="10316"/>
                </a:cubicBezTo>
                <a:cubicBezTo>
                  <a:pt x="12693" y="10245"/>
                  <a:pt x="12700" y="10197"/>
                  <a:pt x="12708" y="10197"/>
                </a:cubicBezTo>
                <a:lnTo>
                  <a:pt x="12708" y="10197"/>
                </a:lnTo>
                <a:lnTo>
                  <a:pt x="12910" y="10197"/>
                </a:lnTo>
                <a:cubicBezTo>
                  <a:pt x="12926" y="10197"/>
                  <a:pt x="12938" y="10372"/>
                  <a:pt x="12938" y="10594"/>
                </a:cubicBezTo>
                <a:lnTo>
                  <a:pt x="12938" y="11069"/>
                </a:lnTo>
                <a:close/>
                <a:moveTo>
                  <a:pt x="13410" y="11077"/>
                </a:moveTo>
                <a:cubicBezTo>
                  <a:pt x="13410" y="11181"/>
                  <a:pt x="13407" y="11284"/>
                  <a:pt x="13402" y="11355"/>
                </a:cubicBezTo>
                <a:cubicBezTo>
                  <a:pt x="13396" y="11426"/>
                  <a:pt x="13390" y="11474"/>
                  <a:pt x="13382" y="11474"/>
                </a:cubicBezTo>
                <a:lnTo>
                  <a:pt x="13382" y="11474"/>
                </a:lnTo>
                <a:lnTo>
                  <a:pt x="13180" y="11474"/>
                </a:lnTo>
                <a:cubicBezTo>
                  <a:pt x="13173" y="11474"/>
                  <a:pt x="13166" y="11434"/>
                  <a:pt x="13161" y="11355"/>
                </a:cubicBezTo>
                <a:cubicBezTo>
                  <a:pt x="13156" y="11276"/>
                  <a:pt x="13152" y="11181"/>
                  <a:pt x="13152" y="11077"/>
                </a:cubicBezTo>
                <a:lnTo>
                  <a:pt x="13152" y="10602"/>
                </a:lnTo>
                <a:cubicBezTo>
                  <a:pt x="13152" y="10380"/>
                  <a:pt x="13166" y="10221"/>
                  <a:pt x="13180" y="10205"/>
                </a:cubicBezTo>
                <a:lnTo>
                  <a:pt x="13382" y="10213"/>
                </a:lnTo>
                <a:cubicBezTo>
                  <a:pt x="13398" y="10213"/>
                  <a:pt x="13410" y="10388"/>
                  <a:pt x="13410" y="10610"/>
                </a:cubicBezTo>
                <a:lnTo>
                  <a:pt x="13410" y="11077"/>
                </a:lnTo>
                <a:close/>
                <a:moveTo>
                  <a:pt x="13883" y="11085"/>
                </a:moveTo>
                <a:cubicBezTo>
                  <a:pt x="13883" y="11188"/>
                  <a:pt x="13880" y="11292"/>
                  <a:pt x="13875" y="11363"/>
                </a:cubicBezTo>
                <a:cubicBezTo>
                  <a:pt x="13870" y="11434"/>
                  <a:pt x="13862" y="11482"/>
                  <a:pt x="13855" y="11482"/>
                </a:cubicBezTo>
                <a:lnTo>
                  <a:pt x="13855" y="11482"/>
                </a:lnTo>
                <a:lnTo>
                  <a:pt x="13653" y="11482"/>
                </a:lnTo>
                <a:cubicBezTo>
                  <a:pt x="13646" y="11482"/>
                  <a:pt x="13638" y="11442"/>
                  <a:pt x="13633" y="11363"/>
                </a:cubicBezTo>
                <a:cubicBezTo>
                  <a:pt x="13628" y="11284"/>
                  <a:pt x="13625" y="11188"/>
                  <a:pt x="13625" y="11085"/>
                </a:cubicBezTo>
                <a:lnTo>
                  <a:pt x="13625" y="10610"/>
                </a:lnTo>
                <a:cubicBezTo>
                  <a:pt x="13625" y="10388"/>
                  <a:pt x="13637" y="10213"/>
                  <a:pt x="13653" y="10213"/>
                </a:cubicBezTo>
                <a:lnTo>
                  <a:pt x="13653" y="10213"/>
                </a:lnTo>
                <a:lnTo>
                  <a:pt x="13855" y="10213"/>
                </a:lnTo>
                <a:cubicBezTo>
                  <a:pt x="13871" y="10213"/>
                  <a:pt x="13883" y="10388"/>
                  <a:pt x="13883" y="10610"/>
                </a:cubicBezTo>
                <a:lnTo>
                  <a:pt x="13883" y="11085"/>
                </a:lnTo>
                <a:close/>
                <a:moveTo>
                  <a:pt x="14355" y="11093"/>
                </a:moveTo>
                <a:cubicBezTo>
                  <a:pt x="14355" y="11315"/>
                  <a:pt x="14343" y="11490"/>
                  <a:pt x="14328" y="11490"/>
                </a:cubicBezTo>
                <a:lnTo>
                  <a:pt x="14328" y="11490"/>
                </a:lnTo>
                <a:lnTo>
                  <a:pt x="14125" y="11490"/>
                </a:lnTo>
                <a:cubicBezTo>
                  <a:pt x="14118" y="11490"/>
                  <a:pt x="14111" y="11450"/>
                  <a:pt x="14106" y="11371"/>
                </a:cubicBezTo>
                <a:cubicBezTo>
                  <a:pt x="14101" y="11292"/>
                  <a:pt x="14097" y="11196"/>
                  <a:pt x="14097" y="11093"/>
                </a:cubicBezTo>
                <a:lnTo>
                  <a:pt x="14097" y="10618"/>
                </a:lnTo>
                <a:cubicBezTo>
                  <a:pt x="14097" y="10395"/>
                  <a:pt x="14110" y="10221"/>
                  <a:pt x="14125" y="10221"/>
                </a:cubicBezTo>
                <a:lnTo>
                  <a:pt x="14125" y="10221"/>
                </a:lnTo>
                <a:lnTo>
                  <a:pt x="14328" y="10221"/>
                </a:lnTo>
                <a:cubicBezTo>
                  <a:pt x="14335" y="10221"/>
                  <a:pt x="14342" y="10261"/>
                  <a:pt x="14347" y="10340"/>
                </a:cubicBezTo>
                <a:cubicBezTo>
                  <a:pt x="14352" y="10419"/>
                  <a:pt x="14355" y="10514"/>
                  <a:pt x="14355" y="10618"/>
                </a:cubicBezTo>
                <a:lnTo>
                  <a:pt x="14355" y="11093"/>
                </a:lnTo>
                <a:close/>
                <a:moveTo>
                  <a:pt x="14828" y="11093"/>
                </a:moveTo>
                <a:cubicBezTo>
                  <a:pt x="14828" y="11196"/>
                  <a:pt x="14825" y="11299"/>
                  <a:pt x="14820" y="11371"/>
                </a:cubicBezTo>
                <a:cubicBezTo>
                  <a:pt x="14814" y="11442"/>
                  <a:pt x="14808" y="11490"/>
                  <a:pt x="14800" y="11490"/>
                </a:cubicBezTo>
                <a:lnTo>
                  <a:pt x="14800" y="11490"/>
                </a:lnTo>
                <a:lnTo>
                  <a:pt x="14598" y="11490"/>
                </a:lnTo>
                <a:cubicBezTo>
                  <a:pt x="14591" y="11490"/>
                  <a:pt x="14583" y="11450"/>
                  <a:pt x="14579" y="11371"/>
                </a:cubicBezTo>
                <a:cubicBezTo>
                  <a:pt x="14574" y="11292"/>
                  <a:pt x="14570" y="11196"/>
                  <a:pt x="14570" y="11093"/>
                </a:cubicBezTo>
                <a:lnTo>
                  <a:pt x="14570" y="10618"/>
                </a:lnTo>
                <a:cubicBezTo>
                  <a:pt x="14570" y="10395"/>
                  <a:pt x="14582" y="10221"/>
                  <a:pt x="14598" y="10221"/>
                </a:cubicBezTo>
                <a:lnTo>
                  <a:pt x="14598" y="10221"/>
                </a:lnTo>
                <a:lnTo>
                  <a:pt x="14800" y="10221"/>
                </a:lnTo>
                <a:cubicBezTo>
                  <a:pt x="14816" y="10221"/>
                  <a:pt x="14828" y="10395"/>
                  <a:pt x="14828" y="10618"/>
                </a:cubicBezTo>
                <a:lnTo>
                  <a:pt x="14828" y="11093"/>
                </a:lnTo>
                <a:close/>
                <a:moveTo>
                  <a:pt x="15300" y="11101"/>
                </a:moveTo>
                <a:cubicBezTo>
                  <a:pt x="15300" y="11323"/>
                  <a:pt x="15288" y="11498"/>
                  <a:pt x="15273" y="11498"/>
                </a:cubicBezTo>
                <a:cubicBezTo>
                  <a:pt x="15273" y="11498"/>
                  <a:pt x="15273" y="11498"/>
                  <a:pt x="15273" y="11498"/>
                </a:cubicBezTo>
                <a:lnTo>
                  <a:pt x="15070" y="11498"/>
                </a:lnTo>
                <a:cubicBezTo>
                  <a:pt x="15063" y="11498"/>
                  <a:pt x="15056" y="11458"/>
                  <a:pt x="15051" y="11379"/>
                </a:cubicBezTo>
                <a:cubicBezTo>
                  <a:pt x="15046" y="11307"/>
                  <a:pt x="15043" y="11204"/>
                  <a:pt x="15043" y="11101"/>
                </a:cubicBezTo>
                <a:lnTo>
                  <a:pt x="15043" y="10625"/>
                </a:lnTo>
                <a:cubicBezTo>
                  <a:pt x="15043" y="10403"/>
                  <a:pt x="15055" y="10229"/>
                  <a:pt x="15070" y="10229"/>
                </a:cubicBezTo>
                <a:lnTo>
                  <a:pt x="15070" y="10229"/>
                </a:lnTo>
                <a:lnTo>
                  <a:pt x="15273" y="10229"/>
                </a:lnTo>
                <a:cubicBezTo>
                  <a:pt x="15280" y="10229"/>
                  <a:pt x="15287" y="10269"/>
                  <a:pt x="15292" y="10348"/>
                </a:cubicBezTo>
                <a:cubicBezTo>
                  <a:pt x="15297" y="10419"/>
                  <a:pt x="15300" y="10522"/>
                  <a:pt x="15300" y="10625"/>
                </a:cubicBezTo>
                <a:lnTo>
                  <a:pt x="15300" y="11101"/>
                </a:lnTo>
                <a:close/>
                <a:moveTo>
                  <a:pt x="15761" y="11109"/>
                </a:moveTo>
                <a:cubicBezTo>
                  <a:pt x="15761" y="11331"/>
                  <a:pt x="15749" y="11506"/>
                  <a:pt x="15733" y="11506"/>
                </a:cubicBezTo>
                <a:lnTo>
                  <a:pt x="15733" y="11506"/>
                </a:lnTo>
                <a:lnTo>
                  <a:pt x="15635" y="11506"/>
                </a:lnTo>
                <a:cubicBezTo>
                  <a:pt x="15635" y="11506"/>
                  <a:pt x="15635" y="11506"/>
                  <a:pt x="15635" y="11506"/>
                </a:cubicBezTo>
                <a:lnTo>
                  <a:pt x="15543" y="11506"/>
                </a:lnTo>
                <a:cubicBezTo>
                  <a:pt x="15536" y="11506"/>
                  <a:pt x="15529" y="11466"/>
                  <a:pt x="15524" y="11387"/>
                </a:cubicBezTo>
                <a:cubicBezTo>
                  <a:pt x="15519" y="11307"/>
                  <a:pt x="15516" y="11212"/>
                  <a:pt x="15516" y="11109"/>
                </a:cubicBezTo>
                <a:lnTo>
                  <a:pt x="15516" y="10633"/>
                </a:lnTo>
                <a:cubicBezTo>
                  <a:pt x="15516" y="10411"/>
                  <a:pt x="15528" y="10237"/>
                  <a:pt x="15543" y="10237"/>
                </a:cubicBezTo>
                <a:cubicBezTo>
                  <a:pt x="15543" y="10237"/>
                  <a:pt x="15543" y="10237"/>
                  <a:pt x="15543" y="10237"/>
                </a:cubicBezTo>
                <a:lnTo>
                  <a:pt x="15642" y="10237"/>
                </a:lnTo>
                <a:cubicBezTo>
                  <a:pt x="15642" y="10237"/>
                  <a:pt x="15642" y="10237"/>
                  <a:pt x="15643" y="10237"/>
                </a:cubicBezTo>
                <a:lnTo>
                  <a:pt x="15734" y="10237"/>
                </a:lnTo>
                <a:cubicBezTo>
                  <a:pt x="15741" y="10237"/>
                  <a:pt x="15748" y="10277"/>
                  <a:pt x="15753" y="10356"/>
                </a:cubicBezTo>
                <a:cubicBezTo>
                  <a:pt x="15758" y="10435"/>
                  <a:pt x="15761" y="10530"/>
                  <a:pt x="15761" y="10633"/>
                </a:cubicBezTo>
                <a:lnTo>
                  <a:pt x="15761" y="11109"/>
                </a:lnTo>
                <a:close/>
                <a:moveTo>
                  <a:pt x="16233" y="11117"/>
                </a:moveTo>
                <a:cubicBezTo>
                  <a:pt x="16233" y="11220"/>
                  <a:pt x="16230" y="11323"/>
                  <a:pt x="16225" y="11395"/>
                </a:cubicBezTo>
                <a:cubicBezTo>
                  <a:pt x="16220" y="11466"/>
                  <a:pt x="16213" y="11514"/>
                  <a:pt x="16206" y="11514"/>
                </a:cubicBezTo>
                <a:lnTo>
                  <a:pt x="16206" y="11514"/>
                </a:lnTo>
                <a:lnTo>
                  <a:pt x="16003" y="11514"/>
                </a:lnTo>
                <a:cubicBezTo>
                  <a:pt x="15988" y="11514"/>
                  <a:pt x="15976" y="11339"/>
                  <a:pt x="15976" y="11117"/>
                </a:cubicBezTo>
                <a:lnTo>
                  <a:pt x="15976" y="10641"/>
                </a:lnTo>
                <a:cubicBezTo>
                  <a:pt x="15976" y="10538"/>
                  <a:pt x="15978" y="10435"/>
                  <a:pt x="15984" y="10364"/>
                </a:cubicBezTo>
                <a:cubicBezTo>
                  <a:pt x="15989" y="10292"/>
                  <a:pt x="15996" y="10245"/>
                  <a:pt x="16003" y="10245"/>
                </a:cubicBezTo>
                <a:lnTo>
                  <a:pt x="16003" y="10245"/>
                </a:lnTo>
                <a:lnTo>
                  <a:pt x="16206" y="10245"/>
                </a:lnTo>
                <a:cubicBezTo>
                  <a:pt x="16221" y="10245"/>
                  <a:pt x="16233" y="10419"/>
                  <a:pt x="16233" y="10641"/>
                </a:cubicBezTo>
                <a:lnTo>
                  <a:pt x="16233" y="11117"/>
                </a:lnTo>
                <a:close/>
                <a:moveTo>
                  <a:pt x="16706" y="11125"/>
                </a:moveTo>
                <a:cubicBezTo>
                  <a:pt x="16706" y="11228"/>
                  <a:pt x="16703" y="11331"/>
                  <a:pt x="16698" y="11403"/>
                </a:cubicBezTo>
                <a:cubicBezTo>
                  <a:pt x="16693" y="11474"/>
                  <a:pt x="16686" y="11521"/>
                  <a:pt x="16678" y="11521"/>
                </a:cubicBezTo>
                <a:lnTo>
                  <a:pt x="16678" y="11521"/>
                </a:lnTo>
                <a:lnTo>
                  <a:pt x="16476" y="11521"/>
                </a:lnTo>
                <a:cubicBezTo>
                  <a:pt x="16469" y="11521"/>
                  <a:pt x="16462" y="11482"/>
                  <a:pt x="16457" y="11403"/>
                </a:cubicBezTo>
                <a:cubicBezTo>
                  <a:pt x="16452" y="11331"/>
                  <a:pt x="16448" y="11228"/>
                  <a:pt x="16448" y="11125"/>
                </a:cubicBezTo>
                <a:lnTo>
                  <a:pt x="16448" y="10649"/>
                </a:lnTo>
                <a:cubicBezTo>
                  <a:pt x="16448" y="10427"/>
                  <a:pt x="16460" y="10253"/>
                  <a:pt x="16476" y="10253"/>
                </a:cubicBezTo>
                <a:lnTo>
                  <a:pt x="16476" y="10253"/>
                </a:lnTo>
                <a:lnTo>
                  <a:pt x="16678" y="10253"/>
                </a:lnTo>
                <a:cubicBezTo>
                  <a:pt x="16694" y="10253"/>
                  <a:pt x="16706" y="10427"/>
                  <a:pt x="16706" y="10649"/>
                </a:cubicBezTo>
                <a:lnTo>
                  <a:pt x="16706" y="11125"/>
                </a:lnTo>
                <a:close/>
                <a:moveTo>
                  <a:pt x="17178" y="11133"/>
                </a:moveTo>
                <a:cubicBezTo>
                  <a:pt x="17178" y="11236"/>
                  <a:pt x="17176" y="11339"/>
                  <a:pt x="17170" y="11410"/>
                </a:cubicBezTo>
                <a:cubicBezTo>
                  <a:pt x="17165" y="11482"/>
                  <a:pt x="17158" y="11529"/>
                  <a:pt x="17151" y="11529"/>
                </a:cubicBezTo>
                <a:lnTo>
                  <a:pt x="17151" y="11529"/>
                </a:lnTo>
                <a:lnTo>
                  <a:pt x="16948" y="11529"/>
                </a:lnTo>
                <a:cubicBezTo>
                  <a:pt x="16933" y="11529"/>
                  <a:pt x="16921" y="11355"/>
                  <a:pt x="16921" y="11133"/>
                </a:cubicBezTo>
                <a:lnTo>
                  <a:pt x="16921" y="10657"/>
                </a:lnTo>
                <a:cubicBezTo>
                  <a:pt x="16921" y="10554"/>
                  <a:pt x="16923" y="10451"/>
                  <a:pt x="16929" y="10380"/>
                </a:cubicBezTo>
                <a:cubicBezTo>
                  <a:pt x="16934" y="10308"/>
                  <a:pt x="16941" y="10261"/>
                  <a:pt x="16948" y="10261"/>
                </a:cubicBezTo>
                <a:lnTo>
                  <a:pt x="16948" y="10261"/>
                </a:lnTo>
                <a:lnTo>
                  <a:pt x="17151" y="10261"/>
                </a:lnTo>
                <a:cubicBezTo>
                  <a:pt x="17166" y="10261"/>
                  <a:pt x="17178" y="10435"/>
                  <a:pt x="17178" y="10657"/>
                </a:cubicBezTo>
                <a:lnTo>
                  <a:pt x="17178" y="11133"/>
                </a:lnTo>
                <a:close/>
                <a:moveTo>
                  <a:pt x="17643" y="11418"/>
                </a:moveTo>
                <a:cubicBezTo>
                  <a:pt x="17638" y="11490"/>
                  <a:pt x="17631" y="11537"/>
                  <a:pt x="17624" y="11537"/>
                </a:cubicBezTo>
                <a:lnTo>
                  <a:pt x="17624" y="11537"/>
                </a:lnTo>
                <a:lnTo>
                  <a:pt x="17421" y="11537"/>
                </a:lnTo>
                <a:cubicBezTo>
                  <a:pt x="17406" y="11537"/>
                  <a:pt x="17394" y="11363"/>
                  <a:pt x="17394" y="11141"/>
                </a:cubicBezTo>
                <a:lnTo>
                  <a:pt x="17394" y="10665"/>
                </a:lnTo>
                <a:cubicBezTo>
                  <a:pt x="17394" y="10562"/>
                  <a:pt x="17396" y="10459"/>
                  <a:pt x="17402" y="10388"/>
                </a:cubicBezTo>
                <a:cubicBezTo>
                  <a:pt x="17407" y="10316"/>
                  <a:pt x="17414" y="10269"/>
                  <a:pt x="17421" y="10269"/>
                </a:cubicBezTo>
                <a:lnTo>
                  <a:pt x="17421" y="10269"/>
                </a:lnTo>
                <a:lnTo>
                  <a:pt x="17624" y="10269"/>
                </a:lnTo>
                <a:cubicBezTo>
                  <a:pt x="17639" y="10269"/>
                  <a:pt x="17651" y="10443"/>
                  <a:pt x="17651" y="10665"/>
                </a:cubicBezTo>
                <a:lnTo>
                  <a:pt x="17651" y="11141"/>
                </a:lnTo>
                <a:cubicBezTo>
                  <a:pt x="17651" y="11244"/>
                  <a:pt x="17648" y="11347"/>
                  <a:pt x="17643" y="11418"/>
                </a:cubicBezTo>
                <a:close/>
                <a:moveTo>
                  <a:pt x="18123" y="11149"/>
                </a:moveTo>
                <a:cubicBezTo>
                  <a:pt x="18123" y="11371"/>
                  <a:pt x="18111" y="11545"/>
                  <a:pt x="18096" y="11545"/>
                </a:cubicBezTo>
                <a:lnTo>
                  <a:pt x="18096" y="11545"/>
                </a:lnTo>
                <a:lnTo>
                  <a:pt x="17893" y="11545"/>
                </a:lnTo>
                <a:cubicBezTo>
                  <a:pt x="17878" y="11545"/>
                  <a:pt x="17866" y="11371"/>
                  <a:pt x="17866" y="11149"/>
                </a:cubicBezTo>
                <a:lnTo>
                  <a:pt x="17866" y="10673"/>
                </a:lnTo>
                <a:cubicBezTo>
                  <a:pt x="17866" y="10570"/>
                  <a:pt x="17869" y="10467"/>
                  <a:pt x="17874" y="10395"/>
                </a:cubicBezTo>
                <a:cubicBezTo>
                  <a:pt x="17880" y="10324"/>
                  <a:pt x="17886" y="10277"/>
                  <a:pt x="17893" y="10277"/>
                </a:cubicBezTo>
                <a:lnTo>
                  <a:pt x="17893" y="10277"/>
                </a:lnTo>
                <a:lnTo>
                  <a:pt x="18096" y="10277"/>
                </a:lnTo>
                <a:cubicBezTo>
                  <a:pt x="18103" y="10277"/>
                  <a:pt x="18110" y="10316"/>
                  <a:pt x="18115" y="10395"/>
                </a:cubicBezTo>
                <a:cubicBezTo>
                  <a:pt x="18120" y="10467"/>
                  <a:pt x="18123" y="10570"/>
                  <a:pt x="18123" y="10673"/>
                </a:cubicBezTo>
                <a:lnTo>
                  <a:pt x="18123" y="11149"/>
                </a:lnTo>
                <a:close/>
                <a:moveTo>
                  <a:pt x="18596" y="11157"/>
                </a:moveTo>
                <a:cubicBezTo>
                  <a:pt x="18596" y="11260"/>
                  <a:pt x="18593" y="11363"/>
                  <a:pt x="18588" y="11434"/>
                </a:cubicBezTo>
                <a:cubicBezTo>
                  <a:pt x="18583" y="11506"/>
                  <a:pt x="18576" y="11553"/>
                  <a:pt x="18569" y="11553"/>
                </a:cubicBezTo>
                <a:lnTo>
                  <a:pt x="18569" y="11553"/>
                </a:lnTo>
                <a:lnTo>
                  <a:pt x="18366" y="11553"/>
                </a:lnTo>
                <a:cubicBezTo>
                  <a:pt x="18359" y="11553"/>
                  <a:pt x="18352" y="11514"/>
                  <a:pt x="18347" y="11434"/>
                </a:cubicBezTo>
                <a:cubicBezTo>
                  <a:pt x="18342" y="11355"/>
                  <a:pt x="18339" y="11260"/>
                  <a:pt x="18339" y="11157"/>
                </a:cubicBezTo>
                <a:lnTo>
                  <a:pt x="18339" y="10681"/>
                </a:lnTo>
                <a:cubicBezTo>
                  <a:pt x="18339" y="10459"/>
                  <a:pt x="18351" y="10284"/>
                  <a:pt x="18366" y="10284"/>
                </a:cubicBezTo>
                <a:lnTo>
                  <a:pt x="18366" y="10284"/>
                </a:lnTo>
                <a:lnTo>
                  <a:pt x="18569" y="10284"/>
                </a:lnTo>
                <a:cubicBezTo>
                  <a:pt x="18584" y="10284"/>
                  <a:pt x="18596" y="10459"/>
                  <a:pt x="18596" y="10681"/>
                </a:cubicBezTo>
                <a:lnTo>
                  <a:pt x="18596" y="11157"/>
                </a:lnTo>
                <a:close/>
                <a:moveTo>
                  <a:pt x="19069" y="11165"/>
                </a:moveTo>
                <a:cubicBezTo>
                  <a:pt x="19069" y="11387"/>
                  <a:pt x="19056" y="11561"/>
                  <a:pt x="19041" y="11561"/>
                </a:cubicBezTo>
                <a:lnTo>
                  <a:pt x="19041" y="11561"/>
                </a:lnTo>
                <a:lnTo>
                  <a:pt x="18838" y="11561"/>
                </a:lnTo>
                <a:cubicBezTo>
                  <a:pt x="18831" y="11561"/>
                  <a:pt x="18824" y="11521"/>
                  <a:pt x="18819" y="11442"/>
                </a:cubicBezTo>
                <a:cubicBezTo>
                  <a:pt x="18814" y="11371"/>
                  <a:pt x="18811" y="11268"/>
                  <a:pt x="18811" y="11165"/>
                </a:cubicBezTo>
                <a:lnTo>
                  <a:pt x="18811" y="10689"/>
                </a:lnTo>
                <a:cubicBezTo>
                  <a:pt x="18811" y="10467"/>
                  <a:pt x="18823" y="10292"/>
                  <a:pt x="18838" y="10292"/>
                </a:cubicBezTo>
                <a:lnTo>
                  <a:pt x="18838" y="10292"/>
                </a:lnTo>
                <a:lnTo>
                  <a:pt x="19041" y="10292"/>
                </a:lnTo>
                <a:cubicBezTo>
                  <a:pt x="19048" y="10292"/>
                  <a:pt x="19055" y="10332"/>
                  <a:pt x="19060" y="10411"/>
                </a:cubicBezTo>
                <a:cubicBezTo>
                  <a:pt x="19065" y="10483"/>
                  <a:pt x="19069" y="10586"/>
                  <a:pt x="19069" y="10689"/>
                </a:cubicBezTo>
                <a:lnTo>
                  <a:pt x="19069" y="11165"/>
                </a:lnTo>
                <a:close/>
                <a:moveTo>
                  <a:pt x="19541" y="11173"/>
                </a:moveTo>
                <a:cubicBezTo>
                  <a:pt x="19541" y="11395"/>
                  <a:pt x="19529" y="11569"/>
                  <a:pt x="19514" y="11569"/>
                </a:cubicBezTo>
                <a:lnTo>
                  <a:pt x="19514" y="11569"/>
                </a:lnTo>
                <a:lnTo>
                  <a:pt x="19311" y="11569"/>
                </a:lnTo>
                <a:cubicBezTo>
                  <a:pt x="19304" y="11569"/>
                  <a:pt x="19297" y="11529"/>
                  <a:pt x="19292" y="11450"/>
                </a:cubicBezTo>
                <a:cubicBezTo>
                  <a:pt x="19287" y="11379"/>
                  <a:pt x="19284" y="11276"/>
                  <a:pt x="19284" y="11173"/>
                </a:cubicBezTo>
                <a:lnTo>
                  <a:pt x="19284" y="10697"/>
                </a:lnTo>
                <a:cubicBezTo>
                  <a:pt x="19284" y="10475"/>
                  <a:pt x="19296" y="10300"/>
                  <a:pt x="19311" y="10300"/>
                </a:cubicBezTo>
                <a:lnTo>
                  <a:pt x="19311" y="10300"/>
                </a:lnTo>
                <a:lnTo>
                  <a:pt x="19514" y="10300"/>
                </a:lnTo>
                <a:cubicBezTo>
                  <a:pt x="19521" y="10300"/>
                  <a:pt x="19528" y="10340"/>
                  <a:pt x="19533" y="10419"/>
                </a:cubicBezTo>
                <a:cubicBezTo>
                  <a:pt x="19538" y="10499"/>
                  <a:pt x="19541" y="10594"/>
                  <a:pt x="19541" y="10697"/>
                </a:cubicBezTo>
                <a:lnTo>
                  <a:pt x="19541" y="11173"/>
                </a:lnTo>
                <a:close/>
                <a:moveTo>
                  <a:pt x="19986" y="11181"/>
                </a:moveTo>
                <a:cubicBezTo>
                  <a:pt x="19986" y="11284"/>
                  <a:pt x="19983" y="11387"/>
                  <a:pt x="19977" y="11458"/>
                </a:cubicBezTo>
                <a:cubicBezTo>
                  <a:pt x="19972" y="11529"/>
                  <a:pt x="19965" y="11577"/>
                  <a:pt x="19958" y="11577"/>
                </a:cubicBezTo>
                <a:cubicBezTo>
                  <a:pt x="19958" y="11577"/>
                  <a:pt x="19958" y="11577"/>
                  <a:pt x="19958" y="11577"/>
                </a:cubicBezTo>
                <a:lnTo>
                  <a:pt x="19883" y="11577"/>
                </a:lnTo>
                <a:cubicBezTo>
                  <a:pt x="19883" y="11577"/>
                  <a:pt x="19883" y="11577"/>
                  <a:pt x="19883" y="11577"/>
                </a:cubicBezTo>
                <a:cubicBezTo>
                  <a:pt x="19883" y="11577"/>
                  <a:pt x="19883" y="11577"/>
                  <a:pt x="19883" y="11577"/>
                </a:cubicBezTo>
                <a:lnTo>
                  <a:pt x="19784" y="11577"/>
                </a:lnTo>
                <a:cubicBezTo>
                  <a:pt x="19777" y="11577"/>
                  <a:pt x="19770" y="11537"/>
                  <a:pt x="19765" y="11458"/>
                </a:cubicBezTo>
                <a:cubicBezTo>
                  <a:pt x="19760" y="11387"/>
                  <a:pt x="19757" y="11284"/>
                  <a:pt x="19757" y="11181"/>
                </a:cubicBezTo>
                <a:lnTo>
                  <a:pt x="19757" y="10705"/>
                </a:lnTo>
                <a:cubicBezTo>
                  <a:pt x="19757" y="10483"/>
                  <a:pt x="19769" y="10308"/>
                  <a:pt x="19784" y="10308"/>
                </a:cubicBezTo>
                <a:lnTo>
                  <a:pt x="19784" y="10308"/>
                </a:lnTo>
                <a:lnTo>
                  <a:pt x="19859" y="10308"/>
                </a:lnTo>
                <a:cubicBezTo>
                  <a:pt x="19859" y="10308"/>
                  <a:pt x="19859" y="10308"/>
                  <a:pt x="19859" y="10308"/>
                </a:cubicBezTo>
                <a:lnTo>
                  <a:pt x="19958" y="10308"/>
                </a:lnTo>
                <a:cubicBezTo>
                  <a:pt x="19973" y="10308"/>
                  <a:pt x="19986" y="10483"/>
                  <a:pt x="19986" y="10705"/>
                </a:cubicBezTo>
                <a:lnTo>
                  <a:pt x="19986" y="11181"/>
                </a:lnTo>
                <a:close/>
                <a:moveTo>
                  <a:pt x="20458" y="11181"/>
                </a:moveTo>
                <a:cubicBezTo>
                  <a:pt x="20458" y="11284"/>
                  <a:pt x="20455" y="11387"/>
                  <a:pt x="20450" y="11458"/>
                </a:cubicBezTo>
                <a:cubicBezTo>
                  <a:pt x="20445" y="11529"/>
                  <a:pt x="20437" y="11577"/>
                  <a:pt x="20430" y="11577"/>
                </a:cubicBezTo>
                <a:lnTo>
                  <a:pt x="20430" y="11577"/>
                </a:lnTo>
                <a:lnTo>
                  <a:pt x="20228" y="11577"/>
                </a:lnTo>
                <a:cubicBezTo>
                  <a:pt x="20221" y="11577"/>
                  <a:pt x="20213" y="11537"/>
                  <a:pt x="20208" y="11458"/>
                </a:cubicBezTo>
                <a:cubicBezTo>
                  <a:pt x="20204" y="11387"/>
                  <a:pt x="20200" y="11284"/>
                  <a:pt x="20200" y="11181"/>
                </a:cubicBezTo>
                <a:lnTo>
                  <a:pt x="20200" y="10705"/>
                </a:lnTo>
                <a:cubicBezTo>
                  <a:pt x="20200" y="10483"/>
                  <a:pt x="20212" y="10308"/>
                  <a:pt x="20228" y="10308"/>
                </a:cubicBezTo>
                <a:lnTo>
                  <a:pt x="20228" y="10308"/>
                </a:lnTo>
                <a:lnTo>
                  <a:pt x="20430" y="10308"/>
                </a:lnTo>
                <a:cubicBezTo>
                  <a:pt x="20446" y="10308"/>
                  <a:pt x="20458" y="10483"/>
                  <a:pt x="20458" y="10705"/>
                </a:cubicBezTo>
                <a:lnTo>
                  <a:pt x="20458" y="11181"/>
                </a:lnTo>
                <a:close/>
                <a:moveTo>
                  <a:pt x="20931" y="11188"/>
                </a:moveTo>
                <a:cubicBezTo>
                  <a:pt x="20931" y="11292"/>
                  <a:pt x="20928" y="11395"/>
                  <a:pt x="20922" y="11466"/>
                </a:cubicBezTo>
                <a:cubicBezTo>
                  <a:pt x="20917" y="11537"/>
                  <a:pt x="20910" y="11585"/>
                  <a:pt x="20903" y="11585"/>
                </a:cubicBezTo>
                <a:lnTo>
                  <a:pt x="20903" y="11585"/>
                </a:lnTo>
                <a:lnTo>
                  <a:pt x="20701" y="11585"/>
                </a:lnTo>
                <a:cubicBezTo>
                  <a:pt x="20693" y="11585"/>
                  <a:pt x="20686" y="11545"/>
                  <a:pt x="20681" y="11466"/>
                </a:cubicBezTo>
                <a:cubicBezTo>
                  <a:pt x="20676" y="11387"/>
                  <a:pt x="20673" y="11292"/>
                  <a:pt x="20673" y="11188"/>
                </a:cubicBezTo>
                <a:lnTo>
                  <a:pt x="20673" y="10713"/>
                </a:lnTo>
                <a:cubicBezTo>
                  <a:pt x="20673" y="10491"/>
                  <a:pt x="20685" y="10316"/>
                  <a:pt x="20701" y="10316"/>
                </a:cubicBezTo>
                <a:lnTo>
                  <a:pt x="20701" y="10316"/>
                </a:lnTo>
                <a:lnTo>
                  <a:pt x="20903" y="10316"/>
                </a:lnTo>
                <a:cubicBezTo>
                  <a:pt x="20919" y="10316"/>
                  <a:pt x="20931" y="10491"/>
                  <a:pt x="20931" y="10713"/>
                </a:cubicBezTo>
                <a:lnTo>
                  <a:pt x="20931" y="11188"/>
                </a:lnTo>
                <a:close/>
                <a:moveTo>
                  <a:pt x="21403" y="11204"/>
                </a:moveTo>
                <a:cubicBezTo>
                  <a:pt x="21403" y="11426"/>
                  <a:pt x="21391" y="11601"/>
                  <a:pt x="21375" y="11601"/>
                </a:cubicBezTo>
                <a:lnTo>
                  <a:pt x="21375" y="11601"/>
                </a:lnTo>
                <a:lnTo>
                  <a:pt x="21173" y="11601"/>
                </a:lnTo>
                <a:cubicBezTo>
                  <a:pt x="21157" y="11601"/>
                  <a:pt x="21145" y="11426"/>
                  <a:pt x="21145" y="11204"/>
                </a:cubicBezTo>
                <a:lnTo>
                  <a:pt x="21145" y="10729"/>
                </a:lnTo>
                <a:cubicBezTo>
                  <a:pt x="21145" y="10625"/>
                  <a:pt x="21148" y="10522"/>
                  <a:pt x="21154" y="10451"/>
                </a:cubicBezTo>
                <a:cubicBezTo>
                  <a:pt x="21159" y="10380"/>
                  <a:pt x="21166" y="10332"/>
                  <a:pt x="21173" y="10332"/>
                </a:cubicBezTo>
                <a:lnTo>
                  <a:pt x="21173" y="10332"/>
                </a:lnTo>
                <a:lnTo>
                  <a:pt x="21375" y="10332"/>
                </a:lnTo>
                <a:cubicBezTo>
                  <a:pt x="21383" y="10332"/>
                  <a:pt x="21390" y="10372"/>
                  <a:pt x="21395" y="10451"/>
                </a:cubicBezTo>
                <a:cubicBezTo>
                  <a:pt x="21400" y="10522"/>
                  <a:pt x="21403" y="10625"/>
                  <a:pt x="21403" y="10729"/>
                </a:cubicBezTo>
                <a:lnTo>
                  <a:pt x="21403" y="11204"/>
                </a:lnTo>
                <a:close/>
              </a:path>
            </a:pathLst>
          </a:custGeom>
          <a:solidFill>
            <a:srgbClr val="2C3E50"/>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800"/>
          </a:p>
        </p:txBody>
      </p:sp>
      <p:sp>
        <p:nvSpPr>
          <p:cNvPr id="12" name="CuadroTexto 11">
            <a:extLst>
              <a:ext uri="{FF2B5EF4-FFF2-40B4-BE49-F238E27FC236}">
                <a16:creationId xmlns:a16="http://schemas.microsoft.com/office/drawing/2014/main" id="{C8E0DD62-BCD8-4609-8679-C6CEAA4CD84C}"/>
              </a:ext>
            </a:extLst>
          </p:cNvPr>
          <p:cNvSpPr txBox="1"/>
          <p:nvPr/>
        </p:nvSpPr>
        <p:spPr>
          <a:xfrm>
            <a:off x="2447585" y="3447511"/>
            <a:ext cx="6933235" cy="923330"/>
          </a:xfrm>
          <a:prstGeom prst="rect">
            <a:avLst/>
          </a:prstGeom>
          <a:noFill/>
        </p:spPr>
        <p:txBody>
          <a:bodyPr wrap="square" rtlCol="0">
            <a:spAutoFit/>
          </a:bodyPr>
          <a:lstStyle/>
          <a:p>
            <a:pPr algn="ctr"/>
            <a:r>
              <a:rPr lang="es-ES" sz="5400" b="1" dirty="0"/>
              <a:t>Conclusiones</a:t>
            </a:r>
            <a:endParaRPr lang="es-EC" sz="5400" b="1" dirty="0"/>
          </a:p>
        </p:txBody>
      </p:sp>
      <p:pic>
        <p:nvPicPr>
          <p:cNvPr id="17" name="Graphic 24" descr="Truck">
            <a:extLst>
              <a:ext uri="{FF2B5EF4-FFF2-40B4-BE49-F238E27FC236}">
                <a16:creationId xmlns:a16="http://schemas.microsoft.com/office/drawing/2014/main" id="{1C5673D2-9636-4B7D-BB6F-C653813B4D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3772" y="5150642"/>
            <a:ext cx="871607" cy="871607"/>
          </a:xfrm>
          <a:prstGeom prst="rect">
            <a:avLst/>
          </a:prstGeom>
        </p:spPr>
      </p:pic>
      <p:pic>
        <p:nvPicPr>
          <p:cNvPr id="18" name="Graphic 25" descr="Motorcycle">
            <a:extLst>
              <a:ext uri="{FF2B5EF4-FFF2-40B4-BE49-F238E27FC236}">
                <a16:creationId xmlns:a16="http://schemas.microsoft.com/office/drawing/2014/main" id="{90ED4899-2D2F-4AB4-83E6-CE13955756F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29088" y="5150641"/>
            <a:ext cx="871607" cy="871607"/>
          </a:xfrm>
          <a:prstGeom prst="rect">
            <a:avLst/>
          </a:prstGeom>
        </p:spPr>
      </p:pic>
      <p:pic>
        <p:nvPicPr>
          <p:cNvPr id="19" name="Graphic 23" descr="Car">
            <a:extLst>
              <a:ext uri="{FF2B5EF4-FFF2-40B4-BE49-F238E27FC236}">
                <a16:creationId xmlns:a16="http://schemas.microsoft.com/office/drawing/2014/main" id="{3BFA6D09-79F7-47FC-8985-4150E93BCD4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478400" y="4886197"/>
            <a:ext cx="871607" cy="871607"/>
          </a:xfrm>
          <a:prstGeom prst="rect">
            <a:avLst/>
          </a:prstGeom>
        </p:spPr>
      </p:pic>
      <p:pic>
        <p:nvPicPr>
          <p:cNvPr id="25" name="Graphic 23" descr="Car">
            <a:extLst>
              <a:ext uri="{FF2B5EF4-FFF2-40B4-BE49-F238E27FC236}">
                <a16:creationId xmlns:a16="http://schemas.microsoft.com/office/drawing/2014/main" id="{02679E16-6B31-44CF-A927-6091E1C86C2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39992" y="948219"/>
            <a:ext cx="871607" cy="871607"/>
          </a:xfrm>
          <a:prstGeom prst="rect">
            <a:avLst/>
          </a:prstGeom>
        </p:spPr>
      </p:pic>
      <p:pic>
        <p:nvPicPr>
          <p:cNvPr id="26" name="Graphic 24" descr="Truck">
            <a:extLst>
              <a:ext uri="{FF2B5EF4-FFF2-40B4-BE49-F238E27FC236}">
                <a16:creationId xmlns:a16="http://schemas.microsoft.com/office/drawing/2014/main" id="{39CEDF38-0D6F-40C2-ADE2-8D5EFE6AEE5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406944" y="618121"/>
            <a:ext cx="871607" cy="871607"/>
          </a:xfrm>
          <a:prstGeom prst="rect">
            <a:avLst/>
          </a:prstGeom>
        </p:spPr>
      </p:pic>
      <p:grpSp>
        <p:nvGrpSpPr>
          <p:cNvPr id="29" name="Group 17">
            <a:extLst>
              <a:ext uri="{FF2B5EF4-FFF2-40B4-BE49-F238E27FC236}">
                <a16:creationId xmlns:a16="http://schemas.microsoft.com/office/drawing/2014/main" id="{8752EDF7-76DD-4AB6-9B2E-452EC41F9C03}"/>
              </a:ext>
            </a:extLst>
          </p:cNvPr>
          <p:cNvGrpSpPr/>
          <p:nvPr/>
        </p:nvGrpSpPr>
        <p:grpSpPr>
          <a:xfrm>
            <a:off x="5360546" y="1945675"/>
            <a:ext cx="1290781" cy="1318648"/>
            <a:chOff x="3456213" y="1489266"/>
            <a:chExt cx="1826262" cy="2122552"/>
          </a:xfrm>
        </p:grpSpPr>
        <p:sp>
          <p:nvSpPr>
            <p:cNvPr id="30" name="Shape">
              <a:extLst>
                <a:ext uri="{FF2B5EF4-FFF2-40B4-BE49-F238E27FC236}">
                  <a16:creationId xmlns:a16="http://schemas.microsoft.com/office/drawing/2014/main" id="{7176E7E2-7998-4529-8D62-F06C414714C6}"/>
                </a:ext>
              </a:extLst>
            </p:cNvPr>
            <p:cNvSpPr/>
            <p:nvPr/>
          </p:nvSpPr>
          <p:spPr>
            <a:xfrm>
              <a:off x="3646714" y="1489266"/>
              <a:ext cx="1445261" cy="1946086"/>
            </a:xfrm>
            <a:custGeom>
              <a:avLst/>
              <a:gdLst/>
              <a:ahLst/>
              <a:cxnLst>
                <a:cxn ang="0">
                  <a:pos x="wd2" y="hd2"/>
                </a:cxn>
                <a:cxn ang="5400000">
                  <a:pos x="wd2" y="hd2"/>
                </a:cxn>
                <a:cxn ang="10800000">
                  <a:pos x="wd2" y="hd2"/>
                </a:cxn>
                <a:cxn ang="16200000">
                  <a:pos x="wd2" y="hd2"/>
                </a:cxn>
              </a:cxnLst>
              <a:rect l="0" t="0" r="r" b="b"/>
              <a:pathLst>
                <a:path w="21600" h="21450" extrusionOk="0">
                  <a:moveTo>
                    <a:pt x="0" y="21450"/>
                  </a:moveTo>
                  <a:lnTo>
                    <a:pt x="9938" y="452"/>
                  </a:lnTo>
                  <a:cubicBezTo>
                    <a:pt x="10223" y="-150"/>
                    <a:pt x="11377" y="-150"/>
                    <a:pt x="11662" y="452"/>
                  </a:cubicBezTo>
                  <a:lnTo>
                    <a:pt x="21600" y="21450"/>
                  </a:lnTo>
                  <a:lnTo>
                    <a:pt x="0" y="21450"/>
                  </a:lnTo>
                  <a:close/>
                </a:path>
              </a:pathLst>
            </a:custGeom>
            <a:solidFill>
              <a:srgbClr val="F0A34E"/>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800"/>
            </a:p>
          </p:txBody>
        </p:sp>
        <p:sp>
          <p:nvSpPr>
            <p:cNvPr id="31" name="Shape">
              <a:extLst>
                <a:ext uri="{FF2B5EF4-FFF2-40B4-BE49-F238E27FC236}">
                  <a16:creationId xmlns:a16="http://schemas.microsoft.com/office/drawing/2014/main" id="{83726170-B0BB-41DB-9989-A74C12A73A61}"/>
                </a:ext>
              </a:extLst>
            </p:cNvPr>
            <p:cNvSpPr/>
            <p:nvPr/>
          </p:nvSpPr>
          <p:spPr>
            <a:xfrm>
              <a:off x="3456213" y="3343467"/>
              <a:ext cx="1826262" cy="268351"/>
            </a:xfrm>
            <a:custGeom>
              <a:avLst/>
              <a:gdLst/>
              <a:ahLst/>
              <a:cxnLst>
                <a:cxn ang="0">
                  <a:pos x="wd2" y="hd2"/>
                </a:cxn>
                <a:cxn ang="5400000">
                  <a:pos x="wd2" y="hd2"/>
                </a:cxn>
                <a:cxn ang="10800000">
                  <a:pos x="wd2" y="hd2"/>
                </a:cxn>
                <a:cxn ang="16200000">
                  <a:pos x="wd2" y="hd2"/>
                </a:cxn>
              </a:cxnLst>
              <a:rect l="0" t="0" r="r" b="b"/>
              <a:pathLst>
                <a:path w="21600" h="21600" extrusionOk="0">
                  <a:moveTo>
                    <a:pt x="21599" y="21600"/>
                  </a:moveTo>
                  <a:lnTo>
                    <a:pt x="0" y="21600"/>
                  </a:lnTo>
                  <a:lnTo>
                    <a:pt x="0" y="1400"/>
                  </a:lnTo>
                  <a:cubicBezTo>
                    <a:pt x="0" y="624"/>
                    <a:pt x="92" y="0"/>
                    <a:pt x="206" y="0"/>
                  </a:cubicBezTo>
                  <a:lnTo>
                    <a:pt x="21394" y="0"/>
                  </a:lnTo>
                  <a:cubicBezTo>
                    <a:pt x="21508" y="0"/>
                    <a:pt x="21600" y="624"/>
                    <a:pt x="21600" y="1400"/>
                  </a:cubicBezTo>
                  <a:lnTo>
                    <a:pt x="21600" y="21600"/>
                  </a:lnTo>
                  <a:close/>
                </a:path>
              </a:pathLst>
            </a:custGeom>
            <a:solidFill>
              <a:srgbClr val="E97244"/>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800"/>
            </a:p>
          </p:txBody>
        </p:sp>
        <p:sp>
          <p:nvSpPr>
            <p:cNvPr id="32" name="Shape">
              <a:extLst>
                <a:ext uri="{FF2B5EF4-FFF2-40B4-BE49-F238E27FC236}">
                  <a16:creationId xmlns:a16="http://schemas.microsoft.com/office/drawing/2014/main" id="{73AA2FF2-8B75-49BA-AFA5-CF2C3ABD69EA}"/>
                </a:ext>
              </a:extLst>
            </p:cNvPr>
            <p:cNvSpPr/>
            <p:nvPr/>
          </p:nvSpPr>
          <p:spPr>
            <a:xfrm>
              <a:off x="3786413" y="1489266"/>
              <a:ext cx="1160274" cy="1537781"/>
            </a:xfrm>
            <a:custGeom>
              <a:avLst/>
              <a:gdLst/>
              <a:ahLst/>
              <a:cxnLst>
                <a:cxn ang="0">
                  <a:pos x="wd2" y="hd2"/>
                </a:cxn>
                <a:cxn ang="5400000">
                  <a:pos x="wd2" y="hd2"/>
                </a:cxn>
                <a:cxn ang="10800000">
                  <a:pos x="wd2" y="hd2"/>
                </a:cxn>
                <a:cxn ang="16200000">
                  <a:pos x="wd2" y="hd2"/>
                </a:cxn>
              </a:cxnLst>
              <a:rect l="0" t="0" r="r" b="b"/>
              <a:pathLst>
                <a:path w="21600" h="21410" extrusionOk="0">
                  <a:moveTo>
                    <a:pt x="19623" y="17172"/>
                  </a:moveTo>
                  <a:lnTo>
                    <a:pt x="1979" y="17172"/>
                  </a:lnTo>
                  <a:lnTo>
                    <a:pt x="0" y="21410"/>
                  </a:lnTo>
                  <a:lnTo>
                    <a:pt x="21600" y="21410"/>
                  </a:lnTo>
                  <a:lnTo>
                    <a:pt x="19623" y="17172"/>
                  </a:lnTo>
                  <a:close/>
                  <a:moveTo>
                    <a:pt x="15595" y="8539"/>
                  </a:moveTo>
                  <a:lnTo>
                    <a:pt x="6008" y="8539"/>
                  </a:lnTo>
                  <a:lnTo>
                    <a:pt x="4029" y="12778"/>
                  </a:lnTo>
                  <a:lnTo>
                    <a:pt x="17571" y="12778"/>
                  </a:lnTo>
                  <a:lnTo>
                    <a:pt x="15595" y="8539"/>
                  </a:lnTo>
                  <a:close/>
                  <a:moveTo>
                    <a:pt x="11873" y="570"/>
                  </a:moveTo>
                  <a:cubicBezTo>
                    <a:pt x="11519" y="-190"/>
                    <a:pt x="10081" y="-190"/>
                    <a:pt x="9727" y="570"/>
                  </a:cubicBezTo>
                  <a:lnTo>
                    <a:pt x="8057" y="4146"/>
                  </a:lnTo>
                  <a:lnTo>
                    <a:pt x="13540" y="4146"/>
                  </a:lnTo>
                  <a:lnTo>
                    <a:pt x="11873" y="570"/>
                  </a:lnTo>
                  <a:close/>
                </a:path>
              </a:pathLst>
            </a:custGeom>
            <a:solidFill>
              <a:srgbClr val="F8C655"/>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800"/>
            </a:p>
          </p:txBody>
        </p:sp>
      </p:grpSp>
      <p:sp>
        <p:nvSpPr>
          <p:cNvPr id="28" name="Google Shape;993;p30">
            <a:extLst>
              <a:ext uri="{FF2B5EF4-FFF2-40B4-BE49-F238E27FC236}">
                <a16:creationId xmlns:a16="http://schemas.microsoft.com/office/drawing/2014/main" id="{FDAF6929-6E2C-4532-B211-B2108150A8EC}"/>
              </a:ext>
            </a:extLst>
          </p:cNvPr>
          <p:cNvSpPr/>
          <p:nvPr/>
        </p:nvSpPr>
        <p:spPr>
          <a:xfrm>
            <a:off x="5657917" y="2433479"/>
            <a:ext cx="692090" cy="655099"/>
          </a:xfrm>
          <a:custGeom>
            <a:avLst/>
            <a:gdLst/>
            <a:ahLst/>
            <a:cxnLst/>
            <a:rect l="l" t="t" r="r" b="b"/>
            <a:pathLst>
              <a:path w="18147" h="18146" extrusionOk="0">
                <a:moveTo>
                  <a:pt x="9085" y="0"/>
                </a:moveTo>
                <a:cubicBezTo>
                  <a:pt x="4073" y="0"/>
                  <a:pt x="1" y="4072"/>
                  <a:pt x="1" y="9085"/>
                </a:cubicBezTo>
                <a:cubicBezTo>
                  <a:pt x="1" y="14074"/>
                  <a:pt x="4073" y="18146"/>
                  <a:pt x="9085" y="18146"/>
                </a:cubicBezTo>
                <a:cubicBezTo>
                  <a:pt x="14086" y="18146"/>
                  <a:pt x="18146" y="14074"/>
                  <a:pt x="18146" y="9085"/>
                </a:cubicBezTo>
                <a:cubicBezTo>
                  <a:pt x="18146" y="4072"/>
                  <a:pt x="14086" y="0"/>
                  <a:pt x="9085" y="0"/>
                </a:cubicBez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None/>
            </a:pPr>
            <a:r>
              <a:rPr lang="en" sz="3200" b="1" dirty="0">
                <a:solidFill>
                  <a:srgbClr val="FFFFFF"/>
                </a:solidFill>
                <a:latin typeface="Fira Sans Extra Condensed"/>
                <a:ea typeface="Fira Sans Extra Condensed"/>
                <a:cs typeface="Fira Sans Extra Condensed"/>
                <a:sym typeface="Fira Sans Extra Condensed"/>
              </a:rPr>
              <a:t>10</a:t>
            </a:r>
            <a:endParaRPr sz="3200" b="1" dirty="0">
              <a:solidFill>
                <a:srgbClr val="FFFFFF"/>
              </a:solidFill>
              <a:latin typeface="Fira Sans Extra Condensed"/>
              <a:ea typeface="Fira Sans Extra Condensed"/>
              <a:cs typeface="Fira Sans Extra Condensed"/>
              <a:sym typeface="Fira Sans Extra Condensed"/>
            </a:endParaRPr>
          </a:p>
        </p:txBody>
      </p:sp>
    </p:spTree>
    <p:extLst>
      <p:ext uri="{BB962C8B-B14F-4D97-AF65-F5344CB8AC3E}">
        <p14:creationId xmlns:p14="http://schemas.microsoft.com/office/powerpoint/2010/main" val="31401438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74960A8F-AE79-433C-9907-60B2FF1903D0}"/>
              </a:ext>
            </a:extLst>
          </p:cNvPr>
          <p:cNvSpPr>
            <a:spLocks noGrp="1"/>
          </p:cNvSpPr>
          <p:nvPr>
            <p:ph type="sldNum" sz="quarter" idx="12"/>
          </p:nvPr>
        </p:nvSpPr>
        <p:spPr/>
        <p:txBody>
          <a:bodyPr/>
          <a:lstStyle/>
          <a:p>
            <a:fld id="{5A745FF5-85E7-44FB-BA6C-21F3DA7B9E3F}" type="slidenum">
              <a:rPr lang="es-EC" smtClean="0">
                <a:solidFill>
                  <a:prstClr val="black">
                    <a:tint val="75000"/>
                  </a:prstClr>
                </a:solidFill>
              </a:rPr>
              <a:pPr/>
              <a:t>51</a:t>
            </a:fld>
            <a:endParaRPr lang="es-EC" dirty="0">
              <a:solidFill>
                <a:prstClr val="black">
                  <a:tint val="75000"/>
                </a:prstClr>
              </a:solidFill>
            </a:endParaRPr>
          </a:p>
        </p:txBody>
      </p:sp>
      <p:grpSp>
        <p:nvGrpSpPr>
          <p:cNvPr id="5" name="Google Shape;1815;p40">
            <a:extLst>
              <a:ext uri="{FF2B5EF4-FFF2-40B4-BE49-F238E27FC236}">
                <a16:creationId xmlns:a16="http://schemas.microsoft.com/office/drawing/2014/main" id="{6CD43AD9-6347-4F97-ACC2-843E70074096}"/>
              </a:ext>
            </a:extLst>
          </p:cNvPr>
          <p:cNvGrpSpPr/>
          <p:nvPr/>
        </p:nvGrpSpPr>
        <p:grpSpPr>
          <a:xfrm>
            <a:off x="284284" y="746127"/>
            <a:ext cx="3941352" cy="5474564"/>
            <a:chOff x="3957125" y="0"/>
            <a:chExt cx="3683186" cy="5143544"/>
          </a:xfrm>
        </p:grpSpPr>
        <p:sp>
          <p:nvSpPr>
            <p:cNvPr id="6" name="Google Shape;1816;p40">
              <a:extLst>
                <a:ext uri="{FF2B5EF4-FFF2-40B4-BE49-F238E27FC236}">
                  <a16:creationId xmlns:a16="http://schemas.microsoft.com/office/drawing/2014/main" id="{C87EEEF1-2481-4075-BF0A-81DD6DD946B8}"/>
                </a:ext>
              </a:extLst>
            </p:cNvPr>
            <p:cNvSpPr/>
            <p:nvPr/>
          </p:nvSpPr>
          <p:spPr>
            <a:xfrm>
              <a:off x="3957125" y="0"/>
              <a:ext cx="3683186" cy="5143544"/>
            </a:xfrm>
            <a:custGeom>
              <a:avLst/>
              <a:gdLst/>
              <a:ahLst/>
              <a:cxnLst/>
              <a:rect l="l" t="t" r="r" b="b"/>
              <a:pathLst>
                <a:path w="114920" h="160485" extrusionOk="0">
                  <a:moveTo>
                    <a:pt x="0" y="0"/>
                  </a:moveTo>
                  <a:lnTo>
                    <a:pt x="0" y="15562"/>
                  </a:lnTo>
                  <a:cubicBezTo>
                    <a:pt x="0" y="24575"/>
                    <a:pt x="7346" y="31897"/>
                    <a:pt x="16359" y="31897"/>
                  </a:cubicBezTo>
                  <a:lnTo>
                    <a:pt x="94857" y="31897"/>
                  </a:lnTo>
                  <a:cubicBezTo>
                    <a:pt x="102739" y="31897"/>
                    <a:pt x="109133" y="38315"/>
                    <a:pt x="109133" y="46196"/>
                  </a:cubicBezTo>
                  <a:cubicBezTo>
                    <a:pt x="109133" y="54055"/>
                    <a:pt x="102739" y="60472"/>
                    <a:pt x="94857" y="60472"/>
                  </a:cubicBezTo>
                  <a:lnTo>
                    <a:pt x="20062" y="60472"/>
                  </a:lnTo>
                  <a:cubicBezTo>
                    <a:pt x="9025" y="60472"/>
                    <a:pt x="12" y="69461"/>
                    <a:pt x="12" y="80534"/>
                  </a:cubicBezTo>
                  <a:cubicBezTo>
                    <a:pt x="12" y="87106"/>
                    <a:pt x="3191" y="92952"/>
                    <a:pt x="8073" y="96607"/>
                  </a:cubicBezTo>
                  <a:cubicBezTo>
                    <a:pt x="8835" y="97167"/>
                    <a:pt x="9632" y="97679"/>
                    <a:pt x="10454" y="98143"/>
                  </a:cubicBezTo>
                  <a:cubicBezTo>
                    <a:pt x="10633" y="98250"/>
                    <a:pt x="10811" y="98322"/>
                    <a:pt x="11002" y="98429"/>
                  </a:cubicBezTo>
                  <a:cubicBezTo>
                    <a:pt x="13716" y="99810"/>
                    <a:pt x="16800" y="100584"/>
                    <a:pt x="20062" y="100584"/>
                  </a:cubicBezTo>
                  <a:lnTo>
                    <a:pt x="94857" y="100584"/>
                  </a:lnTo>
                  <a:cubicBezTo>
                    <a:pt x="102739" y="100584"/>
                    <a:pt x="109133" y="107002"/>
                    <a:pt x="109133" y="114883"/>
                  </a:cubicBezTo>
                  <a:cubicBezTo>
                    <a:pt x="109133" y="122742"/>
                    <a:pt x="102739" y="129159"/>
                    <a:pt x="94857" y="129159"/>
                  </a:cubicBezTo>
                  <a:lnTo>
                    <a:pt x="54876" y="129159"/>
                  </a:lnTo>
                  <a:cubicBezTo>
                    <a:pt x="54233" y="129159"/>
                    <a:pt x="53590" y="129183"/>
                    <a:pt x="52983" y="129266"/>
                  </a:cubicBezTo>
                  <a:cubicBezTo>
                    <a:pt x="51876" y="129397"/>
                    <a:pt x="50828" y="129623"/>
                    <a:pt x="49792" y="129957"/>
                  </a:cubicBezTo>
                  <a:cubicBezTo>
                    <a:pt x="49387" y="130088"/>
                    <a:pt x="48994" y="130243"/>
                    <a:pt x="48613" y="130397"/>
                  </a:cubicBezTo>
                  <a:cubicBezTo>
                    <a:pt x="48054" y="130624"/>
                    <a:pt x="47506" y="130909"/>
                    <a:pt x="46970" y="131195"/>
                  </a:cubicBezTo>
                  <a:cubicBezTo>
                    <a:pt x="46637" y="131374"/>
                    <a:pt x="46304" y="131576"/>
                    <a:pt x="45994" y="131778"/>
                  </a:cubicBezTo>
                  <a:cubicBezTo>
                    <a:pt x="45280" y="132243"/>
                    <a:pt x="44613" y="132755"/>
                    <a:pt x="43994" y="133326"/>
                  </a:cubicBezTo>
                  <a:cubicBezTo>
                    <a:pt x="43732" y="133552"/>
                    <a:pt x="43482" y="133791"/>
                    <a:pt x="43244" y="134041"/>
                  </a:cubicBezTo>
                  <a:cubicBezTo>
                    <a:pt x="42017" y="135279"/>
                    <a:pt x="41017" y="136684"/>
                    <a:pt x="40220" y="138255"/>
                  </a:cubicBezTo>
                  <a:cubicBezTo>
                    <a:pt x="40089" y="138541"/>
                    <a:pt x="39958" y="138815"/>
                    <a:pt x="39827" y="139101"/>
                  </a:cubicBezTo>
                  <a:cubicBezTo>
                    <a:pt x="39529" y="139791"/>
                    <a:pt x="39267" y="140541"/>
                    <a:pt x="39088" y="141303"/>
                  </a:cubicBezTo>
                  <a:cubicBezTo>
                    <a:pt x="38731" y="142649"/>
                    <a:pt x="38517" y="144054"/>
                    <a:pt x="38517" y="145494"/>
                  </a:cubicBezTo>
                  <a:lnTo>
                    <a:pt x="38517" y="160484"/>
                  </a:lnTo>
                  <a:lnTo>
                    <a:pt x="44303" y="160484"/>
                  </a:lnTo>
                  <a:lnTo>
                    <a:pt x="44303" y="145494"/>
                  </a:lnTo>
                  <a:cubicBezTo>
                    <a:pt x="44303" y="145078"/>
                    <a:pt x="44327" y="144697"/>
                    <a:pt x="44375" y="144292"/>
                  </a:cubicBezTo>
                  <a:cubicBezTo>
                    <a:pt x="44434" y="143720"/>
                    <a:pt x="44553" y="143185"/>
                    <a:pt x="44708" y="142649"/>
                  </a:cubicBezTo>
                  <a:cubicBezTo>
                    <a:pt x="44792" y="142315"/>
                    <a:pt x="44887" y="142006"/>
                    <a:pt x="45018" y="141672"/>
                  </a:cubicBezTo>
                  <a:cubicBezTo>
                    <a:pt x="45351" y="140815"/>
                    <a:pt x="45792" y="140029"/>
                    <a:pt x="46327" y="139303"/>
                  </a:cubicBezTo>
                  <a:cubicBezTo>
                    <a:pt x="46411" y="139208"/>
                    <a:pt x="46482" y="139077"/>
                    <a:pt x="46566" y="138970"/>
                  </a:cubicBezTo>
                  <a:cubicBezTo>
                    <a:pt x="46589" y="138946"/>
                    <a:pt x="46613" y="138898"/>
                    <a:pt x="46661" y="138875"/>
                  </a:cubicBezTo>
                  <a:cubicBezTo>
                    <a:pt x="46744" y="138767"/>
                    <a:pt x="46839" y="138660"/>
                    <a:pt x="46923" y="138541"/>
                  </a:cubicBezTo>
                  <a:cubicBezTo>
                    <a:pt x="48280" y="136993"/>
                    <a:pt x="50078" y="135862"/>
                    <a:pt x="52102" y="135303"/>
                  </a:cubicBezTo>
                  <a:cubicBezTo>
                    <a:pt x="52233" y="135279"/>
                    <a:pt x="52364" y="135243"/>
                    <a:pt x="52495" y="135196"/>
                  </a:cubicBezTo>
                  <a:cubicBezTo>
                    <a:pt x="53257" y="135041"/>
                    <a:pt x="54055" y="134945"/>
                    <a:pt x="54876" y="134945"/>
                  </a:cubicBezTo>
                  <a:lnTo>
                    <a:pt x="94857" y="134945"/>
                  </a:lnTo>
                  <a:cubicBezTo>
                    <a:pt x="105930" y="134945"/>
                    <a:pt x="114919" y="125932"/>
                    <a:pt x="114919" y="114883"/>
                  </a:cubicBezTo>
                  <a:cubicBezTo>
                    <a:pt x="114919" y="103823"/>
                    <a:pt x="105930" y="94810"/>
                    <a:pt x="94857" y="94810"/>
                  </a:cubicBezTo>
                  <a:lnTo>
                    <a:pt x="20062" y="94810"/>
                  </a:lnTo>
                  <a:cubicBezTo>
                    <a:pt x="19217" y="94810"/>
                    <a:pt x="18395" y="94750"/>
                    <a:pt x="17598" y="94595"/>
                  </a:cubicBezTo>
                  <a:cubicBezTo>
                    <a:pt x="17491" y="94571"/>
                    <a:pt x="17383" y="94571"/>
                    <a:pt x="17288" y="94548"/>
                  </a:cubicBezTo>
                  <a:cubicBezTo>
                    <a:pt x="15645" y="94214"/>
                    <a:pt x="14097" y="93595"/>
                    <a:pt x="12692" y="92774"/>
                  </a:cubicBezTo>
                  <a:cubicBezTo>
                    <a:pt x="12561" y="92678"/>
                    <a:pt x="12430" y="92595"/>
                    <a:pt x="12299" y="92524"/>
                  </a:cubicBezTo>
                  <a:cubicBezTo>
                    <a:pt x="11561" y="92035"/>
                    <a:pt x="10847" y="91464"/>
                    <a:pt x="10204" y="90857"/>
                  </a:cubicBezTo>
                  <a:cubicBezTo>
                    <a:pt x="7477" y="88261"/>
                    <a:pt x="5787" y="84582"/>
                    <a:pt x="5787" y="80534"/>
                  </a:cubicBezTo>
                  <a:cubicBezTo>
                    <a:pt x="5787" y="72640"/>
                    <a:pt x="12204" y="66247"/>
                    <a:pt x="20062" y="66247"/>
                  </a:cubicBezTo>
                  <a:lnTo>
                    <a:pt x="94857" y="66247"/>
                  </a:lnTo>
                  <a:cubicBezTo>
                    <a:pt x="105930" y="66247"/>
                    <a:pt x="114919" y="57234"/>
                    <a:pt x="114919" y="46196"/>
                  </a:cubicBezTo>
                  <a:cubicBezTo>
                    <a:pt x="114919" y="35136"/>
                    <a:pt x="105930" y="26123"/>
                    <a:pt x="94857" y="26123"/>
                  </a:cubicBezTo>
                  <a:lnTo>
                    <a:pt x="16359" y="26123"/>
                  </a:lnTo>
                  <a:cubicBezTo>
                    <a:pt x="10537" y="26123"/>
                    <a:pt x="5787" y="21396"/>
                    <a:pt x="5787" y="15562"/>
                  </a:cubicBezTo>
                  <a:lnTo>
                    <a:pt x="57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817;p40">
              <a:extLst>
                <a:ext uri="{FF2B5EF4-FFF2-40B4-BE49-F238E27FC236}">
                  <a16:creationId xmlns:a16="http://schemas.microsoft.com/office/drawing/2014/main" id="{E0CA106A-0D09-4450-ADEC-4E633B386BF2}"/>
                </a:ext>
              </a:extLst>
            </p:cNvPr>
            <p:cNvSpPr/>
            <p:nvPr/>
          </p:nvSpPr>
          <p:spPr>
            <a:xfrm>
              <a:off x="4034589" y="0"/>
              <a:ext cx="3528256" cy="5087072"/>
            </a:xfrm>
            <a:custGeom>
              <a:avLst/>
              <a:gdLst/>
              <a:ahLst/>
              <a:cxnLst/>
              <a:rect l="l" t="t" r="r" b="b"/>
              <a:pathLst>
                <a:path w="110086" h="158723" extrusionOk="0">
                  <a:moveTo>
                    <a:pt x="0" y="0"/>
                  </a:moveTo>
                  <a:lnTo>
                    <a:pt x="0" y="2263"/>
                  </a:lnTo>
                  <a:lnTo>
                    <a:pt x="953" y="2263"/>
                  </a:lnTo>
                  <a:lnTo>
                    <a:pt x="953" y="0"/>
                  </a:lnTo>
                  <a:close/>
                  <a:moveTo>
                    <a:pt x="0" y="4501"/>
                  </a:moveTo>
                  <a:lnTo>
                    <a:pt x="0" y="6763"/>
                  </a:lnTo>
                  <a:lnTo>
                    <a:pt x="953" y="6763"/>
                  </a:lnTo>
                  <a:lnTo>
                    <a:pt x="953" y="4501"/>
                  </a:lnTo>
                  <a:close/>
                  <a:moveTo>
                    <a:pt x="0" y="8990"/>
                  </a:moveTo>
                  <a:lnTo>
                    <a:pt x="0" y="11252"/>
                  </a:lnTo>
                  <a:lnTo>
                    <a:pt x="953" y="11252"/>
                  </a:lnTo>
                  <a:lnTo>
                    <a:pt x="953" y="8990"/>
                  </a:lnTo>
                  <a:close/>
                  <a:moveTo>
                    <a:pt x="0" y="13490"/>
                  </a:moveTo>
                  <a:lnTo>
                    <a:pt x="0" y="15740"/>
                  </a:lnTo>
                  <a:lnTo>
                    <a:pt x="953" y="15717"/>
                  </a:lnTo>
                  <a:lnTo>
                    <a:pt x="953" y="13490"/>
                  </a:lnTo>
                  <a:close/>
                  <a:moveTo>
                    <a:pt x="1155" y="17872"/>
                  </a:moveTo>
                  <a:lnTo>
                    <a:pt x="238" y="18050"/>
                  </a:lnTo>
                  <a:cubicBezTo>
                    <a:pt x="357" y="18824"/>
                    <a:pt x="572" y="19574"/>
                    <a:pt x="822" y="20289"/>
                  </a:cubicBezTo>
                  <a:lnTo>
                    <a:pt x="1727" y="19979"/>
                  </a:lnTo>
                  <a:cubicBezTo>
                    <a:pt x="1488" y="19288"/>
                    <a:pt x="1286" y="18598"/>
                    <a:pt x="1155" y="17872"/>
                  </a:cubicBezTo>
                  <a:close/>
                  <a:moveTo>
                    <a:pt x="2620" y="21932"/>
                  </a:moveTo>
                  <a:lnTo>
                    <a:pt x="1798" y="22420"/>
                  </a:lnTo>
                  <a:cubicBezTo>
                    <a:pt x="2191" y="23086"/>
                    <a:pt x="2620" y="23729"/>
                    <a:pt x="3108" y="24325"/>
                  </a:cubicBezTo>
                  <a:lnTo>
                    <a:pt x="3858" y="23729"/>
                  </a:lnTo>
                  <a:cubicBezTo>
                    <a:pt x="3393" y="23170"/>
                    <a:pt x="2977" y="22575"/>
                    <a:pt x="2620" y="21932"/>
                  </a:cubicBezTo>
                  <a:close/>
                  <a:moveTo>
                    <a:pt x="5346" y="25301"/>
                  </a:moveTo>
                  <a:lnTo>
                    <a:pt x="4703" y="26015"/>
                  </a:lnTo>
                  <a:cubicBezTo>
                    <a:pt x="5287" y="26527"/>
                    <a:pt x="5906" y="26992"/>
                    <a:pt x="6572" y="27397"/>
                  </a:cubicBezTo>
                  <a:lnTo>
                    <a:pt x="7084" y="26575"/>
                  </a:lnTo>
                  <a:cubicBezTo>
                    <a:pt x="6477" y="26194"/>
                    <a:pt x="5882" y="25753"/>
                    <a:pt x="5346" y="25301"/>
                  </a:cubicBezTo>
                  <a:close/>
                  <a:moveTo>
                    <a:pt x="9013" y="27551"/>
                  </a:moveTo>
                  <a:lnTo>
                    <a:pt x="8632" y="28456"/>
                  </a:lnTo>
                  <a:cubicBezTo>
                    <a:pt x="9347" y="28766"/>
                    <a:pt x="10097" y="28992"/>
                    <a:pt x="10859" y="29147"/>
                  </a:cubicBezTo>
                  <a:lnTo>
                    <a:pt x="11073" y="28218"/>
                  </a:lnTo>
                  <a:cubicBezTo>
                    <a:pt x="10371" y="28075"/>
                    <a:pt x="9680" y="27837"/>
                    <a:pt x="9013" y="27551"/>
                  </a:cubicBezTo>
                  <a:close/>
                  <a:moveTo>
                    <a:pt x="13204" y="28504"/>
                  </a:moveTo>
                  <a:lnTo>
                    <a:pt x="13145" y="29480"/>
                  </a:lnTo>
                  <a:cubicBezTo>
                    <a:pt x="13407" y="29480"/>
                    <a:pt x="13669" y="29504"/>
                    <a:pt x="13942" y="29504"/>
                  </a:cubicBezTo>
                  <a:lnTo>
                    <a:pt x="15431" y="29504"/>
                  </a:lnTo>
                  <a:lnTo>
                    <a:pt x="15431" y="28528"/>
                  </a:lnTo>
                  <a:lnTo>
                    <a:pt x="13942" y="28528"/>
                  </a:lnTo>
                  <a:cubicBezTo>
                    <a:pt x="13692" y="28528"/>
                    <a:pt x="13454" y="28528"/>
                    <a:pt x="13204" y="28504"/>
                  </a:cubicBezTo>
                  <a:close/>
                  <a:moveTo>
                    <a:pt x="17669" y="28528"/>
                  </a:moveTo>
                  <a:lnTo>
                    <a:pt x="17669" y="29504"/>
                  </a:lnTo>
                  <a:lnTo>
                    <a:pt x="19931" y="29504"/>
                  </a:lnTo>
                  <a:lnTo>
                    <a:pt x="19931" y="28528"/>
                  </a:lnTo>
                  <a:close/>
                  <a:moveTo>
                    <a:pt x="22158" y="28528"/>
                  </a:moveTo>
                  <a:lnTo>
                    <a:pt x="22158" y="29504"/>
                  </a:lnTo>
                  <a:lnTo>
                    <a:pt x="24420" y="29504"/>
                  </a:lnTo>
                  <a:lnTo>
                    <a:pt x="24420" y="28528"/>
                  </a:lnTo>
                  <a:close/>
                  <a:moveTo>
                    <a:pt x="26658" y="28528"/>
                  </a:moveTo>
                  <a:lnTo>
                    <a:pt x="26658" y="29504"/>
                  </a:lnTo>
                  <a:lnTo>
                    <a:pt x="28920" y="29504"/>
                  </a:lnTo>
                  <a:lnTo>
                    <a:pt x="28920" y="28528"/>
                  </a:lnTo>
                  <a:close/>
                  <a:moveTo>
                    <a:pt x="31147" y="28528"/>
                  </a:moveTo>
                  <a:lnTo>
                    <a:pt x="31147" y="29504"/>
                  </a:lnTo>
                  <a:lnTo>
                    <a:pt x="33409" y="29504"/>
                  </a:lnTo>
                  <a:lnTo>
                    <a:pt x="33409" y="28528"/>
                  </a:lnTo>
                  <a:close/>
                  <a:moveTo>
                    <a:pt x="35648" y="28528"/>
                  </a:moveTo>
                  <a:lnTo>
                    <a:pt x="35648" y="29504"/>
                  </a:lnTo>
                  <a:lnTo>
                    <a:pt x="37898" y="29504"/>
                  </a:lnTo>
                  <a:lnTo>
                    <a:pt x="37898" y="28528"/>
                  </a:lnTo>
                  <a:close/>
                  <a:moveTo>
                    <a:pt x="40136" y="28528"/>
                  </a:moveTo>
                  <a:lnTo>
                    <a:pt x="40136" y="29504"/>
                  </a:lnTo>
                  <a:lnTo>
                    <a:pt x="42398" y="29504"/>
                  </a:lnTo>
                  <a:lnTo>
                    <a:pt x="42398" y="28528"/>
                  </a:lnTo>
                  <a:close/>
                  <a:moveTo>
                    <a:pt x="44625" y="28528"/>
                  </a:moveTo>
                  <a:lnTo>
                    <a:pt x="44625" y="29504"/>
                  </a:lnTo>
                  <a:lnTo>
                    <a:pt x="46887" y="29504"/>
                  </a:lnTo>
                  <a:lnTo>
                    <a:pt x="46887" y="28528"/>
                  </a:lnTo>
                  <a:close/>
                  <a:moveTo>
                    <a:pt x="49125" y="28528"/>
                  </a:moveTo>
                  <a:lnTo>
                    <a:pt x="49125" y="29504"/>
                  </a:lnTo>
                  <a:lnTo>
                    <a:pt x="51388" y="29504"/>
                  </a:lnTo>
                  <a:lnTo>
                    <a:pt x="51388" y="28528"/>
                  </a:lnTo>
                  <a:close/>
                  <a:moveTo>
                    <a:pt x="53614" y="28528"/>
                  </a:moveTo>
                  <a:lnTo>
                    <a:pt x="53614" y="29504"/>
                  </a:lnTo>
                  <a:lnTo>
                    <a:pt x="55876" y="29504"/>
                  </a:lnTo>
                  <a:lnTo>
                    <a:pt x="55876" y="28528"/>
                  </a:lnTo>
                  <a:close/>
                  <a:moveTo>
                    <a:pt x="58115" y="28528"/>
                  </a:moveTo>
                  <a:lnTo>
                    <a:pt x="58115" y="29504"/>
                  </a:lnTo>
                  <a:lnTo>
                    <a:pt x="60377" y="29504"/>
                  </a:lnTo>
                  <a:lnTo>
                    <a:pt x="60377" y="28528"/>
                  </a:lnTo>
                  <a:close/>
                  <a:moveTo>
                    <a:pt x="62603" y="28528"/>
                  </a:moveTo>
                  <a:lnTo>
                    <a:pt x="62603" y="29504"/>
                  </a:lnTo>
                  <a:lnTo>
                    <a:pt x="64865" y="29504"/>
                  </a:lnTo>
                  <a:lnTo>
                    <a:pt x="64865" y="28528"/>
                  </a:lnTo>
                  <a:close/>
                  <a:moveTo>
                    <a:pt x="67104" y="28528"/>
                  </a:moveTo>
                  <a:lnTo>
                    <a:pt x="67104" y="29504"/>
                  </a:lnTo>
                  <a:lnTo>
                    <a:pt x="69354" y="29504"/>
                  </a:lnTo>
                  <a:lnTo>
                    <a:pt x="69354" y="28528"/>
                  </a:lnTo>
                  <a:close/>
                  <a:moveTo>
                    <a:pt x="71592" y="28528"/>
                  </a:moveTo>
                  <a:lnTo>
                    <a:pt x="71592" y="29504"/>
                  </a:lnTo>
                  <a:lnTo>
                    <a:pt x="73855" y="29504"/>
                  </a:lnTo>
                  <a:lnTo>
                    <a:pt x="73855" y="28528"/>
                  </a:lnTo>
                  <a:close/>
                  <a:moveTo>
                    <a:pt x="76081" y="28528"/>
                  </a:moveTo>
                  <a:lnTo>
                    <a:pt x="76081" y="29504"/>
                  </a:lnTo>
                  <a:lnTo>
                    <a:pt x="78343" y="29504"/>
                  </a:lnTo>
                  <a:lnTo>
                    <a:pt x="78343" y="28528"/>
                  </a:lnTo>
                  <a:close/>
                  <a:moveTo>
                    <a:pt x="80582" y="28528"/>
                  </a:moveTo>
                  <a:lnTo>
                    <a:pt x="80582" y="29504"/>
                  </a:lnTo>
                  <a:lnTo>
                    <a:pt x="82844" y="29504"/>
                  </a:lnTo>
                  <a:lnTo>
                    <a:pt x="82844" y="28528"/>
                  </a:lnTo>
                  <a:close/>
                  <a:moveTo>
                    <a:pt x="85070" y="28528"/>
                  </a:moveTo>
                  <a:lnTo>
                    <a:pt x="85070" y="29504"/>
                  </a:lnTo>
                  <a:lnTo>
                    <a:pt x="87333" y="29504"/>
                  </a:lnTo>
                  <a:lnTo>
                    <a:pt x="87333" y="28528"/>
                  </a:lnTo>
                  <a:close/>
                  <a:moveTo>
                    <a:pt x="89571" y="28528"/>
                  </a:moveTo>
                  <a:lnTo>
                    <a:pt x="89571" y="29504"/>
                  </a:lnTo>
                  <a:lnTo>
                    <a:pt x="91821" y="29504"/>
                  </a:lnTo>
                  <a:lnTo>
                    <a:pt x="91821" y="28528"/>
                  </a:lnTo>
                  <a:close/>
                  <a:moveTo>
                    <a:pt x="94107" y="28611"/>
                  </a:moveTo>
                  <a:lnTo>
                    <a:pt x="94012" y="29587"/>
                  </a:lnTo>
                  <a:cubicBezTo>
                    <a:pt x="94750" y="29635"/>
                    <a:pt x="95476" y="29766"/>
                    <a:pt x="96167" y="29921"/>
                  </a:cubicBezTo>
                  <a:lnTo>
                    <a:pt x="96393" y="28968"/>
                  </a:lnTo>
                  <a:cubicBezTo>
                    <a:pt x="95655" y="28813"/>
                    <a:pt x="94881" y="28682"/>
                    <a:pt x="94107" y="28611"/>
                  </a:cubicBezTo>
                  <a:close/>
                  <a:moveTo>
                    <a:pt x="98608" y="29635"/>
                  </a:moveTo>
                  <a:lnTo>
                    <a:pt x="98274" y="30540"/>
                  </a:lnTo>
                  <a:cubicBezTo>
                    <a:pt x="98941" y="30790"/>
                    <a:pt x="99608" y="31099"/>
                    <a:pt x="100251" y="31433"/>
                  </a:cubicBezTo>
                  <a:lnTo>
                    <a:pt x="100715" y="30587"/>
                  </a:lnTo>
                  <a:cubicBezTo>
                    <a:pt x="100013" y="30230"/>
                    <a:pt x="99322" y="29921"/>
                    <a:pt x="98608" y="29635"/>
                  </a:cubicBezTo>
                  <a:close/>
                  <a:moveTo>
                    <a:pt x="102668" y="31790"/>
                  </a:moveTo>
                  <a:lnTo>
                    <a:pt x="102120" y="32588"/>
                  </a:lnTo>
                  <a:cubicBezTo>
                    <a:pt x="102715" y="33004"/>
                    <a:pt x="103275" y="33457"/>
                    <a:pt x="103787" y="33981"/>
                  </a:cubicBezTo>
                  <a:lnTo>
                    <a:pt x="104454" y="33254"/>
                  </a:lnTo>
                  <a:cubicBezTo>
                    <a:pt x="103894" y="32742"/>
                    <a:pt x="103299" y="32254"/>
                    <a:pt x="102668" y="31790"/>
                  </a:cubicBezTo>
                  <a:close/>
                  <a:moveTo>
                    <a:pt x="106049" y="34921"/>
                  </a:moveTo>
                  <a:lnTo>
                    <a:pt x="105311" y="35540"/>
                  </a:lnTo>
                  <a:cubicBezTo>
                    <a:pt x="105763" y="36112"/>
                    <a:pt x="106204" y="36695"/>
                    <a:pt x="106597" y="37314"/>
                  </a:cubicBezTo>
                  <a:lnTo>
                    <a:pt x="107383" y="36802"/>
                  </a:lnTo>
                  <a:cubicBezTo>
                    <a:pt x="106978" y="36160"/>
                    <a:pt x="106537" y="35517"/>
                    <a:pt x="106049" y="34921"/>
                  </a:cubicBezTo>
                  <a:close/>
                  <a:moveTo>
                    <a:pt x="108490" y="38827"/>
                  </a:moveTo>
                  <a:lnTo>
                    <a:pt x="107621" y="39243"/>
                  </a:lnTo>
                  <a:cubicBezTo>
                    <a:pt x="107930" y="39886"/>
                    <a:pt x="108180" y="40577"/>
                    <a:pt x="108383" y="41267"/>
                  </a:cubicBezTo>
                  <a:lnTo>
                    <a:pt x="109311" y="40982"/>
                  </a:lnTo>
                  <a:cubicBezTo>
                    <a:pt x="109085" y="40267"/>
                    <a:pt x="108823" y="39517"/>
                    <a:pt x="108490" y="38827"/>
                  </a:cubicBezTo>
                  <a:close/>
                  <a:moveTo>
                    <a:pt x="109847" y="43244"/>
                  </a:moveTo>
                  <a:lnTo>
                    <a:pt x="108907" y="43399"/>
                  </a:lnTo>
                  <a:cubicBezTo>
                    <a:pt x="109026" y="44113"/>
                    <a:pt x="109085" y="44839"/>
                    <a:pt x="109109" y="45554"/>
                  </a:cubicBezTo>
                  <a:lnTo>
                    <a:pt x="110085" y="45530"/>
                  </a:lnTo>
                  <a:cubicBezTo>
                    <a:pt x="110062" y="44756"/>
                    <a:pt x="109978" y="43994"/>
                    <a:pt x="109847" y="43244"/>
                  </a:cubicBezTo>
                  <a:close/>
                  <a:moveTo>
                    <a:pt x="109061" y="47744"/>
                  </a:moveTo>
                  <a:cubicBezTo>
                    <a:pt x="108978" y="48482"/>
                    <a:pt x="108871" y="49197"/>
                    <a:pt x="108728" y="49899"/>
                  </a:cubicBezTo>
                  <a:lnTo>
                    <a:pt x="109645" y="50126"/>
                  </a:lnTo>
                  <a:cubicBezTo>
                    <a:pt x="109823" y="49387"/>
                    <a:pt x="109954" y="48613"/>
                    <a:pt x="110002" y="47840"/>
                  </a:cubicBezTo>
                  <a:lnTo>
                    <a:pt x="109061" y="47744"/>
                  </a:lnTo>
                  <a:close/>
                  <a:moveTo>
                    <a:pt x="108109" y="52007"/>
                  </a:moveTo>
                  <a:cubicBezTo>
                    <a:pt x="107847" y="52673"/>
                    <a:pt x="107537" y="53340"/>
                    <a:pt x="107204" y="53983"/>
                  </a:cubicBezTo>
                  <a:lnTo>
                    <a:pt x="108049" y="54436"/>
                  </a:lnTo>
                  <a:cubicBezTo>
                    <a:pt x="108419" y="53745"/>
                    <a:pt x="108728" y="53054"/>
                    <a:pt x="109002" y="52340"/>
                  </a:cubicBezTo>
                  <a:lnTo>
                    <a:pt x="108109" y="52007"/>
                  </a:lnTo>
                  <a:close/>
                  <a:moveTo>
                    <a:pt x="106049" y="55852"/>
                  </a:moveTo>
                  <a:cubicBezTo>
                    <a:pt x="105644" y="56448"/>
                    <a:pt x="105180" y="57007"/>
                    <a:pt x="104692" y="57543"/>
                  </a:cubicBezTo>
                  <a:lnTo>
                    <a:pt x="105382" y="58186"/>
                  </a:lnTo>
                  <a:cubicBezTo>
                    <a:pt x="105894" y="57626"/>
                    <a:pt x="106383" y="57031"/>
                    <a:pt x="106847" y="56388"/>
                  </a:cubicBezTo>
                  <a:lnTo>
                    <a:pt x="106049" y="55852"/>
                  </a:lnTo>
                  <a:close/>
                  <a:moveTo>
                    <a:pt x="103096" y="59031"/>
                  </a:moveTo>
                  <a:cubicBezTo>
                    <a:pt x="102537" y="59496"/>
                    <a:pt x="101942" y="59936"/>
                    <a:pt x="101322" y="60317"/>
                  </a:cubicBezTo>
                  <a:lnTo>
                    <a:pt x="101846" y="61139"/>
                  </a:lnTo>
                  <a:cubicBezTo>
                    <a:pt x="102477" y="60734"/>
                    <a:pt x="103120" y="60270"/>
                    <a:pt x="103716" y="59781"/>
                  </a:cubicBezTo>
                  <a:lnTo>
                    <a:pt x="103096" y="59031"/>
                  </a:lnTo>
                  <a:close/>
                  <a:moveTo>
                    <a:pt x="99405" y="61353"/>
                  </a:moveTo>
                  <a:cubicBezTo>
                    <a:pt x="98763" y="61651"/>
                    <a:pt x="98060" y="61913"/>
                    <a:pt x="97370" y="62139"/>
                  </a:cubicBezTo>
                  <a:lnTo>
                    <a:pt x="97655" y="63068"/>
                  </a:lnTo>
                  <a:cubicBezTo>
                    <a:pt x="98405" y="62841"/>
                    <a:pt x="99120" y="62556"/>
                    <a:pt x="99810" y="62222"/>
                  </a:cubicBezTo>
                  <a:lnTo>
                    <a:pt x="99405" y="61353"/>
                  </a:lnTo>
                  <a:close/>
                  <a:moveTo>
                    <a:pt x="21217" y="62889"/>
                  </a:moveTo>
                  <a:lnTo>
                    <a:pt x="21217" y="63842"/>
                  </a:lnTo>
                  <a:lnTo>
                    <a:pt x="23444" y="63842"/>
                  </a:lnTo>
                  <a:lnTo>
                    <a:pt x="23444" y="62889"/>
                  </a:lnTo>
                  <a:close/>
                  <a:moveTo>
                    <a:pt x="25706" y="62889"/>
                  </a:moveTo>
                  <a:lnTo>
                    <a:pt x="25706" y="63842"/>
                  </a:lnTo>
                  <a:lnTo>
                    <a:pt x="27944" y="63842"/>
                  </a:lnTo>
                  <a:lnTo>
                    <a:pt x="27944" y="62889"/>
                  </a:lnTo>
                  <a:close/>
                  <a:moveTo>
                    <a:pt x="30194" y="62889"/>
                  </a:moveTo>
                  <a:lnTo>
                    <a:pt x="30194" y="63842"/>
                  </a:lnTo>
                  <a:lnTo>
                    <a:pt x="32433" y="63842"/>
                  </a:lnTo>
                  <a:lnTo>
                    <a:pt x="32433" y="62889"/>
                  </a:lnTo>
                  <a:close/>
                  <a:moveTo>
                    <a:pt x="34695" y="62889"/>
                  </a:moveTo>
                  <a:lnTo>
                    <a:pt x="34695" y="63842"/>
                  </a:lnTo>
                  <a:lnTo>
                    <a:pt x="36921" y="63842"/>
                  </a:lnTo>
                  <a:lnTo>
                    <a:pt x="36921" y="62889"/>
                  </a:lnTo>
                  <a:close/>
                  <a:moveTo>
                    <a:pt x="39184" y="62889"/>
                  </a:moveTo>
                  <a:lnTo>
                    <a:pt x="39184" y="63842"/>
                  </a:lnTo>
                  <a:lnTo>
                    <a:pt x="41422" y="63842"/>
                  </a:lnTo>
                  <a:lnTo>
                    <a:pt x="41422" y="62889"/>
                  </a:lnTo>
                  <a:close/>
                  <a:moveTo>
                    <a:pt x="43684" y="62889"/>
                  </a:moveTo>
                  <a:lnTo>
                    <a:pt x="43684" y="63842"/>
                  </a:lnTo>
                  <a:lnTo>
                    <a:pt x="45911" y="63842"/>
                  </a:lnTo>
                  <a:lnTo>
                    <a:pt x="45911" y="62889"/>
                  </a:lnTo>
                  <a:close/>
                  <a:moveTo>
                    <a:pt x="48173" y="62889"/>
                  </a:moveTo>
                  <a:lnTo>
                    <a:pt x="48173" y="63842"/>
                  </a:lnTo>
                  <a:lnTo>
                    <a:pt x="50411" y="63842"/>
                  </a:lnTo>
                  <a:lnTo>
                    <a:pt x="50411" y="62889"/>
                  </a:lnTo>
                  <a:close/>
                  <a:moveTo>
                    <a:pt x="52673" y="62889"/>
                  </a:moveTo>
                  <a:lnTo>
                    <a:pt x="52673" y="63842"/>
                  </a:lnTo>
                  <a:lnTo>
                    <a:pt x="54900" y="63842"/>
                  </a:lnTo>
                  <a:lnTo>
                    <a:pt x="54900" y="62889"/>
                  </a:lnTo>
                  <a:close/>
                  <a:moveTo>
                    <a:pt x="57162" y="62889"/>
                  </a:moveTo>
                  <a:lnTo>
                    <a:pt x="57162" y="63842"/>
                  </a:lnTo>
                  <a:lnTo>
                    <a:pt x="59400" y="63842"/>
                  </a:lnTo>
                  <a:lnTo>
                    <a:pt x="59400" y="62889"/>
                  </a:lnTo>
                  <a:close/>
                  <a:moveTo>
                    <a:pt x="61651" y="62889"/>
                  </a:moveTo>
                  <a:lnTo>
                    <a:pt x="61651" y="63842"/>
                  </a:lnTo>
                  <a:lnTo>
                    <a:pt x="63889" y="63842"/>
                  </a:lnTo>
                  <a:lnTo>
                    <a:pt x="63889" y="62889"/>
                  </a:lnTo>
                  <a:close/>
                  <a:moveTo>
                    <a:pt x="66151" y="62889"/>
                  </a:moveTo>
                  <a:lnTo>
                    <a:pt x="66151" y="63842"/>
                  </a:lnTo>
                  <a:lnTo>
                    <a:pt x="68378" y="63842"/>
                  </a:lnTo>
                  <a:lnTo>
                    <a:pt x="68378" y="62889"/>
                  </a:lnTo>
                  <a:close/>
                  <a:moveTo>
                    <a:pt x="70640" y="62889"/>
                  </a:moveTo>
                  <a:lnTo>
                    <a:pt x="70640" y="63842"/>
                  </a:lnTo>
                  <a:lnTo>
                    <a:pt x="72878" y="63842"/>
                  </a:lnTo>
                  <a:lnTo>
                    <a:pt x="72878" y="62889"/>
                  </a:lnTo>
                  <a:close/>
                  <a:moveTo>
                    <a:pt x="75141" y="62889"/>
                  </a:moveTo>
                  <a:lnTo>
                    <a:pt x="75141" y="63842"/>
                  </a:lnTo>
                  <a:lnTo>
                    <a:pt x="77367" y="63842"/>
                  </a:lnTo>
                  <a:lnTo>
                    <a:pt x="77367" y="62889"/>
                  </a:lnTo>
                  <a:close/>
                  <a:moveTo>
                    <a:pt x="79629" y="62889"/>
                  </a:moveTo>
                  <a:lnTo>
                    <a:pt x="79629" y="63842"/>
                  </a:lnTo>
                  <a:lnTo>
                    <a:pt x="81868" y="63842"/>
                  </a:lnTo>
                  <a:lnTo>
                    <a:pt x="81868" y="62889"/>
                  </a:lnTo>
                  <a:close/>
                  <a:moveTo>
                    <a:pt x="84118" y="62889"/>
                  </a:moveTo>
                  <a:lnTo>
                    <a:pt x="84118" y="63842"/>
                  </a:lnTo>
                  <a:lnTo>
                    <a:pt x="86356" y="63842"/>
                  </a:lnTo>
                  <a:lnTo>
                    <a:pt x="86356" y="62889"/>
                  </a:lnTo>
                  <a:close/>
                  <a:moveTo>
                    <a:pt x="88618" y="62889"/>
                  </a:moveTo>
                  <a:lnTo>
                    <a:pt x="88618" y="63842"/>
                  </a:lnTo>
                  <a:lnTo>
                    <a:pt x="90845" y="63842"/>
                  </a:lnTo>
                  <a:lnTo>
                    <a:pt x="90845" y="62889"/>
                  </a:lnTo>
                  <a:close/>
                  <a:moveTo>
                    <a:pt x="95238" y="62627"/>
                  </a:moveTo>
                  <a:cubicBezTo>
                    <a:pt x="94548" y="62758"/>
                    <a:pt x="93798" y="62841"/>
                    <a:pt x="93083" y="62865"/>
                  </a:cubicBezTo>
                  <a:lnTo>
                    <a:pt x="93107" y="63842"/>
                  </a:lnTo>
                  <a:cubicBezTo>
                    <a:pt x="93881" y="63818"/>
                    <a:pt x="94655" y="63711"/>
                    <a:pt x="95417" y="63580"/>
                  </a:cubicBezTo>
                  <a:lnTo>
                    <a:pt x="95238" y="62627"/>
                  </a:lnTo>
                  <a:close/>
                  <a:moveTo>
                    <a:pt x="17645" y="62889"/>
                  </a:moveTo>
                  <a:cubicBezTo>
                    <a:pt x="17336" y="62889"/>
                    <a:pt x="17002" y="62889"/>
                    <a:pt x="16693" y="62913"/>
                  </a:cubicBezTo>
                  <a:lnTo>
                    <a:pt x="16740" y="63865"/>
                  </a:lnTo>
                  <a:cubicBezTo>
                    <a:pt x="17026" y="63865"/>
                    <a:pt x="17336" y="63842"/>
                    <a:pt x="17645" y="63842"/>
                  </a:cubicBezTo>
                  <a:lnTo>
                    <a:pt x="18955" y="63842"/>
                  </a:lnTo>
                  <a:lnTo>
                    <a:pt x="18955" y="62889"/>
                  </a:lnTo>
                  <a:close/>
                  <a:moveTo>
                    <a:pt x="14383" y="63175"/>
                  </a:moveTo>
                  <a:cubicBezTo>
                    <a:pt x="13633" y="63330"/>
                    <a:pt x="12895" y="63508"/>
                    <a:pt x="12145" y="63758"/>
                  </a:cubicBezTo>
                  <a:lnTo>
                    <a:pt x="12454" y="64663"/>
                  </a:lnTo>
                  <a:cubicBezTo>
                    <a:pt x="13145" y="64425"/>
                    <a:pt x="13871" y="64246"/>
                    <a:pt x="14562" y="64127"/>
                  </a:cubicBezTo>
                  <a:lnTo>
                    <a:pt x="14383" y="63175"/>
                  </a:lnTo>
                  <a:close/>
                  <a:moveTo>
                    <a:pt x="10013" y="64603"/>
                  </a:moveTo>
                  <a:cubicBezTo>
                    <a:pt x="9323" y="64949"/>
                    <a:pt x="8656" y="65330"/>
                    <a:pt x="8013" y="65735"/>
                  </a:cubicBezTo>
                  <a:lnTo>
                    <a:pt x="8525" y="66556"/>
                  </a:lnTo>
                  <a:cubicBezTo>
                    <a:pt x="9144" y="66151"/>
                    <a:pt x="9787" y="65794"/>
                    <a:pt x="10430" y="65485"/>
                  </a:cubicBezTo>
                  <a:lnTo>
                    <a:pt x="10013" y="64603"/>
                  </a:lnTo>
                  <a:close/>
                  <a:moveTo>
                    <a:pt x="6168" y="67128"/>
                  </a:moveTo>
                  <a:cubicBezTo>
                    <a:pt x="5572" y="67640"/>
                    <a:pt x="5037" y="68175"/>
                    <a:pt x="4525" y="68747"/>
                  </a:cubicBezTo>
                  <a:lnTo>
                    <a:pt x="5215" y="69390"/>
                  </a:lnTo>
                  <a:cubicBezTo>
                    <a:pt x="5703" y="68842"/>
                    <a:pt x="6239" y="68330"/>
                    <a:pt x="6787" y="67866"/>
                  </a:cubicBezTo>
                  <a:lnTo>
                    <a:pt x="6168" y="67128"/>
                  </a:lnTo>
                  <a:close/>
                  <a:moveTo>
                    <a:pt x="3084" y="70569"/>
                  </a:moveTo>
                  <a:cubicBezTo>
                    <a:pt x="2643" y="71188"/>
                    <a:pt x="2262" y="71854"/>
                    <a:pt x="1905" y="72545"/>
                  </a:cubicBezTo>
                  <a:lnTo>
                    <a:pt x="2774" y="72985"/>
                  </a:lnTo>
                  <a:cubicBezTo>
                    <a:pt x="3084" y="72343"/>
                    <a:pt x="3465" y="71700"/>
                    <a:pt x="3882" y="71104"/>
                  </a:cubicBezTo>
                  <a:lnTo>
                    <a:pt x="3084" y="70569"/>
                  </a:lnTo>
                  <a:close/>
                  <a:moveTo>
                    <a:pt x="1000" y="74676"/>
                  </a:moveTo>
                  <a:cubicBezTo>
                    <a:pt x="750" y="75391"/>
                    <a:pt x="536" y="76141"/>
                    <a:pt x="393" y="76879"/>
                  </a:cubicBezTo>
                  <a:lnTo>
                    <a:pt x="1310" y="77093"/>
                  </a:lnTo>
                  <a:cubicBezTo>
                    <a:pt x="1465" y="76367"/>
                    <a:pt x="1667" y="75676"/>
                    <a:pt x="1905" y="74986"/>
                  </a:cubicBezTo>
                  <a:lnTo>
                    <a:pt x="1000" y="74676"/>
                  </a:lnTo>
                  <a:close/>
                  <a:moveTo>
                    <a:pt x="60" y="79165"/>
                  </a:moveTo>
                  <a:cubicBezTo>
                    <a:pt x="24" y="79629"/>
                    <a:pt x="0" y="80070"/>
                    <a:pt x="0" y="80534"/>
                  </a:cubicBezTo>
                  <a:cubicBezTo>
                    <a:pt x="0" y="80832"/>
                    <a:pt x="0" y="81177"/>
                    <a:pt x="24" y="81475"/>
                  </a:cubicBezTo>
                  <a:lnTo>
                    <a:pt x="977" y="81427"/>
                  </a:lnTo>
                  <a:cubicBezTo>
                    <a:pt x="977" y="81117"/>
                    <a:pt x="953" y="80832"/>
                    <a:pt x="953" y="80534"/>
                  </a:cubicBezTo>
                  <a:cubicBezTo>
                    <a:pt x="953" y="80093"/>
                    <a:pt x="977" y="79677"/>
                    <a:pt x="1000" y="79248"/>
                  </a:cubicBezTo>
                  <a:lnTo>
                    <a:pt x="60" y="79165"/>
                  </a:lnTo>
                  <a:close/>
                  <a:moveTo>
                    <a:pt x="1238" y="83582"/>
                  </a:moveTo>
                  <a:lnTo>
                    <a:pt x="286" y="83761"/>
                  </a:lnTo>
                  <a:cubicBezTo>
                    <a:pt x="441" y="84535"/>
                    <a:pt x="619" y="85285"/>
                    <a:pt x="881" y="85999"/>
                  </a:cubicBezTo>
                  <a:lnTo>
                    <a:pt x="1774" y="85713"/>
                  </a:lnTo>
                  <a:cubicBezTo>
                    <a:pt x="1548" y="85023"/>
                    <a:pt x="1358" y="84308"/>
                    <a:pt x="1238" y="83582"/>
                  </a:cubicBezTo>
                  <a:close/>
                  <a:moveTo>
                    <a:pt x="2596" y="87749"/>
                  </a:moveTo>
                  <a:lnTo>
                    <a:pt x="1727" y="88154"/>
                  </a:lnTo>
                  <a:cubicBezTo>
                    <a:pt x="2060" y="88845"/>
                    <a:pt x="2441" y="89511"/>
                    <a:pt x="2858" y="90154"/>
                  </a:cubicBezTo>
                  <a:lnTo>
                    <a:pt x="3644" y="89642"/>
                  </a:lnTo>
                  <a:cubicBezTo>
                    <a:pt x="3263" y="89023"/>
                    <a:pt x="2905" y="88392"/>
                    <a:pt x="2596" y="87749"/>
                  </a:cubicBezTo>
                  <a:close/>
                  <a:moveTo>
                    <a:pt x="4953" y="91393"/>
                  </a:moveTo>
                  <a:lnTo>
                    <a:pt x="4239" y="92012"/>
                  </a:lnTo>
                  <a:cubicBezTo>
                    <a:pt x="4727" y="92595"/>
                    <a:pt x="5263" y="93143"/>
                    <a:pt x="5858" y="93655"/>
                  </a:cubicBezTo>
                  <a:lnTo>
                    <a:pt x="6453" y="93012"/>
                  </a:lnTo>
                  <a:lnTo>
                    <a:pt x="6501" y="92952"/>
                  </a:lnTo>
                  <a:cubicBezTo>
                    <a:pt x="6501" y="92928"/>
                    <a:pt x="6477" y="92928"/>
                    <a:pt x="6477" y="92928"/>
                  </a:cubicBezTo>
                  <a:cubicBezTo>
                    <a:pt x="5930" y="92440"/>
                    <a:pt x="5441" y="91928"/>
                    <a:pt x="4953" y="91393"/>
                  </a:cubicBezTo>
                  <a:close/>
                  <a:moveTo>
                    <a:pt x="8216" y="94298"/>
                  </a:moveTo>
                  <a:lnTo>
                    <a:pt x="7656" y="95083"/>
                  </a:lnTo>
                  <a:cubicBezTo>
                    <a:pt x="7906" y="95238"/>
                    <a:pt x="8144" y="95417"/>
                    <a:pt x="8394" y="95548"/>
                  </a:cubicBezTo>
                  <a:cubicBezTo>
                    <a:pt x="8394" y="95572"/>
                    <a:pt x="8430" y="95572"/>
                    <a:pt x="8454" y="95607"/>
                  </a:cubicBezTo>
                  <a:cubicBezTo>
                    <a:pt x="8835" y="95834"/>
                    <a:pt x="9251" y="96060"/>
                    <a:pt x="9632" y="96274"/>
                  </a:cubicBezTo>
                  <a:lnTo>
                    <a:pt x="10073" y="95417"/>
                  </a:lnTo>
                  <a:cubicBezTo>
                    <a:pt x="9632" y="95191"/>
                    <a:pt x="9192" y="94941"/>
                    <a:pt x="8787" y="94679"/>
                  </a:cubicBezTo>
                  <a:cubicBezTo>
                    <a:pt x="8763" y="94655"/>
                    <a:pt x="8727" y="94631"/>
                    <a:pt x="8704" y="94631"/>
                  </a:cubicBezTo>
                  <a:cubicBezTo>
                    <a:pt x="8525" y="94524"/>
                    <a:pt x="8370" y="94393"/>
                    <a:pt x="8216" y="94298"/>
                  </a:cubicBezTo>
                  <a:close/>
                  <a:moveTo>
                    <a:pt x="12097" y="96274"/>
                  </a:moveTo>
                  <a:lnTo>
                    <a:pt x="11764" y="97167"/>
                  </a:lnTo>
                  <a:cubicBezTo>
                    <a:pt x="11918" y="97215"/>
                    <a:pt x="12049" y="97274"/>
                    <a:pt x="12204" y="97322"/>
                  </a:cubicBezTo>
                  <a:cubicBezTo>
                    <a:pt x="12252" y="97346"/>
                    <a:pt x="12299" y="97369"/>
                    <a:pt x="12383" y="97369"/>
                  </a:cubicBezTo>
                  <a:cubicBezTo>
                    <a:pt x="12716" y="97500"/>
                    <a:pt x="13073" y="97584"/>
                    <a:pt x="13407" y="97679"/>
                  </a:cubicBezTo>
                  <a:cubicBezTo>
                    <a:pt x="13478" y="97679"/>
                    <a:pt x="13561" y="97703"/>
                    <a:pt x="13633" y="97739"/>
                  </a:cubicBezTo>
                  <a:cubicBezTo>
                    <a:pt x="13740" y="97762"/>
                    <a:pt x="13871" y="97786"/>
                    <a:pt x="14002" y="97810"/>
                  </a:cubicBezTo>
                  <a:lnTo>
                    <a:pt x="14181" y="96857"/>
                  </a:lnTo>
                  <a:cubicBezTo>
                    <a:pt x="13871" y="96810"/>
                    <a:pt x="13561" y="96726"/>
                    <a:pt x="13252" y="96631"/>
                  </a:cubicBezTo>
                  <a:cubicBezTo>
                    <a:pt x="13180" y="96607"/>
                    <a:pt x="13097" y="96607"/>
                    <a:pt x="13026" y="96584"/>
                  </a:cubicBezTo>
                  <a:cubicBezTo>
                    <a:pt x="12918" y="96548"/>
                    <a:pt x="12788" y="96500"/>
                    <a:pt x="12692" y="96476"/>
                  </a:cubicBezTo>
                  <a:cubicBezTo>
                    <a:pt x="12633" y="96453"/>
                    <a:pt x="12561" y="96453"/>
                    <a:pt x="12502" y="96429"/>
                  </a:cubicBezTo>
                  <a:cubicBezTo>
                    <a:pt x="12383" y="96369"/>
                    <a:pt x="12228" y="96322"/>
                    <a:pt x="12097" y="96274"/>
                  </a:cubicBezTo>
                  <a:close/>
                  <a:moveTo>
                    <a:pt x="16336" y="97167"/>
                  </a:moveTo>
                  <a:lnTo>
                    <a:pt x="16288" y="98036"/>
                  </a:lnTo>
                  <a:lnTo>
                    <a:pt x="16252" y="98143"/>
                  </a:lnTo>
                  <a:lnTo>
                    <a:pt x="16431" y="98143"/>
                  </a:lnTo>
                  <a:cubicBezTo>
                    <a:pt x="16848" y="98167"/>
                    <a:pt x="17252" y="98191"/>
                    <a:pt x="17645" y="98191"/>
                  </a:cubicBezTo>
                  <a:lnTo>
                    <a:pt x="18538" y="98191"/>
                  </a:lnTo>
                  <a:lnTo>
                    <a:pt x="18538" y="97215"/>
                  </a:lnTo>
                  <a:lnTo>
                    <a:pt x="17598" y="97215"/>
                  </a:lnTo>
                  <a:cubicBezTo>
                    <a:pt x="17312" y="97215"/>
                    <a:pt x="17050" y="97215"/>
                    <a:pt x="16764" y="97191"/>
                  </a:cubicBezTo>
                  <a:lnTo>
                    <a:pt x="16562" y="97191"/>
                  </a:lnTo>
                  <a:cubicBezTo>
                    <a:pt x="16490" y="97191"/>
                    <a:pt x="16407" y="97167"/>
                    <a:pt x="16336" y="97167"/>
                  </a:cubicBezTo>
                  <a:close/>
                  <a:moveTo>
                    <a:pt x="20800" y="97215"/>
                  </a:moveTo>
                  <a:lnTo>
                    <a:pt x="20800" y="98191"/>
                  </a:lnTo>
                  <a:lnTo>
                    <a:pt x="23039" y="98191"/>
                  </a:lnTo>
                  <a:lnTo>
                    <a:pt x="23039" y="97215"/>
                  </a:lnTo>
                  <a:close/>
                  <a:moveTo>
                    <a:pt x="25301" y="97215"/>
                  </a:moveTo>
                  <a:lnTo>
                    <a:pt x="25301" y="98191"/>
                  </a:lnTo>
                  <a:lnTo>
                    <a:pt x="27527" y="98191"/>
                  </a:lnTo>
                  <a:lnTo>
                    <a:pt x="27527" y="97215"/>
                  </a:lnTo>
                  <a:close/>
                  <a:moveTo>
                    <a:pt x="29790" y="97215"/>
                  </a:moveTo>
                  <a:lnTo>
                    <a:pt x="29790" y="98191"/>
                  </a:lnTo>
                  <a:lnTo>
                    <a:pt x="32028" y="98191"/>
                  </a:lnTo>
                  <a:lnTo>
                    <a:pt x="32028" y="97215"/>
                  </a:lnTo>
                  <a:close/>
                  <a:moveTo>
                    <a:pt x="34278" y="97215"/>
                  </a:moveTo>
                  <a:lnTo>
                    <a:pt x="34278" y="98191"/>
                  </a:lnTo>
                  <a:lnTo>
                    <a:pt x="36517" y="98191"/>
                  </a:lnTo>
                  <a:lnTo>
                    <a:pt x="36517" y="97215"/>
                  </a:lnTo>
                  <a:close/>
                  <a:moveTo>
                    <a:pt x="38779" y="97215"/>
                  </a:moveTo>
                  <a:lnTo>
                    <a:pt x="38779" y="98191"/>
                  </a:lnTo>
                  <a:lnTo>
                    <a:pt x="41005" y="98191"/>
                  </a:lnTo>
                  <a:lnTo>
                    <a:pt x="41005" y="97215"/>
                  </a:lnTo>
                  <a:close/>
                  <a:moveTo>
                    <a:pt x="43268" y="97215"/>
                  </a:moveTo>
                  <a:lnTo>
                    <a:pt x="43268" y="98191"/>
                  </a:lnTo>
                  <a:lnTo>
                    <a:pt x="45506" y="98191"/>
                  </a:lnTo>
                  <a:lnTo>
                    <a:pt x="45506" y="97215"/>
                  </a:lnTo>
                  <a:close/>
                  <a:moveTo>
                    <a:pt x="47768" y="97215"/>
                  </a:moveTo>
                  <a:lnTo>
                    <a:pt x="47768" y="98191"/>
                  </a:lnTo>
                  <a:lnTo>
                    <a:pt x="49995" y="98191"/>
                  </a:lnTo>
                  <a:lnTo>
                    <a:pt x="49995" y="97215"/>
                  </a:lnTo>
                  <a:close/>
                  <a:moveTo>
                    <a:pt x="52257" y="97215"/>
                  </a:moveTo>
                  <a:lnTo>
                    <a:pt x="52257" y="98191"/>
                  </a:lnTo>
                  <a:lnTo>
                    <a:pt x="54495" y="98191"/>
                  </a:lnTo>
                  <a:lnTo>
                    <a:pt x="54495" y="97215"/>
                  </a:lnTo>
                  <a:close/>
                  <a:moveTo>
                    <a:pt x="56745" y="97215"/>
                  </a:moveTo>
                  <a:lnTo>
                    <a:pt x="56745" y="98191"/>
                  </a:lnTo>
                  <a:lnTo>
                    <a:pt x="58984" y="98191"/>
                  </a:lnTo>
                  <a:lnTo>
                    <a:pt x="58984" y="97215"/>
                  </a:lnTo>
                  <a:close/>
                  <a:moveTo>
                    <a:pt x="61246" y="97215"/>
                  </a:moveTo>
                  <a:lnTo>
                    <a:pt x="61246" y="98191"/>
                  </a:lnTo>
                  <a:lnTo>
                    <a:pt x="63472" y="98191"/>
                  </a:lnTo>
                  <a:lnTo>
                    <a:pt x="63472" y="97215"/>
                  </a:lnTo>
                  <a:close/>
                  <a:moveTo>
                    <a:pt x="65735" y="97215"/>
                  </a:moveTo>
                  <a:lnTo>
                    <a:pt x="65735" y="98191"/>
                  </a:lnTo>
                  <a:lnTo>
                    <a:pt x="67973" y="98191"/>
                  </a:lnTo>
                  <a:lnTo>
                    <a:pt x="67973" y="97215"/>
                  </a:lnTo>
                  <a:close/>
                  <a:moveTo>
                    <a:pt x="70235" y="97215"/>
                  </a:moveTo>
                  <a:lnTo>
                    <a:pt x="70235" y="98191"/>
                  </a:lnTo>
                  <a:lnTo>
                    <a:pt x="72462" y="98191"/>
                  </a:lnTo>
                  <a:lnTo>
                    <a:pt x="72462" y="97215"/>
                  </a:lnTo>
                  <a:close/>
                  <a:moveTo>
                    <a:pt x="74724" y="97215"/>
                  </a:moveTo>
                  <a:lnTo>
                    <a:pt x="74724" y="98191"/>
                  </a:lnTo>
                  <a:lnTo>
                    <a:pt x="76962" y="98191"/>
                  </a:lnTo>
                  <a:lnTo>
                    <a:pt x="76962" y="97215"/>
                  </a:lnTo>
                  <a:close/>
                  <a:moveTo>
                    <a:pt x="79212" y="97215"/>
                  </a:moveTo>
                  <a:lnTo>
                    <a:pt x="79212" y="98191"/>
                  </a:lnTo>
                  <a:lnTo>
                    <a:pt x="81451" y="98191"/>
                  </a:lnTo>
                  <a:lnTo>
                    <a:pt x="81451" y="97215"/>
                  </a:lnTo>
                  <a:close/>
                  <a:moveTo>
                    <a:pt x="83713" y="97215"/>
                  </a:moveTo>
                  <a:lnTo>
                    <a:pt x="83713" y="98191"/>
                  </a:lnTo>
                  <a:lnTo>
                    <a:pt x="85951" y="98191"/>
                  </a:lnTo>
                  <a:lnTo>
                    <a:pt x="85951" y="97215"/>
                  </a:lnTo>
                  <a:close/>
                  <a:moveTo>
                    <a:pt x="88202" y="97215"/>
                  </a:moveTo>
                  <a:lnTo>
                    <a:pt x="88202" y="98191"/>
                  </a:lnTo>
                  <a:lnTo>
                    <a:pt x="90440" y="98191"/>
                  </a:lnTo>
                  <a:lnTo>
                    <a:pt x="90440" y="97215"/>
                  </a:lnTo>
                  <a:close/>
                  <a:moveTo>
                    <a:pt x="92702" y="97215"/>
                  </a:moveTo>
                  <a:lnTo>
                    <a:pt x="92702" y="98191"/>
                  </a:lnTo>
                  <a:cubicBezTo>
                    <a:pt x="93417" y="98191"/>
                    <a:pt x="94143" y="98250"/>
                    <a:pt x="94857" y="98346"/>
                  </a:cubicBezTo>
                  <a:lnTo>
                    <a:pt x="95012" y="97405"/>
                  </a:lnTo>
                  <a:cubicBezTo>
                    <a:pt x="94238" y="97298"/>
                    <a:pt x="93464" y="97250"/>
                    <a:pt x="92702" y="97215"/>
                  </a:cubicBezTo>
                  <a:close/>
                  <a:moveTo>
                    <a:pt x="97274" y="97881"/>
                  </a:moveTo>
                  <a:lnTo>
                    <a:pt x="96989" y="98810"/>
                  </a:lnTo>
                  <a:cubicBezTo>
                    <a:pt x="97703" y="99012"/>
                    <a:pt x="98405" y="99251"/>
                    <a:pt x="99036" y="99560"/>
                  </a:cubicBezTo>
                  <a:lnTo>
                    <a:pt x="99429" y="98655"/>
                  </a:lnTo>
                  <a:cubicBezTo>
                    <a:pt x="98739" y="98346"/>
                    <a:pt x="97989" y="98096"/>
                    <a:pt x="97274" y="97881"/>
                  </a:cubicBezTo>
                  <a:close/>
                  <a:moveTo>
                    <a:pt x="101477" y="99715"/>
                  </a:moveTo>
                  <a:lnTo>
                    <a:pt x="100989" y="100536"/>
                  </a:lnTo>
                  <a:cubicBezTo>
                    <a:pt x="101608" y="100917"/>
                    <a:pt x="102227" y="101334"/>
                    <a:pt x="102787" y="101787"/>
                  </a:cubicBezTo>
                  <a:lnTo>
                    <a:pt x="103382" y="101025"/>
                  </a:lnTo>
                  <a:cubicBezTo>
                    <a:pt x="102787" y="100560"/>
                    <a:pt x="102144" y="100120"/>
                    <a:pt x="101477" y="99715"/>
                  </a:cubicBezTo>
                  <a:close/>
                  <a:moveTo>
                    <a:pt x="105097" y="102584"/>
                  </a:moveTo>
                  <a:lnTo>
                    <a:pt x="104406" y="103251"/>
                  </a:lnTo>
                  <a:cubicBezTo>
                    <a:pt x="104918" y="103763"/>
                    <a:pt x="105382" y="104335"/>
                    <a:pt x="105823" y="104894"/>
                  </a:cubicBezTo>
                  <a:lnTo>
                    <a:pt x="106585" y="104335"/>
                  </a:lnTo>
                  <a:cubicBezTo>
                    <a:pt x="106133" y="103715"/>
                    <a:pt x="105644" y="103120"/>
                    <a:pt x="105097" y="102584"/>
                  </a:cubicBezTo>
                  <a:close/>
                  <a:moveTo>
                    <a:pt x="107847" y="106263"/>
                  </a:moveTo>
                  <a:lnTo>
                    <a:pt x="107002" y="106752"/>
                  </a:lnTo>
                  <a:cubicBezTo>
                    <a:pt x="107359" y="107359"/>
                    <a:pt x="107692" y="108026"/>
                    <a:pt x="107954" y="108692"/>
                  </a:cubicBezTo>
                  <a:lnTo>
                    <a:pt x="108847" y="108335"/>
                  </a:lnTo>
                  <a:cubicBezTo>
                    <a:pt x="108573" y="107645"/>
                    <a:pt x="108240" y="106930"/>
                    <a:pt x="107847" y="106263"/>
                  </a:cubicBezTo>
                  <a:close/>
                  <a:moveTo>
                    <a:pt x="109573" y="110550"/>
                  </a:moveTo>
                  <a:lnTo>
                    <a:pt x="108621" y="110776"/>
                  </a:lnTo>
                  <a:cubicBezTo>
                    <a:pt x="108800" y="111466"/>
                    <a:pt x="108930" y="112193"/>
                    <a:pt x="109026" y="112931"/>
                  </a:cubicBezTo>
                  <a:lnTo>
                    <a:pt x="109978" y="112812"/>
                  </a:lnTo>
                  <a:cubicBezTo>
                    <a:pt x="109883" y="112038"/>
                    <a:pt x="109752" y="111288"/>
                    <a:pt x="109573" y="110550"/>
                  </a:cubicBezTo>
                  <a:close/>
                  <a:moveTo>
                    <a:pt x="109133" y="115086"/>
                  </a:moveTo>
                  <a:cubicBezTo>
                    <a:pt x="109109" y="115836"/>
                    <a:pt x="109061" y="116550"/>
                    <a:pt x="108954" y="117277"/>
                  </a:cubicBezTo>
                  <a:lnTo>
                    <a:pt x="109907" y="117431"/>
                  </a:lnTo>
                  <a:cubicBezTo>
                    <a:pt x="110026" y="116658"/>
                    <a:pt x="110085" y="115884"/>
                    <a:pt x="110085" y="115122"/>
                  </a:cubicBezTo>
                  <a:lnTo>
                    <a:pt x="109133" y="115086"/>
                  </a:lnTo>
                  <a:close/>
                  <a:moveTo>
                    <a:pt x="108514" y="119408"/>
                  </a:moveTo>
                  <a:cubicBezTo>
                    <a:pt x="108311" y="120122"/>
                    <a:pt x="108049" y="120789"/>
                    <a:pt x="107776" y="121456"/>
                  </a:cubicBezTo>
                  <a:lnTo>
                    <a:pt x="108669" y="121849"/>
                  </a:lnTo>
                  <a:cubicBezTo>
                    <a:pt x="108954" y="121146"/>
                    <a:pt x="109240" y="120408"/>
                    <a:pt x="109442" y="119658"/>
                  </a:cubicBezTo>
                  <a:lnTo>
                    <a:pt x="108514" y="119408"/>
                  </a:lnTo>
                  <a:close/>
                  <a:moveTo>
                    <a:pt x="106799" y="123408"/>
                  </a:moveTo>
                  <a:cubicBezTo>
                    <a:pt x="106406" y="124027"/>
                    <a:pt x="106002" y="124647"/>
                    <a:pt x="105537" y="125206"/>
                  </a:cubicBezTo>
                  <a:lnTo>
                    <a:pt x="106311" y="125801"/>
                  </a:lnTo>
                  <a:cubicBezTo>
                    <a:pt x="106775" y="125206"/>
                    <a:pt x="107204" y="124563"/>
                    <a:pt x="107621" y="123896"/>
                  </a:cubicBezTo>
                  <a:lnTo>
                    <a:pt x="106799" y="123408"/>
                  </a:lnTo>
                  <a:close/>
                  <a:moveTo>
                    <a:pt x="104073" y="126825"/>
                  </a:moveTo>
                  <a:cubicBezTo>
                    <a:pt x="103561" y="127337"/>
                    <a:pt x="103025" y="127826"/>
                    <a:pt x="102430" y="128242"/>
                  </a:cubicBezTo>
                  <a:lnTo>
                    <a:pt x="103001" y="129040"/>
                  </a:lnTo>
                  <a:cubicBezTo>
                    <a:pt x="103608" y="128576"/>
                    <a:pt x="104204" y="128064"/>
                    <a:pt x="104763" y="127516"/>
                  </a:cubicBezTo>
                  <a:lnTo>
                    <a:pt x="104073" y="126825"/>
                  </a:lnTo>
                  <a:close/>
                  <a:moveTo>
                    <a:pt x="100608" y="129445"/>
                  </a:moveTo>
                  <a:cubicBezTo>
                    <a:pt x="99965" y="129802"/>
                    <a:pt x="99298" y="130112"/>
                    <a:pt x="98632" y="130373"/>
                  </a:cubicBezTo>
                  <a:lnTo>
                    <a:pt x="98989" y="131266"/>
                  </a:lnTo>
                  <a:cubicBezTo>
                    <a:pt x="99715" y="130981"/>
                    <a:pt x="100406" y="130647"/>
                    <a:pt x="101072" y="130290"/>
                  </a:cubicBezTo>
                  <a:lnTo>
                    <a:pt x="100608" y="129445"/>
                  </a:lnTo>
                  <a:close/>
                  <a:moveTo>
                    <a:pt x="96548" y="131064"/>
                  </a:moveTo>
                  <a:cubicBezTo>
                    <a:pt x="95857" y="131243"/>
                    <a:pt x="95143" y="131374"/>
                    <a:pt x="94417" y="131445"/>
                  </a:cubicBezTo>
                  <a:lnTo>
                    <a:pt x="94524" y="132398"/>
                  </a:lnTo>
                  <a:cubicBezTo>
                    <a:pt x="95298" y="132326"/>
                    <a:pt x="96060" y="132171"/>
                    <a:pt x="96810" y="131993"/>
                  </a:cubicBezTo>
                  <a:lnTo>
                    <a:pt x="96548" y="131064"/>
                  </a:lnTo>
                  <a:close/>
                  <a:moveTo>
                    <a:pt x="54031" y="131576"/>
                  </a:moveTo>
                  <a:lnTo>
                    <a:pt x="54031" y="132529"/>
                  </a:lnTo>
                  <a:lnTo>
                    <a:pt x="56293" y="132529"/>
                  </a:lnTo>
                  <a:lnTo>
                    <a:pt x="56293" y="131576"/>
                  </a:lnTo>
                  <a:close/>
                  <a:moveTo>
                    <a:pt x="58519" y="131576"/>
                  </a:moveTo>
                  <a:lnTo>
                    <a:pt x="58519" y="132529"/>
                  </a:lnTo>
                  <a:lnTo>
                    <a:pt x="60782" y="132529"/>
                  </a:lnTo>
                  <a:lnTo>
                    <a:pt x="60782" y="131576"/>
                  </a:lnTo>
                  <a:close/>
                  <a:moveTo>
                    <a:pt x="63020" y="131576"/>
                  </a:moveTo>
                  <a:lnTo>
                    <a:pt x="63020" y="132529"/>
                  </a:lnTo>
                  <a:lnTo>
                    <a:pt x="65270" y="132529"/>
                  </a:lnTo>
                  <a:lnTo>
                    <a:pt x="65270" y="131576"/>
                  </a:lnTo>
                  <a:close/>
                  <a:moveTo>
                    <a:pt x="67509" y="131576"/>
                  </a:moveTo>
                  <a:lnTo>
                    <a:pt x="67509" y="132529"/>
                  </a:lnTo>
                  <a:lnTo>
                    <a:pt x="69771" y="132529"/>
                  </a:lnTo>
                  <a:lnTo>
                    <a:pt x="69771" y="131576"/>
                  </a:lnTo>
                  <a:close/>
                  <a:moveTo>
                    <a:pt x="71997" y="131576"/>
                  </a:moveTo>
                  <a:lnTo>
                    <a:pt x="71997" y="132529"/>
                  </a:lnTo>
                  <a:lnTo>
                    <a:pt x="74259" y="132529"/>
                  </a:lnTo>
                  <a:lnTo>
                    <a:pt x="74259" y="131576"/>
                  </a:lnTo>
                  <a:close/>
                  <a:moveTo>
                    <a:pt x="76498" y="131576"/>
                  </a:moveTo>
                  <a:lnTo>
                    <a:pt x="76498" y="132529"/>
                  </a:lnTo>
                  <a:lnTo>
                    <a:pt x="78760" y="132529"/>
                  </a:lnTo>
                  <a:lnTo>
                    <a:pt x="78760" y="131576"/>
                  </a:lnTo>
                  <a:close/>
                  <a:moveTo>
                    <a:pt x="80987" y="131576"/>
                  </a:moveTo>
                  <a:lnTo>
                    <a:pt x="80987" y="132529"/>
                  </a:lnTo>
                  <a:lnTo>
                    <a:pt x="83249" y="132529"/>
                  </a:lnTo>
                  <a:lnTo>
                    <a:pt x="83249" y="131576"/>
                  </a:lnTo>
                  <a:close/>
                  <a:moveTo>
                    <a:pt x="85487" y="131576"/>
                  </a:moveTo>
                  <a:lnTo>
                    <a:pt x="85487" y="132529"/>
                  </a:lnTo>
                  <a:lnTo>
                    <a:pt x="87737" y="132529"/>
                  </a:lnTo>
                  <a:lnTo>
                    <a:pt x="87737" y="131576"/>
                  </a:lnTo>
                  <a:close/>
                  <a:moveTo>
                    <a:pt x="89976" y="131576"/>
                  </a:moveTo>
                  <a:lnTo>
                    <a:pt x="89976" y="132529"/>
                  </a:lnTo>
                  <a:lnTo>
                    <a:pt x="92238" y="132529"/>
                  </a:lnTo>
                  <a:lnTo>
                    <a:pt x="92238" y="131576"/>
                  </a:lnTo>
                  <a:close/>
                  <a:moveTo>
                    <a:pt x="51769" y="131576"/>
                  </a:moveTo>
                  <a:cubicBezTo>
                    <a:pt x="50995" y="131624"/>
                    <a:pt x="50197" y="131731"/>
                    <a:pt x="49459" y="131886"/>
                  </a:cubicBezTo>
                  <a:lnTo>
                    <a:pt x="49661" y="132838"/>
                  </a:lnTo>
                  <a:cubicBezTo>
                    <a:pt x="50352" y="132683"/>
                    <a:pt x="51102" y="132576"/>
                    <a:pt x="51816" y="132552"/>
                  </a:cubicBezTo>
                  <a:lnTo>
                    <a:pt x="51769" y="131576"/>
                  </a:lnTo>
                  <a:close/>
                  <a:moveTo>
                    <a:pt x="47244" y="132576"/>
                  </a:moveTo>
                  <a:cubicBezTo>
                    <a:pt x="46911" y="132707"/>
                    <a:pt x="46577" y="132862"/>
                    <a:pt x="46244" y="133017"/>
                  </a:cubicBezTo>
                  <a:cubicBezTo>
                    <a:pt x="46042" y="133112"/>
                    <a:pt x="45839" y="133243"/>
                    <a:pt x="45637" y="133350"/>
                  </a:cubicBezTo>
                  <a:cubicBezTo>
                    <a:pt x="45482" y="133445"/>
                    <a:pt x="45327" y="133529"/>
                    <a:pt x="45173" y="133636"/>
                  </a:cubicBezTo>
                  <a:lnTo>
                    <a:pt x="45637" y="134374"/>
                  </a:lnTo>
                  <a:lnTo>
                    <a:pt x="45661" y="134457"/>
                  </a:lnTo>
                  <a:cubicBezTo>
                    <a:pt x="45887" y="134303"/>
                    <a:pt x="46125" y="134172"/>
                    <a:pt x="46351" y="134041"/>
                  </a:cubicBezTo>
                  <a:cubicBezTo>
                    <a:pt x="46756" y="133838"/>
                    <a:pt x="47173" y="133636"/>
                    <a:pt x="47613" y="133481"/>
                  </a:cubicBezTo>
                  <a:lnTo>
                    <a:pt x="47244" y="132576"/>
                  </a:lnTo>
                  <a:close/>
                  <a:moveTo>
                    <a:pt x="43291" y="134993"/>
                  </a:moveTo>
                  <a:cubicBezTo>
                    <a:pt x="43041" y="135219"/>
                    <a:pt x="42779" y="135457"/>
                    <a:pt x="42553" y="135707"/>
                  </a:cubicBezTo>
                  <a:cubicBezTo>
                    <a:pt x="42375" y="135886"/>
                    <a:pt x="42196" y="136065"/>
                    <a:pt x="42017" y="136279"/>
                  </a:cubicBezTo>
                  <a:cubicBezTo>
                    <a:pt x="41910" y="136398"/>
                    <a:pt x="41779" y="136529"/>
                    <a:pt x="41672" y="136660"/>
                  </a:cubicBezTo>
                  <a:lnTo>
                    <a:pt x="42422" y="137279"/>
                  </a:lnTo>
                  <a:lnTo>
                    <a:pt x="42470" y="137196"/>
                  </a:lnTo>
                  <a:cubicBezTo>
                    <a:pt x="42708" y="136946"/>
                    <a:pt x="42934" y="136684"/>
                    <a:pt x="43172" y="136458"/>
                  </a:cubicBezTo>
                  <a:cubicBezTo>
                    <a:pt x="43196" y="136434"/>
                    <a:pt x="43196" y="136398"/>
                    <a:pt x="43220" y="136398"/>
                  </a:cubicBezTo>
                  <a:cubicBezTo>
                    <a:pt x="43291" y="136303"/>
                    <a:pt x="43398" y="136219"/>
                    <a:pt x="43470" y="136148"/>
                  </a:cubicBezTo>
                  <a:cubicBezTo>
                    <a:pt x="43506" y="136100"/>
                    <a:pt x="43553" y="136065"/>
                    <a:pt x="43577" y="136041"/>
                  </a:cubicBezTo>
                  <a:cubicBezTo>
                    <a:pt x="43601" y="136017"/>
                    <a:pt x="43625" y="135993"/>
                    <a:pt x="43660" y="135969"/>
                  </a:cubicBezTo>
                  <a:cubicBezTo>
                    <a:pt x="43660" y="135969"/>
                    <a:pt x="43684" y="135946"/>
                    <a:pt x="43708" y="135922"/>
                  </a:cubicBezTo>
                  <a:cubicBezTo>
                    <a:pt x="43732" y="135886"/>
                    <a:pt x="43756" y="135862"/>
                    <a:pt x="43779" y="135862"/>
                  </a:cubicBezTo>
                  <a:lnTo>
                    <a:pt x="43910" y="135731"/>
                  </a:lnTo>
                  <a:lnTo>
                    <a:pt x="43934" y="135731"/>
                  </a:lnTo>
                  <a:lnTo>
                    <a:pt x="43910" y="135707"/>
                  </a:lnTo>
                  <a:lnTo>
                    <a:pt x="43291" y="134993"/>
                  </a:lnTo>
                  <a:close/>
                  <a:moveTo>
                    <a:pt x="40339" y="138589"/>
                  </a:moveTo>
                  <a:cubicBezTo>
                    <a:pt x="40029" y="139148"/>
                    <a:pt x="39755" y="139720"/>
                    <a:pt x="39517" y="140327"/>
                  </a:cubicBezTo>
                  <a:cubicBezTo>
                    <a:pt x="39469" y="140434"/>
                    <a:pt x="39422" y="140565"/>
                    <a:pt x="39362" y="140696"/>
                  </a:cubicBezTo>
                  <a:lnTo>
                    <a:pt x="40267" y="141030"/>
                  </a:lnTo>
                  <a:cubicBezTo>
                    <a:pt x="40291" y="140970"/>
                    <a:pt x="40315" y="140922"/>
                    <a:pt x="40339" y="140875"/>
                  </a:cubicBezTo>
                  <a:cubicBezTo>
                    <a:pt x="40577" y="140256"/>
                    <a:pt x="40851" y="139637"/>
                    <a:pt x="41184" y="139053"/>
                  </a:cubicBezTo>
                  <a:lnTo>
                    <a:pt x="40339" y="138589"/>
                  </a:lnTo>
                  <a:close/>
                  <a:moveTo>
                    <a:pt x="38755" y="142923"/>
                  </a:moveTo>
                  <a:cubicBezTo>
                    <a:pt x="38755" y="142982"/>
                    <a:pt x="38755" y="143030"/>
                    <a:pt x="38719" y="143054"/>
                  </a:cubicBezTo>
                  <a:cubicBezTo>
                    <a:pt x="38600" y="143768"/>
                    <a:pt x="38541" y="144518"/>
                    <a:pt x="38517" y="145232"/>
                  </a:cubicBezTo>
                  <a:lnTo>
                    <a:pt x="39469" y="145268"/>
                  </a:lnTo>
                  <a:cubicBezTo>
                    <a:pt x="39493" y="144673"/>
                    <a:pt x="39541" y="144101"/>
                    <a:pt x="39624" y="143542"/>
                  </a:cubicBezTo>
                  <a:cubicBezTo>
                    <a:pt x="39648" y="143411"/>
                    <a:pt x="39672" y="143256"/>
                    <a:pt x="39696" y="143101"/>
                  </a:cubicBezTo>
                  <a:lnTo>
                    <a:pt x="38755" y="142923"/>
                  </a:lnTo>
                  <a:close/>
                  <a:moveTo>
                    <a:pt x="38517" y="147495"/>
                  </a:moveTo>
                  <a:lnTo>
                    <a:pt x="38517" y="149733"/>
                  </a:lnTo>
                  <a:lnTo>
                    <a:pt x="39469" y="149733"/>
                  </a:lnTo>
                  <a:lnTo>
                    <a:pt x="39469" y="147495"/>
                  </a:lnTo>
                  <a:close/>
                  <a:moveTo>
                    <a:pt x="38517" y="151995"/>
                  </a:moveTo>
                  <a:lnTo>
                    <a:pt x="38517" y="154222"/>
                  </a:lnTo>
                  <a:lnTo>
                    <a:pt x="39469" y="154222"/>
                  </a:lnTo>
                  <a:lnTo>
                    <a:pt x="39469" y="151995"/>
                  </a:lnTo>
                  <a:close/>
                  <a:moveTo>
                    <a:pt x="38517" y="156484"/>
                  </a:moveTo>
                  <a:lnTo>
                    <a:pt x="38517" y="158722"/>
                  </a:lnTo>
                  <a:lnTo>
                    <a:pt x="39469" y="158722"/>
                  </a:lnTo>
                  <a:lnTo>
                    <a:pt x="39469" y="156484"/>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Google Shape;1818;p40">
            <a:extLst>
              <a:ext uri="{FF2B5EF4-FFF2-40B4-BE49-F238E27FC236}">
                <a16:creationId xmlns:a16="http://schemas.microsoft.com/office/drawing/2014/main" id="{6E854482-F21C-4DFA-8DCD-A21A02F1E832}"/>
              </a:ext>
            </a:extLst>
          </p:cNvPr>
          <p:cNvGrpSpPr/>
          <p:nvPr/>
        </p:nvGrpSpPr>
        <p:grpSpPr>
          <a:xfrm>
            <a:off x="2761936" y="2059847"/>
            <a:ext cx="586812" cy="585637"/>
            <a:chOff x="3624602" y="1313815"/>
            <a:chExt cx="548375" cy="550227"/>
          </a:xfrm>
        </p:grpSpPr>
        <p:sp>
          <p:nvSpPr>
            <p:cNvPr id="9" name="Google Shape;1819;p40">
              <a:extLst>
                <a:ext uri="{FF2B5EF4-FFF2-40B4-BE49-F238E27FC236}">
                  <a16:creationId xmlns:a16="http://schemas.microsoft.com/office/drawing/2014/main" id="{5C636157-0AE0-4C9E-960A-0F77A8676D91}"/>
                </a:ext>
              </a:extLst>
            </p:cNvPr>
            <p:cNvSpPr/>
            <p:nvPr/>
          </p:nvSpPr>
          <p:spPr>
            <a:xfrm>
              <a:off x="3624602" y="1315282"/>
              <a:ext cx="548375" cy="548760"/>
            </a:xfrm>
            <a:custGeom>
              <a:avLst/>
              <a:gdLst/>
              <a:ahLst/>
              <a:cxnLst/>
              <a:rect l="l" t="t" r="r" b="b"/>
              <a:pathLst>
                <a:path w="17110" h="17122" extrusionOk="0">
                  <a:moveTo>
                    <a:pt x="8537" y="0"/>
                  </a:moveTo>
                  <a:lnTo>
                    <a:pt x="8537" y="0"/>
                  </a:lnTo>
                  <a:cubicBezTo>
                    <a:pt x="3822" y="0"/>
                    <a:pt x="1" y="3834"/>
                    <a:pt x="1" y="8573"/>
                  </a:cubicBezTo>
                  <a:lnTo>
                    <a:pt x="1" y="8573"/>
                  </a:lnTo>
                  <a:cubicBezTo>
                    <a:pt x="1" y="13288"/>
                    <a:pt x="3822" y="17121"/>
                    <a:pt x="8537" y="17121"/>
                  </a:cubicBezTo>
                  <a:lnTo>
                    <a:pt x="17110" y="17121"/>
                  </a:lnTo>
                  <a:lnTo>
                    <a:pt x="17110" y="8573"/>
                  </a:lnTo>
                  <a:cubicBezTo>
                    <a:pt x="17110" y="3834"/>
                    <a:pt x="13276" y="0"/>
                    <a:pt x="8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820;p40">
              <a:extLst>
                <a:ext uri="{FF2B5EF4-FFF2-40B4-BE49-F238E27FC236}">
                  <a16:creationId xmlns:a16="http://schemas.microsoft.com/office/drawing/2014/main" id="{5B6FC35B-143F-44BC-8EB0-17D33B36E890}"/>
                </a:ext>
              </a:extLst>
            </p:cNvPr>
            <p:cNvSpPr/>
            <p:nvPr/>
          </p:nvSpPr>
          <p:spPr>
            <a:xfrm>
              <a:off x="3692131" y="1381729"/>
              <a:ext cx="413317" cy="412932"/>
            </a:xfrm>
            <a:custGeom>
              <a:avLst/>
              <a:gdLst/>
              <a:ahLst/>
              <a:cxnLst/>
              <a:rect l="l" t="t" r="r" b="b"/>
              <a:pathLst>
                <a:path w="12896" h="12884" extrusionOk="0">
                  <a:moveTo>
                    <a:pt x="6442" y="1"/>
                  </a:moveTo>
                  <a:cubicBezTo>
                    <a:pt x="2882" y="1"/>
                    <a:pt x="1" y="2870"/>
                    <a:pt x="1" y="6430"/>
                  </a:cubicBezTo>
                  <a:cubicBezTo>
                    <a:pt x="1" y="9990"/>
                    <a:pt x="2882" y="12883"/>
                    <a:pt x="6442" y="12883"/>
                  </a:cubicBezTo>
                  <a:cubicBezTo>
                    <a:pt x="10002" y="12883"/>
                    <a:pt x="12895" y="9990"/>
                    <a:pt x="12895" y="6430"/>
                  </a:cubicBezTo>
                  <a:cubicBezTo>
                    <a:pt x="12895" y="2870"/>
                    <a:pt x="10002" y="1"/>
                    <a:pt x="64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1" name="Google Shape;1821;p40">
              <a:extLst>
                <a:ext uri="{FF2B5EF4-FFF2-40B4-BE49-F238E27FC236}">
                  <a16:creationId xmlns:a16="http://schemas.microsoft.com/office/drawing/2014/main" id="{AD5A0EBC-9C1F-47A4-B416-93FB41A35B52}"/>
                </a:ext>
              </a:extLst>
            </p:cNvPr>
            <p:cNvGrpSpPr/>
            <p:nvPr/>
          </p:nvGrpSpPr>
          <p:grpSpPr>
            <a:xfrm>
              <a:off x="3755404" y="1463581"/>
              <a:ext cx="286769" cy="252159"/>
              <a:chOff x="-46779900" y="3588000"/>
              <a:chExt cx="300125" cy="263875"/>
            </a:xfrm>
          </p:grpSpPr>
          <p:sp>
            <p:nvSpPr>
              <p:cNvPr id="12" name="Google Shape;1822;p40">
                <a:extLst>
                  <a:ext uri="{FF2B5EF4-FFF2-40B4-BE49-F238E27FC236}">
                    <a16:creationId xmlns:a16="http://schemas.microsoft.com/office/drawing/2014/main" id="{4A72311F-50F2-4C3B-8E65-28A1E62D9DFA}"/>
                  </a:ext>
                </a:extLst>
              </p:cNvPr>
              <p:cNvSpPr/>
              <p:nvPr/>
            </p:nvSpPr>
            <p:spPr>
              <a:xfrm>
                <a:off x="-46746025" y="3588000"/>
                <a:ext cx="230800" cy="263875"/>
              </a:xfrm>
              <a:custGeom>
                <a:avLst/>
                <a:gdLst/>
                <a:ahLst/>
                <a:cxnLst/>
                <a:rect l="l" t="t" r="r" b="b"/>
                <a:pathLst>
                  <a:path w="9232" h="10555" extrusionOk="0">
                    <a:moveTo>
                      <a:pt x="4632" y="1"/>
                    </a:moveTo>
                    <a:cubicBezTo>
                      <a:pt x="3309" y="1"/>
                      <a:pt x="2017" y="442"/>
                      <a:pt x="1040" y="1355"/>
                    </a:cubicBezTo>
                    <a:cubicBezTo>
                      <a:pt x="694" y="1670"/>
                      <a:pt x="599" y="2206"/>
                      <a:pt x="851" y="2679"/>
                    </a:cubicBezTo>
                    <a:cubicBezTo>
                      <a:pt x="284" y="3403"/>
                      <a:pt x="1" y="4317"/>
                      <a:pt x="1" y="5262"/>
                    </a:cubicBezTo>
                    <a:lnTo>
                      <a:pt x="1" y="9484"/>
                    </a:lnTo>
                    <a:cubicBezTo>
                      <a:pt x="1" y="10082"/>
                      <a:pt x="473" y="10555"/>
                      <a:pt x="1072" y="10555"/>
                    </a:cubicBezTo>
                    <a:cubicBezTo>
                      <a:pt x="1670" y="10555"/>
                      <a:pt x="2143" y="10082"/>
                      <a:pt x="2143" y="9484"/>
                    </a:cubicBezTo>
                    <a:lnTo>
                      <a:pt x="2143" y="6680"/>
                    </a:lnTo>
                    <a:cubicBezTo>
                      <a:pt x="2143" y="6081"/>
                      <a:pt x="1670" y="5609"/>
                      <a:pt x="1072" y="5609"/>
                    </a:cubicBezTo>
                    <a:cubicBezTo>
                      <a:pt x="946" y="5609"/>
                      <a:pt x="851" y="5672"/>
                      <a:pt x="725" y="5703"/>
                    </a:cubicBezTo>
                    <a:lnTo>
                      <a:pt x="725" y="5262"/>
                    </a:lnTo>
                    <a:cubicBezTo>
                      <a:pt x="725" y="4474"/>
                      <a:pt x="946" y="3750"/>
                      <a:pt x="1387" y="3151"/>
                    </a:cubicBezTo>
                    <a:cubicBezTo>
                      <a:pt x="1499" y="3182"/>
                      <a:pt x="1620" y="3199"/>
                      <a:pt x="1745" y="3199"/>
                    </a:cubicBezTo>
                    <a:cubicBezTo>
                      <a:pt x="2005" y="3199"/>
                      <a:pt x="2276" y="3123"/>
                      <a:pt x="2489" y="2931"/>
                    </a:cubicBezTo>
                    <a:cubicBezTo>
                      <a:pt x="3057" y="2427"/>
                      <a:pt x="3836" y="2175"/>
                      <a:pt x="4616" y="2175"/>
                    </a:cubicBezTo>
                    <a:cubicBezTo>
                      <a:pt x="5396" y="2175"/>
                      <a:pt x="6176" y="2427"/>
                      <a:pt x="6743" y="2931"/>
                    </a:cubicBezTo>
                    <a:cubicBezTo>
                      <a:pt x="6942" y="3107"/>
                      <a:pt x="7187" y="3207"/>
                      <a:pt x="7468" y="3207"/>
                    </a:cubicBezTo>
                    <a:cubicBezTo>
                      <a:pt x="7588" y="3207"/>
                      <a:pt x="7714" y="3189"/>
                      <a:pt x="7845" y="3151"/>
                    </a:cubicBezTo>
                    <a:cubicBezTo>
                      <a:pt x="8286" y="3781"/>
                      <a:pt x="8507" y="4506"/>
                      <a:pt x="8507" y="5262"/>
                    </a:cubicBezTo>
                    <a:lnTo>
                      <a:pt x="8507" y="5703"/>
                    </a:lnTo>
                    <a:cubicBezTo>
                      <a:pt x="8412" y="5640"/>
                      <a:pt x="8286" y="5609"/>
                      <a:pt x="8160" y="5609"/>
                    </a:cubicBezTo>
                    <a:cubicBezTo>
                      <a:pt x="7562" y="5609"/>
                      <a:pt x="7089" y="6081"/>
                      <a:pt x="7089" y="6680"/>
                    </a:cubicBezTo>
                    <a:lnTo>
                      <a:pt x="7089" y="9484"/>
                    </a:lnTo>
                    <a:cubicBezTo>
                      <a:pt x="7089" y="10082"/>
                      <a:pt x="7562" y="10555"/>
                      <a:pt x="8160" y="10555"/>
                    </a:cubicBezTo>
                    <a:cubicBezTo>
                      <a:pt x="8759" y="10555"/>
                      <a:pt x="9232" y="10082"/>
                      <a:pt x="9232" y="9484"/>
                    </a:cubicBezTo>
                    <a:lnTo>
                      <a:pt x="9232" y="5262"/>
                    </a:lnTo>
                    <a:cubicBezTo>
                      <a:pt x="9232" y="4317"/>
                      <a:pt x="8948" y="3466"/>
                      <a:pt x="8412" y="2679"/>
                    </a:cubicBezTo>
                    <a:cubicBezTo>
                      <a:pt x="8664" y="2206"/>
                      <a:pt x="8570" y="1670"/>
                      <a:pt x="8223" y="1355"/>
                    </a:cubicBezTo>
                    <a:cubicBezTo>
                      <a:pt x="7215" y="442"/>
                      <a:pt x="5955" y="1"/>
                      <a:pt x="46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823;p40">
                <a:extLst>
                  <a:ext uri="{FF2B5EF4-FFF2-40B4-BE49-F238E27FC236}">
                    <a16:creationId xmlns:a16="http://schemas.microsoft.com/office/drawing/2014/main" id="{C6D7DB02-1C15-45E3-9A9D-EB9ACCF803D1}"/>
                  </a:ext>
                </a:extLst>
              </p:cNvPr>
              <p:cNvSpPr/>
              <p:nvPr/>
            </p:nvSpPr>
            <p:spPr>
              <a:xfrm>
                <a:off x="-46674350" y="3710075"/>
                <a:ext cx="91400" cy="122900"/>
              </a:xfrm>
              <a:custGeom>
                <a:avLst/>
                <a:gdLst/>
                <a:ahLst/>
                <a:cxnLst/>
                <a:rect l="l" t="t" r="r" b="b"/>
                <a:pathLst>
                  <a:path w="3656" h="4916" extrusionOk="0">
                    <a:moveTo>
                      <a:pt x="1765" y="1"/>
                    </a:moveTo>
                    <a:cubicBezTo>
                      <a:pt x="1544" y="1"/>
                      <a:pt x="1418" y="158"/>
                      <a:pt x="1418" y="348"/>
                    </a:cubicBezTo>
                    <a:lnTo>
                      <a:pt x="1418" y="2868"/>
                    </a:lnTo>
                    <a:cubicBezTo>
                      <a:pt x="1292" y="2805"/>
                      <a:pt x="1166" y="2773"/>
                      <a:pt x="1040" y="2773"/>
                    </a:cubicBezTo>
                    <a:cubicBezTo>
                      <a:pt x="473" y="2773"/>
                      <a:pt x="1" y="3246"/>
                      <a:pt x="1" y="3845"/>
                    </a:cubicBezTo>
                    <a:cubicBezTo>
                      <a:pt x="1" y="4443"/>
                      <a:pt x="473" y="4916"/>
                      <a:pt x="1040" y="4916"/>
                    </a:cubicBezTo>
                    <a:cubicBezTo>
                      <a:pt x="1639" y="4916"/>
                      <a:pt x="2111" y="4443"/>
                      <a:pt x="2111" y="3845"/>
                    </a:cubicBezTo>
                    <a:lnTo>
                      <a:pt x="2111" y="1450"/>
                    </a:lnTo>
                    <a:cubicBezTo>
                      <a:pt x="2363" y="1513"/>
                      <a:pt x="2521" y="1639"/>
                      <a:pt x="2584" y="1797"/>
                    </a:cubicBezTo>
                    <a:cubicBezTo>
                      <a:pt x="2868" y="2112"/>
                      <a:pt x="2931" y="2584"/>
                      <a:pt x="2836" y="3057"/>
                    </a:cubicBezTo>
                    <a:cubicBezTo>
                      <a:pt x="2773" y="3246"/>
                      <a:pt x="2899" y="3435"/>
                      <a:pt x="3057" y="3498"/>
                    </a:cubicBezTo>
                    <a:lnTo>
                      <a:pt x="3151" y="3498"/>
                    </a:lnTo>
                    <a:cubicBezTo>
                      <a:pt x="3309" y="3498"/>
                      <a:pt x="3466" y="3372"/>
                      <a:pt x="3498" y="3214"/>
                    </a:cubicBezTo>
                    <a:cubicBezTo>
                      <a:pt x="3655" y="2553"/>
                      <a:pt x="3529" y="1828"/>
                      <a:pt x="3151" y="1324"/>
                    </a:cubicBezTo>
                    <a:cubicBezTo>
                      <a:pt x="2899" y="1041"/>
                      <a:pt x="2552" y="820"/>
                      <a:pt x="2111" y="726"/>
                    </a:cubicBezTo>
                    <a:lnTo>
                      <a:pt x="2111" y="348"/>
                    </a:lnTo>
                    <a:cubicBezTo>
                      <a:pt x="2111" y="158"/>
                      <a:pt x="1954" y="1"/>
                      <a:pt x="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824;p40">
                <a:extLst>
                  <a:ext uri="{FF2B5EF4-FFF2-40B4-BE49-F238E27FC236}">
                    <a16:creationId xmlns:a16="http://schemas.microsoft.com/office/drawing/2014/main" id="{95CB4FEE-820D-4146-A348-8C81971E9106}"/>
                  </a:ext>
                </a:extLst>
              </p:cNvPr>
              <p:cNvSpPr/>
              <p:nvPr/>
            </p:nvSpPr>
            <p:spPr>
              <a:xfrm>
                <a:off x="-46779900" y="3754200"/>
                <a:ext cx="17350" cy="70125"/>
              </a:xfrm>
              <a:custGeom>
                <a:avLst/>
                <a:gdLst/>
                <a:ahLst/>
                <a:cxnLst/>
                <a:rect l="l" t="t" r="r" b="b"/>
                <a:pathLst>
                  <a:path w="694" h="2805" extrusionOk="0">
                    <a:moveTo>
                      <a:pt x="694" y="0"/>
                    </a:moveTo>
                    <a:cubicBezTo>
                      <a:pt x="253" y="347"/>
                      <a:pt x="1" y="819"/>
                      <a:pt x="1" y="1418"/>
                    </a:cubicBezTo>
                    <a:cubicBezTo>
                      <a:pt x="1" y="2017"/>
                      <a:pt x="253" y="2458"/>
                      <a:pt x="694" y="2804"/>
                    </a:cubicBezTo>
                    <a:lnTo>
                      <a:pt x="6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825;p40">
                <a:extLst>
                  <a:ext uri="{FF2B5EF4-FFF2-40B4-BE49-F238E27FC236}">
                    <a16:creationId xmlns:a16="http://schemas.microsoft.com/office/drawing/2014/main" id="{E9B28C72-7EC1-4E8B-A859-EE18F05485C0}"/>
                  </a:ext>
                </a:extLst>
              </p:cNvPr>
              <p:cNvSpPr/>
              <p:nvPr/>
            </p:nvSpPr>
            <p:spPr>
              <a:xfrm>
                <a:off x="-46497925" y="3754200"/>
                <a:ext cx="18150" cy="70125"/>
              </a:xfrm>
              <a:custGeom>
                <a:avLst/>
                <a:gdLst/>
                <a:ahLst/>
                <a:cxnLst/>
                <a:rect l="l" t="t" r="r" b="b"/>
                <a:pathLst>
                  <a:path w="726" h="2805" extrusionOk="0">
                    <a:moveTo>
                      <a:pt x="1" y="0"/>
                    </a:moveTo>
                    <a:lnTo>
                      <a:pt x="1" y="2804"/>
                    </a:lnTo>
                    <a:cubicBezTo>
                      <a:pt x="442" y="2489"/>
                      <a:pt x="725" y="1954"/>
                      <a:pt x="725" y="1418"/>
                    </a:cubicBezTo>
                    <a:cubicBezTo>
                      <a:pt x="725" y="851"/>
                      <a:pt x="442" y="347"/>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 name="Google Shape;1819;p40">
              <a:extLst>
                <a:ext uri="{FF2B5EF4-FFF2-40B4-BE49-F238E27FC236}">
                  <a16:creationId xmlns:a16="http://schemas.microsoft.com/office/drawing/2014/main" id="{5158A6CC-550A-4C6A-86CE-043922A773DB}"/>
                </a:ext>
              </a:extLst>
            </p:cNvPr>
            <p:cNvSpPr/>
            <p:nvPr/>
          </p:nvSpPr>
          <p:spPr>
            <a:xfrm>
              <a:off x="3624602" y="1313815"/>
              <a:ext cx="548375" cy="548760"/>
            </a:xfrm>
            <a:custGeom>
              <a:avLst/>
              <a:gdLst/>
              <a:ahLst/>
              <a:cxnLst/>
              <a:rect l="l" t="t" r="r" b="b"/>
              <a:pathLst>
                <a:path w="17110" h="17122" extrusionOk="0">
                  <a:moveTo>
                    <a:pt x="8537" y="0"/>
                  </a:moveTo>
                  <a:lnTo>
                    <a:pt x="8537" y="0"/>
                  </a:lnTo>
                  <a:cubicBezTo>
                    <a:pt x="3822" y="0"/>
                    <a:pt x="1" y="3834"/>
                    <a:pt x="1" y="8573"/>
                  </a:cubicBezTo>
                  <a:lnTo>
                    <a:pt x="1" y="8573"/>
                  </a:lnTo>
                  <a:cubicBezTo>
                    <a:pt x="1" y="13288"/>
                    <a:pt x="3822" y="17121"/>
                    <a:pt x="8537" y="17121"/>
                  </a:cubicBezTo>
                  <a:lnTo>
                    <a:pt x="17110" y="17121"/>
                  </a:lnTo>
                  <a:lnTo>
                    <a:pt x="17110" y="8573"/>
                  </a:lnTo>
                  <a:cubicBezTo>
                    <a:pt x="17110" y="3834"/>
                    <a:pt x="13276" y="0"/>
                    <a:pt x="8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820;p40">
              <a:extLst>
                <a:ext uri="{FF2B5EF4-FFF2-40B4-BE49-F238E27FC236}">
                  <a16:creationId xmlns:a16="http://schemas.microsoft.com/office/drawing/2014/main" id="{D423CA16-1124-44AF-B1A6-E3C4AF04CE89}"/>
                </a:ext>
              </a:extLst>
            </p:cNvPr>
            <p:cNvSpPr/>
            <p:nvPr/>
          </p:nvSpPr>
          <p:spPr>
            <a:xfrm>
              <a:off x="3692131" y="1380263"/>
              <a:ext cx="413317" cy="412932"/>
            </a:xfrm>
            <a:custGeom>
              <a:avLst/>
              <a:gdLst/>
              <a:ahLst/>
              <a:cxnLst/>
              <a:rect l="l" t="t" r="r" b="b"/>
              <a:pathLst>
                <a:path w="12896" h="12884" extrusionOk="0">
                  <a:moveTo>
                    <a:pt x="6442" y="1"/>
                  </a:moveTo>
                  <a:cubicBezTo>
                    <a:pt x="2882" y="1"/>
                    <a:pt x="1" y="2870"/>
                    <a:pt x="1" y="6430"/>
                  </a:cubicBezTo>
                  <a:cubicBezTo>
                    <a:pt x="1" y="9990"/>
                    <a:pt x="2882" y="12883"/>
                    <a:pt x="6442" y="12883"/>
                  </a:cubicBezTo>
                  <a:cubicBezTo>
                    <a:pt x="10002" y="12883"/>
                    <a:pt x="12895" y="9990"/>
                    <a:pt x="12895" y="6430"/>
                  </a:cubicBezTo>
                  <a:cubicBezTo>
                    <a:pt x="12895" y="2870"/>
                    <a:pt x="10002" y="1"/>
                    <a:pt x="64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ES" sz="2000" dirty="0">
                  <a:solidFill>
                    <a:schemeClr val="accent2">
                      <a:lumMod val="75000"/>
                    </a:schemeClr>
                  </a:solidFill>
                </a:rPr>
                <a:t> </a:t>
              </a:r>
              <a:r>
                <a:rPr lang="es-ES" sz="2000" b="1" dirty="0">
                  <a:solidFill>
                    <a:schemeClr val="accent2">
                      <a:lumMod val="75000"/>
                    </a:schemeClr>
                  </a:solidFill>
                </a:rPr>
                <a:t>2</a:t>
              </a:r>
              <a:endParaRPr b="1" dirty="0">
                <a:solidFill>
                  <a:schemeClr val="accent2">
                    <a:lumMod val="75000"/>
                  </a:schemeClr>
                </a:solidFill>
              </a:endParaRPr>
            </a:p>
          </p:txBody>
        </p:sp>
      </p:grpSp>
      <p:grpSp>
        <p:nvGrpSpPr>
          <p:cNvPr id="39" name="Google Shape;1849;p40">
            <a:extLst>
              <a:ext uri="{FF2B5EF4-FFF2-40B4-BE49-F238E27FC236}">
                <a16:creationId xmlns:a16="http://schemas.microsoft.com/office/drawing/2014/main" id="{2BDEC767-BDF8-4E81-A4BB-C346F4229D9A}"/>
              </a:ext>
            </a:extLst>
          </p:cNvPr>
          <p:cNvGrpSpPr/>
          <p:nvPr/>
        </p:nvGrpSpPr>
        <p:grpSpPr>
          <a:xfrm>
            <a:off x="1054690" y="3154135"/>
            <a:ext cx="586848" cy="583258"/>
            <a:chOff x="1917356" y="2408008"/>
            <a:chExt cx="548408" cy="547991"/>
          </a:xfrm>
        </p:grpSpPr>
        <p:sp>
          <p:nvSpPr>
            <p:cNvPr id="40" name="Google Shape;1850;p40">
              <a:extLst>
                <a:ext uri="{FF2B5EF4-FFF2-40B4-BE49-F238E27FC236}">
                  <a16:creationId xmlns:a16="http://schemas.microsoft.com/office/drawing/2014/main" id="{9F7DD094-DC62-4485-A707-70558E7232C1}"/>
                </a:ext>
              </a:extLst>
            </p:cNvPr>
            <p:cNvSpPr/>
            <p:nvPr/>
          </p:nvSpPr>
          <p:spPr>
            <a:xfrm>
              <a:off x="1917356" y="2408008"/>
              <a:ext cx="548408" cy="547991"/>
            </a:xfrm>
            <a:custGeom>
              <a:avLst/>
              <a:gdLst/>
              <a:ahLst/>
              <a:cxnLst/>
              <a:rect l="l" t="t" r="r" b="b"/>
              <a:pathLst>
                <a:path w="17111" h="17098" extrusionOk="0">
                  <a:moveTo>
                    <a:pt x="8562" y="0"/>
                  </a:moveTo>
                  <a:lnTo>
                    <a:pt x="8562" y="0"/>
                  </a:lnTo>
                  <a:cubicBezTo>
                    <a:pt x="13276" y="0"/>
                    <a:pt x="17110" y="3810"/>
                    <a:pt x="17110" y="8549"/>
                  </a:cubicBezTo>
                  <a:lnTo>
                    <a:pt x="17110" y="8549"/>
                  </a:lnTo>
                  <a:cubicBezTo>
                    <a:pt x="17110" y="13264"/>
                    <a:pt x="13276" y="17098"/>
                    <a:pt x="8562" y="17098"/>
                  </a:cubicBezTo>
                  <a:lnTo>
                    <a:pt x="1" y="17098"/>
                  </a:lnTo>
                  <a:lnTo>
                    <a:pt x="1" y="8549"/>
                  </a:lnTo>
                  <a:cubicBezTo>
                    <a:pt x="1" y="3834"/>
                    <a:pt x="3823" y="0"/>
                    <a:pt x="85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 name="Google Shape;1852;p40">
              <a:extLst>
                <a:ext uri="{FF2B5EF4-FFF2-40B4-BE49-F238E27FC236}">
                  <a16:creationId xmlns:a16="http://schemas.microsoft.com/office/drawing/2014/main" id="{276D828C-A294-462D-A039-DF0A222CFA0D}"/>
                </a:ext>
              </a:extLst>
            </p:cNvPr>
            <p:cNvGrpSpPr/>
            <p:nvPr/>
          </p:nvGrpSpPr>
          <p:grpSpPr>
            <a:xfrm>
              <a:off x="2068877" y="2538234"/>
              <a:ext cx="245372" cy="287540"/>
              <a:chOff x="-49375900" y="3550975"/>
              <a:chExt cx="256800" cy="300900"/>
            </a:xfrm>
          </p:grpSpPr>
          <p:sp>
            <p:nvSpPr>
              <p:cNvPr id="43" name="Google Shape;1853;p40">
                <a:extLst>
                  <a:ext uri="{FF2B5EF4-FFF2-40B4-BE49-F238E27FC236}">
                    <a16:creationId xmlns:a16="http://schemas.microsoft.com/office/drawing/2014/main" id="{9B721A4F-6868-4CD3-ABE6-3C1E76A48497}"/>
                  </a:ext>
                </a:extLst>
              </p:cNvPr>
              <p:cNvSpPr/>
              <p:nvPr/>
            </p:nvSpPr>
            <p:spPr>
              <a:xfrm>
                <a:off x="-49231775" y="3638425"/>
                <a:ext cx="59100" cy="59075"/>
              </a:xfrm>
              <a:custGeom>
                <a:avLst/>
                <a:gdLst/>
                <a:ahLst/>
                <a:cxnLst/>
                <a:rect l="l" t="t" r="r" b="b"/>
                <a:pathLst>
                  <a:path w="2364" h="2363" extrusionOk="0">
                    <a:moveTo>
                      <a:pt x="1" y="0"/>
                    </a:moveTo>
                    <a:lnTo>
                      <a:pt x="1513" y="2363"/>
                    </a:lnTo>
                    <a:lnTo>
                      <a:pt x="23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854;p40">
                <a:extLst>
                  <a:ext uri="{FF2B5EF4-FFF2-40B4-BE49-F238E27FC236}">
                    <a16:creationId xmlns:a16="http://schemas.microsoft.com/office/drawing/2014/main" id="{214DA4B0-B1D9-4A79-8D1C-2FED704F96DD}"/>
                  </a:ext>
                </a:extLst>
              </p:cNvPr>
              <p:cNvSpPr/>
              <p:nvPr/>
            </p:nvSpPr>
            <p:spPr>
              <a:xfrm>
                <a:off x="-49291625" y="3726625"/>
                <a:ext cx="87450" cy="123675"/>
              </a:xfrm>
              <a:custGeom>
                <a:avLst/>
                <a:gdLst/>
                <a:ahLst/>
                <a:cxnLst/>
                <a:rect l="l" t="t" r="r" b="b"/>
                <a:pathLst>
                  <a:path w="3498" h="4947" extrusionOk="0">
                    <a:moveTo>
                      <a:pt x="1" y="1"/>
                    </a:moveTo>
                    <a:lnTo>
                      <a:pt x="1733" y="4947"/>
                    </a:lnTo>
                    <a:lnTo>
                      <a:pt x="349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855;p40">
                <a:extLst>
                  <a:ext uri="{FF2B5EF4-FFF2-40B4-BE49-F238E27FC236}">
                    <a16:creationId xmlns:a16="http://schemas.microsoft.com/office/drawing/2014/main" id="{92336522-4768-4401-B834-2C3C372026C3}"/>
                  </a:ext>
                </a:extLst>
              </p:cNvPr>
              <p:cNvSpPr/>
              <p:nvPr/>
            </p:nvSpPr>
            <p:spPr>
              <a:xfrm>
                <a:off x="-49288475" y="3647075"/>
                <a:ext cx="81150" cy="61450"/>
              </a:xfrm>
              <a:custGeom>
                <a:avLst/>
                <a:gdLst/>
                <a:ahLst/>
                <a:cxnLst/>
                <a:rect l="l" t="t" r="r" b="b"/>
                <a:pathLst>
                  <a:path w="3246" h="2458" extrusionOk="0">
                    <a:moveTo>
                      <a:pt x="1607" y="1"/>
                    </a:moveTo>
                    <a:lnTo>
                      <a:pt x="1" y="2458"/>
                    </a:lnTo>
                    <a:lnTo>
                      <a:pt x="3246" y="2458"/>
                    </a:lnTo>
                    <a:lnTo>
                      <a:pt x="160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856;p40">
                <a:extLst>
                  <a:ext uri="{FF2B5EF4-FFF2-40B4-BE49-F238E27FC236}">
                    <a16:creationId xmlns:a16="http://schemas.microsoft.com/office/drawing/2014/main" id="{C038769C-BEF3-4515-8DBE-28EA1B8383FB}"/>
                  </a:ext>
                </a:extLst>
              </p:cNvPr>
              <p:cNvSpPr/>
              <p:nvPr/>
            </p:nvSpPr>
            <p:spPr>
              <a:xfrm>
                <a:off x="-49375900" y="3648650"/>
                <a:ext cx="59100" cy="59875"/>
              </a:xfrm>
              <a:custGeom>
                <a:avLst/>
                <a:gdLst/>
                <a:ahLst/>
                <a:cxnLst/>
                <a:rect l="l" t="t" r="r" b="b"/>
                <a:pathLst>
                  <a:path w="2364" h="2395" extrusionOk="0">
                    <a:moveTo>
                      <a:pt x="1513" y="1"/>
                    </a:moveTo>
                    <a:lnTo>
                      <a:pt x="1" y="2395"/>
                    </a:lnTo>
                    <a:lnTo>
                      <a:pt x="2363" y="2395"/>
                    </a:lnTo>
                    <a:lnTo>
                      <a:pt x="151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857;p40">
                <a:extLst>
                  <a:ext uri="{FF2B5EF4-FFF2-40B4-BE49-F238E27FC236}">
                    <a16:creationId xmlns:a16="http://schemas.microsoft.com/office/drawing/2014/main" id="{B1433994-0849-4C8B-BA92-F85518E1FB97}"/>
                  </a:ext>
                </a:extLst>
              </p:cNvPr>
              <p:cNvSpPr/>
              <p:nvPr/>
            </p:nvSpPr>
            <p:spPr>
              <a:xfrm>
                <a:off x="-49229400" y="3726625"/>
                <a:ext cx="109500" cy="125250"/>
              </a:xfrm>
              <a:custGeom>
                <a:avLst/>
                <a:gdLst/>
                <a:ahLst/>
                <a:cxnLst/>
                <a:rect l="l" t="t" r="r" b="b"/>
                <a:pathLst>
                  <a:path w="4380" h="5010" extrusionOk="0">
                    <a:moveTo>
                      <a:pt x="1765" y="1"/>
                    </a:moveTo>
                    <a:lnTo>
                      <a:pt x="0" y="5010"/>
                    </a:lnTo>
                    <a:lnTo>
                      <a:pt x="438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858;p40">
                <a:extLst>
                  <a:ext uri="{FF2B5EF4-FFF2-40B4-BE49-F238E27FC236}">
                    <a16:creationId xmlns:a16="http://schemas.microsoft.com/office/drawing/2014/main" id="{F8B28568-471E-4BC8-8DAE-D21A9033449F}"/>
                  </a:ext>
                </a:extLst>
              </p:cNvPr>
              <p:cNvSpPr/>
              <p:nvPr/>
            </p:nvSpPr>
            <p:spPr>
              <a:xfrm>
                <a:off x="-49179000" y="3648650"/>
                <a:ext cx="59900" cy="59875"/>
              </a:xfrm>
              <a:custGeom>
                <a:avLst/>
                <a:gdLst/>
                <a:ahLst/>
                <a:cxnLst/>
                <a:rect l="l" t="t" r="r" b="b"/>
                <a:pathLst>
                  <a:path w="2396" h="2395" extrusionOk="0">
                    <a:moveTo>
                      <a:pt x="851" y="1"/>
                    </a:moveTo>
                    <a:lnTo>
                      <a:pt x="1" y="2395"/>
                    </a:lnTo>
                    <a:lnTo>
                      <a:pt x="2395" y="2395"/>
                    </a:lnTo>
                    <a:lnTo>
                      <a:pt x="85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859;p40">
                <a:extLst>
                  <a:ext uri="{FF2B5EF4-FFF2-40B4-BE49-F238E27FC236}">
                    <a16:creationId xmlns:a16="http://schemas.microsoft.com/office/drawing/2014/main" id="{295445A7-088C-46A6-BBAC-C079BA4B5A68}"/>
                  </a:ext>
                </a:extLst>
              </p:cNvPr>
              <p:cNvSpPr/>
              <p:nvPr/>
            </p:nvSpPr>
            <p:spPr>
              <a:xfrm>
                <a:off x="-49323125" y="3638425"/>
                <a:ext cx="59100" cy="59075"/>
              </a:xfrm>
              <a:custGeom>
                <a:avLst/>
                <a:gdLst/>
                <a:ahLst/>
                <a:cxnLst/>
                <a:rect l="l" t="t" r="r" b="b"/>
                <a:pathLst>
                  <a:path w="2364" h="2363" extrusionOk="0">
                    <a:moveTo>
                      <a:pt x="0" y="0"/>
                    </a:moveTo>
                    <a:lnTo>
                      <a:pt x="819" y="2363"/>
                    </a:lnTo>
                    <a:lnTo>
                      <a:pt x="236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860;p40">
                <a:extLst>
                  <a:ext uri="{FF2B5EF4-FFF2-40B4-BE49-F238E27FC236}">
                    <a16:creationId xmlns:a16="http://schemas.microsoft.com/office/drawing/2014/main" id="{E7B68855-2034-401B-BA37-D5E69192B8CD}"/>
                  </a:ext>
                </a:extLst>
              </p:cNvPr>
              <p:cNvSpPr/>
              <p:nvPr/>
            </p:nvSpPr>
            <p:spPr>
              <a:xfrm>
                <a:off x="-49375100" y="3726625"/>
                <a:ext cx="108700" cy="125250"/>
              </a:xfrm>
              <a:custGeom>
                <a:avLst/>
                <a:gdLst/>
                <a:ahLst/>
                <a:cxnLst/>
                <a:rect l="l" t="t" r="r" b="b"/>
                <a:pathLst>
                  <a:path w="4348" h="5010" extrusionOk="0">
                    <a:moveTo>
                      <a:pt x="0" y="1"/>
                    </a:moveTo>
                    <a:lnTo>
                      <a:pt x="4348" y="5010"/>
                    </a:lnTo>
                    <a:lnTo>
                      <a:pt x="258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861;p40">
                <a:extLst>
                  <a:ext uri="{FF2B5EF4-FFF2-40B4-BE49-F238E27FC236}">
                    <a16:creationId xmlns:a16="http://schemas.microsoft.com/office/drawing/2014/main" id="{DA79609C-A27B-400F-B968-5DAB37EB14AD}"/>
                  </a:ext>
                </a:extLst>
              </p:cNvPr>
              <p:cNvSpPr/>
              <p:nvPr/>
            </p:nvSpPr>
            <p:spPr>
              <a:xfrm>
                <a:off x="-49256975" y="3550975"/>
                <a:ext cx="17350" cy="53600"/>
              </a:xfrm>
              <a:custGeom>
                <a:avLst/>
                <a:gdLst/>
                <a:ahLst/>
                <a:cxnLst/>
                <a:rect l="l" t="t" r="r" b="b"/>
                <a:pathLst>
                  <a:path w="694" h="2144" extrusionOk="0">
                    <a:moveTo>
                      <a:pt x="347" y="1"/>
                    </a:moveTo>
                    <a:cubicBezTo>
                      <a:pt x="158" y="1"/>
                      <a:pt x="1" y="159"/>
                      <a:pt x="1" y="348"/>
                    </a:cubicBezTo>
                    <a:lnTo>
                      <a:pt x="1" y="1797"/>
                    </a:lnTo>
                    <a:cubicBezTo>
                      <a:pt x="1" y="1986"/>
                      <a:pt x="158" y="2143"/>
                      <a:pt x="347" y="2143"/>
                    </a:cubicBezTo>
                    <a:cubicBezTo>
                      <a:pt x="536" y="2143"/>
                      <a:pt x="694" y="1986"/>
                      <a:pt x="694" y="1797"/>
                    </a:cubicBezTo>
                    <a:lnTo>
                      <a:pt x="694" y="348"/>
                    </a:lnTo>
                    <a:cubicBezTo>
                      <a:pt x="694" y="159"/>
                      <a:pt x="536" y="1"/>
                      <a:pt x="3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862;p40">
                <a:extLst>
                  <a:ext uri="{FF2B5EF4-FFF2-40B4-BE49-F238E27FC236}">
                    <a16:creationId xmlns:a16="http://schemas.microsoft.com/office/drawing/2014/main" id="{400623E6-AA23-4760-A4BE-5AE69E754BAF}"/>
                  </a:ext>
                </a:extLst>
              </p:cNvPr>
              <p:cNvSpPr/>
              <p:nvPr/>
            </p:nvSpPr>
            <p:spPr>
              <a:xfrm>
                <a:off x="-49323125" y="3575850"/>
                <a:ext cx="43350" cy="32650"/>
              </a:xfrm>
              <a:custGeom>
                <a:avLst/>
                <a:gdLst/>
                <a:ahLst/>
                <a:cxnLst/>
                <a:rect l="l" t="t" r="r" b="b"/>
                <a:pathLst>
                  <a:path w="1734" h="1306" extrusionOk="0">
                    <a:moveTo>
                      <a:pt x="371" y="0"/>
                    </a:moveTo>
                    <a:cubicBezTo>
                      <a:pt x="259" y="0"/>
                      <a:pt x="147" y="56"/>
                      <a:pt x="63" y="140"/>
                    </a:cubicBezTo>
                    <a:cubicBezTo>
                      <a:pt x="0" y="298"/>
                      <a:pt x="32" y="518"/>
                      <a:pt x="189" y="613"/>
                    </a:cubicBezTo>
                    <a:lnTo>
                      <a:pt x="1166" y="1274"/>
                    </a:lnTo>
                    <a:cubicBezTo>
                      <a:pt x="1261" y="1306"/>
                      <a:pt x="1292" y="1306"/>
                      <a:pt x="1387" y="1306"/>
                    </a:cubicBezTo>
                    <a:cubicBezTo>
                      <a:pt x="1481" y="1306"/>
                      <a:pt x="1607" y="1211"/>
                      <a:pt x="1639" y="1148"/>
                    </a:cubicBezTo>
                    <a:cubicBezTo>
                      <a:pt x="1733" y="991"/>
                      <a:pt x="1702" y="802"/>
                      <a:pt x="1544" y="676"/>
                    </a:cubicBezTo>
                    <a:lnTo>
                      <a:pt x="536" y="46"/>
                    </a:lnTo>
                    <a:cubicBezTo>
                      <a:pt x="483" y="14"/>
                      <a:pt x="427" y="0"/>
                      <a:pt x="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863;p40">
                <a:extLst>
                  <a:ext uri="{FF2B5EF4-FFF2-40B4-BE49-F238E27FC236}">
                    <a16:creationId xmlns:a16="http://schemas.microsoft.com/office/drawing/2014/main" id="{1F4846C0-D609-4745-A82A-864EA4739808}"/>
                  </a:ext>
                </a:extLst>
              </p:cNvPr>
              <p:cNvSpPr/>
              <p:nvPr/>
            </p:nvSpPr>
            <p:spPr>
              <a:xfrm>
                <a:off x="-49217575" y="3575525"/>
                <a:ext cx="44900" cy="32975"/>
              </a:xfrm>
              <a:custGeom>
                <a:avLst/>
                <a:gdLst/>
                <a:ahLst/>
                <a:cxnLst/>
                <a:rect l="l" t="t" r="r" b="b"/>
                <a:pathLst>
                  <a:path w="1796" h="1319" extrusionOk="0">
                    <a:moveTo>
                      <a:pt x="1370" y="0"/>
                    </a:moveTo>
                    <a:cubicBezTo>
                      <a:pt x="1309" y="0"/>
                      <a:pt x="1248" y="18"/>
                      <a:pt x="1197" y="59"/>
                    </a:cubicBezTo>
                    <a:lnTo>
                      <a:pt x="221" y="689"/>
                    </a:lnTo>
                    <a:cubicBezTo>
                      <a:pt x="63" y="752"/>
                      <a:pt x="0" y="1004"/>
                      <a:pt x="95" y="1161"/>
                    </a:cubicBezTo>
                    <a:cubicBezTo>
                      <a:pt x="158" y="1287"/>
                      <a:pt x="252" y="1319"/>
                      <a:pt x="378" y="1319"/>
                    </a:cubicBezTo>
                    <a:cubicBezTo>
                      <a:pt x="473" y="1319"/>
                      <a:pt x="536" y="1287"/>
                      <a:pt x="567" y="1287"/>
                    </a:cubicBezTo>
                    <a:lnTo>
                      <a:pt x="1575" y="657"/>
                    </a:lnTo>
                    <a:cubicBezTo>
                      <a:pt x="1733" y="563"/>
                      <a:pt x="1796" y="342"/>
                      <a:pt x="1670" y="185"/>
                    </a:cubicBezTo>
                    <a:cubicBezTo>
                      <a:pt x="1627" y="78"/>
                      <a:pt x="1498" y="0"/>
                      <a:pt x="13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4" name="Google Shape;1864;p40">
            <a:extLst>
              <a:ext uri="{FF2B5EF4-FFF2-40B4-BE49-F238E27FC236}">
                <a16:creationId xmlns:a16="http://schemas.microsoft.com/office/drawing/2014/main" id="{7D5E1A98-AF51-44EC-BEF4-02F311FFE4F1}"/>
              </a:ext>
            </a:extLst>
          </p:cNvPr>
          <p:cNvGrpSpPr/>
          <p:nvPr/>
        </p:nvGrpSpPr>
        <p:grpSpPr>
          <a:xfrm>
            <a:off x="2761936" y="3154135"/>
            <a:ext cx="586812" cy="583258"/>
            <a:chOff x="3624602" y="2408008"/>
            <a:chExt cx="548375" cy="547991"/>
          </a:xfrm>
        </p:grpSpPr>
        <p:sp>
          <p:nvSpPr>
            <p:cNvPr id="55" name="Google Shape;1865;p40">
              <a:extLst>
                <a:ext uri="{FF2B5EF4-FFF2-40B4-BE49-F238E27FC236}">
                  <a16:creationId xmlns:a16="http://schemas.microsoft.com/office/drawing/2014/main" id="{3D0B5FA2-0C66-406F-8A8E-CCE8C98BEFC0}"/>
                </a:ext>
              </a:extLst>
            </p:cNvPr>
            <p:cNvSpPr/>
            <p:nvPr/>
          </p:nvSpPr>
          <p:spPr>
            <a:xfrm>
              <a:off x="3624602" y="2408008"/>
              <a:ext cx="548375" cy="547991"/>
            </a:xfrm>
            <a:custGeom>
              <a:avLst/>
              <a:gdLst/>
              <a:ahLst/>
              <a:cxnLst/>
              <a:rect l="l" t="t" r="r" b="b"/>
              <a:pathLst>
                <a:path w="17110" h="17098" extrusionOk="0">
                  <a:moveTo>
                    <a:pt x="8561" y="0"/>
                  </a:moveTo>
                  <a:lnTo>
                    <a:pt x="8561" y="0"/>
                  </a:lnTo>
                  <a:cubicBezTo>
                    <a:pt x="13276" y="0"/>
                    <a:pt x="17110" y="3810"/>
                    <a:pt x="17110" y="8549"/>
                  </a:cubicBezTo>
                  <a:lnTo>
                    <a:pt x="17110" y="8549"/>
                  </a:lnTo>
                  <a:cubicBezTo>
                    <a:pt x="17110" y="13264"/>
                    <a:pt x="13276" y="17098"/>
                    <a:pt x="8561" y="17098"/>
                  </a:cubicBezTo>
                  <a:lnTo>
                    <a:pt x="1" y="17098"/>
                  </a:lnTo>
                  <a:lnTo>
                    <a:pt x="1" y="8549"/>
                  </a:lnTo>
                  <a:cubicBezTo>
                    <a:pt x="1" y="3834"/>
                    <a:pt x="3822" y="0"/>
                    <a:pt x="85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 name="Google Shape;1867;p40">
              <a:extLst>
                <a:ext uri="{FF2B5EF4-FFF2-40B4-BE49-F238E27FC236}">
                  <a16:creationId xmlns:a16="http://schemas.microsoft.com/office/drawing/2014/main" id="{FEEDA227-2719-45CE-95B8-781FA0A87A00}"/>
                </a:ext>
              </a:extLst>
            </p:cNvPr>
            <p:cNvGrpSpPr/>
            <p:nvPr/>
          </p:nvGrpSpPr>
          <p:grpSpPr>
            <a:xfrm>
              <a:off x="3753863" y="2538507"/>
              <a:ext cx="289851" cy="286991"/>
              <a:chOff x="-49031025" y="3920175"/>
              <a:chExt cx="303350" cy="300325"/>
            </a:xfrm>
          </p:grpSpPr>
          <p:sp>
            <p:nvSpPr>
              <p:cNvPr id="58" name="Google Shape;1868;p40">
                <a:extLst>
                  <a:ext uri="{FF2B5EF4-FFF2-40B4-BE49-F238E27FC236}">
                    <a16:creationId xmlns:a16="http://schemas.microsoft.com/office/drawing/2014/main" id="{5490EEC9-6343-4932-A2CE-DC75BEC22E09}"/>
                  </a:ext>
                </a:extLst>
              </p:cNvPr>
              <p:cNvSpPr/>
              <p:nvPr/>
            </p:nvSpPr>
            <p:spPr>
              <a:xfrm>
                <a:off x="-49031025" y="4131875"/>
                <a:ext cx="109600" cy="88625"/>
              </a:xfrm>
              <a:custGeom>
                <a:avLst/>
                <a:gdLst/>
                <a:ahLst/>
                <a:cxnLst/>
                <a:rect l="l" t="t" r="r" b="b"/>
                <a:pathLst>
                  <a:path w="4384" h="3545" extrusionOk="0">
                    <a:moveTo>
                      <a:pt x="472" y="1"/>
                    </a:moveTo>
                    <a:cubicBezTo>
                      <a:pt x="202" y="1"/>
                      <a:pt x="0" y="326"/>
                      <a:pt x="225" y="551"/>
                    </a:cubicBezTo>
                    <a:lnTo>
                      <a:pt x="2336" y="3387"/>
                    </a:lnTo>
                    <a:cubicBezTo>
                      <a:pt x="2399" y="3481"/>
                      <a:pt x="2494" y="3544"/>
                      <a:pt x="2620" y="3544"/>
                    </a:cubicBezTo>
                    <a:lnTo>
                      <a:pt x="4384" y="3544"/>
                    </a:lnTo>
                    <a:lnTo>
                      <a:pt x="2620" y="583"/>
                    </a:lnTo>
                    <a:lnTo>
                      <a:pt x="572" y="16"/>
                    </a:lnTo>
                    <a:cubicBezTo>
                      <a:pt x="538" y="5"/>
                      <a:pt x="505" y="1"/>
                      <a:pt x="4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869;p40">
                <a:extLst>
                  <a:ext uri="{FF2B5EF4-FFF2-40B4-BE49-F238E27FC236}">
                    <a16:creationId xmlns:a16="http://schemas.microsoft.com/office/drawing/2014/main" id="{6202AFB1-A97C-4946-9B91-7936ABD24221}"/>
                  </a:ext>
                </a:extLst>
              </p:cNvPr>
              <p:cNvSpPr/>
              <p:nvPr/>
            </p:nvSpPr>
            <p:spPr>
              <a:xfrm>
                <a:off x="-48921450" y="3920175"/>
                <a:ext cx="79575" cy="130975"/>
              </a:xfrm>
              <a:custGeom>
                <a:avLst/>
                <a:gdLst/>
                <a:ahLst/>
                <a:cxnLst/>
                <a:rect l="l" t="t" r="r" b="b"/>
                <a:pathLst>
                  <a:path w="3183" h="5239" extrusionOk="0">
                    <a:moveTo>
                      <a:pt x="302" y="1"/>
                    </a:moveTo>
                    <a:cubicBezTo>
                      <a:pt x="275" y="1"/>
                      <a:pt x="248" y="3"/>
                      <a:pt x="221" y="9"/>
                    </a:cubicBezTo>
                    <a:cubicBezTo>
                      <a:pt x="64" y="40"/>
                      <a:pt x="1" y="198"/>
                      <a:pt x="1" y="355"/>
                    </a:cubicBezTo>
                    <a:lnTo>
                      <a:pt x="64" y="1269"/>
                    </a:lnTo>
                    <a:lnTo>
                      <a:pt x="2584" y="5239"/>
                    </a:lnTo>
                    <a:lnTo>
                      <a:pt x="3183" y="4199"/>
                    </a:lnTo>
                    <a:lnTo>
                      <a:pt x="631" y="166"/>
                    </a:lnTo>
                    <a:cubicBezTo>
                      <a:pt x="553" y="62"/>
                      <a:pt x="431" y="1"/>
                      <a:pt x="3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870;p40">
                <a:extLst>
                  <a:ext uri="{FF2B5EF4-FFF2-40B4-BE49-F238E27FC236}">
                    <a16:creationId xmlns:a16="http://schemas.microsoft.com/office/drawing/2014/main" id="{54D82889-F9FB-4324-A46B-2A72FE009582}"/>
                  </a:ext>
                </a:extLst>
              </p:cNvPr>
              <p:cNvSpPr/>
              <p:nvPr/>
            </p:nvSpPr>
            <p:spPr>
              <a:xfrm>
                <a:off x="-48842675" y="4008100"/>
                <a:ext cx="115000" cy="53300"/>
              </a:xfrm>
              <a:custGeom>
                <a:avLst/>
                <a:gdLst/>
                <a:ahLst/>
                <a:cxnLst/>
                <a:rect l="l" t="t" r="r" b="b"/>
                <a:pathLst>
                  <a:path w="4600" h="2132" extrusionOk="0">
                    <a:moveTo>
                      <a:pt x="1359" y="0"/>
                    </a:moveTo>
                    <a:cubicBezTo>
                      <a:pt x="1245" y="0"/>
                      <a:pt x="1132" y="57"/>
                      <a:pt x="1072" y="178"/>
                    </a:cubicBezTo>
                    <a:lnTo>
                      <a:pt x="0" y="2131"/>
                    </a:lnTo>
                    <a:lnTo>
                      <a:pt x="4191" y="2131"/>
                    </a:lnTo>
                    <a:cubicBezTo>
                      <a:pt x="4317" y="2131"/>
                      <a:pt x="4506" y="2005"/>
                      <a:pt x="4537" y="1848"/>
                    </a:cubicBezTo>
                    <a:cubicBezTo>
                      <a:pt x="4600" y="1690"/>
                      <a:pt x="4537" y="1533"/>
                      <a:pt x="4380" y="1469"/>
                    </a:cubicBezTo>
                    <a:lnTo>
                      <a:pt x="1544" y="52"/>
                    </a:lnTo>
                    <a:cubicBezTo>
                      <a:pt x="1488" y="18"/>
                      <a:pt x="1423" y="0"/>
                      <a:pt x="13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871;p40">
                <a:extLst>
                  <a:ext uri="{FF2B5EF4-FFF2-40B4-BE49-F238E27FC236}">
                    <a16:creationId xmlns:a16="http://schemas.microsoft.com/office/drawing/2014/main" id="{3DA32F00-1326-4668-BAB0-E7727CD92323}"/>
                  </a:ext>
                </a:extLst>
              </p:cNvPr>
              <p:cNvSpPr/>
              <p:nvPr/>
            </p:nvSpPr>
            <p:spPr>
              <a:xfrm>
                <a:off x="-48838750" y="4078700"/>
                <a:ext cx="51225" cy="66975"/>
              </a:xfrm>
              <a:custGeom>
                <a:avLst/>
                <a:gdLst/>
                <a:ahLst/>
                <a:cxnLst/>
                <a:rect l="l" t="t" r="r" b="b"/>
                <a:pathLst>
                  <a:path w="2049" h="2679" extrusionOk="0">
                    <a:moveTo>
                      <a:pt x="1" y="0"/>
                    </a:moveTo>
                    <a:lnTo>
                      <a:pt x="1734" y="2678"/>
                    </a:lnTo>
                    <a:lnTo>
                      <a:pt x="204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872;p40">
                <a:extLst>
                  <a:ext uri="{FF2B5EF4-FFF2-40B4-BE49-F238E27FC236}">
                    <a16:creationId xmlns:a16="http://schemas.microsoft.com/office/drawing/2014/main" id="{DD32ABC9-FBFA-4E5B-BCF7-EDD3959F3578}"/>
                  </a:ext>
                </a:extLst>
              </p:cNvPr>
              <p:cNvSpPr/>
              <p:nvPr/>
            </p:nvSpPr>
            <p:spPr>
              <a:xfrm>
                <a:off x="-48975000" y="3920575"/>
                <a:ext cx="173300" cy="248725"/>
              </a:xfrm>
              <a:custGeom>
                <a:avLst/>
                <a:gdLst/>
                <a:ahLst/>
                <a:cxnLst/>
                <a:rect l="l" t="t" r="r" b="b"/>
                <a:pathLst>
                  <a:path w="6932" h="9949" extrusionOk="0">
                    <a:moveTo>
                      <a:pt x="374" y="0"/>
                    </a:moveTo>
                    <a:cubicBezTo>
                      <a:pt x="334" y="0"/>
                      <a:pt x="293" y="8"/>
                      <a:pt x="253" y="24"/>
                    </a:cubicBezTo>
                    <a:cubicBezTo>
                      <a:pt x="95" y="87"/>
                      <a:pt x="1" y="245"/>
                      <a:pt x="1" y="402"/>
                    </a:cubicBezTo>
                    <a:lnTo>
                      <a:pt x="694" y="7585"/>
                    </a:lnTo>
                    <a:lnTo>
                      <a:pt x="6932" y="9948"/>
                    </a:lnTo>
                    <a:lnTo>
                      <a:pt x="694" y="182"/>
                    </a:lnTo>
                    <a:cubicBezTo>
                      <a:pt x="600" y="65"/>
                      <a:pt x="489" y="0"/>
                      <a:pt x="3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873;p40">
                <a:extLst>
                  <a:ext uri="{FF2B5EF4-FFF2-40B4-BE49-F238E27FC236}">
                    <a16:creationId xmlns:a16="http://schemas.microsoft.com/office/drawing/2014/main" id="{DB555624-6F65-45B7-ABF7-FF3B2D979B5B}"/>
                  </a:ext>
                </a:extLst>
              </p:cNvPr>
              <p:cNvSpPr/>
              <p:nvPr/>
            </p:nvSpPr>
            <p:spPr>
              <a:xfrm>
                <a:off x="-48955300" y="4129900"/>
                <a:ext cx="151250" cy="89800"/>
              </a:xfrm>
              <a:custGeom>
                <a:avLst/>
                <a:gdLst/>
                <a:ahLst/>
                <a:cxnLst/>
                <a:rect l="l" t="t" r="r" b="b"/>
                <a:pathLst>
                  <a:path w="6050" h="3592" extrusionOk="0">
                    <a:moveTo>
                      <a:pt x="0" y="0"/>
                    </a:moveTo>
                    <a:lnTo>
                      <a:pt x="2174" y="3592"/>
                    </a:lnTo>
                    <a:lnTo>
                      <a:pt x="5167" y="3592"/>
                    </a:lnTo>
                    <a:cubicBezTo>
                      <a:pt x="5293" y="3592"/>
                      <a:pt x="5419" y="3529"/>
                      <a:pt x="5482" y="3403"/>
                    </a:cubicBezTo>
                    <a:lnTo>
                      <a:pt x="6049" y="2268"/>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4" name="Google Shape;1874;p40">
            <a:extLst>
              <a:ext uri="{FF2B5EF4-FFF2-40B4-BE49-F238E27FC236}">
                <a16:creationId xmlns:a16="http://schemas.microsoft.com/office/drawing/2014/main" id="{D170555C-0839-4F9C-A8A9-E3E710A3E22D}"/>
              </a:ext>
            </a:extLst>
          </p:cNvPr>
          <p:cNvGrpSpPr/>
          <p:nvPr/>
        </p:nvGrpSpPr>
        <p:grpSpPr>
          <a:xfrm>
            <a:off x="4397527" y="1273921"/>
            <a:ext cx="7370853" cy="732847"/>
            <a:chOff x="5476416" y="439187"/>
            <a:chExt cx="2465525" cy="688535"/>
          </a:xfrm>
        </p:grpSpPr>
        <p:sp>
          <p:nvSpPr>
            <p:cNvPr id="65" name="Google Shape;1875;p40">
              <a:extLst>
                <a:ext uri="{FF2B5EF4-FFF2-40B4-BE49-F238E27FC236}">
                  <a16:creationId xmlns:a16="http://schemas.microsoft.com/office/drawing/2014/main" id="{1445F5DA-A985-4F7B-9709-791918832225}"/>
                </a:ext>
              </a:extLst>
            </p:cNvPr>
            <p:cNvSpPr txBox="1"/>
            <p:nvPr/>
          </p:nvSpPr>
          <p:spPr>
            <a:xfrm>
              <a:off x="5613341" y="439187"/>
              <a:ext cx="2328600" cy="688535"/>
            </a:xfrm>
            <a:prstGeom prst="rect">
              <a:avLst/>
            </a:prstGeom>
            <a:noFill/>
            <a:ln>
              <a:noFill/>
            </a:ln>
          </p:spPr>
          <p:txBody>
            <a:bodyPr spcFirstLastPara="1" wrap="square" lIns="91425" tIns="91425" rIns="91425" bIns="91425" anchor="t" anchorCtr="0">
              <a:noAutofit/>
            </a:bodyPr>
            <a:lstStyle/>
            <a:p>
              <a:pPr algn="just"/>
              <a:r>
                <a:rPr lang="es-EC" sz="1400" dirty="0">
                  <a:effectLst/>
                  <a:latin typeface="Calibri" panose="020F0502020204030204" pitchFamily="34" charset="0"/>
                  <a:ea typeface="Calibri" panose="020F0502020204030204" pitchFamily="34" charset="0"/>
                  <a:cs typeface="Times New Roman" panose="02020603050405020304" pitchFamily="18" charset="0"/>
                </a:rPr>
                <a:t>En las mezclas asfálticas cerradas método Marshall; estabilidad de 2129.39 lb, flujo de 13.67 y una relación </a:t>
              </a:r>
              <a:r>
                <a:rPr lang="es-EC" sz="1400" dirty="0" err="1">
                  <a:effectLst/>
                  <a:latin typeface="Calibri" panose="020F0502020204030204" pitchFamily="34" charset="0"/>
                  <a:ea typeface="Calibri" panose="020F0502020204030204" pitchFamily="34" charset="0"/>
                  <a:cs typeface="Times New Roman" panose="02020603050405020304" pitchFamily="18" charset="0"/>
                </a:rPr>
                <a:t>filler</a:t>
              </a:r>
              <a:r>
                <a:rPr lang="es-EC" sz="1400" dirty="0">
                  <a:effectLst/>
                  <a:latin typeface="Calibri" panose="020F0502020204030204" pitchFamily="34" charset="0"/>
                  <a:ea typeface="Calibri" panose="020F0502020204030204" pitchFamily="34" charset="0"/>
                  <a:cs typeface="Times New Roman" panose="02020603050405020304" pitchFamily="18" charset="0"/>
                </a:rPr>
                <a:t>/betún 1.19. Las mezclas asfálticas abiertas método Cántabro donde se obtuvo 19.25% en el ensayo de cántabro seco y 22.21% en el ensayo de cántabro húmedo.</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lang="es-EC" sz="1400" dirty="0">
                <a:solidFill>
                  <a:srgbClr val="434343"/>
                </a:solidFill>
                <a:latin typeface="Roboto"/>
                <a:ea typeface="Roboto"/>
                <a:cs typeface="Roboto"/>
                <a:sym typeface="Roboto"/>
              </a:endParaRPr>
            </a:p>
          </p:txBody>
        </p:sp>
        <p:sp>
          <p:nvSpPr>
            <p:cNvPr id="66" name="Google Shape;1876;p40">
              <a:extLst>
                <a:ext uri="{FF2B5EF4-FFF2-40B4-BE49-F238E27FC236}">
                  <a16:creationId xmlns:a16="http://schemas.microsoft.com/office/drawing/2014/main" id="{0832ADDB-D186-4333-84D2-C9DDA247818F}"/>
                </a:ext>
              </a:extLst>
            </p:cNvPr>
            <p:cNvSpPr/>
            <p:nvPr/>
          </p:nvSpPr>
          <p:spPr>
            <a:xfrm>
              <a:off x="5476416" y="550003"/>
              <a:ext cx="136683" cy="217998"/>
            </a:xfrm>
            <a:prstGeom prst="roundRect">
              <a:avLst>
                <a:gd name="adj" fmla="val 50000"/>
              </a:avLst>
            </a:prstGeom>
            <a:solidFill>
              <a:srgbClr val="5EB2FC"/>
            </a:solidFill>
            <a:ln>
              <a:noFill/>
            </a:ln>
          </p:spPr>
          <p:txBody>
            <a:bodyPr spcFirstLastPara="1" wrap="square" lIns="91425" tIns="91425" rIns="91425" bIns="91425" anchor="ctr" anchorCtr="0">
              <a:noAutofit/>
            </a:bodyPr>
            <a:lstStyle/>
            <a:p>
              <a:pPr marL="0" lvl="0" indent="0" rtl="0">
                <a:spcBef>
                  <a:spcPts val="0"/>
                </a:spcBef>
                <a:spcAft>
                  <a:spcPts val="0"/>
                </a:spcAft>
                <a:buClr>
                  <a:srgbClr val="000000"/>
                </a:buClr>
                <a:buSzPts val="1100"/>
                <a:buFont typeface="Arial"/>
                <a:buNone/>
              </a:pPr>
              <a:r>
                <a:rPr lang="en" sz="1700" dirty="0">
                  <a:solidFill>
                    <a:srgbClr val="FFFFFF"/>
                  </a:solidFill>
                  <a:latin typeface="Fira Sans Extra Condensed Medium"/>
                  <a:sym typeface="Fira Sans Extra Condensed Medium"/>
                </a:rPr>
                <a:t>1</a:t>
              </a:r>
              <a:endParaRPr dirty="0">
                <a:solidFill>
                  <a:srgbClr val="FFFFFF"/>
                </a:solidFill>
              </a:endParaRPr>
            </a:p>
          </p:txBody>
        </p:sp>
      </p:grpSp>
      <p:grpSp>
        <p:nvGrpSpPr>
          <p:cNvPr id="67" name="Google Shape;1877;p40">
            <a:extLst>
              <a:ext uri="{FF2B5EF4-FFF2-40B4-BE49-F238E27FC236}">
                <a16:creationId xmlns:a16="http://schemas.microsoft.com/office/drawing/2014/main" id="{6CA16C24-3B6F-4329-AE6B-8AEC1ECADF91}"/>
              </a:ext>
            </a:extLst>
          </p:cNvPr>
          <p:cNvGrpSpPr/>
          <p:nvPr/>
        </p:nvGrpSpPr>
        <p:grpSpPr>
          <a:xfrm>
            <a:off x="4308530" y="2120624"/>
            <a:ext cx="7459851" cy="878490"/>
            <a:chOff x="5471172" y="1421197"/>
            <a:chExt cx="2606566" cy="825374"/>
          </a:xfrm>
        </p:grpSpPr>
        <p:sp>
          <p:nvSpPr>
            <p:cNvPr id="68" name="Google Shape;1878;p40">
              <a:extLst>
                <a:ext uri="{FF2B5EF4-FFF2-40B4-BE49-F238E27FC236}">
                  <a16:creationId xmlns:a16="http://schemas.microsoft.com/office/drawing/2014/main" id="{64BD9640-EA83-449D-B25A-6EDF80C31FF8}"/>
                </a:ext>
              </a:extLst>
            </p:cNvPr>
            <p:cNvSpPr txBox="1"/>
            <p:nvPr/>
          </p:nvSpPr>
          <p:spPr>
            <a:xfrm>
              <a:off x="5633421" y="1421197"/>
              <a:ext cx="2444317" cy="825374"/>
            </a:xfrm>
            <a:prstGeom prst="rect">
              <a:avLst/>
            </a:prstGeom>
            <a:noFill/>
            <a:ln>
              <a:noFill/>
            </a:ln>
          </p:spPr>
          <p:txBody>
            <a:bodyPr spcFirstLastPara="1" wrap="square" lIns="91425" tIns="91425" rIns="91425" bIns="91425" anchor="t" anchorCtr="0">
              <a:noAutofit/>
            </a:bodyPr>
            <a:lstStyle/>
            <a:p>
              <a:pPr algn="just"/>
              <a:r>
                <a:rPr lang="es-EC" sz="1400" dirty="0">
                  <a:latin typeface="Calibri" panose="020F0502020204030204" pitchFamily="34" charset="0"/>
                  <a:cs typeface="Times New Roman" panose="02020603050405020304" pitchFamily="18" charset="0"/>
                </a:rPr>
                <a:t>La temperatura máxima la mezcla asfáltica cerrada es de 41.34 ˚C y su temperatura mínima es de 12.05 ˚C , la temperatura máxima en la mezcla asfáltica abierta es de 40.19 ˚C y la temperatura mínima es de 7.17 ˚C. </a:t>
              </a:r>
              <a:r>
                <a:rPr lang="es-EC" sz="1400" dirty="0">
                  <a:effectLst/>
                  <a:latin typeface="Calibri" panose="020F0502020204030204" pitchFamily="34" charset="0"/>
                  <a:ea typeface="Calibri" panose="020F0502020204030204" pitchFamily="34" charset="0"/>
                  <a:cs typeface="Times New Roman" panose="02020603050405020304" pitchFamily="18" charset="0"/>
                </a:rPr>
                <a:t>Las mezclas asfálticas son materiales viscoelásticos, altas temperaturas aumenta la componente plástica de las deformaciones del asfalto, y a temperaturas bajas el asfalto es susceptible a agrietarse</a:t>
              </a:r>
              <a:r>
                <a:rPr lang="es-EC" sz="1400" dirty="0">
                  <a:solidFill>
                    <a:srgbClr val="434343"/>
                  </a:solidFill>
                  <a:effectLst/>
                  <a:latin typeface="Roboto"/>
                  <a:ea typeface="Roboto"/>
                  <a:cs typeface="Times New Roman" panose="02020603050405020304" pitchFamily="18" charset="0"/>
                  <a:sym typeface="Roboto"/>
                </a:rPr>
                <a:t>.</a:t>
              </a:r>
              <a:endParaRPr lang="es-ES" sz="1400" dirty="0"/>
            </a:p>
          </p:txBody>
        </p:sp>
        <p:sp>
          <p:nvSpPr>
            <p:cNvPr id="69" name="Google Shape;1879;p40">
              <a:extLst>
                <a:ext uri="{FF2B5EF4-FFF2-40B4-BE49-F238E27FC236}">
                  <a16:creationId xmlns:a16="http://schemas.microsoft.com/office/drawing/2014/main" id="{8F38A16C-68BD-4C46-B185-7D65A5D14E99}"/>
                </a:ext>
              </a:extLst>
            </p:cNvPr>
            <p:cNvSpPr/>
            <p:nvPr/>
          </p:nvSpPr>
          <p:spPr>
            <a:xfrm>
              <a:off x="5471172" y="1495285"/>
              <a:ext cx="141927" cy="217999"/>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rtl="0">
                <a:spcBef>
                  <a:spcPts val="0"/>
                </a:spcBef>
                <a:spcAft>
                  <a:spcPts val="0"/>
                </a:spcAft>
                <a:buNone/>
              </a:pPr>
              <a:r>
                <a:rPr lang="en" sz="1700" dirty="0">
                  <a:solidFill>
                    <a:srgbClr val="FFFFFF"/>
                  </a:solidFill>
                  <a:latin typeface="Fira Sans Extra Condensed Medium"/>
                  <a:ea typeface="Fira Sans Extra Condensed Medium"/>
                  <a:cs typeface="Fira Sans Extra Condensed Medium"/>
                  <a:sym typeface="Fira Sans Extra Condensed Medium"/>
                </a:rPr>
                <a:t>2</a:t>
              </a:r>
              <a:endParaRPr dirty="0">
                <a:solidFill>
                  <a:srgbClr val="FFFFFF"/>
                </a:solidFill>
              </a:endParaRPr>
            </a:p>
          </p:txBody>
        </p:sp>
      </p:grpSp>
      <p:grpSp>
        <p:nvGrpSpPr>
          <p:cNvPr id="70" name="Google Shape;1880;p40">
            <a:extLst>
              <a:ext uri="{FF2B5EF4-FFF2-40B4-BE49-F238E27FC236}">
                <a16:creationId xmlns:a16="http://schemas.microsoft.com/office/drawing/2014/main" id="{CF382CEE-D810-4450-B5EA-2CAF26D8DB4C}"/>
              </a:ext>
            </a:extLst>
          </p:cNvPr>
          <p:cNvGrpSpPr/>
          <p:nvPr/>
        </p:nvGrpSpPr>
        <p:grpSpPr>
          <a:xfrm>
            <a:off x="4341804" y="3356822"/>
            <a:ext cx="7334411" cy="711840"/>
            <a:chOff x="5474597" y="2312417"/>
            <a:chExt cx="2485989" cy="668798"/>
          </a:xfrm>
        </p:grpSpPr>
        <p:sp>
          <p:nvSpPr>
            <p:cNvPr id="71" name="Google Shape;1881;p40">
              <a:extLst>
                <a:ext uri="{FF2B5EF4-FFF2-40B4-BE49-F238E27FC236}">
                  <a16:creationId xmlns:a16="http://schemas.microsoft.com/office/drawing/2014/main" id="{C7142080-38AC-4005-AEC3-2920BA3BC19E}"/>
                </a:ext>
              </a:extLst>
            </p:cNvPr>
            <p:cNvSpPr txBox="1"/>
            <p:nvPr/>
          </p:nvSpPr>
          <p:spPr>
            <a:xfrm>
              <a:off x="5631986" y="2312417"/>
              <a:ext cx="2328600" cy="668798"/>
            </a:xfrm>
            <a:prstGeom prst="rect">
              <a:avLst/>
            </a:prstGeom>
            <a:noFill/>
            <a:ln>
              <a:noFill/>
            </a:ln>
          </p:spPr>
          <p:txBody>
            <a:bodyPr spcFirstLastPara="1" wrap="square" lIns="91425" tIns="91425" rIns="91425" bIns="91425" anchor="t" anchorCtr="0">
              <a:noAutofit/>
            </a:bodyPr>
            <a:lstStyle/>
            <a:p>
              <a:pPr lvl="0" algn="just"/>
              <a:r>
                <a:rPr lang="es-EC" sz="1400" dirty="0">
                  <a:effectLst/>
                  <a:latin typeface="Calibri" panose="020F0502020204030204" pitchFamily="34" charset="0"/>
                  <a:ea typeface="Calibri" panose="020F0502020204030204" pitchFamily="34" charset="0"/>
                  <a:cs typeface="Times New Roman" panose="02020603050405020304" pitchFamily="18" charset="0"/>
                </a:rPr>
                <a:t>Las mezclas asfálticas abiertas y cerradas muestran una variación considerable de humedad que va desde 11.07% a 42.83% y 17.33% a 49.07% respectivamente. A partir de los últimos días  de diciembre las humedades tienden a igualarse.</a:t>
              </a:r>
              <a:endParaRPr lang="es-EC"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2" name="Google Shape;1882;p40">
              <a:extLst>
                <a:ext uri="{FF2B5EF4-FFF2-40B4-BE49-F238E27FC236}">
                  <a16:creationId xmlns:a16="http://schemas.microsoft.com/office/drawing/2014/main" id="{41F27EC4-0BB3-4D95-BD19-44E3E31E0503}"/>
                </a:ext>
              </a:extLst>
            </p:cNvPr>
            <p:cNvSpPr/>
            <p:nvPr/>
          </p:nvSpPr>
          <p:spPr>
            <a:xfrm>
              <a:off x="5474597" y="2358816"/>
              <a:ext cx="137677" cy="217998"/>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rtl="0">
                <a:spcBef>
                  <a:spcPts val="0"/>
                </a:spcBef>
                <a:spcAft>
                  <a:spcPts val="0"/>
                </a:spcAft>
                <a:buNone/>
              </a:pPr>
              <a:r>
                <a:rPr lang="en" sz="1700" dirty="0">
                  <a:solidFill>
                    <a:srgbClr val="FFFFFF"/>
                  </a:solidFill>
                  <a:latin typeface="Fira Sans Extra Condensed Medium"/>
                  <a:ea typeface="Fira Sans Extra Condensed Medium"/>
                  <a:cs typeface="Fira Sans Extra Condensed Medium"/>
                  <a:sym typeface="Fira Sans Extra Condensed Medium"/>
                </a:rPr>
                <a:t>3</a:t>
              </a:r>
              <a:endParaRPr dirty="0">
                <a:solidFill>
                  <a:srgbClr val="FFFFFF"/>
                </a:solidFill>
              </a:endParaRPr>
            </a:p>
          </p:txBody>
        </p:sp>
      </p:grpSp>
      <p:grpSp>
        <p:nvGrpSpPr>
          <p:cNvPr id="73" name="Google Shape;1883;p40">
            <a:extLst>
              <a:ext uri="{FF2B5EF4-FFF2-40B4-BE49-F238E27FC236}">
                <a16:creationId xmlns:a16="http://schemas.microsoft.com/office/drawing/2014/main" id="{2C45D8C6-5283-47C8-89A7-9DC7DDE14E3F}"/>
              </a:ext>
            </a:extLst>
          </p:cNvPr>
          <p:cNvGrpSpPr/>
          <p:nvPr/>
        </p:nvGrpSpPr>
        <p:grpSpPr>
          <a:xfrm>
            <a:off x="4341803" y="4196033"/>
            <a:ext cx="7538732" cy="669745"/>
            <a:chOff x="5478596" y="3228935"/>
            <a:chExt cx="2481443" cy="629249"/>
          </a:xfrm>
        </p:grpSpPr>
        <p:sp>
          <p:nvSpPr>
            <p:cNvPr id="74" name="Google Shape;1884;p40">
              <a:extLst>
                <a:ext uri="{FF2B5EF4-FFF2-40B4-BE49-F238E27FC236}">
                  <a16:creationId xmlns:a16="http://schemas.microsoft.com/office/drawing/2014/main" id="{DD49874A-8825-4A25-9B13-58A446F61F78}"/>
                </a:ext>
              </a:extLst>
            </p:cNvPr>
            <p:cNvSpPr txBox="1"/>
            <p:nvPr/>
          </p:nvSpPr>
          <p:spPr>
            <a:xfrm>
              <a:off x="5631439" y="3228935"/>
              <a:ext cx="2328600" cy="629249"/>
            </a:xfrm>
            <a:prstGeom prst="rect">
              <a:avLst/>
            </a:prstGeom>
            <a:noFill/>
            <a:ln>
              <a:noFill/>
            </a:ln>
          </p:spPr>
          <p:txBody>
            <a:bodyPr spcFirstLastPara="1" wrap="square" lIns="91425" tIns="91425" rIns="91425" bIns="91425" anchor="t" anchorCtr="0">
              <a:noAutofit/>
            </a:bodyPr>
            <a:lstStyle/>
            <a:p>
              <a:pPr lvl="0"/>
              <a:r>
                <a:rPr lang="es-EC" sz="1400" dirty="0">
                  <a:effectLst/>
                  <a:latin typeface="Calibri" panose="020F0502020204030204" pitchFamily="34" charset="0"/>
                  <a:ea typeface="Calibri" panose="020F0502020204030204" pitchFamily="34" charset="0"/>
                  <a:cs typeface="Times New Roman" panose="02020603050405020304" pitchFamily="18" charset="0"/>
                </a:rPr>
                <a:t>De acuerdo a los espectros térmicos los valores máximos de temperatura se dan en el rango de 11:00 a 15:00, </a:t>
              </a:r>
              <a:r>
                <a:rPr lang="es-ES" sz="1400" dirty="0">
                  <a:latin typeface="Calibri" panose="020F0502020204030204" pitchFamily="34" charset="0"/>
                  <a:cs typeface="Times New Roman" panose="02020603050405020304" pitchFamily="18" charset="0"/>
                </a:rPr>
                <a:t>lo cual nos indica el horario ideal al cual el hormigón asfáltico debe ser transportado para su posterior tendido del asfalto, este horario ayudará que no exista un cambio drástico de cambio de temperatura.</a:t>
              </a:r>
            </a:p>
          </p:txBody>
        </p:sp>
        <p:sp>
          <p:nvSpPr>
            <p:cNvPr id="75" name="Google Shape;1885;p40">
              <a:extLst>
                <a:ext uri="{FF2B5EF4-FFF2-40B4-BE49-F238E27FC236}">
                  <a16:creationId xmlns:a16="http://schemas.microsoft.com/office/drawing/2014/main" id="{F944D52C-7852-47C6-A094-E93ADE7972C2}"/>
                </a:ext>
              </a:extLst>
            </p:cNvPr>
            <p:cNvSpPr/>
            <p:nvPr/>
          </p:nvSpPr>
          <p:spPr>
            <a:xfrm>
              <a:off x="5478596" y="3325562"/>
              <a:ext cx="133700" cy="217998"/>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marL="0" lvl="0" indent="0" rtl="0">
                <a:spcBef>
                  <a:spcPts val="0"/>
                </a:spcBef>
                <a:spcAft>
                  <a:spcPts val="0"/>
                </a:spcAft>
                <a:buNone/>
              </a:pPr>
              <a:r>
                <a:rPr lang="en" sz="1700" dirty="0">
                  <a:solidFill>
                    <a:srgbClr val="FFFFFF"/>
                  </a:solidFill>
                  <a:latin typeface="Fira Sans Extra Condensed Medium"/>
                  <a:ea typeface="Fira Sans Extra Condensed Medium"/>
                  <a:cs typeface="Fira Sans Extra Condensed Medium"/>
                  <a:sym typeface="Fira Sans Extra Condensed Medium"/>
                </a:rPr>
                <a:t>4</a:t>
              </a:r>
              <a:endParaRPr dirty="0">
                <a:solidFill>
                  <a:srgbClr val="FFFFFF"/>
                </a:solidFill>
              </a:endParaRPr>
            </a:p>
          </p:txBody>
        </p:sp>
      </p:grpSp>
      <p:grpSp>
        <p:nvGrpSpPr>
          <p:cNvPr id="76" name="Google Shape;1886;p40">
            <a:extLst>
              <a:ext uri="{FF2B5EF4-FFF2-40B4-BE49-F238E27FC236}">
                <a16:creationId xmlns:a16="http://schemas.microsoft.com/office/drawing/2014/main" id="{CFA385F4-E87F-4FB2-82DC-800B4EB7ADEF}"/>
              </a:ext>
            </a:extLst>
          </p:cNvPr>
          <p:cNvGrpSpPr/>
          <p:nvPr/>
        </p:nvGrpSpPr>
        <p:grpSpPr>
          <a:xfrm>
            <a:off x="4341802" y="5169421"/>
            <a:ext cx="7334411" cy="593419"/>
            <a:chOff x="5475683" y="4265661"/>
            <a:chExt cx="2485989" cy="557538"/>
          </a:xfrm>
        </p:grpSpPr>
        <p:sp>
          <p:nvSpPr>
            <p:cNvPr id="77" name="Google Shape;1887;p40">
              <a:extLst>
                <a:ext uri="{FF2B5EF4-FFF2-40B4-BE49-F238E27FC236}">
                  <a16:creationId xmlns:a16="http://schemas.microsoft.com/office/drawing/2014/main" id="{F9D78AA0-CCA0-4650-8B66-BC9D4E2BDC53}"/>
                </a:ext>
              </a:extLst>
            </p:cNvPr>
            <p:cNvSpPr txBox="1"/>
            <p:nvPr/>
          </p:nvSpPr>
          <p:spPr>
            <a:xfrm>
              <a:off x="5633072" y="4265661"/>
              <a:ext cx="2328600" cy="557538"/>
            </a:xfrm>
            <a:prstGeom prst="rect">
              <a:avLst/>
            </a:prstGeom>
            <a:noFill/>
            <a:ln>
              <a:noFill/>
            </a:ln>
          </p:spPr>
          <p:txBody>
            <a:bodyPr spcFirstLastPara="1" wrap="square" lIns="91425" tIns="91425" rIns="91425" bIns="91425" anchor="t" anchorCtr="0">
              <a:noAutofit/>
            </a:bodyPr>
            <a:lstStyle/>
            <a:p>
              <a:pPr lvl="0" algn="just"/>
              <a:r>
                <a:rPr lang="es-EC" sz="1400" dirty="0">
                  <a:effectLst/>
                  <a:latin typeface="Calibri" panose="020F0502020204030204" pitchFamily="34" charset="0"/>
                  <a:ea typeface="Calibri" panose="020F0502020204030204" pitchFamily="34" charset="0"/>
                  <a:cs typeface="Times New Roman" panose="02020603050405020304" pitchFamily="18" charset="0"/>
                </a:rPr>
                <a:t>La mezcla asfáltica cerrada tienen un gradiente térmico máximo de 3.31˚C/cm</a:t>
              </a:r>
              <a:r>
                <a:rPr lang="es-EC" sz="1400" dirty="0">
                  <a:latin typeface="Calibri" panose="020F0502020204030204" pitchFamily="34" charset="0"/>
                  <a:ea typeface="Calibri" panose="020F0502020204030204" pitchFamily="34" charset="0"/>
                  <a:cs typeface="Times New Roman" panose="02020603050405020304" pitchFamily="18" charset="0"/>
                </a:rPr>
                <a:t> y </a:t>
              </a:r>
              <a:r>
                <a:rPr lang="es-EC" sz="1400" dirty="0">
                  <a:effectLst/>
                  <a:latin typeface="Calibri" panose="020F0502020204030204" pitchFamily="34" charset="0"/>
                  <a:ea typeface="Calibri" panose="020F0502020204030204" pitchFamily="34" charset="0"/>
                  <a:cs typeface="Times New Roman" panose="02020603050405020304" pitchFamily="18" charset="0"/>
                </a:rPr>
                <a:t>la mezcla asfáltica abierta un gradiente térmico de 3.42˚C/cm.</a:t>
              </a:r>
              <a:endParaRPr sz="1400" dirty="0">
                <a:solidFill>
                  <a:srgbClr val="434343"/>
                </a:solidFill>
                <a:latin typeface="Roboto"/>
                <a:ea typeface="Roboto"/>
                <a:cs typeface="Roboto"/>
                <a:sym typeface="Roboto"/>
              </a:endParaRPr>
            </a:p>
            <a:p>
              <a:pPr marL="0" lvl="0" indent="0" algn="l" rtl="0">
                <a:spcBef>
                  <a:spcPts val="0"/>
                </a:spcBef>
                <a:spcAft>
                  <a:spcPts val="0"/>
                </a:spcAft>
                <a:buNone/>
              </a:pPr>
              <a:endParaRPr sz="1400" dirty="0">
                <a:solidFill>
                  <a:srgbClr val="434343"/>
                </a:solidFill>
                <a:latin typeface="Roboto"/>
                <a:ea typeface="Roboto"/>
                <a:cs typeface="Roboto"/>
                <a:sym typeface="Roboto"/>
              </a:endParaRPr>
            </a:p>
          </p:txBody>
        </p:sp>
        <p:sp>
          <p:nvSpPr>
            <p:cNvPr id="78" name="Google Shape;1888;p40">
              <a:extLst>
                <a:ext uri="{FF2B5EF4-FFF2-40B4-BE49-F238E27FC236}">
                  <a16:creationId xmlns:a16="http://schemas.microsoft.com/office/drawing/2014/main" id="{4C1F7701-B13F-4524-AA6E-5C40227A6049}"/>
                </a:ext>
              </a:extLst>
            </p:cNvPr>
            <p:cNvSpPr/>
            <p:nvPr/>
          </p:nvSpPr>
          <p:spPr>
            <a:xfrm>
              <a:off x="5475683" y="4371588"/>
              <a:ext cx="137676" cy="217999"/>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marL="0" lvl="0" indent="0" rtl="0">
                <a:spcBef>
                  <a:spcPts val="0"/>
                </a:spcBef>
                <a:spcAft>
                  <a:spcPts val="0"/>
                </a:spcAft>
                <a:buNone/>
              </a:pPr>
              <a:r>
                <a:rPr lang="en" sz="1700" dirty="0">
                  <a:solidFill>
                    <a:srgbClr val="FFFFFF"/>
                  </a:solidFill>
                  <a:latin typeface="Fira Sans Extra Condensed Medium"/>
                  <a:ea typeface="Fira Sans Extra Condensed Medium"/>
                  <a:cs typeface="Fira Sans Extra Condensed Medium"/>
                  <a:sym typeface="Fira Sans Extra Condensed Medium"/>
                </a:rPr>
                <a:t>5</a:t>
              </a:r>
              <a:endParaRPr dirty="0">
                <a:solidFill>
                  <a:srgbClr val="FFFFFF"/>
                </a:solidFill>
              </a:endParaRPr>
            </a:p>
          </p:txBody>
        </p:sp>
      </p:grpSp>
      <p:sp>
        <p:nvSpPr>
          <p:cNvPr id="81" name="Google Shape;1827;p40">
            <a:extLst>
              <a:ext uri="{FF2B5EF4-FFF2-40B4-BE49-F238E27FC236}">
                <a16:creationId xmlns:a16="http://schemas.microsoft.com/office/drawing/2014/main" id="{6EB58AE7-BD98-4875-ADC1-500EF6AD254F}"/>
              </a:ext>
            </a:extLst>
          </p:cNvPr>
          <p:cNvSpPr/>
          <p:nvPr/>
        </p:nvSpPr>
        <p:spPr>
          <a:xfrm>
            <a:off x="923408" y="2059848"/>
            <a:ext cx="586848" cy="584076"/>
          </a:xfrm>
          <a:custGeom>
            <a:avLst/>
            <a:gdLst/>
            <a:ahLst/>
            <a:cxnLst/>
            <a:rect l="l" t="t" r="r" b="b"/>
            <a:pathLst>
              <a:path w="17111" h="17122" extrusionOk="0">
                <a:moveTo>
                  <a:pt x="8538" y="0"/>
                </a:moveTo>
                <a:lnTo>
                  <a:pt x="8538" y="0"/>
                </a:lnTo>
                <a:cubicBezTo>
                  <a:pt x="3823" y="0"/>
                  <a:pt x="1" y="3834"/>
                  <a:pt x="1" y="8573"/>
                </a:cubicBezTo>
                <a:lnTo>
                  <a:pt x="1" y="8573"/>
                </a:lnTo>
                <a:cubicBezTo>
                  <a:pt x="1" y="13288"/>
                  <a:pt x="3823" y="17121"/>
                  <a:pt x="8538" y="17121"/>
                </a:cubicBezTo>
                <a:lnTo>
                  <a:pt x="17110" y="17121"/>
                </a:lnTo>
                <a:lnTo>
                  <a:pt x="17110" y="8573"/>
                </a:lnTo>
                <a:cubicBezTo>
                  <a:pt x="17110" y="3834"/>
                  <a:pt x="13276" y="0"/>
                  <a:pt x="8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 name="Google Shape;1828;p40">
            <a:extLst>
              <a:ext uri="{FF2B5EF4-FFF2-40B4-BE49-F238E27FC236}">
                <a16:creationId xmlns:a16="http://schemas.microsoft.com/office/drawing/2014/main" id="{7F9EBE33-4762-497A-92E1-66ABD54D9263}"/>
              </a:ext>
            </a:extLst>
          </p:cNvPr>
          <p:cNvSpPr/>
          <p:nvPr/>
        </p:nvSpPr>
        <p:spPr>
          <a:xfrm>
            <a:off x="995705" y="2132132"/>
            <a:ext cx="442254" cy="439507"/>
          </a:xfrm>
          <a:custGeom>
            <a:avLst/>
            <a:gdLst/>
            <a:ahLst/>
            <a:cxnLst/>
            <a:rect l="l" t="t" r="r" b="b"/>
            <a:pathLst>
              <a:path w="12895" h="12884" extrusionOk="0">
                <a:moveTo>
                  <a:pt x="6442" y="1"/>
                </a:moveTo>
                <a:cubicBezTo>
                  <a:pt x="2882" y="1"/>
                  <a:pt x="0" y="2870"/>
                  <a:pt x="0" y="6430"/>
                </a:cubicBezTo>
                <a:cubicBezTo>
                  <a:pt x="0" y="9990"/>
                  <a:pt x="2882" y="12883"/>
                  <a:pt x="6442" y="12883"/>
                </a:cubicBezTo>
                <a:cubicBezTo>
                  <a:pt x="10002" y="12883"/>
                  <a:pt x="12895" y="9990"/>
                  <a:pt x="12895" y="6430"/>
                </a:cubicBezTo>
                <a:cubicBezTo>
                  <a:pt x="12895" y="2870"/>
                  <a:pt x="10002" y="1"/>
                  <a:pt x="64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ES" dirty="0"/>
              <a:t> </a:t>
            </a:r>
            <a:r>
              <a:rPr lang="es-ES" sz="2000" b="1" dirty="0">
                <a:solidFill>
                  <a:schemeClr val="accent1">
                    <a:lumMod val="75000"/>
                  </a:schemeClr>
                </a:solidFill>
              </a:rPr>
              <a:t>1</a:t>
            </a:r>
            <a:endParaRPr lang="es-ES" b="1" dirty="0">
              <a:solidFill>
                <a:schemeClr val="accent1">
                  <a:lumMod val="75000"/>
                </a:schemeClr>
              </a:solidFill>
            </a:endParaRPr>
          </a:p>
        </p:txBody>
      </p:sp>
      <p:sp>
        <p:nvSpPr>
          <p:cNvPr id="85" name="Google Shape;1828;p40">
            <a:extLst>
              <a:ext uri="{FF2B5EF4-FFF2-40B4-BE49-F238E27FC236}">
                <a16:creationId xmlns:a16="http://schemas.microsoft.com/office/drawing/2014/main" id="{E41DCCC2-36C5-47A1-9E53-108EBC34BACC}"/>
              </a:ext>
            </a:extLst>
          </p:cNvPr>
          <p:cNvSpPr/>
          <p:nvPr/>
        </p:nvSpPr>
        <p:spPr>
          <a:xfrm>
            <a:off x="1126173" y="3220977"/>
            <a:ext cx="442254" cy="439507"/>
          </a:xfrm>
          <a:custGeom>
            <a:avLst/>
            <a:gdLst/>
            <a:ahLst/>
            <a:cxnLst/>
            <a:rect l="l" t="t" r="r" b="b"/>
            <a:pathLst>
              <a:path w="12895" h="12884" extrusionOk="0">
                <a:moveTo>
                  <a:pt x="6442" y="1"/>
                </a:moveTo>
                <a:cubicBezTo>
                  <a:pt x="2882" y="1"/>
                  <a:pt x="0" y="2870"/>
                  <a:pt x="0" y="6430"/>
                </a:cubicBezTo>
                <a:cubicBezTo>
                  <a:pt x="0" y="9990"/>
                  <a:pt x="2882" y="12883"/>
                  <a:pt x="6442" y="12883"/>
                </a:cubicBezTo>
                <a:cubicBezTo>
                  <a:pt x="10002" y="12883"/>
                  <a:pt x="12895" y="9990"/>
                  <a:pt x="12895" y="6430"/>
                </a:cubicBezTo>
                <a:cubicBezTo>
                  <a:pt x="12895" y="2870"/>
                  <a:pt x="10002" y="1"/>
                  <a:pt x="64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ES" dirty="0"/>
              <a:t> </a:t>
            </a:r>
            <a:r>
              <a:rPr lang="es-ES" sz="2000" b="1" dirty="0">
                <a:solidFill>
                  <a:srgbClr val="FFC000"/>
                </a:solidFill>
              </a:rPr>
              <a:t>3</a:t>
            </a:r>
            <a:endParaRPr lang="es-ES" b="1" dirty="0">
              <a:solidFill>
                <a:srgbClr val="FFC000"/>
              </a:solidFill>
            </a:endParaRPr>
          </a:p>
        </p:txBody>
      </p:sp>
      <p:sp>
        <p:nvSpPr>
          <p:cNvPr id="86" name="Google Shape;1828;p40">
            <a:extLst>
              <a:ext uri="{FF2B5EF4-FFF2-40B4-BE49-F238E27FC236}">
                <a16:creationId xmlns:a16="http://schemas.microsoft.com/office/drawing/2014/main" id="{88EA1FE9-FB50-4FBB-A1F1-F339CAFEAFEB}"/>
              </a:ext>
            </a:extLst>
          </p:cNvPr>
          <p:cNvSpPr/>
          <p:nvPr/>
        </p:nvSpPr>
        <p:spPr>
          <a:xfrm>
            <a:off x="2834231" y="3233232"/>
            <a:ext cx="442254" cy="439507"/>
          </a:xfrm>
          <a:custGeom>
            <a:avLst/>
            <a:gdLst/>
            <a:ahLst/>
            <a:cxnLst/>
            <a:rect l="l" t="t" r="r" b="b"/>
            <a:pathLst>
              <a:path w="12895" h="12884" extrusionOk="0">
                <a:moveTo>
                  <a:pt x="6442" y="1"/>
                </a:moveTo>
                <a:cubicBezTo>
                  <a:pt x="2882" y="1"/>
                  <a:pt x="0" y="2870"/>
                  <a:pt x="0" y="6430"/>
                </a:cubicBezTo>
                <a:cubicBezTo>
                  <a:pt x="0" y="9990"/>
                  <a:pt x="2882" y="12883"/>
                  <a:pt x="6442" y="12883"/>
                </a:cubicBezTo>
                <a:cubicBezTo>
                  <a:pt x="10002" y="12883"/>
                  <a:pt x="12895" y="9990"/>
                  <a:pt x="12895" y="6430"/>
                </a:cubicBezTo>
                <a:cubicBezTo>
                  <a:pt x="12895" y="2870"/>
                  <a:pt x="10002" y="1"/>
                  <a:pt x="64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ES" dirty="0"/>
              <a:t> </a:t>
            </a:r>
            <a:r>
              <a:rPr lang="es-ES" sz="2000" b="1" dirty="0">
                <a:solidFill>
                  <a:schemeClr val="accent1">
                    <a:lumMod val="75000"/>
                  </a:schemeClr>
                </a:solidFill>
              </a:rPr>
              <a:t>4</a:t>
            </a:r>
            <a:endParaRPr lang="es-ES" b="1" dirty="0">
              <a:solidFill>
                <a:schemeClr val="accent1">
                  <a:lumMod val="75000"/>
                </a:schemeClr>
              </a:solidFill>
            </a:endParaRPr>
          </a:p>
        </p:txBody>
      </p:sp>
      <p:sp>
        <p:nvSpPr>
          <p:cNvPr id="87" name="Google Shape;1840;p40">
            <a:extLst>
              <a:ext uri="{FF2B5EF4-FFF2-40B4-BE49-F238E27FC236}">
                <a16:creationId xmlns:a16="http://schemas.microsoft.com/office/drawing/2014/main" id="{B3047B9D-8306-4200-B712-CA01F7FC5C75}"/>
              </a:ext>
            </a:extLst>
          </p:cNvPr>
          <p:cNvSpPr/>
          <p:nvPr/>
        </p:nvSpPr>
        <p:spPr>
          <a:xfrm>
            <a:off x="2761936" y="4417866"/>
            <a:ext cx="586812" cy="583666"/>
          </a:xfrm>
          <a:custGeom>
            <a:avLst/>
            <a:gdLst/>
            <a:ahLst/>
            <a:cxnLst/>
            <a:rect l="l" t="t" r="r" b="b"/>
            <a:pathLst>
              <a:path w="17110" h="17110" extrusionOk="0">
                <a:moveTo>
                  <a:pt x="8537" y="1"/>
                </a:moveTo>
                <a:lnTo>
                  <a:pt x="8537" y="1"/>
                </a:lnTo>
                <a:cubicBezTo>
                  <a:pt x="3822" y="1"/>
                  <a:pt x="1" y="3835"/>
                  <a:pt x="1" y="8549"/>
                </a:cubicBezTo>
                <a:lnTo>
                  <a:pt x="1" y="8549"/>
                </a:lnTo>
                <a:cubicBezTo>
                  <a:pt x="1" y="13288"/>
                  <a:pt x="3822" y="17110"/>
                  <a:pt x="8537" y="17110"/>
                </a:cubicBezTo>
                <a:lnTo>
                  <a:pt x="17110" y="17110"/>
                </a:lnTo>
                <a:lnTo>
                  <a:pt x="17110" y="8549"/>
                </a:lnTo>
                <a:cubicBezTo>
                  <a:pt x="17110" y="3835"/>
                  <a:pt x="13276" y="1"/>
                  <a:pt x="85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 name="Google Shape;1841;p40">
            <a:extLst>
              <a:ext uri="{FF2B5EF4-FFF2-40B4-BE49-F238E27FC236}">
                <a16:creationId xmlns:a16="http://schemas.microsoft.com/office/drawing/2014/main" id="{449E9BB1-1789-41E5-BFA1-247087F78C76}"/>
              </a:ext>
            </a:extLst>
          </p:cNvPr>
          <p:cNvSpPr/>
          <p:nvPr/>
        </p:nvSpPr>
        <p:spPr>
          <a:xfrm>
            <a:off x="2834198" y="4489774"/>
            <a:ext cx="442287" cy="439882"/>
          </a:xfrm>
          <a:custGeom>
            <a:avLst/>
            <a:gdLst/>
            <a:ahLst/>
            <a:cxnLst/>
            <a:rect l="l" t="t" r="r" b="b"/>
            <a:pathLst>
              <a:path w="12896" h="12895" extrusionOk="0">
                <a:moveTo>
                  <a:pt x="6442" y="0"/>
                </a:moveTo>
                <a:cubicBezTo>
                  <a:pt x="2882" y="0"/>
                  <a:pt x="1" y="2881"/>
                  <a:pt x="1" y="6453"/>
                </a:cubicBezTo>
                <a:cubicBezTo>
                  <a:pt x="1" y="10013"/>
                  <a:pt x="2882" y="12895"/>
                  <a:pt x="6442" y="12895"/>
                </a:cubicBezTo>
                <a:cubicBezTo>
                  <a:pt x="10002" y="12895"/>
                  <a:pt x="12895" y="10013"/>
                  <a:pt x="12895" y="6453"/>
                </a:cubicBezTo>
                <a:cubicBezTo>
                  <a:pt x="12895" y="2881"/>
                  <a:pt x="10002" y="0"/>
                  <a:pt x="64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ES" sz="2000" b="1" dirty="0">
                <a:solidFill>
                  <a:srgbClr val="92D050"/>
                </a:solidFill>
              </a:rPr>
              <a:t> 5</a:t>
            </a:r>
            <a:endParaRPr b="1" dirty="0">
              <a:solidFill>
                <a:srgbClr val="92D050"/>
              </a:solidFill>
            </a:endParaRPr>
          </a:p>
        </p:txBody>
      </p:sp>
      <p:sp>
        <p:nvSpPr>
          <p:cNvPr id="89" name="Title 2">
            <a:extLst>
              <a:ext uri="{FF2B5EF4-FFF2-40B4-BE49-F238E27FC236}">
                <a16:creationId xmlns:a16="http://schemas.microsoft.com/office/drawing/2014/main" id="{70D29665-C394-4CD5-887A-483D810FCB54}"/>
              </a:ext>
            </a:extLst>
          </p:cNvPr>
          <p:cNvSpPr>
            <a:spLocks noGrp="1"/>
          </p:cNvSpPr>
          <p:nvPr>
            <p:ph type="title"/>
          </p:nvPr>
        </p:nvSpPr>
        <p:spPr>
          <a:xfrm>
            <a:off x="4624392" y="577495"/>
            <a:ext cx="7200430" cy="585216"/>
          </a:xfrm>
        </p:spPr>
        <p:txBody>
          <a:bodyPr/>
          <a:lstStyle/>
          <a:p>
            <a:r>
              <a:rPr lang="en-US" dirty="0" err="1"/>
              <a:t>Conclusiones</a:t>
            </a:r>
            <a:endParaRPr lang="en-US" dirty="0"/>
          </a:p>
        </p:txBody>
      </p:sp>
    </p:spTree>
    <p:extLst>
      <p:ext uri="{BB962C8B-B14F-4D97-AF65-F5344CB8AC3E}">
        <p14:creationId xmlns:p14="http://schemas.microsoft.com/office/powerpoint/2010/main" val="34814080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EC9D9192-EEFE-445A-9B98-02D55BC8BBDB}"/>
              </a:ext>
            </a:extLst>
          </p:cNvPr>
          <p:cNvPicPr>
            <a:picLocks noChangeAspect="1"/>
          </p:cNvPicPr>
          <p:nvPr/>
        </p:nvPicPr>
        <p:blipFill rotWithShape="1">
          <a:blip r:embed="rId2">
            <a:lum bright="70000" contrast="-70000"/>
            <a:extLst>
              <a:ext uri="{28A0092B-C50C-407E-A947-70E740481C1C}">
                <a14:useLocalDpi xmlns:a14="http://schemas.microsoft.com/office/drawing/2010/main" val="0"/>
              </a:ext>
            </a:extLst>
          </a:blip>
          <a:srcRect t="23002"/>
          <a:stretch/>
        </p:blipFill>
        <p:spPr>
          <a:xfrm>
            <a:off x="0" y="1038143"/>
            <a:ext cx="12192000" cy="4803045"/>
          </a:xfrm>
          <a:prstGeom prst="rect">
            <a:avLst/>
          </a:prstGeom>
          <a:ln>
            <a:noFill/>
          </a:ln>
          <a:effectLst>
            <a:softEdge rad="112500"/>
          </a:effectLst>
        </p:spPr>
      </p:pic>
      <p:sp>
        <p:nvSpPr>
          <p:cNvPr id="4" name="Marcador de número de diapositiva 3">
            <a:extLst>
              <a:ext uri="{FF2B5EF4-FFF2-40B4-BE49-F238E27FC236}">
                <a16:creationId xmlns:a16="http://schemas.microsoft.com/office/drawing/2014/main" id="{3D923213-AE7C-4440-A2DC-0B2E8F09BC87}"/>
              </a:ext>
            </a:extLst>
          </p:cNvPr>
          <p:cNvSpPr>
            <a:spLocks noGrp="1"/>
          </p:cNvSpPr>
          <p:nvPr>
            <p:ph type="sldNum" sz="quarter" idx="12"/>
          </p:nvPr>
        </p:nvSpPr>
        <p:spPr/>
        <p:txBody>
          <a:bodyPr/>
          <a:lstStyle/>
          <a:p>
            <a:fld id="{5A745FF5-85E7-44FB-BA6C-21F3DA7B9E3F}" type="slidenum">
              <a:rPr lang="es-EC" smtClean="0">
                <a:solidFill>
                  <a:prstClr val="black">
                    <a:tint val="75000"/>
                  </a:prstClr>
                </a:solidFill>
              </a:rPr>
              <a:pPr/>
              <a:t>52</a:t>
            </a:fld>
            <a:endParaRPr lang="es-EC" dirty="0">
              <a:solidFill>
                <a:prstClr val="black">
                  <a:tint val="75000"/>
                </a:prstClr>
              </a:solidFill>
            </a:endParaRPr>
          </a:p>
        </p:txBody>
      </p:sp>
      <p:sp>
        <p:nvSpPr>
          <p:cNvPr id="5" name="Shape">
            <a:extLst>
              <a:ext uri="{FF2B5EF4-FFF2-40B4-BE49-F238E27FC236}">
                <a16:creationId xmlns:a16="http://schemas.microsoft.com/office/drawing/2014/main" id="{8287BB10-0C8A-4F22-940D-9271587E453D}"/>
              </a:ext>
            </a:extLst>
          </p:cNvPr>
          <p:cNvSpPr/>
          <p:nvPr/>
        </p:nvSpPr>
        <p:spPr>
          <a:xfrm>
            <a:off x="0" y="1005237"/>
            <a:ext cx="12192000" cy="634398"/>
          </a:xfrm>
          <a:custGeom>
            <a:avLst/>
            <a:gdLst/>
            <a:ahLst/>
            <a:cxnLst>
              <a:cxn ang="0">
                <a:pos x="wd2" y="hd2"/>
              </a:cxn>
              <a:cxn ang="5400000">
                <a:pos x="wd2" y="hd2"/>
              </a:cxn>
              <a:cxn ang="10800000">
                <a:pos x="wd2" y="hd2"/>
              </a:cxn>
              <a:cxn ang="16200000">
                <a:pos x="wd2" y="hd2"/>
              </a:cxn>
            </a:cxnLst>
            <a:rect l="0" t="0" r="r" b="b"/>
            <a:pathLst>
              <a:path w="21600" h="21600" extrusionOk="0">
                <a:moveTo>
                  <a:pt x="20922" y="317"/>
                </a:moveTo>
                <a:lnTo>
                  <a:pt x="19860" y="301"/>
                </a:lnTo>
                <a:lnTo>
                  <a:pt x="19860" y="301"/>
                </a:lnTo>
                <a:lnTo>
                  <a:pt x="18821" y="285"/>
                </a:lnTo>
                <a:lnTo>
                  <a:pt x="17759" y="269"/>
                </a:lnTo>
                <a:lnTo>
                  <a:pt x="16697" y="254"/>
                </a:lnTo>
                <a:lnTo>
                  <a:pt x="15642" y="238"/>
                </a:lnTo>
                <a:lnTo>
                  <a:pt x="14580" y="222"/>
                </a:lnTo>
                <a:lnTo>
                  <a:pt x="13518" y="206"/>
                </a:lnTo>
                <a:lnTo>
                  <a:pt x="12456" y="190"/>
                </a:lnTo>
                <a:lnTo>
                  <a:pt x="11406" y="174"/>
                </a:lnTo>
                <a:lnTo>
                  <a:pt x="11406" y="174"/>
                </a:lnTo>
                <a:lnTo>
                  <a:pt x="10345" y="159"/>
                </a:lnTo>
                <a:lnTo>
                  <a:pt x="9282" y="143"/>
                </a:lnTo>
                <a:lnTo>
                  <a:pt x="8220" y="127"/>
                </a:lnTo>
                <a:lnTo>
                  <a:pt x="7181" y="111"/>
                </a:lnTo>
                <a:lnTo>
                  <a:pt x="7181" y="111"/>
                </a:lnTo>
                <a:lnTo>
                  <a:pt x="6119" y="95"/>
                </a:lnTo>
                <a:lnTo>
                  <a:pt x="5057" y="79"/>
                </a:lnTo>
                <a:lnTo>
                  <a:pt x="3995" y="63"/>
                </a:lnTo>
                <a:lnTo>
                  <a:pt x="2940" y="48"/>
                </a:lnTo>
                <a:lnTo>
                  <a:pt x="1878" y="32"/>
                </a:lnTo>
                <a:lnTo>
                  <a:pt x="816" y="16"/>
                </a:lnTo>
                <a:lnTo>
                  <a:pt x="0" y="0"/>
                </a:lnTo>
                <a:lnTo>
                  <a:pt x="0" y="10023"/>
                </a:lnTo>
                <a:cubicBezTo>
                  <a:pt x="2" y="10015"/>
                  <a:pt x="4" y="10007"/>
                  <a:pt x="6" y="10007"/>
                </a:cubicBezTo>
                <a:lnTo>
                  <a:pt x="6" y="10007"/>
                </a:lnTo>
                <a:lnTo>
                  <a:pt x="209" y="10007"/>
                </a:lnTo>
                <a:cubicBezTo>
                  <a:pt x="216" y="10007"/>
                  <a:pt x="223" y="10047"/>
                  <a:pt x="228" y="10126"/>
                </a:cubicBezTo>
                <a:cubicBezTo>
                  <a:pt x="233" y="10205"/>
                  <a:pt x="236" y="10301"/>
                  <a:pt x="236" y="10404"/>
                </a:cubicBezTo>
                <a:lnTo>
                  <a:pt x="236" y="10879"/>
                </a:lnTo>
                <a:cubicBezTo>
                  <a:pt x="236" y="11101"/>
                  <a:pt x="224" y="11276"/>
                  <a:pt x="209" y="11276"/>
                </a:cubicBezTo>
                <a:lnTo>
                  <a:pt x="209" y="11276"/>
                </a:lnTo>
                <a:lnTo>
                  <a:pt x="6" y="11276"/>
                </a:lnTo>
                <a:cubicBezTo>
                  <a:pt x="4" y="11276"/>
                  <a:pt x="2" y="11268"/>
                  <a:pt x="1" y="11260"/>
                </a:cubicBezTo>
                <a:lnTo>
                  <a:pt x="1" y="21275"/>
                </a:lnTo>
                <a:lnTo>
                  <a:pt x="815" y="21291"/>
                </a:lnTo>
                <a:lnTo>
                  <a:pt x="1877" y="21307"/>
                </a:lnTo>
                <a:lnTo>
                  <a:pt x="2932" y="21323"/>
                </a:lnTo>
                <a:lnTo>
                  <a:pt x="3994" y="21338"/>
                </a:lnTo>
                <a:lnTo>
                  <a:pt x="5056" y="21354"/>
                </a:lnTo>
                <a:lnTo>
                  <a:pt x="6118" y="21370"/>
                </a:lnTo>
                <a:lnTo>
                  <a:pt x="7157" y="21386"/>
                </a:lnTo>
                <a:lnTo>
                  <a:pt x="7157" y="21386"/>
                </a:lnTo>
                <a:lnTo>
                  <a:pt x="8219" y="21402"/>
                </a:lnTo>
                <a:lnTo>
                  <a:pt x="9280" y="21418"/>
                </a:lnTo>
                <a:lnTo>
                  <a:pt x="10343" y="21434"/>
                </a:lnTo>
                <a:lnTo>
                  <a:pt x="11405" y="21449"/>
                </a:lnTo>
                <a:lnTo>
                  <a:pt x="11405" y="21449"/>
                </a:lnTo>
                <a:lnTo>
                  <a:pt x="12454" y="21465"/>
                </a:lnTo>
                <a:lnTo>
                  <a:pt x="13516" y="21481"/>
                </a:lnTo>
                <a:lnTo>
                  <a:pt x="14579" y="21497"/>
                </a:lnTo>
                <a:lnTo>
                  <a:pt x="15634" y="21513"/>
                </a:lnTo>
                <a:lnTo>
                  <a:pt x="15634" y="21513"/>
                </a:lnTo>
                <a:lnTo>
                  <a:pt x="16696" y="21529"/>
                </a:lnTo>
                <a:lnTo>
                  <a:pt x="17757" y="21545"/>
                </a:lnTo>
                <a:lnTo>
                  <a:pt x="18819" y="21560"/>
                </a:lnTo>
                <a:lnTo>
                  <a:pt x="19881" y="21576"/>
                </a:lnTo>
                <a:lnTo>
                  <a:pt x="19881" y="21576"/>
                </a:lnTo>
                <a:lnTo>
                  <a:pt x="20920" y="21592"/>
                </a:lnTo>
                <a:lnTo>
                  <a:pt x="21600" y="21600"/>
                </a:lnTo>
                <a:lnTo>
                  <a:pt x="21600" y="325"/>
                </a:lnTo>
                <a:lnTo>
                  <a:pt x="20922" y="317"/>
                </a:lnTo>
                <a:close/>
                <a:moveTo>
                  <a:pt x="708" y="10879"/>
                </a:moveTo>
                <a:cubicBezTo>
                  <a:pt x="708" y="10982"/>
                  <a:pt x="706" y="11085"/>
                  <a:pt x="700" y="11157"/>
                </a:cubicBezTo>
                <a:cubicBezTo>
                  <a:pt x="695" y="11228"/>
                  <a:pt x="688" y="11276"/>
                  <a:pt x="681" y="11276"/>
                </a:cubicBezTo>
                <a:lnTo>
                  <a:pt x="681" y="11276"/>
                </a:lnTo>
                <a:lnTo>
                  <a:pt x="478" y="11276"/>
                </a:lnTo>
                <a:cubicBezTo>
                  <a:pt x="471" y="11276"/>
                  <a:pt x="464" y="11236"/>
                  <a:pt x="459" y="11157"/>
                </a:cubicBezTo>
                <a:cubicBezTo>
                  <a:pt x="454" y="11085"/>
                  <a:pt x="451" y="10982"/>
                  <a:pt x="451" y="10879"/>
                </a:cubicBezTo>
                <a:lnTo>
                  <a:pt x="451" y="10403"/>
                </a:lnTo>
                <a:cubicBezTo>
                  <a:pt x="451" y="10181"/>
                  <a:pt x="463" y="10007"/>
                  <a:pt x="478" y="10007"/>
                </a:cubicBezTo>
                <a:lnTo>
                  <a:pt x="478" y="10007"/>
                </a:lnTo>
                <a:lnTo>
                  <a:pt x="681" y="10007"/>
                </a:lnTo>
                <a:cubicBezTo>
                  <a:pt x="696" y="10007"/>
                  <a:pt x="708" y="10181"/>
                  <a:pt x="708" y="10403"/>
                </a:cubicBezTo>
                <a:lnTo>
                  <a:pt x="708" y="10879"/>
                </a:lnTo>
                <a:close/>
                <a:moveTo>
                  <a:pt x="1181" y="10887"/>
                </a:moveTo>
                <a:cubicBezTo>
                  <a:pt x="1181" y="11109"/>
                  <a:pt x="1169" y="11284"/>
                  <a:pt x="1154" y="11284"/>
                </a:cubicBezTo>
                <a:lnTo>
                  <a:pt x="1154" y="11284"/>
                </a:lnTo>
                <a:lnTo>
                  <a:pt x="951" y="11284"/>
                </a:lnTo>
                <a:cubicBezTo>
                  <a:pt x="944" y="11284"/>
                  <a:pt x="937" y="11244"/>
                  <a:pt x="932" y="11165"/>
                </a:cubicBezTo>
                <a:cubicBezTo>
                  <a:pt x="927" y="11085"/>
                  <a:pt x="924" y="10990"/>
                  <a:pt x="924" y="10887"/>
                </a:cubicBezTo>
                <a:lnTo>
                  <a:pt x="924" y="10411"/>
                </a:lnTo>
                <a:cubicBezTo>
                  <a:pt x="924" y="10189"/>
                  <a:pt x="936" y="10015"/>
                  <a:pt x="951" y="10015"/>
                </a:cubicBezTo>
                <a:lnTo>
                  <a:pt x="951" y="10015"/>
                </a:lnTo>
                <a:lnTo>
                  <a:pt x="1154" y="10015"/>
                </a:lnTo>
                <a:cubicBezTo>
                  <a:pt x="1161" y="10015"/>
                  <a:pt x="1168" y="10055"/>
                  <a:pt x="1173" y="10134"/>
                </a:cubicBezTo>
                <a:cubicBezTo>
                  <a:pt x="1178" y="10213"/>
                  <a:pt x="1181" y="10308"/>
                  <a:pt x="1181" y="10411"/>
                </a:cubicBezTo>
                <a:lnTo>
                  <a:pt x="1181" y="10887"/>
                </a:lnTo>
                <a:close/>
                <a:moveTo>
                  <a:pt x="1654" y="10895"/>
                </a:moveTo>
                <a:cubicBezTo>
                  <a:pt x="1654" y="11117"/>
                  <a:pt x="1642" y="11292"/>
                  <a:pt x="1627" y="11292"/>
                </a:cubicBezTo>
                <a:lnTo>
                  <a:pt x="1627" y="11292"/>
                </a:lnTo>
                <a:lnTo>
                  <a:pt x="1424" y="11292"/>
                </a:lnTo>
                <a:cubicBezTo>
                  <a:pt x="1417" y="11292"/>
                  <a:pt x="1410" y="11252"/>
                  <a:pt x="1405" y="11173"/>
                </a:cubicBezTo>
                <a:cubicBezTo>
                  <a:pt x="1400" y="11093"/>
                  <a:pt x="1396" y="10998"/>
                  <a:pt x="1396" y="10895"/>
                </a:cubicBezTo>
                <a:lnTo>
                  <a:pt x="1396" y="10419"/>
                </a:lnTo>
                <a:cubicBezTo>
                  <a:pt x="1396" y="10197"/>
                  <a:pt x="1409" y="10023"/>
                  <a:pt x="1424" y="10023"/>
                </a:cubicBezTo>
                <a:lnTo>
                  <a:pt x="1424" y="10023"/>
                </a:lnTo>
                <a:lnTo>
                  <a:pt x="1627" y="10023"/>
                </a:lnTo>
                <a:cubicBezTo>
                  <a:pt x="1634" y="10023"/>
                  <a:pt x="1641" y="10062"/>
                  <a:pt x="1646" y="10142"/>
                </a:cubicBezTo>
                <a:cubicBezTo>
                  <a:pt x="1651" y="10221"/>
                  <a:pt x="1654" y="10316"/>
                  <a:pt x="1654" y="10419"/>
                </a:cubicBezTo>
                <a:lnTo>
                  <a:pt x="1654" y="10895"/>
                </a:lnTo>
                <a:close/>
                <a:moveTo>
                  <a:pt x="2126" y="10903"/>
                </a:moveTo>
                <a:cubicBezTo>
                  <a:pt x="2126" y="11125"/>
                  <a:pt x="2114" y="11299"/>
                  <a:pt x="2099" y="11299"/>
                </a:cubicBezTo>
                <a:cubicBezTo>
                  <a:pt x="2099" y="11299"/>
                  <a:pt x="2099" y="11299"/>
                  <a:pt x="2099" y="11299"/>
                </a:cubicBezTo>
                <a:lnTo>
                  <a:pt x="1896" y="11299"/>
                </a:lnTo>
                <a:cubicBezTo>
                  <a:pt x="1889" y="11299"/>
                  <a:pt x="1882" y="11260"/>
                  <a:pt x="1877" y="11181"/>
                </a:cubicBezTo>
                <a:cubicBezTo>
                  <a:pt x="1872" y="11109"/>
                  <a:pt x="1869" y="11006"/>
                  <a:pt x="1869" y="10903"/>
                </a:cubicBezTo>
                <a:lnTo>
                  <a:pt x="1869" y="10427"/>
                </a:lnTo>
                <a:cubicBezTo>
                  <a:pt x="1869" y="10205"/>
                  <a:pt x="1881" y="10031"/>
                  <a:pt x="1896" y="10031"/>
                </a:cubicBezTo>
                <a:lnTo>
                  <a:pt x="1896" y="10031"/>
                </a:lnTo>
                <a:lnTo>
                  <a:pt x="2099" y="10031"/>
                </a:lnTo>
                <a:cubicBezTo>
                  <a:pt x="2114" y="10031"/>
                  <a:pt x="2126" y="10205"/>
                  <a:pt x="2126" y="10427"/>
                </a:cubicBezTo>
                <a:lnTo>
                  <a:pt x="2126" y="10903"/>
                </a:lnTo>
                <a:close/>
                <a:moveTo>
                  <a:pt x="2599" y="10903"/>
                </a:moveTo>
                <a:cubicBezTo>
                  <a:pt x="2599" y="11006"/>
                  <a:pt x="2596" y="11109"/>
                  <a:pt x="2591" y="11181"/>
                </a:cubicBezTo>
                <a:cubicBezTo>
                  <a:pt x="2586" y="11252"/>
                  <a:pt x="2579" y="11299"/>
                  <a:pt x="2572" y="11299"/>
                </a:cubicBezTo>
                <a:lnTo>
                  <a:pt x="2572" y="11299"/>
                </a:lnTo>
                <a:lnTo>
                  <a:pt x="2369" y="11299"/>
                </a:lnTo>
                <a:cubicBezTo>
                  <a:pt x="2354" y="11299"/>
                  <a:pt x="2342" y="11125"/>
                  <a:pt x="2342" y="10903"/>
                </a:cubicBezTo>
                <a:lnTo>
                  <a:pt x="2342" y="10427"/>
                </a:lnTo>
                <a:cubicBezTo>
                  <a:pt x="2342" y="10324"/>
                  <a:pt x="2344" y="10221"/>
                  <a:pt x="2350" y="10150"/>
                </a:cubicBezTo>
                <a:cubicBezTo>
                  <a:pt x="2355" y="10078"/>
                  <a:pt x="2362" y="10031"/>
                  <a:pt x="2369" y="10031"/>
                </a:cubicBezTo>
                <a:lnTo>
                  <a:pt x="2369" y="10031"/>
                </a:lnTo>
                <a:lnTo>
                  <a:pt x="2572" y="10031"/>
                </a:lnTo>
                <a:cubicBezTo>
                  <a:pt x="2587" y="10031"/>
                  <a:pt x="2599" y="10205"/>
                  <a:pt x="2599" y="10427"/>
                </a:cubicBezTo>
                <a:lnTo>
                  <a:pt x="2599" y="10903"/>
                </a:lnTo>
                <a:close/>
                <a:moveTo>
                  <a:pt x="3059" y="10911"/>
                </a:moveTo>
                <a:cubicBezTo>
                  <a:pt x="3059" y="11014"/>
                  <a:pt x="3057" y="11117"/>
                  <a:pt x="3051" y="11188"/>
                </a:cubicBezTo>
                <a:cubicBezTo>
                  <a:pt x="3046" y="11260"/>
                  <a:pt x="3039" y="11307"/>
                  <a:pt x="3032" y="11307"/>
                </a:cubicBezTo>
                <a:lnTo>
                  <a:pt x="3032" y="11307"/>
                </a:lnTo>
                <a:lnTo>
                  <a:pt x="2933" y="11307"/>
                </a:lnTo>
                <a:cubicBezTo>
                  <a:pt x="2933" y="11307"/>
                  <a:pt x="2933" y="11307"/>
                  <a:pt x="2933" y="11307"/>
                </a:cubicBezTo>
                <a:lnTo>
                  <a:pt x="2842" y="11307"/>
                </a:lnTo>
                <a:cubicBezTo>
                  <a:pt x="2827" y="11307"/>
                  <a:pt x="2814" y="11133"/>
                  <a:pt x="2814" y="10911"/>
                </a:cubicBezTo>
                <a:lnTo>
                  <a:pt x="2814" y="10435"/>
                </a:lnTo>
                <a:cubicBezTo>
                  <a:pt x="2814" y="10332"/>
                  <a:pt x="2817" y="10229"/>
                  <a:pt x="2823" y="10158"/>
                </a:cubicBezTo>
                <a:cubicBezTo>
                  <a:pt x="2828" y="10086"/>
                  <a:pt x="2835" y="10039"/>
                  <a:pt x="2842" y="10039"/>
                </a:cubicBezTo>
                <a:lnTo>
                  <a:pt x="2842" y="10039"/>
                </a:lnTo>
                <a:lnTo>
                  <a:pt x="2940" y="10039"/>
                </a:lnTo>
                <a:cubicBezTo>
                  <a:pt x="2940" y="10039"/>
                  <a:pt x="2940" y="10039"/>
                  <a:pt x="2940" y="10039"/>
                </a:cubicBezTo>
                <a:lnTo>
                  <a:pt x="3032" y="10039"/>
                </a:lnTo>
                <a:cubicBezTo>
                  <a:pt x="3048" y="10039"/>
                  <a:pt x="3060" y="10213"/>
                  <a:pt x="3060" y="10435"/>
                </a:cubicBezTo>
                <a:lnTo>
                  <a:pt x="3060" y="10911"/>
                </a:lnTo>
                <a:close/>
                <a:moveTo>
                  <a:pt x="3532" y="10919"/>
                </a:moveTo>
                <a:cubicBezTo>
                  <a:pt x="3532" y="11141"/>
                  <a:pt x="3520" y="11315"/>
                  <a:pt x="3504" y="11315"/>
                </a:cubicBezTo>
                <a:lnTo>
                  <a:pt x="3504" y="11315"/>
                </a:lnTo>
                <a:lnTo>
                  <a:pt x="3302" y="11315"/>
                </a:lnTo>
                <a:cubicBezTo>
                  <a:pt x="3294" y="11315"/>
                  <a:pt x="3287" y="11276"/>
                  <a:pt x="3282" y="11196"/>
                </a:cubicBezTo>
                <a:cubicBezTo>
                  <a:pt x="3277" y="11125"/>
                  <a:pt x="3274" y="11022"/>
                  <a:pt x="3274" y="10919"/>
                </a:cubicBezTo>
                <a:lnTo>
                  <a:pt x="3274" y="10443"/>
                </a:lnTo>
                <a:cubicBezTo>
                  <a:pt x="3274" y="10221"/>
                  <a:pt x="3286" y="10047"/>
                  <a:pt x="3302" y="10047"/>
                </a:cubicBezTo>
                <a:lnTo>
                  <a:pt x="3302" y="10047"/>
                </a:lnTo>
                <a:lnTo>
                  <a:pt x="3504" y="10047"/>
                </a:lnTo>
                <a:cubicBezTo>
                  <a:pt x="3511" y="10047"/>
                  <a:pt x="3518" y="10086"/>
                  <a:pt x="3523" y="10166"/>
                </a:cubicBezTo>
                <a:cubicBezTo>
                  <a:pt x="3528" y="10237"/>
                  <a:pt x="3532" y="10340"/>
                  <a:pt x="3532" y="10443"/>
                </a:cubicBezTo>
                <a:lnTo>
                  <a:pt x="3532" y="10919"/>
                </a:lnTo>
                <a:close/>
                <a:moveTo>
                  <a:pt x="4004" y="10927"/>
                </a:moveTo>
                <a:cubicBezTo>
                  <a:pt x="4004" y="11030"/>
                  <a:pt x="4002" y="11133"/>
                  <a:pt x="3996" y="11204"/>
                </a:cubicBezTo>
                <a:cubicBezTo>
                  <a:pt x="3991" y="11276"/>
                  <a:pt x="3984" y="11323"/>
                  <a:pt x="3977" y="11323"/>
                </a:cubicBezTo>
                <a:lnTo>
                  <a:pt x="3977" y="11323"/>
                </a:lnTo>
                <a:lnTo>
                  <a:pt x="3774" y="11323"/>
                </a:lnTo>
                <a:cubicBezTo>
                  <a:pt x="3767" y="11323"/>
                  <a:pt x="3760" y="11284"/>
                  <a:pt x="3755" y="11204"/>
                </a:cubicBezTo>
                <a:cubicBezTo>
                  <a:pt x="3750" y="11125"/>
                  <a:pt x="3747" y="11030"/>
                  <a:pt x="3747" y="10927"/>
                </a:cubicBezTo>
                <a:lnTo>
                  <a:pt x="3747" y="10451"/>
                </a:lnTo>
                <a:cubicBezTo>
                  <a:pt x="3747" y="10229"/>
                  <a:pt x="3759" y="10055"/>
                  <a:pt x="3774" y="10055"/>
                </a:cubicBezTo>
                <a:lnTo>
                  <a:pt x="3774" y="10055"/>
                </a:lnTo>
                <a:lnTo>
                  <a:pt x="3977" y="10055"/>
                </a:lnTo>
                <a:cubicBezTo>
                  <a:pt x="3992" y="10055"/>
                  <a:pt x="4004" y="10229"/>
                  <a:pt x="4004" y="10451"/>
                </a:cubicBezTo>
                <a:lnTo>
                  <a:pt x="4004" y="10927"/>
                </a:lnTo>
                <a:close/>
                <a:moveTo>
                  <a:pt x="4477" y="10935"/>
                </a:moveTo>
                <a:cubicBezTo>
                  <a:pt x="4477" y="11038"/>
                  <a:pt x="4474" y="11141"/>
                  <a:pt x="4468" y="11212"/>
                </a:cubicBezTo>
                <a:cubicBezTo>
                  <a:pt x="4463" y="11284"/>
                  <a:pt x="4456" y="11331"/>
                  <a:pt x="4449" y="11331"/>
                </a:cubicBezTo>
                <a:lnTo>
                  <a:pt x="4449" y="11331"/>
                </a:lnTo>
                <a:lnTo>
                  <a:pt x="4247" y="11331"/>
                </a:lnTo>
                <a:cubicBezTo>
                  <a:pt x="4231" y="11331"/>
                  <a:pt x="4219" y="11157"/>
                  <a:pt x="4219" y="10935"/>
                </a:cubicBezTo>
                <a:lnTo>
                  <a:pt x="4219" y="10459"/>
                </a:lnTo>
                <a:cubicBezTo>
                  <a:pt x="4219" y="10356"/>
                  <a:pt x="4222" y="10253"/>
                  <a:pt x="4227" y="10181"/>
                </a:cubicBezTo>
                <a:cubicBezTo>
                  <a:pt x="4232" y="10110"/>
                  <a:pt x="4240" y="10062"/>
                  <a:pt x="4247" y="10062"/>
                </a:cubicBezTo>
                <a:lnTo>
                  <a:pt x="4247" y="10062"/>
                </a:lnTo>
                <a:lnTo>
                  <a:pt x="4449" y="10062"/>
                </a:lnTo>
                <a:cubicBezTo>
                  <a:pt x="4465" y="10062"/>
                  <a:pt x="4477" y="10237"/>
                  <a:pt x="4477" y="10459"/>
                </a:cubicBezTo>
                <a:lnTo>
                  <a:pt x="4477" y="10935"/>
                </a:lnTo>
                <a:close/>
                <a:moveTo>
                  <a:pt x="4950" y="10943"/>
                </a:moveTo>
                <a:cubicBezTo>
                  <a:pt x="4950" y="11046"/>
                  <a:pt x="4947" y="11149"/>
                  <a:pt x="4941" y="11220"/>
                </a:cubicBezTo>
                <a:cubicBezTo>
                  <a:pt x="4936" y="11292"/>
                  <a:pt x="4929" y="11339"/>
                  <a:pt x="4922" y="11339"/>
                </a:cubicBezTo>
                <a:lnTo>
                  <a:pt x="4922" y="11339"/>
                </a:lnTo>
                <a:lnTo>
                  <a:pt x="4720" y="11339"/>
                </a:lnTo>
                <a:cubicBezTo>
                  <a:pt x="4712" y="11339"/>
                  <a:pt x="4705" y="11299"/>
                  <a:pt x="4700" y="11220"/>
                </a:cubicBezTo>
                <a:cubicBezTo>
                  <a:pt x="4695" y="11149"/>
                  <a:pt x="4692" y="11046"/>
                  <a:pt x="4692" y="10943"/>
                </a:cubicBezTo>
                <a:lnTo>
                  <a:pt x="4692" y="10467"/>
                </a:lnTo>
                <a:cubicBezTo>
                  <a:pt x="4692" y="10245"/>
                  <a:pt x="4704" y="10070"/>
                  <a:pt x="4720" y="10070"/>
                </a:cubicBezTo>
                <a:lnTo>
                  <a:pt x="4720" y="10070"/>
                </a:lnTo>
                <a:lnTo>
                  <a:pt x="4922" y="10070"/>
                </a:lnTo>
                <a:cubicBezTo>
                  <a:pt x="4937" y="10070"/>
                  <a:pt x="4950" y="10245"/>
                  <a:pt x="4950" y="10467"/>
                </a:cubicBezTo>
                <a:lnTo>
                  <a:pt x="4950" y="10943"/>
                </a:lnTo>
                <a:close/>
                <a:moveTo>
                  <a:pt x="5422" y="10951"/>
                </a:moveTo>
                <a:cubicBezTo>
                  <a:pt x="5422" y="11173"/>
                  <a:pt x="5410" y="11347"/>
                  <a:pt x="5395" y="11347"/>
                </a:cubicBezTo>
                <a:lnTo>
                  <a:pt x="5395" y="11347"/>
                </a:lnTo>
                <a:lnTo>
                  <a:pt x="5192" y="11347"/>
                </a:lnTo>
                <a:cubicBezTo>
                  <a:pt x="5177" y="11347"/>
                  <a:pt x="5165" y="11173"/>
                  <a:pt x="5165" y="10951"/>
                </a:cubicBezTo>
                <a:lnTo>
                  <a:pt x="5165" y="10475"/>
                </a:lnTo>
                <a:cubicBezTo>
                  <a:pt x="5165" y="10372"/>
                  <a:pt x="5168" y="10269"/>
                  <a:pt x="5173" y="10197"/>
                </a:cubicBezTo>
                <a:cubicBezTo>
                  <a:pt x="5178" y="10126"/>
                  <a:pt x="5185" y="10078"/>
                  <a:pt x="5192" y="10078"/>
                </a:cubicBezTo>
                <a:lnTo>
                  <a:pt x="5192" y="10078"/>
                </a:lnTo>
                <a:lnTo>
                  <a:pt x="5395" y="10078"/>
                </a:lnTo>
                <a:cubicBezTo>
                  <a:pt x="5402" y="10078"/>
                  <a:pt x="5409" y="10118"/>
                  <a:pt x="5414" y="10197"/>
                </a:cubicBezTo>
                <a:cubicBezTo>
                  <a:pt x="5419" y="10269"/>
                  <a:pt x="5422" y="10372"/>
                  <a:pt x="5422" y="10475"/>
                </a:cubicBezTo>
                <a:lnTo>
                  <a:pt x="5422" y="10951"/>
                </a:lnTo>
                <a:close/>
                <a:moveTo>
                  <a:pt x="5895" y="10958"/>
                </a:moveTo>
                <a:cubicBezTo>
                  <a:pt x="5895" y="11181"/>
                  <a:pt x="5883" y="11355"/>
                  <a:pt x="5867" y="11355"/>
                </a:cubicBezTo>
                <a:lnTo>
                  <a:pt x="5867" y="11355"/>
                </a:lnTo>
                <a:lnTo>
                  <a:pt x="5665" y="11355"/>
                </a:lnTo>
                <a:cubicBezTo>
                  <a:pt x="5657" y="11355"/>
                  <a:pt x="5650" y="11315"/>
                  <a:pt x="5645" y="11236"/>
                </a:cubicBezTo>
                <a:cubicBezTo>
                  <a:pt x="5640" y="11157"/>
                  <a:pt x="5637" y="11062"/>
                  <a:pt x="5637" y="10958"/>
                </a:cubicBezTo>
                <a:lnTo>
                  <a:pt x="5637" y="10483"/>
                </a:lnTo>
                <a:cubicBezTo>
                  <a:pt x="5637" y="10261"/>
                  <a:pt x="5649" y="10086"/>
                  <a:pt x="5665" y="10086"/>
                </a:cubicBezTo>
                <a:cubicBezTo>
                  <a:pt x="5665" y="10086"/>
                  <a:pt x="5665" y="10086"/>
                  <a:pt x="5665" y="10086"/>
                </a:cubicBezTo>
                <a:lnTo>
                  <a:pt x="5867" y="10094"/>
                </a:lnTo>
                <a:cubicBezTo>
                  <a:pt x="5874" y="10094"/>
                  <a:pt x="5881" y="10134"/>
                  <a:pt x="5886" y="10213"/>
                </a:cubicBezTo>
                <a:cubicBezTo>
                  <a:pt x="5891" y="10284"/>
                  <a:pt x="5895" y="10388"/>
                  <a:pt x="5895" y="10491"/>
                </a:cubicBezTo>
                <a:lnTo>
                  <a:pt x="5895" y="10958"/>
                </a:lnTo>
                <a:close/>
                <a:moveTo>
                  <a:pt x="6368" y="10966"/>
                </a:moveTo>
                <a:cubicBezTo>
                  <a:pt x="6368" y="11069"/>
                  <a:pt x="6365" y="11173"/>
                  <a:pt x="6359" y="11244"/>
                </a:cubicBezTo>
                <a:cubicBezTo>
                  <a:pt x="6354" y="11315"/>
                  <a:pt x="6347" y="11363"/>
                  <a:pt x="6340" y="11363"/>
                </a:cubicBezTo>
                <a:lnTo>
                  <a:pt x="6340" y="11363"/>
                </a:lnTo>
                <a:lnTo>
                  <a:pt x="6137" y="11363"/>
                </a:lnTo>
                <a:cubicBezTo>
                  <a:pt x="6122" y="11363"/>
                  <a:pt x="6110" y="11188"/>
                  <a:pt x="6110" y="10966"/>
                </a:cubicBezTo>
                <a:lnTo>
                  <a:pt x="6110" y="10491"/>
                </a:lnTo>
                <a:cubicBezTo>
                  <a:pt x="6110" y="10388"/>
                  <a:pt x="6113" y="10284"/>
                  <a:pt x="6118" y="10213"/>
                </a:cubicBezTo>
                <a:cubicBezTo>
                  <a:pt x="6123" y="10142"/>
                  <a:pt x="6130" y="10094"/>
                  <a:pt x="6137" y="10094"/>
                </a:cubicBezTo>
                <a:lnTo>
                  <a:pt x="6137" y="10094"/>
                </a:lnTo>
                <a:lnTo>
                  <a:pt x="6340" y="10094"/>
                </a:lnTo>
                <a:cubicBezTo>
                  <a:pt x="6355" y="10094"/>
                  <a:pt x="6368" y="10269"/>
                  <a:pt x="6368" y="10491"/>
                </a:cubicBezTo>
                <a:lnTo>
                  <a:pt x="6368" y="10966"/>
                </a:lnTo>
                <a:close/>
                <a:moveTo>
                  <a:pt x="6840" y="10974"/>
                </a:moveTo>
                <a:cubicBezTo>
                  <a:pt x="6840" y="11077"/>
                  <a:pt x="6837" y="11181"/>
                  <a:pt x="6832" y="11252"/>
                </a:cubicBezTo>
                <a:cubicBezTo>
                  <a:pt x="6827" y="11323"/>
                  <a:pt x="6819" y="11371"/>
                  <a:pt x="6812" y="11371"/>
                </a:cubicBezTo>
                <a:lnTo>
                  <a:pt x="6812" y="11371"/>
                </a:lnTo>
                <a:lnTo>
                  <a:pt x="6610" y="11371"/>
                </a:lnTo>
                <a:cubicBezTo>
                  <a:pt x="6603" y="11371"/>
                  <a:pt x="6595" y="11331"/>
                  <a:pt x="6590" y="11252"/>
                </a:cubicBezTo>
                <a:cubicBezTo>
                  <a:pt x="6586" y="11173"/>
                  <a:pt x="6582" y="11077"/>
                  <a:pt x="6582" y="10974"/>
                </a:cubicBezTo>
                <a:lnTo>
                  <a:pt x="6582" y="10499"/>
                </a:lnTo>
                <a:cubicBezTo>
                  <a:pt x="6582" y="10277"/>
                  <a:pt x="6594" y="10102"/>
                  <a:pt x="6610" y="10102"/>
                </a:cubicBezTo>
                <a:lnTo>
                  <a:pt x="6610" y="10102"/>
                </a:lnTo>
                <a:lnTo>
                  <a:pt x="6812" y="10102"/>
                </a:lnTo>
                <a:cubicBezTo>
                  <a:pt x="6828" y="10102"/>
                  <a:pt x="6840" y="10277"/>
                  <a:pt x="6840" y="10499"/>
                </a:cubicBezTo>
                <a:lnTo>
                  <a:pt x="6840" y="10974"/>
                </a:lnTo>
                <a:close/>
                <a:moveTo>
                  <a:pt x="7285" y="10982"/>
                </a:moveTo>
                <a:cubicBezTo>
                  <a:pt x="7285" y="11204"/>
                  <a:pt x="7272" y="11379"/>
                  <a:pt x="7257" y="11379"/>
                </a:cubicBezTo>
                <a:cubicBezTo>
                  <a:pt x="7257" y="11379"/>
                  <a:pt x="7257" y="11379"/>
                  <a:pt x="7257" y="11379"/>
                </a:cubicBezTo>
                <a:lnTo>
                  <a:pt x="7159" y="11379"/>
                </a:lnTo>
                <a:cubicBezTo>
                  <a:pt x="7159" y="11379"/>
                  <a:pt x="7159" y="11379"/>
                  <a:pt x="7158" y="11379"/>
                </a:cubicBezTo>
                <a:lnTo>
                  <a:pt x="7083" y="11379"/>
                </a:lnTo>
                <a:cubicBezTo>
                  <a:pt x="7067" y="11379"/>
                  <a:pt x="7055" y="11204"/>
                  <a:pt x="7055" y="10982"/>
                </a:cubicBezTo>
                <a:lnTo>
                  <a:pt x="7055" y="10507"/>
                </a:lnTo>
                <a:cubicBezTo>
                  <a:pt x="7055" y="10403"/>
                  <a:pt x="7058" y="10300"/>
                  <a:pt x="7063" y="10229"/>
                </a:cubicBezTo>
                <a:cubicBezTo>
                  <a:pt x="7069" y="10158"/>
                  <a:pt x="7075" y="10110"/>
                  <a:pt x="7083" y="10110"/>
                </a:cubicBezTo>
                <a:cubicBezTo>
                  <a:pt x="7083" y="10110"/>
                  <a:pt x="7083" y="10110"/>
                  <a:pt x="7083" y="10110"/>
                </a:cubicBezTo>
                <a:lnTo>
                  <a:pt x="7181" y="10110"/>
                </a:lnTo>
                <a:cubicBezTo>
                  <a:pt x="7181" y="10110"/>
                  <a:pt x="7181" y="10110"/>
                  <a:pt x="7181" y="10110"/>
                </a:cubicBezTo>
                <a:lnTo>
                  <a:pt x="7257" y="10110"/>
                </a:lnTo>
                <a:cubicBezTo>
                  <a:pt x="7264" y="10110"/>
                  <a:pt x="7271" y="10150"/>
                  <a:pt x="7276" y="10229"/>
                </a:cubicBezTo>
                <a:cubicBezTo>
                  <a:pt x="7281" y="10300"/>
                  <a:pt x="7285" y="10403"/>
                  <a:pt x="7285" y="10507"/>
                </a:cubicBezTo>
                <a:lnTo>
                  <a:pt x="7285" y="10982"/>
                </a:lnTo>
                <a:close/>
                <a:moveTo>
                  <a:pt x="7757" y="10990"/>
                </a:moveTo>
                <a:cubicBezTo>
                  <a:pt x="7757" y="11093"/>
                  <a:pt x="7754" y="11196"/>
                  <a:pt x="7749" y="11268"/>
                </a:cubicBezTo>
                <a:cubicBezTo>
                  <a:pt x="7744" y="11339"/>
                  <a:pt x="7736" y="11387"/>
                  <a:pt x="7729" y="11387"/>
                </a:cubicBezTo>
                <a:lnTo>
                  <a:pt x="7729" y="11387"/>
                </a:lnTo>
                <a:lnTo>
                  <a:pt x="7527" y="11387"/>
                </a:lnTo>
                <a:cubicBezTo>
                  <a:pt x="7520" y="11387"/>
                  <a:pt x="7512" y="11347"/>
                  <a:pt x="7508" y="11268"/>
                </a:cubicBezTo>
                <a:cubicBezTo>
                  <a:pt x="7503" y="11188"/>
                  <a:pt x="7499" y="11093"/>
                  <a:pt x="7499" y="10990"/>
                </a:cubicBezTo>
                <a:lnTo>
                  <a:pt x="7499" y="10514"/>
                </a:lnTo>
                <a:cubicBezTo>
                  <a:pt x="7499" y="10292"/>
                  <a:pt x="7511" y="10118"/>
                  <a:pt x="7527" y="10118"/>
                </a:cubicBezTo>
                <a:lnTo>
                  <a:pt x="7527" y="10118"/>
                </a:lnTo>
                <a:lnTo>
                  <a:pt x="7729" y="10118"/>
                </a:lnTo>
                <a:cubicBezTo>
                  <a:pt x="7745" y="10118"/>
                  <a:pt x="7757" y="10292"/>
                  <a:pt x="7757" y="10514"/>
                </a:cubicBezTo>
                <a:lnTo>
                  <a:pt x="7757" y="10990"/>
                </a:lnTo>
                <a:close/>
                <a:moveTo>
                  <a:pt x="8230" y="10998"/>
                </a:moveTo>
                <a:cubicBezTo>
                  <a:pt x="8230" y="11220"/>
                  <a:pt x="8218" y="11395"/>
                  <a:pt x="8202" y="11395"/>
                </a:cubicBezTo>
                <a:lnTo>
                  <a:pt x="8202" y="11395"/>
                </a:lnTo>
                <a:lnTo>
                  <a:pt x="8000" y="11395"/>
                </a:lnTo>
                <a:cubicBezTo>
                  <a:pt x="7992" y="11395"/>
                  <a:pt x="7985" y="11355"/>
                  <a:pt x="7980" y="11276"/>
                </a:cubicBezTo>
                <a:cubicBezTo>
                  <a:pt x="7975" y="11196"/>
                  <a:pt x="7972" y="11101"/>
                  <a:pt x="7972" y="10998"/>
                </a:cubicBezTo>
                <a:lnTo>
                  <a:pt x="7972" y="10522"/>
                </a:lnTo>
                <a:cubicBezTo>
                  <a:pt x="7972" y="10300"/>
                  <a:pt x="7984" y="10126"/>
                  <a:pt x="8000" y="10126"/>
                </a:cubicBezTo>
                <a:lnTo>
                  <a:pt x="8000" y="10126"/>
                </a:lnTo>
                <a:lnTo>
                  <a:pt x="8202" y="10126"/>
                </a:lnTo>
                <a:cubicBezTo>
                  <a:pt x="8209" y="10126"/>
                  <a:pt x="8216" y="10166"/>
                  <a:pt x="8221" y="10245"/>
                </a:cubicBezTo>
                <a:cubicBezTo>
                  <a:pt x="8226" y="10324"/>
                  <a:pt x="8230" y="10419"/>
                  <a:pt x="8230" y="10522"/>
                </a:cubicBezTo>
                <a:lnTo>
                  <a:pt x="8230" y="10998"/>
                </a:lnTo>
                <a:close/>
                <a:moveTo>
                  <a:pt x="8702" y="10998"/>
                </a:moveTo>
                <a:cubicBezTo>
                  <a:pt x="8702" y="11101"/>
                  <a:pt x="8699" y="11204"/>
                  <a:pt x="8694" y="11276"/>
                </a:cubicBezTo>
                <a:cubicBezTo>
                  <a:pt x="8688" y="11347"/>
                  <a:pt x="8682" y="11395"/>
                  <a:pt x="8674" y="11395"/>
                </a:cubicBezTo>
                <a:lnTo>
                  <a:pt x="8674" y="11395"/>
                </a:lnTo>
                <a:lnTo>
                  <a:pt x="8472" y="11395"/>
                </a:lnTo>
                <a:cubicBezTo>
                  <a:pt x="8465" y="11395"/>
                  <a:pt x="8458" y="11355"/>
                  <a:pt x="8453" y="11276"/>
                </a:cubicBezTo>
                <a:cubicBezTo>
                  <a:pt x="8448" y="11196"/>
                  <a:pt x="8444" y="11101"/>
                  <a:pt x="8444" y="10998"/>
                </a:cubicBezTo>
                <a:lnTo>
                  <a:pt x="8444" y="10522"/>
                </a:lnTo>
                <a:cubicBezTo>
                  <a:pt x="8444" y="10300"/>
                  <a:pt x="8456" y="10126"/>
                  <a:pt x="8472" y="10126"/>
                </a:cubicBezTo>
                <a:lnTo>
                  <a:pt x="8472" y="10126"/>
                </a:lnTo>
                <a:lnTo>
                  <a:pt x="8674" y="10126"/>
                </a:lnTo>
                <a:cubicBezTo>
                  <a:pt x="8690" y="10126"/>
                  <a:pt x="8702" y="10300"/>
                  <a:pt x="8702" y="10522"/>
                </a:cubicBezTo>
                <a:lnTo>
                  <a:pt x="8702" y="10998"/>
                </a:lnTo>
                <a:close/>
                <a:moveTo>
                  <a:pt x="9175" y="11014"/>
                </a:moveTo>
                <a:cubicBezTo>
                  <a:pt x="9175" y="11236"/>
                  <a:pt x="9163" y="11410"/>
                  <a:pt x="9147" y="11410"/>
                </a:cubicBezTo>
                <a:lnTo>
                  <a:pt x="9147" y="11410"/>
                </a:lnTo>
                <a:lnTo>
                  <a:pt x="8945" y="11410"/>
                </a:lnTo>
                <a:cubicBezTo>
                  <a:pt x="8929" y="11410"/>
                  <a:pt x="8917" y="11236"/>
                  <a:pt x="8917" y="11014"/>
                </a:cubicBezTo>
                <a:lnTo>
                  <a:pt x="8917" y="10538"/>
                </a:lnTo>
                <a:cubicBezTo>
                  <a:pt x="8917" y="10435"/>
                  <a:pt x="8920" y="10332"/>
                  <a:pt x="8925" y="10261"/>
                </a:cubicBezTo>
                <a:cubicBezTo>
                  <a:pt x="8931" y="10189"/>
                  <a:pt x="8938" y="10142"/>
                  <a:pt x="8945" y="10142"/>
                </a:cubicBezTo>
                <a:lnTo>
                  <a:pt x="8945" y="10142"/>
                </a:lnTo>
                <a:lnTo>
                  <a:pt x="9147" y="10142"/>
                </a:lnTo>
                <a:cubicBezTo>
                  <a:pt x="9154" y="10142"/>
                  <a:pt x="9162" y="10181"/>
                  <a:pt x="9167" y="10261"/>
                </a:cubicBezTo>
                <a:cubicBezTo>
                  <a:pt x="9172" y="10332"/>
                  <a:pt x="9175" y="10435"/>
                  <a:pt x="9175" y="10538"/>
                </a:cubicBezTo>
                <a:lnTo>
                  <a:pt x="9175" y="11014"/>
                </a:lnTo>
                <a:close/>
                <a:moveTo>
                  <a:pt x="9647" y="11014"/>
                </a:moveTo>
                <a:cubicBezTo>
                  <a:pt x="9647" y="11236"/>
                  <a:pt x="9635" y="11410"/>
                  <a:pt x="9620" y="11410"/>
                </a:cubicBezTo>
                <a:cubicBezTo>
                  <a:pt x="9620" y="11410"/>
                  <a:pt x="9620" y="11410"/>
                  <a:pt x="9620" y="11410"/>
                </a:cubicBezTo>
                <a:lnTo>
                  <a:pt x="9417" y="11410"/>
                </a:lnTo>
                <a:cubicBezTo>
                  <a:pt x="9410" y="11410"/>
                  <a:pt x="9403" y="11371"/>
                  <a:pt x="9398" y="11292"/>
                </a:cubicBezTo>
                <a:cubicBezTo>
                  <a:pt x="9393" y="11220"/>
                  <a:pt x="9389" y="11117"/>
                  <a:pt x="9389" y="11014"/>
                </a:cubicBezTo>
                <a:lnTo>
                  <a:pt x="9389" y="10538"/>
                </a:lnTo>
                <a:cubicBezTo>
                  <a:pt x="9389" y="10316"/>
                  <a:pt x="9402" y="10142"/>
                  <a:pt x="9417" y="10142"/>
                </a:cubicBezTo>
                <a:lnTo>
                  <a:pt x="9417" y="10142"/>
                </a:lnTo>
                <a:lnTo>
                  <a:pt x="9620" y="10142"/>
                </a:lnTo>
                <a:cubicBezTo>
                  <a:pt x="9627" y="10142"/>
                  <a:pt x="9634" y="10181"/>
                  <a:pt x="9639" y="10261"/>
                </a:cubicBezTo>
                <a:cubicBezTo>
                  <a:pt x="9644" y="10340"/>
                  <a:pt x="9647" y="10435"/>
                  <a:pt x="9647" y="10538"/>
                </a:cubicBezTo>
                <a:lnTo>
                  <a:pt x="9647" y="11014"/>
                </a:lnTo>
                <a:close/>
                <a:moveTo>
                  <a:pt x="10120" y="11022"/>
                </a:moveTo>
                <a:cubicBezTo>
                  <a:pt x="10120" y="11125"/>
                  <a:pt x="10117" y="11228"/>
                  <a:pt x="10112" y="11299"/>
                </a:cubicBezTo>
                <a:cubicBezTo>
                  <a:pt x="10107" y="11371"/>
                  <a:pt x="10100" y="11418"/>
                  <a:pt x="10092" y="11418"/>
                </a:cubicBezTo>
                <a:lnTo>
                  <a:pt x="10092" y="11418"/>
                </a:lnTo>
                <a:lnTo>
                  <a:pt x="9890" y="11418"/>
                </a:lnTo>
                <a:cubicBezTo>
                  <a:pt x="9883" y="11418"/>
                  <a:pt x="9876" y="11379"/>
                  <a:pt x="9871" y="11299"/>
                </a:cubicBezTo>
                <a:cubicBezTo>
                  <a:pt x="9866" y="11228"/>
                  <a:pt x="9862" y="11125"/>
                  <a:pt x="9862" y="11022"/>
                </a:cubicBezTo>
                <a:lnTo>
                  <a:pt x="9862" y="10546"/>
                </a:lnTo>
                <a:cubicBezTo>
                  <a:pt x="9862" y="10324"/>
                  <a:pt x="9874" y="10150"/>
                  <a:pt x="9890" y="10150"/>
                </a:cubicBezTo>
                <a:lnTo>
                  <a:pt x="9890" y="10150"/>
                </a:lnTo>
                <a:lnTo>
                  <a:pt x="10092" y="10150"/>
                </a:lnTo>
                <a:cubicBezTo>
                  <a:pt x="10100" y="10150"/>
                  <a:pt x="10107" y="10189"/>
                  <a:pt x="10112" y="10269"/>
                </a:cubicBezTo>
                <a:cubicBezTo>
                  <a:pt x="10117" y="10340"/>
                  <a:pt x="10120" y="10443"/>
                  <a:pt x="10120" y="10546"/>
                </a:cubicBezTo>
                <a:lnTo>
                  <a:pt x="10120" y="11022"/>
                </a:lnTo>
                <a:close/>
                <a:moveTo>
                  <a:pt x="10592" y="11030"/>
                </a:moveTo>
                <a:cubicBezTo>
                  <a:pt x="10592" y="11133"/>
                  <a:pt x="10589" y="11236"/>
                  <a:pt x="10584" y="11307"/>
                </a:cubicBezTo>
                <a:cubicBezTo>
                  <a:pt x="10578" y="11379"/>
                  <a:pt x="10572" y="11426"/>
                  <a:pt x="10565" y="11426"/>
                </a:cubicBezTo>
                <a:lnTo>
                  <a:pt x="10565" y="11426"/>
                </a:lnTo>
                <a:lnTo>
                  <a:pt x="10362" y="11426"/>
                </a:lnTo>
                <a:cubicBezTo>
                  <a:pt x="10355" y="11426"/>
                  <a:pt x="10348" y="11387"/>
                  <a:pt x="10343" y="11307"/>
                </a:cubicBezTo>
                <a:cubicBezTo>
                  <a:pt x="10338" y="11236"/>
                  <a:pt x="10335" y="11133"/>
                  <a:pt x="10335" y="11030"/>
                </a:cubicBezTo>
                <a:lnTo>
                  <a:pt x="10335" y="10554"/>
                </a:lnTo>
                <a:cubicBezTo>
                  <a:pt x="10335" y="10332"/>
                  <a:pt x="10347" y="10158"/>
                  <a:pt x="10362" y="10158"/>
                </a:cubicBezTo>
                <a:lnTo>
                  <a:pt x="10362" y="10158"/>
                </a:lnTo>
                <a:lnTo>
                  <a:pt x="10565" y="10158"/>
                </a:lnTo>
                <a:cubicBezTo>
                  <a:pt x="10580" y="10158"/>
                  <a:pt x="10592" y="10332"/>
                  <a:pt x="10592" y="10554"/>
                </a:cubicBezTo>
                <a:lnTo>
                  <a:pt x="10592" y="11030"/>
                </a:lnTo>
                <a:close/>
                <a:moveTo>
                  <a:pt x="11065" y="11038"/>
                </a:moveTo>
                <a:cubicBezTo>
                  <a:pt x="11065" y="11141"/>
                  <a:pt x="11062" y="11244"/>
                  <a:pt x="11057" y="11315"/>
                </a:cubicBezTo>
                <a:cubicBezTo>
                  <a:pt x="11051" y="11387"/>
                  <a:pt x="11045" y="11434"/>
                  <a:pt x="11038" y="11434"/>
                </a:cubicBezTo>
                <a:lnTo>
                  <a:pt x="11038" y="11434"/>
                </a:lnTo>
                <a:lnTo>
                  <a:pt x="10835" y="11434"/>
                </a:lnTo>
                <a:cubicBezTo>
                  <a:pt x="10820" y="11434"/>
                  <a:pt x="10807" y="11260"/>
                  <a:pt x="10807" y="11038"/>
                </a:cubicBezTo>
                <a:lnTo>
                  <a:pt x="10807" y="10562"/>
                </a:lnTo>
                <a:cubicBezTo>
                  <a:pt x="10807" y="10459"/>
                  <a:pt x="10810" y="10356"/>
                  <a:pt x="10816" y="10284"/>
                </a:cubicBezTo>
                <a:cubicBezTo>
                  <a:pt x="10821" y="10213"/>
                  <a:pt x="10830" y="10181"/>
                  <a:pt x="10835" y="10166"/>
                </a:cubicBezTo>
                <a:lnTo>
                  <a:pt x="11038" y="10173"/>
                </a:lnTo>
                <a:cubicBezTo>
                  <a:pt x="11053" y="10173"/>
                  <a:pt x="11065" y="10348"/>
                  <a:pt x="11065" y="10570"/>
                </a:cubicBezTo>
                <a:lnTo>
                  <a:pt x="11065" y="11038"/>
                </a:lnTo>
                <a:close/>
                <a:moveTo>
                  <a:pt x="11520" y="11046"/>
                </a:moveTo>
                <a:cubicBezTo>
                  <a:pt x="11520" y="11268"/>
                  <a:pt x="11508" y="11442"/>
                  <a:pt x="11492" y="11442"/>
                </a:cubicBezTo>
                <a:lnTo>
                  <a:pt x="11492" y="11442"/>
                </a:lnTo>
                <a:lnTo>
                  <a:pt x="11394" y="11442"/>
                </a:lnTo>
                <a:cubicBezTo>
                  <a:pt x="11394" y="11442"/>
                  <a:pt x="11394" y="11442"/>
                  <a:pt x="11394" y="11442"/>
                </a:cubicBezTo>
                <a:lnTo>
                  <a:pt x="11308" y="11442"/>
                </a:lnTo>
                <a:cubicBezTo>
                  <a:pt x="11292" y="11442"/>
                  <a:pt x="11280" y="11268"/>
                  <a:pt x="11280" y="11046"/>
                </a:cubicBezTo>
                <a:lnTo>
                  <a:pt x="11280" y="10570"/>
                </a:lnTo>
                <a:cubicBezTo>
                  <a:pt x="11280" y="10348"/>
                  <a:pt x="11292" y="10173"/>
                  <a:pt x="11308" y="10173"/>
                </a:cubicBezTo>
                <a:lnTo>
                  <a:pt x="11308" y="10173"/>
                </a:lnTo>
                <a:lnTo>
                  <a:pt x="11394" y="10173"/>
                </a:lnTo>
                <a:cubicBezTo>
                  <a:pt x="11394" y="10173"/>
                  <a:pt x="11394" y="10173"/>
                  <a:pt x="11394" y="10173"/>
                </a:cubicBezTo>
                <a:lnTo>
                  <a:pt x="11394" y="10173"/>
                </a:lnTo>
                <a:lnTo>
                  <a:pt x="11492" y="10173"/>
                </a:lnTo>
                <a:cubicBezTo>
                  <a:pt x="11499" y="10173"/>
                  <a:pt x="11506" y="10213"/>
                  <a:pt x="11511" y="10292"/>
                </a:cubicBezTo>
                <a:cubicBezTo>
                  <a:pt x="11516" y="10372"/>
                  <a:pt x="11520" y="10467"/>
                  <a:pt x="11520" y="10570"/>
                </a:cubicBezTo>
                <a:lnTo>
                  <a:pt x="11520" y="11046"/>
                </a:lnTo>
                <a:close/>
                <a:moveTo>
                  <a:pt x="11993" y="11054"/>
                </a:moveTo>
                <a:cubicBezTo>
                  <a:pt x="11993" y="11276"/>
                  <a:pt x="11980" y="11450"/>
                  <a:pt x="11965" y="11450"/>
                </a:cubicBezTo>
                <a:lnTo>
                  <a:pt x="11965" y="11450"/>
                </a:lnTo>
                <a:lnTo>
                  <a:pt x="11762" y="11450"/>
                </a:lnTo>
                <a:cubicBezTo>
                  <a:pt x="11747" y="11450"/>
                  <a:pt x="11735" y="11276"/>
                  <a:pt x="11735" y="11054"/>
                </a:cubicBezTo>
                <a:lnTo>
                  <a:pt x="11735" y="10578"/>
                </a:lnTo>
                <a:cubicBezTo>
                  <a:pt x="11735" y="10475"/>
                  <a:pt x="11738" y="10372"/>
                  <a:pt x="11743" y="10300"/>
                </a:cubicBezTo>
                <a:cubicBezTo>
                  <a:pt x="11748" y="10229"/>
                  <a:pt x="11755" y="10181"/>
                  <a:pt x="11762" y="10181"/>
                </a:cubicBezTo>
                <a:lnTo>
                  <a:pt x="11762" y="10181"/>
                </a:lnTo>
                <a:lnTo>
                  <a:pt x="11965" y="10181"/>
                </a:lnTo>
                <a:cubicBezTo>
                  <a:pt x="11972" y="10181"/>
                  <a:pt x="11979" y="10221"/>
                  <a:pt x="11984" y="10300"/>
                </a:cubicBezTo>
                <a:cubicBezTo>
                  <a:pt x="11989" y="10380"/>
                  <a:pt x="11993" y="10475"/>
                  <a:pt x="11993" y="10578"/>
                </a:cubicBezTo>
                <a:lnTo>
                  <a:pt x="11993" y="11054"/>
                </a:lnTo>
                <a:close/>
                <a:moveTo>
                  <a:pt x="12465" y="11062"/>
                </a:moveTo>
                <a:cubicBezTo>
                  <a:pt x="12465" y="11284"/>
                  <a:pt x="12453" y="11458"/>
                  <a:pt x="12437" y="11458"/>
                </a:cubicBezTo>
                <a:cubicBezTo>
                  <a:pt x="12437" y="11458"/>
                  <a:pt x="12437" y="11458"/>
                  <a:pt x="12437" y="11458"/>
                </a:cubicBezTo>
                <a:lnTo>
                  <a:pt x="12235" y="11458"/>
                </a:lnTo>
                <a:cubicBezTo>
                  <a:pt x="12228" y="11458"/>
                  <a:pt x="12220" y="11418"/>
                  <a:pt x="12215" y="11339"/>
                </a:cubicBezTo>
                <a:cubicBezTo>
                  <a:pt x="12211" y="11268"/>
                  <a:pt x="12207" y="11165"/>
                  <a:pt x="12207" y="11062"/>
                </a:cubicBezTo>
                <a:lnTo>
                  <a:pt x="12207" y="10586"/>
                </a:lnTo>
                <a:cubicBezTo>
                  <a:pt x="12207" y="10364"/>
                  <a:pt x="12219" y="10189"/>
                  <a:pt x="12235" y="10189"/>
                </a:cubicBezTo>
                <a:lnTo>
                  <a:pt x="12235" y="10189"/>
                </a:lnTo>
                <a:lnTo>
                  <a:pt x="12437" y="10189"/>
                </a:lnTo>
                <a:cubicBezTo>
                  <a:pt x="12444" y="10189"/>
                  <a:pt x="12452" y="10229"/>
                  <a:pt x="12457" y="10308"/>
                </a:cubicBezTo>
                <a:cubicBezTo>
                  <a:pt x="12462" y="10380"/>
                  <a:pt x="12465" y="10483"/>
                  <a:pt x="12465" y="10586"/>
                </a:cubicBezTo>
                <a:lnTo>
                  <a:pt x="12465" y="11062"/>
                </a:lnTo>
                <a:close/>
                <a:moveTo>
                  <a:pt x="12938" y="11069"/>
                </a:moveTo>
                <a:cubicBezTo>
                  <a:pt x="12938" y="11173"/>
                  <a:pt x="12935" y="11276"/>
                  <a:pt x="12929" y="11347"/>
                </a:cubicBezTo>
                <a:cubicBezTo>
                  <a:pt x="12924" y="11418"/>
                  <a:pt x="12917" y="11466"/>
                  <a:pt x="12910" y="11466"/>
                </a:cubicBezTo>
                <a:lnTo>
                  <a:pt x="12910" y="11466"/>
                </a:lnTo>
                <a:lnTo>
                  <a:pt x="12708" y="11466"/>
                </a:lnTo>
                <a:cubicBezTo>
                  <a:pt x="12692" y="11466"/>
                  <a:pt x="12680" y="11292"/>
                  <a:pt x="12680" y="11069"/>
                </a:cubicBezTo>
                <a:lnTo>
                  <a:pt x="12680" y="10594"/>
                </a:lnTo>
                <a:cubicBezTo>
                  <a:pt x="12680" y="10491"/>
                  <a:pt x="12683" y="10388"/>
                  <a:pt x="12688" y="10316"/>
                </a:cubicBezTo>
                <a:cubicBezTo>
                  <a:pt x="12693" y="10245"/>
                  <a:pt x="12700" y="10197"/>
                  <a:pt x="12708" y="10197"/>
                </a:cubicBezTo>
                <a:lnTo>
                  <a:pt x="12708" y="10197"/>
                </a:lnTo>
                <a:lnTo>
                  <a:pt x="12910" y="10197"/>
                </a:lnTo>
                <a:cubicBezTo>
                  <a:pt x="12926" y="10197"/>
                  <a:pt x="12938" y="10372"/>
                  <a:pt x="12938" y="10594"/>
                </a:cubicBezTo>
                <a:lnTo>
                  <a:pt x="12938" y="11069"/>
                </a:lnTo>
                <a:close/>
                <a:moveTo>
                  <a:pt x="13410" y="11077"/>
                </a:moveTo>
                <a:cubicBezTo>
                  <a:pt x="13410" y="11181"/>
                  <a:pt x="13407" y="11284"/>
                  <a:pt x="13402" y="11355"/>
                </a:cubicBezTo>
                <a:cubicBezTo>
                  <a:pt x="13396" y="11426"/>
                  <a:pt x="13390" y="11474"/>
                  <a:pt x="13382" y="11474"/>
                </a:cubicBezTo>
                <a:lnTo>
                  <a:pt x="13382" y="11474"/>
                </a:lnTo>
                <a:lnTo>
                  <a:pt x="13180" y="11474"/>
                </a:lnTo>
                <a:cubicBezTo>
                  <a:pt x="13173" y="11474"/>
                  <a:pt x="13166" y="11434"/>
                  <a:pt x="13161" y="11355"/>
                </a:cubicBezTo>
                <a:cubicBezTo>
                  <a:pt x="13156" y="11276"/>
                  <a:pt x="13152" y="11181"/>
                  <a:pt x="13152" y="11077"/>
                </a:cubicBezTo>
                <a:lnTo>
                  <a:pt x="13152" y="10602"/>
                </a:lnTo>
                <a:cubicBezTo>
                  <a:pt x="13152" y="10380"/>
                  <a:pt x="13166" y="10221"/>
                  <a:pt x="13180" y="10205"/>
                </a:cubicBezTo>
                <a:lnTo>
                  <a:pt x="13382" y="10213"/>
                </a:lnTo>
                <a:cubicBezTo>
                  <a:pt x="13398" y="10213"/>
                  <a:pt x="13410" y="10388"/>
                  <a:pt x="13410" y="10610"/>
                </a:cubicBezTo>
                <a:lnTo>
                  <a:pt x="13410" y="11077"/>
                </a:lnTo>
                <a:close/>
                <a:moveTo>
                  <a:pt x="13883" y="11085"/>
                </a:moveTo>
                <a:cubicBezTo>
                  <a:pt x="13883" y="11188"/>
                  <a:pt x="13880" y="11292"/>
                  <a:pt x="13875" y="11363"/>
                </a:cubicBezTo>
                <a:cubicBezTo>
                  <a:pt x="13870" y="11434"/>
                  <a:pt x="13862" y="11482"/>
                  <a:pt x="13855" y="11482"/>
                </a:cubicBezTo>
                <a:lnTo>
                  <a:pt x="13855" y="11482"/>
                </a:lnTo>
                <a:lnTo>
                  <a:pt x="13653" y="11482"/>
                </a:lnTo>
                <a:cubicBezTo>
                  <a:pt x="13646" y="11482"/>
                  <a:pt x="13638" y="11442"/>
                  <a:pt x="13633" y="11363"/>
                </a:cubicBezTo>
                <a:cubicBezTo>
                  <a:pt x="13628" y="11284"/>
                  <a:pt x="13625" y="11188"/>
                  <a:pt x="13625" y="11085"/>
                </a:cubicBezTo>
                <a:lnTo>
                  <a:pt x="13625" y="10610"/>
                </a:lnTo>
                <a:cubicBezTo>
                  <a:pt x="13625" y="10388"/>
                  <a:pt x="13637" y="10213"/>
                  <a:pt x="13653" y="10213"/>
                </a:cubicBezTo>
                <a:lnTo>
                  <a:pt x="13653" y="10213"/>
                </a:lnTo>
                <a:lnTo>
                  <a:pt x="13855" y="10213"/>
                </a:lnTo>
                <a:cubicBezTo>
                  <a:pt x="13871" y="10213"/>
                  <a:pt x="13883" y="10388"/>
                  <a:pt x="13883" y="10610"/>
                </a:cubicBezTo>
                <a:lnTo>
                  <a:pt x="13883" y="11085"/>
                </a:lnTo>
                <a:close/>
                <a:moveTo>
                  <a:pt x="14355" y="11093"/>
                </a:moveTo>
                <a:cubicBezTo>
                  <a:pt x="14355" y="11315"/>
                  <a:pt x="14343" y="11490"/>
                  <a:pt x="14328" y="11490"/>
                </a:cubicBezTo>
                <a:lnTo>
                  <a:pt x="14328" y="11490"/>
                </a:lnTo>
                <a:lnTo>
                  <a:pt x="14125" y="11490"/>
                </a:lnTo>
                <a:cubicBezTo>
                  <a:pt x="14118" y="11490"/>
                  <a:pt x="14111" y="11450"/>
                  <a:pt x="14106" y="11371"/>
                </a:cubicBezTo>
                <a:cubicBezTo>
                  <a:pt x="14101" y="11292"/>
                  <a:pt x="14097" y="11196"/>
                  <a:pt x="14097" y="11093"/>
                </a:cubicBezTo>
                <a:lnTo>
                  <a:pt x="14097" y="10618"/>
                </a:lnTo>
                <a:cubicBezTo>
                  <a:pt x="14097" y="10395"/>
                  <a:pt x="14110" y="10221"/>
                  <a:pt x="14125" y="10221"/>
                </a:cubicBezTo>
                <a:lnTo>
                  <a:pt x="14125" y="10221"/>
                </a:lnTo>
                <a:lnTo>
                  <a:pt x="14328" y="10221"/>
                </a:lnTo>
                <a:cubicBezTo>
                  <a:pt x="14335" y="10221"/>
                  <a:pt x="14342" y="10261"/>
                  <a:pt x="14347" y="10340"/>
                </a:cubicBezTo>
                <a:cubicBezTo>
                  <a:pt x="14352" y="10419"/>
                  <a:pt x="14355" y="10514"/>
                  <a:pt x="14355" y="10618"/>
                </a:cubicBezTo>
                <a:lnTo>
                  <a:pt x="14355" y="11093"/>
                </a:lnTo>
                <a:close/>
                <a:moveTo>
                  <a:pt x="14828" y="11093"/>
                </a:moveTo>
                <a:cubicBezTo>
                  <a:pt x="14828" y="11196"/>
                  <a:pt x="14825" y="11299"/>
                  <a:pt x="14820" y="11371"/>
                </a:cubicBezTo>
                <a:cubicBezTo>
                  <a:pt x="14814" y="11442"/>
                  <a:pt x="14808" y="11490"/>
                  <a:pt x="14800" y="11490"/>
                </a:cubicBezTo>
                <a:lnTo>
                  <a:pt x="14800" y="11490"/>
                </a:lnTo>
                <a:lnTo>
                  <a:pt x="14598" y="11490"/>
                </a:lnTo>
                <a:cubicBezTo>
                  <a:pt x="14591" y="11490"/>
                  <a:pt x="14583" y="11450"/>
                  <a:pt x="14579" y="11371"/>
                </a:cubicBezTo>
                <a:cubicBezTo>
                  <a:pt x="14574" y="11292"/>
                  <a:pt x="14570" y="11196"/>
                  <a:pt x="14570" y="11093"/>
                </a:cubicBezTo>
                <a:lnTo>
                  <a:pt x="14570" y="10618"/>
                </a:lnTo>
                <a:cubicBezTo>
                  <a:pt x="14570" y="10395"/>
                  <a:pt x="14582" y="10221"/>
                  <a:pt x="14598" y="10221"/>
                </a:cubicBezTo>
                <a:lnTo>
                  <a:pt x="14598" y="10221"/>
                </a:lnTo>
                <a:lnTo>
                  <a:pt x="14800" y="10221"/>
                </a:lnTo>
                <a:cubicBezTo>
                  <a:pt x="14816" y="10221"/>
                  <a:pt x="14828" y="10395"/>
                  <a:pt x="14828" y="10618"/>
                </a:cubicBezTo>
                <a:lnTo>
                  <a:pt x="14828" y="11093"/>
                </a:lnTo>
                <a:close/>
                <a:moveTo>
                  <a:pt x="15300" y="11101"/>
                </a:moveTo>
                <a:cubicBezTo>
                  <a:pt x="15300" y="11323"/>
                  <a:pt x="15288" y="11498"/>
                  <a:pt x="15273" y="11498"/>
                </a:cubicBezTo>
                <a:cubicBezTo>
                  <a:pt x="15273" y="11498"/>
                  <a:pt x="15273" y="11498"/>
                  <a:pt x="15273" y="11498"/>
                </a:cubicBezTo>
                <a:lnTo>
                  <a:pt x="15070" y="11498"/>
                </a:lnTo>
                <a:cubicBezTo>
                  <a:pt x="15063" y="11498"/>
                  <a:pt x="15056" y="11458"/>
                  <a:pt x="15051" y="11379"/>
                </a:cubicBezTo>
                <a:cubicBezTo>
                  <a:pt x="15046" y="11307"/>
                  <a:pt x="15043" y="11204"/>
                  <a:pt x="15043" y="11101"/>
                </a:cubicBezTo>
                <a:lnTo>
                  <a:pt x="15043" y="10625"/>
                </a:lnTo>
                <a:cubicBezTo>
                  <a:pt x="15043" y="10403"/>
                  <a:pt x="15055" y="10229"/>
                  <a:pt x="15070" y="10229"/>
                </a:cubicBezTo>
                <a:lnTo>
                  <a:pt x="15070" y="10229"/>
                </a:lnTo>
                <a:lnTo>
                  <a:pt x="15273" y="10229"/>
                </a:lnTo>
                <a:cubicBezTo>
                  <a:pt x="15280" y="10229"/>
                  <a:pt x="15287" y="10269"/>
                  <a:pt x="15292" y="10348"/>
                </a:cubicBezTo>
                <a:cubicBezTo>
                  <a:pt x="15297" y="10419"/>
                  <a:pt x="15300" y="10522"/>
                  <a:pt x="15300" y="10625"/>
                </a:cubicBezTo>
                <a:lnTo>
                  <a:pt x="15300" y="11101"/>
                </a:lnTo>
                <a:close/>
                <a:moveTo>
                  <a:pt x="15761" y="11109"/>
                </a:moveTo>
                <a:cubicBezTo>
                  <a:pt x="15761" y="11331"/>
                  <a:pt x="15749" y="11506"/>
                  <a:pt x="15733" y="11506"/>
                </a:cubicBezTo>
                <a:lnTo>
                  <a:pt x="15733" y="11506"/>
                </a:lnTo>
                <a:lnTo>
                  <a:pt x="15635" y="11506"/>
                </a:lnTo>
                <a:cubicBezTo>
                  <a:pt x="15635" y="11506"/>
                  <a:pt x="15635" y="11506"/>
                  <a:pt x="15635" y="11506"/>
                </a:cubicBezTo>
                <a:lnTo>
                  <a:pt x="15543" y="11506"/>
                </a:lnTo>
                <a:cubicBezTo>
                  <a:pt x="15536" y="11506"/>
                  <a:pt x="15529" y="11466"/>
                  <a:pt x="15524" y="11387"/>
                </a:cubicBezTo>
                <a:cubicBezTo>
                  <a:pt x="15519" y="11307"/>
                  <a:pt x="15516" y="11212"/>
                  <a:pt x="15516" y="11109"/>
                </a:cubicBezTo>
                <a:lnTo>
                  <a:pt x="15516" y="10633"/>
                </a:lnTo>
                <a:cubicBezTo>
                  <a:pt x="15516" y="10411"/>
                  <a:pt x="15528" y="10237"/>
                  <a:pt x="15543" y="10237"/>
                </a:cubicBezTo>
                <a:cubicBezTo>
                  <a:pt x="15543" y="10237"/>
                  <a:pt x="15543" y="10237"/>
                  <a:pt x="15543" y="10237"/>
                </a:cubicBezTo>
                <a:lnTo>
                  <a:pt x="15642" y="10237"/>
                </a:lnTo>
                <a:cubicBezTo>
                  <a:pt x="15642" y="10237"/>
                  <a:pt x="15642" y="10237"/>
                  <a:pt x="15643" y="10237"/>
                </a:cubicBezTo>
                <a:lnTo>
                  <a:pt x="15734" y="10237"/>
                </a:lnTo>
                <a:cubicBezTo>
                  <a:pt x="15741" y="10237"/>
                  <a:pt x="15748" y="10277"/>
                  <a:pt x="15753" y="10356"/>
                </a:cubicBezTo>
                <a:cubicBezTo>
                  <a:pt x="15758" y="10435"/>
                  <a:pt x="15761" y="10530"/>
                  <a:pt x="15761" y="10633"/>
                </a:cubicBezTo>
                <a:lnTo>
                  <a:pt x="15761" y="11109"/>
                </a:lnTo>
                <a:close/>
                <a:moveTo>
                  <a:pt x="16233" y="11117"/>
                </a:moveTo>
                <a:cubicBezTo>
                  <a:pt x="16233" y="11220"/>
                  <a:pt x="16230" y="11323"/>
                  <a:pt x="16225" y="11395"/>
                </a:cubicBezTo>
                <a:cubicBezTo>
                  <a:pt x="16220" y="11466"/>
                  <a:pt x="16213" y="11514"/>
                  <a:pt x="16206" y="11514"/>
                </a:cubicBezTo>
                <a:lnTo>
                  <a:pt x="16206" y="11514"/>
                </a:lnTo>
                <a:lnTo>
                  <a:pt x="16003" y="11514"/>
                </a:lnTo>
                <a:cubicBezTo>
                  <a:pt x="15988" y="11514"/>
                  <a:pt x="15976" y="11339"/>
                  <a:pt x="15976" y="11117"/>
                </a:cubicBezTo>
                <a:lnTo>
                  <a:pt x="15976" y="10641"/>
                </a:lnTo>
                <a:cubicBezTo>
                  <a:pt x="15976" y="10538"/>
                  <a:pt x="15978" y="10435"/>
                  <a:pt x="15984" y="10364"/>
                </a:cubicBezTo>
                <a:cubicBezTo>
                  <a:pt x="15989" y="10292"/>
                  <a:pt x="15996" y="10245"/>
                  <a:pt x="16003" y="10245"/>
                </a:cubicBezTo>
                <a:lnTo>
                  <a:pt x="16003" y="10245"/>
                </a:lnTo>
                <a:lnTo>
                  <a:pt x="16206" y="10245"/>
                </a:lnTo>
                <a:cubicBezTo>
                  <a:pt x="16221" y="10245"/>
                  <a:pt x="16233" y="10419"/>
                  <a:pt x="16233" y="10641"/>
                </a:cubicBezTo>
                <a:lnTo>
                  <a:pt x="16233" y="11117"/>
                </a:lnTo>
                <a:close/>
                <a:moveTo>
                  <a:pt x="16706" y="11125"/>
                </a:moveTo>
                <a:cubicBezTo>
                  <a:pt x="16706" y="11228"/>
                  <a:pt x="16703" y="11331"/>
                  <a:pt x="16698" y="11403"/>
                </a:cubicBezTo>
                <a:cubicBezTo>
                  <a:pt x="16693" y="11474"/>
                  <a:pt x="16686" y="11521"/>
                  <a:pt x="16678" y="11521"/>
                </a:cubicBezTo>
                <a:lnTo>
                  <a:pt x="16678" y="11521"/>
                </a:lnTo>
                <a:lnTo>
                  <a:pt x="16476" y="11521"/>
                </a:lnTo>
                <a:cubicBezTo>
                  <a:pt x="16469" y="11521"/>
                  <a:pt x="16462" y="11482"/>
                  <a:pt x="16457" y="11403"/>
                </a:cubicBezTo>
                <a:cubicBezTo>
                  <a:pt x="16452" y="11331"/>
                  <a:pt x="16448" y="11228"/>
                  <a:pt x="16448" y="11125"/>
                </a:cubicBezTo>
                <a:lnTo>
                  <a:pt x="16448" y="10649"/>
                </a:lnTo>
                <a:cubicBezTo>
                  <a:pt x="16448" y="10427"/>
                  <a:pt x="16460" y="10253"/>
                  <a:pt x="16476" y="10253"/>
                </a:cubicBezTo>
                <a:lnTo>
                  <a:pt x="16476" y="10253"/>
                </a:lnTo>
                <a:lnTo>
                  <a:pt x="16678" y="10253"/>
                </a:lnTo>
                <a:cubicBezTo>
                  <a:pt x="16694" y="10253"/>
                  <a:pt x="16706" y="10427"/>
                  <a:pt x="16706" y="10649"/>
                </a:cubicBezTo>
                <a:lnTo>
                  <a:pt x="16706" y="11125"/>
                </a:lnTo>
                <a:close/>
                <a:moveTo>
                  <a:pt x="17178" y="11133"/>
                </a:moveTo>
                <a:cubicBezTo>
                  <a:pt x="17178" y="11236"/>
                  <a:pt x="17176" y="11339"/>
                  <a:pt x="17170" y="11410"/>
                </a:cubicBezTo>
                <a:cubicBezTo>
                  <a:pt x="17165" y="11482"/>
                  <a:pt x="17158" y="11529"/>
                  <a:pt x="17151" y="11529"/>
                </a:cubicBezTo>
                <a:lnTo>
                  <a:pt x="17151" y="11529"/>
                </a:lnTo>
                <a:lnTo>
                  <a:pt x="16948" y="11529"/>
                </a:lnTo>
                <a:cubicBezTo>
                  <a:pt x="16933" y="11529"/>
                  <a:pt x="16921" y="11355"/>
                  <a:pt x="16921" y="11133"/>
                </a:cubicBezTo>
                <a:lnTo>
                  <a:pt x="16921" y="10657"/>
                </a:lnTo>
                <a:cubicBezTo>
                  <a:pt x="16921" y="10554"/>
                  <a:pt x="16923" y="10451"/>
                  <a:pt x="16929" y="10380"/>
                </a:cubicBezTo>
                <a:cubicBezTo>
                  <a:pt x="16934" y="10308"/>
                  <a:pt x="16941" y="10261"/>
                  <a:pt x="16948" y="10261"/>
                </a:cubicBezTo>
                <a:lnTo>
                  <a:pt x="16948" y="10261"/>
                </a:lnTo>
                <a:lnTo>
                  <a:pt x="17151" y="10261"/>
                </a:lnTo>
                <a:cubicBezTo>
                  <a:pt x="17166" y="10261"/>
                  <a:pt x="17178" y="10435"/>
                  <a:pt x="17178" y="10657"/>
                </a:cubicBezTo>
                <a:lnTo>
                  <a:pt x="17178" y="11133"/>
                </a:lnTo>
                <a:close/>
                <a:moveTo>
                  <a:pt x="17643" y="11418"/>
                </a:moveTo>
                <a:cubicBezTo>
                  <a:pt x="17638" y="11490"/>
                  <a:pt x="17631" y="11537"/>
                  <a:pt x="17624" y="11537"/>
                </a:cubicBezTo>
                <a:lnTo>
                  <a:pt x="17624" y="11537"/>
                </a:lnTo>
                <a:lnTo>
                  <a:pt x="17421" y="11537"/>
                </a:lnTo>
                <a:cubicBezTo>
                  <a:pt x="17406" y="11537"/>
                  <a:pt x="17394" y="11363"/>
                  <a:pt x="17394" y="11141"/>
                </a:cubicBezTo>
                <a:lnTo>
                  <a:pt x="17394" y="10665"/>
                </a:lnTo>
                <a:cubicBezTo>
                  <a:pt x="17394" y="10562"/>
                  <a:pt x="17396" y="10459"/>
                  <a:pt x="17402" y="10388"/>
                </a:cubicBezTo>
                <a:cubicBezTo>
                  <a:pt x="17407" y="10316"/>
                  <a:pt x="17414" y="10269"/>
                  <a:pt x="17421" y="10269"/>
                </a:cubicBezTo>
                <a:lnTo>
                  <a:pt x="17421" y="10269"/>
                </a:lnTo>
                <a:lnTo>
                  <a:pt x="17624" y="10269"/>
                </a:lnTo>
                <a:cubicBezTo>
                  <a:pt x="17639" y="10269"/>
                  <a:pt x="17651" y="10443"/>
                  <a:pt x="17651" y="10665"/>
                </a:cubicBezTo>
                <a:lnTo>
                  <a:pt x="17651" y="11141"/>
                </a:lnTo>
                <a:cubicBezTo>
                  <a:pt x="17651" y="11244"/>
                  <a:pt x="17648" y="11347"/>
                  <a:pt x="17643" y="11418"/>
                </a:cubicBezTo>
                <a:close/>
                <a:moveTo>
                  <a:pt x="18123" y="11149"/>
                </a:moveTo>
                <a:cubicBezTo>
                  <a:pt x="18123" y="11371"/>
                  <a:pt x="18111" y="11545"/>
                  <a:pt x="18096" y="11545"/>
                </a:cubicBezTo>
                <a:lnTo>
                  <a:pt x="18096" y="11545"/>
                </a:lnTo>
                <a:lnTo>
                  <a:pt x="17893" y="11545"/>
                </a:lnTo>
                <a:cubicBezTo>
                  <a:pt x="17878" y="11545"/>
                  <a:pt x="17866" y="11371"/>
                  <a:pt x="17866" y="11149"/>
                </a:cubicBezTo>
                <a:lnTo>
                  <a:pt x="17866" y="10673"/>
                </a:lnTo>
                <a:cubicBezTo>
                  <a:pt x="17866" y="10570"/>
                  <a:pt x="17869" y="10467"/>
                  <a:pt x="17874" y="10395"/>
                </a:cubicBezTo>
                <a:cubicBezTo>
                  <a:pt x="17880" y="10324"/>
                  <a:pt x="17886" y="10277"/>
                  <a:pt x="17893" y="10277"/>
                </a:cubicBezTo>
                <a:lnTo>
                  <a:pt x="17893" y="10277"/>
                </a:lnTo>
                <a:lnTo>
                  <a:pt x="18096" y="10277"/>
                </a:lnTo>
                <a:cubicBezTo>
                  <a:pt x="18103" y="10277"/>
                  <a:pt x="18110" y="10316"/>
                  <a:pt x="18115" y="10395"/>
                </a:cubicBezTo>
                <a:cubicBezTo>
                  <a:pt x="18120" y="10467"/>
                  <a:pt x="18123" y="10570"/>
                  <a:pt x="18123" y="10673"/>
                </a:cubicBezTo>
                <a:lnTo>
                  <a:pt x="18123" y="11149"/>
                </a:lnTo>
                <a:close/>
                <a:moveTo>
                  <a:pt x="18596" y="11157"/>
                </a:moveTo>
                <a:cubicBezTo>
                  <a:pt x="18596" y="11260"/>
                  <a:pt x="18593" y="11363"/>
                  <a:pt x="18588" y="11434"/>
                </a:cubicBezTo>
                <a:cubicBezTo>
                  <a:pt x="18583" y="11506"/>
                  <a:pt x="18576" y="11553"/>
                  <a:pt x="18569" y="11553"/>
                </a:cubicBezTo>
                <a:lnTo>
                  <a:pt x="18569" y="11553"/>
                </a:lnTo>
                <a:lnTo>
                  <a:pt x="18366" y="11553"/>
                </a:lnTo>
                <a:cubicBezTo>
                  <a:pt x="18359" y="11553"/>
                  <a:pt x="18352" y="11514"/>
                  <a:pt x="18347" y="11434"/>
                </a:cubicBezTo>
                <a:cubicBezTo>
                  <a:pt x="18342" y="11355"/>
                  <a:pt x="18339" y="11260"/>
                  <a:pt x="18339" y="11157"/>
                </a:cubicBezTo>
                <a:lnTo>
                  <a:pt x="18339" y="10681"/>
                </a:lnTo>
                <a:cubicBezTo>
                  <a:pt x="18339" y="10459"/>
                  <a:pt x="18351" y="10284"/>
                  <a:pt x="18366" y="10284"/>
                </a:cubicBezTo>
                <a:lnTo>
                  <a:pt x="18366" y="10284"/>
                </a:lnTo>
                <a:lnTo>
                  <a:pt x="18569" y="10284"/>
                </a:lnTo>
                <a:cubicBezTo>
                  <a:pt x="18584" y="10284"/>
                  <a:pt x="18596" y="10459"/>
                  <a:pt x="18596" y="10681"/>
                </a:cubicBezTo>
                <a:lnTo>
                  <a:pt x="18596" y="11157"/>
                </a:lnTo>
                <a:close/>
                <a:moveTo>
                  <a:pt x="19069" y="11165"/>
                </a:moveTo>
                <a:cubicBezTo>
                  <a:pt x="19069" y="11387"/>
                  <a:pt x="19056" y="11561"/>
                  <a:pt x="19041" y="11561"/>
                </a:cubicBezTo>
                <a:lnTo>
                  <a:pt x="19041" y="11561"/>
                </a:lnTo>
                <a:lnTo>
                  <a:pt x="18838" y="11561"/>
                </a:lnTo>
                <a:cubicBezTo>
                  <a:pt x="18831" y="11561"/>
                  <a:pt x="18824" y="11521"/>
                  <a:pt x="18819" y="11442"/>
                </a:cubicBezTo>
                <a:cubicBezTo>
                  <a:pt x="18814" y="11371"/>
                  <a:pt x="18811" y="11268"/>
                  <a:pt x="18811" y="11165"/>
                </a:cubicBezTo>
                <a:lnTo>
                  <a:pt x="18811" y="10689"/>
                </a:lnTo>
                <a:cubicBezTo>
                  <a:pt x="18811" y="10467"/>
                  <a:pt x="18823" y="10292"/>
                  <a:pt x="18838" y="10292"/>
                </a:cubicBezTo>
                <a:lnTo>
                  <a:pt x="18838" y="10292"/>
                </a:lnTo>
                <a:lnTo>
                  <a:pt x="19041" y="10292"/>
                </a:lnTo>
                <a:cubicBezTo>
                  <a:pt x="19048" y="10292"/>
                  <a:pt x="19055" y="10332"/>
                  <a:pt x="19060" y="10411"/>
                </a:cubicBezTo>
                <a:cubicBezTo>
                  <a:pt x="19065" y="10483"/>
                  <a:pt x="19069" y="10586"/>
                  <a:pt x="19069" y="10689"/>
                </a:cubicBezTo>
                <a:lnTo>
                  <a:pt x="19069" y="11165"/>
                </a:lnTo>
                <a:close/>
                <a:moveTo>
                  <a:pt x="19541" y="11173"/>
                </a:moveTo>
                <a:cubicBezTo>
                  <a:pt x="19541" y="11395"/>
                  <a:pt x="19529" y="11569"/>
                  <a:pt x="19514" y="11569"/>
                </a:cubicBezTo>
                <a:lnTo>
                  <a:pt x="19514" y="11569"/>
                </a:lnTo>
                <a:lnTo>
                  <a:pt x="19311" y="11569"/>
                </a:lnTo>
                <a:cubicBezTo>
                  <a:pt x="19304" y="11569"/>
                  <a:pt x="19297" y="11529"/>
                  <a:pt x="19292" y="11450"/>
                </a:cubicBezTo>
                <a:cubicBezTo>
                  <a:pt x="19287" y="11379"/>
                  <a:pt x="19284" y="11276"/>
                  <a:pt x="19284" y="11173"/>
                </a:cubicBezTo>
                <a:lnTo>
                  <a:pt x="19284" y="10697"/>
                </a:lnTo>
                <a:cubicBezTo>
                  <a:pt x="19284" y="10475"/>
                  <a:pt x="19296" y="10300"/>
                  <a:pt x="19311" y="10300"/>
                </a:cubicBezTo>
                <a:lnTo>
                  <a:pt x="19311" y="10300"/>
                </a:lnTo>
                <a:lnTo>
                  <a:pt x="19514" y="10300"/>
                </a:lnTo>
                <a:cubicBezTo>
                  <a:pt x="19521" y="10300"/>
                  <a:pt x="19528" y="10340"/>
                  <a:pt x="19533" y="10419"/>
                </a:cubicBezTo>
                <a:cubicBezTo>
                  <a:pt x="19538" y="10499"/>
                  <a:pt x="19541" y="10594"/>
                  <a:pt x="19541" y="10697"/>
                </a:cubicBezTo>
                <a:lnTo>
                  <a:pt x="19541" y="11173"/>
                </a:lnTo>
                <a:close/>
                <a:moveTo>
                  <a:pt x="19986" y="11181"/>
                </a:moveTo>
                <a:cubicBezTo>
                  <a:pt x="19986" y="11284"/>
                  <a:pt x="19983" y="11387"/>
                  <a:pt x="19977" y="11458"/>
                </a:cubicBezTo>
                <a:cubicBezTo>
                  <a:pt x="19972" y="11529"/>
                  <a:pt x="19965" y="11577"/>
                  <a:pt x="19958" y="11577"/>
                </a:cubicBezTo>
                <a:cubicBezTo>
                  <a:pt x="19958" y="11577"/>
                  <a:pt x="19958" y="11577"/>
                  <a:pt x="19958" y="11577"/>
                </a:cubicBezTo>
                <a:lnTo>
                  <a:pt x="19883" y="11577"/>
                </a:lnTo>
                <a:cubicBezTo>
                  <a:pt x="19883" y="11577"/>
                  <a:pt x="19883" y="11577"/>
                  <a:pt x="19883" y="11577"/>
                </a:cubicBezTo>
                <a:cubicBezTo>
                  <a:pt x="19883" y="11577"/>
                  <a:pt x="19883" y="11577"/>
                  <a:pt x="19883" y="11577"/>
                </a:cubicBezTo>
                <a:lnTo>
                  <a:pt x="19784" y="11577"/>
                </a:lnTo>
                <a:cubicBezTo>
                  <a:pt x="19777" y="11577"/>
                  <a:pt x="19770" y="11537"/>
                  <a:pt x="19765" y="11458"/>
                </a:cubicBezTo>
                <a:cubicBezTo>
                  <a:pt x="19760" y="11387"/>
                  <a:pt x="19757" y="11284"/>
                  <a:pt x="19757" y="11181"/>
                </a:cubicBezTo>
                <a:lnTo>
                  <a:pt x="19757" y="10705"/>
                </a:lnTo>
                <a:cubicBezTo>
                  <a:pt x="19757" y="10483"/>
                  <a:pt x="19769" y="10308"/>
                  <a:pt x="19784" y="10308"/>
                </a:cubicBezTo>
                <a:lnTo>
                  <a:pt x="19784" y="10308"/>
                </a:lnTo>
                <a:lnTo>
                  <a:pt x="19859" y="10308"/>
                </a:lnTo>
                <a:cubicBezTo>
                  <a:pt x="19859" y="10308"/>
                  <a:pt x="19859" y="10308"/>
                  <a:pt x="19859" y="10308"/>
                </a:cubicBezTo>
                <a:lnTo>
                  <a:pt x="19958" y="10308"/>
                </a:lnTo>
                <a:cubicBezTo>
                  <a:pt x="19973" y="10308"/>
                  <a:pt x="19986" y="10483"/>
                  <a:pt x="19986" y="10705"/>
                </a:cubicBezTo>
                <a:lnTo>
                  <a:pt x="19986" y="11181"/>
                </a:lnTo>
                <a:close/>
                <a:moveTo>
                  <a:pt x="20458" y="11181"/>
                </a:moveTo>
                <a:cubicBezTo>
                  <a:pt x="20458" y="11284"/>
                  <a:pt x="20455" y="11387"/>
                  <a:pt x="20450" y="11458"/>
                </a:cubicBezTo>
                <a:cubicBezTo>
                  <a:pt x="20445" y="11529"/>
                  <a:pt x="20437" y="11577"/>
                  <a:pt x="20430" y="11577"/>
                </a:cubicBezTo>
                <a:lnTo>
                  <a:pt x="20430" y="11577"/>
                </a:lnTo>
                <a:lnTo>
                  <a:pt x="20228" y="11577"/>
                </a:lnTo>
                <a:cubicBezTo>
                  <a:pt x="20221" y="11577"/>
                  <a:pt x="20213" y="11537"/>
                  <a:pt x="20208" y="11458"/>
                </a:cubicBezTo>
                <a:cubicBezTo>
                  <a:pt x="20204" y="11387"/>
                  <a:pt x="20200" y="11284"/>
                  <a:pt x="20200" y="11181"/>
                </a:cubicBezTo>
                <a:lnTo>
                  <a:pt x="20200" y="10705"/>
                </a:lnTo>
                <a:cubicBezTo>
                  <a:pt x="20200" y="10483"/>
                  <a:pt x="20212" y="10308"/>
                  <a:pt x="20228" y="10308"/>
                </a:cubicBezTo>
                <a:lnTo>
                  <a:pt x="20228" y="10308"/>
                </a:lnTo>
                <a:lnTo>
                  <a:pt x="20430" y="10308"/>
                </a:lnTo>
                <a:cubicBezTo>
                  <a:pt x="20446" y="10308"/>
                  <a:pt x="20458" y="10483"/>
                  <a:pt x="20458" y="10705"/>
                </a:cubicBezTo>
                <a:lnTo>
                  <a:pt x="20458" y="11181"/>
                </a:lnTo>
                <a:close/>
                <a:moveTo>
                  <a:pt x="20931" y="11188"/>
                </a:moveTo>
                <a:cubicBezTo>
                  <a:pt x="20931" y="11292"/>
                  <a:pt x="20928" y="11395"/>
                  <a:pt x="20922" y="11466"/>
                </a:cubicBezTo>
                <a:cubicBezTo>
                  <a:pt x="20917" y="11537"/>
                  <a:pt x="20910" y="11585"/>
                  <a:pt x="20903" y="11585"/>
                </a:cubicBezTo>
                <a:lnTo>
                  <a:pt x="20903" y="11585"/>
                </a:lnTo>
                <a:lnTo>
                  <a:pt x="20701" y="11585"/>
                </a:lnTo>
                <a:cubicBezTo>
                  <a:pt x="20693" y="11585"/>
                  <a:pt x="20686" y="11545"/>
                  <a:pt x="20681" y="11466"/>
                </a:cubicBezTo>
                <a:cubicBezTo>
                  <a:pt x="20676" y="11387"/>
                  <a:pt x="20673" y="11292"/>
                  <a:pt x="20673" y="11188"/>
                </a:cubicBezTo>
                <a:lnTo>
                  <a:pt x="20673" y="10713"/>
                </a:lnTo>
                <a:cubicBezTo>
                  <a:pt x="20673" y="10491"/>
                  <a:pt x="20685" y="10316"/>
                  <a:pt x="20701" y="10316"/>
                </a:cubicBezTo>
                <a:lnTo>
                  <a:pt x="20701" y="10316"/>
                </a:lnTo>
                <a:lnTo>
                  <a:pt x="20903" y="10316"/>
                </a:lnTo>
                <a:cubicBezTo>
                  <a:pt x="20919" y="10316"/>
                  <a:pt x="20931" y="10491"/>
                  <a:pt x="20931" y="10713"/>
                </a:cubicBezTo>
                <a:lnTo>
                  <a:pt x="20931" y="11188"/>
                </a:lnTo>
                <a:close/>
                <a:moveTo>
                  <a:pt x="21403" y="11204"/>
                </a:moveTo>
                <a:cubicBezTo>
                  <a:pt x="21403" y="11426"/>
                  <a:pt x="21391" y="11601"/>
                  <a:pt x="21375" y="11601"/>
                </a:cubicBezTo>
                <a:lnTo>
                  <a:pt x="21375" y="11601"/>
                </a:lnTo>
                <a:lnTo>
                  <a:pt x="21173" y="11601"/>
                </a:lnTo>
                <a:cubicBezTo>
                  <a:pt x="21157" y="11601"/>
                  <a:pt x="21145" y="11426"/>
                  <a:pt x="21145" y="11204"/>
                </a:cubicBezTo>
                <a:lnTo>
                  <a:pt x="21145" y="10729"/>
                </a:lnTo>
                <a:cubicBezTo>
                  <a:pt x="21145" y="10625"/>
                  <a:pt x="21148" y="10522"/>
                  <a:pt x="21154" y="10451"/>
                </a:cubicBezTo>
                <a:cubicBezTo>
                  <a:pt x="21159" y="10380"/>
                  <a:pt x="21166" y="10332"/>
                  <a:pt x="21173" y="10332"/>
                </a:cubicBezTo>
                <a:lnTo>
                  <a:pt x="21173" y="10332"/>
                </a:lnTo>
                <a:lnTo>
                  <a:pt x="21375" y="10332"/>
                </a:lnTo>
                <a:cubicBezTo>
                  <a:pt x="21383" y="10332"/>
                  <a:pt x="21390" y="10372"/>
                  <a:pt x="21395" y="10451"/>
                </a:cubicBezTo>
                <a:cubicBezTo>
                  <a:pt x="21400" y="10522"/>
                  <a:pt x="21403" y="10625"/>
                  <a:pt x="21403" y="10729"/>
                </a:cubicBezTo>
                <a:lnTo>
                  <a:pt x="21403" y="11204"/>
                </a:lnTo>
                <a:close/>
              </a:path>
            </a:pathLst>
          </a:custGeom>
          <a:solidFill>
            <a:srgbClr val="2C3E50"/>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800"/>
          </a:p>
        </p:txBody>
      </p:sp>
      <p:sp>
        <p:nvSpPr>
          <p:cNvPr id="9" name="Shape">
            <a:extLst>
              <a:ext uri="{FF2B5EF4-FFF2-40B4-BE49-F238E27FC236}">
                <a16:creationId xmlns:a16="http://schemas.microsoft.com/office/drawing/2014/main" id="{48B3A69B-E059-4236-80CA-6F411DCE6BA1}"/>
              </a:ext>
            </a:extLst>
          </p:cNvPr>
          <p:cNvSpPr/>
          <p:nvPr/>
        </p:nvSpPr>
        <p:spPr>
          <a:xfrm>
            <a:off x="0" y="5218365"/>
            <a:ext cx="12192000" cy="634398"/>
          </a:xfrm>
          <a:custGeom>
            <a:avLst/>
            <a:gdLst/>
            <a:ahLst/>
            <a:cxnLst>
              <a:cxn ang="0">
                <a:pos x="wd2" y="hd2"/>
              </a:cxn>
              <a:cxn ang="5400000">
                <a:pos x="wd2" y="hd2"/>
              </a:cxn>
              <a:cxn ang="10800000">
                <a:pos x="wd2" y="hd2"/>
              </a:cxn>
              <a:cxn ang="16200000">
                <a:pos x="wd2" y="hd2"/>
              </a:cxn>
            </a:cxnLst>
            <a:rect l="0" t="0" r="r" b="b"/>
            <a:pathLst>
              <a:path w="21600" h="21600" extrusionOk="0">
                <a:moveTo>
                  <a:pt x="20922" y="317"/>
                </a:moveTo>
                <a:lnTo>
                  <a:pt x="19860" y="301"/>
                </a:lnTo>
                <a:lnTo>
                  <a:pt x="19860" y="301"/>
                </a:lnTo>
                <a:lnTo>
                  <a:pt x="18821" y="285"/>
                </a:lnTo>
                <a:lnTo>
                  <a:pt x="17759" y="269"/>
                </a:lnTo>
                <a:lnTo>
                  <a:pt x="16697" y="254"/>
                </a:lnTo>
                <a:lnTo>
                  <a:pt x="15642" y="238"/>
                </a:lnTo>
                <a:lnTo>
                  <a:pt x="14580" y="222"/>
                </a:lnTo>
                <a:lnTo>
                  <a:pt x="13518" y="206"/>
                </a:lnTo>
                <a:lnTo>
                  <a:pt x="12456" y="190"/>
                </a:lnTo>
                <a:lnTo>
                  <a:pt x="11406" y="174"/>
                </a:lnTo>
                <a:lnTo>
                  <a:pt x="11406" y="174"/>
                </a:lnTo>
                <a:lnTo>
                  <a:pt x="10345" y="159"/>
                </a:lnTo>
                <a:lnTo>
                  <a:pt x="9282" y="143"/>
                </a:lnTo>
                <a:lnTo>
                  <a:pt x="8220" y="127"/>
                </a:lnTo>
                <a:lnTo>
                  <a:pt x="7181" y="111"/>
                </a:lnTo>
                <a:lnTo>
                  <a:pt x="7181" y="111"/>
                </a:lnTo>
                <a:lnTo>
                  <a:pt x="6119" y="95"/>
                </a:lnTo>
                <a:lnTo>
                  <a:pt x="5057" y="79"/>
                </a:lnTo>
                <a:lnTo>
                  <a:pt x="3995" y="63"/>
                </a:lnTo>
                <a:lnTo>
                  <a:pt x="2940" y="48"/>
                </a:lnTo>
                <a:lnTo>
                  <a:pt x="1878" y="32"/>
                </a:lnTo>
                <a:lnTo>
                  <a:pt x="816" y="16"/>
                </a:lnTo>
                <a:lnTo>
                  <a:pt x="0" y="0"/>
                </a:lnTo>
                <a:lnTo>
                  <a:pt x="0" y="10023"/>
                </a:lnTo>
                <a:cubicBezTo>
                  <a:pt x="2" y="10015"/>
                  <a:pt x="4" y="10007"/>
                  <a:pt x="6" y="10007"/>
                </a:cubicBezTo>
                <a:lnTo>
                  <a:pt x="6" y="10007"/>
                </a:lnTo>
                <a:lnTo>
                  <a:pt x="209" y="10007"/>
                </a:lnTo>
                <a:cubicBezTo>
                  <a:pt x="216" y="10007"/>
                  <a:pt x="223" y="10047"/>
                  <a:pt x="228" y="10126"/>
                </a:cubicBezTo>
                <a:cubicBezTo>
                  <a:pt x="233" y="10205"/>
                  <a:pt x="236" y="10301"/>
                  <a:pt x="236" y="10404"/>
                </a:cubicBezTo>
                <a:lnTo>
                  <a:pt x="236" y="10879"/>
                </a:lnTo>
                <a:cubicBezTo>
                  <a:pt x="236" y="11101"/>
                  <a:pt x="224" y="11276"/>
                  <a:pt x="209" y="11276"/>
                </a:cubicBezTo>
                <a:lnTo>
                  <a:pt x="209" y="11276"/>
                </a:lnTo>
                <a:lnTo>
                  <a:pt x="6" y="11276"/>
                </a:lnTo>
                <a:cubicBezTo>
                  <a:pt x="4" y="11276"/>
                  <a:pt x="2" y="11268"/>
                  <a:pt x="1" y="11260"/>
                </a:cubicBezTo>
                <a:lnTo>
                  <a:pt x="1" y="21275"/>
                </a:lnTo>
                <a:lnTo>
                  <a:pt x="815" y="21291"/>
                </a:lnTo>
                <a:lnTo>
                  <a:pt x="1877" y="21307"/>
                </a:lnTo>
                <a:lnTo>
                  <a:pt x="2932" y="21323"/>
                </a:lnTo>
                <a:lnTo>
                  <a:pt x="3994" y="21338"/>
                </a:lnTo>
                <a:lnTo>
                  <a:pt x="5056" y="21354"/>
                </a:lnTo>
                <a:lnTo>
                  <a:pt x="6118" y="21370"/>
                </a:lnTo>
                <a:lnTo>
                  <a:pt x="7157" y="21386"/>
                </a:lnTo>
                <a:lnTo>
                  <a:pt x="7157" y="21386"/>
                </a:lnTo>
                <a:lnTo>
                  <a:pt x="8219" y="21402"/>
                </a:lnTo>
                <a:lnTo>
                  <a:pt x="9280" y="21418"/>
                </a:lnTo>
                <a:lnTo>
                  <a:pt x="10343" y="21434"/>
                </a:lnTo>
                <a:lnTo>
                  <a:pt x="11405" y="21449"/>
                </a:lnTo>
                <a:lnTo>
                  <a:pt x="11405" y="21449"/>
                </a:lnTo>
                <a:lnTo>
                  <a:pt x="12454" y="21465"/>
                </a:lnTo>
                <a:lnTo>
                  <a:pt x="13516" y="21481"/>
                </a:lnTo>
                <a:lnTo>
                  <a:pt x="14579" y="21497"/>
                </a:lnTo>
                <a:lnTo>
                  <a:pt x="15634" y="21513"/>
                </a:lnTo>
                <a:lnTo>
                  <a:pt x="15634" y="21513"/>
                </a:lnTo>
                <a:lnTo>
                  <a:pt x="16696" y="21529"/>
                </a:lnTo>
                <a:lnTo>
                  <a:pt x="17757" y="21545"/>
                </a:lnTo>
                <a:lnTo>
                  <a:pt x="18819" y="21560"/>
                </a:lnTo>
                <a:lnTo>
                  <a:pt x="19881" y="21576"/>
                </a:lnTo>
                <a:lnTo>
                  <a:pt x="19881" y="21576"/>
                </a:lnTo>
                <a:lnTo>
                  <a:pt x="20920" y="21592"/>
                </a:lnTo>
                <a:lnTo>
                  <a:pt x="21600" y="21600"/>
                </a:lnTo>
                <a:lnTo>
                  <a:pt x="21600" y="325"/>
                </a:lnTo>
                <a:lnTo>
                  <a:pt x="20922" y="317"/>
                </a:lnTo>
                <a:close/>
                <a:moveTo>
                  <a:pt x="708" y="10879"/>
                </a:moveTo>
                <a:cubicBezTo>
                  <a:pt x="708" y="10982"/>
                  <a:pt x="706" y="11085"/>
                  <a:pt x="700" y="11157"/>
                </a:cubicBezTo>
                <a:cubicBezTo>
                  <a:pt x="695" y="11228"/>
                  <a:pt x="688" y="11276"/>
                  <a:pt x="681" y="11276"/>
                </a:cubicBezTo>
                <a:lnTo>
                  <a:pt x="681" y="11276"/>
                </a:lnTo>
                <a:lnTo>
                  <a:pt x="478" y="11276"/>
                </a:lnTo>
                <a:cubicBezTo>
                  <a:pt x="471" y="11276"/>
                  <a:pt x="464" y="11236"/>
                  <a:pt x="459" y="11157"/>
                </a:cubicBezTo>
                <a:cubicBezTo>
                  <a:pt x="454" y="11085"/>
                  <a:pt x="451" y="10982"/>
                  <a:pt x="451" y="10879"/>
                </a:cubicBezTo>
                <a:lnTo>
                  <a:pt x="451" y="10403"/>
                </a:lnTo>
                <a:cubicBezTo>
                  <a:pt x="451" y="10181"/>
                  <a:pt x="463" y="10007"/>
                  <a:pt x="478" y="10007"/>
                </a:cubicBezTo>
                <a:lnTo>
                  <a:pt x="478" y="10007"/>
                </a:lnTo>
                <a:lnTo>
                  <a:pt x="681" y="10007"/>
                </a:lnTo>
                <a:cubicBezTo>
                  <a:pt x="696" y="10007"/>
                  <a:pt x="708" y="10181"/>
                  <a:pt x="708" y="10403"/>
                </a:cubicBezTo>
                <a:lnTo>
                  <a:pt x="708" y="10879"/>
                </a:lnTo>
                <a:close/>
                <a:moveTo>
                  <a:pt x="1181" y="10887"/>
                </a:moveTo>
                <a:cubicBezTo>
                  <a:pt x="1181" y="11109"/>
                  <a:pt x="1169" y="11284"/>
                  <a:pt x="1154" y="11284"/>
                </a:cubicBezTo>
                <a:lnTo>
                  <a:pt x="1154" y="11284"/>
                </a:lnTo>
                <a:lnTo>
                  <a:pt x="951" y="11284"/>
                </a:lnTo>
                <a:cubicBezTo>
                  <a:pt x="944" y="11284"/>
                  <a:pt x="937" y="11244"/>
                  <a:pt x="932" y="11165"/>
                </a:cubicBezTo>
                <a:cubicBezTo>
                  <a:pt x="927" y="11085"/>
                  <a:pt x="924" y="10990"/>
                  <a:pt x="924" y="10887"/>
                </a:cubicBezTo>
                <a:lnTo>
                  <a:pt x="924" y="10411"/>
                </a:lnTo>
                <a:cubicBezTo>
                  <a:pt x="924" y="10189"/>
                  <a:pt x="936" y="10015"/>
                  <a:pt x="951" y="10015"/>
                </a:cubicBezTo>
                <a:lnTo>
                  <a:pt x="951" y="10015"/>
                </a:lnTo>
                <a:lnTo>
                  <a:pt x="1154" y="10015"/>
                </a:lnTo>
                <a:cubicBezTo>
                  <a:pt x="1161" y="10015"/>
                  <a:pt x="1168" y="10055"/>
                  <a:pt x="1173" y="10134"/>
                </a:cubicBezTo>
                <a:cubicBezTo>
                  <a:pt x="1178" y="10213"/>
                  <a:pt x="1181" y="10308"/>
                  <a:pt x="1181" y="10411"/>
                </a:cubicBezTo>
                <a:lnTo>
                  <a:pt x="1181" y="10887"/>
                </a:lnTo>
                <a:close/>
                <a:moveTo>
                  <a:pt x="1654" y="10895"/>
                </a:moveTo>
                <a:cubicBezTo>
                  <a:pt x="1654" y="11117"/>
                  <a:pt x="1642" y="11292"/>
                  <a:pt x="1627" y="11292"/>
                </a:cubicBezTo>
                <a:lnTo>
                  <a:pt x="1627" y="11292"/>
                </a:lnTo>
                <a:lnTo>
                  <a:pt x="1424" y="11292"/>
                </a:lnTo>
                <a:cubicBezTo>
                  <a:pt x="1417" y="11292"/>
                  <a:pt x="1410" y="11252"/>
                  <a:pt x="1405" y="11173"/>
                </a:cubicBezTo>
                <a:cubicBezTo>
                  <a:pt x="1400" y="11093"/>
                  <a:pt x="1396" y="10998"/>
                  <a:pt x="1396" y="10895"/>
                </a:cubicBezTo>
                <a:lnTo>
                  <a:pt x="1396" y="10419"/>
                </a:lnTo>
                <a:cubicBezTo>
                  <a:pt x="1396" y="10197"/>
                  <a:pt x="1409" y="10023"/>
                  <a:pt x="1424" y="10023"/>
                </a:cubicBezTo>
                <a:lnTo>
                  <a:pt x="1424" y="10023"/>
                </a:lnTo>
                <a:lnTo>
                  <a:pt x="1627" y="10023"/>
                </a:lnTo>
                <a:cubicBezTo>
                  <a:pt x="1634" y="10023"/>
                  <a:pt x="1641" y="10062"/>
                  <a:pt x="1646" y="10142"/>
                </a:cubicBezTo>
                <a:cubicBezTo>
                  <a:pt x="1651" y="10221"/>
                  <a:pt x="1654" y="10316"/>
                  <a:pt x="1654" y="10419"/>
                </a:cubicBezTo>
                <a:lnTo>
                  <a:pt x="1654" y="10895"/>
                </a:lnTo>
                <a:close/>
                <a:moveTo>
                  <a:pt x="2126" y="10903"/>
                </a:moveTo>
                <a:cubicBezTo>
                  <a:pt x="2126" y="11125"/>
                  <a:pt x="2114" y="11299"/>
                  <a:pt x="2099" y="11299"/>
                </a:cubicBezTo>
                <a:cubicBezTo>
                  <a:pt x="2099" y="11299"/>
                  <a:pt x="2099" y="11299"/>
                  <a:pt x="2099" y="11299"/>
                </a:cubicBezTo>
                <a:lnTo>
                  <a:pt x="1896" y="11299"/>
                </a:lnTo>
                <a:cubicBezTo>
                  <a:pt x="1889" y="11299"/>
                  <a:pt x="1882" y="11260"/>
                  <a:pt x="1877" y="11181"/>
                </a:cubicBezTo>
                <a:cubicBezTo>
                  <a:pt x="1872" y="11109"/>
                  <a:pt x="1869" y="11006"/>
                  <a:pt x="1869" y="10903"/>
                </a:cubicBezTo>
                <a:lnTo>
                  <a:pt x="1869" y="10427"/>
                </a:lnTo>
                <a:cubicBezTo>
                  <a:pt x="1869" y="10205"/>
                  <a:pt x="1881" y="10031"/>
                  <a:pt x="1896" y="10031"/>
                </a:cubicBezTo>
                <a:lnTo>
                  <a:pt x="1896" y="10031"/>
                </a:lnTo>
                <a:lnTo>
                  <a:pt x="2099" y="10031"/>
                </a:lnTo>
                <a:cubicBezTo>
                  <a:pt x="2114" y="10031"/>
                  <a:pt x="2126" y="10205"/>
                  <a:pt x="2126" y="10427"/>
                </a:cubicBezTo>
                <a:lnTo>
                  <a:pt x="2126" y="10903"/>
                </a:lnTo>
                <a:close/>
                <a:moveTo>
                  <a:pt x="2599" y="10903"/>
                </a:moveTo>
                <a:cubicBezTo>
                  <a:pt x="2599" y="11006"/>
                  <a:pt x="2596" y="11109"/>
                  <a:pt x="2591" y="11181"/>
                </a:cubicBezTo>
                <a:cubicBezTo>
                  <a:pt x="2586" y="11252"/>
                  <a:pt x="2579" y="11299"/>
                  <a:pt x="2572" y="11299"/>
                </a:cubicBezTo>
                <a:lnTo>
                  <a:pt x="2572" y="11299"/>
                </a:lnTo>
                <a:lnTo>
                  <a:pt x="2369" y="11299"/>
                </a:lnTo>
                <a:cubicBezTo>
                  <a:pt x="2354" y="11299"/>
                  <a:pt x="2342" y="11125"/>
                  <a:pt x="2342" y="10903"/>
                </a:cubicBezTo>
                <a:lnTo>
                  <a:pt x="2342" y="10427"/>
                </a:lnTo>
                <a:cubicBezTo>
                  <a:pt x="2342" y="10324"/>
                  <a:pt x="2344" y="10221"/>
                  <a:pt x="2350" y="10150"/>
                </a:cubicBezTo>
                <a:cubicBezTo>
                  <a:pt x="2355" y="10078"/>
                  <a:pt x="2362" y="10031"/>
                  <a:pt x="2369" y="10031"/>
                </a:cubicBezTo>
                <a:lnTo>
                  <a:pt x="2369" y="10031"/>
                </a:lnTo>
                <a:lnTo>
                  <a:pt x="2572" y="10031"/>
                </a:lnTo>
                <a:cubicBezTo>
                  <a:pt x="2587" y="10031"/>
                  <a:pt x="2599" y="10205"/>
                  <a:pt x="2599" y="10427"/>
                </a:cubicBezTo>
                <a:lnTo>
                  <a:pt x="2599" y="10903"/>
                </a:lnTo>
                <a:close/>
                <a:moveTo>
                  <a:pt x="3059" y="10911"/>
                </a:moveTo>
                <a:cubicBezTo>
                  <a:pt x="3059" y="11014"/>
                  <a:pt x="3057" y="11117"/>
                  <a:pt x="3051" y="11188"/>
                </a:cubicBezTo>
                <a:cubicBezTo>
                  <a:pt x="3046" y="11260"/>
                  <a:pt x="3039" y="11307"/>
                  <a:pt x="3032" y="11307"/>
                </a:cubicBezTo>
                <a:lnTo>
                  <a:pt x="3032" y="11307"/>
                </a:lnTo>
                <a:lnTo>
                  <a:pt x="2933" y="11307"/>
                </a:lnTo>
                <a:cubicBezTo>
                  <a:pt x="2933" y="11307"/>
                  <a:pt x="2933" y="11307"/>
                  <a:pt x="2933" y="11307"/>
                </a:cubicBezTo>
                <a:lnTo>
                  <a:pt x="2842" y="11307"/>
                </a:lnTo>
                <a:cubicBezTo>
                  <a:pt x="2827" y="11307"/>
                  <a:pt x="2814" y="11133"/>
                  <a:pt x="2814" y="10911"/>
                </a:cubicBezTo>
                <a:lnTo>
                  <a:pt x="2814" y="10435"/>
                </a:lnTo>
                <a:cubicBezTo>
                  <a:pt x="2814" y="10332"/>
                  <a:pt x="2817" y="10229"/>
                  <a:pt x="2823" y="10158"/>
                </a:cubicBezTo>
                <a:cubicBezTo>
                  <a:pt x="2828" y="10086"/>
                  <a:pt x="2835" y="10039"/>
                  <a:pt x="2842" y="10039"/>
                </a:cubicBezTo>
                <a:lnTo>
                  <a:pt x="2842" y="10039"/>
                </a:lnTo>
                <a:lnTo>
                  <a:pt x="2940" y="10039"/>
                </a:lnTo>
                <a:cubicBezTo>
                  <a:pt x="2940" y="10039"/>
                  <a:pt x="2940" y="10039"/>
                  <a:pt x="2940" y="10039"/>
                </a:cubicBezTo>
                <a:lnTo>
                  <a:pt x="3032" y="10039"/>
                </a:lnTo>
                <a:cubicBezTo>
                  <a:pt x="3048" y="10039"/>
                  <a:pt x="3060" y="10213"/>
                  <a:pt x="3060" y="10435"/>
                </a:cubicBezTo>
                <a:lnTo>
                  <a:pt x="3060" y="10911"/>
                </a:lnTo>
                <a:close/>
                <a:moveTo>
                  <a:pt x="3532" y="10919"/>
                </a:moveTo>
                <a:cubicBezTo>
                  <a:pt x="3532" y="11141"/>
                  <a:pt x="3520" y="11315"/>
                  <a:pt x="3504" y="11315"/>
                </a:cubicBezTo>
                <a:lnTo>
                  <a:pt x="3504" y="11315"/>
                </a:lnTo>
                <a:lnTo>
                  <a:pt x="3302" y="11315"/>
                </a:lnTo>
                <a:cubicBezTo>
                  <a:pt x="3294" y="11315"/>
                  <a:pt x="3287" y="11276"/>
                  <a:pt x="3282" y="11196"/>
                </a:cubicBezTo>
                <a:cubicBezTo>
                  <a:pt x="3277" y="11125"/>
                  <a:pt x="3274" y="11022"/>
                  <a:pt x="3274" y="10919"/>
                </a:cubicBezTo>
                <a:lnTo>
                  <a:pt x="3274" y="10443"/>
                </a:lnTo>
                <a:cubicBezTo>
                  <a:pt x="3274" y="10221"/>
                  <a:pt x="3286" y="10047"/>
                  <a:pt x="3302" y="10047"/>
                </a:cubicBezTo>
                <a:lnTo>
                  <a:pt x="3302" y="10047"/>
                </a:lnTo>
                <a:lnTo>
                  <a:pt x="3504" y="10047"/>
                </a:lnTo>
                <a:cubicBezTo>
                  <a:pt x="3511" y="10047"/>
                  <a:pt x="3518" y="10086"/>
                  <a:pt x="3523" y="10166"/>
                </a:cubicBezTo>
                <a:cubicBezTo>
                  <a:pt x="3528" y="10237"/>
                  <a:pt x="3532" y="10340"/>
                  <a:pt x="3532" y="10443"/>
                </a:cubicBezTo>
                <a:lnTo>
                  <a:pt x="3532" y="10919"/>
                </a:lnTo>
                <a:close/>
                <a:moveTo>
                  <a:pt x="4004" y="10927"/>
                </a:moveTo>
                <a:cubicBezTo>
                  <a:pt x="4004" y="11030"/>
                  <a:pt x="4002" y="11133"/>
                  <a:pt x="3996" y="11204"/>
                </a:cubicBezTo>
                <a:cubicBezTo>
                  <a:pt x="3991" y="11276"/>
                  <a:pt x="3984" y="11323"/>
                  <a:pt x="3977" y="11323"/>
                </a:cubicBezTo>
                <a:lnTo>
                  <a:pt x="3977" y="11323"/>
                </a:lnTo>
                <a:lnTo>
                  <a:pt x="3774" y="11323"/>
                </a:lnTo>
                <a:cubicBezTo>
                  <a:pt x="3767" y="11323"/>
                  <a:pt x="3760" y="11284"/>
                  <a:pt x="3755" y="11204"/>
                </a:cubicBezTo>
                <a:cubicBezTo>
                  <a:pt x="3750" y="11125"/>
                  <a:pt x="3747" y="11030"/>
                  <a:pt x="3747" y="10927"/>
                </a:cubicBezTo>
                <a:lnTo>
                  <a:pt x="3747" y="10451"/>
                </a:lnTo>
                <a:cubicBezTo>
                  <a:pt x="3747" y="10229"/>
                  <a:pt x="3759" y="10055"/>
                  <a:pt x="3774" y="10055"/>
                </a:cubicBezTo>
                <a:lnTo>
                  <a:pt x="3774" y="10055"/>
                </a:lnTo>
                <a:lnTo>
                  <a:pt x="3977" y="10055"/>
                </a:lnTo>
                <a:cubicBezTo>
                  <a:pt x="3992" y="10055"/>
                  <a:pt x="4004" y="10229"/>
                  <a:pt x="4004" y="10451"/>
                </a:cubicBezTo>
                <a:lnTo>
                  <a:pt x="4004" y="10927"/>
                </a:lnTo>
                <a:close/>
                <a:moveTo>
                  <a:pt x="4477" y="10935"/>
                </a:moveTo>
                <a:cubicBezTo>
                  <a:pt x="4477" y="11038"/>
                  <a:pt x="4474" y="11141"/>
                  <a:pt x="4468" y="11212"/>
                </a:cubicBezTo>
                <a:cubicBezTo>
                  <a:pt x="4463" y="11284"/>
                  <a:pt x="4456" y="11331"/>
                  <a:pt x="4449" y="11331"/>
                </a:cubicBezTo>
                <a:lnTo>
                  <a:pt x="4449" y="11331"/>
                </a:lnTo>
                <a:lnTo>
                  <a:pt x="4247" y="11331"/>
                </a:lnTo>
                <a:cubicBezTo>
                  <a:pt x="4231" y="11331"/>
                  <a:pt x="4219" y="11157"/>
                  <a:pt x="4219" y="10935"/>
                </a:cubicBezTo>
                <a:lnTo>
                  <a:pt x="4219" y="10459"/>
                </a:lnTo>
                <a:cubicBezTo>
                  <a:pt x="4219" y="10356"/>
                  <a:pt x="4222" y="10253"/>
                  <a:pt x="4227" y="10181"/>
                </a:cubicBezTo>
                <a:cubicBezTo>
                  <a:pt x="4232" y="10110"/>
                  <a:pt x="4240" y="10062"/>
                  <a:pt x="4247" y="10062"/>
                </a:cubicBezTo>
                <a:lnTo>
                  <a:pt x="4247" y="10062"/>
                </a:lnTo>
                <a:lnTo>
                  <a:pt x="4449" y="10062"/>
                </a:lnTo>
                <a:cubicBezTo>
                  <a:pt x="4465" y="10062"/>
                  <a:pt x="4477" y="10237"/>
                  <a:pt x="4477" y="10459"/>
                </a:cubicBezTo>
                <a:lnTo>
                  <a:pt x="4477" y="10935"/>
                </a:lnTo>
                <a:close/>
                <a:moveTo>
                  <a:pt x="4950" y="10943"/>
                </a:moveTo>
                <a:cubicBezTo>
                  <a:pt x="4950" y="11046"/>
                  <a:pt x="4947" y="11149"/>
                  <a:pt x="4941" y="11220"/>
                </a:cubicBezTo>
                <a:cubicBezTo>
                  <a:pt x="4936" y="11292"/>
                  <a:pt x="4929" y="11339"/>
                  <a:pt x="4922" y="11339"/>
                </a:cubicBezTo>
                <a:lnTo>
                  <a:pt x="4922" y="11339"/>
                </a:lnTo>
                <a:lnTo>
                  <a:pt x="4720" y="11339"/>
                </a:lnTo>
                <a:cubicBezTo>
                  <a:pt x="4712" y="11339"/>
                  <a:pt x="4705" y="11299"/>
                  <a:pt x="4700" y="11220"/>
                </a:cubicBezTo>
                <a:cubicBezTo>
                  <a:pt x="4695" y="11149"/>
                  <a:pt x="4692" y="11046"/>
                  <a:pt x="4692" y="10943"/>
                </a:cubicBezTo>
                <a:lnTo>
                  <a:pt x="4692" y="10467"/>
                </a:lnTo>
                <a:cubicBezTo>
                  <a:pt x="4692" y="10245"/>
                  <a:pt x="4704" y="10070"/>
                  <a:pt x="4720" y="10070"/>
                </a:cubicBezTo>
                <a:lnTo>
                  <a:pt x="4720" y="10070"/>
                </a:lnTo>
                <a:lnTo>
                  <a:pt x="4922" y="10070"/>
                </a:lnTo>
                <a:cubicBezTo>
                  <a:pt x="4937" y="10070"/>
                  <a:pt x="4950" y="10245"/>
                  <a:pt x="4950" y="10467"/>
                </a:cubicBezTo>
                <a:lnTo>
                  <a:pt x="4950" y="10943"/>
                </a:lnTo>
                <a:close/>
                <a:moveTo>
                  <a:pt x="5422" y="10951"/>
                </a:moveTo>
                <a:cubicBezTo>
                  <a:pt x="5422" y="11173"/>
                  <a:pt x="5410" y="11347"/>
                  <a:pt x="5395" y="11347"/>
                </a:cubicBezTo>
                <a:lnTo>
                  <a:pt x="5395" y="11347"/>
                </a:lnTo>
                <a:lnTo>
                  <a:pt x="5192" y="11347"/>
                </a:lnTo>
                <a:cubicBezTo>
                  <a:pt x="5177" y="11347"/>
                  <a:pt x="5165" y="11173"/>
                  <a:pt x="5165" y="10951"/>
                </a:cubicBezTo>
                <a:lnTo>
                  <a:pt x="5165" y="10475"/>
                </a:lnTo>
                <a:cubicBezTo>
                  <a:pt x="5165" y="10372"/>
                  <a:pt x="5168" y="10269"/>
                  <a:pt x="5173" y="10197"/>
                </a:cubicBezTo>
                <a:cubicBezTo>
                  <a:pt x="5178" y="10126"/>
                  <a:pt x="5185" y="10078"/>
                  <a:pt x="5192" y="10078"/>
                </a:cubicBezTo>
                <a:lnTo>
                  <a:pt x="5192" y="10078"/>
                </a:lnTo>
                <a:lnTo>
                  <a:pt x="5395" y="10078"/>
                </a:lnTo>
                <a:cubicBezTo>
                  <a:pt x="5402" y="10078"/>
                  <a:pt x="5409" y="10118"/>
                  <a:pt x="5414" y="10197"/>
                </a:cubicBezTo>
                <a:cubicBezTo>
                  <a:pt x="5419" y="10269"/>
                  <a:pt x="5422" y="10372"/>
                  <a:pt x="5422" y="10475"/>
                </a:cubicBezTo>
                <a:lnTo>
                  <a:pt x="5422" y="10951"/>
                </a:lnTo>
                <a:close/>
                <a:moveTo>
                  <a:pt x="5895" y="10958"/>
                </a:moveTo>
                <a:cubicBezTo>
                  <a:pt x="5895" y="11181"/>
                  <a:pt x="5883" y="11355"/>
                  <a:pt x="5867" y="11355"/>
                </a:cubicBezTo>
                <a:lnTo>
                  <a:pt x="5867" y="11355"/>
                </a:lnTo>
                <a:lnTo>
                  <a:pt x="5665" y="11355"/>
                </a:lnTo>
                <a:cubicBezTo>
                  <a:pt x="5657" y="11355"/>
                  <a:pt x="5650" y="11315"/>
                  <a:pt x="5645" y="11236"/>
                </a:cubicBezTo>
                <a:cubicBezTo>
                  <a:pt x="5640" y="11157"/>
                  <a:pt x="5637" y="11062"/>
                  <a:pt x="5637" y="10958"/>
                </a:cubicBezTo>
                <a:lnTo>
                  <a:pt x="5637" y="10483"/>
                </a:lnTo>
                <a:cubicBezTo>
                  <a:pt x="5637" y="10261"/>
                  <a:pt x="5649" y="10086"/>
                  <a:pt x="5665" y="10086"/>
                </a:cubicBezTo>
                <a:cubicBezTo>
                  <a:pt x="5665" y="10086"/>
                  <a:pt x="5665" y="10086"/>
                  <a:pt x="5665" y="10086"/>
                </a:cubicBezTo>
                <a:lnTo>
                  <a:pt x="5867" y="10094"/>
                </a:lnTo>
                <a:cubicBezTo>
                  <a:pt x="5874" y="10094"/>
                  <a:pt x="5881" y="10134"/>
                  <a:pt x="5886" y="10213"/>
                </a:cubicBezTo>
                <a:cubicBezTo>
                  <a:pt x="5891" y="10284"/>
                  <a:pt x="5895" y="10388"/>
                  <a:pt x="5895" y="10491"/>
                </a:cubicBezTo>
                <a:lnTo>
                  <a:pt x="5895" y="10958"/>
                </a:lnTo>
                <a:close/>
                <a:moveTo>
                  <a:pt x="6368" y="10966"/>
                </a:moveTo>
                <a:cubicBezTo>
                  <a:pt x="6368" y="11069"/>
                  <a:pt x="6365" y="11173"/>
                  <a:pt x="6359" y="11244"/>
                </a:cubicBezTo>
                <a:cubicBezTo>
                  <a:pt x="6354" y="11315"/>
                  <a:pt x="6347" y="11363"/>
                  <a:pt x="6340" y="11363"/>
                </a:cubicBezTo>
                <a:lnTo>
                  <a:pt x="6340" y="11363"/>
                </a:lnTo>
                <a:lnTo>
                  <a:pt x="6137" y="11363"/>
                </a:lnTo>
                <a:cubicBezTo>
                  <a:pt x="6122" y="11363"/>
                  <a:pt x="6110" y="11188"/>
                  <a:pt x="6110" y="10966"/>
                </a:cubicBezTo>
                <a:lnTo>
                  <a:pt x="6110" y="10491"/>
                </a:lnTo>
                <a:cubicBezTo>
                  <a:pt x="6110" y="10388"/>
                  <a:pt x="6113" y="10284"/>
                  <a:pt x="6118" y="10213"/>
                </a:cubicBezTo>
                <a:cubicBezTo>
                  <a:pt x="6123" y="10142"/>
                  <a:pt x="6130" y="10094"/>
                  <a:pt x="6137" y="10094"/>
                </a:cubicBezTo>
                <a:lnTo>
                  <a:pt x="6137" y="10094"/>
                </a:lnTo>
                <a:lnTo>
                  <a:pt x="6340" y="10094"/>
                </a:lnTo>
                <a:cubicBezTo>
                  <a:pt x="6355" y="10094"/>
                  <a:pt x="6368" y="10269"/>
                  <a:pt x="6368" y="10491"/>
                </a:cubicBezTo>
                <a:lnTo>
                  <a:pt x="6368" y="10966"/>
                </a:lnTo>
                <a:close/>
                <a:moveTo>
                  <a:pt x="6840" y="10974"/>
                </a:moveTo>
                <a:cubicBezTo>
                  <a:pt x="6840" y="11077"/>
                  <a:pt x="6837" y="11181"/>
                  <a:pt x="6832" y="11252"/>
                </a:cubicBezTo>
                <a:cubicBezTo>
                  <a:pt x="6827" y="11323"/>
                  <a:pt x="6819" y="11371"/>
                  <a:pt x="6812" y="11371"/>
                </a:cubicBezTo>
                <a:lnTo>
                  <a:pt x="6812" y="11371"/>
                </a:lnTo>
                <a:lnTo>
                  <a:pt x="6610" y="11371"/>
                </a:lnTo>
                <a:cubicBezTo>
                  <a:pt x="6603" y="11371"/>
                  <a:pt x="6595" y="11331"/>
                  <a:pt x="6590" y="11252"/>
                </a:cubicBezTo>
                <a:cubicBezTo>
                  <a:pt x="6586" y="11173"/>
                  <a:pt x="6582" y="11077"/>
                  <a:pt x="6582" y="10974"/>
                </a:cubicBezTo>
                <a:lnTo>
                  <a:pt x="6582" y="10499"/>
                </a:lnTo>
                <a:cubicBezTo>
                  <a:pt x="6582" y="10277"/>
                  <a:pt x="6594" y="10102"/>
                  <a:pt x="6610" y="10102"/>
                </a:cubicBezTo>
                <a:lnTo>
                  <a:pt x="6610" y="10102"/>
                </a:lnTo>
                <a:lnTo>
                  <a:pt x="6812" y="10102"/>
                </a:lnTo>
                <a:cubicBezTo>
                  <a:pt x="6828" y="10102"/>
                  <a:pt x="6840" y="10277"/>
                  <a:pt x="6840" y="10499"/>
                </a:cubicBezTo>
                <a:lnTo>
                  <a:pt x="6840" y="10974"/>
                </a:lnTo>
                <a:close/>
                <a:moveTo>
                  <a:pt x="7285" y="10982"/>
                </a:moveTo>
                <a:cubicBezTo>
                  <a:pt x="7285" y="11204"/>
                  <a:pt x="7272" y="11379"/>
                  <a:pt x="7257" y="11379"/>
                </a:cubicBezTo>
                <a:cubicBezTo>
                  <a:pt x="7257" y="11379"/>
                  <a:pt x="7257" y="11379"/>
                  <a:pt x="7257" y="11379"/>
                </a:cubicBezTo>
                <a:lnTo>
                  <a:pt x="7159" y="11379"/>
                </a:lnTo>
                <a:cubicBezTo>
                  <a:pt x="7159" y="11379"/>
                  <a:pt x="7159" y="11379"/>
                  <a:pt x="7158" y="11379"/>
                </a:cubicBezTo>
                <a:lnTo>
                  <a:pt x="7083" y="11379"/>
                </a:lnTo>
                <a:cubicBezTo>
                  <a:pt x="7067" y="11379"/>
                  <a:pt x="7055" y="11204"/>
                  <a:pt x="7055" y="10982"/>
                </a:cubicBezTo>
                <a:lnTo>
                  <a:pt x="7055" y="10507"/>
                </a:lnTo>
                <a:cubicBezTo>
                  <a:pt x="7055" y="10403"/>
                  <a:pt x="7058" y="10300"/>
                  <a:pt x="7063" y="10229"/>
                </a:cubicBezTo>
                <a:cubicBezTo>
                  <a:pt x="7069" y="10158"/>
                  <a:pt x="7075" y="10110"/>
                  <a:pt x="7083" y="10110"/>
                </a:cubicBezTo>
                <a:cubicBezTo>
                  <a:pt x="7083" y="10110"/>
                  <a:pt x="7083" y="10110"/>
                  <a:pt x="7083" y="10110"/>
                </a:cubicBezTo>
                <a:lnTo>
                  <a:pt x="7181" y="10110"/>
                </a:lnTo>
                <a:cubicBezTo>
                  <a:pt x="7181" y="10110"/>
                  <a:pt x="7181" y="10110"/>
                  <a:pt x="7181" y="10110"/>
                </a:cubicBezTo>
                <a:lnTo>
                  <a:pt x="7257" y="10110"/>
                </a:lnTo>
                <a:cubicBezTo>
                  <a:pt x="7264" y="10110"/>
                  <a:pt x="7271" y="10150"/>
                  <a:pt x="7276" y="10229"/>
                </a:cubicBezTo>
                <a:cubicBezTo>
                  <a:pt x="7281" y="10300"/>
                  <a:pt x="7285" y="10403"/>
                  <a:pt x="7285" y="10507"/>
                </a:cubicBezTo>
                <a:lnTo>
                  <a:pt x="7285" y="10982"/>
                </a:lnTo>
                <a:close/>
                <a:moveTo>
                  <a:pt x="7757" y="10990"/>
                </a:moveTo>
                <a:cubicBezTo>
                  <a:pt x="7757" y="11093"/>
                  <a:pt x="7754" y="11196"/>
                  <a:pt x="7749" y="11268"/>
                </a:cubicBezTo>
                <a:cubicBezTo>
                  <a:pt x="7744" y="11339"/>
                  <a:pt x="7736" y="11387"/>
                  <a:pt x="7729" y="11387"/>
                </a:cubicBezTo>
                <a:lnTo>
                  <a:pt x="7729" y="11387"/>
                </a:lnTo>
                <a:lnTo>
                  <a:pt x="7527" y="11387"/>
                </a:lnTo>
                <a:cubicBezTo>
                  <a:pt x="7520" y="11387"/>
                  <a:pt x="7512" y="11347"/>
                  <a:pt x="7508" y="11268"/>
                </a:cubicBezTo>
                <a:cubicBezTo>
                  <a:pt x="7503" y="11188"/>
                  <a:pt x="7499" y="11093"/>
                  <a:pt x="7499" y="10990"/>
                </a:cubicBezTo>
                <a:lnTo>
                  <a:pt x="7499" y="10514"/>
                </a:lnTo>
                <a:cubicBezTo>
                  <a:pt x="7499" y="10292"/>
                  <a:pt x="7511" y="10118"/>
                  <a:pt x="7527" y="10118"/>
                </a:cubicBezTo>
                <a:lnTo>
                  <a:pt x="7527" y="10118"/>
                </a:lnTo>
                <a:lnTo>
                  <a:pt x="7729" y="10118"/>
                </a:lnTo>
                <a:cubicBezTo>
                  <a:pt x="7745" y="10118"/>
                  <a:pt x="7757" y="10292"/>
                  <a:pt x="7757" y="10514"/>
                </a:cubicBezTo>
                <a:lnTo>
                  <a:pt x="7757" y="10990"/>
                </a:lnTo>
                <a:close/>
                <a:moveTo>
                  <a:pt x="8230" y="10998"/>
                </a:moveTo>
                <a:cubicBezTo>
                  <a:pt x="8230" y="11220"/>
                  <a:pt x="8218" y="11395"/>
                  <a:pt x="8202" y="11395"/>
                </a:cubicBezTo>
                <a:lnTo>
                  <a:pt x="8202" y="11395"/>
                </a:lnTo>
                <a:lnTo>
                  <a:pt x="8000" y="11395"/>
                </a:lnTo>
                <a:cubicBezTo>
                  <a:pt x="7992" y="11395"/>
                  <a:pt x="7985" y="11355"/>
                  <a:pt x="7980" y="11276"/>
                </a:cubicBezTo>
                <a:cubicBezTo>
                  <a:pt x="7975" y="11196"/>
                  <a:pt x="7972" y="11101"/>
                  <a:pt x="7972" y="10998"/>
                </a:cubicBezTo>
                <a:lnTo>
                  <a:pt x="7972" y="10522"/>
                </a:lnTo>
                <a:cubicBezTo>
                  <a:pt x="7972" y="10300"/>
                  <a:pt x="7984" y="10126"/>
                  <a:pt x="8000" y="10126"/>
                </a:cubicBezTo>
                <a:lnTo>
                  <a:pt x="8000" y="10126"/>
                </a:lnTo>
                <a:lnTo>
                  <a:pt x="8202" y="10126"/>
                </a:lnTo>
                <a:cubicBezTo>
                  <a:pt x="8209" y="10126"/>
                  <a:pt x="8216" y="10166"/>
                  <a:pt x="8221" y="10245"/>
                </a:cubicBezTo>
                <a:cubicBezTo>
                  <a:pt x="8226" y="10324"/>
                  <a:pt x="8230" y="10419"/>
                  <a:pt x="8230" y="10522"/>
                </a:cubicBezTo>
                <a:lnTo>
                  <a:pt x="8230" y="10998"/>
                </a:lnTo>
                <a:close/>
                <a:moveTo>
                  <a:pt x="8702" y="10998"/>
                </a:moveTo>
                <a:cubicBezTo>
                  <a:pt x="8702" y="11101"/>
                  <a:pt x="8699" y="11204"/>
                  <a:pt x="8694" y="11276"/>
                </a:cubicBezTo>
                <a:cubicBezTo>
                  <a:pt x="8688" y="11347"/>
                  <a:pt x="8682" y="11395"/>
                  <a:pt x="8674" y="11395"/>
                </a:cubicBezTo>
                <a:lnTo>
                  <a:pt x="8674" y="11395"/>
                </a:lnTo>
                <a:lnTo>
                  <a:pt x="8472" y="11395"/>
                </a:lnTo>
                <a:cubicBezTo>
                  <a:pt x="8465" y="11395"/>
                  <a:pt x="8458" y="11355"/>
                  <a:pt x="8453" y="11276"/>
                </a:cubicBezTo>
                <a:cubicBezTo>
                  <a:pt x="8448" y="11196"/>
                  <a:pt x="8444" y="11101"/>
                  <a:pt x="8444" y="10998"/>
                </a:cubicBezTo>
                <a:lnTo>
                  <a:pt x="8444" y="10522"/>
                </a:lnTo>
                <a:cubicBezTo>
                  <a:pt x="8444" y="10300"/>
                  <a:pt x="8456" y="10126"/>
                  <a:pt x="8472" y="10126"/>
                </a:cubicBezTo>
                <a:lnTo>
                  <a:pt x="8472" y="10126"/>
                </a:lnTo>
                <a:lnTo>
                  <a:pt x="8674" y="10126"/>
                </a:lnTo>
                <a:cubicBezTo>
                  <a:pt x="8690" y="10126"/>
                  <a:pt x="8702" y="10300"/>
                  <a:pt x="8702" y="10522"/>
                </a:cubicBezTo>
                <a:lnTo>
                  <a:pt x="8702" y="10998"/>
                </a:lnTo>
                <a:close/>
                <a:moveTo>
                  <a:pt x="9175" y="11014"/>
                </a:moveTo>
                <a:cubicBezTo>
                  <a:pt x="9175" y="11236"/>
                  <a:pt x="9163" y="11410"/>
                  <a:pt x="9147" y="11410"/>
                </a:cubicBezTo>
                <a:lnTo>
                  <a:pt x="9147" y="11410"/>
                </a:lnTo>
                <a:lnTo>
                  <a:pt x="8945" y="11410"/>
                </a:lnTo>
                <a:cubicBezTo>
                  <a:pt x="8929" y="11410"/>
                  <a:pt x="8917" y="11236"/>
                  <a:pt x="8917" y="11014"/>
                </a:cubicBezTo>
                <a:lnTo>
                  <a:pt x="8917" y="10538"/>
                </a:lnTo>
                <a:cubicBezTo>
                  <a:pt x="8917" y="10435"/>
                  <a:pt x="8920" y="10332"/>
                  <a:pt x="8925" y="10261"/>
                </a:cubicBezTo>
                <a:cubicBezTo>
                  <a:pt x="8931" y="10189"/>
                  <a:pt x="8938" y="10142"/>
                  <a:pt x="8945" y="10142"/>
                </a:cubicBezTo>
                <a:lnTo>
                  <a:pt x="8945" y="10142"/>
                </a:lnTo>
                <a:lnTo>
                  <a:pt x="9147" y="10142"/>
                </a:lnTo>
                <a:cubicBezTo>
                  <a:pt x="9154" y="10142"/>
                  <a:pt x="9162" y="10181"/>
                  <a:pt x="9167" y="10261"/>
                </a:cubicBezTo>
                <a:cubicBezTo>
                  <a:pt x="9172" y="10332"/>
                  <a:pt x="9175" y="10435"/>
                  <a:pt x="9175" y="10538"/>
                </a:cubicBezTo>
                <a:lnTo>
                  <a:pt x="9175" y="11014"/>
                </a:lnTo>
                <a:close/>
                <a:moveTo>
                  <a:pt x="9647" y="11014"/>
                </a:moveTo>
                <a:cubicBezTo>
                  <a:pt x="9647" y="11236"/>
                  <a:pt x="9635" y="11410"/>
                  <a:pt x="9620" y="11410"/>
                </a:cubicBezTo>
                <a:cubicBezTo>
                  <a:pt x="9620" y="11410"/>
                  <a:pt x="9620" y="11410"/>
                  <a:pt x="9620" y="11410"/>
                </a:cubicBezTo>
                <a:lnTo>
                  <a:pt x="9417" y="11410"/>
                </a:lnTo>
                <a:cubicBezTo>
                  <a:pt x="9410" y="11410"/>
                  <a:pt x="9403" y="11371"/>
                  <a:pt x="9398" y="11292"/>
                </a:cubicBezTo>
                <a:cubicBezTo>
                  <a:pt x="9393" y="11220"/>
                  <a:pt x="9389" y="11117"/>
                  <a:pt x="9389" y="11014"/>
                </a:cubicBezTo>
                <a:lnTo>
                  <a:pt x="9389" y="10538"/>
                </a:lnTo>
                <a:cubicBezTo>
                  <a:pt x="9389" y="10316"/>
                  <a:pt x="9402" y="10142"/>
                  <a:pt x="9417" y="10142"/>
                </a:cubicBezTo>
                <a:lnTo>
                  <a:pt x="9417" y="10142"/>
                </a:lnTo>
                <a:lnTo>
                  <a:pt x="9620" y="10142"/>
                </a:lnTo>
                <a:cubicBezTo>
                  <a:pt x="9627" y="10142"/>
                  <a:pt x="9634" y="10181"/>
                  <a:pt x="9639" y="10261"/>
                </a:cubicBezTo>
                <a:cubicBezTo>
                  <a:pt x="9644" y="10340"/>
                  <a:pt x="9647" y="10435"/>
                  <a:pt x="9647" y="10538"/>
                </a:cubicBezTo>
                <a:lnTo>
                  <a:pt x="9647" y="11014"/>
                </a:lnTo>
                <a:close/>
                <a:moveTo>
                  <a:pt x="10120" y="11022"/>
                </a:moveTo>
                <a:cubicBezTo>
                  <a:pt x="10120" y="11125"/>
                  <a:pt x="10117" y="11228"/>
                  <a:pt x="10112" y="11299"/>
                </a:cubicBezTo>
                <a:cubicBezTo>
                  <a:pt x="10107" y="11371"/>
                  <a:pt x="10100" y="11418"/>
                  <a:pt x="10092" y="11418"/>
                </a:cubicBezTo>
                <a:lnTo>
                  <a:pt x="10092" y="11418"/>
                </a:lnTo>
                <a:lnTo>
                  <a:pt x="9890" y="11418"/>
                </a:lnTo>
                <a:cubicBezTo>
                  <a:pt x="9883" y="11418"/>
                  <a:pt x="9876" y="11379"/>
                  <a:pt x="9871" y="11299"/>
                </a:cubicBezTo>
                <a:cubicBezTo>
                  <a:pt x="9866" y="11228"/>
                  <a:pt x="9862" y="11125"/>
                  <a:pt x="9862" y="11022"/>
                </a:cubicBezTo>
                <a:lnTo>
                  <a:pt x="9862" y="10546"/>
                </a:lnTo>
                <a:cubicBezTo>
                  <a:pt x="9862" y="10324"/>
                  <a:pt x="9874" y="10150"/>
                  <a:pt x="9890" y="10150"/>
                </a:cubicBezTo>
                <a:lnTo>
                  <a:pt x="9890" y="10150"/>
                </a:lnTo>
                <a:lnTo>
                  <a:pt x="10092" y="10150"/>
                </a:lnTo>
                <a:cubicBezTo>
                  <a:pt x="10100" y="10150"/>
                  <a:pt x="10107" y="10189"/>
                  <a:pt x="10112" y="10269"/>
                </a:cubicBezTo>
                <a:cubicBezTo>
                  <a:pt x="10117" y="10340"/>
                  <a:pt x="10120" y="10443"/>
                  <a:pt x="10120" y="10546"/>
                </a:cubicBezTo>
                <a:lnTo>
                  <a:pt x="10120" y="11022"/>
                </a:lnTo>
                <a:close/>
                <a:moveTo>
                  <a:pt x="10592" y="11030"/>
                </a:moveTo>
                <a:cubicBezTo>
                  <a:pt x="10592" y="11133"/>
                  <a:pt x="10589" y="11236"/>
                  <a:pt x="10584" y="11307"/>
                </a:cubicBezTo>
                <a:cubicBezTo>
                  <a:pt x="10578" y="11379"/>
                  <a:pt x="10572" y="11426"/>
                  <a:pt x="10565" y="11426"/>
                </a:cubicBezTo>
                <a:lnTo>
                  <a:pt x="10565" y="11426"/>
                </a:lnTo>
                <a:lnTo>
                  <a:pt x="10362" y="11426"/>
                </a:lnTo>
                <a:cubicBezTo>
                  <a:pt x="10355" y="11426"/>
                  <a:pt x="10348" y="11387"/>
                  <a:pt x="10343" y="11307"/>
                </a:cubicBezTo>
                <a:cubicBezTo>
                  <a:pt x="10338" y="11236"/>
                  <a:pt x="10335" y="11133"/>
                  <a:pt x="10335" y="11030"/>
                </a:cubicBezTo>
                <a:lnTo>
                  <a:pt x="10335" y="10554"/>
                </a:lnTo>
                <a:cubicBezTo>
                  <a:pt x="10335" y="10332"/>
                  <a:pt x="10347" y="10158"/>
                  <a:pt x="10362" y="10158"/>
                </a:cubicBezTo>
                <a:lnTo>
                  <a:pt x="10362" y="10158"/>
                </a:lnTo>
                <a:lnTo>
                  <a:pt x="10565" y="10158"/>
                </a:lnTo>
                <a:cubicBezTo>
                  <a:pt x="10580" y="10158"/>
                  <a:pt x="10592" y="10332"/>
                  <a:pt x="10592" y="10554"/>
                </a:cubicBezTo>
                <a:lnTo>
                  <a:pt x="10592" y="11030"/>
                </a:lnTo>
                <a:close/>
                <a:moveTo>
                  <a:pt x="11065" y="11038"/>
                </a:moveTo>
                <a:cubicBezTo>
                  <a:pt x="11065" y="11141"/>
                  <a:pt x="11062" y="11244"/>
                  <a:pt x="11057" y="11315"/>
                </a:cubicBezTo>
                <a:cubicBezTo>
                  <a:pt x="11051" y="11387"/>
                  <a:pt x="11045" y="11434"/>
                  <a:pt x="11038" y="11434"/>
                </a:cubicBezTo>
                <a:lnTo>
                  <a:pt x="11038" y="11434"/>
                </a:lnTo>
                <a:lnTo>
                  <a:pt x="10835" y="11434"/>
                </a:lnTo>
                <a:cubicBezTo>
                  <a:pt x="10820" y="11434"/>
                  <a:pt x="10807" y="11260"/>
                  <a:pt x="10807" y="11038"/>
                </a:cubicBezTo>
                <a:lnTo>
                  <a:pt x="10807" y="10562"/>
                </a:lnTo>
                <a:cubicBezTo>
                  <a:pt x="10807" y="10459"/>
                  <a:pt x="10810" y="10356"/>
                  <a:pt x="10816" y="10284"/>
                </a:cubicBezTo>
                <a:cubicBezTo>
                  <a:pt x="10821" y="10213"/>
                  <a:pt x="10830" y="10181"/>
                  <a:pt x="10835" y="10166"/>
                </a:cubicBezTo>
                <a:lnTo>
                  <a:pt x="11038" y="10173"/>
                </a:lnTo>
                <a:cubicBezTo>
                  <a:pt x="11053" y="10173"/>
                  <a:pt x="11065" y="10348"/>
                  <a:pt x="11065" y="10570"/>
                </a:cubicBezTo>
                <a:lnTo>
                  <a:pt x="11065" y="11038"/>
                </a:lnTo>
                <a:close/>
                <a:moveTo>
                  <a:pt x="11520" y="11046"/>
                </a:moveTo>
                <a:cubicBezTo>
                  <a:pt x="11520" y="11268"/>
                  <a:pt x="11508" y="11442"/>
                  <a:pt x="11492" y="11442"/>
                </a:cubicBezTo>
                <a:lnTo>
                  <a:pt x="11492" y="11442"/>
                </a:lnTo>
                <a:lnTo>
                  <a:pt x="11394" y="11442"/>
                </a:lnTo>
                <a:cubicBezTo>
                  <a:pt x="11394" y="11442"/>
                  <a:pt x="11394" y="11442"/>
                  <a:pt x="11394" y="11442"/>
                </a:cubicBezTo>
                <a:lnTo>
                  <a:pt x="11308" y="11442"/>
                </a:lnTo>
                <a:cubicBezTo>
                  <a:pt x="11292" y="11442"/>
                  <a:pt x="11280" y="11268"/>
                  <a:pt x="11280" y="11046"/>
                </a:cubicBezTo>
                <a:lnTo>
                  <a:pt x="11280" y="10570"/>
                </a:lnTo>
                <a:cubicBezTo>
                  <a:pt x="11280" y="10348"/>
                  <a:pt x="11292" y="10173"/>
                  <a:pt x="11308" y="10173"/>
                </a:cubicBezTo>
                <a:lnTo>
                  <a:pt x="11308" y="10173"/>
                </a:lnTo>
                <a:lnTo>
                  <a:pt x="11394" y="10173"/>
                </a:lnTo>
                <a:cubicBezTo>
                  <a:pt x="11394" y="10173"/>
                  <a:pt x="11394" y="10173"/>
                  <a:pt x="11394" y="10173"/>
                </a:cubicBezTo>
                <a:lnTo>
                  <a:pt x="11394" y="10173"/>
                </a:lnTo>
                <a:lnTo>
                  <a:pt x="11492" y="10173"/>
                </a:lnTo>
                <a:cubicBezTo>
                  <a:pt x="11499" y="10173"/>
                  <a:pt x="11506" y="10213"/>
                  <a:pt x="11511" y="10292"/>
                </a:cubicBezTo>
                <a:cubicBezTo>
                  <a:pt x="11516" y="10372"/>
                  <a:pt x="11520" y="10467"/>
                  <a:pt x="11520" y="10570"/>
                </a:cubicBezTo>
                <a:lnTo>
                  <a:pt x="11520" y="11046"/>
                </a:lnTo>
                <a:close/>
                <a:moveTo>
                  <a:pt x="11993" y="11054"/>
                </a:moveTo>
                <a:cubicBezTo>
                  <a:pt x="11993" y="11276"/>
                  <a:pt x="11980" y="11450"/>
                  <a:pt x="11965" y="11450"/>
                </a:cubicBezTo>
                <a:lnTo>
                  <a:pt x="11965" y="11450"/>
                </a:lnTo>
                <a:lnTo>
                  <a:pt x="11762" y="11450"/>
                </a:lnTo>
                <a:cubicBezTo>
                  <a:pt x="11747" y="11450"/>
                  <a:pt x="11735" y="11276"/>
                  <a:pt x="11735" y="11054"/>
                </a:cubicBezTo>
                <a:lnTo>
                  <a:pt x="11735" y="10578"/>
                </a:lnTo>
                <a:cubicBezTo>
                  <a:pt x="11735" y="10475"/>
                  <a:pt x="11738" y="10372"/>
                  <a:pt x="11743" y="10300"/>
                </a:cubicBezTo>
                <a:cubicBezTo>
                  <a:pt x="11748" y="10229"/>
                  <a:pt x="11755" y="10181"/>
                  <a:pt x="11762" y="10181"/>
                </a:cubicBezTo>
                <a:lnTo>
                  <a:pt x="11762" y="10181"/>
                </a:lnTo>
                <a:lnTo>
                  <a:pt x="11965" y="10181"/>
                </a:lnTo>
                <a:cubicBezTo>
                  <a:pt x="11972" y="10181"/>
                  <a:pt x="11979" y="10221"/>
                  <a:pt x="11984" y="10300"/>
                </a:cubicBezTo>
                <a:cubicBezTo>
                  <a:pt x="11989" y="10380"/>
                  <a:pt x="11993" y="10475"/>
                  <a:pt x="11993" y="10578"/>
                </a:cubicBezTo>
                <a:lnTo>
                  <a:pt x="11993" y="11054"/>
                </a:lnTo>
                <a:close/>
                <a:moveTo>
                  <a:pt x="12465" y="11062"/>
                </a:moveTo>
                <a:cubicBezTo>
                  <a:pt x="12465" y="11284"/>
                  <a:pt x="12453" y="11458"/>
                  <a:pt x="12437" y="11458"/>
                </a:cubicBezTo>
                <a:cubicBezTo>
                  <a:pt x="12437" y="11458"/>
                  <a:pt x="12437" y="11458"/>
                  <a:pt x="12437" y="11458"/>
                </a:cubicBezTo>
                <a:lnTo>
                  <a:pt x="12235" y="11458"/>
                </a:lnTo>
                <a:cubicBezTo>
                  <a:pt x="12228" y="11458"/>
                  <a:pt x="12220" y="11418"/>
                  <a:pt x="12215" y="11339"/>
                </a:cubicBezTo>
                <a:cubicBezTo>
                  <a:pt x="12211" y="11268"/>
                  <a:pt x="12207" y="11165"/>
                  <a:pt x="12207" y="11062"/>
                </a:cubicBezTo>
                <a:lnTo>
                  <a:pt x="12207" y="10586"/>
                </a:lnTo>
                <a:cubicBezTo>
                  <a:pt x="12207" y="10364"/>
                  <a:pt x="12219" y="10189"/>
                  <a:pt x="12235" y="10189"/>
                </a:cubicBezTo>
                <a:lnTo>
                  <a:pt x="12235" y="10189"/>
                </a:lnTo>
                <a:lnTo>
                  <a:pt x="12437" y="10189"/>
                </a:lnTo>
                <a:cubicBezTo>
                  <a:pt x="12444" y="10189"/>
                  <a:pt x="12452" y="10229"/>
                  <a:pt x="12457" y="10308"/>
                </a:cubicBezTo>
                <a:cubicBezTo>
                  <a:pt x="12462" y="10380"/>
                  <a:pt x="12465" y="10483"/>
                  <a:pt x="12465" y="10586"/>
                </a:cubicBezTo>
                <a:lnTo>
                  <a:pt x="12465" y="11062"/>
                </a:lnTo>
                <a:close/>
                <a:moveTo>
                  <a:pt x="12938" y="11069"/>
                </a:moveTo>
                <a:cubicBezTo>
                  <a:pt x="12938" y="11173"/>
                  <a:pt x="12935" y="11276"/>
                  <a:pt x="12929" y="11347"/>
                </a:cubicBezTo>
                <a:cubicBezTo>
                  <a:pt x="12924" y="11418"/>
                  <a:pt x="12917" y="11466"/>
                  <a:pt x="12910" y="11466"/>
                </a:cubicBezTo>
                <a:lnTo>
                  <a:pt x="12910" y="11466"/>
                </a:lnTo>
                <a:lnTo>
                  <a:pt x="12708" y="11466"/>
                </a:lnTo>
                <a:cubicBezTo>
                  <a:pt x="12692" y="11466"/>
                  <a:pt x="12680" y="11292"/>
                  <a:pt x="12680" y="11069"/>
                </a:cubicBezTo>
                <a:lnTo>
                  <a:pt x="12680" y="10594"/>
                </a:lnTo>
                <a:cubicBezTo>
                  <a:pt x="12680" y="10491"/>
                  <a:pt x="12683" y="10388"/>
                  <a:pt x="12688" y="10316"/>
                </a:cubicBezTo>
                <a:cubicBezTo>
                  <a:pt x="12693" y="10245"/>
                  <a:pt x="12700" y="10197"/>
                  <a:pt x="12708" y="10197"/>
                </a:cubicBezTo>
                <a:lnTo>
                  <a:pt x="12708" y="10197"/>
                </a:lnTo>
                <a:lnTo>
                  <a:pt x="12910" y="10197"/>
                </a:lnTo>
                <a:cubicBezTo>
                  <a:pt x="12926" y="10197"/>
                  <a:pt x="12938" y="10372"/>
                  <a:pt x="12938" y="10594"/>
                </a:cubicBezTo>
                <a:lnTo>
                  <a:pt x="12938" y="11069"/>
                </a:lnTo>
                <a:close/>
                <a:moveTo>
                  <a:pt x="13410" y="11077"/>
                </a:moveTo>
                <a:cubicBezTo>
                  <a:pt x="13410" y="11181"/>
                  <a:pt x="13407" y="11284"/>
                  <a:pt x="13402" y="11355"/>
                </a:cubicBezTo>
                <a:cubicBezTo>
                  <a:pt x="13396" y="11426"/>
                  <a:pt x="13390" y="11474"/>
                  <a:pt x="13382" y="11474"/>
                </a:cubicBezTo>
                <a:lnTo>
                  <a:pt x="13382" y="11474"/>
                </a:lnTo>
                <a:lnTo>
                  <a:pt x="13180" y="11474"/>
                </a:lnTo>
                <a:cubicBezTo>
                  <a:pt x="13173" y="11474"/>
                  <a:pt x="13166" y="11434"/>
                  <a:pt x="13161" y="11355"/>
                </a:cubicBezTo>
                <a:cubicBezTo>
                  <a:pt x="13156" y="11276"/>
                  <a:pt x="13152" y="11181"/>
                  <a:pt x="13152" y="11077"/>
                </a:cubicBezTo>
                <a:lnTo>
                  <a:pt x="13152" y="10602"/>
                </a:lnTo>
                <a:cubicBezTo>
                  <a:pt x="13152" y="10380"/>
                  <a:pt x="13166" y="10221"/>
                  <a:pt x="13180" y="10205"/>
                </a:cubicBezTo>
                <a:lnTo>
                  <a:pt x="13382" y="10213"/>
                </a:lnTo>
                <a:cubicBezTo>
                  <a:pt x="13398" y="10213"/>
                  <a:pt x="13410" y="10388"/>
                  <a:pt x="13410" y="10610"/>
                </a:cubicBezTo>
                <a:lnTo>
                  <a:pt x="13410" y="11077"/>
                </a:lnTo>
                <a:close/>
                <a:moveTo>
                  <a:pt x="13883" y="11085"/>
                </a:moveTo>
                <a:cubicBezTo>
                  <a:pt x="13883" y="11188"/>
                  <a:pt x="13880" y="11292"/>
                  <a:pt x="13875" y="11363"/>
                </a:cubicBezTo>
                <a:cubicBezTo>
                  <a:pt x="13870" y="11434"/>
                  <a:pt x="13862" y="11482"/>
                  <a:pt x="13855" y="11482"/>
                </a:cubicBezTo>
                <a:lnTo>
                  <a:pt x="13855" y="11482"/>
                </a:lnTo>
                <a:lnTo>
                  <a:pt x="13653" y="11482"/>
                </a:lnTo>
                <a:cubicBezTo>
                  <a:pt x="13646" y="11482"/>
                  <a:pt x="13638" y="11442"/>
                  <a:pt x="13633" y="11363"/>
                </a:cubicBezTo>
                <a:cubicBezTo>
                  <a:pt x="13628" y="11284"/>
                  <a:pt x="13625" y="11188"/>
                  <a:pt x="13625" y="11085"/>
                </a:cubicBezTo>
                <a:lnTo>
                  <a:pt x="13625" y="10610"/>
                </a:lnTo>
                <a:cubicBezTo>
                  <a:pt x="13625" y="10388"/>
                  <a:pt x="13637" y="10213"/>
                  <a:pt x="13653" y="10213"/>
                </a:cubicBezTo>
                <a:lnTo>
                  <a:pt x="13653" y="10213"/>
                </a:lnTo>
                <a:lnTo>
                  <a:pt x="13855" y="10213"/>
                </a:lnTo>
                <a:cubicBezTo>
                  <a:pt x="13871" y="10213"/>
                  <a:pt x="13883" y="10388"/>
                  <a:pt x="13883" y="10610"/>
                </a:cubicBezTo>
                <a:lnTo>
                  <a:pt x="13883" y="11085"/>
                </a:lnTo>
                <a:close/>
                <a:moveTo>
                  <a:pt x="14355" y="11093"/>
                </a:moveTo>
                <a:cubicBezTo>
                  <a:pt x="14355" y="11315"/>
                  <a:pt x="14343" y="11490"/>
                  <a:pt x="14328" y="11490"/>
                </a:cubicBezTo>
                <a:lnTo>
                  <a:pt x="14328" y="11490"/>
                </a:lnTo>
                <a:lnTo>
                  <a:pt x="14125" y="11490"/>
                </a:lnTo>
                <a:cubicBezTo>
                  <a:pt x="14118" y="11490"/>
                  <a:pt x="14111" y="11450"/>
                  <a:pt x="14106" y="11371"/>
                </a:cubicBezTo>
                <a:cubicBezTo>
                  <a:pt x="14101" y="11292"/>
                  <a:pt x="14097" y="11196"/>
                  <a:pt x="14097" y="11093"/>
                </a:cubicBezTo>
                <a:lnTo>
                  <a:pt x="14097" y="10618"/>
                </a:lnTo>
                <a:cubicBezTo>
                  <a:pt x="14097" y="10395"/>
                  <a:pt x="14110" y="10221"/>
                  <a:pt x="14125" y="10221"/>
                </a:cubicBezTo>
                <a:lnTo>
                  <a:pt x="14125" y="10221"/>
                </a:lnTo>
                <a:lnTo>
                  <a:pt x="14328" y="10221"/>
                </a:lnTo>
                <a:cubicBezTo>
                  <a:pt x="14335" y="10221"/>
                  <a:pt x="14342" y="10261"/>
                  <a:pt x="14347" y="10340"/>
                </a:cubicBezTo>
                <a:cubicBezTo>
                  <a:pt x="14352" y="10419"/>
                  <a:pt x="14355" y="10514"/>
                  <a:pt x="14355" y="10618"/>
                </a:cubicBezTo>
                <a:lnTo>
                  <a:pt x="14355" y="11093"/>
                </a:lnTo>
                <a:close/>
                <a:moveTo>
                  <a:pt x="14828" y="11093"/>
                </a:moveTo>
                <a:cubicBezTo>
                  <a:pt x="14828" y="11196"/>
                  <a:pt x="14825" y="11299"/>
                  <a:pt x="14820" y="11371"/>
                </a:cubicBezTo>
                <a:cubicBezTo>
                  <a:pt x="14814" y="11442"/>
                  <a:pt x="14808" y="11490"/>
                  <a:pt x="14800" y="11490"/>
                </a:cubicBezTo>
                <a:lnTo>
                  <a:pt x="14800" y="11490"/>
                </a:lnTo>
                <a:lnTo>
                  <a:pt x="14598" y="11490"/>
                </a:lnTo>
                <a:cubicBezTo>
                  <a:pt x="14591" y="11490"/>
                  <a:pt x="14583" y="11450"/>
                  <a:pt x="14579" y="11371"/>
                </a:cubicBezTo>
                <a:cubicBezTo>
                  <a:pt x="14574" y="11292"/>
                  <a:pt x="14570" y="11196"/>
                  <a:pt x="14570" y="11093"/>
                </a:cubicBezTo>
                <a:lnTo>
                  <a:pt x="14570" y="10618"/>
                </a:lnTo>
                <a:cubicBezTo>
                  <a:pt x="14570" y="10395"/>
                  <a:pt x="14582" y="10221"/>
                  <a:pt x="14598" y="10221"/>
                </a:cubicBezTo>
                <a:lnTo>
                  <a:pt x="14598" y="10221"/>
                </a:lnTo>
                <a:lnTo>
                  <a:pt x="14800" y="10221"/>
                </a:lnTo>
                <a:cubicBezTo>
                  <a:pt x="14816" y="10221"/>
                  <a:pt x="14828" y="10395"/>
                  <a:pt x="14828" y="10618"/>
                </a:cubicBezTo>
                <a:lnTo>
                  <a:pt x="14828" y="11093"/>
                </a:lnTo>
                <a:close/>
                <a:moveTo>
                  <a:pt x="15300" y="11101"/>
                </a:moveTo>
                <a:cubicBezTo>
                  <a:pt x="15300" y="11323"/>
                  <a:pt x="15288" y="11498"/>
                  <a:pt x="15273" y="11498"/>
                </a:cubicBezTo>
                <a:cubicBezTo>
                  <a:pt x="15273" y="11498"/>
                  <a:pt x="15273" y="11498"/>
                  <a:pt x="15273" y="11498"/>
                </a:cubicBezTo>
                <a:lnTo>
                  <a:pt x="15070" y="11498"/>
                </a:lnTo>
                <a:cubicBezTo>
                  <a:pt x="15063" y="11498"/>
                  <a:pt x="15056" y="11458"/>
                  <a:pt x="15051" y="11379"/>
                </a:cubicBezTo>
                <a:cubicBezTo>
                  <a:pt x="15046" y="11307"/>
                  <a:pt x="15043" y="11204"/>
                  <a:pt x="15043" y="11101"/>
                </a:cubicBezTo>
                <a:lnTo>
                  <a:pt x="15043" y="10625"/>
                </a:lnTo>
                <a:cubicBezTo>
                  <a:pt x="15043" y="10403"/>
                  <a:pt x="15055" y="10229"/>
                  <a:pt x="15070" y="10229"/>
                </a:cubicBezTo>
                <a:lnTo>
                  <a:pt x="15070" y="10229"/>
                </a:lnTo>
                <a:lnTo>
                  <a:pt x="15273" y="10229"/>
                </a:lnTo>
                <a:cubicBezTo>
                  <a:pt x="15280" y="10229"/>
                  <a:pt x="15287" y="10269"/>
                  <a:pt x="15292" y="10348"/>
                </a:cubicBezTo>
                <a:cubicBezTo>
                  <a:pt x="15297" y="10419"/>
                  <a:pt x="15300" y="10522"/>
                  <a:pt x="15300" y="10625"/>
                </a:cubicBezTo>
                <a:lnTo>
                  <a:pt x="15300" y="11101"/>
                </a:lnTo>
                <a:close/>
                <a:moveTo>
                  <a:pt x="15761" y="11109"/>
                </a:moveTo>
                <a:cubicBezTo>
                  <a:pt x="15761" y="11331"/>
                  <a:pt x="15749" y="11506"/>
                  <a:pt x="15733" y="11506"/>
                </a:cubicBezTo>
                <a:lnTo>
                  <a:pt x="15733" y="11506"/>
                </a:lnTo>
                <a:lnTo>
                  <a:pt x="15635" y="11506"/>
                </a:lnTo>
                <a:cubicBezTo>
                  <a:pt x="15635" y="11506"/>
                  <a:pt x="15635" y="11506"/>
                  <a:pt x="15635" y="11506"/>
                </a:cubicBezTo>
                <a:lnTo>
                  <a:pt x="15543" y="11506"/>
                </a:lnTo>
                <a:cubicBezTo>
                  <a:pt x="15536" y="11506"/>
                  <a:pt x="15529" y="11466"/>
                  <a:pt x="15524" y="11387"/>
                </a:cubicBezTo>
                <a:cubicBezTo>
                  <a:pt x="15519" y="11307"/>
                  <a:pt x="15516" y="11212"/>
                  <a:pt x="15516" y="11109"/>
                </a:cubicBezTo>
                <a:lnTo>
                  <a:pt x="15516" y="10633"/>
                </a:lnTo>
                <a:cubicBezTo>
                  <a:pt x="15516" y="10411"/>
                  <a:pt x="15528" y="10237"/>
                  <a:pt x="15543" y="10237"/>
                </a:cubicBezTo>
                <a:cubicBezTo>
                  <a:pt x="15543" y="10237"/>
                  <a:pt x="15543" y="10237"/>
                  <a:pt x="15543" y="10237"/>
                </a:cubicBezTo>
                <a:lnTo>
                  <a:pt x="15642" y="10237"/>
                </a:lnTo>
                <a:cubicBezTo>
                  <a:pt x="15642" y="10237"/>
                  <a:pt x="15642" y="10237"/>
                  <a:pt x="15643" y="10237"/>
                </a:cubicBezTo>
                <a:lnTo>
                  <a:pt x="15734" y="10237"/>
                </a:lnTo>
                <a:cubicBezTo>
                  <a:pt x="15741" y="10237"/>
                  <a:pt x="15748" y="10277"/>
                  <a:pt x="15753" y="10356"/>
                </a:cubicBezTo>
                <a:cubicBezTo>
                  <a:pt x="15758" y="10435"/>
                  <a:pt x="15761" y="10530"/>
                  <a:pt x="15761" y="10633"/>
                </a:cubicBezTo>
                <a:lnTo>
                  <a:pt x="15761" y="11109"/>
                </a:lnTo>
                <a:close/>
                <a:moveTo>
                  <a:pt x="16233" y="11117"/>
                </a:moveTo>
                <a:cubicBezTo>
                  <a:pt x="16233" y="11220"/>
                  <a:pt x="16230" y="11323"/>
                  <a:pt x="16225" y="11395"/>
                </a:cubicBezTo>
                <a:cubicBezTo>
                  <a:pt x="16220" y="11466"/>
                  <a:pt x="16213" y="11514"/>
                  <a:pt x="16206" y="11514"/>
                </a:cubicBezTo>
                <a:lnTo>
                  <a:pt x="16206" y="11514"/>
                </a:lnTo>
                <a:lnTo>
                  <a:pt x="16003" y="11514"/>
                </a:lnTo>
                <a:cubicBezTo>
                  <a:pt x="15988" y="11514"/>
                  <a:pt x="15976" y="11339"/>
                  <a:pt x="15976" y="11117"/>
                </a:cubicBezTo>
                <a:lnTo>
                  <a:pt x="15976" y="10641"/>
                </a:lnTo>
                <a:cubicBezTo>
                  <a:pt x="15976" y="10538"/>
                  <a:pt x="15978" y="10435"/>
                  <a:pt x="15984" y="10364"/>
                </a:cubicBezTo>
                <a:cubicBezTo>
                  <a:pt x="15989" y="10292"/>
                  <a:pt x="15996" y="10245"/>
                  <a:pt x="16003" y="10245"/>
                </a:cubicBezTo>
                <a:lnTo>
                  <a:pt x="16003" y="10245"/>
                </a:lnTo>
                <a:lnTo>
                  <a:pt x="16206" y="10245"/>
                </a:lnTo>
                <a:cubicBezTo>
                  <a:pt x="16221" y="10245"/>
                  <a:pt x="16233" y="10419"/>
                  <a:pt x="16233" y="10641"/>
                </a:cubicBezTo>
                <a:lnTo>
                  <a:pt x="16233" y="11117"/>
                </a:lnTo>
                <a:close/>
                <a:moveTo>
                  <a:pt x="16706" y="11125"/>
                </a:moveTo>
                <a:cubicBezTo>
                  <a:pt x="16706" y="11228"/>
                  <a:pt x="16703" y="11331"/>
                  <a:pt x="16698" y="11403"/>
                </a:cubicBezTo>
                <a:cubicBezTo>
                  <a:pt x="16693" y="11474"/>
                  <a:pt x="16686" y="11521"/>
                  <a:pt x="16678" y="11521"/>
                </a:cubicBezTo>
                <a:lnTo>
                  <a:pt x="16678" y="11521"/>
                </a:lnTo>
                <a:lnTo>
                  <a:pt x="16476" y="11521"/>
                </a:lnTo>
                <a:cubicBezTo>
                  <a:pt x="16469" y="11521"/>
                  <a:pt x="16462" y="11482"/>
                  <a:pt x="16457" y="11403"/>
                </a:cubicBezTo>
                <a:cubicBezTo>
                  <a:pt x="16452" y="11331"/>
                  <a:pt x="16448" y="11228"/>
                  <a:pt x="16448" y="11125"/>
                </a:cubicBezTo>
                <a:lnTo>
                  <a:pt x="16448" y="10649"/>
                </a:lnTo>
                <a:cubicBezTo>
                  <a:pt x="16448" y="10427"/>
                  <a:pt x="16460" y="10253"/>
                  <a:pt x="16476" y="10253"/>
                </a:cubicBezTo>
                <a:lnTo>
                  <a:pt x="16476" y="10253"/>
                </a:lnTo>
                <a:lnTo>
                  <a:pt x="16678" y="10253"/>
                </a:lnTo>
                <a:cubicBezTo>
                  <a:pt x="16694" y="10253"/>
                  <a:pt x="16706" y="10427"/>
                  <a:pt x="16706" y="10649"/>
                </a:cubicBezTo>
                <a:lnTo>
                  <a:pt x="16706" y="11125"/>
                </a:lnTo>
                <a:close/>
                <a:moveTo>
                  <a:pt x="17178" y="11133"/>
                </a:moveTo>
                <a:cubicBezTo>
                  <a:pt x="17178" y="11236"/>
                  <a:pt x="17176" y="11339"/>
                  <a:pt x="17170" y="11410"/>
                </a:cubicBezTo>
                <a:cubicBezTo>
                  <a:pt x="17165" y="11482"/>
                  <a:pt x="17158" y="11529"/>
                  <a:pt x="17151" y="11529"/>
                </a:cubicBezTo>
                <a:lnTo>
                  <a:pt x="17151" y="11529"/>
                </a:lnTo>
                <a:lnTo>
                  <a:pt x="16948" y="11529"/>
                </a:lnTo>
                <a:cubicBezTo>
                  <a:pt x="16933" y="11529"/>
                  <a:pt x="16921" y="11355"/>
                  <a:pt x="16921" y="11133"/>
                </a:cubicBezTo>
                <a:lnTo>
                  <a:pt x="16921" y="10657"/>
                </a:lnTo>
                <a:cubicBezTo>
                  <a:pt x="16921" y="10554"/>
                  <a:pt x="16923" y="10451"/>
                  <a:pt x="16929" y="10380"/>
                </a:cubicBezTo>
                <a:cubicBezTo>
                  <a:pt x="16934" y="10308"/>
                  <a:pt x="16941" y="10261"/>
                  <a:pt x="16948" y="10261"/>
                </a:cubicBezTo>
                <a:lnTo>
                  <a:pt x="16948" y="10261"/>
                </a:lnTo>
                <a:lnTo>
                  <a:pt x="17151" y="10261"/>
                </a:lnTo>
                <a:cubicBezTo>
                  <a:pt x="17166" y="10261"/>
                  <a:pt x="17178" y="10435"/>
                  <a:pt x="17178" y="10657"/>
                </a:cubicBezTo>
                <a:lnTo>
                  <a:pt x="17178" y="11133"/>
                </a:lnTo>
                <a:close/>
                <a:moveTo>
                  <a:pt x="17643" y="11418"/>
                </a:moveTo>
                <a:cubicBezTo>
                  <a:pt x="17638" y="11490"/>
                  <a:pt x="17631" y="11537"/>
                  <a:pt x="17624" y="11537"/>
                </a:cubicBezTo>
                <a:lnTo>
                  <a:pt x="17624" y="11537"/>
                </a:lnTo>
                <a:lnTo>
                  <a:pt x="17421" y="11537"/>
                </a:lnTo>
                <a:cubicBezTo>
                  <a:pt x="17406" y="11537"/>
                  <a:pt x="17394" y="11363"/>
                  <a:pt x="17394" y="11141"/>
                </a:cubicBezTo>
                <a:lnTo>
                  <a:pt x="17394" y="10665"/>
                </a:lnTo>
                <a:cubicBezTo>
                  <a:pt x="17394" y="10562"/>
                  <a:pt x="17396" y="10459"/>
                  <a:pt x="17402" y="10388"/>
                </a:cubicBezTo>
                <a:cubicBezTo>
                  <a:pt x="17407" y="10316"/>
                  <a:pt x="17414" y="10269"/>
                  <a:pt x="17421" y="10269"/>
                </a:cubicBezTo>
                <a:lnTo>
                  <a:pt x="17421" y="10269"/>
                </a:lnTo>
                <a:lnTo>
                  <a:pt x="17624" y="10269"/>
                </a:lnTo>
                <a:cubicBezTo>
                  <a:pt x="17639" y="10269"/>
                  <a:pt x="17651" y="10443"/>
                  <a:pt x="17651" y="10665"/>
                </a:cubicBezTo>
                <a:lnTo>
                  <a:pt x="17651" y="11141"/>
                </a:lnTo>
                <a:cubicBezTo>
                  <a:pt x="17651" y="11244"/>
                  <a:pt x="17648" y="11347"/>
                  <a:pt x="17643" y="11418"/>
                </a:cubicBezTo>
                <a:close/>
                <a:moveTo>
                  <a:pt x="18123" y="11149"/>
                </a:moveTo>
                <a:cubicBezTo>
                  <a:pt x="18123" y="11371"/>
                  <a:pt x="18111" y="11545"/>
                  <a:pt x="18096" y="11545"/>
                </a:cubicBezTo>
                <a:lnTo>
                  <a:pt x="18096" y="11545"/>
                </a:lnTo>
                <a:lnTo>
                  <a:pt x="17893" y="11545"/>
                </a:lnTo>
                <a:cubicBezTo>
                  <a:pt x="17878" y="11545"/>
                  <a:pt x="17866" y="11371"/>
                  <a:pt x="17866" y="11149"/>
                </a:cubicBezTo>
                <a:lnTo>
                  <a:pt x="17866" y="10673"/>
                </a:lnTo>
                <a:cubicBezTo>
                  <a:pt x="17866" y="10570"/>
                  <a:pt x="17869" y="10467"/>
                  <a:pt x="17874" y="10395"/>
                </a:cubicBezTo>
                <a:cubicBezTo>
                  <a:pt x="17880" y="10324"/>
                  <a:pt x="17886" y="10277"/>
                  <a:pt x="17893" y="10277"/>
                </a:cubicBezTo>
                <a:lnTo>
                  <a:pt x="17893" y="10277"/>
                </a:lnTo>
                <a:lnTo>
                  <a:pt x="18096" y="10277"/>
                </a:lnTo>
                <a:cubicBezTo>
                  <a:pt x="18103" y="10277"/>
                  <a:pt x="18110" y="10316"/>
                  <a:pt x="18115" y="10395"/>
                </a:cubicBezTo>
                <a:cubicBezTo>
                  <a:pt x="18120" y="10467"/>
                  <a:pt x="18123" y="10570"/>
                  <a:pt x="18123" y="10673"/>
                </a:cubicBezTo>
                <a:lnTo>
                  <a:pt x="18123" y="11149"/>
                </a:lnTo>
                <a:close/>
                <a:moveTo>
                  <a:pt x="18596" y="11157"/>
                </a:moveTo>
                <a:cubicBezTo>
                  <a:pt x="18596" y="11260"/>
                  <a:pt x="18593" y="11363"/>
                  <a:pt x="18588" y="11434"/>
                </a:cubicBezTo>
                <a:cubicBezTo>
                  <a:pt x="18583" y="11506"/>
                  <a:pt x="18576" y="11553"/>
                  <a:pt x="18569" y="11553"/>
                </a:cubicBezTo>
                <a:lnTo>
                  <a:pt x="18569" y="11553"/>
                </a:lnTo>
                <a:lnTo>
                  <a:pt x="18366" y="11553"/>
                </a:lnTo>
                <a:cubicBezTo>
                  <a:pt x="18359" y="11553"/>
                  <a:pt x="18352" y="11514"/>
                  <a:pt x="18347" y="11434"/>
                </a:cubicBezTo>
                <a:cubicBezTo>
                  <a:pt x="18342" y="11355"/>
                  <a:pt x="18339" y="11260"/>
                  <a:pt x="18339" y="11157"/>
                </a:cubicBezTo>
                <a:lnTo>
                  <a:pt x="18339" y="10681"/>
                </a:lnTo>
                <a:cubicBezTo>
                  <a:pt x="18339" y="10459"/>
                  <a:pt x="18351" y="10284"/>
                  <a:pt x="18366" y="10284"/>
                </a:cubicBezTo>
                <a:lnTo>
                  <a:pt x="18366" y="10284"/>
                </a:lnTo>
                <a:lnTo>
                  <a:pt x="18569" y="10284"/>
                </a:lnTo>
                <a:cubicBezTo>
                  <a:pt x="18584" y="10284"/>
                  <a:pt x="18596" y="10459"/>
                  <a:pt x="18596" y="10681"/>
                </a:cubicBezTo>
                <a:lnTo>
                  <a:pt x="18596" y="11157"/>
                </a:lnTo>
                <a:close/>
                <a:moveTo>
                  <a:pt x="19069" y="11165"/>
                </a:moveTo>
                <a:cubicBezTo>
                  <a:pt x="19069" y="11387"/>
                  <a:pt x="19056" y="11561"/>
                  <a:pt x="19041" y="11561"/>
                </a:cubicBezTo>
                <a:lnTo>
                  <a:pt x="19041" y="11561"/>
                </a:lnTo>
                <a:lnTo>
                  <a:pt x="18838" y="11561"/>
                </a:lnTo>
                <a:cubicBezTo>
                  <a:pt x="18831" y="11561"/>
                  <a:pt x="18824" y="11521"/>
                  <a:pt x="18819" y="11442"/>
                </a:cubicBezTo>
                <a:cubicBezTo>
                  <a:pt x="18814" y="11371"/>
                  <a:pt x="18811" y="11268"/>
                  <a:pt x="18811" y="11165"/>
                </a:cubicBezTo>
                <a:lnTo>
                  <a:pt x="18811" y="10689"/>
                </a:lnTo>
                <a:cubicBezTo>
                  <a:pt x="18811" y="10467"/>
                  <a:pt x="18823" y="10292"/>
                  <a:pt x="18838" y="10292"/>
                </a:cubicBezTo>
                <a:lnTo>
                  <a:pt x="18838" y="10292"/>
                </a:lnTo>
                <a:lnTo>
                  <a:pt x="19041" y="10292"/>
                </a:lnTo>
                <a:cubicBezTo>
                  <a:pt x="19048" y="10292"/>
                  <a:pt x="19055" y="10332"/>
                  <a:pt x="19060" y="10411"/>
                </a:cubicBezTo>
                <a:cubicBezTo>
                  <a:pt x="19065" y="10483"/>
                  <a:pt x="19069" y="10586"/>
                  <a:pt x="19069" y="10689"/>
                </a:cubicBezTo>
                <a:lnTo>
                  <a:pt x="19069" y="11165"/>
                </a:lnTo>
                <a:close/>
                <a:moveTo>
                  <a:pt x="19541" y="11173"/>
                </a:moveTo>
                <a:cubicBezTo>
                  <a:pt x="19541" y="11395"/>
                  <a:pt x="19529" y="11569"/>
                  <a:pt x="19514" y="11569"/>
                </a:cubicBezTo>
                <a:lnTo>
                  <a:pt x="19514" y="11569"/>
                </a:lnTo>
                <a:lnTo>
                  <a:pt x="19311" y="11569"/>
                </a:lnTo>
                <a:cubicBezTo>
                  <a:pt x="19304" y="11569"/>
                  <a:pt x="19297" y="11529"/>
                  <a:pt x="19292" y="11450"/>
                </a:cubicBezTo>
                <a:cubicBezTo>
                  <a:pt x="19287" y="11379"/>
                  <a:pt x="19284" y="11276"/>
                  <a:pt x="19284" y="11173"/>
                </a:cubicBezTo>
                <a:lnTo>
                  <a:pt x="19284" y="10697"/>
                </a:lnTo>
                <a:cubicBezTo>
                  <a:pt x="19284" y="10475"/>
                  <a:pt x="19296" y="10300"/>
                  <a:pt x="19311" y="10300"/>
                </a:cubicBezTo>
                <a:lnTo>
                  <a:pt x="19311" y="10300"/>
                </a:lnTo>
                <a:lnTo>
                  <a:pt x="19514" y="10300"/>
                </a:lnTo>
                <a:cubicBezTo>
                  <a:pt x="19521" y="10300"/>
                  <a:pt x="19528" y="10340"/>
                  <a:pt x="19533" y="10419"/>
                </a:cubicBezTo>
                <a:cubicBezTo>
                  <a:pt x="19538" y="10499"/>
                  <a:pt x="19541" y="10594"/>
                  <a:pt x="19541" y="10697"/>
                </a:cubicBezTo>
                <a:lnTo>
                  <a:pt x="19541" y="11173"/>
                </a:lnTo>
                <a:close/>
                <a:moveTo>
                  <a:pt x="19986" y="11181"/>
                </a:moveTo>
                <a:cubicBezTo>
                  <a:pt x="19986" y="11284"/>
                  <a:pt x="19983" y="11387"/>
                  <a:pt x="19977" y="11458"/>
                </a:cubicBezTo>
                <a:cubicBezTo>
                  <a:pt x="19972" y="11529"/>
                  <a:pt x="19965" y="11577"/>
                  <a:pt x="19958" y="11577"/>
                </a:cubicBezTo>
                <a:cubicBezTo>
                  <a:pt x="19958" y="11577"/>
                  <a:pt x="19958" y="11577"/>
                  <a:pt x="19958" y="11577"/>
                </a:cubicBezTo>
                <a:lnTo>
                  <a:pt x="19883" y="11577"/>
                </a:lnTo>
                <a:cubicBezTo>
                  <a:pt x="19883" y="11577"/>
                  <a:pt x="19883" y="11577"/>
                  <a:pt x="19883" y="11577"/>
                </a:cubicBezTo>
                <a:cubicBezTo>
                  <a:pt x="19883" y="11577"/>
                  <a:pt x="19883" y="11577"/>
                  <a:pt x="19883" y="11577"/>
                </a:cubicBezTo>
                <a:lnTo>
                  <a:pt x="19784" y="11577"/>
                </a:lnTo>
                <a:cubicBezTo>
                  <a:pt x="19777" y="11577"/>
                  <a:pt x="19770" y="11537"/>
                  <a:pt x="19765" y="11458"/>
                </a:cubicBezTo>
                <a:cubicBezTo>
                  <a:pt x="19760" y="11387"/>
                  <a:pt x="19757" y="11284"/>
                  <a:pt x="19757" y="11181"/>
                </a:cubicBezTo>
                <a:lnTo>
                  <a:pt x="19757" y="10705"/>
                </a:lnTo>
                <a:cubicBezTo>
                  <a:pt x="19757" y="10483"/>
                  <a:pt x="19769" y="10308"/>
                  <a:pt x="19784" y="10308"/>
                </a:cubicBezTo>
                <a:lnTo>
                  <a:pt x="19784" y="10308"/>
                </a:lnTo>
                <a:lnTo>
                  <a:pt x="19859" y="10308"/>
                </a:lnTo>
                <a:cubicBezTo>
                  <a:pt x="19859" y="10308"/>
                  <a:pt x="19859" y="10308"/>
                  <a:pt x="19859" y="10308"/>
                </a:cubicBezTo>
                <a:lnTo>
                  <a:pt x="19958" y="10308"/>
                </a:lnTo>
                <a:cubicBezTo>
                  <a:pt x="19973" y="10308"/>
                  <a:pt x="19986" y="10483"/>
                  <a:pt x="19986" y="10705"/>
                </a:cubicBezTo>
                <a:lnTo>
                  <a:pt x="19986" y="11181"/>
                </a:lnTo>
                <a:close/>
                <a:moveTo>
                  <a:pt x="20458" y="11181"/>
                </a:moveTo>
                <a:cubicBezTo>
                  <a:pt x="20458" y="11284"/>
                  <a:pt x="20455" y="11387"/>
                  <a:pt x="20450" y="11458"/>
                </a:cubicBezTo>
                <a:cubicBezTo>
                  <a:pt x="20445" y="11529"/>
                  <a:pt x="20437" y="11577"/>
                  <a:pt x="20430" y="11577"/>
                </a:cubicBezTo>
                <a:lnTo>
                  <a:pt x="20430" y="11577"/>
                </a:lnTo>
                <a:lnTo>
                  <a:pt x="20228" y="11577"/>
                </a:lnTo>
                <a:cubicBezTo>
                  <a:pt x="20221" y="11577"/>
                  <a:pt x="20213" y="11537"/>
                  <a:pt x="20208" y="11458"/>
                </a:cubicBezTo>
                <a:cubicBezTo>
                  <a:pt x="20204" y="11387"/>
                  <a:pt x="20200" y="11284"/>
                  <a:pt x="20200" y="11181"/>
                </a:cubicBezTo>
                <a:lnTo>
                  <a:pt x="20200" y="10705"/>
                </a:lnTo>
                <a:cubicBezTo>
                  <a:pt x="20200" y="10483"/>
                  <a:pt x="20212" y="10308"/>
                  <a:pt x="20228" y="10308"/>
                </a:cubicBezTo>
                <a:lnTo>
                  <a:pt x="20228" y="10308"/>
                </a:lnTo>
                <a:lnTo>
                  <a:pt x="20430" y="10308"/>
                </a:lnTo>
                <a:cubicBezTo>
                  <a:pt x="20446" y="10308"/>
                  <a:pt x="20458" y="10483"/>
                  <a:pt x="20458" y="10705"/>
                </a:cubicBezTo>
                <a:lnTo>
                  <a:pt x="20458" y="11181"/>
                </a:lnTo>
                <a:close/>
                <a:moveTo>
                  <a:pt x="20931" y="11188"/>
                </a:moveTo>
                <a:cubicBezTo>
                  <a:pt x="20931" y="11292"/>
                  <a:pt x="20928" y="11395"/>
                  <a:pt x="20922" y="11466"/>
                </a:cubicBezTo>
                <a:cubicBezTo>
                  <a:pt x="20917" y="11537"/>
                  <a:pt x="20910" y="11585"/>
                  <a:pt x="20903" y="11585"/>
                </a:cubicBezTo>
                <a:lnTo>
                  <a:pt x="20903" y="11585"/>
                </a:lnTo>
                <a:lnTo>
                  <a:pt x="20701" y="11585"/>
                </a:lnTo>
                <a:cubicBezTo>
                  <a:pt x="20693" y="11585"/>
                  <a:pt x="20686" y="11545"/>
                  <a:pt x="20681" y="11466"/>
                </a:cubicBezTo>
                <a:cubicBezTo>
                  <a:pt x="20676" y="11387"/>
                  <a:pt x="20673" y="11292"/>
                  <a:pt x="20673" y="11188"/>
                </a:cubicBezTo>
                <a:lnTo>
                  <a:pt x="20673" y="10713"/>
                </a:lnTo>
                <a:cubicBezTo>
                  <a:pt x="20673" y="10491"/>
                  <a:pt x="20685" y="10316"/>
                  <a:pt x="20701" y="10316"/>
                </a:cubicBezTo>
                <a:lnTo>
                  <a:pt x="20701" y="10316"/>
                </a:lnTo>
                <a:lnTo>
                  <a:pt x="20903" y="10316"/>
                </a:lnTo>
                <a:cubicBezTo>
                  <a:pt x="20919" y="10316"/>
                  <a:pt x="20931" y="10491"/>
                  <a:pt x="20931" y="10713"/>
                </a:cubicBezTo>
                <a:lnTo>
                  <a:pt x="20931" y="11188"/>
                </a:lnTo>
                <a:close/>
                <a:moveTo>
                  <a:pt x="21403" y="11204"/>
                </a:moveTo>
                <a:cubicBezTo>
                  <a:pt x="21403" y="11426"/>
                  <a:pt x="21391" y="11601"/>
                  <a:pt x="21375" y="11601"/>
                </a:cubicBezTo>
                <a:lnTo>
                  <a:pt x="21375" y="11601"/>
                </a:lnTo>
                <a:lnTo>
                  <a:pt x="21173" y="11601"/>
                </a:lnTo>
                <a:cubicBezTo>
                  <a:pt x="21157" y="11601"/>
                  <a:pt x="21145" y="11426"/>
                  <a:pt x="21145" y="11204"/>
                </a:cubicBezTo>
                <a:lnTo>
                  <a:pt x="21145" y="10729"/>
                </a:lnTo>
                <a:cubicBezTo>
                  <a:pt x="21145" y="10625"/>
                  <a:pt x="21148" y="10522"/>
                  <a:pt x="21154" y="10451"/>
                </a:cubicBezTo>
                <a:cubicBezTo>
                  <a:pt x="21159" y="10380"/>
                  <a:pt x="21166" y="10332"/>
                  <a:pt x="21173" y="10332"/>
                </a:cubicBezTo>
                <a:lnTo>
                  <a:pt x="21173" y="10332"/>
                </a:lnTo>
                <a:lnTo>
                  <a:pt x="21375" y="10332"/>
                </a:lnTo>
                <a:cubicBezTo>
                  <a:pt x="21383" y="10332"/>
                  <a:pt x="21390" y="10372"/>
                  <a:pt x="21395" y="10451"/>
                </a:cubicBezTo>
                <a:cubicBezTo>
                  <a:pt x="21400" y="10522"/>
                  <a:pt x="21403" y="10625"/>
                  <a:pt x="21403" y="10729"/>
                </a:cubicBezTo>
                <a:lnTo>
                  <a:pt x="21403" y="11204"/>
                </a:lnTo>
                <a:close/>
              </a:path>
            </a:pathLst>
          </a:custGeom>
          <a:solidFill>
            <a:srgbClr val="2C3E50"/>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800"/>
          </a:p>
        </p:txBody>
      </p:sp>
      <p:sp>
        <p:nvSpPr>
          <p:cNvPr id="12" name="CuadroTexto 11">
            <a:extLst>
              <a:ext uri="{FF2B5EF4-FFF2-40B4-BE49-F238E27FC236}">
                <a16:creationId xmlns:a16="http://schemas.microsoft.com/office/drawing/2014/main" id="{C8E0DD62-BCD8-4609-8679-C6CEAA4CD84C}"/>
              </a:ext>
            </a:extLst>
          </p:cNvPr>
          <p:cNvSpPr txBox="1"/>
          <p:nvPr/>
        </p:nvSpPr>
        <p:spPr>
          <a:xfrm>
            <a:off x="2447585" y="3447511"/>
            <a:ext cx="6933235" cy="923330"/>
          </a:xfrm>
          <a:prstGeom prst="rect">
            <a:avLst/>
          </a:prstGeom>
          <a:noFill/>
        </p:spPr>
        <p:txBody>
          <a:bodyPr wrap="square" rtlCol="0">
            <a:spAutoFit/>
          </a:bodyPr>
          <a:lstStyle/>
          <a:p>
            <a:pPr algn="ctr"/>
            <a:r>
              <a:rPr lang="es-ES" sz="5400" b="1" dirty="0"/>
              <a:t>Recomendaciones</a:t>
            </a:r>
            <a:endParaRPr lang="es-EC" sz="5400" b="1" dirty="0"/>
          </a:p>
        </p:txBody>
      </p:sp>
      <p:pic>
        <p:nvPicPr>
          <p:cNvPr id="17" name="Graphic 24" descr="Truck">
            <a:extLst>
              <a:ext uri="{FF2B5EF4-FFF2-40B4-BE49-F238E27FC236}">
                <a16:creationId xmlns:a16="http://schemas.microsoft.com/office/drawing/2014/main" id="{1C5673D2-9636-4B7D-BB6F-C653813B4D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3772" y="5150642"/>
            <a:ext cx="871607" cy="871607"/>
          </a:xfrm>
          <a:prstGeom prst="rect">
            <a:avLst/>
          </a:prstGeom>
        </p:spPr>
      </p:pic>
      <p:pic>
        <p:nvPicPr>
          <p:cNvPr id="18" name="Graphic 25" descr="Motorcycle">
            <a:extLst>
              <a:ext uri="{FF2B5EF4-FFF2-40B4-BE49-F238E27FC236}">
                <a16:creationId xmlns:a16="http://schemas.microsoft.com/office/drawing/2014/main" id="{90ED4899-2D2F-4AB4-83E6-CE13955756F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29088" y="5150641"/>
            <a:ext cx="871607" cy="871607"/>
          </a:xfrm>
          <a:prstGeom prst="rect">
            <a:avLst/>
          </a:prstGeom>
        </p:spPr>
      </p:pic>
      <p:pic>
        <p:nvPicPr>
          <p:cNvPr id="19" name="Graphic 23" descr="Car">
            <a:extLst>
              <a:ext uri="{FF2B5EF4-FFF2-40B4-BE49-F238E27FC236}">
                <a16:creationId xmlns:a16="http://schemas.microsoft.com/office/drawing/2014/main" id="{3BFA6D09-79F7-47FC-8985-4150E93BCD4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478400" y="4886197"/>
            <a:ext cx="871607" cy="871607"/>
          </a:xfrm>
          <a:prstGeom prst="rect">
            <a:avLst/>
          </a:prstGeom>
        </p:spPr>
      </p:pic>
      <p:pic>
        <p:nvPicPr>
          <p:cNvPr id="25" name="Graphic 23" descr="Car">
            <a:extLst>
              <a:ext uri="{FF2B5EF4-FFF2-40B4-BE49-F238E27FC236}">
                <a16:creationId xmlns:a16="http://schemas.microsoft.com/office/drawing/2014/main" id="{02679E16-6B31-44CF-A927-6091E1C86C2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39992" y="948219"/>
            <a:ext cx="871607" cy="871607"/>
          </a:xfrm>
          <a:prstGeom prst="rect">
            <a:avLst/>
          </a:prstGeom>
        </p:spPr>
      </p:pic>
      <p:pic>
        <p:nvPicPr>
          <p:cNvPr id="26" name="Graphic 24" descr="Truck">
            <a:extLst>
              <a:ext uri="{FF2B5EF4-FFF2-40B4-BE49-F238E27FC236}">
                <a16:creationId xmlns:a16="http://schemas.microsoft.com/office/drawing/2014/main" id="{39CEDF38-0D6F-40C2-ADE2-8D5EFE6AEE5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406944" y="618121"/>
            <a:ext cx="871607" cy="871607"/>
          </a:xfrm>
          <a:prstGeom prst="rect">
            <a:avLst/>
          </a:prstGeom>
        </p:spPr>
      </p:pic>
      <p:grpSp>
        <p:nvGrpSpPr>
          <p:cNvPr id="29" name="Group 17">
            <a:extLst>
              <a:ext uri="{FF2B5EF4-FFF2-40B4-BE49-F238E27FC236}">
                <a16:creationId xmlns:a16="http://schemas.microsoft.com/office/drawing/2014/main" id="{8752EDF7-76DD-4AB6-9B2E-452EC41F9C03}"/>
              </a:ext>
            </a:extLst>
          </p:cNvPr>
          <p:cNvGrpSpPr/>
          <p:nvPr/>
        </p:nvGrpSpPr>
        <p:grpSpPr>
          <a:xfrm>
            <a:off x="5360546" y="1945675"/>
            <a:ext cx="1290781" cy="1318648"/>
            <a:chOff x="3456213" y="1489266"/>
            <a:chExt cx="1826262" cy="2122552"/>
          </a:xfrm>
        </p:grpSpPr>
        <p:sp>
          <p:nvSpPr>
            <p:cNvPr id="30" name="Shape">
              <a:extLst>
                <a:ext uri="{FF2B5EF4-FFF2-40B4-BE49-F238E27FC236}">
                  <a16:creationId xmlns:a16="http://schemas.microsoft.com/office/drawing/2014/main" id="{7176E7E2-7998-4529-8D62-F06C414714C6}"/>
                </a:ext>
              </a:extLst>
            </p:cNvPr>
            <p:cNvSpPr/>
            <p:nvPr/>
          </p:nvSpPr>
          <p:spPr>
            <a:xfrm>
              <a:off x="3646714" y="1489266"/>
              <a:ext cx="1445261" cy="1946086"/>
            </a:xfrm>
            <a:custGeom>
              <a:avLst/>
              <a:gdLst/>
              <a:ahLst/>
              <a:cxnLst>
                <a:cxn ang="0">
                  <a:pos x="wd2" y="hd2"/>
                </a:cxn>
                <a:cxn ang="5400000">
                  <a:pos x="wd2" y="hd2"/>
                </a:cxn>
                <a:cxn ang="10800000">
                  <a:pos x="wd2" y="hd2"/>
                </a:cxn>
                <a:cxn ang="16200000">
                  <a:pos x="wd2" y="hd2"/>
                </a:cxn>
              </a:cxnLst>
              <a:rect l="0" t="0" r="r" b="b"/>
              <a:pathLst>
                <a:path w="21600" h="21450" extrusionOk="0">
                  <a:moveTo>
                    <a:pt x="0" y="21450"/>
                  </a:moveTo>
                  <a:lnTo>
                    <a:pt x="9938" y="452"/>
                  </a:lnTo>
                  <a:cubicBezTo>
                    <a:pt x="10223" y="-150"/>
                    <a:pt x="11377" y="-150"/>
                    <a:pt x="11662" y="452"/>
                  </a:cubicBezTo>
                  <a:lnTo>
                    <a:pt x="21600" y="21450"/>
                  </a:lnTo>
                  <a:lnTo>
                    <a:pt x="0" y="21450"/>
                  </a:lnTo>
                  <a:close/>
                </a:path>
              </a:pathLst>
            </a:custGeom>
            <a:solidFill>
              <a:srgbClr val="F0A34E"/>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800"/>
            </a:p>
          </p:txBody>
        </p:sp>
        <p:sp>
          <p:nvSpPr>
            <p:cNvPr id="31" name="Shape">
              <a:extLst>
                <a:ext uri="{FF2B5EF4-FFF2-40B4-BE49-F238E27FC236}">
                  <a16:creationId xmlns:a16="http://schemas.microsoft.com/office/drawing/2014/main" id="{83726170-B0BB-41DB-9989-A74C12A73A61}"/>
                </a:ext>
              </a:extLst>
            </p:cNvPr>
            <p:cNvSpPr/>
            <p:nvPr/>
          </p:nvSpPr>
          <p:spPr>
            <a:xfrm>
              <a:off x="3456213" y="3343467"/>
              <a:ext cx="1826262" cy="268351"/>
            </a:xfrm>
            <a:custGeom>
              <a:avLst/>
              <a:gdLst/>
              <a:ahLst/>
              <a:cxnLst>
                <a:cxn ang="0">
                  <a:pos x="wd2" y="hd2"/>
                </a:cxn>
                <a:cxn ang="5400000">
                  <a:pos x="wd2" y="hd2"/>
                </a:cxn>
                <a:cxn ang="10800000">
                  <a:pos x="wd2" y="hd2"/>
                </a:cxn>
                <a:cxn ang="16200000">
                  <a:pos x="wd2" y="hd2"/>
                </a:cxn>
              </a:cxnLst>
              <a:rect l="0" t="0" r="r" b="b"/>
              <a:pathLst>
                <a:path w="21600" h="21600" extrusionOk="0">
                  <a:moveTo>
                    <a:pt x="21599" y="21600"/>
                  </a:moveTo>
                  <a:lnTo>
                    <a:pt x="0" y="21600"/>
                  </a:lnTo>
                  <a:lnTo>
                    <a:pt x="0" y="1400"/>
                  </a:lnTo>
                  <a:cubicBezTo>
                    <a:pt x="0" y="624"/>
                    <a:pt x="92" y="0"/>
                    <a:pt x="206" y="0"/>
                  </a:cubicBezTo>
                  <a:lnTo>
                    <a:pt x="21394" y="0"/>
                  </a:lnTo>
                  <a:cubicBezTo>
                    <a:pt x="21508" y="0"/>
                    <a:pt x="21600" y="624"/>
                    <a:pt x="21600" y="1400"/>
                  </a:cubicBezTo>
                  <a:lnTo>
                    <a:pt x="21600" y="21600"/>
                  </a:lnTo>
                  <a:close/>
                </a:path>
              </a:pathLst>
            </a:custGeom>
            <a:solidFill>
              <a:srgbClr val="E97244"/>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800"/>
            </a:p>
          </p:txBody>
        </p:sp>
        <p:sp>
          <p:nvSpPr>
            <p:cNvPr id="32" name="Shape">
              <a:extLst>
                <a:ext uri="{FF2B5EF4-FFF2-40B4-BE49-F238E27FC236}">
                  <a16:creationId xmlns:a16="http://schemas.microsoft.com/office/drawing/2014/main" id="{73AA2FF2-8B75-49BA-AFA5-CF2C3ABD69EA}"/>
                </a:ext>
              </a:extLst>
            </p:cNvPr>
            <p:cNvSpPr/>
            <p:nvPr/>
          </p:nvSpPr>
          <p:spPr>
            <a:xfrm>
              <a:off x="3786413" y="1489266"/>
              <a:ext cx="1160274" cy="1537781"/>
            </a:xfrm>
            <a:custGeom>
              <a:avLst/>
              <a:gdLst/>
              <a:ahLst/>
              <a:cxnLst>
                <a:cxn ang="0">
                  <a:pos x="wd2" y="hd2"/>
                </a:cxn>
                <a:cxn ang="5400000">
                  <a:pos x="wd2" y="hd2"/>
                </a:cxn>
                <a:cxn ang="10800000">
                  <a:pos x="wd2" y="hd2"/>
                </a:cxn>
                <a:cxn ang="16200000">
                  <a:pos x="wd2" y="hd2"/>
                </a:cxn>
              </a:cxnLst>
              <a:rect l="0" t="0" r="r" b="b"/>
              <a:pathLst>
                <a:path w="21600" h="21410" extrusionOk="0">
                  <a:moveTo>
                    <a:pt x="19623" y="17172"/>
                  </a:moveTo>
                  <a:lnTo>
                    <a:pt x="1979" y="17172"/>
                  </a:lnTo>
                  <a:lnTo>
                    <a:pt x="0" y="21410"/>
                  </a:lnTo>
                  <a:lnTo>
                    <a:pt x="21600" y="21410"/>
                  </a:lnTo>
                  <a:lnTo>
                    <a:pt x="19623" y="17172"/>
                  </a:lnTo>
                  <a:close/>
                  <a:moveTo>
                    <a:pt x="15595" y="8539"/>
                  </a:moveTo>
                  <a:lnTo>
                    <a:pt x="6008" y="8539"/>
                  </a:lnTo>
                  <a:lnTo>
                    <a:pt x="4029" y="12778"/>
                  </a:lnTo>
                  <a:lnTo>
                    <a:pt x="17571" y="12778"/>
                  </a:lnTo>
                  <a:lnTo>
                    <a:pt x="15595" y="8539"/>
                  </a:lnTo>
                  <a:close/>
                  <a:moveTo>
                    <a:pt x="11873" y="570"/>
                  </a:moveTo>
                  <a:cubicBezTo>
                    <a:pt x="11519" y="-190"/>
                    <a:pt x="10081" y="-190"/>
                    <a:pt x="9727" y="570"/>
                  </a:cubicBezTo>
                  <a:lnTo>
                    <a:pt x="8057" y="4146"/>
                  </a:lnTo>
                  <a:lnTo>
                    <a:pt x="13540" y="4146"/>
                  </a:lnTo>
                  <a:lnTo>
                    <a:pt x="11873" y="570"/>
                  </a:lnTo>
                  <a:close/>
                </a:path>
              </a:pathLst>
            </a:custGeom>
            <a:solidFill>
              <a:srgbClr val="F8C655"/>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800"/>
            </a:p>
          </p:txBody>
        </p:sp>
      </p:grpSp>
      <p:sp>
        <p:nvSpPr>
          <p:cNvPr id="28" name="Google Shape;993;p30">
            <a:extLst>
              <a:ext uri="{FF2B5EF4-FFF2-40B4-BE49-F238E27FC236}">
                <a16:creationId xmlns:a16="http://schemas.microsoft.com/office/drawing/2014/main" id="{FDAF6929-6E2C-4532-B211-B2108150A8EC}"/>
              </a:ext>
            </a:extLst>
          </p:cNvPr>
          <p:cNvSpPr/>
          <p:nvPr/>
        </p:nvSpPr>
        <p:spPr>
          <a:xfrm>
            <a:off x="5657917" y="2433479"/>
            <a:ext cx="692090" cy="655099"/>
          </a:xfrm>
          <a:custGeom>
            <a:avLst/>
            <a:gdLst/>
            <a:ahLst/>
            <a:cxnLst/>
            <a:rect l="l" t="t" r="r" b="b"/>
            <a:pathLst>
              <a:path w="18147" h="18146" extrusionOk="0">
                <a:moveTo>
                  <a:pt x="9085" y="0"/>
                </a:moveTo>
                <a:cubicBezTo>
                  <a:pt x="4073" y="0"/>
                  <a:pt x="1" y="4072"/>
                  <a:pt x="1" y="9085"/>
                </a:cubicBezTo>
                <a:cubicBezTo>
                  <a:pt x="1" y="14074"/>
                  <a:pt x="4073" y="18146"/>
                  <a:pt x="9085" y="18146"/>
                </a:cubicBezTo>
                <a:cubicBezTo>
                  <a:pt x="14086" y="18146"/>
                  <a:pt x="18146" y="14074"/>
                  <a:pt x="18146" y="9085"/>
                </a:cubicBezTo>
                <a:cubicBezTo>
                  <a:pt x="18146" y="4072"/>
                  <a:pt x="14086" y="0"/>
                  <a:pt x="9085" y="0"/>
                </a:cubicBez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None/>
            </a:pPr>
            <a:r>
              <a:rPr lang="en" sz="3200" b="1" dirty="0">
                <a:solidFill>
                  <a:srgbClr val="FFFFFF"/>
                </a:solidFill>
                <a:latin typeface="Fira Sans Extra Condensed"/>
                <a:ea typeface="Fira Sans Extra Condensed"/>
                <a:cs typeface="Fira Sans Extra Condensed"/>
                <a:sym typeface="Fira Sans Extra Condensed"/>
              </a:rPr>
              <a:t>11</a:t>
            </a:r>
            <a:endParaRPr sz="3200" b="1" dirty="0">
              <a:solidFill>
                <a:srgbClr val="FFFFFF"/>
              </a:solidFill>
              <a:latin typeface="Fira Sans Extra Condensed"/>
              <a:ea typeface="Fira Sans Extra Condensed"/>
              <a:cs typeface="Fira Sans Extra Condensed"/>
              <a:sym typeface="Fira Sans Extra Condensed"/>
            </a:endParaRPr>
          </a:p>
        </p:txBody>
      </p:sp>
    </p:spTree>
    <p:extLst>
      <p:ext uri="{BB962C8B-B14F-4D97-AF65-F5344CB8AC3E}">
        <p14:creationId xmlns:p14="http://schemas.microsoft.com/office/powerpoint/2010/main" val="2799902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5BFB1A96-DDE9-4AC9-ACCE-382EEC801E08}"/>
              </a:ext>
            </a:extLst>
          </p:cNvPr>
          <p:cNvSpPr>
            <a:spLocks noGrp="1"/>
          </p:cNvSpPr>
          <p:nvPr>
            <p:ph type="sldNum" sz="quarter" idx="12"/>
          </p:nvPr>
        </p:nvSpPr>
        <p:spPr/>
        <p:txBody>
          <a:bodyPr/>
          <a:lstStyle/>
          <a:p>
            <a:fld id="{5A745FF5-85E7-44FB-BA6C-21F3DA7B9E3F}" type="slidenum">
              <a:rPr lang="es-EC" smtClean="0">
                <a:solidFill>
                  <a:prstClr val="black">
                    <a:tint val="75000"/>
                  </a:prstClr>
                </a:solidFill>
              </a:rPr>
              <a:pPr/>
              <a:t>53</a:t>
            </a:fld>
            <a:endParaRPr lang="es-EC" dirty="0">
              <a:solidFill>
                <a:prstClr val="black">
                  <a:tint val="75000"/>
                </a:prstClr>
              </a:solidFill>
            </a:endParaRPr>
          </a:p>
        </p:txBody>
      </p:sp>
      <p:sp>
        <p:nvSpPr>
          <p:cNvPr id="5" name="Google Shape;427;p25">
            <a:extLst>
              <a:ext uri="{FF2B5EF4-FFF2-40B4-BE49-F238E27FC236}">
                <a16:creationId xmlns:a16="http://schemas.microsoft.com/office/drawing/2014/main" id="{F9E1D1CA-98AA-4626-A137-2E4C3FC95317}"/>
              </a:ext>
            </a:extLst>
          </p:cNvPr>
          <p:cNvSpPr txBox="1">
            <a:spLocks noGrp="1"/>
          </p:cNvSpPr>
          <p:nvPr>
            <p:ph type="title"/>
          </p:nvPr>
        </p:nvSpPr>
        <p:spPr>
          <a:xfrm>
            <a:off x="3252302" y="1003207"/>
            <a:ext cx="8229600" cy="321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Recomendaciones</a:t>
            </a:r>
            <a:endParaRPr dirty="0"/>
          </a:p>
        </p:txBody>
      </p:sp>
      <p:sp>
        <p:nvSpPr>
          <p:cNvPr id="6" name="Google Shape;428;p25">
            <a:extLst>
              <a:ext uri="{FF2B5EF4-FFF2-40B4-BE49-F238E27FC236}">
                <a16:creationId xmlns:a16="http://schemas.microsoft.com/office/drawing/2014/main" id="{6972C0EA-07F9-4692-8F0B-7FDDBA731FE9}"/>
              </a:ext>
            </a:extLst>
          </p:cNvPr>
          <p:cNvSpPr/>
          <p:nvPr/>
        </p:nvSpPr>
        <p:spPr>
          <a:xfrm>
            <a:off x="489037" y="562199"/>
            <a:ext cx="1756857" cy="5678179"/>
          </a:xfrm>
          <a:custGeom>
            <a:avLst/>
            <a:gdLst/>
            <a:ahLst/>
            <a:cxnLst/>
            <a:rect l="l" t="t" r="r" b="b"/>
            <a:pathLst>
              <a:path w="2040" h="11008" extrusionOk="0">
                <a:moveTo>
                  <a:pt x="0" y="11007"/>
                </a:moveTo>
                <a:lnTo>
                  <a:pt x="2039" y="11007"/>
                </a:lnTo>
                <a:lnTo>
                  <a:pt x="2039" y="0"/>
                </a:lnTo>
                <a:lnTo>
                  <a:pt x="0" y="0"/>
                </a:lnTo>
                <a:lnTo>
                  <a:pt x="0" y="11007"/>
                </a:lnTo>
              </a:path>
            </a:pathLst>
          </a:custGeom>
          <a:solidFill>
            <a:schemeClr val="tx2">
              <a:lumMod val="75000"/>
            </a:schemeClr>
          </a:solidFill>
          <a:ln>
            <a:noFill/>
          </a:ln>
        </p:spPr>
        <p:txBody>
          <a:bodyPr spcFirstLastPara="1" wrap="square" lIns="34300" tIns="17150" rIns="34300" bIns="17150" anchor="ctr" anchorCtr="0">
            <a:noAutofit/>
          </a:bodyPr>
          <a:lstStyle/>
          <a:p>
            <a:pPr marL="0" marR="0" lvl="0" indent="0" algn="l" rtl="0">
              <a:spcBef>
                <a:spcPts val="0"/>
              </a:spcBef>
              <a:spcAft>
                <a:spcPts val="0"/>
              </a:spcAft>
              <a:buNone/>
            </a:pPr>
            <a:endParaRPr sz="2400">
              <a:solidFill>
                <a:schemeClr val="dk1"/>
              </a:solidFill>
              <a:latin typeface="Lato Light"/>
              <a:ea typeface="Lato Light"/>
              <a:cs typeface="Lato Light"/>
              <a:sym typeface="Lato Light"/>
            </a:endParaRPr>
          </a:p>
        </p:txBody>
      </p:sp>
      <p:sp>
        <p:nvSpPr>
          <p:cNvPr id="7" name="Google Shape;429;p25">
            <a:extLst>
              <a:ext uri="{FF2B5EF4-FFF2-40B4-BE49-F238E27FC236}">
                <a16:creationId xmlns:a16="http://schemas.microsoft.com/office/drawing/2014/main" id="{E198DD32-8EE9-4509-A30A-2B38F8736E97}"/>
              </a:ext>
            </a:extLst>
          </p:cNvPr>
          <p:cNvSpPr/>
          <p:nvPr/>
        </p:nvSpPr>
        <p:spPr>
          <a:xfrm>
            <a:off x="1273119" y="566319"/>
            <a:ext cx="45719" cy="5669075"/>
          </a:xfrm>
          <a:custGeom>
            <a:avLst/>
            <a:gdLst/>
            <a:ahLst/>
            <a:cxnLst/>
            <a:rect l="l" t="t" r="r" b="b"/>
            <a:pathLst>
              <a:path w="51" h="10988" extrusionOk="0">
                <a:moveTo>
                  <a:pt x="50" y="408"/>
                </a:moveTo>
                <a:lnTo>
                  <a:pt x="0" y="408"/>
                </a:lnTo>
                <a:lnTo>
                  <a:pt x="0" y="0"/>
                </a:lnTo>
                <a:lnTo>
                  <a:pt x="50" y="0"/>
                </a:lnTo>
                <a:lnTo>
                  <a:pt x="50" y="408"/>
                </a:lnTo>
                <a:close/>
                <a:moveTo>
                  <a:pt x="50" y="1223"/>
                </a:moveTo>
                <a:lnTo>
                  <a:pt x="0" y="1223"/>
                </a:lnTo>
                <a:lnTo>
                  <a:pt x="0" y="816"/>
                </a:lnTo>
                <a:lnTo>
                  <a:pt x="50" y="816"/>
                </a:lnTo>
                <a:lnTo>
                  <a:pt x="50" y="1223"/>
                </a:lnTo>
                <a:close/>
                <a:moveTo>
                  <a:pt x="50" y="2039"/>
                </a:moveTo>
                <a:lnTo>
                  <a:pt x="0" y="2039"/>
                </a:lnTo>
                <a:lnTo>
                  <a:pt x="0" y="1631"/>
                </a:lnTo>
                <a:lnTo>
                  <a:pt x="50" y="1631"/>
                </a:lnTo>
                <a:lnTo>
                  <a:pt x="50" y="2039"/>
                </a:lnTo>
                <a:close/>
                <a:moveTo>
                  <a:pt x="50" y="2854"/>
                </a:moveTo>
                <a:lnTo>
                  <a:pt x="0" y="2854"/>
                </a:lnTo>
                <a:lnTo>
                  <a:pt x="0" y="2447"/>
                </a:lnTo>
                <a:lnTo>
                  <a:pt x="50" y="2447"/>
                </a:lnTo>
                <a:lnTo>
                  <a:pt x="50" y="2854"/>
                </a:lnTo>
                <a:close/>
                <a:moveTo>
                  <a:pt x="50" y="3670"/>
                </a:moveTo>
                <a:lnTo>
                  <a:pt x="0" y="3670"/>
                </a:lnTo>
                <a:lnTo>
                  <a:pt x="0" y="3262"/>
                </a:lnTo>
                <a:lnTo>
                  <a:pt x="50" y="3262"/>
                </a:lnTo>
                <a:lnTo>
                  <a:pt x="50" y="3670"/>
                </a:lnTo>
                <a:close/>
                <a:moveTo>
                  <a:pt x="50" y="4485"/>
                </a:moveTo>
                <a:lnTo>
                  <a:pt x="0" y="4485"/>
                </a:lnTo>
                <a:lnTo>
                  <a:pt x="0" y="4077"/>
                </a:lnTo>
                <a:lnTo>
                  <a:pt x="50" y="4077"/>
                </a:lnTo>
                <a:lnTo>
                  <a:pt x="50" y="4485"/>
                </a:lnTo>
                <a:close/>
                <a:moveTo>
                  <a:pt x="50" y="5300"/>
                </a:moveTo>
                <a:lnTo>
                  <a:pt x="0" y="5300"/>
                </a:lnTo>
                <a:lnTo>
                  <a:pt x="0" y="4893"/>
                </a:lnTo>
                <a:lnTo>
                  <a:pt x="50" y="4893"/>
                </a:lnTo>
                <a:lnTo>
                  <a:pt x="50" y="5300"/>
                </a:lnTo>
                <a:close/>
                <a:moveTo>
                  <a:pt x="50" y="6115"/>
                </a:moveTo>
                <a:lnTo>
                  <a:pt x="0" y="6115"/>
                </a:lnTo>
                <a:lnTo>
                  <a:pt x="0" y="5707"/>
                </a:lnTo>
                <a:lnTo>
                  <a:pt x="50" y="5707"/>
                </a:lnTo>
                <a:lnTo>
                  <a:pt x="50" y="6115"/>
                </a:lnTo>
                <a:close/>
                <a:moveTo>
                  <a:pt x="50" y="6930"/>
                </a:moveTo>
                <a:lnTo>
                  <a:pt x="0" y="6930"/>
                </a:lnTo>
                <a:lnTo>
                  <a:pt x="0" y="6522"/>
                </a:lnTo>
                <a:lnTo>
                  <a:pt x="50" y="6522"/>
                </a:lnTo>
                <a:lnTo>
                  <a:pt x="50" y="6930"/>
                </a:lnTo>
                <a:close/>
                <a:moveTo>
                  <a:pt x="50" y="7745"/>
                </a:moveTo>
                <a:lnTo>
                  <a:pt x="0" y="7745"/>
                </a:lnTo>
                <a:lnTo>
                  <a:pt x="0" y="7338"/>
                </a:lnTo>
                <a:lnTo>
                  <a:pt x="50" y="7338"/>
                </a:lnTo>
                <a:lnTo>
                  <a:pt x="50" y="7745"/>
                </a:lnTo>
                <a:close/>
                <a:moveTo>
                  <a:pt x="50" y="8561"/>
                </a:moveTo>
                <a:lnTo>
                  <a:pt x="0" y="8561"/>
                </a:lnTo>
                <a:lnTo>
                  <a:pt x="0" y="8153"/>
                </a:lnTo>
                <a:lnTo>
                  <a:pt x="50" y="8153"/>
                </a:lnTo>
                <a:lnTo>
                  <a:pt x="50" y="8561"/>
                </a:lnTo>
                <a:close/>
                <a:moveTo>
                  <a:pt x="50" y="9376"/>
                </a:moveTo>
                <a:lnTo>
                  <a:pt x="0" y="9376"/>
                </a:lnTo>
                <a:lnTo>
                  <a:pt x="0" y="8968"/>
                </a:lnTo>
                <a:lnTo>
                  <a:pt x="50" y="8968"/>
                </a:lnTo>
                <a:lnTo>
                  <a:pt x="50" y="9376"/>
                </a:lnTo>
                <a:close/>
                <a:moveTo>
                  <a:pt x="50" y="10192"/>
                </a:moveTo>
                <a:lnTo>
                  <a:pt x="0" y="10192"/>
                </a:lnTo>
                <a:lnTo>
                  <a:pt x="0" y="9784"/>
                </a:lnTo>
                <a:lnTo>
                  <a:pt x="50" y="9784"/>
                </a:lnTo>
                <a:lnTo>
                  <a:pt x="50" y="10192"/>
                </a:lnTo>
                <a:close/>
                <a:moveTo>
                  <a:pt x="50" y="10987"/>
                </a:moveTo>
                <a:lnTo>
                  <a:pt x="0" y="10987"/>
                </a:lnTo>
                <a:lnTo>
                  <a:pt x="0" y="10599"/>
                </a:lnTo>
                <a:lnTo>
                  <a:pt x="50" y="10599"/>
                </a:lnTo>
                <a:lnTo>
                  <a:pt x="50" y="10987"/>
                </a:lnTo>
                <a:close/>
              </a:path>
            </a:pathLst>
          </a:custGeom>
          <a:solidFill>
            <a:schemeClr val="lt1"/>
          </a:solidFill>
          <a:ln>
            <a:noFill/>
          </a:ln>
        </p:spPr>
        <p:txBody>
          <a:bodyPr spcFirstLastPara="1" wrap="square" lIns="34300" tIns="17150" rIns="34300" bIns="17150" anchor="ctr" anchorCtr="0">
            <a:noAutofit/>
          </a:bodyPr>
          <a:lstStyle/>
          <a:p>
            <a:pPr marL="0" marR="0" lvl="0" indent="0" algn="l" rtl="0">
              <a:spcBef>
                <a:spcPts val="0"/>
              </a:spcBef>
              <a:spcAft>
                <a:spcPts val="0"/>
              </a:spcAft>
              <a:buNone/>
            </a:pPr>
            <a:endParaRPr sz="2400">
              <a:solidFill>
                <a:schemeClr val="dk1"/>
              </a:solidFill>
              <a:latin typeface="Lato Light"/>
              <a:ea typeface="Lato Light"/>
              <a:cs typeface="Lato Light"/>
              <a:sym typeface="Lato Light"/>
            </a:endParaRPr>
          </a:p>
        </p:txBody>
      </p:sp>
      <p:sp>
        <p:nvSpPr>
          <p:cNvPr id="8" name="Google Shape;430;p25">
            <a:extLst>
              <a:ext uri="{FF2B5EF4-FFF2-40B4-BE49-F238E27FC236}">
                <a16:creationId xmlns:a16="http://schemas.microsoft.com/office/drawing/2014/main" id="{82F360C2-9319-4DE4-84A8-D2E469AF4741}"/>
              </a:ext>
            </a:extLst>
          </p:cNvPr>
          <p:cNvSpPr/>
          <p:nvPr/>
        </p:nvSpPr>
        <p:spPr>
          <a:xfrm>
            <a:off x="2021777" y="594462"/>
            <a:ext cx="45719" cy="5669075"/>
          </a:xfrm>
          <a:custGeom>
            <a:avLst/>
            <a:gdLst/>
            <a:ahLst/>
            <a:cxnLst/>
            <a:rect l="l" t="t" r="r" b="b"/>
            <a:pathLst>
              <a:path w="52" h="10988" extrusionOk="0">
                <a:moveTo>
                  <a:pt x="51" y="10987"/>
                </a:moveTo>
                <a:lnTo>
                  <a:pt x="0" y="10987"/>
                </a:lnTo>
                <a:lnTo>
                  <a:pt x="0" y="0"/>
                </a:lnTo>
                <a:lnTo>
                  <a:pt x="51" y="0"/>
                </a:lnTo>
                <a:lnTo>
                  <a:pt x="51" y="10987"/>
                </a:lnTo>
              </a:path>
            </a:pathLst>
          </a:custGeom>
          <a:solidFill>
            <a:schemeClr val="lt1"/>
          </a:solidFill>
          <a:ln>
            <a:noFill/>
          </a:ln>
        </p:spPr>
        <p:txBody>
          <a:bodyPr spcFirstLastPara="1" wrap="square" lIns="34300" tIns="17150" rIns="34300" bIns="17150" anchor="ctr" anchorCtr="0">
            <a:noAutofit/>
          </a:bodyPr>
          <a:lstStyle/>
          <a:p>
            <a:pPr marL="0" marR="0" lvl="0" indent="0" algn="l" rtl="0">
              <a:spcBef>
                <a:spcPts val="0"/>
              </a:spcBef>
              <a:spcAft>
                <a:spcPts val="0"/>
              </a:spcAft>
              <a:buNone/>
            </a:pPr>
            <a:endParaRPr sz="2400">
              <a:solidFill>
                <a:schemeClr val="dk1"/>
              </a:solidFill>
              <a:latin typeface="Lato Light"/>
              <a:ea typeface="Lato Light"/>
              <a:cs typeface="Lato Light"/>
              <a:sym typeface="Lato Light"/>
            </a:endParaRPr>
          </a:p>
        </p:txBody>
      </p:sp>
      <p:sp>
        <p:nvSpPr>
          <p:cNvPr id="9" name="Google Shape;431;p25">
            <a:extLst>
              <a:ext uri="{FF2B5EF4-FFF2-40B4-BE49-F238E27FC236}">
                <a16:creationId xmlns:a16="http://schemas.microsoft.com/office/drawing/2014/main" id="{8A77DF9A-73E2-4E95-8ACD-0822C9DC3E10}"/>
              </a:ext>
            </a:extLst>
          </p:cNvPr>
          <p:cNvSpPr/>
          <p:nvPr/>
        </p:nvSpPr>
        <p:spPr>
          <a:xfrm>
            <a:off x="627202" y="566319"/>
            <a:ext cx="45719" cy="5669075"/>
          </a:xfrm>
          <a:custGeom>
            <a:avLst/>
            <a:gdLst/>
            <a:ahLst/>
            <a:cxnLst/>
            <a:rect l="l" t="t" r="r" b="b"/>
            <a:pathLst>
              <a:path w="52" h="10988" extrusionOk="0">
                <a:moveTo>
                  <a:pt x="51" y="10987"/>
                </a:moveTo>
                <a:lnTo>
                  <a:pt x="0" y="10987"/>
                </a:lnTo>
                <a:lnTo>
                  <a:pt x="0" y="0"/>
                </a:lnTo>
                <a:lnTo>
                  <a:pt x="51" y="0"/>
                </a:lnTo>
                <a:lnTo>
                  <a:pt x="51" y="10987"/>
                </a:lnTo>
              </a:path>
            </a:pathLst>
          </a:custGeom>
          <a:solidFill>
            <a:schemeClr val="lt1"/>
          </a:solidFill>
          <a:ln>
            <a:noFill/>
          </a:ln>
        </p:spPr>
        <p:txBody>
          <a:bodyPr spcFirstLastPara="1" wrap="square" lIns="34300" tIns="17150" rIns="34300" bIns="17150" anchor="ctr" anchorCtr="0">
            <a:noAutofit/>
          </a:bodyPr>
          <a:lstStyle/>
          <a:p>
            <a:pPr marL="0" marR="0" lvl="0" indent="0" algn="l" rtl="0">
              <a:spcBef>
                <a:spcPts val="0"/>
              </a:spcBef>
              <a:spcAft>
                <a:spcPts val="0"/>
              </a:spcAft>
              <a:buNone/>
            </a:pPr>
            <a:endParaRPr sz="2400">
              <a:solidFill>
                <a:schemeClr val="dk1"/>
              </a:solidFill>
              <a:latin typeface="Lato Light"/>
              <a:ea typeface="Lato Light"/>
              <a:cs typeface="Lato Light"/>
              <a:sym typeface="Lato Light"/>
            </a:endParaRPr>
          </a:p>
        </p:txBody>
      </p:sp>
      <p:sp>
        <p:nvSpPr>
          <p:cNvPr id="10" name="Google Shape;432;p25">
            <a:extLst>
              <a:ext uri="{FF2B5EF4-FFF2-40B4-BE49-F238E27FC236}">
                <a16:creationId xmlns:a16="http://schemas.microsoft.com/office/drawing/2014/main" id="{50D3F4FC-5AB4-47B5-B1DB-686DA8585EE4}"/>
              </a:ext>
            </a:extLst>
          </p:cNvPr>
          <p:cNvSpPr/>
          <p:nvPr/>
        </p:nvSpPr>
        <p:spPr>
          <a:xfrm rot="10800000">
            <a:off x="3198681" y="1608524"/>
            <a:ext cx="895950" cy="782725"/>
          </a:xfrm>
          <a:custGeom>
            <a:avLst/>
            <a:gdLst/>
            <a:ahLst/>
            <a:cxnLst/>
            <a:rect l="l" t="t" r="r" b="b"/>
            <a:pathLst>
              <a:path w="1921" h="1679" extrusionOk="0">
                <a:moveTo>
                  <a:pt x="298" y="1380"/>
                </a:moveTo>
                <a:lnTo>
                  <a:pt x="298" y="1380"/>
                </a:lnTo>
                <a:cubicBezTo>
                  <a:pt x="0" y="1082"/>
                  <a:pt x="0" y="597"/>
                  <a:pt x="298" y="299"/>
                </a:cubicBezTo>
                <a:lnTo>
                  <a:pt x="298" y="299"/>
                </a:lnTo>
                <a:cubicBezTo>
                  <a:pt x="596" y="0"/>
                  <a:pt x="1081" y="0"/>
                  <a:pt x="1379" y="299"/>
                </a:cubicBezTo>
                <a:lnTo>
                  <a:pt x="1920" y="839"/>
                </a:lnTo>
                <a:lnTo>
                  <a:pt x="1379" y="1380"/>
                </a:lnTo>
                <a:lnTo>
                  <a:pt x="1379" y="1380"/>
                </a:lnTo>
                <a:cubicBezTo>
                  <a:pt x="1081" y="1678"/>
                  <a:pt x="596" y="1678"/>
                  <a:pt x="298" y="1380"/>
                </a:cubicBezTo>
              </a:path>
            </a:pathLst>
          </a:custGeom>
          <a:solidFill>
            <a:schemeClr val="accent1"/>
          </a:solidFill>
          <a:ln>
            <a:noFill/>
          </a:ln>
        </p:spPr>
        <p:txBody>
          <a:bodyPr spcFirstLastPara="1" wrap="square" lIns="34300" tIns="17150" rIns="34300" bIns="17150" anchor="ctr" anchorCtr="0">
            <a:noAutofit/>
          </a:bodyPr>
          <a:lstStyle/>
          <a:p>
            <a:pPr marL="0" marR="0" lvl="0" indent="0" algn="l" rtl="0">
              <a:spcBef>
                <a:spcPts val="0"/>
              </a:spcBef>
              <a:spcAft>
                <a:spcPts val="0"/>
              </a:spcAft>
              <a:buNone/>
            </a:pPr>
            <a:endParaRPr sz="2400" dirty="0">
              <a:solidFill>
                <a:schemeClr val="dk1"/>
              </a:solidFill>
              <a:latin typeface="Lato Light"/>
              <a:ea typeface="Lato Light"/>
              <a:cs typeface="Lato Light"/>
              <a:sym typeface="Lato Light"/>
            </a:endParaRPr>
          </a:p>
        </p:txBody>
      </p:sp>
      <p:sp>
        <p:nvSpPr>
          <p:cNvPr id="11" name="Google Shape;433;p25">
            <a:extLst>
              <a:ext uri="{FF2B5EF4-FFF2-40B4-BE49-F238E27FC236}">
                <a16:creationId xmlns:a16="http://schemas.microsoft.com/office/drawing/2014/main" id="{92E9CAD4-6893-4918-9472-42F1721305C4}"/>
              </a:ext>
            </a:extLst>
          </p:cNvPr>
          <p:cNvSpPr/>
          <p:nvPr/>
        </p:nvSpPr>
        <p:spPr>
          <a:xfrm rot="10800000">
            <a:off x="3198681" y="2592016"/>
            <a:ext cx="895950" cy="782725"/>
          </a:xfrm>
          <a:custGeom>
            <a:avLst/>
            <a:gdLst/>
            <a:ahLst/>
            <a:cxnLst/>
            <a:rect l="l" t="t" r="r" b="b"/>
            <a:pathLst>
              <a:path w="1921" h="1679" extrusionOk="0">
                <a:moveTo>
                  <a:pt x="298" y="1380"/>
                </a:moveTo>
                <a:lnTo>
                  <a:pt x="298" y="1380"/>
                </a:lnTo>
                <a:cubicBezTo>
                  <a:pt x="0" y="1082"/>
                  <a:pt x="0" y="598"/>
                  <a:pt x="298" y="299"/>
                </a:cubicBezTo>
                <a:lnTo>
                  <a:pt x="298" y="299"/>
                </a:lnTo>
                <a:cubicBezTo>
                  <a:pt x="596" y="0"/>
                  <a:pt x="1081" y="0"/>
                  <a:pt x="1379" y="299"/>
                </a:cubicBezTo>
                <a:lnTo>
                  <a:pt x="1920" y="839"/>
                </a:lnTo>
                <a:lnTo>
                  <a:pt x="1379" y="1380"/>
                </a:lnTo>
                <a:lnTo>
                  <a:pt x="1379" y="1380"/>
                </a:lnTo>
                <a:cubicBezTo>
                  <a:pt x="1081" y="1678"/>
                  <a:pt x="596" y="1678"/>
                  <a:pt x="298" y="1380"/>
                </a:cubicBezTo>
              </a:path>
            </a:pathLst>
          </a:custGeom>
          <a:solidFill>
            <a:schemeClr val="accent2"/>
          </a:solidFill>
          <a:ln>
            <a:noFill/>
          </a:ln>
        </p:spPr>
        <p:txBody>
          <a:bodyPr spcFirstLastPara="1" wrap="square" lIns="34300" tIns="17150" rIns="34300" bIns="17150" anchor="ctr" anchorCtr="0">
            <a:noAutofit/>
          </a:bodyPr>
          <a:lstStyle/>
          <a:p>
            <a:pPr marL="0" marR="0" lvl="0" indent="0" algn="l" rtl="0">
              <a:spcBef>
                <a:spcPts val="0"/>
              </a:spcBef>
              <a:spcAft>
                <a:spcPts val="0"/>
              </a:spcAft>
              <a:buNone/>
            </a:pPr>
            <a:endParaRPr sz="2400" dirty="0">
              <a:solidFill>
                <a:schemeClr val="dk1"/>
              </a:solidFill>
              <a:latin typeface="Lato Light"/>
              <a:ea typeface="Lato Light"/>
              <a:cs typeface="Lato Light"/>
              <a:sym typeface="Lato Light"/>
            </a:endParaRPr>
          </a:p>
        </p:txBody>
      </p:sp>
      <p:sp>
        <p:nvSpPr>
          <p:cNvPr id="12" name="Google Shape;434;p25">
            <a:extLst>
              <a:ext uri="{FF2B5EF4-FFF2-40B4-BE49-F238E27FC236}">
                <a16:creationId xmlns:a16="http://schemas.microsoft.com/office/drawing/2014/main" id="{AA2FFF0B-5C08-44BC-A1A1-BF3CFFBDBFCF}"/>
              </a:ext>
            </a:extLst>
          </p:cNvPr>
          <p:cNvSpPr/>
          <p:nvPr/>
        </p:nvSpPr>
        <p:spPr>
          <a:xfrm rot="10800000">
            <a:off x="3198681" y="3575505"/>
            <a:ext cx="895950" cy="782729"/>
          </a:xfrm>
          <a:custGeom>
            <a:avLst/>
            <a:gdLst/>
            <a:ahLst/>
            <a:cxnLst/>
            <a:rect l="l" t="t" r="r" b="b"/>
            <a:pathLst>
              <a:path w="1921" h="1679" extrusionOk="0">
                <a:moveTo>
                  <a:pt x="298" y="1379"/>
                </a:moveTo>
                <a:lnTo>
                  <a:pt x="298" y="1379"/>
                </a:lnTo>
                <a:cubicBezTo>
                  <a:pt x="0" y="1080"/>
                  <a:pt x="0" y="597"/>
                  <a:pt x="298" y="298"/>
                </a:cubicBezTo>
                <a:lnTo>
                  <a:pt x="298" y="298"/>
                </a:lnTo>
                <a:cubicBezTo>
                  <a:pt x="596" y="0"/>
                  <a:pt x="1081" y="0"/>
                  <a:pt x="1379" y="298"/>
                </a:cubicBezTo>
                <a:lnTo>
                  <a:pt x="1920" y="839"/>
                </a:lnTo>
                <a:lnTo>
                  <a:pt x="1379" y="1379"/>
                </a:lnTo>
                <a:lnTo>
                  <a:pt x="1379" y="1379"/>
                </a:lnTo>
                <a:cubicBezTo>
                  <a:pt x="1081" y="1678"/>
                  <a:pt x="596" y="1678"/>
                  <a:pt x="298" y="1379"/>
                </a:cubicBezTo>
              </a:path>
            </a:pathLst>
          </a:custGeom>
          <a:solidFill>
            <a:schemeClr val="accent3"/>
          </a:solidFill>
          <a:ln>
            <a:noFill/>
          </a:ln>
        </p:spPr>
        <p:txBody>
          <a:bodyPr spcFirstLastPara="1" wrap="square" lIns="34300" tIns="17150" rIns="34300" bIns="17150" anchor="ctr" anchorCtr="0">
            <a:noAutofit/>
          </a:bodyPr>
          <a:lstStyle/>
          <a:p>
            <a:pPr marL="0" marR="0" lvl="0" indent="0" algn="l" rtl="0">
              <a:spcBef>
                <a:spcPts val="0"/>
              </a:spcBef>
              <a:spcAft>
                <a:spcPts val="0"/>
              </a:spcAft>
              <a:buNone/>
            </a:pPr>
            <a:endParaRPr sz="2400" dirty="0">
              <a:solidFill>
                <a:schemeClr val="dk1"/>
              </a:solidFill>
              <a:latin typeface="Lato Light"/>
              <a:ea typeface="Lato Light"/>
              <a:cs typeface="Lato Light"/>
              <a:sym typeface="Lato Light"/>
            </a:endParaRPr>
          </a:p>
        </p:txBody>
      </p:sp>
      <p:sp>
        <p:nvSpPr>
          <p:cNvPr id="13" name="Google Shape;435;p25">
            <a:extLst>
              <a:ext uri="{FF2B5EF4-FFF2-40B4-BE49-F238E27FC236}">
                <a16:creationId xmlns:a16="http://schemas.microsoft.com/office/drawing/2014/main" id="{3C9C1978-5BF1-45C4-B53D-AE8921891198}"/>
              </a:ext>
            </a:extLst>
          </p:cNvPr>
          <p:cNvSpPr/>
          <p:nvPr/>
        </p:nvSpPr>
        <p:spPr>
          <a:xfrm rot="10800000">
            <a:off x="3257003" y="4542854"/>
            <a:ext cx="895950" cy="782729"/>
          </a:xfrm>
          <a:custGeom>
            <a:avLst/>
            <a:gdLst/>
            <a:ahLst/>
            <a:cxnLst/>
            <a:rect l="l" t="t" r="r" b="b"/>
            <a:pathLst>
              <a:path w="1921" h="1679" extrusionOk="0">
                <a:moveTo>
                  <a:pt x="298" y="1379"/>
                </a:moveTo>
                <a:lnTo>
                  <a:pt x="298" y="1379"/>
                </a:lnTo>
                <a:cubicBezTo>
                  <a:pt x="0" y="1081"/>
                  <a:pt x="0" y="596"/>
                  <a:pt x="298" y="298"/>
                </a:cubicBezTo>
                <a:lnTo>
                  <a:pt x="298" y="298"/>
                </a:lnTo>
                <a:cubicBezTo>
                  <a:pt x="596" y="0"/>
                  <a:pt x="1081" y="0"/>
                  <a:pt x="1379" y="298"/>
                </a:cubicBezTo>
                <a:lnTo>
                  <a:pt x="1920" y="839"/>
                </a:lnTo>
                <a:lnTo>
                  <a:pt x="1379" y="1379"/>
                </a:lnTo>
                <a:lnTo>
                  <a:pt x="1379" y="1379"/>
                </a:lnTo>
                <a:cubicBezTo>
                  <a:pt x="1081" y="1678"/>
                  <a:pt x="596" y="1678"/>
                  <a:pt x="298" y="1379"/>
                </a:cubicBezTo>
              </a:path>
            </a:pathLst>
          </a:custGeom>
          <a:solidFill>
            <a:schemeClr val="accent4"/>
          </a:solidFill>
          <a:ln>
            <a:noFill/>
          </a:ln>
        </p:spPr>
        <p:txBody>
          <a:bodyPr spcFirstLastPara="1" wrap="square" lIns="34300" tIns="17150" rIns="34300" bIns="17150" anchor="ctr" anchorCtr="0">
            <a:noAutofit/>
          </a:bodyPr>
          <a:lstStyle/>
          <a:p>
            <a:pPr marL="0" marR="0" lvl="0" indent="0" algn="l" rtl="0">
              <a:spcBef>
                <a:spcPts val="0"/>
              </a:spcBef>
              <a:spcAft>
                <a:spcPts val="0"/>
              </a:spcAft>
              <a:buNone/>
            </a:pPr>
            <a:endParaRPr sz="2400">
              <a:solidFill>
                <a:schemeClr val="dk1"/>
              </a:solidFill>
              <a:latin typeface="Lato Light"/>
              <a:ea typeface="Lato Light"/>
              <a:cs typeface="Lato Light"/>
              <a:sym typeface="Lato Light"/>
            </a:endParaRPr>
          </a:p>
        </p:txBody>
      </p:sp>
      <p:sp>
        <p:nvSpPr>
          <p:cNvPr id="16" name="Google Shape;438;p25">
            <a:extLst>
              <a:ext uri="{FF2B5EF4-FFF2-40B4-BE49-F238E27FC236}">
                <a16:creationId xmlns:a16="http://schemas.microsoft.com/office/drawing/2014/main" id="{EB70C737-C356-4062-8C58-E3CF86FE35AB}"/>
              </a:ext>
            </a:extLst>
          </p:cNvPr>
          <p:cNvSpPr txBox="1"/>
          <p:nvPr/>
        </p:nvSpPr>
        <p:spPr>
          <a:xfrm>
            <a:off x="4553978" y="2615213"/>
            <a:ext cx="6432942" cy="590929"/>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lvl="0" algn="just"/>
            <a:r>
              <a:rPr lang="es-ES" sz="1400" dirty="0">
                <a:latin typeface="Calibri" panose="020F0502020204030204" pitchFamily="34" charset="0"/>
                <a:cs typeface="Times New Roman" panose="02020603050405020304" pitchFamily="18" charset="0"/>
              </a:rPr>
              <a:t>En lugares donde existe un alto nivel de pluviosidad utilizar mezclas asfálticas abiertas debido a que estás son más drenantes.</a:t>
            </a:r>
          </a:p>
        </p:txBody>
      </p:sp>
      <p:sp>
        <p:nvSpPr>
          <p:cNvPr id="19" name="Google Shape;441;p25">
            <a:extLst>
              <a:ext uri="{FF2B5EF4-FFF2-40B4-BE49-F238E27FC236}">
                <a16:creationId xmlns:a16="http://schemas.microsoft.com/office/drawing/2014/main" id="{FEF7165E-9D41-468E-9F56-4F9718F3D9AD}"/>
              </a:ext>
            </a:extLst>
          </p:cNvPr>
          <p:cNvSpPr txBox="1"/>
          <p:nvPr/>
        </p:nvSpPr>
        <p:spPr>
          <a:xfrm>
            <a:off x="4553978" y="1695796"/>
            <a:ext cx="6432942" cy="527700"/>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lvl="0" algn="just"/>
            <a:r>
              <a:rPr lang="es-ES" sz="1400" dirty="0">
                <a:latin typeface="Calibri" panose="020F0502020204030204" pitchFamily="34" charset="0"/>
                <a:cs typeface="Times New Roman" panose="02020603050405020304" pitchFamily="18" charset="0"/>
              </a:rPr>
              <a:t>Utilizar mezclas asfálticas cerradas en lugares donde se presenten temperaturas bajas. </a:t>
            </a:r>
          </a:p>
        </p:txBody>
      </p:sp>
      <p:sp>
        <p:nvSpPr>
          <p:cNvPr id="22" name="Google Shape;444;p25">
            <a:extLst>
              <a:ext uri="{FF2B5EF4-FFF2-40B4-BE49-F238E27FC236}">
                <a16:creationId xmlns:a16="http://schemas.microsoft.com/office/drawing/2014/main" id="{B449D414-F605-47AE-8F49-C24EC83D26E0}"/>
              </a:ext>
            </a:extLst>
          </p:cNvPr>
          <p:cNvSpPr txBox="1"/>
          <p:nvPr/>
        </p:nvSpPr>
        <p:spPr>
          <a:xfrm>
            <a:off x="4553978" y="3521348"/>
            <a:ext cx="6432942" cy="738008"/>
          </a:xfrm>
          <a:prstGeom prst="rect">
            <a:avLst/>
          </a:prstGeo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lvl="0"/>
            <a:r>
              <a:rPr lang="es-ES" sz="1400" dirty="0">
                <a:latin typeface="Calibri" panose="020F0502020204030204" pitchFamily="34" charset="0"/>
                <a:cs typeface="Times New Roman" panose="02020603050405020304" pitchFamily="18" charset="0"/>
              </a:rPr>
              <a:t>Se recomienda realizar el transporte y tendido del asfalto entre las horas de 11:00 a 15:00 ya en este período de tiempo se registran los valores máximos de los espectros térmicos.</a:t>
            </a:r>
          </a:p>
        </p:txBody>
      </p:sp>
      <p:sp>
        <p:nvSpPr>
          <p:cNvPr id="25" name="Google Shape;447;p25">
            <a:extLst>
              <a:ext uri="{FF2B5EF4-FFF2-40B4-BE49-F238E27FC236}">
                <a16:creationId xmlns:a16="http://schemas.microsoft.com/office/drawing/2014/main" id="{17788CA6-78C1-43E7-8597-85D73F4DD2B0}"/>
              </a:ext>
            </a:extLst>
          </p:cNvPr>
          <p:cNvSpPr txBox="1"/>
          <p:nvPr/>
        </p:nvSpPr>
        <p:spPr>
          <a:xfrm>
            <a:off x="4576576" y="4542854"/>
            <a:ext cx="6387745" cy="738008"/>
          </a:xfrm>
          <a:prstGeom prst="rect">
            <a:avLst/>
          </a:prstGeom>
          <a:ln/>
        </p:spPr>
        <p:style>
          <a:lnRef idx="2">
            <a:schemeClr val="accent4"/>
          </a:lnRef>
          <a:fillRef idx="1">
            <a:schemeClr val="lt1"/>
          </a:fillRef>
          <a:effectRef idx="0">
            <a:schemeClr val="accent4"/>
          </a:effectRef>
          <a:fontRef idx="minor">
            <a:schemeClr val="dk1"/>
          </a:fontRef>
        </p:style>
        <p:txBody>
          <a:bodyPr spcFirstLastPara="1" wrap="square" lIns="91425" tIns="91425" rIns="91425" bIns="91425" anchor="ctr" anchorCtr="0">
            <a:noAutofit/>
          </a:bodyPr>
          <a:lstStyle/>
          <a:p>
            <a:pPr lvl="0" algn="just"/>
            <a:r>
              <a:rPr lang="es-EC" sz="1400" dirty="0">
                <a:effectLst/>
                <a:latin typeface="Calibri" panose="020F0502020204030204" pitchFamily="34" charset="0"/>
                <a:ea typeface="Calibri" panose="020F0502020204030204" pitchFamily="34" charset="0"/>
                <a:cs typeface="Times New Roman" panose="02020603050405020304" pitchFamily="18" charset="0"/>
              </a:rPr>
              <a:t>Cuando se vayan a realizar mediciones en las mezclas asfálticas se debe considerar utilizar 2 o más sensores para poder determinar el gradiente térmico que afecta a dicha mezcla.</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26" name="Google Shape;448;p25">
            <a:extLst>
              <a:ext uri="{FF2B5EF4-FFF2-40B4-BE49-F238E27FC236}">
                <a16:creationId xmlns:a16="http://schemas.microsoft.com/office/drawing/2014/main" id="{9F101A68-5D66-469F-BFC3-ED31416EE3F7}"/>
              </a:ext>
            </a:extLst>
          </p:cNvPr>
          <p:cNvCxnSpPr/>
          <p:nvPr/>
        </p:nvCxnSpPr>
        <p:spPr>
          <a:xfrm rot="10800000">
            <a:off x="1979655" y="1999887"/>
            <a:ext cx="1319100" cy="0"/>
          </a:xfrm>
          <a:prstGeom prst="straightConnector1">
            <a:avLst/>
          </a:prstGeom>
          <a:noFill/>
          <a:ln w="19050" cap="flat" cmpd="sng">
            <a:solidFill>
              <a:schemeClr val="accent1"/>
            </a:solidFill>
            <a:prstDash val="solid"/>
            <a:round/>
            <a:headEnd type="none" w="med" len="med"/>
            <a:tailEnd type="diamond" w="med" len="med"/>
          </a:ln>
        </p:spPr>
      </p:cxnSp>
      <p:cxnSp>
        <p:nvCxnSpPr>
          <p:cNvPr id="27" name="Google Shape;449;p25">
            <a:extLst>
              <a:ext uri="{FF2B5EF4-FFF2-40B4-BE49-F238E27FC236}">
                <a16:creationId xmlns:a16="http://schemas.microsoft.com/office/drawing/2014/main" id="{71B93B13-B62B-46BF-BD9D-1592316305F0}"/>
              </a:ext>
            </a:extLst>
          </p:cNvPr>
          <p:cNvCxnSpPr/>
          <p:nvPr/>
        </p:nvCxnSpPr>
        <p:spPr>
          <a:xfrm rot="10800000">
            <a:off x="1979655" y="2983378"/>
            <a:ext cx="1319100" cy="0"/>
          </a:xfrm>
          <a:prstGeom prst="straightConnector1">
            <a:avLst/>
          </a:prstGeom>
          <a:noFill/>
          <a:ln w="19050" cap="flat" cmpd="sng">
            <a:solidFill>
              <a:schemeClr val="accent2"/>
            </a:solidFill>
            <a:prstDash val="solid"/>
            <a:round/>
            <a:headEnd type="none" w="med" len="med"/>
            <a:tailEnd type="diamond" w="med" len="med"/>
          </a:ln>
        </p:spPr>
      </p:cxnSp>
      <p:cxnSp>
        <p:nvCxnSpPr>
          <p:cNvPr id="28" name="Google Shape;450;p25">
            <a:extLst>
              <a:ext uri="{FF2B5EF4-FFF2-40B4-BE49-F238E27FC236}">
                <a16:creationId xmlns:a16="http://schemas.microsoft.com/office/drawing/2014/main" id="{DA614D81-5BE3-42FA-914F-3FCE5B3BFD46}"/>
              </a:ext>
            </a:extLst>
          </p:cNvPr>
          <p:cNvCxnSpPr/>
          <p:nvPr/>
        </p:nvCxnSpPr>
        <p:spPr>
          <a:xfrm rot="10800000">
            <a:off x="1979655" y="3966869"/>
            <a:ext cx="1319100" cy="0"/>
          </a:xfrm>
          <a:prstGeom prst="straightConnector1">
            <a:avLst/>
          </a:prstGeom>
          <a:noFill/>
          <a:ln w="19050" cap="flat" cmpd="sng">
            <a:solidFill>
              <a:schemeClr val="accent3"/>
            </a:solidFill>
            <a:prstDash val="solid"/>
            <a:round/>
            <a:headEnd type="none" w="med" len="med"/>
            <a:tailEnd type="diamond" w="med" len="med"/>
          </a:ln>
        </p:spPr>
      </p:cxnSp>
      <p:cxnSp>
        <p:nvCxnSpPr>
          <p:cNvPr id="29" name="Google Shape;451;p25">
            <a:extLst>
              <a:ext uri="{FF2B5EF4-FFF2-40B4-BE49-F238E27FC236}">
                <a16:creationId xmlns:a16="http://schemas.microsoft.com/office/drawing/2014/main" id="{F34D24E2-6C96-4491-BA6B-D34672AB33FB}"/>
              </a:ext>
            </a:extLst>
          </p:cNvPr>
          <p:cNvCxnSpPr/>
          <p:nvPr/>
        </p:nvCxnSpPr>
        <p:spPr>
          <a:xfrm rot="10800000">
            <a:off x="1933202" y="4934218"/>
            <a:ext cx="1319100" cy="0"/>
          </a:xfrm>
          <a:prstGeom prst="straightConnector1">
            <a:avLst/>
          </a:prstGeom>
          <a:noFill/>
          <a:ln w="19050" cap="flat" cmpd="sng">
            <a:solidFill>
              <a:schemeClr val="accent4"/>
            </a:solidFill>
            <a:prstDash val="solid"/>
            <a:round/>
            <a:headEnd type="none" w="med" len="med"/>
            <a:tailEnd type="diamond" w="med" len="med"/>
          </a:ln>
        </p:spPr>
      </p:cxnSp>
      <p:sp>
        <p:nvSpPr>
          <p:cNvPr id="51" name="Google Shape;435;p25">
            <a:extLst>
              <a:ext uri="{FF2B5EF4-FFF2-40B4-BE49-F238E27FC236}">
                <a16:creationId xmlns:a16="http://schemas.microsoft.com/office/drawing/2014/main" id="{D77210A4-7D91-452C-BBDD-6A04800F973E}"/>
              </a:ext>
            </a:extLst>
          </p:cNvPr>
          <p:cNvSpPr/>
          <p:nvPr/>
        </p:nvSpPr>
        <p:spPr>
          <a:xfrm rot="10800000">
            <a:off x="3257003" y="5478184"/>
            <a:ext cx="895950" cy="782729"/>
          </a:xfrm>
          <a:custGeom>
            <a:avLst/>
            <a:gdLst/>
            <a:ahLst/>
            <a:cxnLst/>
            <a:rect l="l" t="t" r="r" b="b"/>
            <a:pathLst>
              <a:path w="1921" h="1679" extrusionOk="0">
                <a:moveTo>
                  <a:pt x="298" y="1379"/>
                </a:moveTo>
                <a:lnTo>
                  <a:pt x="298" y="1379"/>
                </a:lnTo>
                <a:cubicBezTo>
                  <a:pt x="0" y="1081"/>
                  <a:pt x="0" y="596"/>
                  <a:pt x="298" y="298"/>
                </a:cubicBezTo>
                <a:lnTo>
                  <a:pt x="298" y="298"/>
                </a:lnTo>
                <a:cubicBezTo>
                  <a:pt x="596" y="0"/>
                  <a:pt x="1081" y="0"/>
                  <a:pt x="1379" y="298"/>
                </a:cubicBezTo>
                <a:lnTo>
                  <a:pt x="1920" y="839"/>
                </a:lnTo>
                <a:lnTo>
                  <a:pt x="1379" y="1379"/>
                </a:lnTo>
                <a:lnTo>
                  <a:pt x="1379" y="1379"/>
                </a:lnTo>
                <a:cubicBezTo>
                  <a:pt x="1081" y="1678"/>
                  <a:pt x="596" y="1678"/>
                  <a:pt x="298" y="1379"/>
                </a:cubicBezTo>
              </a:path>
            </a:pathLst>
          </a:custGeom>
          <a:solidFill>
            <a:schemeClr val="accent6">
              <a:lumMod val="75000"/>
            </a:schemeClr>
          </a:solidFill>
          <a:ln>
            <a:noFill/>
          </a:ln>
        </p:spPr>
        <p:txBody>
          <a:bodyPr spcFirstLastPara="1" wrap="square" lIns="34300" tIns="17150" rIns="34300" bIns="17150" anchor="ctr" anchorCtr="0">
            <a:noAutofit/>
          </a:bodyPr>
          <a:lstStyle/>
          <a:p>
            <a:pPr marL="0" marR="0" lvl="0" indent="0" algn="l" rtl="0">
              <a:spcBef>
                <a:spcPts val="0"/>
              </a:spcBef>
              <a:spcAft>
                <a:spcPts val="0"/>
              </a:spcAft>
              <a:buNone/>
            </a:pPr>
            <a:endParaRPr sz="2400">
              <a:solidFill>
                <a:schemeClr val="dk1"/>
              </a:solidFill>
              <a:latin typeface="Lato Light"/>
              <a:ea typeface="Lato Light"/>
              <a:cs typeface="Lato Light"/>
              <a:sym typeface="Lato Light"/>
            </a:endParaRPr>
          </a:p>
        </p:txBody>
      </p:sp>
      <p:sp>
        <p:nvSpPr>
          <p:cNvPr id="54" name="Google Shape;447;p25">
            <a:extLst>
              <a:ext uri="{FF2B5EF4-FFF2-40B4-BE49-F238E27FC236}">
                <a16:creationId xmlns:a16="http://schemas.microsoft.com/office/drawing/2014/main" id="{A8874919-CDB2-4CF7-BBD8-FA180EB1F0D5}"/>
              </a:ext>
            </a:extLst>
          </p:cNvPr>
          <p:cNvSpPr txBox="1"/>
          <p:nvPr/>
        </p:nvSpPr>
        <p:spPr>
          <a:xfrm>
            <a:off x="4576577" y="5482564"/>
            <a:ext cx="6387744" cy="682560"/>
          </a:xfrm>
          <a:prstGeom prst="rect">
            <a:avLst/>
          </a:prstGeom>
          <a:ln/>
        </p:spPr>
        <p:style>
          <a:lnRef idx="2">
            <a:schemeClr val="accent6"/>
          </a:lnRef>
          <a:fillRef idx="1">
            <a:schemeClr val="lt1"/>
          </a:fillRef>
          <a:effectRef idx="0">
            <a:schemeClr val="accent6"/>
          </a:effectRef>
          <a:fontRef idx="minor">
            <a:schemeClr val="dk1"/>
          </a:fontRef>
        </p:style>
        <p:txBody>
          <a:bodyPr spcFirstLastPara="1" wrap="square" lIns="91425" tIns="91425" rIns="91425" bIns="91425" anchor="ctr" anchorCtr="0">
            <a:noAutofit/>
          </a:bodyPr>
          <a:lstStyle/>
          <a:p>
            <a:pPr lvl="0"/>
            <a:r>
              <a:rPr lang="es-ES" sz="1400" dirty="0">
                <a:latin typeface="Calibri" panose="020F0502020204030204" pitchFamily="34" charset="0"/>
                <a:cs typeface="Times New Roman" panose="02020603050405020304" pitchFamily="18" charset="0"/>
              </a:rPr>
              <a:t>Para evitar la disminución de adherencia entre materiales de las mezclas asfálticas se requiere de aditivos mejoradores </a:t>
            </a:r>
          </a:p>
        </p:txBody>
      </p:sp>
      <p:cxnSp>
        <p:nvCxnSpPr>
          <p:cNvPr id="55" name="Google Shape;451;p25">
            <a:extLst>
              <a:ext uri="{FF2B5EF4-FFF2-40B4-BE49-F238E27FC236}">
                <a16:creationId xmlns:a16="http://schemas.microsoft.com/office/drawing/2014/main" id="{70548BD6-1453-4A84-92F0-B93390468A7F}"/>
              </a:ext>
            </a:extLst>
          </p:cNvPr>
          <p:cNvCxnSpPr/>
          <p:nvPr/>
        </p:nvCxnSpPr>
        <p:spPr>
          <a:xfrm rot="10800000">
            <a:off x="1933202" y="5869548"/>
            <a:ext cx="1319100" cy="0"/>
          </a:xfrm>
          <a:prstGeom prst="straightConnector1">
            <a:avLst/>
          </a:prstGeom>
          <a:ln>
            <a:headEnd type="none" w="med" len="med"/>
            <a:tailEnd type="diamond" w="med" len="med"/>
          </a:ln>
        </p:spPr>
        <p:style>
          <a:lnRef idx="3">
            <a:schemeClr val="accent6"/>
          </a:lnRef>
          <a:fillRef idx="0">
            <a:schemeClr val="accent6"/>
          </a:fillRef>
          <a:effectRef idx="2">
            <a:schemeClr val="accent6"/>
          </a:effectRef>
          <a:fontRef idx="minor">
            <a:schemeClr val="tx1"/>
          </a:fontRef>
        </p:style>
      </p:cxnSp>
      <p:sp>
        <p:nvSpPr>
          <p:cNvPr id="63" name="CuadroTexto 62">
            <a:extLst>
              <a:ext uri="{FF2B5EF4-FFF2-40B4-BE49-F238E27FC236}">
                <a16:creationId xmlns:a16="http://schemas.microsoft.com/office/drawing/2014/main" id="{DDAFDA67-8F22-419C-95CF-D4921322F2C8}"/>
              </a:ext>
            </a:extLst>
          </p:cNvPr>
          <p:cNvSpPr txBox="1"/>
          <p:nvPr/>
        </p:nvSpPr>
        <p:spPr>
          <a:xfrm>
            <a:off x="3517802" y="1769053"/>
            <a:ext cx="635151" cy="461665"/>
          </a:xfrm>
          <a:prstGeom prst="rect">
            <a:avLst/>
          </a:prstGeom>
          <a:noFill/>
        </p:spPr>
        <p:txBody>
          <a:bodyPr wrap="square" rtlCol="0">
            <a:spAutoFit/>
          </a:bodyPr>
          <a:lstStyle/>
          <a:p>
            <a:r>
              <a:rPr lang="es-ES" sz="2400" b="1" dirty="0">
                <a:solidFill>
                  <a:schemeClr val="bg1"/>
                </a:solidFill>
              </a:rPr>
              <a:t>1</a:t>
            </a:r>
            <a:endParaRPr lang="es-EC" sz="2400" b="1" dirty="0">
              <a:solidFill>
                <a:schemeClr val="bg1"/>
              </a:solidFill>
            </a:endParaRPr>
          </a:p>
        </p:txBody>
      </p:sp>
      <p:sp>
        <p:nvSpPr>
          <p:cNvPr id="64" name="CuadroTexto 63">
            <a:extLst>
              <a:ext uri="{FF2B5EF4-FFF2-40B4-BE49-F238E27FC236}">
                <a16:creationId xmlns:a16="http://schemas.microsoft.com/office/drawing/2014/main" id="{8C525BBE-39C2-4C97-9E33-6BE7F6058EC0}"/>
              </a:ext>
            </a:extLst>
          </p:cNvPr>
          <p:cNvSpPr txBox="1"/>
          <p:nvPr/>
        </p:nvSpPr>
        <p:spPr>
          <a:xfrm>
            <a:off x="3517802" y="2718958"/>
            <a:ext cx="635151" cy="461665"/>
          </a:xfrm>
          <a:prstGeom prst="rect">
            <a:avLst/>
          </a:prstGeom>
          <a:noFill/>
        </p:spPr>
        <p:txBody>
          <a:bodyPr wrap="square" rtlCol="0">
            <a:spAutoFit/>
          </a:bodyPr>
          <a:lstStyle/>
          <a:p>
            <a:r>
              <a:rPr lang="es-ES" sz="2400" b="1" dirty="0">
                <a:solidFill>
                  <a:schemeClr val="bg1"/>
                </a:solidFill>
              </a:rPr>
              <a:t>2</a:t>
            </a:r>
            <a:endParaRPr lang="es-EC" sz="2400" b="1" dirty="0">
              <a:solidFill>
                <a:schemeClr val="bg1"/>
              </a:solidFill>
            </a:endParaRPr>
          </a:p>
        </p:txBody>
      </p:sp>
      <p:sp>
        <p:nvSpPr>
          <p:cNvPr id="65" name="CuadroTexto 64">
            <a:extLst>
              <a:ext uri="{FF2B5EF4-FFF2-40B4-BE49-F238E27FC236}">
                <a16:creationId xmlns:a16="http://schemas.microsoft.com/office/drawing/2014/main" id="{DAE292AB-19EF-4300-847D-12653995DDEE}"/>
              </a:ext>
            </a:extLst>
          </p:cNvPr>
          <p:cNvSpPr txBox="1"/>
          <p:nvPr/>
        </p:nvSpPr>
        <p:spPr>
          <a:xfrm>
            <a:off x="3517802" y="3733844"/>
            <a:ext cx="635151" cy="461665"/>
          </a:xfrm>
          <a:prstGeom prst="rect">
            <a:avLst/>
          </a:prstGeom>
          <a:noFill/>
        </p:spPr>
        <p:txBody>
          <a:bodyPr wrap="square" rtlCol="0">
            <a:spAutoFit/>
          </a:bodyPr>
          <a:lstStyle/>
          <a:p>
            <a:r>
              <a:rPr lang="es-ES" sz="2400" b="1" dirty="0">
                <a:solidFill>
                  <a:schemeClr val="bg1"/>
                </a:solidFill>
              </a:rPr>
              <a:t>3</a:t>
            </a:r>
            <a:endParaRPr lang="es-EC" sz="2400" b="1" dirty="0">
              <a:solidFill>
                <a:schemeClr val="bg1"/>
              </a:solidFill>
            </a:endParaRPr>
          </a:p>
        </p:txBody>
      </p:sp>
      <p:sp>
        <p:nvSpPr>
          <p:cNvPr id="66" name="CuadroTexto 65">
            <a:extLst>
              <a:ext uri="{FF2B5EF4-FFF2-40B4-BE49-F238E27FC236}">
                <a16:creationId xmlns:a16="http://schemas.microsoft.com/office/drawing/2014/main" id="{2B169460-C26A-4A31-B2FC-A4C413B2ED05}"/>
              </a:ext>
            </a:extLst>
          </p:cNvPr>
          <p:cNvSpPr txBox="1"/>
          <p:nvPr/>
        </p:nvSpPr>
        <p:spPr>
          <a:xfrm>
            <a:off x="3574571" y="4703385"/>
            <a:ext cx="635151" cy="461665"/>
          </a:xfrm>
          <a:prstGeom prst="rect">
            <a:avLst/>
          </a:prstGeom>
          <a:noFill/>
        </p:spPr>
        <p:txBody>
          <a:bodyPr wrap="square" rtlCol="0">
            <a:spAutoFit/>
          </a:bodyPr>
          <a:lstStyle/>
          <a:p>
            <a:r>
              <a:rPr lang="es-ES" sz="2400" b="1" dirty="0">
                <a:solidFill>
                  <a:schemeClr val="bg1"/>
                </a:solidFill>
              </a:rPr>
              <a:t>4</a:t>
            </a:r>
            <a:endParaRPr lang="es-EC" sz="2400" b="1" dirty="0">
              <a:solidFill>
                <a:schemeClr val="bg1"/>
              </a:solidFill>
            </a:endParaRPr>
          </a:p>
        </p:txBody>
      </p:sp>
      <p:sp>
        <p:nvSpPr>
          <p:cNvPr id="67" name="CuadroTexto 66">
            <a:extLst>
              <a:ext uri="{FF2B5EF4-FFF2-40B4-BE49-F238E27FC236}">
                <a16:creationId xmlns:a16="http://schemas.microsoft.com/office/drawing/2014/main" id="{67A5285C-D94A-4CC7-B68C-B84FB7DFAE09}"/>
              </a:ext>
            </a:extLst>
          </p:cNvPr>
          <p:cNvSpPr txBox="1"/>
          <p:nvPr/>
        </p:nvSpPr>
        <p:spPr>
          <a:xfrm>
            <a:off x="3574571" y="5638715"/>
            <a:ext cx="635151" cy="461665"/>
          </a:xfrm>
          <a:prstGeom prst="rect">
            <a:avLst/>
          </a:prstGeom>
          <a:noFill/>
        </p:spPr>
        <p:txBody>
          <a:bodyPr wrap="square" rtlCol="0">
            <a:spAutoFit/>
          </a:bodyPr>
          <a:lstStyle/>
          <a:p>
            <a:r>
              <a:rPr lang="es-ES" sz="2400" b="1" dirty="0">
                <a:solidFill>
                  <a:schemeClr val="bg1"/>
                </a:solidFill>
              </a:rPr>
              <a:t>5</a:t>
            </a:r>
            <a:endParaRPr lang="es-EC" sz="2400" b="1" dirty="0">
              <a:solidFill>
                <a:schemeClr val="bg1"/>
              </a:solidFill>
            </a:endParaRPr>
          </a:p>
        </p:txBody>
      </p:sp>
    </p:spTree>
    <p:extLst>
      <p:ext uri="{BB962C8B-B14F-4D97-AF65-F5344CB8AC3E}">
        <p14:creationId xmlns:p14="http://schemas.microsoft.com/office/powerpoint/2010/main" val="10004275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5BFB1A96-DDE9-4AC9-ACCE-382EEC801E08}"/>
              </a:ext>
            </a:extLst>
          </p:cNvPr>
          <p:cNvSpPr>
            <a:spLocks noGrp="1"/>
          </p:cNvSpPr>
          <p:nvPr>
            <p:ph type="sldNum" sz="quarter" idx="12"/>
          </p:nvPr>
        </p:nvSpPr>
        <p:spPr/>
        <p:txBody>
          <a:bodyPr/>
          <a:lstStyle/>
          <a:p>
            <a:fld id="{5A745FF5-85E7-44FB-BA6C-21F3DA7B9E3F}" type="slidenum">
              <a:rPr lang="es-EC" smtClean="0">
                <a:solidFill>
                  <a:prstClr val="black">
                    <a:tint val="75000"/>
                  </a:prstClr>
                </a:solidFill>
              </a:rPr>
              <a:pPr/>
              <a:t>54</a:t>
            </a:fld>
            <a:endParaRPr lang="es-EC" dirty="0">
              <a:solidFill>
                <a:prstClr val="black">
                  <a:tint val="75000"/>
                </a:prstClr>
              </a:solidFill>
            </a:endParaRPr>
          </a:p>
        </p:txBody>
      </p:sp>
      <p:sp>
        <p:nvSpPr>
          <p:cNvPr id="5" name="Google Shape;427;p25">
            <a:extLst>
              <a:ext uri="{FF2B5EF4-FFF2-40B4-BE49-F238E27FC236}">
                <a16:creationId xmlns:a16="http://schemas.microsoft.com/office/drawing/2014/main" id="{F9E1D1CA-98AA-4626-A137-2E4C3FC95317}"/>
              </a:ext>
            </a:extLst>
          </p:cNvPr>
          <p:cNvSpPr txBox="1">
            <a:spLocks noGrp="1"/>
          </p:cNvSpPr>
          <p:nvPr>
            <p:ph type="title"/>
          </p:nvPr>
        </p:nvSpPr>
        <p:spPr>
          <a:xfrm>
            <a:off x="3252302" y="891122"/>
            <a:ext cx="8229600" cy="321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Recomendaciones</a:t>
            </a:r>
            <a:endParaRPr dirty="0"/>
          </a:p>
        </p:txBody>
      </p:sp>
      <p:sp>
        <p:nvSpPr>
          <p:cNvPr id="6" name="Google Shape;428;p25">
            <a:extLst>
              <a:ext uri="{FF2B5EF4-FFF2-40B4-BE49-F238E27FC236}">
                <a16:creationId xmlns:a16="http://schemas.microsoft.com/office/drawing/2014/main" id="{6972C0EA-07F9-4692-8F0B-7FDDBA731FE9}"/>
              </a:ext>
            </a:extLst>
          </p:cNvPr>
          <p:cNvSpPr/>
          <p:nvPr/>
        </p:nvSpPr>
        <p:spPr>
          <a:xfrm>
            <a:off x="489037" y="562199"/>
            <a:ext cx="1756857" cy="5678179"/>
          </a:xfrm>
          <a:custGeom>
            <a:avLst/>
            <a:gdLst/>
            <a:ahLst/>
            <a:cxnLst/>
            <a:rect l="l" t="t" r="r" b="b"/>
            <a:pathLst>
              <a:path w="2040" h="11008" extrusionOk="0">
                <a:moveTo>
                  <a:pt x="0" y="11007"/>
                </a:moveTo>
                <a:lnTo>
                  <a:pt x="2039" y="11007"/>
                </a:lnTo>
                <a:lnTo>
                  <a:pt x="2039" y="0"/>
                </a:lnTo>
                <a:lnTo>
                  <a:pt x="0" y="0"/>
                </a:lnTo>
                <a:lnTo>
                  <a:pt x="0" y="11007"/>
                </a:lnTo>
              </a:path>
            </a:pathLst>
          </a:custGeom>
          <a:solidFill>
            <a:schemeClr val="tx2">
              <a:lumMod val="75000"/>
            </a:schemeClr>
          </a:solidFill>
          <a:ln>
            <a:noFill/>
          </a:ln>
        </p:spPr>
        <p:txBody>
          <a:bodyPr spcFirstLastPara="1" wrap="square" lIns="34300" tIns="17150" rIns="34300" bIns="17150" anchor="ctr" anchorCtr="0">
            <a:noAutofit/>
          </a:bodyPr>
          <a:lstStyle/>
          <a:p>
            <a:pPr marL="0" marR="0" lvl="0" indent="0" algn="l" rtl="0">
              <a:spcBef>
                <a:spcPts val="0"/>
              </a:spcBef>
              <a:spcAft>
                <a:spcPts val="0"/>
              </a:spcAft>
              <a:buNone/>
            </a:pPr>
            <a:endParaRPr sz="2400">
              <a:solidFill>
                <a:schemeClr val="dk1"/>
              </a:solidFill>
              <a:latin typeface="Lato Light"/>
              <a:ea typeface="Lato Light"/>
              <a:cs typeface="Lato Light"/>
              <a:sym typeface="Lato Light"/>
            </a:endParaRPr>
          </a:p>
        </p:txBody>
      </p:sp>
      <p:sp>
        <p:nvSpPr>
          <p:cNvPr id="7" name="Google Shape;429;p25">
            <a:extLst>
              <a:ext uri="{FF2B5EF4-FFF2-40B4-BE49-F238E27FC236}">
                <a16:creationId xmlns:a16="http://schemas.microsoft.com/office/drawing/2014/main" id="{E198DD32-8EE9-4509-A30A-2B38F8736E97}"/>
              </a:ext>
            </a:extLst>
          </p:cNvPr>
          <p:cNvSpPr/>
          <p:nvPr/>
        </p:nvSpPr>
        <p:spPr>
          <a:xfrm>
            <a:off x="1273119" y="566319"/>
            <a:ext cx="45719" cy="5669075"/>
          </a:xfrm>
          <a:custGeom>
            <a:avLst/>
            <a:gdLst/>
            <a:ahLst/>
            <a:cxnLst/>
            <a:rect l="l" t="t" r="r" b="b"/>
            <a:pathLst>
              <a:path w="51" h="10988" extrusionOk="0">
                <a:moveTo>
                  <a:pt x="50" y="408"/>
                </a:moveTo>
                <a:lnTo>
                  <a:pt x="0" y="408"/>
                </a:lnTo>
                <a:lnTo>
                  <a:pt x="0" y="0"/>
                </a:lnTo>
                <a:lnTo>
                  <a:pt x="50" y="0"/>
                </a:lnTo>
                <a:lnTo>
                  <a:pt x="50" y="408"/>
                </a:lnTo>
                <a:close/>
                <a:moveTo>
                  <a:pt x="50" y="1223"/>
                </a:moveTo>
                <a:lnTo>
                  <a:pt x="0" y="1223"/>
                </a:lnTo>
                <a:lnTo>
                  <a:pt x="0" y="816"/>
                </a:lnTo>
                <a:lnTo>
                  <a:pt x="50" y="816"/>
                </a:lnTo>
                <a:lnTo>
                  <a:pt x="50" y="1223"/>
                </a:lnTo>
                <a:close/>
                <a:moveTo>
                  <a:pt x="50" y="2039"/>
                </a:moveTo>
                <a:lnTo>
                  <a:pt x="0" y="2039"/>
                </a:lnTo>
                <a:lnTo>
                  <a:pt x="0" y="1631"/>
                </a:lnTo>
                <a:lnTo>
                  <a:pt x="50" y="1631"/>
                </a:lnTo>
                <a:lnTo>
                  <a:pt x="50" y="2039"/>
                </a:lnTo>
                <a:close/>
                <a:moveTo>
                  <a:pt x="50" y="2854"/>
                </a:moveTo>
                <a:lnTo>
                  <a:pt x="0" y="2854"/>
                </a:lnTo>
                <a:lnTo>
                  <a:pt x="0" y="2447"/>
                </a:lnTo>
                <a:lnTo>
                  <a:pt x="50" y="2447"/>
                </a:lnTo>
                <a:lnTo>
                  <a:pt x="50" y="2854"/>
                </a:lnTo>
                <a:close/>
                <a:moveTo>
                  <a:pt x="50" y="3670"/>
                </a:moveTo>
                <a:lnTo>
                  <a:pt x="0" y="3670"/>
                </a:lnTo>
                <a:lnTo>
                  <a:pt x="0" y="3262"/>
                </a:lnTo>
                <a:lnTo>
                  <a:pt x="50" y="3262"/>
                </a:lnTo>
                <a:lnTo>
                  <a:pt x="50" y="3670"/>
                </a:lnTo>
                <a:close/>
                <a:moveTo>
                  <a:pt x="50" y="4485"/>
                </a:moveTo>
                <a:lnTo>
                  <a:pt x="0" y="4485"/>
                </a:lnTo>
                <a:lnTo>
                  <a:pt x="0" y="4077"/>
                </a:lnTo>
                <a:lnTo>
                  <a:pt x="50" y="4077"/>
                </a:lnTo>
                <a:lnTo>
                  <a:pt x="50" y="4485"/>
                </a:lnTo>
                <a:close/>
                <a:moveTo>
                  <a:pt x="50" y="5300"/>
                </a:moveTo>
                <a:lnTo>
                  <a:pt x="0" y="5300"/>
                </a:lnTo>
                <a:lnTo>
                  <a:pt x="0" y="4893"/>
                </a:lnTo>
                <a:lnTo>
                  <a:pt x="50" y="4893"/>
                </a:lnTo>
                <a:lnTo>
                  <a:pt x="50" y="5300"/>
                </a:lnTo>
                <a:close/>
                <a:moveTo>
                  <a:pt x="50" y="6115"/>
                </a:moveTo>
                <a:lnTo>
                  <a:pt x="0" y="6115"/>
                </a:lnTo>
                <a:lnTo>
                  <a:pt x="0" y="5707"/>
                </a:lnTo>
                <a:lnTo>
                  <a:pt x="50" y="5707"/>
                </a:lnTo>
                <a:lnTo>
                  <a:pt x="50" y="6115"/>
                </a:lnTo>
                <a:close/>
                <a:moveTo>
                  <a:pt x="50" y="6930"/>
                </a:moveTo>
                <a:lnTo>
                  <a:pt x="0" y="6930"/>
                </a:lnTo>
                <a:lnTo>
                  <a:pt x="0" y="6522"/>
                </a:lnTo>
                <a:lnTo>
                  <a:pt x="50" y="6522"/>
                </a:lnTo>
                <a:lnTo>
                  <a:pt x="50" y="6930"/>
                </a:lnTo>
                <a:close/>
                <a:moveTo>
                  <a:pt x="50" y="7745"/>
                </a:moveTo>
                <a:lnTo>
                  <a:pt x="0" y="7745"/>
                </a:lnTo>
                <a:lnTo>
                  <a:pt x="0" y="7338"/>
                </a:lnTo>
                <a:lnTo>
                  <a:pt x="50" y="7338"/>
                </a:lnTo>
                <a:lnTo>
                  <a:pt x="50" y="7745"/>
                </a:lnTo>
                <a:close/>
                <a:moveTo>
                  <a:pt x="50" y="8561"/>
                </a:moveTo>
                <a:lnTo>
                  <a:pt x="0" y="8561"/>
                </a:lnTo>
                <a:lnTo>
                  <a:pt x="0" y="8153"/>
                </a:lnTo>
                <a:lnTo>
                  <a:pt x="50" y="8153"/>
                </a:lnTo>
                <a:lnTo>
                  <a:pt x="50" y="8561"/>
                </a:lnTo>
                <a:close/>
                <a:moveTo>
                  <a:pt x="50" y="9376"/>
                </a:moveTo>
                <a:lnTo>
                  <a:pt x="0" y="9376"/>
                </a:lnTo>
                <a:lnTo>
                  <a:pt x="0" y="8968"/>
                </a:lnTo>
                <a:lnTo>
                  <a:pt x="50" y="8968"/>
                </a:lnTo>
                <a:lnTo>
                  <a:pt x="50" y="9376"/>
                </a:lnTo>
                <a:close/>
                <a:moveTo>
                  <a:pt x="50" y="10192"/>
                </a:moveTo>
                <a:lnTo>
                  <a:pt x="0" y="10192"/>
                </a:lnTo>
                <a:lnTo>
                  <a:pt x="0" y="9784"/>
                </a:lnTo>
                <a:lnTo>
                  <a:pt x="50" y="9784"/>
                </a:lnTo>
                <a:lnTo>
                  <a:pt x="50" y="10192"/>
                </a:lnTo>
                <a:close/>
                <a:moveTo>
                  <a:pt x="50" y="10987"/>
                </a:moveTo>
                <a:lnTo>
                  <a:pt x="0" y="10987"/>
                </a:lnTo>
                <a:lnTo>
                  <a:pt x="0" y="10599"/>
                </a:lnTo>
                <a:lnTo>
                  <a:pt x="50" y="10599"/>
                </a:lnTo>
                <a:lnTo>
                  <a:pt x="50" y="10987"/>
                </a:lnTo>
                <a:close/>
              </a:path>
            </a:pathLst>
          </a:custGeom>
          <a:solidFill>
            <a:schemeClr val="lt1"/>
          </a:solidFill>
          <a:ln>
            <a:noFill/>
          </a:ln>
        </p:spPr>
        <p:txBody>
          <a:bodyPr spcFirstLastPara="1" wrap="square" lIns="34300" tIns="17150" rIns="34300" bIns="17150" anchor="ctr" anchorCtr="0">
            <a:noAutofit/>
          </a:bodyPr>
          <a:lstStyle/>
          <a:p>
            <a:pPr marL="0" marR="0" lvl="0" indent="0" algn="l" rtl="0">
              <a:spcBef>
                <a:spcPts val="0"/>
              </a:spcBef>
              <a:spcAft>
                <a:spcPts val="0"/>
              </a:spcAft>
              <a:buNone/>
            </a:pPr>
            <a:endParaRPr sz="2400">
              <a:solidFill>
                <a:schemeClr val="dk1"/>
              </a:solidFill>
              <a:latin typeface="Lato Light"/>
              <a:ea typeface="Lato Light"/>
              <a:cs typeface="Lato Light"/>
              <a:sym typeface="Lato Light"/>
            </a:endParaRPr>
          </a:p>
        </p:txBody>
      </p:sp>
      <p:sp>
        <p:nvSpPr>
          <p:cNvPr id="8" name="Google Shape;430;p25">
            <a:extLst>
              <a:ext uri="{FF2B5EF4-FFF2-40B4-BE49-F238E27FC236}">
                <a16:creationId xmlns:a16="http://schemas.microsoft.com/office/drawing/2014/main" id="{82F360C2-9319-4DE4-84A8-D2E469AF4741}"/>
              </a:ext>
            </a:extLst>
          </p:cNvPr>
          <p:cNvSpPr/>
          <p:nvPr/>
        </p:nvSpPr>
        <p:spPr>
          <a:xfrm>
            <a:off x="2021777" y="594462"/>
            <a:ext cx="45719" cy="5669075"/>
          </a:xfrm>
          <a:custGeom>
            <a:avLst/>
            <a:gdLst/>
            <a:ahLst/>
            <a:cxnLst/>
            <a:rect l="l" t="t" r="r" b="b"/>
            <a:pathLst>
              <a:path w="52" h="10988" extrusionOk="0">
                <a:moveTo>
                  <a:pt x="51" y="10987"/>
                </a:moveTo>
                <a:lnTo>
                  <a:pt x="0" y="10987"/>
                </a:lnTo>
                <a:lnTo>
                  <a:pt x="0" y="0"/>
                </a:lnTo>
                <a:lnTo>
                  <a:pt x="51" y="0"/>
                </a:lnTo>
                <a:lnTo>
                  <a:pt x="51" y="10987"/>
                </a:lnTo>
              </a:path>
            </a:pathLst>
          </a:custGeom>
          <a:solidFill>
            <a:schemeClr val="lt1"/>
          </a:solidFill>
          <a:ln>
            <a:noFill/>
          </a:ln>
        </p:spPr>
        <p:txBody>
          <a:bodyPr spcFirstLastPara="1" wrap="square" lIns="34300" tIns="17150" rIns="34300" bIns="17150" anchor="ctr" anchorCtr="0">
            <a:noAutofit/>
          </a:bodyPr>
          <a:lstStyle/>
          <a:p>
            <a:pPr marL="0" marR="0" lvl="0" indent="0" algn="l" rtl="0">
              <a:spcBef>
                <a:spcPts val="0"/>
              </a:spcBef>
              <a:spcAft>
                <a:spcPts val="0"/>
              </a:spcAft>
              <a:buNone/>
            </a:pPr>
            <a:endParaRPr sz="2400">
              <a:solidFill>
                <a:schemeClr val="dk1"/>
              </a:solidFill>
              <a:latin typeface="Lato Light"/>
              <a:ea typeface="Lato Light"/>
              <a:cs typeface="Lato Light"/>
              <a:sym typeface="Lato Light"/>
            </a:endParaRPr>
          </a:p>
        </p:txBody>
      </p:sp>
      <p:sp>
        <p:nvSpPr>
          <p:cNvPr id="9" name="Google Shape;431;p25">
            <a:extLst>
              <a:ext uri="{FF2B5EF4-FFF2-40B4-BE49-F238E27FC236}">
                <a16:creationId xmlns:a16="http://schemas.microsoft.com/office/drawing/2014/main" id="{8A77DF9A-73E2-4E95-8ACD-0822C9DC3E10}"/>
              </a:ext>
            </a:extLst>
          </p:cNvPr>
          <p:cNvSpPr/>
          <p:nvPr/>
        </p:nvSpPr>
        <p:spPr>
          <a:xfrm>
            <a:off x="627202" y="566319"/>
            <a:ext cx="45719" cy="5669075"/>
          </a:xfrm>
          <a:custGeom>
            <a:avLst/>
            <a:gdLst/>
            <a:ahLst/>
            <a:cxnLst/>
            <a:rect l="l" t="t" r="r" b="b"/>
            <a:pathLst>
              <a:path w="52" h="10988" extrusionOk="0">
                <a:moveTo>
                  <a:pt x="51" y="10987"/>
                </a:moveTo>
                <a:lnTo>
                  <a:pt x="0" y="10987"/>
                </a:lnTo>
                <a:lnTo>
                  <a:pt x="0" y="0"/>
                </a:lnTo>
                <a:lnTo>
                  <a:pt x="51" y="0"/>
                </a:lnTo>
                <a:lnTo>
                  <a:pt x="51" y="10987"/>
                </a:lnTo>
              </a:path>
            </a:pathLst>
          </a:custGeom>
          <a:solidFill>
            <a:schemeClr val="lt1"/>
          </a:solidFill>
          <a:ln>
            <a:noFill/>
          </a:ln>
        </p:spPr>
        <p:txBody>
          <a:bodyPr spcFirstLastPara="1" wrap="square" lIns="34300" tIns="17150" rIns="34300" bIns="17150" anchor="ctr" anchorCtr="0">
            <a:noAutofit/>
          </a:bodyPr>
          <a:lstStyle/>
          <a:p>
            <a:pPr marL="0" marR="0" lvl="0" indent="0" algn="l" rtl="0">
              <a:spcBef>
                <a:spcPts val="0"/>
              </a:spcBef>
              <a:spcAft>
                <a:spcPts val="0"/>
              </a:spcAft>
              <a:buNone/>
            </a:pPr>
            <a:endParaRPr sz="2400">
              <a:solidFill>
                <a:schemeClr val="dk1"/>
              </a:solidFill>
              <a:latin typeface="Lato Light"/>
              <a:ea typeface="Lato Light"/>
              <a:cs typeface="Lato Light"/>
              <a:sym typeface="Lato Light"/>
            </a:endParaRPr>
          </a:p>
        </p:txBody>
      </p:sp>
      <p:sp>
        <p:nvSpPr>
          <p:cNvPr id="10" name="Google Shape;432;p25">
            <a:extLst>
              <a:ext uri="{FF2B5EF4-FFF2-40B4-BE49-F238E27FC236}">
                <a16:creationId xmlns:a16="http://schemas.microsoft.com/office/drawing/2014/main" id="{50D3F4FC-5AB4-47B5-B1DB-686DA8585EE4}"/>
              </a:ext>
            </a:extLst>
          </p:cNvPr>
          <p:cNvSpPr/>
          <p:nvPr/>
        </p:nvSpPr>
        <p:spPr>
          <a:xfrm rot="10800000">
            <a:off x="3198681" y="1608524"/>
            <a:ext cx="895950" cy="782725"/>
          </a:xfrm>
          <a:custGeom>
            <a:avLst/>
            <a:gdLst/>
            <a:ahLst/>
            <a:cxnLst/>
            <a:rect l="l" t="t" r="r" b="b"/>
            <a:pathLst>
              <a:path w="1921" h="1679" extrusionOk="0">
                <a:moveTo>
                  <a:pt x="298" y="1380"/>
                </a:moveTo>
                <a:lnTo>
                  <a:pt x="298" y="1380"/>
                </a:lnTo>
                <a:cubicBezTo>
                  <a:pt x="0" y="1082"/>
                  <a:pt x="0" y="597"/>
                  <a:pt x="298" y="299"/>
                </a:cubicBezTo>
                <a:lnTo>
                  <a:pt x="298" y="299"/>
                </a:lnTo>
                <a:cubicBezTo>
                  <a:pt x="596" y="0"/>
                  <a:pt x="1081" y="0"/>
                  <a:pt x="1379" y="299"/>
                </a:cubicBezTo>
                <a:lnTo>
                  <a:pt x="1920" y="839"/>
                </a:lnTo>
                <a:lnTo>
                  <a:pt x="1379" y="1380"/>
                </a:lnTo>
                <a:lnTo>
                  <a:pt x="1379" y="1380"/>
                </a:lnTo>
                <a:cubicBezTo>
                  <a:pt x="1081" y="1678"/>
                  <a:pt x="596" y="1678"/>
                  <a:pt x="298" y="1380"/>
                </a:cubicBezTo>
              </a:path>
            </a:pathLst>
          </a:custGeom>
          <a:solidFill>
            <a:schemeClr val="accent1"/>
          </a:solidFill>
          <a:ln>
            <a:noFill/>
          </a:ln>
        </p:spPr>
        <p:txBody>
          <a:bodyPr spcFirstLastPara="1" wrap="square" lIns="34300" tIns="17150" rIns="34300" bIns="17150" anchor="ctr" anchorCtr="0">
            <a:noAutofit/>
          </a:bodyPr>
          <a:lstStyle/>
          <a:p>
            <a:pPr marL="0" marR="0" lvl="0" indent="0" algn="l" rtl="0">
              <a:spcBef>
                <a:spcPts val="0"/>
              </a:spcBef>
              <a:spcAft>
                <a:spcPts val="0"/>
              </a:spcAft>
              <a:buNone/>
            </a:pPr>
            <a:endParaRPr sz="2400" dirty="0">
              <a:solidFill>
                <a:schemeClr val="dk1"/>
              </a:solidFill>
              <a:latin typeface="Lato Light"/>
              <a:ea typeface="Lato Light"/>
              <a:cs typeface="Lato Light"/>
              <a:sym typeface="Lato Light"/>
            </a:endParaRPr>
          </a:p>
        </p:txBody>
      </p:sp>
      <p:sp>
        <p:nvSpPr>
          <p:cNvPr id="11" name="Google Shape;433;p25">
            <a:extLst>
              <a:ext uri="{FF2B5EF4-FFF2-40B4-BE49-F238E27FC236}">
                <a16:creationId xmlns:a16="http://schemas.microsoft.com/office/drawing/2014/main" id="{92E9CAD4-6893-4918-9472-42F1721305C4}"/>
              </a:ext>
            </a:extLst>
          </p:cNvPr>
          <p:cNvSpPr/>
          <p:nvPr/>
        </p:nvSpPr>
        <p:spPr>
          <a:xfrm rot="10800000">
            <a:off x="3198681" y="2592016"/>
            <a:ext cx="895950" cy="782725"/>
          </a:xfrm>
          <a:custGeom>
            <a:avLst/>
            <a:gdLst/>
            <a:ahLst/>
            <a:cxnLst/>
            <a:rect l="l" t="t" r="r" b="b"/>
            <a:pathLst>
              <a:path w="1921" h="1679" extrusionOk="0">
                <a:moveTo>
                  <a:pt x="298" y="1380"/>
                </a:moveTo>
                <a:lnTo>
                  <a:pt x="298" y="1380"/>
                </a:lnTo>
                <a:cubicBezTo>
                  <a:pt x="0" y="1082"/>
                  <a:pt x="0" y="598"/>
                  <a:pt x="298" y="299"/>
                </a:cubicBezTo>
                <a:lnTo>
                  <a:pt x="298" y="299"/>
                </a:lnTo>
                <a:cubicBezTo>
                  <a:pt x="596" y="0"/>
                  <a:pt x="1081" y="0"/>
                  <a:pt x="1379" y="299"/>
                </a:cubicBezTo>
                <a:lnTo>
                  <a:pt x="1920" y="839"/>
                </a:lnTo>
                <a:lnTo>
                  <a:pt x="1379" y="1380"/>
                </a:lnTo>
                <a:lnTo>
                  <a:pt x="1379" y="1380"/>
                </a:lnTo>
                <a:cubicBezTo>
                  <a:pt x="1081" y="1678"/>
                  <a:pt x="596" y="1678"/>
                  <a:pt x="298" y="1380"/>
                </a:cubicBezTo>
              </a:path>
            </a:pathLst>
          </a:custGeom>
          <a:solidFill>
            <a:schemeClr val="accent2"/>
          </a:solidFill>
          <a:ln>
            <a:noFill/>
          </a:ln>
        </p:spPr>
        <p:txBody>
          <a:bodyPr spcFirstLastPara="1" wrap="square" lIns="34300" tIns="17150" rIns="34300" bIns="17150" anchor="ctr" anchorCtr="0">
            <a:noAutofit/>
          </a:bodyPr>
          <a:lstStyle/>
          <a:p>
            <a:pPr marL="0" marR="0" lvl="0" indent="0" algn="l" rtl="0">
              <a:spcBef>
                <a:spcPts val="0"/>
              </a:spcBef>
              <a:spcAft>
                <a:spcPts val="0"/>
              </a:spcAft>
              <a:buNone/>
            </a:pPr>
            <a:endParaRPr sz="2400" dirty="0">
              <a:solidFill>
                <a:schemeClr val="dk1"/>
              </a:solidFill>
              <a:latin typeface="Lato Light"/>
              <a:ea typeface="Lato Light"/>
              <a:cs typeface="Lato Light"/>
              <a:sym typeface="Lato Light"/>
            </a:endParaRPr>
          </a:p>
        </p:txBody>
      </p:sp>
      <p:sp>
        <p:nvSpPr>
          <p:cNvPr id="12" name="Google Shape;434;p25">
            <a:extLst>
              <a:ext uri="{FF2B5EF4-FFF2-40B4-BE49-F238E27FC236}">
                <a16:creationId xmlns:a16="http://schemas.microsoft.com/office/drawing/2014/main" id="{AA2FFF0B-5C08-44BC-A1A1-BF3CFFBDBFCF}"/>
              </a:ext>
            </a:extLst>
          </p:cNvPr>
          <p:cNvSpPr/>
          <p:nvPr/>
        </p:nvSpPr>
        <p:spPr>
          <a:xfrm rot="10800000">
            <a:off x="3198681" y="3575505"/>
            <a:ext cx="895950" cy="782729"/>
          </a:xfrm>
          <a:custGeom>
            <a:avLst/>
            <a:gdLst/>
            <a:ahLst/>
            <a:cxnLst/>
            <a:rect l="l" t="t" r="r" b="b"/>
            <a:pathLst>
              <a:path w="1921" h="1679" extrusionOk="0">
                <a:moveTo>
                  <a:pt x="298" y="1379"/>
                </a:moveTo>
                <a:lnTo>
                  <a:pt x="298" y="1379"/>
                </a:lnTo>
                <a:cubicBezTo>
                  <a:pt x="0" y="1080"/>
                  <a:pt x="0" y="597"/>
                  <a:pt x="298" y="298"/>
                </a:cubicBezTo>
                <a:lnTo>
                  <a:pt x="298" y="298"/>
                </a:lnTo>
                <a:cubicBezTo>
                  <a:pt x="596" y="0"/>
                  <a:pt x="1081" y="0"/>
                  <a:pt x="1379" y="298"/>
                </a:cubicBezTo>
                <a:lnTo>
                  <a:pt x="1920" y="839"/>
                </a:lnTo>
                <a:lnTo>
                  <a:pt x="1379" y="1379"/>
                </a:lnTo>
                <a:lnTo>
                  <a:pt x="1379" y="1379"/>
                </a:lnTo>
                <a:cubicBezTo>
                  <a:pt x="1081" y="1678"/>
                  <a:pt x="596" y="1678"/>
                  <a:pt x="298" y="1379"/>
                </a:cubicBezTo>
              </a:path>
            </a:pathLst>
          </a:custGeom>
          <a:solidFill>
            <a:schemeClr val="accent3"/>
          </a:solidFill>
          <a:ln>
            <a:noFill/>
          </a:ln>
        </p:spPr>
        <p:txBody>
          <a:bodyPr spcFirstLastPara="1" wrap="square" lIns="34300" tIns="17150" rIns="34300" bIns="17150" anchor="ctr" anchorCtr="0">
            <a:noAutofit/>
          </a:bodyPr>
          <a:lstStyle/>
          <a:p>
            <a:pPr marL="0" marR="0" lvl="0" indent="0" algn="l" rtl="0">
              <a:spcBef>
                <a:spcPts val="0"/>
              </a:spcBef>
              <a:spcAft>
                <a:spcPts val="0"/>
              </a:spcAft>
              <a:buNone/>
            </a:pPr>
            <a:endParaRPr sz="2400" dirty="0">
              <a:solidFill>
                <a:schemeClr val="dk1"/>
              </a:solidFill>
              <a:latin typeface="Lato Light"/>
              <a:ea typeface="Lato Light"/>
              <a:cs typeface="Lato Light"/>
              <a:sym typeface="Lato Light"/>
            </a:endParaRPr>
          </a:p>
        </p:txBody>
      </p:sp>
      <p:sp>
        <p:nvSpPr>
          <p:cNvPr id="13" name="Google Shape;435;p25">
            <a:extLst>
              <a:ext uri="{FF2B5EF4-FFF2-40B4-BE49-F238E27FC236}">
                <a16:creationId xmlns:a16="http://schemas.microsoft.com/office/drawing/2014/main" id="{3C9C1978-5BF1-45C4-B53D-AE8921891198}"/>
              </a:ext>
            </a:extLst>
          </p:cNvPr>
          <p:cNvSpPr/>
          <p:nvPr/>
        </p:nvSpPr>
        <p:spPr>
          <a:xfrm rot="10800000">
            <a:off x="3257003" y="4542854"/>
            <a:ext cx="895950" cy="782729"/>
          </a:xfrm>
          <a:custGeom>
            <a:avLst/>
            <a:gdLst/>
            <a:ahLst/>
            <a:cxnLst/>
            <a:rect l="l" t="t" r="r" b="b"/>
            <a:pathLst>
              <a:path w="1921" h="1679" extrusionOk="0">
                <a:moveTo>
                  <a:pt x="298" y="1379"/>
                </a:moveTo>
                <a:lnTo>
                  <a:pt x="298" y="1379"/>
                </a:lnTo>
                <a:cubicBezTo>
                  <a:pt x="0" y="1081"/>
                  <a:pt x="0" y="596"/>
                  <a:pt x="298" y="298"/>
                </a:cubicBezTo>
                <a:lnTo>
                  <a:pt x="298" y="298"/>
                </a:lnTo>
                <a:cubicBezTo>
                  <a:pt x="596" y="0"/>
                  <a:pt x="1081" y="0"/>
                  <a:pt x="1379" y="298"/>
                </a:cubicBezTo>
                <a:lnTo>
                  <a:pt x="1920" y="839"/>
                </a:lnTo>
                <a:lnTo>
                  <a:pt x="1379" y="1379"/>
                </a:lnTo>
                <a:lnTo>
                  <a:pt x="1379" y="1379"/>
                </a:lnTo>
                <a:cubicBezTo>
                  <a:pt x="1081" y="1678"/>
                  <a:pt x="596" y="1678"/>
                  <a:pt x="298" y="1379"/>
                </a:cubicBezTo>
              </a:path>
            </a:pathLst>
          </a:custGeom>
          <a:solidFill>
            <a:schemeClr val="accent4"/>
          </a:solidFill>
          <a:ln>
            <a:noFill/>
          </a:ln>
        </p:spPr>
        <p:txBody>
          <a:bodyPr spcFirstLastPara="1" wrap="square" lIns="34300" tIns="17150" rIns="34300" bIns="17150" anchor="ctr" anchorCtr="0">
            <a:noAutofit/>
          </a:bodyPr>
          <a:lstStyle/>
          <a:p>
            <a:pPr marL="0" marR="0" lvl="0" indent="0" algn="l" rtl="0">
              <a:spcBef>
                <a:spcPts val="0"/>
              </a:spcBef>
              <a:spcAft>
                <a:spcPts val="0"/>
              </a:spcAft>
              <a:buNone/>
            </a:pPr>
            <a:endParaRPr sz="2400">
              <a:solidFill>
                <a:schemeClr val="dk1"/>
              </a:solidFill>
              <a:latin typeface="Lato Light"/>
              <a:ea typeface="Lato Light"/>
              <a:cs typeface="Lato Light"/>
              <a:sym typeface="Lato Light"/>
            </a:endParaRPr>
          </a:p>
        </p:txBody>
      </p:sp>
      <p:sp>
        <p:nvSpPr>
          <p:cNvPr id="16" name="Google Shape;438;p25">
            <a:extLst>
              <a:ext uri="{FF2B5EF4-FFF2-40B4-BE49-F238E27FC236}">
                <a16:creationId xmlns:a16="http://schemas.microsoft.com/office/drawing/2014/main" id="{EB70C737-C356-4062-8C58-E3CF86FE35AB}"/>
              </a:ext>
            </a:extLst>
          </p:cNvPr>
          <p:cNvSpPr txBox="1"/>
          <p:nvPr/>
        </p:nvSpPr>
        <p:spPr>
          <a:xfrm>
            <a:off x="4553978" y="2615213"/>
            <a:ext cx="6432942" cy="590929"/>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lvl="0" algn="just"/>
            <a:r>
              <a:rPr lang="es-ES" sz="1400" dirty="0">
                <a:latin typeface="Calibri" panose="020F0502020204030204" pitchFamily="34" charset="0"/>
                <a:cs typeface="Times New Roman" panose="02020603050405020304" pitchFamily="18" charset="0"/>
              </a:rPr>
              <a:t>Para futuros estudios relacionados contar con más estaciones meteorológicas.</a:t>
            </a:r>
          </a:p>
        </p:txBody>
      </p:sp>
      <p:sp>
        <p:nvSpPr>
          <p:cNvPr id="19" name="Google Shape;441;p25">
            <a:extLst>
              <a:ext uri="{FF2B5EF4-FFF2-40B4-BE49-F238E27FC236}">
                <a16:creationId xmlns:a16="http://schemas.microsoft.com/office/drawing/2014/main" id="{FEF7165E-9D41-468E-9F56-4F9718F3D9AD}"/>
              </a:ext>
            </a:extLst>
          </p:cNvPr>
          <p:cNvSpPr txBox="1"/>
          <p:nvPr/>
        </p:nvSpPr>
        <p:spPr>
          <a:xfrm>
            <a:off x="4553978" y="1695796"/>
            <a:ext cx="6432942" cy="527700"/>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algn="just"/>
            <a:r>
              <a:rPr lang="es-ES" sz="1400" dirty="0">
                <a:latin typeface="Calibri" panose="020F0502020204030204" pitchFamily="34" charset="0"/>
                <a:cs typeface="Times New Roman" panose="02020603050405020304" pitchFamily="18" charset="0"/>
              </a:rPr>
              <a:t>Para conservar en estado óptimo las vías pavimentadas con mezclas asfálticas abiertas se requiere de ciertas medidas de mantenimiento.</a:t>
            </a:r>
            <a:endParaRPr lang="en-US" sz="1400" noProof="1">
              <a:latin typeface="Calibri" panose="020F0502020204030204" pitchFamily="34" charset="0"/>
              <a:cs typeface="Times New Roman" panose="02020603050405020304" pitchFamily="18" charset="0"/>
            </a:endParaRPr>
          </a:p>
        </p:txBody>
      </p:sp>
      <p:sp>
        <p:nvSpPr>
          <p:cNvPr id="22" name="Google Shape;444;p25">
            <a:extLst>
              <a:ext uri="{FF2B5EF4-FFF2-40B4-BE49-F238E27FC236}">
                <a16:creationId xmlns:a16="http://schemas.microsoft.com/office/drawing/2014/main" id="{B449D414-F605-47AE-8F49-C24EC83D26E0}"/>
              </a:ext>
            </a:extLst>
          </p:cNvPr>
          <p:cNvSpPr txBox="1"/>
          <p:nvPr/>
        </p:nvSpPr>
        <p:spPr>
          <a:xfrm>
            <a:off x="4553978" y="3521348"/>
            <a:ext cx="6432942" cy="738008"/>
          </a:xfrm>
          <a:prstGeom prst="rect">
            <a:avLst/>
          </a:prstGeo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lvl="0" algn="just"/>
            <a:r>
              <a:rPr lang="es-ES" sz="1400" dirty="0">
                <a:latin typeface="Calibri" panose="020F0502020204030204" pitchFamily="34" charset="0"/>
                <a:cs typeface="Times New Roman" panose="02020603050405020304" pitchFamily="18" charset="0"/>
              </a:rPr>
              <a:t>Tener en consideración la alta oscilación térmica que existe en las transiciones de regiones.</a:t>
            </a:r>
          </a:p>
        </p:txBody>
      </p:sp>
      <p:sp>
        <p:nvSpPr>
          <p:cNvPr id="25" name="Google Shape;447;p25">
            <a:extLst>
              <a:ext uri="{FF2B5EF4-FFF2-40B4-BE49-F238E27FC236}">
                <a16:creationId xmlns:a16="http://schemas.microsoft.com/office/drawing/2014/main" id="{17788CA6-78C1-43E7-8597-85D73F4DD2B0}"/>
              </a:ext>
            </a:extLst>
          </p:cNvPr>
          <p:cNvSpPr txBox="1"/>
          <p:nvPr/>
        </p:nvSpPr>
        <p:spPr>
          <a:xfrm>
            <a:off x="4576576" y="4542854"/>
            <a:ext cx="6387745" cy="738008"/>
          </a:xfrm>
          <a:prstGeom prst="rect">
            <a:avLst/>
          </a:prstGeom>
          <a:ln/>
        </p:spPr>
        <p:style>
          <a:lnRef idx="2">
            <a:schemeClr val="accent4"/>
          </a:lnRef>
          <a:fillRef idx="1">
            <a:schemeClr val="lt1"/>
          </a:fillRef>
          <a:effectRef idx="0">
            <a:schemeClr val="accent4"/>
          </a:effectRef>
          <a:fontRef idx="minor">
            <a:schemeClr val="dk1"/>
          </a:fontRef>
        </p:style>
        <p:txBody>
          <a:bodyPr spcFirstLastPara="1" wrap="square" lIns="91425" tIns="91425" rIns="91425" bIns="91425" anchor="ctr" anchorCtr="0">
            <a:noAutofit/>
          </a:bodyPr>
          <a:lstStyle/>
          <a:p>
            <a:pPr algn="just"/>
            <a:r>
              <a:rPr lang="es-ES" sz="1400" dirty="0">
                <a:latin typeface="Calibri" panose="020F0502020204030204" pitchFamily="34" charset="0"/>
                <a:cs typeface="Times New Roman" panose="02020603050405020304" pitchFamily="18" charset="0"/>
              </a:rPr>
              <a:t>Las Regiones Insular, Costa, Oriente y la Provincia de Loja se estima usar el asfalto AC-20 o AC-40; la provincia de Tungurahua  asfalto AC-10 o AC-20 y el resto de provincias AC-5 o AC-10.</a:t>
            </a:r>
            <a:r>
              <a:rPr lang="es-EC" sz="1400" dirty="0">
                <a:effectLst/>
                <a:latin typeface="Calibri" panose="020F0502020204030204" pitchFamily="34" charset="0"/>
                <a:ea typeface="Calibri" panose="020F0502020204030204" pitchFamily="34" charset="0"/>
                <a:cs typeface="Times New Roman" panose="02020603050405020304" pitchFamily="18" charset="0"/>
              </a:rPr>
              <a:t>.</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26" name="Google Shape;448;p25">
            <a:extLst>
              <a:ext uri="{FF2B5EF4-FFF2-40B4-BE49-F238E27FC236}">
                <a16:creationId xmlns:a16="http://schemas.microsoft.com/office/drawing/2014/main" id="{9F101A68-5D66-469F-BFC3-ED31416EE3F7}"/>
              </a:ext>
            </a:extLst>
          </p:cNvPr>
          <p:cNvCxnSpPr/>
          <p:nvPr/>
        </p:nvCxnSpPr>
        <p:spPr>
          <a:xfrm rot="10800000">
            <a:off x="1979655" y="1999887"/>
            <a:ext cx="1319100" cy="0"/>
          </a:xfrm>
          <a:prstGeom prst="straightConnector1">
            <a:avLst/>
          </a:prstGeom>
          <a:noFill/>
          <a:ln w="19050" cap="flat" cmpd="sng">
            <a:solidFill>
              <a:schemeClr val="accent1"/>
            </a:solidFill>
            <a:prstDash val="solid"/>
            <a:round/>
            <a:headEnd type="none" w="med" len="med"/>
            <a:tailEnd type="diamond" w="med" len="med"/>
          </a:ln>
        </p:spPr>
      </p:cxnSp>
      <p:cxnSp>
        <p:nvCxnSpPr>
          <p:cNvPr id="27" name="Google Shape;449;p25">
            <a:extLst>
              <a:ext uri="{FF2B5EF4-FFF2-40B4-BE49-F238E27FC236}">
                <a16:creationId xmlns:a16="http://schemas.microsoft.com/office/drawing/2014/main" id="{71B93B13-B62B-46BF-BD9D-1592316305F0}"/>
              </a:ext>
            </a:extLst>
          </p:cNvPr>
          <p:cNvCxnSpPr/>
          <p:nvPr/>
        </p:nvCxnSpPr>
        <p:spPr>
          <a:xfrm rot="10800000">
            <a:off x="1979655" y="2983378"/>
            <a:ext cx="1319100" cy="0"/>
          </a:xfrm>
          <a:prstGeom prst="straightConnector1">
            <a:avLst/>
          </a:prstGeom>
          <a:noFill/>
          <a:ln w="19050" cap="flat" cmpd="sng">
            <a:solidFill>
              <a:schemeClr val="accent2"/>
            </a:solidFill>
            <a:prstDash val="solid"/>
            <a:round/>
            <a:headEnd type="none" w="med" len="med"/>
            <a:tailEnd type="diamond" w="med" len="med"/>
          </a:ln>
        </p:spPr>
      </p:cxnSp>
      <p:cxnSp>
        <p:nvCxnSpPr>
          <p:cNvPr id="28" name="Google Shape;450;p25">
            <a:extLst>
              <a:ext uri="{FF2B5EF4-FFF2-40B4-BE49-F238E27FC236}">
                <a16:creationId xmlns:a16="http://schemas.microsoft.com/office/drawing/2014/main" id="{DA614D81-5BE3-42FA-914F-3FCE5B3BFD46}"/>
              </a:ext>
            </a:extLst>
          </p:cNvPr>
          <p:cNvCxnSpPr/>
          <p:nvPr/>
        </p:nvCxnSpPr>
        <p:spPr>
          <a:xfrm rot="10800000">
            <a:off x="1979655" y="3966869"/>
            <a:ext cx="1319100" cy="0"/>
          </a:xfrm>
          <a:prstGeom prst="straightConnector1">
            <a:avLst/>
          </a:prstGeom>
          <a:noFill/>
          <a:ln w="19050" cap="flat" cmpd="sng">
            <a:solidFill>
              <a:schemeClr val="accent3"/>
            </a:solidFill>
            <a:prstDash val="solid"/>
            <a:round/>
            <a:headEnd type="none" w="med" len="med"/>
            <a:tailEnd type="diamond" w="med" len="med"/>
          </a:ln>
        </p:spPr>
      </p:cxnSp>
      <p:cxnSp>
        <p:nvCxnSpPr>
          <p:cNvPr id="29" name="Google Shape;451;p25">
            <a:extLst>
              <a:ext uri="{FF2B5EF4-FFF2-40B4-BE49-F238E27FC236}">
                <a16:creationId xmlns:a16="http://schemas.microsoft.com/office/drawing/2014/main" id="{F34D24E2-6C96-4491-BA6B-D34672AB33FB}"/>
              </a:ext>
            </a:extLst>
          </p:cNvPr>
          <p:cNvCxnSpPr/>
          <p:nvPr/>
        </p:nvCxnSpPr>
        <p:spPr>
          <a:xfrm rot="10800000">
            <a:off x="1933202" y="4934218"/>
            <a:ext cx="1319100" cy="0"/>
          </a:xfrm>
          <a:prstGeom prst="straightConnector1">
            <a:avLst/>
          </a:prstGeom>
          <a:noFill/>
          <a:ln w="19050" cap="flat" cmpd="sng">
            <a:solidFill>
              <a:schemeClr val="accent4"/>
            </a:solidFill>
            <a:prstDash val="solid"/>
            <a:round/>
            <a:headEnd type="none" w="med" len="med"/>
            <a:tailEnd type="diamond" w="med" len="med"/>
          </a:ln>
        </p:spPr>
      </p:cxnSp>
      <p:sp>
        <p:nvSpPr>
          <p:cNvPr id="51" name="Google Shape;435;p25">
            <a:extLst>
              <a:ext uri="{FF2B5EF4-FFF2-40B4-BE49-F238E27FC236}">
                <a16:creationId xmlns:a16="http://schemas.microsoft.com/office/drawing/2014/main" id="{D77210A4-7D91-452C-BBDD-6A04800F973E}"/>
              </a:ext>
            </a:extLst>
          </p:cNvPr>
          <p:cNvSpPr/>
          <p:nvPr/>
        </p:nvSpPr>
        <p:spPr>
          <a:xfrm rot="10800000">
            <a:off x="3257003" y="5478184"/>
            <a:ext cx="895950" cy="782729"/>
          </a:xfrm>
          <a:custGeom>
            <a:avLst/>
            <a:gdLst/>
            <a:ahLst/>
            <a:cxnLst/>
            <a:rect l="l" t="t" r="r" b="b"/>
            <a:pathLst>
              <a:path w="1921" h="1679" extrusionOk="0">
                <a:moveTo>
                  <a:pt x="298" y="1379"/>
                </a:moveTo>
                <a:lnTo>
                  <a:pt x="298" y="1379"/>
                </a:lnTo>
                <a:cubicBezTo>
                  <a:pt x="0" y="1081"/>
                  <a:pt x="0" y="596"/>
                  <a:pt x="298" y="298"/>
                </a:cubicBezTo>
                <a:lnTo>
                  <a:pt x="298" y="298"/>
                </a:lnTo>
                <a:cubicBezTo>
                  <a:pt x="596" y="0"/>
                  <a:pt x="1081" y="0"/>
                  <a:pt x="1379" y="298"/>
                </a:cubicBezTo>
                <a:lnTo>
                  <a:pt x="1920" y="839"/>
                </a:lnTo>
                <a:lnTo>
                  <a:pt x="1379" y="1379"/>
                </a:lnTo>
                <a:lnTo>
                  <a:pt x="1379" y="1379"/>
                </a:lnTo>
                <a:cubicBezTo>
                  <a:pt x="1081" y="1678"/>
                  <a:pt x="596" y="1678"/>
                  <a:pt x="298" y="1379"/>
                </a:cubicBezTo>
              </a:path>
            </a:pathLst>
          </a:custGeom>
          <a:solidFill>
            <a:schemeClr val="accent6">
              <a:lumMod val="75000"/>
            </a:schemeClr>
          </a:solidFill>
          <a:ln>
            <a:noFill/>
          </a:ln>
        </p:spPr>
        <p:txBody>
          <a:bodyPr spcFirstLastPara="1" wrap="square" lIns="34300" tIns="17150" rIns="34300" bIns="17150" anchor="ctr" anchorCtr="0">
            <a:noAutofit/>
          </a:bodyPr>
          <a:lstStyle/>
          <a:p>
            <a:pPr marL="0" marR="0" lvl="0" indent="0" algn="l" rtl="0">
              <a:spcBef>
                <a:spcPts val="0"/>
              </a:spcBef>
              <a:spcAft>
                <a:spcPts val="0"/>
              </a:spcAft>
              <a:buNone/>
            </a:pPr>
            <a:endParaRPr sz="2400">
              <a:solidFill>
                <a:schemeClr val="dk1"/>
              </a:solidFill>
              <a:latin typeface="Lato Light"/>
              <a:ea typeface="Lato Light"/>
              <a:cs typeface="Lato Light"/>
              <a:sym typeface="Lato Light"/>
            </a:endParaRPr>
          </a:p>
        </p:txBody>
      </p:sp>
      <p:sp>
        <p:nvSpPr>
          <p:cNvPr id="54" name="Google Shape;447;p25">
            <a:extLst>
              <a:ext uri="{FF2B5EF4-FFF2-40B4-BE49-F238E27FC236}">
                <a16:creationId xmlns:a16="http://schemas.microsoft.com/office/drawing/2014/main" id="{A8874919-CDB2-4CF7-BBD8-FA180EB1F0D5}"/>
              </a:ext>
            </a:extLst>
          </p:cNvPr>
          <p:cNvSpPr txBox="1"/>
          <p:nvPr/>
        </p:nvSpPr>
        <p:spPr>
          <a:xfrm>
            <a:off x="4576577" y="5482564"/>
            <a:ext cx="6387744" cy="682560"/>
          </a:xfrm>
          <a:prstGeom prst="rect">
            <a:avLst/>
          </a:prstGeom>
          <a:ln/>
        </p:spPr>
        <p:style>
          <a:lnRef idx="2">
            <a:schemeClr val="accent6"/>
          </a:lnRef>
          <a:fillRef idx="1">
            <a:schemeClr val="lt1"/>
          </a:fillRef>
          <a:effectRef idx="0">
            <a:schemeClr val="accent6"/>
          </a:effectRef>
          <a:fontRef idx="minor">
            <a:schemeClr val="dk1"/>
          </a:fontRef>
        </p:style>
        <p:txBody>
          <a:bodyPr spcFirstLastPara="1" wrap="square" lIns="91425" tIns="91425" rIns="91425" bIns="91425" anchor="ctr" anchorCtr="0">
            <a:noAutofit/>
          </a:bodyPr>
          <a:lstStyle/>
          <a:p>
            <a:pPr lvl="0">
              <a:spcAft>
                <a:spcPts val="800"/>
              </a:spcAft>
            </a:pPr>
            <a:r>
              <a:rPr lang="es-ES" sz="1400">
                <a:latin typeface="Calibri" panose="020F0502020204030204" pitchFamily="34" charset="0"/>
                <a:cs typeface="Times New Roman" panose="02020603050405020304" pitchFamily="18" charset="0"/>
              </a:rPr>
              <a:t>Se estima </a:t>
            </a:r>
            <a:r>
              <a:rPr lang="es-ES" sz="1400" dirty="0">
                <a:latin typeface="Calibri" panose="020F0502020204030204" pitchFamily="34" charset="0"/>
                <a:cs typeface="Times New Roman" panose="02020603050405020304" pitchFamily="18" charset="0"/>
              </a:rPr>
              <a:t>usar el grado PG58-22 para las provincias de Carchi, Cañar, Azuay y Napo; y el grado PG64-22 para el resto de provincias.</a:t>
            </a:r>
          </a:p>
        </p:txBody>
      </p:sp>
      <p:cxnSp>
        <p:nvCxnSpPr>
          <p:cNvPr id="55" name="Google Shape;451;p25">
            <a:extLst>
              <a:ext uri="{FF2B5EF4-FFF2-40B4-BE49-F238E27FC236}">
                <a16:creationId xmlns:a16="http://schemas.microsoft.com/office/drawing/2014/main" id="{70548BD6-1453-4A84-92F0-B93390468A7F}"/>
              </a:ext>
            </a:extLst>
          </p:cNvPr>
          <p:cNvCxnSpPr/>
          <p:nvPr/>
        </p:nvCxnSpPr>
        <p:spPr>
          <a:xfrm rot="10800000">
            <a:off x="1933202" y="5869548"/>
            <a:ext cx="1319100" cy="0"/>
          </a:xfrm>
          <a:prstGeom prst="straightConnector1">
            <a:avLst/>
          </a:prstGeom>
          <a:ln>
            <a:headEnd type="none" w="med" len="med"/>
            <a:tailEnd type="diamond" w="med" len="med"/>
          </a:ln>
        </p:spPr>
        <p:style>
          <a:lnRef idx="3">
            <a:schemeClr val="accent6"/>
          </a:lnRef>
          <a:fillRef idx="0">
            <a:schemeClr val="accent6"/>
          </a:fillRef>
          <a:effectRef idx="2">
            <a:schemeClr val="accent6"/>
          </a:effectRef>
          <a:fontRef idx="minor">
            <a:schemeClr val="tx1"/>
          </a:fontRef>
        </p:style>
      </p:cxnSp>
      <p:sp>
        <p:nvSpPr>
          <p:cNvPr id="63" name="CuadroTexto 62">
            <a:extLst>
              <a:ext uri="{FF2B5EF4-FFF2-40B4-BE49-F238E27FC236}">
                <a16:creationId xmlns:a16="http://schemas.microsoft.com/office/drawing/2014/main" id="{DDAFDA67-8F22-419C-95CF-D4921322F2C8}"/>
              </a:ext>
            </a:extLst>
          </p:cNvPr>
          <p:cNvSpPr txBox="1"/>
          <p:nvPr/>
        </p:nvSpPr>
        <p:spPr>
          <a:xfrm>
            <a:off x="3517802" y="1769053"/>
            <a:ext cx="635151" cy="461665"/>
          </a:xfrm>
          <a:prstGeom prst="rect">
            <a:avLst/>
          </a:prstGeom>
          <a:noFill/>
        </p:spPr>
        <p:txBody>
          <a:bodyPr wrap="square" rtlCol="0">
            <a:spAutoFit/>
          </a:bodyPr>
          <a:lstStyle/>
          <a:p>
            <a:r>
              <a:rPr lang="es-ES" sz="2400" b="1" dirty="0">
                <a:solidFill>
                  <a:schemeClr val="bg1"/>
                </a:solidFill>
              </a:rPr>
              <a:t>6</a:t>
            </a:r>
            <a:endParaRPr lang="es-EC" sz="2400" b="1" dirty="0">
              <a:solidFill>
                <a:schemeClr val="bg1"/>
              </a:solidFill>
            </a:endParaRPr>
          </a:p>
        </p:txBody>
      </p:sp>
      <p:sp>
        <p:nvSpPr>
          <p:cNvPr id="64" name="CuadroTexto 63">
            <a:extLst>
              <a:ext uri="{FF2B5EF4-FFF2-40B4-BE49-F238E27FC236}">
                <a16:creationId xmlns:a16="http://schemas.microsoft.com/office/drawing/2014/main" id="{8C525BBE-39C2-4C97-9E33-6BE7F6058EC0}"/>
              </a:ext>
            </a:extLst>
          </p:cNvPr>
          <p:cNvSpPr txBox="1"/>
          <p:nvPr/>
        </p:nvSpPr>
        <p:spPr>
          <a:xfrm>
            <a:off x="3517802" y="2718958"/>
            <a:ext cx="635151" cy="461665"/>
          </a:xfrm>
          <a:prstGeom prst="rect">
            <a:avLst/>
          </a:prstGeom>
          <a:noFill/>
        </p:spPr>
        <p:txBody>
          <a:bodyPr wrap="square" rtlCol="0">
            <a:spAutoFit/>
          </a:bodyPr>
          <a:lstStyle/>
          <a:p>
            <a:r>
              <a:rPr lang="es-ES" sz="2400" b="1" dirty="0">
                <a:solidFill>
                  <a:schemeClr val="bg1"/>
                </a:solidFill>
              </a:rPr>
              <a:t>7</a:t>
            </a:r>
            <a:endParaRPr lang="es-EC" sz="2400" b="1" dirty="0">
              <a:solidFill>
                <a:schemeClr val="bg1"/>
              </a:solidFill>
            </a:endParaRPr>
          </a:p>
        </p:txBody>
      </p:sp>
      <p:sp>
        <p:nvSpPr>
          <p:cNvPr id="65" name="CuadroTexto 64">
            <a:extLst>
              <a:ext uri="{FF2B5EF4-FFF2-40B4-BE49-F238E27FC236}">
                <a16:creationId xmlns:a16="http://schemas.microsoft.com/office/drawing/2014/main" id="{DAE292AB-19EF-4300-847D-12653995DDEE}"/>
              </a:ext>
            </a:extLst>
          </p:cNvPr>
          <p:cNvSpPr txBox="1"/>
          <p:nvPr/>
        </p:nvSpPr>
        <p:spPr>
          <a:xfrm>
            <a:off x="3517802" y="3733844"/>
            <a:ext cx="635151" cy="461665"/>
          </a:xfrm>
          <a:prstGeom prst="rect">
            <a:avLst/>
          </a:prstGeom>
          <a:noFill/>
        </p:spPr>
        <p:txBody>
          <a:bodyPr wrap="square" rtlCol="0">
            <a:spAutoFit/>
          </a:bodyPr>
          <a:lstStyle/>
          <a:p>
            <a:r>
              <a:rPr lang="es-ES" sz="2400" b="1" dirty="0">
                <a:solidFill>
                  <a:schemeClr val="bg1"/>
                </a:solidFill>
              </a:rPr>
              <a:t>8</a:t>
            </a:r>
            <a:endParaRPr lang="es-EC" sz="2400" b="1" dirty="0">
              <a:solidFill>
                <a:schemeClr val="bg1"/>
              </a:solidFill>
            </a:endParaRPr>
          </a:p>
        </p:txBody>
      </p:sp>
      <p:sp>
        <p:nvSpPr>
          <p:cNvPr id="66" name="CuadroTexto 65">
            <a:extLst>
              <a:ext uri="{FF2B5EF4-FFF2-40B4-BE49-F238E27FC236}">
                <a16:creationId xmlns:a16="http://schemas.microsoft.com/office/drawing/2014/main" id="{2B169460-C26A-4A31-B2FC-A4C413B2ED05}"/>
              </a:ext>
            </a:extLst>
          </p:cNvPr>
          <p:cNvSpPr txBox="1"/>
          <p:nvPr/>
        </p:nvSpPr>
        <p:spPr>
          <a:xfrm>
            <a:off x="3570276" y="4703385"/>
            <a:ext cx="635151" cy="461665"/>
          </a:xfrm>
          <a:prstGeom prst="rect">
            <a:avLst/>
          </a:prstGeom>
          <a:noFill/>
        </p:spPr>
        <p:txBody>
          <a:bodyPr wrap="square" rtlCol="0">
            <a:spAutoFit/>
          </a:bodyPr>
          <a:lstStyle/>
          <a:p>
            <a:r>
              <a:rPr lang="es-ES" sz="2400" b="1" dirty="0">
                <a:solidFill>
                  <a:schemeClr val="bg1"/>
                </a:solidFill>
              </a:rPr>
              <a:t>9</a:t>
            </a:r>
            <a:endParaRPr lang="es-EC" sz="2400" b="1" dirty="0">
              <a:solidFill>
                <a:schemeClr val="bg1"/>
              </a:solidFill>
            </a:endParaRPr>
          </a:p>
        </p:txBody>
      </p:sp>
      <p:sp>
        <p:nvSpPr>
          <p:cNvPr id="67" name="CuadroTexto 66">
            <a:extLst>
              <a:ext uri="{FF2B5EF4-FFF2-40B4-BE49-F238E27FC236}">
                <a16:creationId xmlns:a16="http://schemas.microsoft.com/office/drawing/2014/main" id="{67A5285C-D94A-4CC7-B68C-B84FB7DFAE09}"/>
              </a:ext>
            </a:extLst>
          </p:cNvPr>
          <p:cNvSpPr txBox="1"/>
          <p:nvPr/>
        </p:nvSpPr>
        <p:spPr>
          <a:xfrm>
            <a:off x="3574571" y="5638715"/>
            <a:ext cx="635151" cy="461665"/>
          </a:xfrm>
          <a:prstGeom prst="rect">
            <a:avLst/>
          </a:prstGeom>
          <a:noFill/>
        </p:spPr>
        <p:txBody>
          <a:bodyPr wrap="square" rtlCol="0">
            <a:spAutoFit/>
          </a:bodyPr>
          <a:lstStyle/>
          <a:p>
            <a:r>
              <a:rPr lang="es-ES" sz="2400" b="1" dirty="0">
                <a:solidFill>
                  <a:schemeClr val="bg1"/>
                </a:solidFill>
              </a:rPr>
              <a:t>10</a:t>
            </a:r>
            <a:endParaRPr lang="es-EC" sz="2400" b="1" dirty="0">
              <a:solidFill>
                <a:schemeClr val="bg1"/>
              </a:solidFill>
            </a:endParaRPr>
          </a:p>
        </p:txBody>
      </p:sp>
    </p:spTree>
    <p:extLst>
      <p:ext uri="{BB962C8B-B14F-4D97-AF65-F5344CB8AC3E}">
        <p14:creationId xmlns:p14="http://schemas.microsoft.com/office/powerpoint/2010/main" val="10109380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Imagen 59">
            <a:extLst>
              <a:ext uri="{FF2B5EF4-FFF2-40B4-BE49-F238E27FC236}">
                <a16:creationId xmlns:a16="http://schemas.microsoft.com/office/drawing/2014/main" id="{D3D5ED57-ABAD-4672-BD7A-FBE98EEB8D20}"/>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1333500" y="642433"/>
            <a:ext cx="9525000" cy="5400675"/>
          </a:xfrm>
          <a:prstGeom prst="rect">
            <a:avLst/>
          </a:prstGeom>
          <a:ln>
            <a:noFill/>
          </a:ln>
          <a:effectLst>
            <a:softEdge rad="112500"/>
          </a:effectLst>
        </p:spPr>
      </p:pic>
      <p:sp>
        <p:nvSpPr>
          <p:cNvPr id="4" name="Marcador de número de diapositiva 3">
            <a:extLst>
              <a:ext uri="{FF2B5EF4-FFF2-40B4-BE49-F238E27FC236}">
                <a16:creationId xmlns:a16="http://schemas.microsoft.com/office/drawing/2014/main" id="{E7653627-BB29-4710-B46E-9004925F144B}"/>
              </a:ext>
            </a:extLst>
          </p:cNvPr>
          <p:cNvSpPr>
            <a:spLocks noGrp="1"/>
          </p:cNvSpPr>
          <p:nvPr>
            <p:ph type="sldNum" sz="quarter" idx="12"/>
          </p:nvPr>
        </p:nvSpPr>
        <p:spPr/>
        <p:txBody>
          <a:bodyPr/>
          <a:lstStyle/>
          <a:p>
            <a:fld id="{5A745FF5-85E7-44FB-BA6C-21F3DA7B9E3F}" type="slidenum">
              <a:rPr lang="es-EC" smtClean="0">
                <a:solidFill>
                  <a:prstClr val="black">
                    <a:tint val="75000"/>
                  </a:prstClr>
                </a:solidFill>
              </a:rPr>
              <a:pPr/>
              <a:t>55</a:t>
            </a:fld>
            <a:endParaRPr lang="es-EC" dirty="0">
              <a:solidFill>
                <a:prstClr val="black">
                  <a:tint val="75000"/>
                </a:prstClr>
              </a:solidFill>
            </a:endParaRPr>
          </a:p>
        </p:txBody>
      </p:sp>
      <p:sp>
        <p:nvSpPr>
          <p:cNvPr id="17" name="Title 4">
            <a:extLst>
              <a:ext uri="{FF2B5EF4-FFF2-40B4-BE49-F238E27FC236}">
                <a16:creationId xmlns:a16="http://schemas.microsoft.com/office/drawing/2014/main" id="{DFE2F901-5529-45EC-BE61-76ADED667C2A}"/>
              </a:ext>
            </a:extLst>
          </p:cNvPr>
          <p:cNvSpPr txBox="1">
            <a:spLocks/>
          </p:cNvSpPr>
          <p:nvPr/>
        </p:nvSpPr>
        <p:spPr>
          <a:xfrm>
            <a:off x="2870506" y="3492723"/>
            <a:ext cx="6858000" cy="76174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sz="600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por </a:t>
            </a:r>
            <a:r>
              <a:rPr lang="en-US" sz="600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su</a:t>
            </a:r>
            <a:r>
              <a:rPr lang="en-US" sz="600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600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atención</a:t>
            </a:r>
            <a:endParaRPr lang="en-US" sz="600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30" name="Rectángulo 29">
            <a:extLst>
              <a:ext uri="{FF2B5EF4-FFF2-40B4-BE49-F238E27FC236}">
                <a16:creationId xmlns:a16="http://schemas.microsoft.com/office/drawing/2014/main" id="{3C7AF1DB-8ED7-4B97-8BC4-35AE66CA5632}"/>
              </a:ext>
            </a:extLst>
          </p:cNvPr>
          <p:cNvSpPr/>
          <p:nvPr/>
        </p:nvSpPr>
        <p:spPr>
          <a:xfrm>
            <a:off x="2542904" y="1747152"/>
            <a:ext cx="1162050" cy="129540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2"/>
          </a:fillRef>
          <a:effectRef idx="1">
            <a:schemeClr val="accent2"/>
          </a:effectRef>
          <a:fontRef idx="minor">
            <a:schemeClr val="lt1"/>
          </a:fontRef>
        </p:style>
        <p:txBody>
          <a:bodyPr rtlCol="0" anchor="ctr"/>
          <a:lstStyle/>
          <a:p>
            <a:pPr algn="ctr"/>
            <a:r>
              <a:rPr lang="es-ES" sz="7200" b="1" spc="50" dirty="0">
                <a:ln w="0"/>
                <a:solidFill>
                  <a:schemeClr val="bg1"/>
                </a:solidFill>
                <a:effectLst>
                  <a:innerShdw blurRad="63500" dist="50800" dir="13500000">
                    <a:srgbClr val="000000">
                      <a:alpha val="50000"/>
                    </a:srgbClr>
                  </a:innerShdw>
                </a:effectLst>
              </a:rPr>
              <a:t>M</a:t>
            </a:r>
            <a:endParaRPr lang="es-EC" sz="7200" b="1" spc="50" dirty="0">
              <a:ln w="0"/>
              <a:solidFill>
                <a:schemeClr val="bg1"/>
              </a:solidFill>
              <a:effectLst>
                <a:innerShdw blurRad="63500" dist="50800" dir="13500000">
                  <a:srgbClr val="000000">
                    <a:alpha val="50000"/>
                  </a:srgbClr>
                </a:innerShdw>
              </a:effectLst>
            </a:endParaRPr>
          </a:p>
        </p:txBody>
      </p:sp>
      <p:sp>
        <p:nvSpPr>
          <p:cNvPr id="31" name="CuadroTexto 30">
            <a:extLst>
              <a:ext uri="{FF2B5EF4-FFF2-40B4-BE49-F238E27FC236}">
                <a16:creationId xmlns:a16="http://schemas.microsoft.com/office/drawing/2014/main" id="{7331E53C-0AED-4B4F-B9F1-052CE7CF561C}"/>
              </a:ext>
            </a:extLst>
          </p:cNvPr>
          <p:cNvSpPr txBox="1"/>
          <p:nvPr/>
        </p:nvSpPr>
        <p:spPr>
          <a:xfrm>
            <a:off x="3630673" y="1886396"/>
            <a:ext cx="2226111" cy="1107996"/>
          </a:xfrm>
          <a:prstGeom prst="rect">
            <a:avLst/>
          </a:prstGeom>
          <a:noFill/>
        </p:spPr>
        <p:txBody>
          <a:bodyPr wrap="square" rtlCol="0">
            <a:spAutoFit/>
          </a:bodyPr>
          <a:lstStyle/>
          <a:p>
            <a:r>
              <a:rPr lang="es-ES" sz="66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uchas</a:t>
            </a:r>
            <a:endParaRPr lang="es-EC" sz="6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32" name="Rectángulo 31">
            <a:extLst>
              <a:ext uri="{FF2B5EF4-FFF2-40B4-BE49-F238E27FC236}">
                <a16:creationId xmlns:a16="http://schemas.microsoft.com/office/drawing/2014/main" id="{D06F3E69-3DC5-4A2E-83B4-C22EDC32B3DB}"/>
              </a:ext>
            </a:extLst>
          </p:cNvPr>
          <p:cNvSpPr/>
          <p:nvPr/>
        </p:nvSpPr>
        <p:spPr>
          <a:xfrm>
            <a:off x="6096975" y="1747152"/>
            <a:ext cx="1162050" cy="129540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4"/>
          </a:fillRef>
          <a:effectRef idx="1">
            <a:schemeClr val="accent4"/>
          </a:effectRef>
          <a:fontRef idx="minor">
            <a:schemeClr val="lt1"/>
          </a:fontRef>
        </p:style>
        <p:txBody>
          <a:bodyPr rtlCol="0" anchor="ctr"/>
          <a:lstStyle/>
          <a:p>
            <a:pPr algn="ctr"/>
            <a:r>
              <a:rPr lang="es-ES" sz="7200" b="1" spc="50" dirty="0">
                <a:ln w="0"/>
                <a:solidFill>
                  <a:schemeClr val="bg1"/>
                </a:solidFill>
                <a:effectLst>
                  <a:innerShdw blurRad="63500" dist="50800" dir="13500000">
                    <a:srgbClr val="000000">
                      <a:alpha val="50000"/>
                    </a:srgbClr>
                  </a:innerShdw>
                </a:effectLst>
              </a:rPr>
              <a:t>G</a:t>
            </a:r>
            <a:endParaRPr lang="es-EC" sz="7200" b="1" spc="50" dirty="0">
              <a:ln w="0"/>
              <a:solidFill>
                <a:schemeClr val="bg1"/>
              </a:solidFill>
              <a:effectLst>
                <a:innerShdw blurRad="63500" dist="50800" dir="13500000">
                  <a:srgbClr val="000000">
                    <a:alpha val="50000"/>
                  </a:srgbClr>
                </a:innerShdw>
              </a:effectLst>
            </a:endParaRPr>
          </a:p>
        </p:txBody>
      </p:sp>
      <p:sp>
        <p:nvSpPr>
          <p:cNvPr id="33" name="CuadroTexto 32">
            <a:extLst>
              <a:ext uri="{FF2B5EF4-FFF2-40B4-BE49-F238E27FC236}">
                <a16:creationId xmlns:a16="http://schemas.microsoft.com/office/drawing/2014/main" id="{4961C387-DBA0-432A-8C7B-916A2CABDCEE}"/>
              </a:ext>
            </a:extLst>
          </p:cNvPr>
          <p:cNvSpPr txBox="1"/>
          <p:nvPr/>
        </p:nvSpPr>
        <p:spPr>
          <a:xfrm>
            <a:off x="7220081" y="1902511"/>
            <a:ext cx="2226111" cy="1107996"/>
          </a:xfrm>
          <a:prstGeom prst="rect">
            <a:avLst/>
          </a:prstGeom>
          <a:noFill/>
        </p:spPr>
        <p:txBody>
          <a:bodyPr wrap="square" rtlCol="0">
            <a:spAutoFit/>
          </a:bodyPr>
          <a:lstStyle/>
          <a:p>
            <a:r>
              <a:rPr lang="es-ES" sz="66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racias</a:t>
            </a:r>
            <a:endParaRPr lang="es-EC" sz="6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35" name="Google Shape;1103;p44">
            <a:extLst>
              <a:ext uri="{FF2B5EF4-FFF2-40B4-BE49-F238E27FC236}">
                <a16:creationId xmlns:a16="http://schemas.microsoft.com/office/drawing/2014/main" id="{102CE233-D0D3-4249-B6CE-9E8D96A90F89}"/>
              </a:ext>
            </a:extLst>
          </p:cNvPr>
          <p:cNvSpPr/>
          <p:nvPr/>
        </p:nvSpPr>
        <p:spPr>
          <a:xfrm>
            <a:off x="9591293" y="582287"/>
            <a:ext cx="2479851" cy="5147577"/>
          </a:xfrm>
          <a:custGeom>
            <a:avLst/>
            <a:gdLst/>
            <a:ahLst/>
            <a:cxnLst/>
            <a:rect l="l" t="t" r="r" b="b"/>
            <a:pathLst>
              <a:path w="4216" h="11022" extrusionOk="0">
                <a:moveTo>
                  <a:pt x="2492" y="11021"/>
                </a:moveTo>
                <a:lnTo>
                  <a:pt x="1982" y="11021"/>
                </a:lnTo>
                <a:lnTo>
                  <a:pt x="1982" y="8848"/>
                </a:lnTo>
                <a:lnTo>
                  <a:pt x="1982" y="8848"/>
                </a:lnTo>
                <a:cubicBezTo>
                  <a:pt x="1982" y="8790"/>
                  <a:pt x="1935" y="8742"/>
                  <a:pt x="1877" y="8742"/>
                </a:cubicBezTo>
                <a:lnTo>
                  <a:pt x="614" y="8742"/>
                </a:lnTo>
                <a:lnTo>
                  <a:pt x="614" y="8742"/>
                </a:lnTo>
                <a:cubicBezTo>
                  <a:pt x="275" y="8742"/>
                  <a:pt x="0" y="8467"/>
                  <a:pt x="0" y="8128"/>
                </a:cubicBezTo>
                <a:lnTo>
                  <a:pt x="0" y="6600"/>
                </a:lnTo>
                <a:lnTo>
                  <a:pt x="0" y="6600"/>
                </a:lnTo>
                <a:cubicBezTo>
                  <a:pt x="0" y="6261"/>
                  <a:pt x="275" y="5986"/>
                  <a:pt x="614" y="5986"/>
                </a:cubicBezTo>
                <a:lnTo>
                  <a:pt x="1872" y="5986"/>
                </a:lnTo>
                <a:lnTo>
                  <a:pt x="1872" y="5986"/>
                </a:lnTo>
                <a:cubicBezTo>
                  <a:pt x="1930" y="5986"/>
                  <a:pt x="1977" y="5938"/>
                  <a:pt x="1977" y="5881"/>
                </a:cubicBezTo>
                <a:lnTo>
                  <a:pt x="1977" y="4577"/>
                </a:lnTo>
                <a:lnTo>
                  <a:pt x="1977" y="4577"/>
                </a:lnTo>
                <a:cubicBezTo>
                  <a:pt x="1977" y="4239"/>
                  <a:pt x="2252" y="3963"/>
                  <a:pt x="2591" y="3963"/>
                </a:cubicBezTo>
                <a:lnTo>
                  <a:pt x="3600" y="3963"/>
                </a:lnTo>
                <a:lnTo>
                  <a:pt x="3600" y="3963"/>
                </a:lnTo>
                <a:cubicBezTo>
                  <a:pt x="3658" y="3963"/>
                  <a:pt x="3704" y="3916"/>
                  <a:pt x="3704" y="3858"/>
                </a:cubicBezTo>
                <a:lnTo>
                  <a:pt x="3704" y="2191"/>
                </a:lnTo>
                <a:lnTo>
                  <a:pt x="3704" y="2191"/>
                </a:lnTo>
                <a:cubicBezTo>
                  <a:pt x="3704" y="2133"/>
                  <a:pt x="3658" y="2087"/>
                  <a:pt x="3600" y="2087"/>
                </a:cubicBezTo>
                <a:lnTo>
                  <a:pt x="2591" y="2087"/>
                </a:lnTo>
                <a:lnTo>
                  <a:pt x="2591" y="2087"/>
                </a:lnTo>
                <a:cubicBezTo>
                  <a:pt x="2252" y="2087"/>
                  <a:pt x="1977" y="1811"/>
                  <a:pt x="1977" y="1472"/>
                </a:cubicBezTo>
                <a:lnTo>
                  <a:pt x="1977" y="0"/>
                </a:lnTo>
                <a:lnTo>
                  <a:pt x="2487" y="0"/>
                </a:lnTo>
                <a:lnTo>
                  <a:pt x="2487" y="1472"/>
                </a:lnTo>
                <a:lnTo>
                  <a:pt x="2487" y="1472"/>
                </a:lnTo>
                <a:cubicBezTo>
                  <a:pt x="2487" y="1530"/>
                  <a:pt x="2533" y="1577"/>
                  <a:pt x="2591" y="1577"/>
                </a:cubicBezTo>
                <a:lnTo>
                  <a:pt x="3600" y="1577"/>
                </a:lnTo>
                <a:lnTo>
                  <a:pt x="3600" y="1577"/>
                </a:lnTo>
                <a:cubicBezTo>
                  <a:pt x="3939" y="1577"/>
                  <a:pt x="4215" y="1852"/>
                  <a:pt x="4215" y="2191"/>
                </a:cubicBezTo>
                <a:lnTo>
                  <a:pt x="4215" y="3858"/>
                </a:lnTo>
                <a:lnTo>
                  <a:pt x="4215" y="3858"/>
                </a:lnTo>
                <a:cubicBezTo>
                  <a:pt x="4215" y="4197"/>
                  <a:pt x="3939" y="4473"/>
                  <a:pt x="3600" y="4473"/>
                </a:cubicBezTo>
                <a:lnTo>
                  <a:pt x="2591" y="4473"/>
                </a:lnTo>
                <a:lnTo>
                  <a:pt x="2591" y="4473"/>
                </a:lnTo>
                <a:cubicBezTo>
                  <a:pt x="2533" y="4473"/>
                  <a:pt x="2487" y="4520"/>
                  <a:pt x="2487" y="4577"/>
                </a:cubicBezTo>
                <a:lnTo>
                  <a:pt x="2487" y="5881"/>
                </a:lnTo>
                <a:lnTo>
                  <a:pt x="2487" y="5881"/>
                </a:lnTo>
                <a:cubicBezTo>
                  <a:pt x="2487" y="6220"/>
                  <a:pt x="2211" y="6495"/>
                  <a:pt x="1872" y="6495"/>
                </a:cubicBezTo>
                <a:lnTo>
                  <a:pt x="614" y="6495"/>
                </a:lnTo>
                <a:lnTo>
                  <a:pt x="614" y="6495"/>
                </a:lnTo>
                <a:cubicBezTo>
                  <a:pt x="556" y="6495"/>
                  <a:pt x="509" y="6542"/>
                  <a:pt x="509" y="6600"/>
                </a:cubicBezTo>
                <a:lnTo>
                  <a:pt x="509" y="8128"/>
                </a:lnTo>
                <a:lnTo>
                  <a:pt x="509" y="8128"/>
                </a:lnTo>
                <a:cubicBezTo>
                  <a:pt x="509" y="8186"/>
                  <a:pt x="556" y="8233"/>
                  <a:pt x="614" y="8233"/>
                </a:cubicBezTo>
                <a:lnTo>
                  <a:pt x="1877" y="8233"/>
                </a:lnTo>
                <a:lnTo>
                  <a:pt x="1877" y="8233"/>
                </a:lnTo>
                <a:cubicBezTo>
                  <a:pt x="2216" y="8233"/>
                  <a:pt x="2492" y="8509"/>
                  <a:pt x="2492" y="8848"/>
                </a:cubicBezTo>
                <a:lnTo>
                  <a:pt x="2492" y="11021"/>
                </a:lnTo>
              </a:path>
            </a:pathLst>
          </a:custGeom>
          <a:solidFill>
            <a:schemeClr val="bg2">
              <a:lumMod val="50000"/>
            </a:schemeClr>
          </a:solidFill>
          <a:ln>
            <a:noFill/>
          </a:ln>
        </p:spPr>
        <p:txBody>
          <a:bodyPr spcFirstLastPara="1" wrap="square" lIns="34300" tIns="17150" rIns="34300" bIns="17150" anchor="ctr" anchorCtr="0">
            <a:noAutofit/>
          </a:bodyPr>
          <a:lstStyle/>
          <a:p>
            <a:pPr marL="0" marR="0" lvl="0" indent="0" algn="l" rtl="0">
              <a:spcBef>
                <a:spcPts val="0"/>
              </a:spcBef>
              <a:spcAft>
                <a:spcPts val="0"/>
              </a:spcAft>
              <a:buNone/>
            </a:pPr>
            <a:endParaRPr sz="2400">
              <a:solidFill>
                <a:srgbClr val="7F7F7F"/>
              </a:solidFill>
              <a:latin typeface="Lato Light"/>
              <a:ea typeface="Lato Light"/>
              <a:cs typeface="Lato Light"/>
              <a:sym typeface="Lato Light"/>
            </a:endParaRPr>
          </a:p>
        </p:txBody>
      </p:sp>
      <p:sp>
        <p:nvSpPr>
          <p:cNvPr id="36" name="Google Shape;1104;p44">
            <a:extLst>
              <a:ext uri="{FF2B5EF4-FFF2-40B4-BE49-F238E27FC236}">
                <a16:creationId xmlns:a16="http://schemas.microsoft.com/office/drawing/2014/main" id="{8894131B-5DE4-43CD-936B-34B91662CD84}"/>
              </a:ext>
            </a:extLst>
          </p:cNvPr>
          <p:cNvSpPr/>
          <p:nvPr/>
        </p:nvSpPr>
        <p:spPr>
          <a:xfrm>
            <a:off x="9728506" y="584203"/>
            <a:ext cx="2205427" cy="5145661"/>
          </a:xfrm>
          <a:custGeom>
            <a:avLst/>
            <a:gdLst/>
            <a:ahLst/>
            <a:cxnLst/>
            <a:rect l="l" t="t" r="r" b="b"/>
            <a:pathLst>
              <a:path w="2579447" h="7567148" extrusionOk="0">
                <a:moveTo>
                  <a:pt x="1362753" y="7513311"/>
                </a:moveTo>
                <a:lnTo>
                  <a:pt x="1398380" y="7513311"/>
                </a:lnTo>
                <a:lnTo>
                  <a:pt x="1398380" y="7567148"/>
                </a:lnTo>
                <a:lnTo>
                  <a:pt x="1362753" y="7567148"/>
                </a:lnTo>
                <a:close/>
                <a:moveTo>
                  <a:pt x="1362753" y="7092372"/>
                </a:moveTo>
                <a:lnTo>
                  <a:pt x="1398380" y="7092372"/>
                </a:lnTo>
                <a:lnTo>
                  <a:pt x="1398380" y="7303666"/>
                </a:lnTo>
                <a:lnTo>
                  <a:pt x="1362753" y="7303666"/>
                </a:lnTo>
                <a:close/>
                <a:moveTo>
                  <a:pt x="1362753" y="6674461"/>
                </a:moveTo>
                <a:lnTo>
                  <a:pt x="1398380" y="6674461"/>
                </a:lnTo>
                <a:lnTo>
                  <a:pt x="1398380" y="6885755"/>
                </a:lnTo>
                <a:lnTo>
                  <a:pt x="1362753" y="6885755"/>
                </a:lnTo>
                <a:close/>
                <a:moveTo>
                  <a:pt x="1362753" y="6253521"/>
                </a:moveTo>
                <a:lnTo>
                  <a:pt x="1398380" y="6253521"/>
                </a:lnTo>
                <a:lnTo>
                  <a:pt x="1398380" y="6464815"/>
                </a:lnTo>
                <a:lnTo>
                  <a:pt x="1362753" y="6464815"/>
                </a:lnTo>
                <a:close/>
                <a:moveTo>
                  <a:pt x="1279160" y="5856807"/>
                </a:moveTo>
                <a:cubicBezTo>
                  <a:pt x="1342801" y="5899510"/>
                  <a:pt x="1385689" y="5967008"/>
                  <a:pt x="1395373" y="6042771"/>
                </a:cubicBezTo>
                <a:lnTo>
                  <a:pt x="1360094" y="6046903"/>
                </a:lnTo>
                <a:cubicBezTo>
                  <a:pt x="1351793" y="5981472"/>
                  <a:pt x="1315131" y="5922928"/>
                  <a:pt x="1259791" y="5885735"/>
                </a:cubicBezTo>
                <a:close/>
                <a:moveTo>
                  <a:pt x="857021" y="5811381"/>
                </a:moveTo>
                <a:lnTo>
                  <a:pt x="1068315" y="5811381"/>
                </a:lnTo>
                <a:lnTo>
                  <a:pt x="1068315" y="5847022"/>
                </a:lnTo>
                <a:lnTo>
                  <a:pt x="857021" y="5847022"/>
                </a:lnTo>
                <a:close/>
                <a:moveTo>
                  <a:pt x="436083" y="5811381"/>
                </a:moveTo>
                <a:lnTo>
                  <a:pt x="647377" y="5811381"/>
                </a:lnTo>
                <a:lnTo>
                  <a:pt x="647377" y="5847022"/>
                </a:lnTo>
                <a:lnTo>
                  <a:pt x="436083" y="5847022"/>
                </a:lnTo>
                <a:close/>
                <a:moveTo>
                  <a:pt x="71756" y="5705392"/>
                </a:moveTo>
                <a:cubicBezTo>
                  <a:pt x="107259" y="5761530"/>
                  <a:pt x="164610" y="5799648"/>
                  <a:pt x="229472" y="5809350"/>
                </a:cubicBezTo>
                <a:lnTo>
                  <a:pt x="224693" y="5844003"/>
                </a:lnTo>
                <a:cubicBezTo>
                  <a:pt x="149590" y="5832914"/>
                  <a:pt x="83363" y="5789252"/>
                  <a:pt x="42398" y="5724105"/>
                </a:cubicBezTo>
                <a:close/>
                <a:moveTo>
                  <a:pt x="0" y="5302622"/>
                </a:moveTo>
                <a:lnTo>
                  <a:pt x="35627" y="5302622"/>
                </a:lnTo>
                <a:lnTo>
                  <a:pt x="35627" y="5513916"/>
                </a:lnTo>
                <a:lnTo>
                  <a:pt x="0" y="5513916"/>
                </a:lnTo>
                <a:close/>
                <a:moveTo>
                  <a:pt x="0" y="4881683"/>
                </a:moveTo>
                <a:lnTo>
                  <a:pt x="35627" y="4881683"/>
                </a:lnTo>
                <a:lnTo>
                  <a:pt x="35627" y="5092977"/>
                </a:lnTo>
                <a:lnTo>
                  <a:pt x="0" y="5092977"/>
                </a:lnTo>
                <a:close/>
                <a:moveTo>
                  <a:pt x="9783" y="4457713"/>
                </a:moveTo>
                <a:lnTo>
                  <a:pt x="44725" y="4467361"/>
                </a:lnTo>
                <a:cubicBezTo>
                  <a:pt x="38435" y="4488035"/>
                  <a:pt x="34941" y="4509399"/>
                  <a:pt x="34941" y="4531451"/>
                </a:cubicBezTo>
                <a:lnTo>
                  <a:pt x="34941" y="4672035"/>
                </a:lnTo>
                <a:lnTo>
                  <a:pt x="0" y="4672035"/>
                </a:lnTo>
                <a:lnTo>
                  <a:pt x="0" y="4531451"/>
                </a:lnTo>
                <a:cubicBezTo>
                  <a:pt x="0" y="4505953"/>
                  <a:pt x="3494" y="4481833"/>
                  <a:pt x="9783" y="4457713"/>
                </a:cubicBezTo>
                <a:close/>
                <a:moveTo>
                  <a:pt x="264435" y="4266929"/>
                </a:moveTo>
                <a:lnTo>
                  <a:pt x="365739" y="4266929"/>
                </a:lnTo>
                <a:lnTo>
                  <a:pt x="365739" y="4301864"/>
                </a:lnTo>
                <a:lnTo>
                  <a:pt x="264435" y="4301864"/>
                </a:lnTo>
                <a:cubicBezTo>
                  <a:pt x="229978" y="4301864"/>
                  <a:pt x="196900" y="4309399"/>
                  <a:pt x="166578" y="4323783"/>
                </a:cubicBezTo>
                <a:lnTo>
                  <a:pt x="151417" y="4292274"/>
                </a:lnTo>
                <a:cubicBezTo>
                  <a:pt x="187252" y="4275149"/>
                  <a:pt x="225155" y="4266929"/>
                  <a:pt x="264435" y="4266929"/>
                </a:cubicBezTo>
                <a:close/>
                <a:moveTo>
                  <a:pt x="575386" y="4266927"/>
                </a:moveTo>
                <a:lnTo>
                  <a:pt x="786679" y="4266927"/>
                </a:lnTo>
                <a:lnTo>
                  <a:pt x="786679" y="4302568"/>
                </a:lnTo>
                <a:lnTo>
                  <a:pt x="575386" y="4302568"/>
                </a:lnTo>
                <a:close/>
                <a:moveTo>
                  <a:pt x="1199660" y="4257843"/>
                </a:moveTo>
                <a:lnTo>
                  <a:pt x="1210651" y="4289907"/>
                </a:lnTo>
                <a:cubicBezTo>
                  <a:pt x="1183860" y="4297923"/>
                  <a:pt x="1157070" y="4302599"/>
                  <a:pt x="1128905" y="4302599"/>
                </a:cubicBezTo>
                <a:lnTo>
                  <a:pt x="996325" y="4302599"/>
                </a:lnTo>
                <a:lnTo>
                  <a:pt x="996325" y="4268531"/>
                </a:lnTo>
                <a:lnTo>
                  <a:pt x="1128905" y="4268531"/>
                </a:lnTo>
                <a:cubicBezTo>
                  <a:pt x="1153635" y="4268531"/>
                  <a:pt x="1176991" y="4264523"/>
                  <a:pt x="1199660" y="4257843"/>
                </a:cubicBezTo>
                <a:close/>
                <a:moveTo>
                  <a:pt x="1357158" y="3930782"/>
                </a:moveTo>
                <a:lnTo>
                  <a:pt x="1392348" y="3930782"/>
                </a:lnTo>
                <a:lnTo>
                  <a:pt x="1392348" y="4040005"/>
                </a:lnTo>
                <a:cubicBezTo>
                  <a:pt x="1392348" y="4076413"/>
                  <a:pt x="1384758" y="4112133"/>
                  <a:pt x="1370268" y="4145106"/>
                </a:cubicBezTo>
                <a:lnTo>
                  <a:pt x="1338528" y="4131367"/>
                </a:lnTo>
                <a:cubicBezTo>
                  <a:pt x="1350948" y="4102516"/>
                  <a:pt x="1357158" y="4071604"/>
                  <a:pt x="1357158" y="4040005"/>
                </a:cubicBezTo>
                <a:close/>
                <a:moveTo>
                  <a:pt x="1356697" y="3509846"/>
                </a:moveTo>
                <a:lnTo>
                  <a:pt x="1392338" y="3509846"/>
                </a:lnTo>
                <a:lnTo>
                  <a:pt x="1392338" y="3721139"/>
                </a:lnTo>
                <a:lnTo>
                  <a:pt x="1356697" y="3721139"/>
                </a:lnTo>
                <a:close/>
                <a:moveTo>
                  <a:pt x="1363058" y="3085878"/>
                </a:moveTo>
                <a:lnTo>
                  <a:pt x="1398388" y="3093458"/>
                </a:lnTo>
                <a:cubicBezTo>
                  <a:pt x="1394855" y="3109308"/>
                  <a:pt x="1392735" y="3126537"/>
                  <a:pt x="1392735" y="3142387"/>
                </a:cubicBezTo>
                <a:lnTo>
                  <a:pt x="1392735" y="3300201"/>
                </a:lnTo>
                <a:lnTo>
                  <a:pt x="1356698" y="3300201"/>
                </a:lnTo>
                <a:lnTo>
                  <a:pt x="1356698" y="3142387"/>
                </a:lnTo>
                <a:cubicBezTo>
                  <a:pt x="1356698" y="3123780"/>
                  <a:pt x="1358818" y="3104485"/>
                  <a:pt x="1363058" y="3085878"/>
                </a:cubicBezTo>
                <a:close/>
                <a:moveTo>
                  <a:pt x="1916941" y="2879948"/>
                </a:moveTo>
                <a:lnTo>
                  <a:pt x="2128235" y="2879948"/>
                </a:lnTo>
                <a:lnTo>
                  <a:pt x="2128235" y="2915589"/>
                </a:lnTo>
                <a:lnTo>
                  <a:pt x="1916941" y="2915589"/>
                </a:lnTo>
                <a:close/>
                <a:moveTo>
                  <a:pt x="1623900" y="2879948"/>
                </a:moveTo>
                <a:lnTo>
                  <a:pt x="1710320" y="2879948"/>
                </a:lnTo>
                <a:lnTo>
                  <a:pt x="1710320" y="2914824"/>
                </a:lnTo>
                <a:lnTo>
                  <a:pt x="1623900" y="2914824"/>
                </a:lnTo>
                <a:cubicBezTo>
                  <a:pt x="1585185" y="2914824"/>
                  <a:pt x="1546469" y="2924397"/>
                  <a:pt x="1512592" y="2942861"/>
                </a:cubicBezTo>
                <a:lnTo>
                  <a:pt x="1496000" y="2912772"/>
                </a:lnTo>
                <a:cubicBezTo>
                  <a:pt x="1534716" y="2890890"/>
                  <a:pt x="1579654" y="2879948"/>
                  <a:pt x="1623900" y="2879948"/>
                </a:cubicBezTo>
                <a:close/>
                <a:moveTo>
                  <a:pt x="2499695" y="2786070"/>
                </a:moveTo>
                <a:lnTo>
                  <a:pt x="2527974" y="2806850"/>
                </a:lnTo>
                <a:cubicBezTo>
                  <a:pt x="2483142" y="2868496"/>
                  <a:pt x="2413479" y="2908669"/>
                  <a:pt x="2337609" y="2915596"/>
                </a:cubicBezTo>
                <a:lnTo>
                  <a:pt x="2334850" y="2880271"/>
                </a:lnTo>
                <a:cubicBezTo>
                  <a:pt x="2400374" y="2874037"/>
                  <a:pt x="2460381" y="2840097"/>
                  <a:pt x="2499695" y="2786070"/>
                </a:cubicBezTo>
                <a:close/>
                <a:moveTo>
                  <a:pt x="2543806" y="2386331"/>
                </a:moveTo>
                <a:lnTo>
                  <a:pt x="2579447" y="2386331"/>
                </a:lnTo>
                <a:lnTo>
                  <a:pt x="2579447" y="2597624"/>
                </a:lnTo>
                <a:lnTo>
                  <a:pt x="2543806" y="2597624"/>
                </a:lnTo>
                <a:close/>
                <a:moveTo>
                  <a:pt x="2543806" y="1965389"/>
                </a:moveTo>
                <a:lnTo>
                  <a:pt x="2579447" y="1965389"/>
                </a:lnTo>
                <a:lnTo>
                  <a:pt x="2579447" y="2173663"/>
                </a:lnTo>
                <a:lnTo>
                  <a:pt x="2543806" y="2173663"/>
                </a:lnTo>
                <a:close/>
                <a:moveTo>
                  <a:pt x="2543806" y="1544452"/>
                </a:moveTo>
                <a:lnTo>
                  <a:pt x="2579447" y="1544452"/>
                </a:lnTo>
                <a:lnTo>
                  <a:pt x="2579447" y="1755745"/>
                </a:lnTo>
                <a:lnTo>
                  <a:pt x="2543806" y="1755745"/>
                </a:lnTo>
                <a:close/>
                <a:moveTo>
                  <a:pt x="2323422" y="1241616"/>
                </a:moveTo>
                <a:cubicBezTo>
                  <a:pt x="2398867" y="1243664"/>
                  <a:pt x="2470197" y="1278481"/>
                  <a:pt x="2518893" y="1337191"/>
                </a:cubicBezTo>
                <a:lnTo>
                  <a:pt x="2492144" y="1359037"/>
                </a:lnTo>
                <a:cubicBezTo>
                  <a:pt x="2449621" y="1308518"/>
                  <a:pt x="2387893" y="1277798"/>
                  <a:pt x="2322736" y="1275750"/>
                </a:cubicBezTo>
                <a:close/>
                <a:moveTo>
                  <a:pt x="1901800" y="1241616"/>
                </a:moveTo>
                <a:lnTo>
                  <a:pt x="2113093" y="1241616"/>
                </a:lnTo>
                <a:lnTo>
                  <a:pt x="2113093" y="1277257"/>
                </a:lnTo>
                <a:lnTo>
                  <a:pt x="1901800" y="1277257"/>
                </a:lnTo>
                <a:close/>
                <a:moveTo>
                  <a:pt x="1499322" y="1205275"/>
                </a:moveTo>
                <a:cubicBezTo>
                  <a:pt x="1535565" y="1227591"/>
                  <a:pt x="1577961" y="1239763"/>
                  <a:pt x="1621042" y="1239763"/>
                </a:cubicBezTo>
                <a:lnTo>
                  <a:pt x="1692159" y="1239763"/>
                </a:lnTo>
                <a:lnTo>
                  <a:pt x="1692159" y="1274250"/>
                </a:lnTo>
                <a:lnTo>
                  <a:pt x="1621042" y="1274250"/>
                </a:lnTo>
                <a:cubicBezTo>
                  <a:pt x="1571123" y="1274250"/>
                  <a:pt x="1522572" y="1260050"/>
                  <a:pt x="1480859" y="1234353"/>
                </a:cubicBezTo>
                <a:close/>
                <a:moveTo>
                  <a:pt x="1356698" y="838847"/>
                </a:moveTo>
                <a:lnTo>
                  <a:pt x="1392550" y="838847"/>
                </a:lnTo>
                <a:lnTo>
                  <a:pt x="1392550" y="1009118"/>
                </a:lnTo>
                <a:cubicBezTo>
                  <a:pt x="1392550" y="1021427"/>
                  <a:pt x="1393956" y="1033736"/>
                  <a:pt x="1395362" y="1045361"/>
                </a:cubicBezTo>
                <a:lnTo>
                  <a:pt x="1360213" y="1050147"/>
                </a:lnTo>
                <a:cubicBezTo>
                  <a:pt x="1358104" y="1037155"/>
                  <a:pt x="1356698" y="1022795"/>
                  <a:pt x="1356698" y="1009118"/>
                </a:cubicBezTo>
                <a:close/>
                <a:moveTo>
                  <a:pt x="1356697" y="420933"/>
                </a:moveTo>
                <a:lnTo>
                  <a:pt x="1392338" y="420933"/>
                </a:lnTo>
                <a:lnTo>
                  <a:pt x="1392338" y="629207"/>
                </a:lnTo>
                <a:lnTo>
                  <a:pt x="1356697" y="629207"/>
                </a:lnTo>
                <a:close/>
                <a:moveTo>
                  <a:pt x="1356697" y="0"/>
                </a:moveTo>
                <a:lnTo>
                  <a:pt x="1392338" y="0"/>
                </a:lnTo>
                <a:lnTo>
                  <a:pt x="1392338" y="211294"/>
                </a:lnTo>
                <a:lnTo>
                  <a:pt x="1356697" y="211294"/>
                </a:lnTo>
                <a:close/>
              </a:path>
            </a:pathLst>
          </a:custGeom>
          <a:solidFill>
            <a:srgbClr val="FFFFFF"/>
          </a:solidFill>
          <a:ln>
            <a:noFill/>
          </a:ln>
        </p:spPr>
        <p:txBody>
          <a:bodyPr spcFirstLastPara="1" wrap="square" lIns="34300" tIns="17150" rIns="34300" bIns="17150" anchor="ctr" anchorCtr="0">
            <a:noAutofit/>
          </a:bodyPr>
          <a:lstStyle/>
          <a:p>
            <a:pPr marL="0" marR="0" lvl="0" indent="0" algn="l" rtl="0">
              <a:spcBef>
                <a:spcPts val="0"/>
              </a:spcBef>
              <a:spcAft>
                <a:spcPts val="0"/>
              </a:spcAft>
              <a:buNone/>
            </a:pPr>
            <a:endParaRPr sz="2400">
              <a:solidFill>
                <a:srgbClr val="7F7F7F"/>
              </a:solidFill>
              <a:latin typeface="Lato Light"/>
              <a:ea typeface="Lato Light"/>
              <a:cs typeface="Lato Light"/>
              <a:sym typeface="Lato Light"/>
            </a:endParaRPr>
          </a:p>
        </p:txBody>
      </p:sp>
      <p:sp>
        <p:nvSpPr>
          <p:cNvPr id="57" name="Google Shape;1103;p44">
            <a:extLst>
              <a:ext uri="{FF2B5EF4-FFF2-40B4-BE49-F238E27FC236}">
                <a16:creationId xmlns:a16="http://schemas.microsoft.com/office/drawing/2014/main" id="{4F166821-1129-4E5A-ABAB-7542477788B0}"/>
              </a:ext>
            </a:extLst>
          </p:cNvPr>
          <p:cNvSpPr/>
          <p:nvPr/>
        </p:nvSpPr>
        <p:spPr>
          <a:xfrm flipH="1">
            <a:off x="172839" y="582287"/>
            <a:ext cx="2129874" cy="5147577"/>
          </a:xfrm>
          <a:custGeom>
            <a:avLst/>
            <a:gdLst/>
            <a:ahLst/>
            <a:cxnLst/>
            <a:rect l="l" t="t" r="r" b="b"/>
            <a:pathLst>
              <a:path w="4216" h="11022" extrusionOk="0">
                <a:moveTo>
                  <a:pt x="2492" y="11021"/>
                </a:moveTo>
                <a:lnTo>
                  <a:pt x="1982" y="11021"/>
                </a:lnTo>
                <a:lnTo>
                  <a:pt x="1982" y="8848"/>
                </a:lnTo>
                <a:lnTo>
                  <a:pt x="1982" y="8848"/>
                </a:lnTo>
                <a:cubicBezTo>
                  <a:pt x="1982" y="8790"/>
                  <a:pt x="1935" y="8742"/>
                  <a:pt x="1877" y="8742"/>
                </a:cubicBezTo>
                <a:lnTo>
                  <a:pt x="614" y="8742"/>
                </a:lnTo>
                <a:lnTo>
                  <a:pt x="614" y="8742"/>
                </a:lnTo>
                <a:cubicBezTo>
                  <a:pt x="275" y="8742"/>
                  <a:pt x="0" y="8467"/>
                  <a:pt x="0" y="8128"/>
                </a:cubicBezTo>
                <a:lnTo>
                  <a:pt x="0" y="6600"/>
                </a:lnTo>
                <a:lnTo>
                  <a:pt x="0" y="6600"/>
                </a:lnTo>
                <a:cubicBezTo>
                  <a:pt x="0" y="6261"/>
                  <a:pt x="275" y="5986"/>
                  <a:pt x="614" y="5986"/>
                </a:cubicBezTo>
                <a:lnTo>
                  <a:pt x="1872" y="5986"/>
                </a:lnTo>
                <a:lnTo>
                  <a:pt x="1872" y="5986"/>
                </a:lnTo>
                <a:cubicBezTo>
                  <a:pt x="1930" y="5986"/>
                  <a:pt x="1977" y="5938"/>
                  <a:pt x="1977" y="5881"/>
                </a:cubicBezTo>
                <a:lnTo>
                  <a:pt x="1977" y="4577"/>
                </a:lnTo>
                <a:lnTo>
                  <a:pt x="1977" y="4577"/>
                </a:lnTo>
                <a:cubicBezTo>
                  <a:pt x="1977" y="4239"/>
                  <a:pt x="2252" y="3963"/>
                  <a:pt x="2591" y="3963"/>
                </a:cubicBezTo>
                <a:lnTo>
                  <a:pt x="3600" y="3963"/>
                </a:lnTo>
                <a:lnTo>
                  <a:pt x="3600" y="3963"/>
                </a:lnTo>
                <a:cubicBezTo>
                  <a:pt x="3658" y="3963"/>
                  <a:pt x="3704" y="3916"/>
                  <a:pt x="3704" y="3858"/>
                </a:cubicBezTo>
                <a:lnTo>
                  <a:pt x="3704" y="2191"/>
                </a:lnTo>
                <a:lnTo>
                  <a:pt x="3704" y="2191"/>
                </a:lnTo>
                <a:cubicBezTo>
                  <a:pt x="3704" y="2133"/>
                  <a:pt x="3658" y="2087"/>
                  <a:pt x="3600" y="2087"/>
                </a:cubicBezTo>
                <a:lnTo>
                  <a:pt x="2591" y="2087"/>
                </a:lnTo>
                <a:lnTo>
                  <a:pt x="2591" y="2087"/>
                </a:lnTo>
                <a:cubicBezTo>
                  <a:pt x="2252" y="2087"/>
                  <a:pt x="1977" y="1811"/>
                  <a:pt x="1977" y="1472"/>
                </a:cubicBezTo>
                <a:lnTo>
                  <a:pt x="1977" y="0"/>
                </a:lnTo>
                <a:lnTo>
                  <a:pt x="2487" y="0"/>
                </a:lnTo>
                <a:lnTo>
                  <a:pt x="2487" y="1472"/>
                </a:lnTo>
                <a:lnTo>
                  <a:pt x="2487" y="1472"/>
                </a:lnTo>
                <a:cubicBezTo>
                  <a:pt x="2487" y="1530"/>
                  <a:pt x="2533" y="1577"/>
                  <a:pt x="2591" y="1577"/>
                </a:cubicBezTo>
                <a:lnTo>
                  <a:pt x="3600" y="1577"/>
                </a:lnTo>
                <a:lnTo>
                  <a:pt x="3600" y="1577"/>
                </a:lnTo>
                <a:cubicBezTo>
                  <a:pt x="3939" y="1577"/>
                  <a:pt x="4215" y="1852"/>
                  <a:pt x="4215" y="2191"/>
                </a:cubicBezTo>
                <a:lnTo>
                  <a:pt x="4215" y="3858"/>
                </a:lnTo>
                <a:lnTo>
                  <a:pt x="4215" y="3858"/>
                </a:lnTo>
                <a:cubicBezTo>
                  <a:pt x="4215" y="4197"/>
                  <a:pt x="3939" y="4473"/>
                  <a:pt x="3600" y="4473"/>
                </a:cubicBezTo>
                <a:lnTo>
                  <a:pt x="2591" y="4473"/>
                </a:lnTo>
                <a:lnTo>
                  <a:pt x="2591" y="4473"/>
                </a:lnTo>
                <a:cubicBezTo>
                  <a:pt x="2533" y="4473"/>
                  <a:pt x="2487" y="4520"/>
                  <a:pt x="2487" y="4577"/>
                </a:cubicBezTo>
                <a:lnTo>
                  <a:pt x="2487" y="5881"/>
                </a:lnTo>
                <a:lnTo>
                  <a:pt x="2487" y="5881"/>
                </a:lnTo>
                <a:cubicBezTo>
                  <a:pt x="2487" y="6220"/>
                  <a:pt x="2211" y="6495"/>
                  <a:pt x="1872" y="6495"/>
                </a:cubicBezTo>
                <a:lnTo>
                  <a:pt x="614" y="6495"/>
                </a:lnTo>
                <a:lnTo>
                  <a:pt x="614" y="6495"/>
                </a:lnTo>
                <a:cubicBezTo>
                  <a:pt x="556" y="6495"/>
                  <a:pt x="509" y="6542"/>
                  <a:pt x="509" y="6600"/>
                </a:cubicBezTo>
                <a:lnTo>
                  <a:pt x="509" y="8128"/>
                </a:lnTo>
                <a:lnTo>
                  <a:pt x="509" y="8128"/>
                </a:lnTo>
                <a:cubicBezTo>
                  <a:pt x="509" y="8186"/>
                  <a:pt x="556" y="8233"/>
                  <a:pt x="614" y="8233"/>
                </a:cubicBezTo>
                <a:lnTo>
                  <a:pt x="1877" y="8233"/>
                </a:lnTo>
                <a:lnTo>
                  <a:pt x="1877" y="8233"/>
                </a:lnTo>
                <a:cubicBezTo>
                  <a:pt x="2216" y="8233"/>
                  <a:pt x="2492" y="8509"/>
                  <a:pt x="2492" y="8848"/>
                </a:cubicBezTo>
                <a:lnTo>
                  <a:pt x="2492" y="11021"/>
                </a:lnTo>
              </a:path>
            </a:pathLst>
          </a:custGeom>
          <a:solidFill>
            <a:schemeClr val="bg2">
              <a:lumMod val="50000"/>
            </a:schemeClr>
          </a:solidFill>
          <a:ln>
            <a:noFill/>
          </a:ln>
        </p:spPr>
        <p:txBody>
          <a:bodyPr spcFirstLastPara="1" wrap="square" lIns="34300" tIns="17150" rIns="34300" bIns="17150" anchor="ctr" anchorCtr="0">
            <a:noAutofit/>
          </a:bodyPr>
          <a:lstStyle/>
          <a:p>
            <a:pPr marL="0" marR="0" lvl="0" indent="0" algn="l" rtl="0">
              <a:spcBef>
                <a:spcPts val="0"/>
              </a:spcBef>
              <a:spcAft>
                <a:spcPts val="0"/>
              </a:spcAft>
              <a:buNone/>
            </a:pPr>
            <a:endParaRPr sz="2400">
              <a:solidFill>
                <a:srgbClr val="7F7F7F"/>
              </a:solidFill>
              <a:latin typeface="Lato Light"/>
              <a:ea typeface="Lato Light"/>
              <a:cs typeface="Lato Light"/>
              <a:sym typeface="Lato Light"/>
            </a:endParaRPr>
          </a:p>
        </p:txBody>
      </p:sp>
      <p:sp>
        <p:nvSpPr>
          <p:cNvPr id="58" name="Google Shape;1104;p44">
            <a:extLst>
              <a:ext uri="{FF2B5EF4-FFF2-40B4-BE49-F238E27FC236}">
                <a16:creationId xmlns:a16="http://schemas.microsoft.com/office/drawing/2014/main" id="{2B264BE7-3A6B-40EB-B4BC-44146E4EE01A}"/>
              </a:ext>
            </a:extLst>
          </p:cNvPr>
          <p:cNvSpPr/>
          <p:nvPr/>
        </p:nvSpPr>
        <p:spPr>
          <a:xfrm flipH="1">
            <a:off x="290687" y="582287"/>
            <a:ext cx="1894179" cy="5145661"/>
          </a:xfrm>
          <a:custGeom>
            <a:avLst/>
            <a:gdLst/>
            <a:ahLst/>
            <a:cxnLst/>
            <a:rect l="l" t="t" r="r" b="b"/>
            <a:pathLst>
              <a:path w="2579447" h="7567148" extrusionOk="0">
                <a:moveTo>
                  <a:pt x="1362753" y="7513311"/>
                </a:moveTo>
                <a:lnTo>
                  <a:pt x="1398380" y="7513311"/>
                </a:lnTo>
                <a:lnTo>
                  <a:pt x="1398380" y="7567148"/>
                </a:lnTo>
                <a:lnTo>
                  <a:pt x="1362753" y="7567148"/>
                </a:lnTo>
                <a:close/>
                <a:moveTo>
                  <a:pt x="1362753" y="7092372"/>
                </a:moveTo>
                <a:lnTo>
                  <a:pt x="1398380" y="7092372"/>
                </a:lnTo>
                <a:lnTo>
                  <a:pt x="1398380" y="7303666"/>
                </a:lnTo>
                <a:lnTo>
                  <a:pt x="1362753" y="7303666"/>
                </a:lnTo>
                <a:close/>
                <a:moveTo>
                  <a:pt x="1362753" y="6674461"/>
                </a:moveTo>
                <a:lnTo>
                  <a:pt x="1398380" y="6674461"/>
                </a:lnTo>
                <a:lnTo>
                  <a:pt x="1398380" y="6885755"/>
                </a:lnTo>
                <a:lnTo>
                  <a:pt x="1362753" y="6885755"/>
                </a:lnTo>
                <a:close/>
                <a:moveTo>
                  <a:pt x="1362753" y="6253521"/>
                </a:moveTo>
                <a:lnTo>
                  <a:pt x="1398380" y="6253521"/>
                </a:lnTo>
                <a:lnTo>
                  <a:pt x="1398380" y="6464815"/>
                </a:lnTo>
                <a:lnTo>
                  <a:pt x="1362753" y="6464815"/>
                </a:lnTo>
                <a:close/>
                <a:moveTo>
                  <a:pt x="1279160" y="5856807"/>
                </a:moveTo>
                <a:cubicBezTo>
                  <a:pt x="1342801" y="5899510"/>
                  <a:pt x="1385689" y="5967008"/>
                  <a:pt x="1395373" y="6042771"/>
                </a:cubicBezTo>
                <a:lnTo>
                  <a:pt x="1360094" y="6046903"/>
                </a:lnTo>
                <a:cubicBezTo>
                  <a:pt x="1351793" y="5981472"/>
                  <a:pt x="1315131" y="5922928"/>
                  <a:pt x="1259791" y="5885735"/>
                </a:cubicBezTo>
                <a:close/>
                <a:moveTo>
                  <a:pt x="857021" y="5811381"/>
                </a:moveTo>
                <a:lnTo>
                  <a:pt x="1068315" y="5811381"/>
                </a:lnTo>
                <a:lnTo>
                  <a:pt x="1068315" y="5847022"/>
                </a:lnTo>
                <a:lnTo>
                  <a:pt x="857021" y="5847022"/>
                </a:lnTo>
                <a:close/>
                <a:moveTo>
                  <a:pt x="436083" y="5811381"/>
                </a:moveTo>
                <a:lnTo>
                  <a:pt x="647377" y="5811381"/>
                </a:lnTo>
                <a:lnTo>
                  <a:pt x="647377" y="5847022"/>
                </a:lnTo>
                <a:lnTo>
                  <a:pt x="436083" y="5847022"/>
                </a:lnTo>
                <a:close/>
                <a:moveTo>
                  <a:pt x="71756" y="5705392"/>
                </a:moveTo>
                <a:cubicBezTo>
                  <a:pt x="107259" y="5761530"/>
                  <a:pt x="164610" y="5799648"/>
                  <a:pt x="229472" y="5809350"/>
                </a:cubicBezTo>
                <a:lnTo>
                  <a:pt x="224693" y="5844003"/>
                </a:lnTo>
                <a:cubicBezTo>
                  <a:pt x="149590" y="5832914"/>
                  <a:pt x="83363" y="5789252"/>
                  <a:pt x="42398" y="5724105"/>
                </a:cubicBezTo>
                <a:close/>
                <a:moveTo>
                  <a:pt x="0" y="5302622"/>
                </a:moveTo>
                <a:lnTo>
                  <a:pt x="35627" y="5302622"/>
                </a:lnTo>
                <a:lnTo>
                  <a:pt x="35627" y="5513916"/>
                </a:lnTo>
                <a:lnTo>
                  <a:pt x="0" y="5513916"/>
                </a:lnTo>
                <a:close/>
                <a:moveTo>
                  <a:pt x="0" y="4881683"/>
                </a:moveTo>
                <a:lnTo>
                  <a:pt x="35627" y="4881683"/>
                </a:lnTo>
                <a:lnTo>
                  <a:pt x="35627" y="5092977"/>
                </a:lnTo>
                <a:lnTo>
                  <a:pt x="0" y="5092977"/>
                </a:lnTo>
                <a:close/>
                <a:moveTo>
                  <a:pt x="9783" y="4457713"/>
                </a:moveTo>
                <a:lnTo>
                  <a:pt x="44725" y="4467361"/>
                </a:lnTo>
                <a:cubicBezTo>
                  <a:pt x="38435" y="4488035"/>
                  <a:pt x="34941" y="4509399"/>
                  <a:pt x="34941" y="4531451"/>
                </a:cubicBezTo>
                <a:lnTo>
                  <a:pt x="34941" y="4672035"/>
                </a:lnTo>
                <a:lnTo>
                  <a:pt x="0" y="4672035"/>
                </a:lnTo>
                <a:lnTo>
                  <a:pt x="0" y="4531451"/>
                </a:lnTo>
                <a:cubicBezTo>
                  <a:pt x="0" y="4505953"/>
                  <a:pt x="3494" y="4481833"/>
                  <a:pt x="9783" y="4457713"/>
                </a:cubicBezTo>
                <a:close/>
                <a:moveTo>
                  <a:pt x="264435" y="4266929"/>
                </a:moveTo>
                <a:lnTo>
                  <a:pt x="365739" y="4266929"/>
                </a:lnTo>
                <a:lnTo>
                  <a:pt x="365739" y="4301864"/>
                </a:lnTo>
                <a:lnTo>
                  <a:pt x="264435" y="4301864"/>
                </a:lnTo>
                <a:cubicBezTo>
                  <a:pt x="229978" y="4301864"/>
                  <a:pt x="196900" y="4309399"/>
                  <a:pt x="166578" y="4323783"/>
                </a:cubicBezTo>
                <a:lnTo>
                  <a:pt x="151417" y="4292274"/>
                </a:lnTo>
                <a:cubicBezTo>
                  <a:pt x="187252" y="4275149"/>
                  <a:pt x="225155" y="4266929"/>
                  <a:pt x="264435" y="4266929"/>
                </a:cubicBezTo>
                <a:close/>
                <a:moveTo>
                  <a:pt x="575386" y="4266927"/>
                </a:moveTo>
                <a:lnTo>
                  <a:pt x="786679" y="4266927"/>
                </a:lnTo>
                <a:lnTo>
                  <a:pt x="786679" y="4302568"/>
                </a:lnTo>
                <a:lnTo>
                  <a:pt x="575386" y="4302568"/>
                </a:lnTo>
                <a:close/>
                <a:moveTo>
                  <a:pt x="1199660" y="4257843"/>
                </a:moveTo>
                <a:lnTo>
                  <a:pt x="1210651" y="4289907"/>
                </a:lnTo>
                <a:cubicBezTo>
                  <a:pt x="1183860" y="4297923"/>
                  <a:pt x="1157070" y="4302599"/>
                  <a:pt x="1128905" y="4302599"/>
                </a:cubicBezTo>
                <a:lnTo>
                  <a:pt x="996325" y="4302599"/>
                </a:lnTo>
                <a:lnTo>
                  <a:pt x="996325" y="4268531"/>
                </a:lnTo>
                <a:lnTo>
                  <a:pt x="1128905" y="4268531"/>
                </a:lnTo>
                <a:cubicBezTo>
                  <a:pt x="1153635" y="4268531"/>
                  <a:pt x="1176991" y="4264523"/>
                  <a:pt x="1199660" y="4257843"/>
                </a:cubicBezTo>
                <a:close/>
                <a:moveTo>
                  <a:pt x="1357158" y="3930782"/>
                </a:moveTo>
                <a:lnTo>
                  <a:pt x="1392348" y="3930782"/>
                </a:lnTo>
                <a:lnTo>
                  <a:pt x="1392348" y="4040005"/>
                </a:lnTo>
                <a:cubicBezTo>
                  <a:pt x="1392348" y="4076413"/>
                  <a:pt x="1384758" y="4112133"/>
                  <a:pt x="1370268" y="4145106"/>
                </a:cubicBezTo>
                <a:lnTo>
                  <a:pt x="1338528" y="4131367"/>
                </a:lnTo>
                <a:cubicBezTo>
                  <a:pt x="1350948" y="4102516"/>
                  <a:pt x="1357158" y="4071604"/>
                  <a:pt x="1357158" y="4040005"/>
                </a:cubicBezTo>
                <a:close/>
                <a:moveTo>
                  <a:pt x="1356697" y="3509846"/>
                </a:moveTo>
                <a:lnTo>
                  <a:pt x="1392338" y="3509846"/>
                </a:lnTo>
                <a:lnTo>
                  <a:pt x="1392338" y="3721139"/>
                </a:lnTo>
                <a:lnTo>
                  <a:pt x="1356697" y="3721139"/>
                </a:lnTo>
                <a:close/>
                <a:moveTo>
                  <a:pt x="1363058" y="3085878"/>
                </a:moveTo>
                <a:lnTo>
                  <a:pt x="1398388" y="3093458"/>
                </a:lnTo>
                <a:cubicBezTo>
                  <a:pt x="1394855" y="3109308"/>
                  <a:pt x="1392735" y="3126537"/>
                  <a:pt x="1392735" y="3142387"/>
                </a:cubicBezTo>
                <a:lnTo>
                  <a:pt x="1392735" y="3300201"/>
                </a:lnTo>
                <a:lnTo>
                  <a:pt x="1356698" y="3300201"/>
                </a:lnTo>
                <a:lnTo>
                  <a:pt x="1356698" y="3142387"/>
                </a:lnTo>
                <a:cubicBezTo>
                  <a:pt x="1356698" y="3123780"/>
                  <a:pt x="1358818" y="3104485"/>
                  <a:pt x="1363058" y="3085878"/>
                </a:cubicBezTo>
                <a:close/>
                <a:moveTo>
                  <a:pt x="1916941" y="2879948"/>
                </a:moveTo>
                <a:lnTo>
                  <a:pt x="2128235" y="2879948"/>
                </a:lnTo>
                <a:lnTo>
                  <a:pt x="2128235" y="2915589"/>
                </a:lnTo>
                <a:lnTo>
                  <a:pt x="1916941" y="2915589"/>
                </a:lnTo>
                <a:close/>
                <a:moveTo>
                  <a:pt x="1623900" y="2879948"/>
                </a:moveTo>
                <a:lnTo>
                  <a:pt x="1710320" y="2879948"/>
                </a:lnTo>
                <a:lnTo>
                  <a:pt x="1710320" y="2914824"/>
                </a:lnTo>
                <a:lnTo>
                  <a:pt x="1623900" y="2914824"/>
                </a:lnTo>
                <a:cubicBezTo>
                  <a:pt x="1585185" y="2914824"/>
                  <a:pt x="1546469" y="2924397"/>
                  <a:pt x="1512592" y="2942861"/>
                </a:cubicBezTo>
                <a:lnTo>
                  <a:pt x="1496000" y="2912772"/>
                </a:lnTo>
                <a:cubicBezTo>
                  <a:pt x="1534716" y="2890890"/>
                  <a:pt x="1579654" y="2879948"/>
                  <a:pt x="1623900" y="2879948"/>
                </a:cubicBezTo>
                <a:close/>
                <a:moveTo>
                  <a:pt x="2499695" y="2786070"/>
                </a:moveTo>
                <a:lnTo>
                  <a:pt x="2527974" y="2806850"/>
                </a:lnTo>
                <a:cubicBezTo>
                  <a:pt x="2483142" y="2868496"/>
                  <a:pt x="2413479" y="2908669"/>
                  <a:pt x="2337609" y="2915596"/>
                </a:cubicBezTo>
                <a:lnTo>
                  <a:pt x="2334850" y="2880271"/>
                </a:lnTo>
                <a:cubicBezTo>
                  <a:pt x="2400374" y="2874037"/>
                  <a:pt x="2460381" y="2840097"/>
                  <a:pt x="2499695" y="2786070"/>
                </a:cubicBezTo>
                <a:close/>
                <a:moveTo>
                  <a:pt x="2543806" y="2386331"/>
                </a:moveTo>
                <a:lnTo>
                  <a:pt x="2579447" y="2386331"/>
                </a:lnTo>
                <a:lnTo>
                  <a:pt x="2579447" y="2597624"/>
                </a:lnTo>
                <a:lnTo>
                  <a:pt x="2543806" y="2597624"/>
                </a:lnTo>
                <a:close/>
                <a:moveTo>
                  <a:pt x="2543806" y="1965389"/>
                </a:moveTo>
                <a:lnTo>
                  <a:pt x="2579447" y="1965389"/>
                </a:lnTo>
                <a:lnTo>
                  <a:pt x="2579447" y="2173663"/>
                </a:lnTo>
                <a:lnTo>
                  <a:pt x="2543806" y="2173663"/>
                </a:lnTo>
                <a:close/>
                <a:moveTo>
                  <a:pt x="2543806" y="1544452"/>
                </a:moveTo>
                <a:lnTo>
                  <a:pt x="2579447" y="1544452"/>
                </a:lnTo>
                <a:lnTo>
                  <a:pt x="2579447" y="1755745"/>
                </a:lnTo>
                <a:lnTo>
                  <a:pt x="2543806" y="1755745"/>
                </a:lnTo>
                <a:close/>
                <a:moveTo>
                  <a:pt x="2323422" y="1241616"/>
                </a:moveTo>
                <a:cubicBezTo>
                  <a:pt x="2398867" y="1243664"/>
                  <a:pt x="2470197" y="1278481"/>
                  <a:pt x="2518893" y="1337191"/>
                </a:cubicBezTo>
                <a:lnTo>
                  <a:pt x="2492144" y="1359037"/>
                </a:lnTo>
                <a:cubicBezTo>
                  <a:pt x="2449621" y="1308518"/>
                  <a:pt x="2387893" y="1277798"/>
                  <a:pt x="2322736" y="1275750"/>
                </a:cubicBezTo>
                <a:close/>
                <a:moveTo>
                  <a:pt x="1901800" y="1241616"/>
                </a:moveTo>
                <a:lnTo>
                  <a:pt x="2113093" y="1241616"/>
                </a:lnTo>
                <a:lnTo>
                  <a:pt x="2113093" y="1277257"/>
                </a:lnTo>
                <a:lnTo>
                  <a:pt x="1901800" y="1277257"/>
                </a:lnTo>
                <a:close/>
                <a:moveTo>
                  <a:pt x="1499322" y="1205275"/>
                </a:moveTo>
                <a:cubicBezTo>
                  <a:pt x="1535565" y="1227591"/>
                  <a:pt x="1577961" y="1239763"/>
                  <a:pt x="1621042" y="1239763"/>
                </a:cubicBezTo>
                <a:lnTo>
                  <a:pt x="1692159" y="1239763"/>
                </a:lnTo>
                <a:lnTo>
                  <a:pt x="1692159" y="1274250"/>
                </a:lnTo>
                <a:lnTo>
                  <a:pt x="1621042" y="1274250"/>
                </a:lnTo>
                <a:cubicBezTo>
                  <a:pt x="1571123" y="1274250"/>
                  <a:pt x="1522572" y="1260050"/>
                  <a:pt x="1480859" y="1234353"/>
                </a:cubicBezTo>
                <a:close/>
                <a:moveTo>
                  <a:pt x="1356698" y="838847"/>
                </a:moveTo>
                <a:lnTo>
                  <a:pt x="1392550" y="838847"/>
                </a:lnTo>
                <a:lnTo>
                  <a:pt x="1392550" y="1009118"/>
                </a:lnTo>
                <a:cubicBezTo>
                  <a:pt x="1392550" y="1021427"/>
                  <a:pt x="1393956" y="1033736"/>
                  <a:pt x="1395362" y="1045361"/>
                </a:cubicBezTo>
                <a:lnTo>
                  <a:pt x="1360213" y="1050147"/>
                </a:lnTo>
                <a:cubicBezTo>
                  <a:pt x="1358104" y="1037155"/>
                  <a:pt x="1356698" y="1022795"/>
                  <a:pt x="1356698" y="1009118"/>
                </a:cubicBezTo>
                <a:close/>
                <a:moveTo>
                  <a:pt x="1356697" y="420933"/>
                </a:moveTo>
                <a:lnTo>
                  <a:pt x="1392338" y="420933"/>
                </a:lnTo>
                <a:lnTo>
                  <a:pt x="1392338" y="629207"/>
                </a:lnTo>
                <a:lnTo>
                  <a:pt x="1356697" y="629207"/>
                </a:lnTo>
                <a:close/>
                <a:moveTo>
                  <a:pt x="1356697" y="0"/>
                </a:moveTo>
                <a:lnTo>
                  <a:pt x="1392338" y="0"/>
                </a:lnTo>
                <a:lnTo>
                  <a:pt x="1392338" y="211294"/>
                </a:lnTo>
                <a:lnTo>
                  <a:pt x="1356697" y="211294"/>
                </a:lnTo>
                <a:close/>
              </a:path>
            </a:pathLst>
          </a:custGeom>
          <a:solidFill>
            <a:srgbClr val="FFFFFF"/>
          </a:solidFill>
          <a:ln>
            <a:noFill/>
          </a:ln>
        </p:spPr>
        <p:txBody>
          <a:bodyPr spcFirstLastPara="1" wrap="square" lIns="34300" tIns="17150" rIns="34300" bIns="17150" anchor="ctr" anchorCtr="0">
            <a:noAutofit/>
          </a:bodyPr>
          <a:lstStyle/>
          <a:p>
            <a:pPr marL="0" marR="0" lvl="0" indent="0" algn="l" rtl="0">
              <a:spcBef>
                <a:spcPts val="0"/>
              </a:spcBef>
              <a:spcAft>
                <a:spcPts val="0"/>
              </a:spcAft>
              <a:buNone/>
            </a:pPr>
            <a:endParaRPr sz="2400">
              <a:solidFill>
                <a:srgbClr val="7F7F7F"/>
              </a:solidFill>
              <a:latin typeface="Lato Light"/>
              <a:ea typeface="Lato Light"/>
              <a:cs typeface="Lato Light"/>
              <a:sym typeface="Lato Light"/>
            </a:endParaRPr>
          </a:p>
        </p:txBody>
      </p:sp>
      <p:sp>
        <p:nvSpPr>
          <p:cNvPr id="61" name="Google Shape;432;p25">
            <a:extLst>
              <a:ext uri="{FF2B5EF4-FFF2-40B4-BE49-F238E27FC236}">
                <a16:creationId xmlns:a16="http://schemas.microsoft.com/office/drawing/2014/main" id="{EA4037F5-1CA0-4353-A776-F4B570797415}"/>
              </a:ext>
            </a:extLst>
          </p:cNvPr>
          <p:cNvSpPr/>
          <p:nvPr/>
        </p:nvSpPr>
        <p:spPr>
          <a:xfrm rot="10800000">
            <a:off x="409376" y="1611503"/>
            <a:ext cx="895950" cy="782725"/>
          </a:xfrm>
          <a:custGeom>
            <a:avLst/>
            <a:gdLst/>
            <a:ahLst/>
            <a:cxnLst/>
            <a:rect l="l" t="t" r="r" b="b"/>
            <a:pathLst>
              <a:path w="1921" h="1679" extrusionOk="0">
                <a:moveTo>
                  <a:pt x="298" y="1380"/>
                </a:moveTo>
                <a:lnTo>
                  <a:pt x="298" y="1380"/>
                </a:lnTo>
                <a:cubicBezTo>
                  <a:pt x="0" y="1082"/>
                  <a:pt x="0" y="597"/>
                  <a:pt x="298" y="299"/>
                </a:cubicBezTo>
                <a:lnTo>
                  <a:pt x="298" y="299"/>
                </a:lnTo>
                <a:cubicBezTo>
                  <a:pt x="596" y="0"/>
                  <a:pt x="1081" y="0"/>
                  <a:pt x="1379" y="299"/>
                </a:cubicBezTo>
                <a:lnTo>
                  <a:pt x="1920" y="839"/>
                </a:lnTo>
                <a:lnTo>
                  <a:pt x="1379" y="1380"/>
                </a:lnTo>
                <a:lnTo>
                  <a:pt x="1379" y="1380"/>
                </a:lnTo>
                <a:cubicBezTo>
                  <a:pt x="1081" y="1678"/>
                  <a:pt x="596" y="1678"/>
                  <a:pt x="298" y="1380"/>
                </a:cubicBezTo>
              </a:path>
            </a:pathLst>
          </a:custGeom>
          <a:solidFill>
            <a:schemeClr val="accent1"/>
          </a:solidFill>
          <a:ln>
            <a:noFill/>
          </a:ln>
        </p:spPr>
        <p:txBody>
          <a:bodyPr spcFirstLastPara="1" wrap="square" lIns="34300" tIns="17150" rIns="34300" bIns="17150" anchor="ctr" anchorCtr="0">
            <a:noAutofit/>
          </a:bodyPr>
          <a:lstStyle/>
          <a:p>
            <a:pPr marL="0" marR="0" lvl="0" indent="0" algn="l" rtl="0">
              <a:spcBef>
                <a:spcPts val="0"/>
              </a:spcBef>
              <a:spcAft>
                <a:spcPts val="0"/>
              </a:spcAft>
              <a:buNone/>
            </a:pPr>
            <a:endParaRPr sz="2400">
              <a:solidFill>
                <a:schemeClr val="dk1"/>
              </a:solidFill>
              <a:latin typeface="Lato Light"/>
              <a:ea typeface="Lato Light"/>
              <a:cs typeface="Lato Light"/>
              <a:sym typeface="Lato Light"/>
            </a:endParaRPr>
          </a:p>
        </p:txBody>
      </p:sp>
      <p:sp>
        <p:nvSpPr>
          <p:cNvPr id="62" name="Google Shape;433;p25">
            <a:extLst>
              <a:ext uri="{FF2B5EF4-FFF2-40B4-BE49-F238E27FC236}">
                <a16:creationId xmlns:a16="http://schemas.microsoft.com/office/drawing/2014/main" id="{FE786544-4A37-4D1D-83F4-C96A716CB222}"/>
              </a:ext>
            </a:extLst>
          </p:cNvPr>
          <p:cNvSpPr/>
          <p:nvPr/>
        </p:nvSpPr>
        <p:spPr>
          <a:xfrm rot="10800000" flipH="1">
            <a:off x="10866203" y="1611503"/>
            <a:ext cx="895300" cy="782725"/>
          </a:xfrm>
          <a:custGeom>
            <a:avLst/>
            <a:gdLst/>
            <a:ahLst/>
            <a:cxnLst/>
            <a:rect l="l" t="t" r="r" b="b"/>
            <a:pathLst>
              <a:path w="1921" h="1679" extrusionOk="0">
                <a:moveTo>
                  <a:pt x="298" y="1380"/>
                </a:moveTo>
                <a:lnTo>
                  <a:pt x="298" y="1380"/>
                </a:lnTo>
                <a:cubicBezTo>
                  <a:pt x="0" y="1082"/>
                  <a:pt x="0" y="598"/>
                  <a:pt x="298" y="299"/>
                </a:cubicBezTo>
                <a:lnTo>
                  <a:pt x="298" y="299"/>
                </a:lnTo>
                <a:cubicBezTo>
                  <a:pt x="596" y="0"/>
                  <a:pt x="1081" y="0"/>
                  <a:pt x="1379" y="299"/>
                </a:cubicBezTo>
                <a:lnTo>
                  <a:pt x="1920" y="839"/>
                </a:lnTo>
                <a:lnTo>
                  <a:pt x="1379" y="1380"/>
                </a:lnTo>
                <a:lnTo>
                  <a:pt x="1379" y="1380"/>
                </a:lnTo>
                <a:cubicBezTo>
                  <a:pt x="1081" y="1678"/>
                  <a:pt x="596" y="1678"/>
                  <a:pt x="298" y="1380"/>
                </a:cubicBezTo>
              </a:path>
            </a:pathLst>
          </a:custGeom>
          <a:solidFill>
            <a:schemeClr val="accent2"/>
          </a:solidFill>
          <a:ln>
            <a:noFill/>
          </a:ln>
        </p:spPr>
        <p:txBody>
          <a:bodyPr spcFirstLastPara="1" wrap="square" lIns="34300" tIns="17150" rIns="34300" bIns="17150" anchor="ctr" anchorCtr="0">
            <a:noAutofit/>
          </a:bodyPr>
          <a:lstStyle/>
          <a:p>
            <a:pPr marL="0" marR="0" lvl="0" indent="0" algn="l" rtl="0">
              <a:spcBef>
                <a:spcPts val="0"/>
              </a:spcBef>
              <a:spcAft>
                <a:spcPts val="0"/>
              </a:spcAft>
              <a:buNone/>
            </a:pPr>
            <a:endParaRPr sz="2400">
              <a:solidFill>
                <a:schemeClr val="dk1"/>
              </a:solidFill>
              <a:latin typeface="Lato Light"/>
              <a:ea typeface="Lato Light"/>
              <a:cs typeface="Lato Light"/>
              <a:sym typeface="Lato Light"/>
            </a:endParaRPr>
          </a:p>
        </p:txBody>
      </p:sp>
      <p:sp>
        <p:nvSpPr>
          <p:cNvPr id="63" name="Google Shape;434;p25">
            <a:extLst>
              <a:ext uri="{FF2B5EF4-FFF2-40B4-BE49-F238E27FC236}">
                <a16:creationId xmlns:a16="http://schemas.microsoft.com/office/drawing/2014/main" id="{F708F55B-6D7E-4DA2-A503-6854678E52ED}"/>
              </a:ext>
            </a:extLst>
          </p:cNvPr>
          <p:cNvSpPr/>
          <p:nvPr/>
        </p:nvSpPr>
        <p:spPr>
          <a:xfrm rot="10800000" flipH="1">
            <a:off x="9861645" y="4867174"/>
            <a:ext cx="936074" cy="782729"/>
          </a:xfrm>
          <a:custGeom>
            <a:avLst/>
            <a:gdLst/>
            <a:ahLst/>
            <a:cxnLst/>
            <a:rect l="l" t="t" r="r" b="b"/>
            <a:pathLst>
              <a:path w="1921" h="1679" extrusionOk="0">
                <a:moveTo>
                  <a:pt x="298" y="1379"/>
                </a:moveTo>
                <a:lnTo>
                  <a:pt x="298" y="1379"/>
                </a:lnTo>
                <a:cubicBezTo>
                  <a:pt x="0" y="1080"/>
                  <a:pt x="0" y="597"/>
                  <a:pt x="298" y="298"/>
                </a:cubicBezTo>
                <a:lnTo>
                  <a:pt x="298" y="298"/>
                </a:lnTo>
                <a:cubicBezTo>
                  <a:pt x="596" y="0"/>
                  <a:pt x="1081" y="0"/>
                  <a:pt x="1379" y="298"/>
                </a:cubicBezTo>
                <a:lnTo>
                  <a:pt x="1920" y="839"/>
                </a:lnTo>
                <a:lnTo>
                  <a:pt x="1379" y="1379"/>
                </a:lnTo>
                <a:lnTo>
                  <a:pt x="1379" y="1379"/>
                </a:lnTo>
                <a:cubicBezTo>
                  <a:pt x="1081" y="1678"/>
                  <a:pt x="596" y="1678"/>
                  <a:pt x="298" y="1379"/>
                </a:cubicBezTo>
              </a:path>
            </a:pathLst>
          </a:custGeom>
          <a:solidFill>
            <a:schemeClr val="accent6">
              <a:lumMod val="60000"/>
              <a:lumOff val="40000"/>
            </a:schemeClr>
          </a:solidFill>
          <a:ln>
            <a:noFill/>
          </a:ln>
        </p:spPr>
        <p:txBody>
          <a:bodyPr spcFirstLastPara="1" wrap="square" lIns="34300" tIns="17150" rIns="34300" bIns="17150" anchor="ctr" anchorCtr="0">
            <a:noAutofit/>
          </a:bodyPr>
          <a:lstStyle/>
          <a:p>
            <a:pPr marL="0" marR="0" lvl="0" indent="0" algn="l" rtl="0">
              <a:spcBef>
                <a:spcPts val="0"/>
              </a:spcBef>
              <a:spcAft>
                <a:spcPts val="0"/>
              </a:spcAft>
              <a:buNone/>
            </a:pPr>
            <a:endParaRPr sz="2400">
              <a:solidFill>
                <a:schemeClr val="dk1"/>
              </a:solidFill>
              <a:latin typeface="Lato Light"/>
              <a:ea typeface="Lato Light"/>
              <a:cs typeface="Lato Light"/>
              <a:sym typeface="Lato Light"/>
            </a:endParaRPr>
          </a:p>
        </p:txBody>
      </p:sp>
      <p:sp>
        <p:nvSpPr>
          <p:cNvPr id="64" name="Google Shape;435;p25">
            <a:extLst>
              <a:ext uri="{FF2B5EF4-FFF2-40B4-BE49-F238E27FC236}">
                <a16:creationId xmlns:a16="http://schemas.microsoft.com/office/drawing/2014/main" id="{1C7BB880-B86D-4133-AE41-1A0B1C4D0954}"/>
              </a:ext>
            </a:extLst>
          </p:cNvPr>
          <p:cNvSpPr/>
          <p:nvPr/>
        </p:nvSpPr>
        <p:spPr>
          <a:xfrm rot="10800000">
            <a:off x="1243617" y="4867099"/>
            <a:ext cx="895950" cy="782729"/>
          </a:xfrm>
          <a:custGeom>
            <a:avLst/>
            <a:gdLst/>
            <a:ahLst/>
            <a:cxnLst/>
            <a:rect l="l" t="t" r="r" b="b"/>
            <a:pathLst>
              <a:path w="1921" h="1679" extrusionOk="0">
                <a:moveTo>
                  <a:pt x="298" y="1379"/>
                </a:moveTo>
                <a:lnTo>
                  <a:pt x="298" y="1379"/>
                </a:lnTo>
                <a:cubicBezTo>
                  <a:pt x="0" y="1081"/>
                  <a:pt x="0" y="596"/>
                  <a:pt x="298" y="298"/>
                </a:cubicBezTo>
                <a:lnTo>
                  <a:pt x="298" y="298"/>
                </a:lnTo>
                <a:cubicBezTo>
                  <a:pt x="596" y="0"/>
                  <a:pt x="1081" y="0"/>
                  <a:pt x="1379" y="298"/>
                </a:cubicBezTo>
                <a:lnTo>
                  <a:pt x="1920" y="839"/>
                </a:lnTo>
                <a:lnTo>
                  <a:pt x="1379" y="1379"/>
                </a:lnTo>
                <a:lnTo>
                  <a:pt x="1379" y="1379"/>
                </a:lnTo>
                <a:cubicBezTo>
                  <a:pt x="1081" y="1678"/>
                  <a:pt x="596" y="1678"/>
                  <a:pt x="298" y="1379"/>
                </a:cubicBezTo>
              </a:path>
            </a:pathLst>
          </a:custGeom>
          <a:solidFill>
            <a:schemeClr val="accent4"/>
          </a:solidFill>
          <a:ln>
            <a:noFill/>
          </a:ln>
        </p:spPr>
        <p:txBody>
          <a:bodyPr spcFirstLastPara="1" wrap="square" lIns="34300" tIns="17150" rIns="34300" bIns="17150" anchor="ctr" anchorCtr="0">
            <a:noAutofit/>
          </a:bodyPr>
          <a:lstStyle/>
          <a:p>
            <a:pPr marL="0" marR="0" lvl="0" indent="0" algn="l" rtl="0">
              <a:spcBef>
                <a:spcPts val="0"/>
              </a:spcBef>
              <a:spcAft>
                <a:spcPts val="0"/>
              </a:spcAft>
              <a:buNone/>
            </a:pPr>
            <a:endParaRPr sz="2400">
              <a:solidFill>
                <a:schemeClr val="dk1"/>
              </a:solidFill>
              <a:latin typeface="Lato Light"/>
              <a:ea typeface="Lato Light"/>
              <a:cs typeface="Lato Light"/>
              <a:sym typeface="Lato Light"/>
            </a:endParaRPr>
          </a:p>
        </p:txBody>
      </p:sp>
      <p:grpSp>
        <p:nvGrpSpPr>
          <p:cNvPr id="69" name="Google Shape;452;p25">
            <a:extLst>
              <a:ext uri="{FF2B5EF4-FFF2-40B4-BE49-F238E27FC236}">
                <a16:creationId xmlns:a16="http://schemas.microsoft.com/office/drawing/2014/main" id="{D8B43283-490D-4928-8F03-4D369F41E95D}"/>
              </a:ext>
            </a:extLst>
          </p:cNvPr>
          <p:cNvGrpSpPr/>
          <p:nvPr/>
        </p:nvGrpSpPr>
        <p:grpSpPr>
          <a:xfrm>
            <a:off x="717180" y="1815540"/>
            <a:ext cx="375591" cy="374678"/>
            <a:chOff x="-42796875" y="2680675"/>
            <a:chExt cx="319000" cy="318225"/>
          </a:xfrm>
        </p:grpSpPr>
        <p:sp>
          <p:nvSpPr>
            <p:cNvPr id="70" name="Google Shape;453;p25">
              <a:extLst>
                <a:ext uri="{FF2B5EF4-FFF2-40B4-BE49-F238E27FC236}">
                  <a16:creationId xmlns:a16="http://schemas.microsoft.com/office/drawing/2014/main" id="{368767A2-90AD-4873-9493-BE9816E5E1E1}"/>
                </a:ext>
              </a:extLst>
            </p:cNvPr>
            <p:cNvSpPr/>
            <p:nvPr/>
          </p:nvSpPr>
          <p:spPr>
            <a:xfrm>
              <a:off x="-42671650" y="2853950"/>
              <a:ext cx="70125" cy="21275"/>
            </a:xfrm>
            <a:custGeom>
              <a:avLst/>
              <a:gdLst/>
              <a:ahLst/>
              <a:cxnLst/>
              <a:rect l="l" t="t" r="r" b="b"/>
              <a:pathLst>
                <a:path w="2805" h="851" extrusionOk="0">
                  <a:moveTo>
                    <a:pt x="442" y="0"/>
                  </a:moveTo>
                  <a:cubicBezTo>
                    <a:pt x="190" y="0"/>
                    <a:pt x="1" y="221"/>
                    <a:pt x="1" y="410"/>
                  </a:cubicBezTo>
                  <a:cubicBezTo>
                    <a:pt x="1" y="630"/>
                    <a:pt x="190" y="851"/>
                    <a:pt x="442" y="851"/>
                  </a:cubicBezTo>
                  <a:lnTo>
                    <a:pt x="2364" y="851"/>
                  </a:lnTo>
                  <a:cubicBezTo>
                    <a:pt x="2616" y="851"/>
                    <a:pt x="2773" y="630"/>
                    <a:pt x="2773" y="410"/>
                  </a:cubicBezTo>
                  <a:cubicBezTo>
                    <a:pt x="2805" y="221"/>
                    <a:pt x="2584" y="0"/>
                    <a:pt x="23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54;p25">
              <a:extLst>
                <a:ext uri="{FF2B5EF4-FFF2-40B4-BE49-F238E27FC236}">
                  <a16:creationId xmlns:a16="http://schemas.microsoft.com/office/drawing/2014/main" id="{0B7FFC5D-E9AB-4DA6-890D-21228C83C61F}"/>
                </a:ext>
              </a:extLst>
            </p:cNvPr>
            <p:cNvSpPr/>
            <p:nvPr/>
          </p:nvSpPr>
          <p:spPr>
            <a:xfrm>
              <a:off x="-42671650" y="2895675"/>
              <a:ext cx="70125" cy="20525"/>
            </a:xfrm>
            <a:custGeom>
              <a:avLst/>
              <a:gdLst/>
              <a:ahLst/>
              <a:cxnLst/>
              <a:rect l="l" t="t" r="r" b="b"/>
              <a:pathLst>
                <a:path w="2805" h="821" extrusionOk="0">
                  <a:moveTo>
                    <a:pt x="442" y="1"/>
                  </a:moveTo>
                  <a:cubicBezTo>
                    <a:pt x="190" y="1"/>
                    <a:pt x="1" y="190"/>
                    <a:pt x="1" y="442"/>
                  </a:cubicBezTo>
                  <a:cubicBezTo>
                    <a:pt x="1" y="663"/>
                    <a:pt x="190" y="820"/>
                    <a:pt x="442" y="820"/>
                  </a:cubicBezTo>
                  <a:lnTo>
                    <a:pt x="2364" y="820"/>
                  </a:lnTo>
                  <a:cubicBezTo>
                    <a:pt x="2616" y="820"/>
                    <a:pt x="2773" y="631"/>
                    <a:pt x="2773" y="442"/>
                  </a:cubicBezTo>
                  <a:cubicBezTo>
                    <a:pt x="2805" y="190"/>
                    <a:pt x="2584" y="1"/>
                    <a:pt x="23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55;p25">
              <a:extLst>
                <a:ext uri="{FF2B5EF4-FFF2-40B4-BE49-F238E27FC236}">
                  <a16:creationId xmlns:a16="http://schemas.microsoft.com/office/drawing/2014/main" id="{F1E3D55D-C605-4A16-930E-036B9137C23C}"/>
                </a:ext>
              </a:extLst>
            </p:cNvPr>
            <p:cNvSpPr/>
            <p:nvPr/>
          </p:nvSpPr>
          <p:spPr>
            <a:xfrm>
              <a:off x="-42796875" y="2680675"/>
              <a:ext cx="319000" cy="318225"/>
            </a:xfrm>
            <a:custGeom>
              <a:avLst/>
              <a:gdLst/>
              <a:ahLst/>
              <a:cxnLst/>
              <a:rect l="l" t="t" r="r" b="b"/>
              <a:pathLst>
                <a:path w="12760" h="12729" extrusionOk="0">
                  <a:moveTo>
                    <a:pt x="9011" y="882"/>
                  </a:moveTo>
                  <a:cubicBezTo>
                    <a:pt x="9168" y="882"/>
                    <a:pt x="9357" y="914"/>
                    <a:pt x="9483" y="945"/>
                  </a:cubicBezTo>
                  <a:cubicBezTo>
                    <a:pt x="9799" y="1071"/>
                    <a:pt x="10051" y="1355"/>
                    <a:pt x="10177" y="1701"/>
                  </a:cubicBezTo>
                  <a:lnTo>
                    <a:pt x="2615" y="1701"/>
                  </a:lnTo>
                  <a:cubicBezTo>
                    <a:pt x="2804" y="1229"/>
                    <a:pt x="3245" y="882"/>
                    <a:pt x="3781" y="882"/>
                  </a:cubicBezTo>
                  <a:close/>
                  <a:moveTo>
                    <a:pt x="1733" y="3623"/>
                  </a:moveTo>
                  <a:lnTo>
                    <a:pt x="1733" y="5293"/>
                  </a:lnTo>
                  <a:lnTo>
                    <a:pt x="914" y="5293"/>
                  </a:lnTo>
                  <a:lnTo>
                    <a:pt x="914" y="3623"/>
                  </a:lnTo>
                  <a:close/>
                  <a:moveTo>
                    <a:pt x="11941" y="3623"/>
                  </a:moveTo>
                  <a:lnTo>
                    <a:pt x="11941" y="5293"/>
                  </a:lnTo>
                  <a:lnTo>
                    <a:pt x="11122" y="5293"/>
                  </a:lnTo>
                  <a:lnTo>
                    <a:pt x="11122" y="3623"/>
                  </a:lnTo>
                  <a:close/>
                  <a:moveTo>
                    <a:pt x="10240" y="2521"/>
                  </a:moveTo>
                  <a:lnTo>
                    <a:pt x="10240" y="5316"/>
                  </a:lnTo>
                  <a:lnTo>
                    <a:pt x="10240" y="5316"/>
                  </a:lnTo>
                  <a:cubicBezTo>
                    <a:pt x="10144" y="5293"/>
                    <a:pt x="10003" y="5293"/>
                    <a:pt x="9862" y="5293"/>
                  </a:cubicBezTo>
                  <a:lnTo>
                    <a:pt x="6932" y="5293"/>
                  </a:lnTo>
                  <a:lnTo>
                    <a:pt x="6932" y="2521"/>
                  </a:lnTo>
                  <a:close/>
                  <a:moveTo>
                    <a:pt x="6144" y="2521"/>
                  </a:moveTo>
                  <a:lnTo>
                    <a:pt x="6144" y="5293"/>
                  </a:lnTo>
                  <a:lnTo>
                    <a:pt x="2962" y="5293"/>
                  </a:lnTo>
                  <a:cubicBezTo>
                    <a:pt x="2804" y="5293"/>
                    <a:pt x="2678" y="5293"/>
                    <a:pt x="2552" y="5324"/>
                  </a:cubicBezTo>
                  <a:lnTo>
                    <a:pt x="2552" y="2521"/>
                  </a:lnTo>
                  <a:close/>
                  <a:moveTo>
                    <a:pt x="9893" y="6207"/>
                  </a:moveTo>
                  <a:cubicBezTo>
                    <a:pt x="10555" y="6207"/>
                    <a:pt x="11122" y="6742"/>
                    <a:pt x="11122" y="7404"/>
                  </a:cubicBezTo>
                  <a:lnTo>
                    <a:pt x="11122" y="9861"/>
                  </a:lnTo>
                  <a:cubicBezTo>
                    <a:pt x="11122" y="10019"/>
                    <a:pt x="11027" y="10145"/>
                    <a:pt x="10933" y="10208"/>
                  </a:cubicBezTo>
                  <a:cubicBezTo>
                    <a:pt x="10838" y="10239"/>
                    <a:pt x="10775" y="10302"/>
                    <a:pt x="10681" y="10302"/>
                  </a:cubicBezTo>
                  <a:lnTo>
                    <a:pt x="2143" y="10302"/>
                  </a:lnTo>
                  <a:cubicBezTo>
                    <a:pt x="1922" y="10302"/>
                    <a:pt x="1796" y="10176"/>
                    <a:pt x="1733" y="10019"/>
                  </a:cubicBezTo>
                  <a:cubicBezTo>
                    <a:pt x="1702" y="9924"/>
                    <a:pt x="1733" y="10050"/>
                    <a:pt x="1733" y="8254"/>
                  </a:cubicBezTo>
                  <a:lnTo>
                    <a:pt x="1733" y="7404"/>
                  </a:lnTo>
                  <a:cubicBezTo>
                    <a:pt x="1733" y="6994"/>
                    <a:pt x="1922" y="6616"/>
                    <a:pt x="2300" y="6396"/>
                  </a:cubicBezTo>
                  <a:cubicBezTo>
                    <a:pt x="2489" y="6270"/>
                    <a:pt x="2710" y="6207"/>
                    <a:pt x="2993" y="6207"/>
                  </a:cubicBezTo>
                  <a:close/>
                  <a:moveTo>
                    <a:pt x="3403" y="11090"/>
                  </a:moveTo>
                  <a:lnTo>
                    <a:pt x="3403" y="11909"/>
                  </a:lnTo>
                  <a:lnTo>
                    <a:pt x="2552" y="11909"/>
                  </a:lnTo>
                  <a:lnTo>
                    <a:pt x="2552" y="11090"/>
                  </a:lnTo>
                  <a:close/>
                  <a:moveTo>
                    <a:pt x="10271" y="11090"/>
                  </a:moveTo>
                  <a:lnTo>
                    <a:pt x="10271" y="11909"/>
                  </a:lnTo>
                  <a:lnTo>
                    <a:pt x="9452" y="11909"/>
                  </a:lnTo>
                  <a:lnTo>
                    <a:pt x="9452" y="11090"/>
                  </a:lnTo>
                  <a:close/>
                  <a:moveTo>
                    <a:pt x="3750" y="0"/>
                  </a:moveTo>
                  <a:cubicBezTo>
                    <a:pt x="2615" y="0"/>
                    <a:pt x="1670" y="945"/>
                    <a:pt x="1670" y="2079"/>
                  </a:cubicBezTo>
                  <a:lnTo>
                    <a:pt x="1670" y="2804"/>
                  </a:lnTo>
                  <a:lnTo>
                    <a:pt x="442" y="2804"/>
                  </a:lnTo>
                  <a:cubicBezTo>
                    <a:pt x="190" y="2804"/>
                    <a:pt x="0" y="2993"/>
                    <a:pt x="0" y="3214"/>
                  </a:cubicBezTo>
                  <a:lnTo>
                    <a:pt x="0" y="5671"/>
                  </a:lnTo>
                  <a:cubicBezTo>
                    <a:pt x="0" y="5923"/>
                    <a:pt x="190" y="6112"/>
                    <a:pt x="442" y="6112"/>
                  </a:cubicBezTo>
                  <a:lnTo>
                    <a:pt x="1261" y="6112"/>
                  </a:lnTo>
                  <a:cubicBezTo>
                    <a:pt x="977" y="6459"/>
                    <a:pt x="820" y="6900"/>
                    <a:pt x="820" y="7341"/>
                  </a:cubicBezTo>
                  <a:lnTo>
                    <a:pt x="820" y="9830"/>
                  </a:lnTo>
                  <a:cubicBezTo>
                    <a:pt x="820" y="10365"/>
                    <a:pt x="1198" y="10806"/>
                    <a:pt x="1670" y="10995"/>
                  </a:cubicBezTo>
                  <a:lnTo>
                    <a:pt x="1670" y="12287"/>
                  </a:lnTo>
                  <a:cubicBezTo>
                    <a:pt x="1670" y="12539"/>
                    <a:pt x="1859" y="12728"/>
                    <a:pt x="2048" y="12728"/>
                  </a:cubicBezTo>
                  <a:lnTo>
                    <a:pt x="3718" y="12728"/>
                  </a:lnTo>
                  <a:cubicBezTo>
                    <a:pt x="3939" y="12728"/>
                    <a:pt x="4096" y="12539"/>
                    <a:pt x="4096" y="12287"/>
                  </a:cubicBezTo>
                  <a:lnTo>
                    <a:pt x="4096" y="11090"/>
                  </a:lnTo>
                  <a:lnTo>
                    <a:pt x="8507" y="11090"/>
                  </a:lnTo>
                  <a:lnTo>
                    <a:pt x="8507" y="12287"/>
                  </a:lnTo>
                  <a:cubicBezTo>
                    <a:pt x="8507" y="12539"/>
                    <a:pt x="8696" y="12728"/>
                    <a:pt x="8916" y="12728"/>
                  </a:cubicBezTo>
                  <a:lnTo>
                    <a:pt x="10555" y="12728"/>
                  </a:lnTo>
                  <a:cubicBezTo>
                    <a:pt x="10807" y="12728"/>
                    <a:pt x="10964" y="12539"/>
                    <a:pt x="10964" y="12287"/>
                  </a:cubicBezTo>
                  <a:lnTo>
                    <a:pt x="10964" y="10995"/>
                  </a:lnTo>
                  <a:cubicBezTo>
                    <a:pt x="11468" y="10838"/>
                    <a:pt x="11783" y="10365"/>
                    <a:pt x="11783" y="9830"/>
                  </a:cubicBezTo>
                  <a:lnTo>
                    <a:pt x="11783" y="7341"/>
                  </a:lnTo>
                  <a:cubicBezTo>
                    <a:pt x="11783" y="6868"/>
                    <a:pt x="11626" y="6427"/>
                    <a:pt x="11374" y="6112"/>
                  </a:cubicBezTo>
                  <a:lnTo>
                    <a:pt x="12224" y="6112"/>
                  </a:lnTo>
                  <a:cubicBezTo>
                    <a:pt x="12445" y="6112"/>
                    <a:pt x="12602" y="5923"/>
                    <a:pt x="12602" y="5671"/>
                  </a:cubicBezTo>
                  <a:lnTo>
                    <a:pt x="12602" y="3214"/>
                  </a:lnTo>
                  <a:cubicBezTo>
                    <a:pt x="12760" y="2993"/>
                    <a:pt x="12571" y="2804"/>
                    <a:pt x="12319" y="2804"/>
                  </a:cubicBezTo>
                  <a:lnTo>
                    <a:pt x="11059" y="2804"/>
                  </a:lnTo>
                  <a:lnTo>
                    <a:pt x="11059" y="2079"/>
                  </a:lnTo>
                  <a:cubicBezTo>
                    <a:pt x="11059" y="945"/>
                    <a:pt x="10145" y="0"/>
                    <a:pt x="89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56;p25">
              <a:extLst>
                <a:ext uri="{FF2B5EF4-FFF2-40B4-BE49-F238E27FC236}">
                  <a16:creationId xmlns:a16="http://schemas.microsoft.com/office/drawing/2014/main" id="{55D3BAC5-D2EF-4BF8-AAF0-5A307237FB84}"/>
                </a:ext>
              </a:extLst>
            </p:cNvPr>
            <p:cNvSpPr/>
            <p:nvPr/>
          </p:nvSpPr>
          <p:spPr>
            <a:xfrm>
              <a:off x="-42753550" y="2854500"/>
              <a:ext cx="63825" cy="61700"/>
            </a:xfrm>
            <a:custGeom>
              <a:avLst/>
              <a:gdLst/>
              <a:ahLst/>
              <a:cxnLst/>
              <a:rect l="l" t="t" r="r" b="b"/>
              <a:pathLst>
                <a:path w="2553" h="2468" extrusionOk="0">
                  <a:moveTo>
                    <a:pt x="1263" y="829"/>
                  </a:moveTo>
                  <a:cubicBezTo>
                    <a:pt x="1435" y="829"/>
                    <a:pt x="1565" y="949"/>
                    <a:pt x="1639" y="1144"/>
                  </a:cubicBezTo>
                  <a:cubicBezTo>
                    <a:pt x="1718" y="1410"/>
                    <a:pt x="1483" y="1676"/>
                    <a:pt x="1218" y="1676"/>
                  </a:cubicBezTo>
                  <a:cubicBezTo>
                    <a:pt x="1170" y="1676"/>
                    <a:pt x="1120" y="1668"/>
                    <a:pt x="1071" y="1648"/>
                  </a:cubicBezTo>
                  <a:cubicBezTo>
                    <a:pt x="945" y="1616"/>
                    <a:pt x="882" y="1490"/>
                    <a:pt x="851" y="1364"/>
                  </a:cubicBezTo>
                  <a:cubicBezTo>
                    <a:pt x="756" y="1144"/>
                    <a:pt x="914" y="892"/>
                    <a:pt x="1103" y="860"/>
                  </a:cubicBezTo>
                  <a:cubicBezTo>
                    <a:pt x="1160" y="839"/>
                    <a:pt x="1213" y="829"/>
                    <a:pt x="1263" y="829"/>
                  </a:cubicBezTo>
                  <a:close/>
                  <a:moveTo>
                    <a:pt x="1234" y="0"/>
                  </a:moveTo>
                  <a:cubicBezTo>
                    <a:pt x="841" y="0"/>
                    <a:pt x="443" y="194"/>
                    <a:pt x="189" y="545"/>
                  </a:cubicBezTo>
                  <a:cubicBezTo>
                    <a:pt x="95" y="734"/>
                    <a:pt x="0" y="986"/>
                    <a:pt x="0" y="1238"/>
                  </a:cubicBezTo>
                  <a:cubicBezTo>
                    <a:pt x="0" y="1932"/>
                    <a:pt x="567" y="2467"/>
                    <a:pt x="1229" y="2467"/>
                  </a:cubicBezTo>
                  <a:cubicBezTo>
                    <a:pt x="1765" y="2467"/>
                    <a:pt x="2237" y="2121"/>
                    <a:pt x="2395" y="1616"/>
                  </a:cubicBezTo>
                  <a:cubicBezTo>
                    <a:pt x="2552" y="1081"/>
                    <a:pt x="2363" y="514"/>
                    <a:pt x="1922" y="230"/>
                  </a:cubicBezTo>
                  <a:cubicBezTo>
                    <a:pt x="1718" y="74"/>
                    <a:pt x="1477" y="0"/>
                    <a:pt x="12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57;p25">
              <a:extLst>
                <a:ext uri="{FF2B5EF4-FFF2-40B4-BE49-F238E27FC236}">
                  <a16:creationId xmlns:a16="http://schemas.microsoft.com/office/drawing/2014/main" id="{79AC979D-4796-4CE6-9EF2-FE1E10439714}"/>
                </a:ext>
              </a:extLst>
            </p:cNvPr>
            <p:cNvSpPr/>
            <p:nvPr/>
          </p:nvSpPr>
          <p:spPr>
            <a:xfrm>
              <a:off x="-42581850" y="2853950"/>
              <a:ext cx="63025" cy="61475"/>
            </a:xfrm>
            <a:custGeom>
              <a:avLst/>
              <a:gdLst/>
              <a:ahLst/>
              <a:cxnLst/>
              <a:rect l="l" t="t" r="r" b="b"/>
              <a:pathLst>
                <a:path w="2521" h="2459" extrusionOk="0">
                  <a:moveTo>
                    <a:pt x="1269" y="860"/>
                  </a:moveTo>
                  <a:cubicBezTo>
                    <a:pt x="1493" y="860"/>
                    <a:pt x="1670" y="1049"/>
                    <a:pt x="1670" y="1260"/>
                  </a:cubicBezTo>
                  <a:cubicBezTo>
                    <a:pt x="1670" y="1481"/>
                    <a:pt x="1576" y="1638"/>
                    <a:pt x="1355" y="1670"/>
                  </a:cubicBezTo>
                  <a:cubicBezTo>
                    <a:pt x="1311" y="1683"/>
                    <a:pt x="1268" y="1689"/>
                    <a:pt x="1227" y="1689"/>
                  </a:cubicBezTo>
                  <a:cubicBezTo>
                    <a:pt x="1063" y="1689"/>
                    <a:pt x="927" y="1588"/>
                    <a:pt x="851" y="1386"/>
                  </a:cubicBezTo>
                  <a:cubicBezTo>
                    <a:pt x="788" y="1166"/>
                    <a:pt x="882" y="945"/>
                    <a:pt x="1135" y="882"/>
                  </a:cubicBezTo>
                  <a:cubicBezTo>
                    <a:pt x="1180" y="867"/>
                    <a:pt x="1225" y="860"/>
                    <a:pt x="1269" y="860"/>
                  </a:cubicBezTo>
                  <a:close/>
                  <a:moveTo>
                    <a:pt x="1261" y="0"/>
                  </a:moveTo>
                  <a:cubicBezTo>
                    <a:pt x="567" y="0"/>
                    <a:pt x="0" y="567"/>
                    <a:pt x="32" y="1229"/>
                  </a:cubicBezTo>
                  <a:cubicBezTo>
                    <a:pt x="32" y="1874"/>
                    <a:pt x="541" y="2459"/>
                    <a:pt x="1208" y="2459"/>
                  </a:cubicBezTo>
                  <a:cubicBezTo>
                    <a:pt x="1226" y="2459"/>
                    <a:pt x="1243" y="2458"/>
                    <a:pt x="1261" y="2458"/>
                  </a:cubicBezTo>
                  <a:cubicBezTo>
                    <a:pt x="1922" y="2458"/>
                    <a:pt x="2521" y="1891"/>
                    <a:pt x="2458" y="1229"/>
                  </a:cubicBezTo>
                  <a:cubicBezTo>
                    <a:pt x="2521" y="567"/>
                    <a:pt x="1954" y="0"/>
                    <a:pt x="12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458;p25">
            <a:extLst>
              <a:ext uri="{FF2B5EF4-FFF2-40B4-BE49-F238E27FC236}">
                <a16:creationId xmlns:a16="http://schemas.microsoft.com/office/drawing/2014/main" id="{6C62DC9D-4CF0-4EE4-B3EA-A7F8C3F73E31}"/>
              </a:ext>
            </a:extLst>
          </p:cNvPr>
          <p:cNvGrpSpPr/>
          <p:nvPr/>
        </p:nvGrpSpPr>
        <p:grpSpPr>
          <a:xfrm>
            <a:off x="11075434" y="1853461"/>
            <a:ext cx="352223" cy="290077"/>
            <a:chOff x="-26986100" y="2735800"/>
            <a:chExt cx="294575" cy="242600"/>
          </a:xfrm>
        </p:grpSpPr>
        <p:sp>
          <p:nvSpPr>
            <p:cNvPr id="76" name="Google Shape;459;p25">
              <a:extLst>
                <a:ext uri="{FF2B5EF4-FFF2-40B4-BE49-F238E27FC236}">
                  <a16:creationId xmlns:a16="http://schemas.microsoft.com/office/drawing/2014/main" id="{360E88D8-C0E6-4D79-AF9D-1DE50E16E2F9}"/>
                </a:ext>
              </a:extLst>
            </p:cNvPr>
            <p:cNvSpPr/>
            <p:nvPr/>
          </p:nvSpPr>
          <p:spPr>
            <a:xfrm>
              <a:off x="-26986100" y="2735800"/>
              <a:ext cx="294575" cy="242600"/>
            </a:xfrm>
            <a:custGeom>
              <a:avLst/>
              <a:gdLst/>
              <a:ahLst/>
              <a:cxnLst/>
              <a:rect l="l" t="t" r="r" b="b"/>
              <a:pathLst>
                <a:path w="11783" h="9704" extrusionOk="0">
                  <a:moveTo>
                    <a:pt x="3781" y="757"/>
                  </a:moveTo>
                  <a:cubicBezTo>
                    <a:pt x="3970" y="757"/>
                    <a:pt x="4127" y="914"/>
                    <a:pt x="4127" y="1103"/>
                  </a:cubicBezTo>
                  <a:lnTo>
                    <a:pt x="4127" y="1481"/>
                  </a:lnTo>
                  <a:lnTo>
                    <a:pt x="3434" y="1481"/>
                  </a:lnTo>
                  <a:lnTo>
                    <a:pt x="3434" y="1103"/>
                  </a:lnTo>
                  <a:cubicBezTo>
                    <a:pt x="3434" y="914"/>
                    <a:pt x="3592" y="757"/>
                    <a:pt x="3781" y="757"/>
                  </a:cubicBezTo>
                  <a:close/>
                  <a:moveTo>
                    <a:pt x="9137" y="2804"/>
                  </a:moveTo>
                  <a:cubicBezTo>
                    <a:pt x="9515" y="2836"/>
                    <a:pt x="9924" y="3088"/>
                    <a:pt x="10082" y="3466"/>
                  </a:cubicBezTo>
                  <a:lnTo>
                    <a:pt x="10932" y="5608"/>
                  </a:lnTo>
                  <a:lnTo>
                    <a:pt x="9357" y="5608"/>
                  </a:lnTo>
                  <a:cubicBezTo>
                    <a:pt x="9168" y="5608"/>
                    <a:pt x="9010" y="5451"/>
                    <a:pt x="9010" y="5262"/>
                  </a:cubicBezTo>
                  <a:lnTo>
                    <a:pt x="9010" y="2804"/>
                  </a:lnTo>
                  <a:close/>
                  <a:moveTo>
                    <a:pt x="6522" y="2143"/>
                  </a:moveTo>
                  <a:cubicBezTo>
                    <a:pt x="6742" y="2143"/>
                    <a:pt x="6900" y="2300"/>
                    <a:pt x="6900" y="2489"/>
                  </a:cubicBezTo>
                  <a:lnTo>
                    <a:pt x="6900" y="6301"/>
                  </a:lnTo>
                  <a:lnTo>
                    <a:pt x="630" y="6301"/>
                  </a:lnTo>
                  <a:lnTo>
                    <a:pt x="630" y="2489"/>
                  </a:lnTo>
                  <a:cubicBezTo>
                    <a:pt x="630" y="2300"/>
                    <a:pt x="788" y="2143"/>
                    <a:pt x="977" y="2143"/>
                  </a:cubicBezTo>
                  <a:close/>
                  <a:moveTo>
                    <a:pt x="6900" y="7026"/>
                  </a:moveTo>
                  <a:lnTo>
                    <a:pt x="6900" y="8412"/>
                  </a:lnTo>
                  <a:lnTo>
                    <a:pt x="3340" y="8412"/>
                  </a:lnTo>
                  <a:cubicBezTo>
                    <a:pt x="3182" y="8003"/>
                    <a:pt x="2836" y="7688"/>
                    <a:pt x="2363" y="7688"/>
                  </a:cubicBezTo>
                  <a:cubicBezTo>
                    <a:pt x="1890" y="7688"/>
                    <a:pt x="1544" y="7971"/>
                    <a:pt x="1386" y="8412"/>
                  </a:cubicBezTo>
                  <a:lnTo>
                    <a:pt x="977" y="8412"/>
                  </a:lnTo>
                  <a:cubicBezTo>
                    <a:pt x="788" y="8412"/>
                    <a:pt x="630" y="8255"/>
                    <a:pt x="630" y="8034"/>
                  </a:cubicBezTo>
                  <a:lnTo>
                    <a:pt x="630" y="7026"/>
                  </a:lnTo>
                  <a:close/>
                  <a:moveTo>
                    <a:pt x="8349" y="2836"/>
                  </a:moveTo>
                  <a:lnTo>
                    <a:pt x="8349" y="5293"/>
                  </a:lnTo>
                  <a:cubicBezTo>
                    <a:pt x="8349" y="5892"/>
                    <a:pt x="8821" y="6301"/>
                    <a:pt x="9357" y="6301"/>
                  </a:cubicBezTo>
                  <a:lnTo>
                    <a:pt x="11090" y="6301"/>
                  </a:lnTo>
                  <a:lnTo>
                    <a:pt x="11090" y="7026"/>
                  </a:lnTo>
                  <a:lnTo>
                    <a:pt x="10743" y="7026"/>
                  </a:lnTo>
                  <a:cubicBezTo>
                    <a:pt x="10554" y="7026"/>
                    <a:pt x="10397" y="7184"/>
                    <a:pt x="10397" y="7373"/>
                  </a:cubicBezTo>
                  <a:cubicBezTo>
                    <a:pt x="10397" y="7562"/>
                    <a:pt x="10554" y="7719"/>
                    <a:pt x="10743" y="7719"/>
                  </a:cubicBezTo>
                  <a:lnTo>
                    <a:pt x="11090" y="7719"/>
                  </a:lnTo>
                  <a:lnTo>
                    <a:pt x="11090" y="8097"/>
                  </a:lnTo>
                  <a:cubicBezTo>
                    <a:pt x="11090" y="8255"/>
                    <a:pt x="10932" y="8412"/>
                    <a:pt x="10743" y="8412"/>
                  </a:cubicBezTo>
                  <a:lnTo>
                    <a:pt x="10365" y="8412"/>
                  </a:lnTo>
                  <a:cubicBezTo>
                    <a:pt x="10208" y="8003"/>
                    <a:pt x="9830" y="7688"/>
                    <a:pt x="9357" y="7688"/>
                  </a:cubicBezTo>
                  <a:cubicBezTo>
                    <a:pt x="8947" y="7688"/>
                    <a:pt x="8538" y="7971"/>
                    <a:pt x="8380" y="8412"/>
                  </a:cubicBezTo>
                  <a:lnTo>
                    <a:pt x="7593" y="8412"/>
                  </a:lnTo>
                  <a:lnTo>
                    <a:pt x="7593" y="2836"/>
                  </a:lnTo>
                  <a:close/>
                  <a:moveTo>
                    <a:pt x="2363" y="8349"/>
                  </a:moveTo>
                  <a:cubicBezTo>
                    <a:pt x="2552" y="8349"/>
                    <a:pt x="2709" y="8507"/>
                    <a:pt x="2709" y="8727"/>
                  </a:cubicBezTo>
                  <a:cubicBezTo>
                    <a:pt x="2709" y="8916"/>
                    <a:pt x="2552" y="9074"/>
                    <a:pt x="2363" y="9074"/>
                  </a:cubicBezTo>
                  <a:cubicBezTo>
                    <a:pt x="2174" y="9074"/>
                    <a:pt x="2016" y="8916"/>
                    <a:pt x="2016" y="8727"/>
                  </a:cubicBezTo>
                  <a:cubicBezTo>
                    <a:pt x="2016" y="8507"/>
                    <a:pt x="2174" y="8349"/>
                    <a:pt x="2363" y="8349"/>
                  </a:cubicBezTo>
                  <a:close/>
                  <a:moveTo>
                    <a:pt x="9326" y="8349"/>
                  </a:moveTo>
                  <a:cubicBezTo>
                    <a:pt x="9515" y="8349"/>
                    <a:pt x="9672" y="8507"/>
                    <a:pt x="9672" y="8727"/>
                  </a:cubicBezTo>
                  <a:cubicBezTo>
                    <a:pt x="9672" y="8916"/>
                    <a:pt x="9515" y="9074"/>
                    <a:pt x="9326" y="9074"/>
                  </a:cubicBezTo>
                  <a:cubicBezTo>
                    <a:pt x="9137" y="9074"/>
                    <a:pt x="8979" y="8916"/>
                    <a:pt x="8979" y="8727"/>
                  </a:cubicBezTo>
                  <a:cubicBezTo>
                    <a:pt x="8979" y="8507"/>
                    <a:pt x="9137" y="8349"/>
                    <a:pt x="9326" y="8349"/>
                  </a:cubicBezTo>
                  <a:close/>
                  <a:moveTo>
                    <a:pt x="3781" y="1"/>
                  </a:moveTo>
                  <a:cubicBezTo>
                    <a:pt x="3182" y="1"/>
                    <a:pt x="2741" y="473"/>
                    <a:pt x="2741" y="1040"/>
                  </a:cubicBezTo>
                  <a:lnTo>
                    <a:pt x="2741" y="1387"/>
                  </a:lnTo>
                  <a:lnTo>
                    <a:pt x="1008" y="1387"/>
                  </a:lnTo>
                  <a:cubicBezTo>
                    <a:pt x="441" y="1387"/>
                    <a:pt x="0" y="1859"/>
                    <a:pt x="0" y="2395"/>
                  </a:cubicBezTo>
                  <a:lnTo>
                    <a:pt x="0" y="7971"/>
                  </a:lnTo>
                  <a:cubicBezTo>
                    <a:pt x="0" y="8538"/>
                    <a:pt x="473" y="8979"/>
                    <a:pt x="1008" y="8979"/>
                  </a:cubicBezTo>
                  <a:lnTo>
                    <a:pt x="1418" y="8979"/>
                  </a:lnTo>
                  <a:cubicBezTo>
                    <a:pt x="1575" y="9389"/>
                    <a:pt x="1922" y="9704"/>
                    <a:pt x="2394" y="9704"/>
                  </a:cubicBezTo>
                  <a:cubicBezTo>
                    <a:pt x="2867" y="9704"/>
                    <a:pt x="3214" y="9420"/>
                    <a:pt x="3371" y="8979"/>
                  </a:cubicBezTo>
                  <a:lnTo>
                    <a:pt x="8380" y="8979"/>
                  </a:lnTo>
                  <a:cubicBezTo>
                    <a:pt x="8538" y="9389"/>
                    <a:pt x="8916" y="9704"/>
                    <a:pt x="9389" y="9704"/>
                  </a:cubicBezTo>
                  <a:cubicBezTo>
                    <a:pt x="9798" y="9704"/>
                    <a:pt x="10208" y="9420"/>
                    <a:pt x="10365" y="8979"/>
                  </a:cubicBezTo>
                  <a:lnTo>
                    <a:pt x="10743" y="8979"/>
                  </a:lnTo>
                  <a:cubicBezTo>
                    <a:pt x="11342" y="8979"/>
                    <a:pt x="11783" y="8507"/>
                    <a:pt x="11783" y="7971"/>
                  </a:cubicBezTo>
                  <a:lnTo>
                    <a:pt x="11783" y="6144"/>
                  </a:lnTo>
                  <a:cubicBezTo>
                    <a:pt x="11783" y="6112"/>
                    <a:pt x="11783" y="5986"/>
                    <a:pt x="11720" y="5892"/>
                  </a:cubicBezTo>
                  <a:cubicBezTo>
                    <a:pt x="11688" y="5766"/>
                    <a:pt x="11688" y="5671"/>
                    <a:pt x="11657" y="5577"/>
                  </a:cubicBezTo>
                  <a:lnTo>
                    <a:pt x="10712" y="3214"/>
                  </a:lnTo>
                  <a:cubicBezTo>
                    <a:pt x="10428" y="2521"/>
                    <a:pt x="9798" y="2080"/>
                    <a:pt x="9105" y="2080"/>
                  </a:cubicBezTo>
                  <a:lnTo>
                    <a:pt x="7530" y="2080"/>
                  </a:lnTo>
                  <a:cubicBezTo>
                    <a:pt x="7372" y="1702"/>
                    <a:pt x="6994" y="1387"/>
                    <a:pt x="6522" y="1387"/>
                  </a:cubicBezTo>
                  <a:lnTo>
                    <a:pt x="4789" y="1387"/>
                  </a:lnTo>
                  <a:lnTo>
                    <a:pt x="4789" y="1040"/>
                  </a:lnTo>
                  <a:cubicBezTo>
                    <a:pt x="4789" y="442"/>
                    <a:pt x="4316" y="1"/>
                    <a:pt x="37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60;p25">
              <a:extLst>
                <a:ext uri="{FF2B5EF4-FFF2-40B4-BE49-F238E27FC236}">
                  <a16:creationId xmlns:a16="http://schemas.microsoft.com/office/drawing/2014/main" id="{A15AE219-7192-4ACD-9CE4-6BEFACDBBC83}"/>
                </a:ext>
              </a:extLst>
            </p:cNvPr>
            <p:cNvSpPr/>
            <p:nvPr/>
          </p:nvSpPr>
          <p:spPr>
            <a:xfrm>
              <a:off x="-26927050" y="2805900"/>
              <a:ext cx="70925" cy="70900"/>
            </a:xfrm>
            <a:custGeom>
              <a:avLst/>
              <a:gdLst/>
              <a:ahLst/>
              <a:cxnLst/>
              <a:rect l="l" t="t" r="r" b="b"/>
              <a:pathLst>
                <a:path w="2837" h="2836" extrusionOk="0">
                  <a:moveTo>
                    <a:pt x="1419" y="0"/>
                  </a:moveTo>
                  <a:cubicBezTo>
                    <a:pt x="1230" y="0"/>
                    <a:pt x="1072" y="158"/>
                    <a:pt x="1072" y="347"/>
                  </a:cubicBezTo>
                  <a:lnTo>
                    <a:pt x="1072" y="1072"/>
                  </a:lnTo>
                  <a:lnTo>
                    <a:pt x="347" y="1072"/>
                  </a:lnTo>
                  <a:cubicBezTo>
                    <a:pt x="158" y="1072"/>
                    <a:pt x="1" y="1229"/>
                    <a:pt x="1" y="1418"/>
                  </a:cubicBezTo>
                  <a:cubicBezTo>
                    <a:pt x="1" y="1607"/>
                    <a:pt x="158" y="1765"/>
                    <a:pt x="347" y="1765"/>
                  </a:cubicBezTo>
                  <a:lnTo>
                    <a:pt x="1072" y="1765"/>
                  </a:lnTo>
                  <a:lnTo>
                    <a:pt x="1072" y="2489"/>
                  </a:lnTo>
                  <a:cubicBezTo>
                    <a:pt x="1072" y="2678"/>
                    <a:pt x="1230" y="2836"/>
                    <a:pt x="1419" y="2836"/>
                  </a:cubicBezTo>
                  <a:cubicBezTo>
                    <a:pt x="1608" y="2836"/>
                    <a:pt x="1765" y="2678"/>
                    <a:pt x="1765" y="2489"/>
                  </a:cubicBezTo>
                  <a:lnTo>
                    <a:pt x="1765" y="1765"/>
                  </a:lnTo>
                  <a:lnTo>
                    <a:pt x="2490" y="1765"/>
                  </a:lnTo>
                  <a:cubicBezTo>
                    <a:pt x="2679" y="1765"/>
                    <a:pt x="2836" y="1607"/>
                    <a:pt x="2836" y="1418"/>
                  </a:cubicBezTo>
                  <a:cubicBezTo>
                    <a:pt x="2836" y="1229"/>
                    <a:pt x="2679" y="1072"/>
                    <a:pt x="2490" y="1072"/>
                  </a:cubicBezTo>
                  <a:lnTo>
                    <a:pt x="1765" y="1072"/>
                  </a:lnTo>
                  <a:lnTo>
                    <a:pt x="1765" y="347"/>
                  </a:lnTo>
                  <a:cubicBezTo>
                    <a:pt x="1765" y="158"/>
                    <a:pt x="1608" y="0"/>
                    <a:pt x="14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 name="Google Shape;461;p25">
            <a:extLst>
              <a:ext uri="{FF2B5EF4-FFF2-40B4-BE49-F238E27FC236}">
                <a16:creationId xmlns:a16="http://schemas.microsoft.com/office/drawing/2014/main" id="{839A0FFB-183C-4D11-8C84-59F09C722517}"/>
              </a:ext>
            </a:extLst>
          </p:cNvPr>
          <p:cNvGrpSpPr/>
          <p:nvPr/>
        </p:nvGrpSpPr>
        <p:grpSpPr>
          <a:xfrm>
            <a:off x="10103494" y="5074238"/>
            <a:ext cx="340168" cy="309628"/>
            <a:chOff x="1487200" y="4421025"/>
            <a:chExt cx="483125" cy="439750"/>
          </a:xfrm>
        </p:grpSpPr>
        <p:sp>
          <p:nvSpPr>
            <p:cNvPr id="79" name="Google Shape;462;p25">
              <a:extLst>
                <a:ext uri="{FF2B5EF4-FFF2-40B4-BE49-F238E27FC236}">
                  <a16:creationId xmlns:a16="http://schemas.microsoft.com/office/drawing/2014/main" id="{85302AC9-D3B1-4638-8271-CE9F03D8F9B4}"/>
                </a:ext>
              </a:extLst>
            </p:cNvPr>
            <p:cNvSpPr/>
            <p:nvPr/>
          </p:nvSpPr>
          <p:spPr>
            <a:xfrm>
              <a:off x="1487200" y="4421025"/>
              <a:ext cx="483125" cy="439750"/>
            </a:xfrm>
            <a:custGeom>
              <a:avLst/>
              <a:gdLst/>
              <a:ahLst/>
              <a:cxnLst/>
              <a:rect l="l" t="t" r="r" b="b"/>
              <a:pathLst>
                <a:path w="19325" h="17590" extrusionOk="0">
                  <a:moveTo>
                    <a:pt x="12818" y="1130"/>
                  </a:moveTo>
                  <a:cubicBezTo>
                    <a:pt x="14361" y="1130"/>
                    <a:pt x="15671" y="2389"/>
                    <a:pt x="15867" y="4059"/>
                  </a:cubicBezTo>
                  <a:cubicBezTo>
                    <a:pt x="15867" y="4077"/>
                    <a:pt x="15870" y="4095"/>
                    <a:pt x="15873" y="4110"/>
                  </a:cubicBezTo>
                  <a:lnTo>
                    <a:pt x="16242" y="5871"/>
                  </a:lnTo>
                  <a:lnTo>
                    <a:pt x="9406" y="5871"/>
                  </a:lnTo>
                  <a:lnTo>
                    <a:pt x="11707" y="4110"/>
                  </a:lnTo>
                  <a:cubicBezTo>
                    <a:pt x="11957" y="3920"/>
                    <a:pt x="12008" y="3561"/>
                    <a:pt x="11815" y="3310"/>
                  </a:cubicBezTo>
                  <a:cubicBezTo>
                    <a:pt x="11703" y="3166"/>
                    <a:pt x="11534" y="3091"/>
                    <a:pt x="11364" y="3091"/>
                  </a:cubicBezTo>
                  <a:cubicBezTo>
                    <a:pt x="11242" y="3091"/>
                    <a:pt x="11119" y="3130"/>
                    <a:pt x="11015" y="3211"/>
                  </a:cubicBezTo>
                  <a:lnTo>
                    <a:pt x="7618" y="5816"/>
                  </a:lnTo>
                  <a:cubicBezTo>
                    <a:pt x="7597" y="5835"/>
                    <a:pt x="7576" y="5853"/>
                    <a:pt x="7558" y="5871"/>
                  </a:cubicBezTo>
                  <a:lnTo>
                    <a:pt x="3083" y="5871"/>
                  </a:lnTo>
                  <a:lnTo>
                    <a:pt x="3451" y="4110"/>
                  </a:lnTo>
                  <a:cubicBezTo>
                    <a:pt x="3454" y="4095"/>
                    <a:pt x="3457" y="4077"/>
                    <a:pt x="3460" y="4059"/>
                  </a:cubicBezTo>
                  <a:cubicBezTo>
                    <a:pt x="3654" y="2389"/>
                    <a:pt x="4964" y="1130"/>
                    <a:pt x="6507" y="1130"/>
                  </a:cubicBezTo>
                  <a:close/>
                  <a:moveTo>
                    <a:pt x="16939" y="7021"/>
                  </a:moveTo>
                  <a:cubicBezTo>
                    <a:pt x="17631" y="7021"/>
                    <a:pt x="18192" y="7580"/>
                    <a:pt x="18192" y="8274"/>
                  </a:cubicBezTo>
                  <a:lnTo>
                    <a:pt x="18192" y="11913"/>
                  </a:lnTo>
                  <a:cubicBezTo>
                    <a:pt x="18192" y="12604"/>
                    <a:pt x="17631" y="13163"/>
                    <a:pt x="16939" y="13166"/>
                  </a:cubicBezTo>
                  <a:lnTo>
                    <a:pt x="2385" y="13166"/>
                  </a:lnTo>
                  <a:cubicBezTo>
                    <a:pt x="1694" y="13163"/>
                    <a:pt x="1132" y="12604"/>
                    <a:pt x="1132" y="11913"/>
                  </a:cubicBezTo>
                  <a:lnTo>
                    <a:pt x="1132" y="8274"/>
                  </a:lnTo>
                  <a:cubicBezTo>
                    <a:pt x="1132" y="7580"/>
                    <a:pt x="1694" y="7021"/>
                    <a:pt x="2385" y="7021"/>
                  </a:cubicBezTo>
                  <a:close/>
                  <a:moveTo>
                    <a:pt x="5813" y="14304"/>
                  </a:moveTo>
                  <a:lnTo>
                    <a:pt x="5813" y="15889"/>
                  </a:lnTo>
                  <a:cubicBezTo>
                    <a:pt x="5813" y="16203"/>
                    <a:pt x="5559" y="16457"/>
                    <a:pt x="5248" y="16457"/>
                  </a:cubicBezTo>
                  <a:lnTo>
                    <a:pt x="3874" y="16457"/>
                  </a:lnTo>
                  <a:cubicBezTo>
                    <a:pt x="3560" y="16457"/>
                    <a:pt x="3306" y="16203"/>
                    <a:pt x="3306" y="15889"/>
                  </a:cubicBezTo>
                  <a:lnTo>
                    <a:pt x="3306" y="14304"/>
                  </a:lnTo>
                  <a:close/>
                  <a:moveTo>
                    <a:pt x="16018" y="14304"/>
                  </a:moveTo>
                  <a:lnTo>
                    <a:pt x="16018" y="15889"/>
                  </a:lnTo>
                  <a:cubicBezTo>
                    <a:pt x="16018" y="16203"/>
                    <a:pt x="15765" y="16457"/>
                    <a:pt x="15454" y="16457"/>
                  </a:cubicBezTo>
                  <a:lnTo>
                    <a:pt x="14080" y="16457"/>
                  </a:lnTo>
                  <a:cubicBezTo>
                    <a:pt x="13766" y="16457"/>
                    <a:pt x="13512" y="16203"/>
                    <a:pt x="13512" y="15889"/>
                  </a:cubicBezTo>
                  <a:lnTo>
                    <a:pt x="13512" y="14304"/>
                  </a:lnTo>
                  <a:close/>
                  <a:moveTo>
                    <a:pt x="6507" y="1"/>
                  </a:moveTo>
                  <a:cubicBezTo>
                    <a:pt x="4396" y="1"/>
                    <a:pt x="2609" y="1677"/>
                    <a:pt x="2337" y="3902"/>
                  </a:cubicBezTo>
                  <a:lnTo>
                    <a:pt x="1911" y="5934"/>
                  </a:lnTo>
                  <a:cubicBezTo>
                    <a:pt x="800" y="6161"/>
                    <a:pt x="0" y="7139"/>
                    <a:pt x="0" y="8274"/>
                  </a:cubicBezTo>
                  <a:lnTo>
                    <a:pt x="0" y="11910"/>
                  </a:lnTo>
                  <a:cubicBezTo>
                    <a:pt x="3" y="13145"/>
                    <a:pt x="945" y="14177"/>
                    <a:pt x="2174" y="14286"/>
                  </a:cubicBezTo>
                  <a:lnTo>
                    <a:pt x="2174" y="15889"/>
                  </a:lnTo>
                  <a:cubicBezTo>
                    <a:pt x="2174" y="16828"/>
                    <a:pt x="2935" y="17586"/>
                    <a:pt x="3874" y="17589"/>
                  </a:cubicBezTo>
                  <a:lnTo>
                    <a:pt x="5248" y="17589"/>
                  </a:lnTo>
                  <a:cubicBezTo>
                    <a:pt x="6184" y="17586"/>
                    <a:pt x="6945" y="16828"/>
                    <a:pt x="6945" y="15889"/>
                  </a:cubicBezTo>
                  <a:lnTo>
                    <a:pt x="6945" y="14298"/>
                  </a:lnTo>
                  <a:lnTo>
                    <a:pt x="12380" y="14298"/>
                  </a:lnTo>
                  <a:lnTo>
                    <a:pt x="12380" y="15889"/>
                  </a:lnTo>
                  <a:cubicBezTo>
                    <a:pt x="12380" y="16828"/>
                    <a:pt x="13141" y="17586"/>
                    <a:pt x="14080" y="17589"/>
                  </a:cubicBezTo>
                  <a:lnTo>
                    <a:pt x="15454" y="17589"/>
                  </a:lnTo>
                  <a:cubicBezTo>
                    <a:pt x="16390" y="17586"/>
                    <a:pt x="17151" y="16828"/>
                    <a:pt x="17151" y="15889"/>
                  </a:cubicBezTo>
                  <a:lnTo>
                    <a:pt x="17151" y="14286"/>
                  </a:lnTo>
                  <a:cubicBezTo>
                    <a:pt x="18380" y="14177"/>
                    <a:pt x="19322" y="13145"/>
                    <a:pt x="19325" y="11913"/>
                  </a:cubicBezTo>
                  <a:lnTo>
                    <a:pt x="19325" y="8274"/>
                  </a:lnTo>
                  <a:cubicBezTo>
                    <a:pt x="19325" y="7139"/>
                    <a:pt x="18524" y="6161"/>
                    <a:pt x="17413" y="5934"/>
                  </a:cubicBezTo>
                  <a:lnTo>
                    <a:pt x="16988" y="3902"/>
                  </a:lnTo>
                  <a:cubicBezTo>
                    <a:pt x="16716" y="1677"/>
                    <a:pt x="14928" y="1"/>
                    <a:pt x="128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0" name="Google Shape;463;p25">
              <a:extLst>
                <a:ext uri="{FF2B5EF4-FFF2-40B4-BE49-F238E27FC236}">
                  <a16:creationId xmlns:a16="http://schemas.microsoft.com/office/drawing/2014/main" id="{2CBBE560-DEE2-402B-A904-EBE7F64ED7E6}"/>
                </a:ext>
              </a:extLst>
            </p:cNvPr>
            <p:cNvSpPr/>
            <p:nvPr/>
          </p:nvSpPr>
          <p:spPr>
            <a:xfrm>
              <a:off x="1544950" y="4622200"/>
              <a:ext cx="103950" cy="100025"/>
            </a:xfrm>
            <a:custGeom>
              <a:avLst/>
              <a:gdLst/>
              <a:ahLst/>
              <a:cxnLst/>
              <a:rect l="l" t="t" r="r" b="b"/>
              <a:pathLst>
                <a:path w="4158" h="4001" extrusionOk="0">
                  <a:moveTo>
                    <a:pt x="2152" y="1131"/>
                  </a:moveTo>
                  <a:cubicBezTo>
                    <a:pt x="2599" y="1131"/>
                    <a:pt x="3025" y="1477"/>
                    <a:pt x="3025" y="2000"/>
                  </a:cubicBezTo>
                  <a:cubicBezTo>
                    <a:pt x="3025" y="2480"/>
                    <a:pt x="2639" y="2869"/>
                    <a:pt x="2159" y="2869"/>
                  </a:cubicBezTo>
                  <a:cubicBezTo>
                    <a:pt x="1386" y="2869"/>
                    <a:pt x="996" y="1933"/>
                    <a:pt x="1543" y="1387"/>
                  </a:cubicBezTo>
                  <a:cubicBezTo>
                    <a:pt x="1721" y="1210"/>
                    <a:pt x="1939" y="1131"/>
                    <a:pt x="2152" y="1131"/>
                  </a:cubicBezTo>
                  <a:close/>
                  <a:moveTo>
                    <a:pt x="2159" y="1"/>
                  </a:moveTo>
                  <a:cubicBezTo>
                    <a:pt x="1350" y="1"/>
                    <a:pt x="619" y="487"/>
                    <a:pt x="311" y="1233"/>
                  </a:cubicBezTo>
                  <a:cubicBezTo>
                    <a:pt x="0" y="1982"/>
                    <a:pt x="172" y="2842"/>
                    <a:pt x="743" y="3413"/>
                  </a:cubicBezTo>
                  <a:cubicBezTo>
                    <a:pt x="1127" y="3796"/>
                    <a:pt x="1639" y="4001"/>
                    <a:pt x="2159" y="4001"/>
                  </a:cubicBezTo>
                  <a:cubicBezTo>
                    <a:pt x="2416" y="4001"/>
                    <a:pt x="2676" y="3951"/>
                    <a:pt x="2923" y="3848"/>
                  </a:cubicBezTo>
                  <a:cubicBezTo>
                    <a:pt x="3672" y="3540"/>
                    <a:pt x="4158" y="2809"/>
                    <a:pt x="4158" y="2000"/>
                  </a:cubicBezTo>
                  <a:cubicBezTo>
                    <a:pt x="4158" y="895"/>
                    <a:pt x="3261" y="1"/>
                    <a:pt x="21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1" name="Google Shape;464;p25">
              <a:extLst>
                <a:ext uri="{FF2B5EF4-FFF2-40B4-BE49-F238E27FC236}">
                  <a16:creationId xmlns:a16="http://schemas.microsoft.com/office/drawing/2014/main" id="{D52947B5-3F7D-4E7D-A8EE-2B4D8058A9CD}"/>
                </a:ext>
              </a:extLst>
            </p:cNvPr>
            <p:cNvSpPr/>
            <p:nvPr/>
          </p:nvSpPr>
          <p:spPr>
            <a:xfrm>
              <a:off x="1804675" y="4622200"/>
              <a:ext cx="103975" cy="100025"/>
            </a:xfrm>
            <a:custGeom>
              <a:avLst/>
              <a:gdLst/>
              <a:ahLst/>
              <a:cxnLst/>
              <a:rect l="l" t="t" r="r" b="b"/>
              <a:pathLst>
                <a:path w="4159" h="4001" extrusionOk="0">
                  <a:moveTo>
                    <a:pt x="2152" y="1131"/>
                  </a:moveTo>
                  <a:cubicBezTo>
                    <a:pt x="2598" y="1131"/>
                    <a:pt x="3026" y="1477"/>
                    <a:pt x="3026" y="2000"/>
                  </a:cubicBezTo>
                  <a:cubicBezTo>
                    <a:pt x="3026" y="2480"/>
                    <a:pt x="2637" y="2869"/>
                    <a:pt x="2157" y="2869"/>
                  </a:cubicBezTo>
                  <a:cubicBezTo>
                    <a:pt x="1384" y="2869"/>
                    <a:pt x="997" y="1933"/>
                    <a:pt x="1544" y="1387"/>
                  </a:cubicBezTo>
                  <a:cubicBezTo>
                    <a:pt x="1721" y="1210"/>
                    <a:pt x="1938" y="1131"/>
                    <a:pt x="2152" y="1131"/>
                  </a:cubicBezTo>
                  <a:close/>
                  <a:moveTo>
                    <a:pt x="2157" y="1"/>
                  </a:moveTo>
                  <a:cubicBezTo>
                    <a:pt x="1348" y="1"/>
                    <a:pt x="620" y="487"/>
                    <a:pt x="309" y="1233"/>
                  </a:cubicBezTo>
                  <a:cubicBezTo>
                    <a:pt x="1" y="1982"/>
                    <a:pt x="170" y="2842"/>
                    <a:pt x="744" y="3413"/>
                  </a:cubicBezTo>
                  <a:cubicBezTo>
                    <a:pt x="1125" y="3796"/>
                    <a:pt x="1637" y="4001"/>
                    <a:pt x="2158" y="4001"/>
                  </a:cubicBezTo>
                  <a:cubicBezTo>
                    <a:pt x="2416" y="4001"/>
                    <a:pt x="2676" y="3951"/>
                    <a:pt x="2924" y="3848"/>
                  </a:cubicBezTo>
                  <a:cubicBezTo>
                    <a:pt x="3670" y="3540"/>
                    <a:pt x="4159" y="2809"/>
                    <a:pt x="4159" y="2000"/>
                  </a:cubicBezTo>
                  <a:cubicBezTo>
                    <a:pt x="4156" y="895"/>
                    <a:pt x="3262" y="1"/>
                    <a:pt x="21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2" name="Google Shape;465;p25">
              <a:extLst>
                <a:ext uri="{FF2B5EF4-FFF2-40B4-BE49-F238E27FC236}">
                  <a16:creationId xmlns:a16="http://schemas.microsoft.com/office/drawing/2014/main" id="{0D7F82C9-9F34-472C-B5DD-5E53300106DB}"/>
                </a:ext>
              </a:extLst>
            </p:cNvPr>
            <p:cNvSpPr/>
            <p:nvPr/>
          </p:nvSpPr>
          <p:spPr>
            <a:xfrm>
              <a:off x="1667450" y="4661825"/>
              <a:ext cx="119825" cy="28350"/>
            </a:xfrm>
            <a:custGeom>
              <a:avLst/>
              <a:gdLst/>
              <a:ahLst/>
              <a:cxnLst/>
              <a:rect l="l" t="t" r="r" b="b"/>
              <a:pathLst>
                <a:path w="4793" h="1134" extrusionOk="0">
                  <a:moveTo>
                    <a:pt x="565" y="1"/>
                  </a:moveTo>
                  <a:cubicBezTo>
                    <a:pt x="251" y="1"/>
                    <a:pt x="1" y="252"/>
                    <a:pt x="1" y="566"/>
                  </a:cubicBezTo>
                  <a:cubicBezTo>
                    <a:pt x="1" y="880"/>
                    <a:pt x="251" y="1133"/>
                    <a:pt x="565" y="1133"/>
                  </a:cubicBezTo>
                  <a:lnTo>
                    <a:pt x="4228" y="1133"/>
                  </a:lnTo>
                  <a:cubicBezTo>
                    <a:pt x="4539" y="1133"/>
                    <a:pt x="4792" y="880"/>
                    <a:pt x="4792" y="566"/>
                  </a:cubicBezTo>
                  <a:cubicBezTo>
                    <a:pt x="4792" y="252"/>
                    <a:pt x="4539" y="1"/>
                    <a:pt x="42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83" name="Google Shape;468;p25">
            <a:extLst>
              <a:ext uri="{FF2B5EF4-FFF2-40B4-BE49-F238E27FC236}">
                <a16:creationId xmlns:a16="http://schemas.microsoft.com/office/drawing/2014/main" id="{739B859F-37E3-432D-A15E-93E4BD4B4F96}"/>
              </a:ext>
            </a:extLst>
          </p:cNvPr>
          <p:cNvGrpSpPr/>
          <p:nvPr/>
        </p:nvGrpSpPr>
        <p:grpSpPr>
          <a:xfrm flipH="1">
            <a:off x="1520614" y="5113509"/>
            <a:ext cx="437206" cy="270357"/>
            <a:chOff x="3679524" y="4243823"/>
            <a:chExt cx="477351" cy="270357"/>
          </a:xfrm>
        </p:grpSpPr>
        <p:sp>
          <p:nvSpPr>
            <p:cNvPr id="84" name="Google Shape;469;p25">
              <a:extLst>
                <a:ext uri="{FF2B5EF4-FFF2-40B4-BE49-F238E27FC236}">
                  <a16:creationId xmlns:a16="http://schemas.microsoft.com/office/drawing/2014/main" id="{FCE842AA-AD5C-4F9D-AAD6-5E4ADFB71B27}"/>
                </a:ext>
              </a:extLst>
            </p:cNvPr>
            <p:cNvSpPr/>
            <p:nvPr/>
          </p:nvSpPr>
          <p:spPr>
            <a:xfrm>
              <a:off x="3684172" y="4243823"/>
              <a:ext cx="276815" cy="181175"/>
            </a:xfrm>
            <a:custGeom>
              <a:avLst/>
              <a:gdLst/>
              <a:ahLst/>
              <a:cxnLst/>
              <a:rect l="l" t="t" r="r" b="b"/>
              <a:pathLst>
                <a:path w="22035" h="14419" extrusionOk="0">
                  <a:moveTo>
                    <a:pt x="1997" y="0"/>
                  </a:moveTo>
                  <a:cubicBezTo>
                    <a:pt x="888" y="0"/>
                    <a:pt x="0" y="888"/>
                    <a:pt x="0" y="1997"/>
                  </a:cubicBezTo>
                  <a:lnTo>
                    <a:pt x="0" y="12423"/>
                  </a:lnTo>
                  <a:cubicBezTo>
                    <a:pt x="0" y="13532"/>
                    <a:pt x="888" y="14419"/>
                    <a:pt x="1997" y="14419"/>
                  </a:cubicBezTo>
                  <a:lnTo>
                    <a:pt x="20038" y="14419"/>
                  </a:lnTo>
                  <a:cubicBezTo>
                    <a:pt x="21111" y="14419"/>
                    <a:pt x="22035" y="13532"/>
                    <a:pt x="22035" y="12423"/>
                  </a:cubicBezTo>
                  <a:lnTo>
                    <a:pt x="22035" y="1997"/>
                  </a:lnTo>
                  <a:cubicBezTo>
                    <a:pt x="22035" y="925"/>
                    <a:pt x="21148" y="0"/>
                    <a:pt x="20038" y="0"/>
                  </a:cubicBez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
          <p:nvSpPr>
            <p:cNvPr id="85" name="Google Shape;470;p25">
              <a:extLst>
                <a:ext uri="{FF2B5EF4-FFF2-40B4-BE49-F238E27FC236}">
                  <a16:creationId xmlns:a16="http://schemas.microsoft.com/office/drawing/2014/main" id="{46DE1C80-09F9-4C6D-8D2A-66A858A542A6}"/>
                </a:ext>
              </a:extLst>
            </p:cNvPr>
            <p:cNvSpPr/>
            <p:nvPr/>
          </p:nvSpPr>
          <p:spPr>
            <a:xfrm>
              <a:off x="3721787" y="4445412"/>
              <a:ext cx="68290" cy="68768"/>
            </a:xfrm>
            <a:custGeom>
              <a:avLst/>
              <a:gdLst/>
              <a:ahLst/>
              <a:cxnLst/>
              <a:rect l="l" t="t" r="r" b="b"/>
              <a:pathLst>
                <a:path w="5436" h="5473" extrusionOk="0">
                  <a:moveTo>
                    <a:pt x="2737" y="1"/>
                  </a:moveTo>
                  <a:cubicBezTo>
                    <a:pt x="1221" y="1"/>
                    <a:pt x="1" y="1221"/>
                    <a:pt x="1" y="2737"/>
                  </a:cubicBezTo>
                  <a:cubicBezTo>
                    <a:pt x="1" y="4252"/>
                    <a:pt x="1221" y="5472"/>
                    <a:pt x="2737" y="5472"/>
                  </a:cubicBezTo>
                  <a:cubicBezTo>
                    <a:pt x="4216" y="5472"/>
                    <a:pt x="5436" y="4252"/>
                    <a:pt x="5436" y="2737"/>
                  </a:cubicBezTo>
                  <a:cubicBezTo>
                    <a:pt x="5436" y="1221"/>
                    <a:pt x="4216" y="1"/>
                    <a:pt x="2737" y="1"/>
                  </a:cubicBez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
          <p:nvSpPr>
            <p:cNvPr id="86" name="Google Shape;471;p25">
              <a:extLst>
                <a:ext uri="{FF2B5EF4-FFF2-40B4-BE49-F238E27FC236}">
                  <a16:creationId xmlns:a16="http://schemas.microsoft.com/office/drawing/2014/main" id="{DD55A7E8-DEB9-44DD-86AC-75215E47F2C6}"/>
                </a:ext>
              </a:extLst>
            </p:cNvPr>
            <p:cNvSpPr/>
            <p:nvPr/>
          </p:nvSpPr>
          <p:spPr>
            <a:xfrm>
              <a:off x="4017203" y="4445412"/>
              <a:ext cx="68742" cy="68768"/>
            </a:xfrm>
            <a:custGeom>
              <a:avLst/>
              <a:gdLst/>
              <a:ahLst/>
              <a:cxnLst/>
              <a:rect l="l" t="t" r="r" b="b"/>
              <a:pathLst>
                <a:path w="5472" h="5473" extrusionOk="0">
                  <a:moveTo>
                    <a:pt x="2736" y="1"/>
                  </a:moveTo>
                  <a:cubicBezTo>
                    <a:pt x="1220" y="1"/>
                    <a:pt x="0" y="1221"/>
                    <a:pt x="0" y="2737"/>
                  </a:cubicBezTo>
                  <a:cubicBezTo>
                    <a:pt x="0" y="4252"/>
                    <a:pt x="1220" y="5472"/>
                    <a:pt x="2736" y="5472"/>
                  </a:cubicBezTo>
                  <a:cubicBezTo>
                    <a:pt x="4252" y="5472"/>
                    <a:pt x="5472" y="4252"/>
                    <a:pt x="5472" y="2737"/>
                  </a:cubicBezTo>
                  <a:cubicBezTo>
                    <a:pt x="5472" y="1221"/>
                    <a:pt x="4252" y="1"/>
                    <a:pt x="2736" y="1"/>
                  </a:cubicBez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
          <p:nvSpPr>
            <p:cNvPr id="87" name="Google Shape;472;p25">
              <a:extLst>
                <a:ext uri="{FF2B5EF4-FFF2-40B4-BE49-F238E27FC236}">
                  <a16:creationId xmlns:a16="http://schemas.microsoft.com/office/drawing/2014/main" id="{CF89FA45-46D0-4E1C-9325-5E713D20E2AA}"/>
                </a:ext>
              </a:extLst>
            </p:cNvPr>
            <p:cNvSpPr/>
            <p:nvPr/>
          </p:nvSpPr>
          <p:spPr>
            <a:xfrm>
              <a:off x="3679524" y="4424970"/>
              <a:ext cx="287970" cy="57158"/>
            </a:xfrm>
            <a:custGeom>
              <a:avLst/>
              <a:gdLst/>
              <a:ahLst/>
              <a:cxnLst/>
              <a:rect l="l" t="t" r="r" b="b"/>
              <a:pathLst>
                <a:path w="22923" h="4549" extrusionOk="0">
                  <a:moveTo>
                    <a:pt x="1" y="1"/>
                  </a:moveTo>
                  <a:lnTo>
                    <a:pt x="1" y="223"/>
                  </a:lnTo>
                  <a:lnTo>
                    <a:pt x="1" y="3439"/>
                  </a:lnTo>
                  <a:lnTo>
                    <a:pt x="1" y="4327"/>
                  </a:lnTo>
                  <a:lnTo>
                    <a:pt x="1" y="4548"/>
                  </a:lnTo>
                  <a:lnTo>
                    <a:pt x="2921" y="4548"/>
                  </a:lnTo>
                  <a:cubicBezTo>
                    <a:pt x="2921" y="4474"/>
                    <a:pt x="2921" y="4437"/>
                    <a:pt x="2921" y="4364"/>
                  </a:cubicBezTo>
                  <a:cubicBezTo>
                    <a:pt x="2921" y="2589"/>
                    <a:pt x="4363" y="1110"/>
                    <a:pt x="6138" y="1110"/>
                  </a:cubicBezTo>
                  <a:cubicBezTo>
                    <a:pt x="7949" y="1110"/>
                    <a:pt x="9391" y="2589"/>
                    <a:pt x="9391" y="4364"/>
                  </a:cubicBezTo>
                  <a:cubicBezTo>
                    <a:pt x="9391" y="4437"/>
                    <a:pt x="9391" y="4474"/>
                    <a:pt x="9391" y="4548"/>
                  </a:cubicBezTo>
                  <a:lnTo>
                    <a:pt x="22922" y="4548"/>
                  </a:lnTo>
                  <a:lnTo>
                    <a:pt x="22922"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
          <p:nvSpPr>
            <p:cNvPr id="88" name="Google Shape;473;p25">
              <a:extLst>
                <a:ext uri="{FF2B5EF4-FFF2-40B4-BE49-F238E27FC236}">
                  <a16:creationId xmlns:a16="http://schemas.microsoft.com/office/drawing/2014/main" id="{ABA3A9E0-E1B0-461F-90A7-FF7DA99AD1BD}"/>
                </a:ext>
              </a:extLst>
            </p:cNvPr>
            <p:cNvSpPr/>
            <p:nvPr/>
          </p:nvSpPr>
          <p:spPr>
            <a:xfrm>
              <a:off x="3970275" y="4272800"/>
              <a:ext cx="153300" cy="162900"/>
            </a:xfrm>
            <a:prstGeom prst="snip1Rect">
              <a:avLst>
                <a:gd name="adj" fmla="val 16667"/>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
          <p:nvSpPr>
            <p:cNvPr id="89" name="Google Shape;474;p25">
              <a:extLst>
                <a:ext uri="{FF2B5EF4-FFF2-40B4-BE49-F238E27FC236}">
                  <a16:creationId xmlns:a16="http://schemas.microsoft.com/office/drawing/2014/main" id="{9D0F1F1F-634C-4CF1-A91C-CF464845AB16}"/>
                </a:ext>
              </a:extLst>
            </p:cNvPr>
            <p:cNvSpPr/>
            <p:nvPr/>
          </p:nvSpPr>
          <p:spPr>
            <a:xfrm>
              <a:off x="3970275" y="4352250"/>
              <a:ext cx="186600" cy="83400"/>
            </a:xfrm>
            <a:prstGeom prst="snip1Rect">
              <a:avLst>
                <a:gd name="adj" fmla="val 16667"/>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r" rtl="0">
                <a:spcBef>
                  <a:spcPts val="0"/>
                </a:spcBef>
                <a:spcAft>
                  <a:spcPts val="0"/>
                </a:spcAft>
                <a:buNone/>
              </a:pPr>
              <a:endParaRPr/>
            </a:p>
          </p:txBody>
        </p:sp>
      </p:grpSp>
    </p:spTree>
    <p:extLst>
      <p:ext uri="{BB962C8B-B14F-4D97-AF65-F5344CB8AC3E}">
        <p14:creationId xmlns:p14="http://schemas.microsoft.com/office/powerpoint/2010/main" val="41178517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20">
            <a:extLst>
              <a:ext uri="{FF2B5EF4-FFF2-40B4-BE49-F238E27FC236}">
                <a16:creationId xmlns:a16="http://schemas.microsoft.com/office/drawing/2014/main" id="{B04C88CF-7D48-4A44-85BB-1839D6A8DE43}"/>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2713327" y="3051724"/>
            <a:ext cx="4348636" cy="2528421"/>
          </a:xfrm>
          <a:prstGeom prst="rect">
            <a:avLst/>
          </a:prstGeom>
          <a:ln>
            <a:noFill/>
          </a:ln>
          <a:effectLst>
            <a:softEdge rad="112500"/>
          </a:effectLst>
        </p:spPr>
      </p:pic>
      <p:sp>
        <p:nvSpPr>
          <p:cNvPr id="4" name="Marcador de número de diapositiva 3">
            <a:extLst>
              <a:ext uri="{FF2B5EF4-FFF2-40B4-BE49-F238E27FC236}">
                <a16:creationId xmlns:a16="http://schemas.microsoft.com/office/drawing/2014/main" id="{A2FFA681-30DC-4349-B0D5-D22CB8E74F5F}"/>
              </a:ext>
            </a:extLst>
          </p:cNvPr>
          <p:cNvSpPr>
            <a:spLocks noGrp="1"/>
          </p:cNvSpPr>
          <p:nvPr>
            <p:ph type="sldNum" sz="quarter" idx="12"/>
          </p:nvPr>
        </p:nvSpPr>
        <p:spPr>
          <a:xfrm>
            <a:off x="288812" y="6378835"/>
            <a:ext cx="2845104" cy="364249"/>
          </a:xfrm>
        </p:spPr>
        <p:txBody>
          <a:bodyPr/>
          <a:lstStyle/>
          <a:p>
            <a:fld id="{5A745FF5-85E7-44FB-BA6C-21F3DA7B9E3F}" type="slidenum">
              <a:rPr lang="es-EC" smtClean="0">
                <a:solidFill>
                  <a:prstClr val="black">
                    <a:tint val="75000"/>
                  </a:prstClr>
                </a:solidFill>
              </a:rPr>
              <a:pPr/>
              <a:t>6</a:t>
            </a:fld>
            <a:endParaRPr lang="es-EC" dirty="0">
              <a:solidFill>
                <a:prstClr val="black">
                  <a:tint val="75000"/>
                </a:prstClr>
              </a:solidFill>
            </a:endParaRPr>
          </a:p>
        </p:txBody>
      </p:sp>
      <p:sp>
        <p:nvSpPr>
          <p:cNvPr id="8" name="Freeform: Shape 18">
            <a:extLst>
              <a:ext uri="{FF2B5EF4-FFF2-40B4-BE49-F238E27FC236}">
                <a16:creationId xmlns:a16="http://schemas.microsoft.com/office/drawing/2014/main" id="{FC32B3CB-2B5F-4D79-BC23-8809C0A4F2CF}"/>
              </a:ext>
            </a:extLst>
          </p:cNvPr>
          <p:cNvSpPr/>
          <p:nvPr/>
        </p:nvSpPr>
        <p:spPr>
          <a:xfrm>
            <a:off x="0" y="1018572"/>
            <a:ext cx="12192000" cy="5062364"/>
          </a:xfrm>
          <a:custGeom>
            <a:avLst/>
            <a:gdLst>
              <a:gd name="connsiteX0" fmla="*/ 5195443 w 9144000"/>
              <a:gd name="connsiteY0" fmla="*/ 3804844 h 4113551"/>
              <a:gd name="connsiteX1" fmla="*/ 5176316 w 9144000"/>
              <a:gd name="connsiteY1" fmla="*/ 3823889 h 4113551"/>
              <a:gd name="connsiteX2" fmla="*/ 5195443 w 9144000"/>
              <a:gd name="connsiteY2" fmla="*/ 3842933 h 4113551"/>
              <a:gd name="connsiteX3" fmla="*/ 5326285 w 9144000"/>
              <a:gd name="connsiteY3" fmla="*/ 3842933 h 4113551"/>
              <a:gd name="connsiteX4" fmla="*/ 5345411 w 9144000"/>
              <a:gd name="connsiteY4" fmla="*/ 3823889 h 4113551"/>
              <a:gd name="connsiteX5" fmla="*/ 5326285 w 9144000"/>
              <a:gd name="connsiteY5" fmla="*/ 3804844 h 4113551"/>
              <a:gd name="connsiteX6" fmla="*/ 4933323 w 9144000"/>
              <a:gd name="connsiteY6" fmla="*/ 3804844 h 4113551"/>
              <a:gd name="connsiteX7" fmla="*/ 4914197 w 9144000"/>
              <a:gd name="connsiteY7" fmla="*/ 3823889 h 4113551"/>
              <a:gd name="connsiteX8" fmla="*/ 4933323 w 9144000"/>
              <a:gd name="connsiteY8" fmla="*/ 3842933 h 4113551"/>
              <a:gd name="connsiteX9" fmla="*/ 5064165 w 9144000"/>
              <a:gd name="connsiteY9" fmla="*/ 3842933 h 4113551"/>
              <a:gd name="connsiteX10" fmla="*/ 5083292 w 9144000"/>
              <a:gd name="connsiteY10" fmla="*/ 3823889 h 4113551"/>
              <a:gd name="connsiteX11" fmla="*/ 5064165 w 9144000"/>
              <a:gd name="connsiteY11" fmla="*/ 3804844 h 4113551"/>
              <a:gd name="connsiteX12" fmla="*/ 4671203 w 9144000"/>
              <a:gd name="connsiteY12" fmla="*/ 3804844 h 4113551"/>
              <a:gd name="connsiteX13" fmla="*/ 4652077 w 9144000"/>
              <a:gd name="connsiteY13" fmla="*/ 3823889 h 4113551"/>
              <a:gd name="connsiteX14" fmla="*/ 4671203 w 9144000"/>
              <a:gd name="connsiteY14" fmla="*/ 3842933 h 4113551"/>
              <a:gd name="connsiteX15" fmla="*/ 4802046 w 9144000"/>
              <a:gd name="connsiteY15" fmla="*/ 3842933 h 4113551"/>
              <a:gd name="connsiteX16" fmla="*/ 4821173 w 9144000"/>
              <a:gd name="connsiteY16" fmla="*/ 3823889 h 4113551"/>
              <a:gd name="connsiteX17" fmla="*/ 4802046 w 9144000"/>
              <a:gd name="connsiteY17" fmla="*/ 3804844 h 4113551"/>
              <a:gd name="connsiteX18" fmla="*/ 4409084 w 9144000"/>
              <a:gd name="connsiteY18" fmla="*/ 3804844 h 4113551"/>
              <a:gd name="connsiteX19" fmla="*/ 4389957 w 9144000"/>
              <a:gd name="connsiteY19" fmla="*/ 3823889 h 4113551"/>
              <a:gd name="connsiteX20" fmla="*/ 4409084 w 9144000"/>
              <a:gd name="connsiteY20" fmla="*/ 3842933 h 4113551"/>
              <a:gd name="connsiteX21" fmla="*/ 4540361 w 9144000"/>
              <a:gd name="connsiteY21" fmla="*/ 3842933 h 4113551"/>
              <a:gd name="connsiteX22" fmla="*/ 4559488 w 9144000"/>
              <a:gd name="connsiteY22" fmla="*/ 3823889 h 4113551"/>
              <a:gd name="connsiteX23" fmla="*/ 4540361 w 9144000"/>
              <a:gd name="connsiteY23" fmla="*/ 3804844 h 4113551"/>
              <a:gd name="connsiteX24" fmla="*/ 4146965 w 9144000"/>
              <a:gd name="connsiteY24" fmla="*/ 3804844 h 4113551"/>
              <a:gd name="connsiteX25" fmla="*/ 4127838 w 9144000"/>
              <a:gd name="connsiteY25" fmla="*/ 3823889 h 4113551"/>
              <a:gd name="connsiteX26" fmla="*/ 4146965 w 9144000"/>
              <a:gd name="connsiteY26" fmla="*/ 3842933 h 4113551"/>
              <a:gd name="connsiteX27" fmla="*/ 4278242 w 9144000"/>
              <a:gd name="connsiteY27" fmla="*/ 3842933 h 4113551"/>
              <a:gd name="connsiteX28" fmla="*/ 4297368 w 9144000"/>
              <a:gd name="connsiteY28" fmla="*/ 3823889 h 4113551"/>
              <a:gd name="connsiteX29" fmla="*/ 4278242 w 9144000"/>
              <a:gd name="connsiteY29" fmla="*/ 3804844 h 4113551"/>
              <a:gd name="connsiteX30" fmla="*/ 3884845 w 9144000"/>
              <a:gd name="connsiteY30" fmla="*/ 3804844 h 4113551"/>
              <a:gd name="connsiteX31" fmla="*/ 3865719 w 9144000"/>
              <a:gd name="connsiteY31" fmla="*/ 3823889 h 4113551"/>
              <a:gd name="connsiteX32" fmla="*/ 3884845 w 9144000"/>
              <a:gd name="connsiteY32" fmla="*/ 3842933 h 4113551"/>
              <a:gd name="connsiteX33" fmla="*/ 4016122 w 9144000"/>
              <a:gd name="connsiteY33" fmla="*/ 3842933 h 4113551"/>
              <a:gd name="connsiteX34" fmla="*/ 4034814 w 9144000"/>
              <a:gd name="connsiteY34" fmla="*/ 3823889 h 4113551"/>
              <a:gd name="connsiteX35" fmla="*/ 4016122 w 9144000"/>
              <a:gd name="connsiteY35" fmla="*/ 3804844 h 4113551"/>
              <a:gd name="connsiteX36" fmla="*/ 3623160 w 9144000"/>
              <a:gd name="connsiteY36" fmla="*/ 3804844 h 4113551"/>
              <a:gd name="connsiteX37" fmla="*/ 3604034 w 9144000"/>
              <a:gd name="connsiteY37" fmla="*/ 3823889 h 4113551"/>
              <a:gd name="connsiteX38" fmla="*/ 3623160 w 9144000"/>
              <a:gd name="connsiteY38" fmla="*/ 3842933 h 4113551"/>
              <a:gd name="connsiteX39" fmla="*/ 3754003 w 9144000"/>
              <a:gd name="connsiteY39" fmla="*/ 3842933 h 4113551"/>
              <a:gd name="connsiteX40" fmla="*/ 3773129 w 9144000"/>
              <a:gd name="connsiteY40" fmla="*/ 3823889 h 4113551"/>
              <a:gd name="connsiteX41" fmla="*/ 3754003 w 9144000"/>
              <a:gd name="connsiteY41" fmla="*/ 3804844 h 4113551"/>
              <a:gd name="connsiteX42" fmla="*/ 3361041 w 9144000"/>
              <a:gd name="connsiteY42" fmla="*/ 3804844 h 4113551"/>
              <a:gd name="connsiteX43" fmla="*/ 3341915 w 9144000"/>
              <a:gd name="connsiteY43" fmla="*/ 3823889 h 4113551"/>
              <a:gd name="connsiteX44" fmla="*/ 3361041 w 9144000"/>
              <a:gd name="connsiteY44" fmla="*/ 3842933 h 4113551"/>
              <a:gd name="connsiteX45" fmla="*/ 3491883 w 9144000"/>
              <a:gd name="connsiteY45" fmla="*/ 3842933 h 4113551"/>
              <a:gd name="connsiteX46" fmla="*/ 3511010 w 9144000"/>
              <a:gd name="connsiteY46" fmla="*/ 3823889 h 4113551"/>
              <a:gd name="connsiteX47" fmla="*/ 3491883 w 9144000"/>
              <a:gd name="connsiteY47" fmla="*/ 3804844 h 4113551"/>
              <a:gd name="connsiteX48" fmla="*/ 3098922 w 9144000"/>
              <a:gd name="connsiteY48" fmla="*/ 3804844 h 4113551"/>
              <a:gd name="connsiteX49" fmla="*/ 3079795 w 9144000"/>
              <a:gd name="connsiteY49" fmla="*/ 3823889 h 4113551"/>
              <a:gd name="connsiteX50" fmla="*/ 3098922 w 9144000"/>
              <a:gd name="connsiteY50" fmla="*/ 3842933 h 4113551"/>
              <a:gd name="connsiteX51" fmla="*/ 3229764 w 9144000"/>
              <a:gd name="connsiteY51" fmla="*/ 3842933 h 4113551"/>
              <a:gd name="connsiteX52" fmla="*/ 3248890 w 9144000"/>
              <a:gd name="connsiteY52" fmla="*/ 3823889 h 4113551"/>
              <a:gd name="connsiteX53" fmla="*/ 3229764 w 9144000"/>
              <a:gd name="connsiteY53" fmla="*/ 3804844 h 4113551"/>
              <a:gd name="connsiteX54" fmla="*/ 2836802 w 9144000"/>
              <a:gd name="connsiteY54" fmla="*/ 3804844 h 4113551"/>
              <a:gd name="connsiteX55" fmla="*/ 2817676 w 9144000"/>
              <a:gd name="connsiteY55" fmla="*/ 3823889 h 4113551"/>
              <a:gd name="connsiteX56" fmla="*/ 2836802 w 9144000"/>
              <a:gd name="connsiteY56" fmla="*/ 3842933 h 4113551"/>
              <a:gd name="connsiteX57" fmla="*/ 2967644 w 9144000"/>
              <a:gd name="connsiteY57" fmla="*/ 3842933 h 4113551"/>
              <a:gd name="connsiteX58" fmla="*/ 2986771 w 9144000"/>
              <a:gd name="connsiteY58" fmla="*/ 3823889 h 4113551"/>
              <a:gd name="connsiteX59" fmla="*/ 2967644 w 9144000"/>
              <a:gd name="connsiteY59" fmla="*/ 3804844 h 4113551"/>
              <a:gd name="connsiteX60" fmla="*/ 2574683 w 9144000"/>
              <a:gd name="connsiteY60" fmla="*/ 3804844 h 4113551"/>
              <a:gd name="connsiteX61" fmla="*/ 2555556 w 9144000"/>
              <a:gd name="connsiteY61" fmla="*/ 3823889 h 4113551"/>
              <a:gd name="connsiteX62" fmla="*/ 2574683 w 9144000"/>
              <a:gd name="connsiteY62" fmla="*/ 3842933 h 4113551"/>
              <a:gd name="connsiteX63" fmla="*/ 2705525 w 9144000"/>
              <a:gd name="connsiteY63" fmla="*/ 3842933 h 4113551"/>
              <a:gd name="connsiteX64" fmla="*/ 2724652 w 9144000"/>
              <a:gd name="connsiteY64" fmla="*/ 3823889 h 4113551"/>
              <a:gd name="connsiteX65" fmla="*/ 2705525 w 9144000"/>
              <a:gd name="connsiteY65" fmla="*/ 3804844 h 4113551"/>
              <a:gd name="connsiteX66" fmla="*/ 2312563 w 9144000"/>
              <a:gd name="connsiteY66" fmla="*/ 3804844 h 4113551"/>
              <a:gd name="connsiteX67" fmla="*/ 2293437 w 9144000"/>
              <a:gd name="connsiteY67" fmla="*/ 3823889 h 4113551"/>
              <a:gd name="connsiteX68" fmla="*/ 2312563 w 9144000"/>
              <a:gd name="connsiteY68" fmla="*/ 3842933 h 4113551"/>
              <a:gd name="connsiteX69" fmla="*/ 2443406 w 9144000"/>
              <a:gd name="connsiteY69" fmla="*/ 3842933 h 4113551"/>
              <a:gd name="connsiteX70" fmla="*/ 2462532 w 9144000"/>
              <a:gd name="connsiteY70" fmla="*/ 3823889 h 4113551"/>
              <a:gd name="connsiteX71" fmla="*/ 2443406 w 9144000"/>
              <a:gd name="connsiteY71" fmla="*/ 3804844 h 4113551"/>
              <a:gd name="connsiteX72" fmla="*/ 2050444 w 9144000"/>
              <a:gd name="connsiteY72" fmla="*/ 3804844 h 4113551"/>
              <a:gd name="connsiteX73" fmla="*/ 2031317 w 9144000"/>
              <a:gd name="connsiteY73" fmla="*/ 3823889 h 4113551"/>
              <a:gd name="connsiteX74" fmla="*/ 2050444 w 9144000"/>
              <a:gd name="connsiteY74" fmla="*/ 3842933 h 4113551"/>
              <a:gd name="connsiteX75" fmla="*/ 2181286 w 9144000"/>
              <a:gd name="connsiteY75" fmla="*/ 3842933 h 4113551"/>
              <a:gd name="connsiteX76" fmla="*/ 2200413 w 9144000"/>
              <a:gd name="connsiteY76" fmla="*/ 3823889 h 4113551"/>
              <a:gd name="connsiteX77" fmla="*/ 2181286 w 9144000"/>
              <a:gd name="connsiteY77" fmla="*/ 3804844 h 4113551"/>
              <a:gd name="connsiteX78" fmla="*/ 5571016 w 9144000"/>
              <a:gd name="connsiteY78" fmla="*/ 3787324 h 4113551"/>
              <a:gd name="connsiteX79" fmla="*/ 5551890 w 9144000"/>
              <a:gd name="connsiteY79" fmla="*/ 3804844 h 4113551"/>
              <a:gd name="connsiteX80" fmla="*/ 5457562 w 9144000"/>
              <a:gd name="connsiteY80" fmla="*/ 3804844 h 4113551"/>
              <a:gd name="connsiteX81" fmla="*/ 5438435 w 9144000"/>
              <a:gd name="connsiteY81" fmla="*/ 3823889 h 4113551"/>
              <a:gd name="connsiteX82" fmla="*/ 5457562 w 9144000"/>
              <a:gd name="connsiteY82" fmla="*/ 3842933 h 4113551"/>
              <a:gd name="connsiteX83" fmla="*/ 5579276 w 9144000"/>
              <a:gd name="connsiteY83" fmla="*/ 3842933 h 4113551"/>
              <a:gd name="connsiteX84" fmla="*/ 5590143 w 9144000"/>
              <a:gd name="connsiteY84" fmla="*/ 3832078 h 4113551"/>
              <a:gd name="connsiteX85" fmla="*/ 5590143 w 9144000"/>
              <a:gd name="connsiteY85" fmla="*/ 3806368 h 4113551"/>
              <a:gd name="connsiteX86" fmla="*/ 5571016 w 9144000"/>
              <a:gd name="connsiteY86" fmla="*/ 3787324 h 4113551"/>
              <a:gd name="connsiteX87" fmla="*/ 1951768 w 9144000"/>
              <a:gd name="connsiteY87" fmla="*/ 3641445 h 4113551"/>
              <a:gd name="connsiteX88" fmla="*/ 1932642 w 9144000"/>
              <a:gd name="connsiteY88" fmla="*/ 3660489 h 4113551"/>
              <a:gd name="connsiteX89" fmla="*/ 1932642 w 9144000"/>
              <a:gd name="connsiteY89" fmla="*/ 3791513 h 4113551"/>
              <a:gd name="connsiteX90" fmla="*/ 1951768 w 9144000"/>
              <a:gd name="connsiteY90" fmla="*/ 3810558 h 4113551"/>
              <a:gd name="connsiteX91" fmla="*/ 1970895 w 9144000"/>
              <a:gd name="connsiteY91" fmla="*/ 3791513 h 4113551"/>
              <a:gd name="connsiteX92" fmla="*/ 1970895 w 9144000"/>
              <a:gd name="connsiteY92" fmla="*/ 3660489 h 4113551"/>
              <a:gd name="connsiteX93" fmla="*/ 1951768 w 9144000"/>
              <a:gd name="connsiteY93" fmla="*/ 3641445 h 4113551"/>
              <a:gd name="connsiteX94" fmla="*/ 5571016 w 9144000"/>
              <a:gd name="connsiteY94" fmla="*/ 3525275 h 4113551"/>
              <a:gd name="connsiteX95" fmla="*/ 5551890 w 9144000"/>
              <a:gd name="connsiteY95" fmla="*/ 3544319 h 4113551"/>
              <a:gd name="connsiteX96" fmla="*/ 5551890 w 9144000"/>
              <a:gd name="connsiteY96" fmla="*/ 3675344 h 4113551"/>
              <a:gd name="connsiteX97" fmla="*/ 5571016 w 9144000"/>
              <a:gd name="connsiteY97" fmla="*/ 3694388 h 4113551"/>
              <a:gd name="connsiteX98" fmla="*/ 5590143 w 9144000"/>
              <a:gd name="connsiteY98" fmla="*/ 3675344 h 4113551"/>
              <a:gd name="connsiteX99" fmla="*/ 5590143 w 9144000"/>
              <a:gd name="connsiteY99" fmla="*/ 3544319 h 4113551"/>
              <a:gd name="connsiteX100" fmla="*/ 5571016 w 9144000"/>
              <a:gd name="connsiteY100" fmla="*/ 3525275 h 4113551"/>
              <a:gd name="connsiteX101" fmla="*/ 1951768 w 9144000"/>
              <a:gd name="connsiteY101" fmla="*/ 3379397 h 4113551"/>
              <a:gd name="connsiteX102" fmla="*/ 1932642 w 9144000"/>
              <a:gd name="connsiteY102" fmla="*/ 3398441 h 4113551"/>
              <a:gd name="connsiteX103" fmla="*/ 1932642 w 9144000"/>
              <a:gd name="connsiteY103" fmla="*/ 3529465 h 4113551"/>
              <a:gd name="connsiteX104" fmla="*/ 1951768 w 9144000"/>
              <a:gd name="connsiteY104" fmla="*/ 3548509 h 4113551"/>
              <a:gd name="connsiteX105" fmla="*/ 1970895 w 9144000"/>
              <a:gd name="connsiteY105" fmla="*/ 3529465 h 4113551"/>
              <a:gd name="connsiteX106" fmla="*/ 1970895 w 9144000"/>
              <a:gd name="connsiteY106" fmla="*/ 3398441 h 4113551"/>
              <a:gd name="connsiteX107" fmla="*/ 1951768 w 9144000"/>
              <a:gd name="connsiteY107" fmla="*/ 3379397 h 4113551"/>
              <a:gd name="connsiteX108" fmla="*/ 5571016 w 9144000"/>
              <a:gd name="connsiteY108" fmla="*/ 3263036 h 4113551"/>
              <a:gd name="connsiteX109" fmla="*/ 5551890 w 9144000"/>
              <a:gd name="connsiteY109" fmla="*/ 3282081 h 4113551"/>
              <a:gd name="connsiteX110" fmla="*/ 5551890 w 9144000"/>
              <a:gd name="connsiteY110" fmla="*/ 3413105 h 4113551"/>
              <a:gd name="connsiteX111" fmla="*/ 5571016 w 9144000"/>
              <a:gd name="connsiteY111" fmla="*/ 3432149 h 4113551"/>
              <a:gd name="connsiteX112" fmla="*/ 5590143 w 9144000"/>
              <a:gd name="connsiteY112" fmla="*/ 3413105 h 4113551"/>
              <a:gd name="connsiteX113" fmla="*/ 5590143 w 9144000"/>
              <a:gd name="connsiteY113" fmla="*/ 3282081 h 4113551"/>
              <a:gd name="connsiteX114" fmla="*/ 5571016 w 9144000"/>
              <a:gd name="connsiteY114" fmla="*/ 3263036 h 4113551"/>
              <a:gd name="connsiteX115" fmla="*/ 1951768 w 9144000"/>
              <a:gd name="connsiteY115" fmla="*/ 3117158 h 4113551"/>
              <a:gd name="connsiteX116" fmla="*/ 1932642 w 9144000"/>
              <a:gd name="connsiteY116" fmla="*/ 3136392 h 4113551"/>
              <a:gd name="connsiteX117" fmla="*/ 1932642 w 9144000"/>
              <a:gd name="connsiteY117" fmla="*/ 3267226 h 4113551"/>
              <a:gd name="connsiteX118" fmla="*/ 1951768 w 9144000"/>
              <a:gd name="connsiteY118" fmla="*/ 3286461 h 4113551"/>
              <a:gd name="connsiteX119" fmla="*/ 1970895 w 9144000"/>
              <a:gd name="connsiteY119" fmla="*/ 3267226 h 4113551"/>
              <a:gd name="connsiteX120" fmla="*/ 1970895 w 9144000"/>
              <a:gd name="connsiteY120" fmla="*/ 3136392 h 4113551"/>
              <a:gd name="connsiteX121" fmla="*/ 1951768 w 9144000"/>
              <a:gd name="connsiteY121" fmla="*/ 3117158 h 4113551"/>
              <a:gd name="connsiteX122" fmla="*/ 5571016 w 9144000"/>
              <a:gd name="connsiteY122" fmla="*/ 3000988 h 4113551"/>
              <a:gd name="connsiteX123" fmla="*/ 5551890 w 9144000"/>
              <a:gd name="connsiteY123" fmla="*/ 3020032 h 4113551"/>
              <a:gd name="connsiteX124" fmla="*/ 5551890 w 9144000"/>
              <a:gd name="connsiteY124" fmla="*/ 3151056 h 4113551"/>
              <a:gd name="connsiteX125" fmla="*/ 5571016 w 9144000"/>
              <a:gd name="connsiteY125" fmla="*/ 3170101 h 4113551"/>
              <a:gd name="connsiteX126" fmla="*/ 5590143 w 9144000"/>
              <a:gd name="connsiteY126" fmla="*/ 3151056 h 4113551"/>
              <a:gd name="connsiteX127" fmla="*/ 5590143 w 9144000"/>
              <a:gd name="connsiteY127" fmla="*/ 3020032 h 4113551"/>
              <a:gd name="connsiteX128" fmla="*/ 5571016 w 9144000"/>
              <a:gd name="connsiteY128" fmla="*/ 3000988 h 4113551"/>
              <a:gd name="connsiteX129" fmla="*/ 1951768 w 9144000"/>
              <a:gd name="connsiteY129" fmla="*/ 2855300 h 4113551"/>
              <a:gd name="connsiteX130" fmla="*/ 1932642 w 9144000"/>
              <a:gd name="connsiteY130" fmla="*/ 2874344 h 4113551"/>
              <a:gd name="connsiteX131" fmla="*/ 1932642 w 9144000"/>
              <a:gd name="connsiteY131" fmla="*/ 3005368 h 4113551"/>
              <a:gd name="connsiteX132" fmla="*/ 1951768 w 9144000"/>
              <a:gd name="connsiteY132" fmla="*/ 3024412 h 4113551"/>
              <a:gd name="connsiteX133" fmla="*/ 1970895 w 9144000"/>
              <a:gd name="connsiteY133" fmla="*/ 3005368 h 4113551"/>
              <a:gd name="connsiteX134" fmla="*/ 1970895 w 9144000"/>
              <a:gd name="connsiteY134" fmla="*/ 2874344 h 4113551"/>
              <a:gd name="connsiteX135" fmla="*/ 1951768 w 9144000"/>
              <a:gd name="connsiteY135" fmla="*/ 2855300 h 4113551"/>
              <a:gd name="connsiteX136" fmla="*/ 5571016 w 9144000"/>
              <a:gd name="connsiteY136" fmla="*/ 2738939 h 4113551"/>
              <a:gd name="connsiteX137" fmla="*/ 5551890 w 9144000"/>
              <a:gd name="connsiteY137" fmla="*/ 2758174 h 4113551"/>
              <a:gd name="connsiteX138" fmla="*/ 5551890 w 9144000"/>
              <a:gd name="connsiteY138" fmla="*/ 2889008 h 4113551"/>
              <a:gd name="connsiteX139" fmla="*/ 5571016 w 9144000"/>
              <a:gd name="connsiteY139" fmla="*/ 2908243 h 4113551"/>
              <a:gd name="connsiteX140" fmla="*/ 5590143 w 9144000"/>
              <a:gd name="connsiteY140" fmla="*/ 2889008 h 4113551"/>
              <a:gd name="connsiteX141" fmla="*/ 5590143 w 9144000"/>
              <a:gd name="connsiteY141" fmla="*/ 2758174 h 4113551"/>
              <a:gd name="connsiteX142" fmla="*/ 5571016 w 9144000"/>
              <a:gd name="connsiteY142" fmla="*/ 2738939 h 4113551"/>
              <a:gd name="connsiteX143" fmla="*/ 1951768 w 9144000"/>
              <a:gd name="connsiteY143" fmla="*/ 2593251 h 4113551"/>
              <a:gd name="connsiteX144" fmla="*/ 1932642 w 9144000"/>
              <a:gd name="connsiteY144" fmla="*/ 2612295 h 4113551"/>
              <a:gd name="connsiteX145" fmla="*/ 1932642 w 9144000"/>
              <a:gd name="connsiteY145" fmla="*/ 2743129 h 4113551"/>
              <a:gd name="connsiteX146" fmla="*/ 1951768 w 9144000"/>
              <a:gd name="connsiteY146" fmla="*/ 2762364 h 4113551"/>
              <a:gd name="connsiteX147" fmla="*/ 1970895 w 9144000"/>
              <a:gd name="connsiteY147" fmla="*/ 2743129 h 4113551"/>
              <a:gd name="connsiteX148" fmla="*/ 1970895 w 9144000"/>
              <a:gd name="connsiteY148" fmla="*/ 2612295 h 4113551"/>
              <a:gd name="connsiteX149" fmla="*/ 1951768 w 9144000"/>
              <a:gd name="connsiteY149" fmla="*/ 2593251 h 4113551"/>
              <a:gd name="connsiteX150" fmla="*/ 5571016 w 9144000"/>
              <a:gd name="connsiteY150" fmla="*/ 2476891 h 4113551"/>
              <a:gd name="connsiteX151" fmla="*/ 5551890 w 9144000"/>
              <a:gd name="connsiteY151" fmla="*/ 2495935 h 4113551"/>
              <a:gd name="connsiteX152" fmla="*/ 5551890 w 9144000"/>
              <a:gd name="connsiteY152" fmla="*/ 2626959 h 4113551"/>
              <a:gd name="connsiteX153" fmla="*/ 5571016 w 9144000"/>
              <a:gd name="connsiteY153" fmla="*/ 2646004 h 4113551"/>
              <a:gd name="connsiteX154" fmla="*/ 5590143 w 9144000"/>
              <a:gd name="connsiteY154" fmla="*/ 2626959 h 4113551"/>
              <a:gd name="connsiteX155" fmla="*/ 5590143 w 9144000"/>
              <a:gd name="connsiteY155" fmla="*/ 2495935 h 4113551"/>
              <a:gd name="connsiteX156" fmla="*/ 5571016 w 9144000"/>
              <a:gd name="connsiteY156" fmla="*/ 2476891 h 4113551"/>
              <a:gd name="connsiteX157" fmla="*/ 1951768 w 9144000"/>
              <a:gd name="connsiteY157" fmla="*/ 2331012 h 4113551"/>
              <a:gd name="connsiteX158" fmla="*/ 1932642 w 9144000"/>
              <a:gd name="connsiteY158" fmla="*/ 2350057 h 4113551"/>
              <a:gd name="connsiteX159" fmla="*/ 1932642 w 9144000"/>
              <a:gd name="connsiteY159" fmla="*/ 2481081 h 4113551"/>
              <a:gd name="connsiteX160" fmla="*/ 1951768 w 9144000"/>
              <a:gd name="connsiteY160" fmla="*/ 2500125 h 4113551"/>
              <a:gd name="connsiteX161" fmla="*/ 1970895 w 9144000"/>
              <a:gd name="connsiteY161" fmla="*/ 2481081 h 4113551"/>
              <a:gd name="connsiteX162" fmla="*/ 1970895 w 9144000"/>
              <a:gd name="connsiteY162" fmla="*/ 2350057 h 4113551"/>
              <a:gd name="connsiteX163" fmla="*/ 1951768 w 9144000"/>
              <a:gd name="connsiteY163" fmla="*/ 2331012 h 4113551"/>
              <a:gd name="connsiteX164" fmla="*/ 5571016 w 9144000"/>
              <a:gd name="connsiteY164" fmla="*/ 2214843 h 4113551"/>
              <a:gd name="connsiteX165" fmla="*/ 5551890 w 9144000"/>
              <a:gd name="connsiteY165" fmla="*/ 2233887 h 4113551"/>
              <a:gd name="connsiteX166" fmla="*/ 5551890 w 9144000"/>
              <a:gd name="connsiteY166" fmla="*/ 2364721 h 4113551"/>
              <a:gd name="connsiteX167" fmla="*/ 5571016 w 9144000"/>
              <a:gd name="connsiteY167" fmla="*/ 2383955 h 4113551"/>
              <a:gd name="connsiteX168" fmla="*/ 5590143 w 9144000"/>
              <a:gd name="connsiteY168" fmla="*/ 2364721 h 4113551"/>
              <a:gd name="connsiteX169" fmla="*/ 5590143 w 9144000"/>
              <a:gd name="connsiteY169" fmla="*/ 2233887 h 4113551"/>
              <a:gd name="connsiteX170" fmla="*/ 5571016 w 9144000"/>
              <a:gd name="connsiteY170" fmla="*/ 2214843 h 4113551"/>
              <a:gd name="connsiteX171" fmla="*/ 1951768 w 9144000"/>
              <a:gd name="connsiteY171" fmla="*/ 2069154 h 4113551"/>
              <a:gd name="connsiteX172" fmla="*/ 1932642 w 9144000"/>
              <a:gd name="connsiteY172" fmla="*/ 2088199 h 4113551"/>
              <a:gd name="connsiteX173" fmla="*/ 1932642 w 9144000"/>
              <a:gd name="connsiteY173" fmla="*/ 2219223 h 4113551"/>
              <a:gd name="connsiteX174" fmla="*/ 1951768 w 9144000"/>
              <a:gd name="connsiteY174" fmla="*/ 2238267 h 4113551"/>
              <a:gd name="connsiteX175" fmla="*/ 1970895 w 9144000"/>
              <a:gd name="connsiteY175" fmla="*/ 2219223 h 4113551"/>
              <a:gd name="connsiteX176" fmla="*/ 1970895 w 9144000"/>
              <a:gd name="connsiteY176" fmla="*/ 2088199 h 4113551"/>
              <a:gd name="connsiteX177" fmla="*/ 1951768 w 9144000"/>
              <a:gd name="connsiteY177" fmla="*/ 2069154 h 4113551"/>
              <a:gd name="connsiteX178" fmla="*/ 5571016 w 9144000"/>
              <a:gd name="connsiteY178" fmla="*/ 1952794 h 4113551"/>
              <a:gd name="connsiteX179" fmla="*/ 5551890 w 9144000"/>
              <a:gd name="connsiteY179" fmla="*/ 1972029 h 4113551"/>
              <a:gd name="connsiteX180" fmla="*/ 5551890 w 9144000"/>
              <a:gd name="connsiteY180" fmla="*/ 2102863 h 4113551"/>
              <a:gd name="connsiteX181" fmla="*/ 5571016 w 9144000"/>
              <a:gd name="connsiteY181" fmla="*/ 2122097 h 4113551"/>
              <a:gd name="connsiteX182" fmla="*/ 5590143 w 9144000"/>
              <a:gd name="connsiteY182" fmla="*/ 2102863 h 4113551"/>
              <a:gd name="connsiteX183" fmla="*/ 5590143 w 9144000"/>
              <a:gd name="connsiteY183" fmla="*/ 1972029 h 4113551"/>
              <a:gd name="connsiteX184" fmla="*/ 5571016 w 9144000"/>
              <a:gd name="connsiteY184" fmla="*/ 1952794 h 4113551"/>
              <a:gd name="connsiteX185" fmla="*/ 1951768 w 9144000"/>
              <a:gd name="connsiteY185" fmla="*/ 1806916 h 4113551"/>
              <a:gd name="connsiteX186" fmla="*/ 1932642 w 9144000"/>
              <a:gd name="connsiteY186" fmla="*/ 1826150 h 4113551"/>
              <a:gd name="connsiteX187" fmla="*/ 1932642 w 9144000"/>
              <a:gd name="connsiteY187" fmla="*/ 1956984 h 4113551"/>
              <a:gd name="connsiteX188" fmla="*/ 1951768 w 9144000"/>
              <a:gd name="connsiteY188" fmla="*/ 1976219 h 4113551"/>
              <a:gd name="connsiteX189" fmla="*/ 1970895 w 9144000"/>
              <a:gd name="connsiteY189" fmla="*/ 1956984 h 4113551"/>
              <a:gd name="connsiteX190" fmla="*/ 1970895 w 9144000"/>
              <a:gd name="connsiteY190" fmla="*/ 1826150 h 4113551"/>
              <a:gd name="connsiteX191" fmla="*/ 1951768 w 9144000"/>
              <a:gd name="connsiteY191" fmla="*/ 1806916 h 4113551"/>
              <a:gd name="connsiteX192" fmla="*/ 5571016 w 9144000"/>
              <a:gd name="connsiteY192" fmla="*/ 1690746 h 4113551"/>
              <a:gd name="connsiteX193" fmla="*/ 5551890 w 9144000"/>
              <a:gd name="connsiteY193" fmla="*/ 1709790 h 4113551"/>
              <a:gd name="connsiteX194" fmla="*/ 5551890 w 9144000"/>
              <a:gd name="connsiteY194" fmla="*/ 1840814 h 4113551"/>
              <a:gd name="connsiteX195" fmla="*/ 5571016 w 9144000"/>
              <a:gd name="connsiteY195" fmla="*/ 1859858 h 4113551"/>
              <a:gd name="connsiteX196" fmla="*/ 5590143 w 9144000"/>
              <a:gd name="connsiteY196" fmla="*/ 1840814 h 4113551"/>
              <a:gd name="connsiteX197" fmla="*/ 5590143 w 9144000"/>
              <a:gd name="connsiteY197" fmla="*/ 1709790 h 4113551"/>
              <a:gd name="connsiteX198" fmla="*/ 5571016 w 9144000"/>
              <a:gd name="connsiteY198" fmla="*/ 1690746 h 4113551"/>
              <a:gd name="connsiteX199" fmla="*/ 1951768 w 9144000"/>
              <a:gd name="connsiteY199" fmla="*/ 1544867 h 4113551"/>
              <a:gd name="connsiteX200" fmla="*/ 1932642 w 9144000"/>
              <a:gd name="connsiteY200" fmla="*/ 1563911 h 4113551"/>
              <a:gd name="connsiteX201" fmla="*/ 1932642 w 9144000"/>
              <a:gd name="connsiteY201" fmla="*/ 1694936 h 4113551"/>
              <a:gd name="connsiteX202" fmla="*/ 1951768 w 9144000"/>
              <a:gd name="connsiteY202" fmla="*/ 1713980 h 4113551"/>
              <a:gd name="connsiteX203" fmla="*/ 1970895 w 9144000"/>
              <a:gd name="connsiteY203" fmla="*/ 1694936 h 4113551"/>
              <a:gd name="connsiteX204" fmla="*/ 1970895 w 9144000"/>
              <a:gd name="connsiteY204" fmla="*/ 1563911 h 4113551"/>
              <a:gd name="connsiteX205" fmla="*/ 1951768 w 9144000"/>
              <a:gd name="connsiteY205" fmla="*/ 1544867 h 4113551"/>
              <a:gd name="connsiteX206" fmla="*/ 1694865 w 9144000"/>
              <a:gd name="connsiteY206" fmla="*/ 1539725 h 4113551"/>
              <a:gd name="connsiteX207" fmla="*/ 1675739 w 9144000"/>
              <a:gd name="connsiteY207" fmla="*/ 1558770 h 4113551"/>
              <a:gd name="connsiteX208" fmla="*/ 1694865 w 9144000"/>
              <a:gd name="connsiteY208" fmla="*/ 1578004 h 4113551"/>
              <a:gd name="connsiteX209" fmla="*/ 1825708 w 9144000"/>
              <a:gd name="connsiteY209" fmla="*/ 1578004 h 4113551"/>
              <a:gd name="connsiteX210" fmla="*/ 1844834 w 9144000"/>
              <a:gd name="connsiteY210" fmla="*/ 1558770 h 4113551"/>
              <a:gd name="connsiteX211" fmla="*/ 1825708 w 9144000"/>
              <a:gd name="connsiteY211" fmla="*/ 1539725 h 4113551"/>
              <a:gd name="connsiteX212" fmla="*/ 1432746 w 9144000"/>
              <a:gd name="connsiteY212" fmla="*/ 1539725 h 4113551"/>
              <a:gd name="connsiteX213" fmla="*/ 1413619 w 9144000"/>
              <a:gd name="connsiteY213" fmla="*/ 1558770 h 4113551"/>
              <a:gd name="connsiteX214" fmla="*/ 1432746 w 9144000"/>
              <a:gd name="connsiteY214" fmla="*/ 1578004 h 4113551"/>
              <a:gd name="connsiteX215" fmla="*/ 1563588 w 9144000"/>
              <a:gd name="connsiteY215" fmla="*/ 1578004 h 4113551"/>
              <a:gd name="connsiteX216" fmla="*/ 1582715 w 9144000"/>
              <a:gd name="connsiteY216" fmla="*/ 1558770 h 4113551"/>
              <a:gd name="connsiteX217" fmla="*/ 1563588 w 9144000"/>
              <a:gd name="connsiteY217" fmla="*/ 1539725 h 4113551"/>
              <a:gd name="connsiteX218" fmla="*/ 1170627 w 9144000"/>
              <a:gd name="connsiteY218" fmla="*/ 1539725 h 4113551"/>
              <a:gd name="connsiteX219" fmla="*/ 1151500 w 9144000"/>
              <a:gd name="connsiteY219" fmla="*/ 1558770 h 4113551"/>
              <a:gd name="connsiteX220" fmla="*/ 1170627 w 9144000"/>
              <a:gd name="connsiteY220" fmla="*/ 1578004 h 4113551"/>
              <a:gd name="connsiteX221" fmla="*/ 1301469 w 9144000"/>
              <a:gd name="connsiteY221" fmla="*/ 1578004 h 4113551"/>
              <a:gd name="connsiteX222" fmla="*/ 1320595 w 9144000"/>
              <a:gd name="connsiteY222" fmla="*/ 1558770 h 4113551"/>
              <a:gd name="connsiteX223" fmla="*/ 1301469 w 9144000"/>
              <a:gd name="connsiteY223" fmla="*/ 1539725 h 4113551"/>
              <a:gd name="connsiteX224" fmla="*/ 908507 w 9144000"/>
              <a:gd name="connsiteY224" fmla="*/ 1539725 h 4113551"/>
              <a:gd name="connsiteX225" fmla="*/ 889381 w 9144000"/>
              <a:gd name="connsiteY225" fmla="*/ 1558770 h 4113551"/>
              <a:gd name="connsiteX226" fmla="*/ 908507 w 9144000"/>
              <a:gd name="connsiteY226" fmla="*/ 1578004 h 4113551"/>
              <a:gd name="connsiteX227" fmla="*/ 1039349 w 9144000"/>
              <a:gd name="connsiteY227" fmla="*/ 1578004 h 4113551"/>
              <a:gd name="connsiteX228" fmla="*/ 1058476 w 9144000"/>
              <a:gd name="connsiteY228" fmla="*/ 1558770 h 4113551"/>
              <a:gd name="connsiteX229" fmla="*/ 1039349 w 9144000"/>
              <a:gd name="connsiteY229" fmla="*/ 1539725 h 4113551"/>
              <a:gd name="connsiteX230" fmla="*/ 646388 w 9144000"/>
              <a:gd name="connsiteY230" fmla="*/ 1539725 h 4113551"/>
              <a:gd name="connsiteX231" fmla="*/ 627696 w 9144000"/>
              <a:gd name="connsiteY231" fmla="*/ 1558770 h 4113551"/>
              <a:gd name="connsiteX232" fmla="*/ 646388 w 9144000"/>
              <a:gd name="connsiteY232" fmla="*/ 1578004 h 4113551"/>
              <a:gd name="connsiteX233" fmla="*/ 777665 w 9144000"/>
              <a:gd name="connsiteY233" fmla="*/ 1578004 h 4113551"/>
              <a:gd name="connsiteX234" fmla="*/ 796791 w 9144000"/>
              <a:gd name="connsiteY234" fmla="*/ 1558770 h 4113551"/>
              <a:gd name="connsiteX235" fmla="*/ 777665 w 9144000"/>
              <a:gd name="connsiteY235" fmla="*/ 1539725 h 4113551"/>
              <a:gd name="connsiteX236" fmla="*/ 384268 w 9144000"/>
              <a:gd name="connsiteY236" fmla="*/ 1539725 h 4113551"/>
              <a:gd name="connsiteX237" fmla="*/ 365576 w 9144000"/>
              <a:gd name="connsiteY237" fmla="*/ 1558770 h 4113551"/>
              <a:gd name="connsiteX238" fmla="*/ 384268 w 9144000"/>
              <a:gd name="connsiteY238" fmla="*/ 1578004 h 4113551"/>
              <a:gd name="connsiteX239" fmla="*/ 515545 w 9144000"/>
              <a:gd name="connsiteY239" fmla="*/ 1578004 h 4113551"/>
              <a:gd name="connsiteX240" fmla="*/ 534672 w 9144000"/>
              <a:gd name="connsiteY240" fmla="*/ 1558770 h 4113551"/>
              <a:gd name="connsiteX241" fmla="*/ 515545 w 9144000"/>
              <a:gd name="connsiteY241" fmla="*/ 1539725 h 4113551"/>
              <a:gd name="connsiteX242" fmla="*/ 122149 w 9144000"/>
              <a:gd name="connsiteY242" fmla="*/ 1539725 h 4113551"/>
              <a:gd name="connsiteX243" fmla="*/ 103022 w 9144000"/>
              <a:gd name="connsiteY243" fmla="*/ 1558770 h 4113551"/>
              <a:gd name="connsiteX244" fmla="*/ 122149 w 9144000"/>
              <a:gd name="connsiteY244" fmla="*/ 1578004 h 4113551"/>
              <a:gd name="connsiteX245" fmla="*/ 253426 w 9144000"/>
              <a:gd name="connsiteY245" fmla="*/ 1578004 h 4113551"/>
              <a:gd name="connsiteX246" fmla="*/ 272552 w 9144000"/>
              <a:gd name="connsiteY246" fmla="*/ 1558770 h 4113551"/>
              <a:gd name="connsiteX247" fmla="*/ 253426 w 9144000"/>
              <a:gd name="connsiteY247" fmla="*/ 1539725 h 4113551"/>
              <a:gd name="connsiteX248" fmla="*/ 5571016 w 9144000"/>
              <a:gd name="connsiteY248" fmla="*/ 1428507 h 4113551"/>
              <a:gd name="connsiteX249" fmla="*/ 5551890 w 9144000"/>
              <a:gd name="connsiteY249" fmla="*/ 1447742 h 4113551"/>
              <a:gd name="connsiteX250" fmla="*/ 5551890 w 9144000"/>
              <a:gd name="connsiteY250" fmla="*/ 1578575 h 4113551"/>
              <a:gd name="connsiteX251" fmla="*/ 5571016 w 9144000"/>
              <a:gd name="connsiteY251" fmla="*/ 1597810 h 4113551"/>
              <a:gd name="connsiteX252" fmla="*/ 5590143 w 9144000"/>
              <a:gd name="connsiteY252" fmla="*/ 1578575 h 4113551"/>
              <a:gd name="connsiteX253" fmla="*/ 5590143 w 9144000"/>
              <a:gd name="connsiteY253" fmla="*/ 1447742 h 4113551"/>
              <a:gd name="connsiteX254" fmla="*/ 5571016 w 9144000"/>
              <a:gd name="connsiteY254" fmla="*/ 1428507 h 4113551"/>
              <a:gd name="connsiteX255" fmla="*/ 5571016 w 9144000"/>
              <a:gd name="connsiteY255" fmla="*/ 1166459 h 4113551"/>
              <a:gd name="connsiteX256" fmla="*/ 5551890 w 9144000"/>
              <a:gd name="connsiteY256" fmla="*/ 1185503 h 4113551"/>
              <a:gd name="connsiteX257" fmla="*/ 5551890 w 9144000"/>
              <a:gd name="connsiteY257" fmla="*/ 1316527 h 4113551"/>
              <a:gd name="connsiteX258" fmla="*/ 5571016 w 9144000"/>
              <a:gd name="connsiteY258" fmla="*/ 1335571 h 4113551"/>
              <a:gd name="connsiteX259" fmla="*/ 5590143 w 9144000"/>
              <a:gd name="connsiteY259" fmla="*/ 1316527 h 4113551"/>
              <a:gd name="connsiteX260" fmla="*/ 5590143 w 9144000"/>
              <a:gd name="connsiteY260" fmla="*/ 1185503 h 4113551"/>
              <a:gd name="connsiteX261" fmla="*/ 5571016 w 9144000"/>
              <a:gd name="connsiteY261" fmla="*/ 1166459 h 4113551"/>
              <a:gd name="connsiteX262" fmla="*/ 5571016 w 9144000"/>
              <a:gd name="connsiteY262" fmla="*/ 904600 h 4113551"/>
              <a:gd name="connsiteX263" fmla="*/ 5551890 w 9144000"/>
              <a:gd name="connsiteY263" fmla="*/ 923645 h 4113551"/>
              <a:gd name="connsiteX264" fmla="*/ 5551890 w 9144000"/>
              <a:gd name="connsiteY264" fmla="*/ 1054669 h 4113551"/>
              <a:gd name="connsiteX265" fmla="*/ 5571016 w 9144000"/>
              <a:gd name="connsiteY265" fmla="*/ 1073713 h 4113551"/>
              <a:gd name="connsiteX266" fmla="*/ 5590143 w 9144000"/>
              <a:gd name="connsiteY266" fmla="*/ 1054669 h 4113551"/>
              <a:gd name="connsiteX267" fmla="*/ 5590143 w 9144000"/>
              <a:gd name="connsiteY267" fmla="*/ 923645 h 4113551"/>
              <a:gd name="connsiteX268" fmla="*/ 5571016 w 9144000"/>
              <a:gd name="connsiteY268" fmla="*/ 904600 h 4113551"/>
              <a:gd name="connsiteX269" fmla="*/ 5571016 w 9144000"/>
              <a:gd name="connsiteY269" fmla="*/ 642362 h 4113551"/>
              <a:gd name="connsiteX270" fmla="*/ 5551890 w 9144000"/>
              <a:gd name="connsiteY270" fmla="*/ 661596 h 4113551"/>
              <a:gd name="connsiteX271" fmla="*/ 5551890 w 9144000"/>
              <a:gd name="connsiteY271" fmla="*/ 792430 h 4113551"/>
              <a:gd name="connsiteX272" fmla="*/ 5571016 w 9144000"/>
              <a:gd name="connsiteY272" fmla="*/ 811665 h 4113551"/>
              <a:gd name="connsiteX273" fmla="*/ 5590143 w 9144000"/>
              <a:gd name="connsiteY273" fmla="*/ 792430 h 4113551"/>
              <a:gd name="connsiteX274" fmla="*/ 5590143 w 9144000"/>
              <a:gd name="connsiteY274" fmla="*/ 661596 h 4113551"/>
              <a:gd name="connsiteX275" fmla="*/ 5571016 w 9144000"/>
              <a:gd name="connsiteY275" fmla="*/ 642362 h 4113551"/>
              <a:gd name="connsiteX276" fmla="*/ 5571016 w 9144000"/>
              <a:gd name="connsiteY276" fmla="*/ 380313 h 4113551"/>
              <a:gd name="connsiteX277" fmla="*/ 5551890 w 9144000"/>
              <a:gd name="connsiteY277" fmla="*/ 399357 h 4113551"/>
              <a:gd name="connsiteX278" fmla="*/ 5551890 w 9144000"/>
              <a:gd name="connsiteY278" fmla="*/ 530382 h 4113551"/>
              <a:gd name="connsiteX279" fmla="*/ 5571016 w 9144000"/>
              <a:gd name="connsiteY279" fmla="*/ 549426 h 4113551"/>
              <a:gd name="connsiteX280" fmla="*/ 5590143 w 9144000"/>
              <a:gd name="connsiteY280" fmla="*/ 530382 h 4113551"/>
              <a:gd name="connsiteX281" fmla="*/ 5590143 w 9144000"/>
              <a:gd name="connsiteY281" fmla="*/ 399357 h 4113551"/>
              <a:gd name="connsiteX282" fmla="*/ 5571016 w 9144000"/>
              <a:gd name="connsiteY282" fmla="*/ 380313 h 4113551"/>
              <a:gd name="connsiteX283" fmla="*/ 8962920 w 9144000"/>
              <a:gd name="connsiteY283" fmla="*/ 263763 h 4113551"/>
              <a:gd name="connsiteX284" fmla="*/ 8943793 w 9144000"/>
              <a:gd name="connsiteY284" fmla="*/ 282807 h 4113551"/>
              <a:gd name="connsiteX285" fmla="*/ 8962920 w 9144000"/>
              <a:gd name="connsiteY285" fmla="*/ 302041 h 4113551"/>
              <a:gd name="connsiteX286" fmla="*/ 9093762 w 9144000"/>
              <a:gd name="connsiteY286" fmla="*/ 302041 h 4113551"/>
              <a:gd name="connsiteX287" fmla="*/ 9112889 w 9144000"/>
              <a:gd name="connsiteY287" fmla="*/ 282807 h 4113551"/>
              <a:gd name="connsiteX288" fmla="*/ 9093762 w 9144000"/>
              <a:gd name="connsiteY288" fmla="*/ 263763 h 4113551"/>
              <a:gd name="connsiteX289" fmla="*/ 8700800 w 9144000"/>
              <a:gd name="connsiteY289" fmla="*/ 263763 h 4113551"/>
              <a:gd name="connsiteX290" fmla="*/ 8681674 w 9144000"/>
              <a:gd name="connsiteY290" fmla="*/ 282807 h 4113551"/>
              <a:gd name="connsiteX291" fmla="*/ 8700800 w 9144000"/>
              <a:gd name="connsiteY291" fmla="*/ 302041 h 4113551"/>
              <a:gd name="connsiteX292" fmla="*/ 8831643 w 9144000"/>
              <a:gd name="connsiteY292" fmla="*/ 302041 h 4113551"/>
              <a:gd name="connsiteX293" fmla="*/ 8850769 w 9144000"/>
              <a:gd name="connsiteY293" fmla="*/ 282807 h 4113551"/>
              <a:gd name="connsiteX294" fmla="*/ 8831643 w 9144000"/>
              <a:gd name="connsiteY294" fmla="*/ 263763 h 4113551"/>
              <a:gd name="connsiteX295" fmla="*/ 8449114 w 9144000"/>
              <a:gd name="connsiteY295" fmla="*/ 263763 h 4113551"/>
              <a:gd name="connsiteX296" fmla="*/ 8429987 w 9144000"/>
              <a:gd name="connsiteY296" fmla="*/ 282807 h 4113551"/>
              <a:gd name="connsiteX297" fmla="*/ 8449114 w 9144000"/>
              <a:gd name="connsiteY297" fmla="*/ 302041 h 4113551"/>
              <a:gd name="connsiteX298" fmla="*/ 8579956 w 9144000"/>
              <a:gd name="connsiteY298" fmla="*/ 302041 h 4113551"/>
              <a:gd name="connsiteX299" fmla="*/ 8599082 w 9144000"/>
              <a:gd name="connsiteY299" fmla="*/ 282807 h 4113551"/>
              <a:gd name="connsiteX300" fmla="*/ 8579956 w 9144000"/>
              <a:gd name="connsiteY300" fmla="*/ 263763 h 4113551"/>
              <a:gd name="connsiteX301" fmla="*/ 8186994 w 9144000"/>
              <a:gd name="connsiteY301" fmla="*/ 263763 h 4113551"/>
              <a:gd name="connsiteX302" fmla="*/ 8167868 w 9144000"/>
              <a:gd name="connsiteY302" fmla="*/ 282807 h 4113551"/>
              <a:gd name="connsiteX303" fmla="*/ 8186994 w 9144000"/>
              <a:gd name="connsiteY303" fmla="*/ 302041 h 4113551"/>
              <a:gd name="connsiteX304" fmla="*/ 8317837 w 9144000"/>
              <a:gd name="connsiteY304" fmla="*/ 302041 h 4113551"/>
              <a:gd name="connsiteX305" fmla="*/ 8336963 w 9144000"/>
              <a:gd name="connsiteY305" fmla="*/ 282807 h 4113551"/>
              <a:gd name="connsiteX306" fmla="*/ 8317837 w 9144000"/>
              <a:gd name="connsiteY306" fmla="*/ 263763 h 4113551"/>
              <a:gd name="connsiteX307" fmla="*/ 7924440 w 9144000"/>
              <a:gd name="connsiteY307" fmla="*/ 263763 h 4113551"/>
              <a:gd name="connsiteX308" fmla="*/ 7905749 w 9144000"/>
              <a:gd name="connsiteY308" fmla="*/ 282807 h 4113551"/>
              <a:gd name="connsiteX309" fmla="*/ 7924440 w 9144000"/>
              <a:gd name="connsiteY309" fmla="*/ 302041 h 4113551"/>
              <a:gd name="connsiteX310" fmla="*/ 8055717 w 9144000"/>
              <a:gd name="connsiteY310" fmla="*/ 302041 h 4113551"/>
              <a:gd name="connsiteX311" fmla="*/ 8074844 w 9144000"/>
              <a:gd name="connsiteY311" fmla="*/ 282807 h 4113551"/>
              <a:gd name="connsiteX312" fmla="*/ 8055717 w 9144000"/>
              <a:gd name="connsiteY312" fmla="*/ 263763 h 4113551"/>
              <a:gd name="connsiteX313" fmla="*/ 7662321 w 9144000"/>
              <a:gd name="connsiteY313" fmla="*/ 263763 h 4113551"/>
              <a:gd name="connsiteX314" fmla="*/ 7643629 w 9144000"/>
              <a:gd name="connsiteY314" fmla="*/ 282807 h 4113551"/>
              <a:gd name="connsiteX315" fmla="*/ 7662321 w 9144000"/>
              <a:gd name="connsiteY315" fmla="*/ 302041 h 4113551"/>
              <a:gd name="connsiteX316" fmla="*/ 7793598 w 9144000"/>
              <a:gd name="connsiteY316" fmla="*/ 302041 h 4113551"/>
              <a:gd name="connsiteX317" fmla="*/ 7812724 w 9144000"/>
              <a:gd name="connsiteY317" fmla="*/ 282807 h 4113551"/>
              <a:gd name="connsiteX318" fmla="*/ 7793598 w 9144000"/>
              <a:gd name="connsiteY318" fmla="*/ 263763 h 4113551"/>
              <a:gd name="connsiteX319" fmla="*/ 7400636 w 9144000"/>
              <a:gd name="connsiteY319" fmla="*/ 263763 h 4113551"/>
              <a:gd name="connsiteX320" fmla="*/ 7381510 w 9144000"/>
              <a:gd name="connsiteY320" fmla="*/ 282807 h 4113551"/>
              <a:gd name="connsiteX321" fmla="*/ 7400636 w 9144000"/>
              <a:gd name="connsiteY321" fmla="*/ 302041 h 4113551"/>
              <a:gd name="connsiteX322" fmla="*/ 7531478 w 9144000"/>
              <a:gd name="connsiteY322" fmla="*/ 302041 h 4113551"/>
              <a:gd name="connsiteX323" fmla="*/ 7550605 w 9144000"/>
              <a:gd name="connsiteY323" fmla="*/ 282807 h 4113551"/>
              <a:gd name="connsiteX324" fmla="*/ 7531478 w 9144000"/>
              <a:gd name="connsiteY324" fmla="*/ 263763 h 4113551"/>
              <a:gd name="connsiteX325" fmla="*/ 7158078 w 9144000"/>
              <a:gd name="connsiteY325" fmla="*/ 263763 h 4113551"/>
              <a:gd name="connsiteX326" fmla="*/ 7138951 w 9144000"/>
              <a:gd name="connsiteY326" fmla="*/ 282807 h 4113551"/>
              <a:gd name="connsiteX327" fmla="*/ 7158078 w 9144000"/>
              <a:gd name="connsiteY327" fmla="*/ 302041 h 4113551"/>
              <a:gd name="connsiteX328" fmla="*/ 7288920 w 9144000"/>
              <a:gd name="connsiteY328" fmla="*/ 302041 h 4113551"/>
              <a:gd name="connsiteX329" fmla="*/ 7308047 w 9144000"/>
              <a:gd name="connsiteY329" fmla="*/ 282807 h 4113551"/>
              <a:gd name="connsiteX330" fmla="*/ 7288920 w 9144000"/>
              <a:gd name="connsiteY330" fmla="*/ 263763 h 4113551"/>
              <a:gd name="connsiteX331" fmla="*/ 6895958 w 9144000"/>
              <a:gd name="connsiteY331" fmla="*/ 263763 h 4113551"/>
              <a:gd name="connsiteX332" fmla="*/ 6876832 w 9144000"/>
              <a:gd name="connsiteY332" fmla="*/ 282807 h 4113551"/>
              <a:gd name="connsiteX333" fmla="*/ 6895958 w 9144000"/>
              <a:gd name="connsiteY333" fmla="*/ 302041 h 4113551"/>
              <a:gd name="connsiteX334" fmla="*/ 7026801 w 9144000"/>
              <a:gd name="connsiteY334" fmla="*/ 302041 h 4113551"/>
              <a:gd name="connsiteX335" fmla="*/ 7045927 w 9144000"/>
              <a:gd name="connsiteY335" fmla="*/ 282807 h 4113551"/>
              <a:gd name="connsiteX336" fmla="*/ 7026801 w 9144000"/>
              <a:gd name="connsiteY336" fmla="*/ 263763 h 4113551"/>
              <a:gd name="connsiteX337" fmla="*/ 6633839 w 9144000"/>
              <a:gd name="connsiteY337" fmla="*/ 263763 h 4113551"/>
              <a:gd name="connsiteX338" fmla="*/ 6614713 w 9144000"/>
              <a:gd name="connsiteY338" fmla="*/ 282807 h 4113551"/>
              <a:gd name="connsiteX339" fmla="*/ 6633839 w 9144000"/>
              <a:gd name="connsiteY339" fmla="*/ 302041 h 4113551"/>
              <a:gd name="connsiteX340" fmla="*/ 6764682 w 9144000"/>
              <a:gd name="connsiteY340" fmla="*/ 302041 h 4113551"/>
              <a:gd name="connsiteX341" fmla="*/ 6783808 w 9144000"/>
              <a:gd name="connsiteY341" fmla="*/ 282807 h 4113551"/>
              <a:gd name="connsiteX342" fmla="*/ 6764682 w 9144000"/>
              <a:gd name="connsiteY342" fmla="*/ 263763 h 4113551"/>
              <a:gd name="connsiteX343" fmla="*/ 6371720 w 9144000"/>
              <a:gd name="connsiteY343" fmla="*/ 263763 h 4113551"/>
              <a:gd name="connsiteX344" fmla="*/ 6352593 w 9144000"/>
              <a:gd name="connsiteY344" fmla="*/ 282807 h 4113551"/>
              <a:gd name="connsiteX345" fmla="*/ 6371720 w 9144000"/>
              <a:gd name="connsiteY345" fmla="*/ 302041 h 4113551"/>
              <a:gd name="connsiteX346" fmla="*/ 6502997 w 9144000"/>
              <a:gd name="connsiteY346" fmla="*/ 302041 h 4113551"/>
              <a:gd name="connsiteX347" fmla="*/ 6522123 w 9144000"/>
              <a:gd name="connsiteY347" fmla="*/ 282807 h 4113551"/>
              <a:gd name="connsiteX348" fmla="*/ 6502997 w 9144000"/>
              <a:gd name="connsiteY348" fmla="*/ 263763 h 4113551"/>
              <a:gd name="connsiteX349" fmla="*/ 6109601 w 9144000"/>
              <a:gd name="connsiteY349" fmla="*/ 263763 h 4113551"/>
              <a:gd name="connsiteX350" fmla="*/ 6090474 w 9144000"/>
              <a:gd name="connsiteY350" fmla="*/ 282807 h 4113551"/>
              <a:gd name="connsiteX351" fmla="*/ 6109601 w 9144000"/>
              <a:gd name="connsiteY351" fmla="*/ 302041 h 4113551"/>
              <a:gd name="connsiteX352" fmla="*/ 6240877 w 9144000"/>
              <a:gd name="connsiteY352" fmla="*/ 302041 h 4113551"/>
              <a:gd name="connsiteX353" fmla="*/ 6260004 w 9144000"/>
              <a:gd name="connsiteY353" fmla="*/ 282807 h 4113551"/>
              <a:gd name="connsiteX354" fmla="*/ 6240877 w 9144000"/>
              <a:gd name="connsiteY354" fmla="*/ 263763 h 4113551"/>
              <a:gd name="connsiteX355" fmla="*/ 5847481 w 9144000"/>
              <a:gd name="connsiteY355" fmla="*/ 263763 h 4113551"/>
              <a:gd name="connsiteX356" fmla="*/ 5828355 w 9144000"/>
              <a:gd name="connsiteY356" fmla="*/ 282807 h 4113551"/>
              <a:gd name="connsiteX357" fmla="*/ 5847481 w 9144000"/>
              <a:gd name="connsiteY357" fmla="*/ 302041 h 4113551"/>
              <a:gd name="connsiteX358" fmla="*/ 5978758 w 9144000"/>
              <a:gd name="connsiteY358" fmla="*/ 302041 h 4113551"/>
              <a:gd name="connsiteX359" fmla="*/ 5997450 w 9144000"/>
              <a:gd name="connsiteY359" fmla="*/ 282807 h 4113551"/>
              <a:gd name="connsiteX360" fmla="*/ 5978758 w 9144000"/>
              <a:gd name="connsiteY360" fmla="*/ 263763 h 4113551"/>
              <a:gd name="connsiteX361" fmla="*/ 5585361 w 9144000"/>
              <a:gd name="connsiteY361" fmla="*/ 263763 h 4113551"/>
              <a:gd name="connsiteX362" fmla="*/ 5566235 w 9144000"/>
              <a:gd name="connsiteY362" fmla="*/ 282807 h 4113551"/>
              <a:gd name="connsiteX363" fmla="*/ 5585361 w 9144000"/>
              <a:gd name="connsiteY363" fmla="*/ 302041 h 4113551"/>
              <a:gd name="connsiteX364" fmla="*/ 5716638 w 9144000"/>
              <a:gd name="connsiteY364" fmla="*/ 302041 h 4113551"/>
              <a:gd name="connsiteX365" fmla="*/ 5735331 w 9144000"/>
              <a:gd name="connsiteY365" fmla="*/ 282807 h 4113551"/>
              <a:gd name="connsiteX366" fmla="*/ 5716638 w 9144000"/>
              <a:gd name="connsiteY366" fmla="*/ 263763 h 4113551"/>
              <a:gd name="connsiteX367" fmla="*/ 5553194 w 9144000"/>
              <a:gd name="connsiteY367" fmla="*/ 0 h 4113551"/>
              <a:gd name="connsiteX368" fmla="*/ 9144000 w 9144000"/>
              <a:gd name="connsiteY368" fmla="*/ 0 h 4113551"/>
              <a:gd name="connsiteX369" fmla="*/ 9144000 w 9144000"/>
              <a:gd name="connsiteY369" fmla="*/ 565804 h 4113551"/>
              <a:gd name="connsiteX370" fmla="*/ 5836179 w 9144000"/>
              <a:gd name="connsiteY370" fmla="*/ 565804 h 4113551"/>
              <a:gd name="connsiteX371" fmla="*/ 5836179 w 9144000"/>
              <a:gd name="connsiteY371" fmla="*/ 3830935 h 4113551"/>
              <a:gd name="connsiteX372" fmla="*/ 5553194 w 9144000"/>
              <a:gd name="connsiteY372" fmla="*/ 4113551 h 4113551"/>
              <a:gd name="connsiteX373" fmla="*/ 1951768 w 9144000"/>
              <a:gd name="connsiteY373" fmla="*/ 4113551 h 4113551"/>
              <a:gd name="connsiteX374" fmla="*/ 1668784 w 9144000"/>
              <a:gd name="connsiteY374" fmla="*/ 3830744 h 4113551"/>
              <a:gd name="connsiteX375" fmla="*/ 1668784 w 9144000"/>
              <a:gd name="connsiteY375" fmla="*/ 1841766 h 4113551"/>
              <a:gd name="connsiteX376" fmla="*/ 0 w 9144000"/>
              <a:gd name="connsiteY376" fmla="*/ 1841766 h 4113551"/>
              <a:gd name="connsiteX377" fmla="*/ 0 w 9144000"/>
              <a:gd name="connsiteY377" fmla="*/ 1275963 h 4113551"/>
              <a:gd name="connsiteX378" fmla="*/ 1951768 w 9144000"/>
              <a:gd name="connsiteY378" fmla="*/ 1275963 h 4113551"/>
              <a:gd name="connsiteX379" fmla="*/ 2234753 w 9144000"/>
              <a:gd name="connsiteY379" fmla="*/ 1558770 h 4113551"/>
              <a:gd name="connsiteX380" fmla="*/ 2234753 w 9144000"/>
              <a:gd name="connsiteY380" fmla="*/ 3547747 h 4113551"/>
              <a:gd name="connsiteX381" fmla="*/ 5270644 w 9144000"/>
              <a:gd name="connsiteY381" fmla="*/ 3547747 h 4113551"/>
              <a:gd name="connsiteX382" fmla="*/ 5270644 w 9144000"/>
              <a:gd name="connsiteY382" fmla="*/ 282807 h 4113551"/>
              <a:gd name="connsiteX383" fmla="*/ 5553194 w 9144000"/>
              <a:gd name="connsiteY383" fmla="*/ 0 h 411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Lst>
            <a:rect l="l" t="t" r="r" b="b"/>
            <a:pathLst>
              <a:path w="9144000" h="4113551">
                <a:moveTo>
                  <a:pt x="5195443" y="3804844"/>
                </a:moveTo>
                <a:cubicBezTo>
                  <a:pt x="5185010" y="3804844"/>
                  <a:pt x="5176316" y="3813414"/>
                  <a:pt x="5176316" y="3823889"/>
                </a:cubicBezTo>
                <a:cubicBezTo>
                  <a:pt x="5176316" y="3834363"/>
                  <a:pt x="5185010" y="3842933"/>
                  <a:pt x="5195443" y="3842933"/>
                </a:cubicBezTo>
                <a:lnTo>
                  <a:pt x="5326285" y="3842933"/>
                </a:lnTo>
                <a:cubicBezTo>
                  <a:pt x="5336718" y="3842933"/>
                  <a:pt x="5345411" y="3834363"/>
                  <a:pt x="5345411" y="3823889"/>
                </a:cubicBezTo>
                <a:cubicBezTo>
                  <a:pt x="5345411" y="3813414"/>
                  <a:pt x="5336718" y="3804844"/>
                  <a:pt x="5326285" y="3804844"/>
                </a:cubicBezTo>
                <a:close/>
                <a:moveTo>
                  <a:pt x="4933323" y="3804844"/>
                </a:moveTo>
                <a:cubicBezTo>
                  <a:pt x="4922890" y="3804844"/>
                  <a:pt x="4914197" y="3813414"/>
                  <a:pt x="4914197" y="3823889"/>
                </a:cubicBezTo>
                <a:cubicBezTo>
                  <a:pt x="4914197" y="3834363"/>
                  <a:pt x="4922890" y="3842933"/>
                  <a:pt x="4933323" y="3842933"/>
                </a:cubicBezTo>
                <a:lnTo>
                  <a:pt x="5064165" y="3842933"/>
                </a:lnTo>
                <a:cubicBezTo>
                  <a:pt x="5074598" y="3842933"/>
                  <a:pt x="5083292" y="3834363"/>
                  <a:pt x="5083292" y="3823889"/>
                </a:cubicBezTo>
                <a:cubicBezTo>
                  <a:pt x="5083292" y="3813414"/>
                  <a:pt x="5074598" y="3804844"/>
                  <a:pt x="5064165" y="3804844"/>
                </a:cubicBezTo>
                <a:close/>
                <a:moveTo>
                  <a:pt x="4671203" y="3804844"/>
                </a:moveTo>
                <a:cubicBezTo>
                  <a:pt x="4660771" y="3804844"/>
                  <a:pt x="4652077" y="3813414"/>
                  <a:pt x="4652077" y="3823889"/>
                </a:cubicBezTo>
                <a:cubicBezTo>
                  <a:pt x="4652077" y="3834363"/>
                  <a:pt x="4660771" y="3842933"/>
                  <a:pt x="4671203" y="3842933"/>
                </a:cubicBezTo>
                <a:lnTo>
                  <a:pt x="4802046" y="3842933"/>
                </a:lnTo>
                <a:cubicBezTo>
                  <a:pt x="4812478" y="3842933"/>
                  <a:pt x="4821173" y="3834363"/>
                  <a:pt x="4821173" y="3823889"/>
                </a:cubicBezTo>
                <a:cubicBezTo>
                  <a:pt x="4821173" y="3813414"/>
                  <a:pt x="4812478" y="3804844"/>
                  <a:pt x="4802046" y="3804844"/>
                </a:cubicBezTo>
                <a:close/>
                <a:moveTo>
                  <a:pt x="4409084" y="3804844"/>
                </a:moveTo>
                <a:cubicBezTo>
                  <a:pt x="4398651" y="3804844"/>
                  <a:pt x="4389957" y="3813414"/>
                  <a:pt x="4389957" y="3823889"/>
                </a:cubicBezTo>
                <a:cubicBezTo>
                  <a:pt x="4389957" y="3834363"/>
                  <a:pt x="4398651" y="3842933"/>
                  <a:pt x="4409084" y="3842933"/>
                </a:cubicBezTo>
                <a:lnTo>
                  <a:pt x="4540361" y="3842933"/>
                </a:lnTo>
                <a:cubicBezTo>
                  <a:pt x="4550794" y="3842933"/>
                  <a:pt x="4559488" y="3834363"/>
                  <a:pt x="4559488" y="3823889"/>
                </a:cubicBezTo>
                <a:cubicBezTo>
                  <a:pt x="4559488" y="3813414"/>
                  <a:pt x="4550794" y="3804844"/>
                  <a:pt x="4540361" y="3804844"/>
                </a:cubicBezTo>
                <a:close/>
                <a:moveTo>
                  <a:pt x="4146965" y="3804844"/>
                </a:moveTo>
                <a:cubicBezTo>
                  <a:pt x="4136532" y="3804844"/>
                  <a:pt x="4127838" y="3813414"/>
                  <a:pt x="4127838" y="3823889"/>
                </a:cubicBezTo>
                <a:cubicBezTo>
                  <a:pt x="4127838" y="3834363"/>
                  <a:pt x="4136532" y="3842933"/>
                  <a:pt x="4146965" y="3842933"/>
                </a:cubicBezTo>
                <a:lnTo>
                  <a:pt x="4278242" y="3842933"/>
                </a:lnTo>
                <a:cubicBezTo>
                  <a:pt x="4288674" y="3842933"/>
                  <a:pt x="4297368" y="3834363"/>
                  <a:pt x="4297368" y="3823889"/>
                </a:cubicBezTo>
                <a:cubicBezTo>
                  <a:pt x="4297368" y="3813414"/>
                  <a:pt x="4288674" y="3804844"/>
                  <a:pt x="4278242" y="3804844"/>
                </a:cubicBezTo>
                <a:close/>
                <a:moveTo>
                  <a:pt x="3884845" y="3804844"/>
                </a:moveTo>
                <a:cubicBezTo>
                  <a:pt x="3874413" y="3804844"/>
                  <a:pt x="3865719" y="3813414"/>
                  <a:pt x="3865719" y="3823889"/>
                </a:cubicBezTo>
                <a:cubicBezTo>
                  <a:pt x="3865719" y="3834363"/>
                  <a:pt x="3874413" y="3842933"/>
                  <a:pt x="3884845" y="3842933"/>
                </a:cubicBezTo>
                <a:lnTo>
                  <a:pt x="4016122" y="3842933"/>
                </a:lnTo>
                <a:cubicBezTo>
                  <a:pt x="4026555" y="3842933"/>
                  <a:pt x="4034814" y="3834363"/>
                  <a:pt x="4034814" y="3823889"/>
                </a:cubicBezTo>
                <a:cubicBezTo>
                  <a:pt x="4034814" y="3813414"/>
                  <a:pt x="4026555" y="3804844"/>
                  <a:pt x="4016122" y="3804844"/>
                </a:cubicBezTo>
                <a:close/>
                <a:moveTo>
                  <a:pt x="3623160" y="3804844"/>
                </a:moveTo>
                <a:cubicBezTo>
                  <a:pt x="3612728" y="3804844"/>
                  <a:pt x="3604034" y="3813414"/>
                  <a:pt x="3604034" y="3823889"/>
                </a:cubicBezTo>
                <a:cubicBezTo>
                  <a:pt x="3604034" y="3834363"/>
                  <a:pt x="3612728" y="3842933"/>
                  <a:pt x="3623160" y="3842933"/>
                </a:cubicBezTo>
                <a:lnTo>
                  <a:pt x="3754003" y="3842933"/>
                </a:lnTo>
                <a:cubicBezTo>
                  <a:pt x="3764435" y="3842933"/>
                  <a:pt x="3773129" y="3834363"/>
                  <a:pt x="3773129" y="3823889"/>
                </a:cubicBezTo>
                <a:cubicBezTo>
                  <a:pt x="3773129" y="3813414"/>
                  <a:pt x="3764435" y="3804844"/>
                  <a:pt x="3754003" y="3804844"/>
                </a:cubicBezTo>
                <a:close/>
                <a:moveTo>
                  <a:pt x="3361041" y="3804844"/>
                </a:moveTo>
                <a:cubicBezTo>
                  <a:pt x="3350608" y="3804844"/>
                  <a:pt x="3341915" y="3813414"/>
                  <a:pt x="3341915" y="3823889"/>
                </a:cubicBezTo>
                <a:cubicBezTo>
                  <a:pt x="3341915" y="3834363"/>
                  <a:pt x="3350608" y="3842933"/>
                  <a:pt x="3361041" y="3842933"/>
                </a:cubicBezTo>
                <a:lnTo>
                  <a:pt x="3491883" y="3842933"/>
                </a:lnTo>
                <a:cubicBezTo>
                  <a:pt x="3502316" y="3842933"/>
                  <a:pt x="3511010" y="3834363"/>
                  <a:pt x="3511010" y="3823889"/>
                </a:cubicBezTo>
                <a:cubicBezTo>
                  <a:pt x="3511010" y="3813414"/>
                  <a:pt x="3502316" y="3804844"/>
                  <a:pt x="3491883" y="3804844"/>
                </a:cubicBezTo>
                <a:close/>
                <a:moveTo>
                  <a:pt x="3098922" y="3804844"/>
                </a:moveTo>
                <a:cubicBezTo>
                  <a:pt x="3088489" y="3804844"/>
                  <a:pt x="3079795" y="3813414"/>
                  <a:pt x="3079795" y="3823889"/>
                </a:cubicBezTo>
                <a:cubicBezTo>
                  <a:pt x="3079795" y="3834363"/>
                  <a:pt x="3088489" y="3842933"/>
                  <a:pt x="3098922" y="3842933"/>
                </a:cubicBezTo>
                <a:lnTo>
                  <a:pt x="3229764" y="3842933"/>
                </a:lnTo>
                <a:cubicBezTo>
                  <a:pt x="3240197" y="3842933"/>
                  <a:pt x="3248890" y="3834363"/>
                  <a:pt x="3248890" y="3823889"/>
                </a:cubicBezTo>
                <a:cubicBezTo>
                  <a:pt x="3248890" y="3813414"/>
                  <a:pt x="3240197" y="3804844"/>
                  <a:pt x="3229764" y="3804844"/>
                </a:cubicBezTo>
                <a:close/>
                <a:moveTo>
                  <a:pt x="2836802" y="3804844"/>
                </a:moveTo>
                <a:cubicBezTo>
                  <a:pt x="2826370" y="3804844"/>
                  <a:pt x="2817676" y="3813414"/>
                  <a:pt x="2817676" y="3823889"/>
                </a:cubicBezTo>
                <a:cubicBezTo>
                  <a:pt x="2817676" y="3834363"/>
                  <a:pt x="2826370" y="3842933"/>
                  <a:pt x="2836802" y="3842933"/>
                </a:cubicBezTo>
                <a:lnTo>
                  <a:pt x="2967644" y="3842933"/>
                </a:lnTo>
                <a:cubicBezTo>
                  <a:pt x="2978077" y="3842933"/>
                  <a:pt x="2986771" y="3834363"/>
                  <a:pt x="2986771" y="3823889"/>
                </a:cubicBezTo>
                <a:cubicBezTo>
                  <a:pt x="2986771" y="3813414"/>
                  <a:pt x="2978077" y="3804844"/>
                  <a:pt x="2967644" y="3804844"/>
                </a:cubicBezTo>
                <a:close/>
                <a:moveTo>
                  <a:pt x="2574683" y="3804844"/>
                </a:moveTo>
                <a:cubicBezTo>
                  <a:pt x="2564250" y="3804844"/>
                  <a:pt x="2555556" y="3813414"/>
                  <a:pt x="2555556" y="3823889"/>
                </a:cubicBezTo>
                <a:cubicBezTo>
                  <a:pt x="2555556" y="3834363"/>
                  <a:pt x="2564250" y="3842933"/>
                  <a:pt x="2574683" y="3842933"/>
                </a:cubicBezTo>
                <a:lnTo>
                  <a:pt x="2705525" y="3842933"/>
                </a:lnTo>
                <a:cubicBezTo>
                  <a:pt x="2716392" y="3842933"/>
                  <a:pt x="2724652" y="3834363"/>
                  <a:pt x="2724652" y="3823889"/>
                </a:cubicBezTo>
                <a:cubicBezTo>
                  <a:pt x="2724652" y="3813414"/>
                  <a:pt x="2716392" y="3804844"/>
                  <a:pt x="2705525" y="3804844"/>
                </a:cubicBezTo>
                <a:close/>
                <a:moveTo>
                  <a:pt x="2312563" y="3804844"/>
                </a:moveTo>
                <a:cubicBezTo>
                  <a:pt x="2302131" y="3804844"/>
                  <a:pt x="2293437" y="3813414"/>
                  <a:pt x="2293437" y="3823889"/>
                </a:cubicBezTo>
                <a:cubicBezTo>
                  <a:pt x="2293437" y="3834363"/>
                  <a:pt x="2302131" y="3842933"/>
                  <a:pt x="2312563" y="3842933"/>
                </a:cubicBezTo>
                <a:lnTo>
                  <a:pt x="2443406" y="3842933"/>
                </a:lnTo>
                <a:cubicBezTo>
                  <a:pt x="2454273" y="3842933"/>
                  <a:pt x="2462532" y="3834363"/>
                  <a:pt x="2462532" y="3823889"/>
                </a:cubicBezTo>
                <a:cubicBezTo>
                  <a:pt x="2462532" y="3813414"/>
                  <a:pt x="2454273" y="3804844"/>
                  <a:pt x="2443406" y="3804844"/>
                </a:cubicBezTo>
                <a:close/>
                <a:moveTo>
                  <a:pt x="2050444" y="3804844"/>
                </a:moveTo>
                <a:cubicBezTo>
                  <a:pt x="2040011" y="3804844"/>
                  <a:pt x="2031317" y="3813414"/>
                  <a:pt x="2031317" y="3823889"/>
                </a:cubicBezTo>
                <a:cubicBezTo>
                  <a:pt x="2031317" y="3834363"/>
                  <a:pt x="2040011" y="3842933"/>
                  <a:pt x="2050444" y="3842933"/>
                </a:cubicBezTo>
                <a:lnTo>
                  <a:pt x="2181286" y="3842933"/>
                </a:lnTo>
                <a:cubicBezTo>
                  <a:pt x="2191719" y="3842933"/>
                  <a:pt x="2200413" y="3834363"/>
                  <a:pt x="2200413" y="3823889"/>
                </a:cubicBezTo>
                <a:cubicBezTo>
                  <a:pt x="2200413" y="3813414"/>
                  <a:pt x="2191719" y="3804844"/>
                  <a:pt x="2181286" y="3804844"/>
                </a:cubicBezTo>
                <a:close/>
                <a:moveTo>
                  <a:pt x="5571016" y="3787324"/>
                </a:moveTo>
                <a:cubicBezTo>
                  <a:pt x="5561018" y="3787324"/>
                  <a:pt x="5552759" y="3794941"/>
                  <a:pt x="5551890" y="3804844"/>
                </a:cubicBezTo>
                <a:lnTo>
                  <a:pt x="5457562" y="3804844"/>
                </a:lnTo>
                <a:cubicBezTo>
                  <a:pt x="5447130" y="3804844"/>
                  <a:pt x="5438435" y="3813414"/>
                  <a:pt x="5438435" y="3823889"/>
                </a:cubicBezTo>
                <a:cubicBezTo>
                  <a:pt x="5438435" y="3834363"/>
                  <a:pt x="5447130" y="3842933"/>
                  <a:pt x="5457562" y="3842933"/>
                </a:cubicBezTo>
                <a:lnTo>
                  <a:pt x="5579276" y="3842933"/>
                </a:lnTo>
                <a:cubicBezTo>
                  <a:pt x="5585361" y="3842933"/>
                  <a:pt x="5590143" y="3838172"/>
                  <a:pt x="5590143" y="3832078"/>
                </a:cubicBezTo>
                <a:lnTo>
                  <a:pt x="5590143" y="3806368"/>
                </a:lnTo>
                <a:cubicBezTo>
                  <a:pt x="5590143" y="3795894"/>
                  <a:pt x="5581449" y="3787324"/>
                  <a:pt x="5571016" y="3787324"/>
                </a:cubicBezTo>
                <a:close/>
                <a:moveTo>
                  <a:pt x="1951768" y="3641445"/>
                </a:moveTo>
                <a:cubicBezTo>
                  <a:pt x="1941336" y="3641445"/>
                  <a:pt x="1932642" y="3650015"/>
                  <a:pt x="1932642" y="3660489"/>
                </a:cubicBezTo>
                <a:lnTo>
                  <a:pt x="1932642" y="3791513"/>
                </a:lnTo>
                <a:cubicBezTo>
                  <a:pt x="1932642" y="3801988"/>
                  <a:pt x="1941336" y="3810558"/>
                  <a:pt x="1951768" y="3810558"/>
                </a:cubicBezTo>
                <a:cubicBezTo>
                  <a:pt x="1962201" y="3810558"/>
                  <a:pt x="1970895" y="3801988"/>
                  <a:pt x="1970895" y="3791513"/>
                </a:cubicBezTo>
                <a:lnTo>
                  <a:pt x="1970895" y="3660489"/>
                </a:lnTo>
                <a:cubicBezTo>
                  <a:pt x="1970895" y="3650015"/>
                  <a:pt x="1962201" y="3641445"/>
                  <a:pt x="1951768" y="3641445"/>
                </a:cubicBezTo>
                <a:close/>
                <a:moveTo>
                  <a:pt x="5571016" y="3525275"/>
                </a:moveTo>
                <a:cubicBezTo>
                  <a:pt x="5560584" y="3525275"/>
                  <a:pt x="5551890" y="3533845"/>
                  <a:pt x="5551890" y="3544319"/>
                </a:cubicBezTo>
                <a:lnTo>
                  <a:pt x="5551890" y="3675344"/>
                </a:lnTo>
                <a:cubicBezTo>
                  <a:pt x="5551890" y="3685818"/>
                  <a:pt x="5560584" y="3694388"/>
                  <a:pt x="5571016" y="3694388"/>
                </a:cubicBezTo>
                <a:cubicBezTo>
                  <a:pt x="5581449" y="3694388"/>
                  <a:pt x="5590143" y="3685818"/>
                  <a:pt x="5590143" y="3675344"/>
                </a:cubicBezTo>
                <a:lnTo>
                  <a:pt x="5590143" y="3544319"/>
                </a:lnTo>
                <a:cubicBezTo>
                  <a:pt x="5590143" y="3533845"/>
                  <a:pt x="5581449" y="3525275"/>
                  <a:pt x="5571016" y="3525275"/>
                </a:cubicBezTo>
                <a:close/>
                <a:moveTo>
                  <a:pt x="1951768" y="3379397"/>
                </a:moveTo>
                <a:cubicBezTo>
                  <a:pt x="1941336" y="3379397"/>
                  <a:pt x="1932642" y="3387966"/>
                  <a:pt x="1932642" y="3398441"/>
                </a:cubicBezTo>
                <a:lnTo>
                  <a:pt x="1932642" y="3529465"/>
                </a:lnTo>
                <a:cubicBezTo>
                  <a:pt x="1932642" y="3539939"/>
                  <a:pt x="1941336" y="3548509"/>
                  <a:pt x="1951768" y="3548509"/>
                </a:cubicBezTo>
                <a:cubicBezTo>
                  <a:pt x="1962201" y="3548509"/>
                  <a:pt x="1970895" y="3539939"/>
                  <a:pt x="1970895" y="3529465"/>
                </a:cubicBezTo>
                <a:lnTo>
                  <a:pt x="1970895" y="3398441"/>
                </a:lnTo>
                <a:cubicBezTo>
                  <a:pt x="1970895" y="3387966"/>
                  <a:pt x="1962201" y="3379397"/>
                  <a:pt x="1951768" y="3379397"/>
                </a:cubicBezTo>
                <a:close/>
                <a:moveTo>
                  <a:pt x="5571016" y="3263036"/>
                </a:moveTo>
                <a:cubicBezTo>
                  <a:pt x="5560584" y="3263036"/>
                  <a:pt x="5551890" y="3271606"/>
                  <a:pt x="5551890" y="3282081"/>
                </a:cubicBezTo>
                <a:lnTo>
                  <a:pt x="5551890" y="3413105"/>
                </a:lnTo>
                <a:cubicBezTo>
                  <a:pt x="5551890" y="3423579"/>
                  <a:pt x="5560584" y="3432149"/>
                  <a:pt x="5571016" y="3432149"/>
                </a:cubicBezTo>
                <a:cubicBezTo>
                  <a:pt x="5581449" y="3432149"/>
                  <a:pt x="5590143" y="3423579"/>
                  <a:pt x="5590143" y="3413105"/>
                </a:cubicBezTo>
                <a:lnTo>
                  <a:pt x="5590143" y="3282081"/>
                </a:lnTo>
                <a:cubicBezTo>
                  <a:pt x="5590143" y="3271606"/>
                  <a:pt x="5581449" y="3263036"/>
                  <a:pt x="5571016" y="3263036"/>
                </a:cubicBezTo>
                <a:close/>
                <a:moveTo>
                  <a:pt x="1951768" y="3117158"/>
                </a:moveTo>
                <a:cubicBezTo>
                  <a:pt x="1941336" y="3117158"/>
                  <a:pt x="1932642" y="3125918"/>
                  <a:pt x="1932642" y="3136392"/>
                </a:cubicBezTo>
                <a:lnTo>
                  <a:pt x="1932642" y="3267226"/>
                </a:lnTo>
                <a:cubicBezTo>
                  <a:pt x="1932642" y="3277891"/>
                  <a:pt x="1941336" y="3286461"/>
                  <a:pt x="1951768" y="3286461"/>
                </a:cubicBezTo>
                <a:cubicBezTo>
                  <a:pt x="1962201" y="3286461"/>
                  <a:pt x="1970895" y="3277700"/>
                  <a:pt x="1970895" y="3267226"/>
                </a:cubicBezTo>
                <a:lnTo>
                  <a:pt x="1970895" y="3136392"/>
                </a:lnTo>
                <a:cubicBezTo>
                  <a:pt x="1970895" y="3125918"/>
                  <a:pt x="1962201" y="3117158"/>
                  <a:pt x="1951768" y="3117158"/>
                </a:cubicBezTo>
                <a:close/>
                <a:moveTo>
                  <a:pt x="5571016" y="3000988"/>
                </a:moveTo>
                <a:cubicBezTo>
                  <a:pt x="5560584" y="3000988"/>
                  <a:pt x="5551890" y="3009558"/>
                  <a:pt x="5551890" y="3020032"/>
                </a:cubicBezTo>
                <a:lnTo>
                  <a:pt x="5551890" y="3151056"/>
                </a:lnTo>
                <a:cubicBezTo>
                  <a:pt x="5551890" y="3161721"/>
                  <a:pt x="5560584" y="3170101"/>
                  <a:pt x="5571016" y="3170101"/>
                </a:cubicBezTo>
                <a:cubicBezTo>
                  <a:pt x="5581449" y="3170101"/>
                  <a:pt x="5590143" y="3161531"/>
                  <a:pt x="5590143" y="3151056"/>
                </a:cubicBezTo>
                <a:lnTo>
                  <a:pt x="5590143" y="3020032"/>
                </a:lnTo>
                <a:cubicBezTo>
                  <a:pt x="5590143" y="3009558"/>
                  <a:pt x="5581449" y="3000988"/>
                  <a:pt x="5571016" y="3000988"/>
                </a:cubicBezTo>
                <a:close/>
                <a:moveTo>
                  <a:pt x="1951768" y="2855300"/>
                </a:moveTo>
                <a:cubicBezTo>
                  <a:pt x="1941336" y="2855300"/>
                  <a:pt x="1932642" y="2863870"/>
                  <a:pt x="1932642" y="2874344"/>
                </a:cubicBezTo>
                <a:lnTo>
                  <a:pt x="1932642" y="3005368"/>
                </a:lnTo>
                <a:cubicBezTo>
                  <a:pt x="1932642" y="3015842"/>
                  <a:pt x="1941336" y="3024412"/>
                  <a:pt x="1951768" y="3024412"/>
                </a:cubicBezTo>
                <a:cubicBezTo>
                  <a:pt x="1962201" y="3024412"/>
                  <a:pt x="1970895" y="3015842"/>
                  <a:pt x="1970895" y="3005368"/>
                </a:cubicBezTo>
                <a:lnTo>
                  <a:pt x="1970895" y="2874344"/>
                </a:lnTo>
                <a:cubicBezTo>
                  <a:pt x="1970895" y="2863870"/>
                  <a:pt x="1962201" y="2855300"/>
                  <a:pt x="1951768" y="2855300"/>
                </a:cubicBezTo>
                <a:close/>
                <a:moveTo>
                  <a:pt x="5571016" y="2738939"/>
                </a:moveTo>
                <a:cubicBezTo>
                  <a:pt x="5560584" y="2738939"/>
                  <a:pt x="5551890" y="2747700"/>
                  <a:pt x="5551890" y="2758174"/>
                </a:cubicBezTo>
                <a:lnTo>
                  <a:pt x="5551890" y="2889008"/>
                </a:lnTo>
                <a:cubicBezTo>
                  <a:pt x="5551890" y="2899482"/>
                  <a:pt x="5560584" y="2908243"/>
                  <a:pt x="5571016" y="2908243"/>
                </a:cubicBezTo>
                <a:cubicBezTo>
                  <a:pt x="5581449" y="2908243"/>
                  <a:pt x="5590143" y="2899482"/>
                  <a:pt x="5590143" y="2889008"/>
                </a:cubicBezTo>
                <a:lnTo>
                  <a:pt x="5590143" y="2758174"/>
                </a:lnTo>
                <a:cubicBezTo>
                  <a:pt x="5590143" y="2747700"/>
                  <a:pt x="5581449" y="2738939"/>
                  <a:pt x="5571016" y="2738939"/>
                </a:cubicBezTo>
                <a:close/>
                <a:moveTo>
                  <a:pt x="1951768" y="2593251"/>
                </a:moveTo>
                <a:cubicBezTo>
                  <a:pt x="1941336" y="2593251"/>
                  <a:pt x="1932642" y="2601821"/>
                  <a:pt x="1932642" y="2612295"/>
                </a:cubicBezTo>
                <a:lnTo>
                  <a:pt x="1932642" y="2743129"/>
                </a:lnTo>
                <a:cubicBezTo>
                  <a:pt x="1932642" y="2753794"/>
                  <a:pt x="1941336" y="2762364"/>
                  <a:pt x="1951768" y="2762364"/>
                </a:cubicBezTo>
                <a:cubicBezTo>
                  <a:pt x="1962201" y="2762364"/>
                  <a:pt x="1970895" y="2753794"/>
                  <a:pt x="1970895" y="2743129"/>
                </a:cubicBezTo>
                <a:lnTo>
                  <a:pt x="1970895" y="2612295"/>
                </a:lnTo>
                <a:cubicBezTo>
                  <a:pt x="1970895" y="2601821"/>
                  <a:pt x="1962201" y="2593251"/>
                  <a:pt x="1951768" y="2593251"/>
                </a:cubicBezTo>
                <a:close/>
                <a:moveTo>
                  <a:pt x="5571016" y="2476891"/>
                </a:moveTo>
                <a:cubicBezTo>
                  <a:pt x="5560584" y="2476891"/>
                  <a:pt x="5551890" y="2485461"/>
                  <a:pt x="5551890" y="2495935"/>
                </a:cubicBezTo>
                <a:lnTo>
                  <a:pt x="5551890" y="2626959"/>
                </a:lnTo>
                <a:cubicBezTo>
                  <a:pt x="5551890" y="2637434"/>
                  <a:pt x="5560584" y="2646004"/>
                  <a:pt x="5571016" y="2646004"/>
                </a:cubicBezTo>
                <a:cubicBezTo>
                  <a:pt x="5581449" y="2646004"/>
                  <a:pt x="5590143" y="2637434"/>
                  <a:pt x="5590143" y="2626959"/>
                </a:cubicBezTo>
                <a:lnTo>
                  <a:pt x="5590143" y="2495935"/>
                </a:lnTo>
                <a:cubicBezTo>
                  <a:pt x="5590143" y="2485461"/>
                  <a:pt x="5581449" y="2476891"/>
                  <a:pt x="5571016" y="2476891"/>
                </a:cubicBezTo>
                <a:close/>
                <a:moveTo>
                  <a:pt x="1951768" y="2331012"/>
                </a:moveTo>
                <a:cubicBezTo>
                  <a:pt x="1941336" y="2331012"/>
                  <a:pt x="1932642" y="2339582"/>
                  <a:pt x="1932642" y="2350057"/>
                </a:cubicBezTo>
                <a:lnTo>
                  <a:pt x="1932642" y="2481081"/>
                </a:lnTo>
                <a:cubicBezTo>
                  <a:pt x="1932642" y="2491555"/>
                  <a:pt x="1941336" y="2500125"/>
                  <a:pt x="1951768" y="2500125"/>
                </a:cubicBezTo>
                <a:cubicBezTo>
                  <a:pt x="1962201" y="2500125"/>
                  <a:pt x="1970895" y="2491555"/>
                  <a:pt x="1970895" y="2481081"/>
                </a:cubicBezTo>
                <a:lnTo>
                  <a:pt x="1970895" y="2350057"/>
                </a:lnTo>
                <a:cubicBezTo>
                  <a:pt x="1970895" y="2339582"/>
                  <a:pt x="1962201" y="2331012"/>
                  <a:pt x="1951768" y="2331012"/>
                </a:cubicBezTo>
                <a:close/>
                <a:moveTo>
                  <a:pt x="5571016" y="2214843"/>
                </a:moveTo>
                <a:cubicBezTo>
                  <a:pt x="5560584" y="2214843"/>
                  <a:pt x="5551890" y="2223413"/>
                  <a:pt x="5551890" y="2233887"/>
                </a:cubicBezTo>
                <a:lnTo>
                  <a:pt x="5551890" y="2364721"/>
                </a:lnTo>
                <a:cubicBezTo>
                  <a:pt x="5551890" y="2375576"/>
                  <a:pt x="5560584" y="2383955"/>
                  <a:pt x="5571016" y="2383955"/>
                </a:cubicBezTo>
                <a:cubicBezTo>
                  <a:pt x="5581449" y="2383955"/>
                  <a:pt x="5590143" y="2375385"/>
                  <a:pt x="5590143" y="2364721"/>
                </a:cubicBezTo>
                <a:lnTo>
                  <a:pt x="5590143" y="2233887"/>
                </a:lnTo>
                <a:cubicBezTo>
                  <a:pt x="5590143" y="2223413"/>
                  <a:pt x="5581449" y="2214843"/>
                  <a:pt x="5571016" y="2214843"/>
                </a:cubicBezTo>
                <a:close/>
                <a:moveTo>
                  <a:pt x="1951768" y="2069154"/>
                </a:moveTo>
                <a:cubicBezTo>
                  <a:pt x="1941336" y="2069154"/>
                  <a:pt x="1932642" y="2077724"/>
                  <a:pt x="1932642" y="2088199"/>
                </a:cubicBezTo>
                <a:lnTo>
                  <a:pt x="1932642" y="2219223"/>
                </a:lnTo>
                <a:cubicBezTo>
                  <a:pt x="1932642" y="2229697"/>
                  <a:pt x="1941336" y="2238267"/>
                  <a:pt x="1951768" y="2238267"/>
                </a:cubicBezTo>
                <a:cubicBezTo>
                  <a:pt x="1962201" y="2238267"/>
                  <a:pt x="1970895" y="2229697"/>
                  <a:pt x="1970895" y="2219223"/>
                </a:cubicBezTo>
                <a:lnTo>
                  <a:pt x="1970895" y="2088199"/>
                </a:lnTo>
                <a:cubicBezTo>
                  <a:pt x="1970895" y="2077724"/>
                  <a:pt x="1962201" y="2069154"/>
                  <a:pt x="1951768" y="2069154"/>
                </a:cubicBezTo>
                <a:close/>
                <a:moveTo>
                  <a:pt x="5571016" y="1952794"/>
                </a:moveTo>
                <a:cubicBezTo>
                  <a:pt x="5560584" y="1952794"/>
                  <a:pt x="5551890" y="1961555"/>
                  <a:pt x="5551890" y="1972029"/>
                </a:cubicBezTo>
                <a:lnTo>
                  <a:pt x="5551890" y="2102863"/>
                </a:lnTo>
                <a:cubicBezTo>
                  <a:pt x="5551890" y="2113337"/>
                  <a:pt x="5560584" y="2122097"/>
                  <a:pt x="5571016" y="2122097"/>
                </a:cubicBezTo>
                <a:cubicBezTo>
                  <a:pt x="5581449" y="2122097"/>
                  <a:pt x="5590143" y="2113337"/>
                  <a:pt x="5590143" y="2102863"/>
                </a:cubicBezTo>
                <a:lnTo>
                  <a:pt x="5590143" y="1972029"/>
                </a:lnTo>
                <a:cubicBezTo>
                  <a:pt x="5590143" y="1961555"/>
                  <a:pt x="5581449" y="1952794"/>
                  <a:pt x="5571016" y="1952794"/>
                </a:cubicBezTo>
                <a:close/>
                <a:moveTo>
                  <a:pt x="1951768" y="1806916"/>
                </a:moveTo>
                <a:cubicBezTo>
                  <a:pt x="1941336" y="1806916"/>
                  <a:pt x="1932642" y="1815676"/>
                  <a:pt x="1932642" y="1826150"/>
                </a:cubicBezTo>
                <a:lnTo>
                  <a:pt x="1932642" y="1956984"/>
                </a:lnTo>
                <a:cubicBezTo>
                  <a:pt x="1932642" y="1967458"/>
                  <a:pt x="1941336" y="1976219"/>
                  <a:pt x="1951768" y="1976219"/>
                </a:cubicBezTo>
                <a:cubicBezTo>
                  <a:pt x="1962201" y="1976219"/>
                  <a:pt x="1970895" y="1967458"/>
                  <a:pt x="1970895" y="1956984"/>
                </a:cubicBezTo>
                <a:lnTo>
                  <a:pt x="1970895" y="1826150"/>
                </a:lnTo>
                <a:cubicBezTo>
                  <a:pt x="1970895" y="1815676"/>
                  <a:pt x="1962201" y="1806916"/>
                  <a:pt x="1951768" y="1806916"/>
                </a:cubicBezTo>
                <a:close/>
                <a:moveTo>
                  <a:pt x="5571016" y="1690746"/>
                </a:moveTo>
                <a:cubicBezTo>
                  <a:pt x="5560584" y="1690746"/>
                  <a:pt x="5551890" y="1699316"/>
                  <a:pt x="5551890" y="1709790"/>
                </a:cubicBezTo>
                <a:lnTo>
                  <a:pt x="5551890" y="1840814"/>
                </a:lnTo>
                <a:cubicBezTo>
                  <a:pt x="5551890" y="1851289"/>
                  <a:pt x="5560584" y="1859858"/>
                  <a:pt x="5571016" y="1859858"/>
                </a:cubicBezTo>
                <a:cubicBezTo>
                  <a:pt x="5581449" y="1859858"/>
                  <a:pt x="5590143" y="1851289"/>
                  <a:pt x="5590143" y="1840814"/>
                </a:cubicBezTo>
                <a:lnTo>
                  <a:pt x="5590143" y="1709790"/>
                </a:lnTo>
                <a:cubicBezTo>
                  <a:pt x="5590143" y="1699316"/>
                  <a:pt x="5581449" y="1690746"/>
                  <a:pt x="5571016" y="1690746"/>
                </a:cubicBezTo>
                <a:close/>
                <a:moveTo>
                  <a:pt x="1951768" y="1544867"/>
                </a:moveTo>
                <a:cubicBezTo>
                  <a:pt x="1941336" y="1544867"/>
                  <a:pt x="1932642" y="1553437"/>
                  <a:pt x="1932642" y="1563911"/>
                </a:cubicBezTo>
                <a:lnTo>
                  <a:pt x="1932642" y="1694936"/>
                </a:lnTo>
                <a:cubicBezTo>
                  <a:pt x="1932642" y="1705410"/>
                  <a:pt x="1941336" y="1713980"/>
                  <a:pt x="1951768" y="1713980"/>
                </a:cubicBezTo>
                <a:cubicBezTo>
                  <a:pt x="1962201" y="1713980"/>
                  <a:pt x="1970895" y="1705410"/>
                  <a:pt x="1970895" y="1694936"/>
                </a:cubicBezTo>
                <a:lnTo>
                  <a:pt x="1970895" y="1563911"/>
                </a:lnTo>
                <a:cubicBezTo>
                  <a:pt x="1970895" y="1553437"/>
                  <a:pt x="1962201" y="1544867"/>
                  <a:pt x="1951768" y="1544867"/>
                </a:cubicBezTo>
                <a:close/>
                <a:moveTo>
                  <a:pt x="1694865" y="1539725"/>
                </a:moveTo>
                <a:cubicBezTo>
                  <a:pt x="1683998" y="1539725"/>
                  <a:pt x="1675739" y="1548295"/>
                  <a:pt x="1675739" y="1558770"/>
                </a:cubicBezTo>
                <a:cubicBezTo>
                  <a:pt x="1675739" y="1569244"/>
                  <a:pt x="1683998" y="1578004"/>
                  <a:pt x="1694865" y="1578004"/>
                </a:cubicBezTo>
                <a:lnTo>
                  <a:pt x="1825708" y="1578004"/>
                </a:lnTo>
                <a:cubicBezTo>
                  <a:pt x="1836140" y="1578004"/>
                  <a:pt x="1844834" y="1569244"/>
                  <a:pt x="1844834" y="1558770"/>
                </a:cubicBezTo>
                <a:cubicBezTo>
                  <a:pt x="1844834" y="1548295"/>
                  <a:pt x="1836140" y="1539725"/>
                  <a:pt x="1825708" y="1539725"/>
                </a:cubicBezTo>
                <a:close/>
                <a:moveTo>
                  <a:pt x="1432746" y="1539725"/>
                </a:moveTo>
                <a:cubicBezTo>
                  <a:pt x="1422313" y="1539725"/>
                  <a:pt x="1413619" y="1548295"/>
                  <a:pt x="1413619" y="1558770"/>
                </a:cubicBezTo>
                <a:cubicBezTo>
                  <a:pt x="1413619" y="1569244"/>
                  <a:pt x="1422313" y="1578004"/>
                  <a:pt x="1432746" y="1578004"/>
                </a:cubicBezTo>
                <a:lnTo>
                  <a:pt x="1563588" y="1578004"/>
                </a:lnTo>
                <a:cubicBezTo>
                  <a:pt x="1574021" y="1578004"/>
                  <a:pt x="1582715" y="1569244"/>
                  <a:pt x="1582715" y="1558770"/>
                </a:cubicBezTo>
                <a:cubicBezTo>
                  <a:pt x="1582715" y="1548295"/>
                  <a:pt x="1574021" y="1539725"/>
                  <a:pt x="1563588" y="1539725"/>
                </a:cubicBezTo>
                <a:close/>
                <a:moveTo>
                  <a:pt x="1170627" y="1539725"/>
                </a:moveTo>
                <a:cubicBezTo>
                  <a:pt x="1160194" y="1539725"/>
                  <a:pt x="1151500" y="1548295"/>
                  <a:pt x="1151500" y="1558770"/>
                </a:cubicBezTo>
                <a:cubicBezTo>
                  <a:pt x="1151500" y="1569244"/>
                  <a:pt x="1160194" y="1578004"/>
                  <a:pt x="1170627" y="1578004"/>
                </a:cubicBezTo>
                <a:lnTo>
                  <a:pt x="1301469" y="1578004"/>
                </a:lnTo>
                <a:cubicBezTo>
                  <a:pt x="1311902" y="1578004"/>
                  <a:pt x="1320595" y="1569244"/>
                  <a:pt x="1320595" y="1558770"/>
                </a:cubicBezTo>
                <a:cubicBezTo>
                  <a:pt x="1320595" y="1548295"/>
                  <a:pt x="1311902" y="1539725"/>
                  <a:pt x="1301469" y="1539725"/>
                </a:cubicBezTo>
                <a:close/>
                <a:moveTo>
                  <a:pt x="908507" y="1539725"/>
                </a:moveTo>
                <a:cubicBezTo>
                  <a:pt x="898075" y="1539725"/>
                  <a:pt x="889381" y="1548295"/>
                  <a:pt x="889381" y="1558770"/>
                </a:cubicBezTo>
                <a:cubicBezTo>
                  <a:pt x="889381" y="1569244"/>
                  <a:pt x="898075" y="1578004"/>
                  <a:pt x="908507" y="1578004"/>
                </a:cubicBezTo>
                <a:lnTo>
                  <a:pt x="1039349" y="1578004"/>
                </a:lnTo>
                <a:cubicBezTo>
                  <a:pt x="1049782" y="1578004"/>
                  <a:pt x="1058476" y="1569244"/>
                  <a:pt x="1058476" y="1558770"/>
                </a:cubicBezTo>
                <a:cubicBezTo>
                  <a:pt x="1058476" y="1548295"/>
                  <a:pt x="1049782" y="1539725"/>
                  <a:pt x="1039349" y="1539725"/>
                </a:cubicBezTo>
                <a:close/>
                <a:moveTo>
                  <a:pt x="646388" y="1539725"/>
                </a:moveTo>
                <a:cubicBezTo>
                  <a:pt x="635955" y="1539725"/>
                  <a:pt x="627696" y="1548295"/>
                  <a:pt x="627696" y="1558770"/>
                </a:cubicBezTo>
                <a:cubicBezTo>
                  <a:pt x="627696" y="1569244"/>
                  <a:pt x="635955" y="1578004"/>
                  <a:pt x="646388" y="1578004"/>
                </a:cubicBezTo>
                <a:lnTo>
                  <a:pt x="777665" y="1578004"/>
                </a:lnTo>
                <a:cubicBezTo>
                  <a:pt x="788097" y="1578004"/>
                  <a:pt x="796791" y="1569244"/>
                  <a:pt x="796791" y="1558770"/>
                </a:cubicBezTo>
                <a:cubicBezTo>
                  <a:pt x="796791" y="1548295"/>
                  <a:pt x="788097" y="1539725"/>
                  <a:pt x="777665" y="1539725"/>
                </a:cubicBezTo>
                <a:close/>
                <a:moveTo>
                  <a:pt x="384268" y="1539725"/>
                </a:moveTo>
                <a:cubicBezTo>
                  <a:pt x="373836" y="1539725"/>
                  <a:pt x="365576" y="1548295"/>
                  <a:pt x="365576" y="1558770"/>
                </a:cubicBezTo>
                <a:cubicBezTo>
                  <a:pt x="365576" y="1569244"/>
                  <a:pt x="373836" y="1578004"/>
                  <a:pt x="384268" y="1578004"/>
                </a:cubicBezTo>
                <a:lnTo>
                  <a:pt x="515545" y="1578004"/>
                </a:lnTo>
                <a:cubicBezTo>
                  <a:pt x="525978" y="1578004"/>
                  <a:pt x="534672" y="1569244"/>
                  <a:pt x="534672" y="1558770"/>
                </a:cubicBezTo>
                <a:cubicBezTo>
                  <a:pt x="534672" y="1548295"/>
                  <a:pt x="525978" y="1539725"/>
                  <a:pt x="515545" y="1539725"/>
                </a:cubicBezTo>
                <a:close/>
                <a:moveTo>
                  <a:pt x="122149" y="1539725"/>
                </a:moveTo>
                <a:cubicBezTo>
                  <a:pt x="111716" y="1539725"/>
                  <a:pt x="103022" y="1548295"/>
                  <a:pt x="103022" y="1558770"/>
                </a:cubicBezTo>
                <a:cubicBezTo>
                  <a:pt x="103022" y="1569244"/>
                  <a:pt x="111716" y="1578004"/>
                  <a:pt x="122149" y="1578004"/>
                </a:cubicBezTo>
                <a:lnTo>
                  <a:pt x="253426" y="1578004"/>
                </a:lnTo>
                <a:cubicBezTo>
                  <a:pt x="263858" y="1578004"/>
                  <a:pt x="272552" y="1569244"/>
                  <a:pt x="272552" y="1558770"/>
                </a:cubicBezTo>
                <a:cubicBezTo>
                  <a:pt x="272552" y="1548295"/>
                  <a:pt x="263858" y="1539725"/>
                  <a:pt x="253426" y="1539725"/>
                </a:cubicBezTo>
                <a:close/>
                <a:moveTo>
                  <a:pt x="5571016" y="1428507"/>
                </a:moveTo>
                <a:cubicBezTo>
                  <a:pt x="5560584" y="1428507"/>
                  <a:pt x="5551890" y="1437267"/>
                  <a:pt x="5551890" y="1447742"/>
                </a:cubicBezTo>
                <a:lnTo>
                  <a:pt x="5551890" y="1578575"/>
                </a:lnTo>
                <a:cubicBezTo>
                  <a:pt x="5551890" y="1589050"/>
                  <a:pt x="5560584" y="1597810"/>
                  <a:pt x="5571016" y="1597810"/>
                </a:cubicBezTo>
                <a:cubicBezTo>
                  <a:pt x="5581449" y="1597810"/>
                  <a:pt x="5590143" y="1589050"/>
                  <a:pt x="5590143" y="1578575"/>
                </a:cubicBezTo>
                <a:lnTo>
                  <a:pt x="5590143" y="1447742"/>
                </a:lnTo>
                <a:cubicBezTo>
                  <a:pt x="5590143" y="1437267"/>
                  <a:pt x="5581449" y="1428507"/>
                  <a:pt x="5571016" y="1428507"/>
                </a:cubicBezTo>
                <a:close/>
                <a:moveTo>
                  <a:pt x="5571016" y="1166459"/>
                </a:moveTo>
                <a:cubicBezTo>
                  <a:pt x="5560584" y="1166459"/>
                  <a:pt x="5551890" y="1175028"/>
                  <a:pt x="5551890" y="1185503"/>
                </a:cubicBezTo>
                <a:lnTo>
                  <a:pt x="5551890" y="1316527"/>
                </a:lnTo>
                <a:cubicBezTo>
                  <a:pt x="5551890" y="1327192"/>
                  <a:pt x="5560584" y="1335571"/>
                  <a:pt x="5571016" y="1335571"/>
                </a:cubicBezTo>
                <a:cubicBezTo>
                  <a:pt x="5581449" y="1335571"/>
                  <a:pt x="5590143" y="1327001"/>
                  <a:pt x="5590143" y="1316527"/>
                </a:cubicBezTo>
                <a:lnTo>
                  <a:pt x="5590143" y="1185503"/>
                </a:lnTo>
                <a:cubicBezTo>
                  <a:pt x="5590143" y="1175028"/>
                  <a:pt x="5581449" y="1166459"/>
                  <a:pt x="5571016" y="1166459"/>
                </a:cubicBezTo>
                <a:close/>
                <a:moveTo>
                  <a:pt x="5571016" y="904600"/>
                </a:moveTo>
                <a:cubicBezTo>
                  <a:pt x="5560584" y="904600"/>
                  <a:pt x="5551890" y="913170"/>
                  <a:pt x="5551890" y="923645"/>
                </a:cubicBezTo>
                <a:lnTo>
                  <a:pt x="5551890" y="1054669"/>
                </a:lnTo>
                <a:cubicBezTo>
                  <a:pt x="5551890" y="1065143"/>
                  <a:pt x="5560584" y="1073713"/>
                  <a:pt x="5571016" y="1073713"/>
                </a:cubicBezTo>
                <a:cubicBezTo>
                  <a:pt x="5581449" y="1073713"/>
                  <a:pt x="5590143" y="1065143"/>
                  <a:pt x="5590143" y="1054669"/>
                </a:cubicBezTo>
                <a:lnTo>
                  <a:pt x="5590143" y="923645"/>
                </a:lnTo>
                <a:cubicBezTo>
                  <a:pt x="5590143" y="913170"/>
                  <a:pt x="5581449" y="904600"/>
                  <a:pt x="5571016" y="904600"/>
                </a:cubicBezTo>
                <a:close/>
                <a:moveTo>
                  <a:pt x="5571016" y="642362"/>
                </a:moveTo>
                <a:cubicBezTo>
                  <a:pt x="5560584" y="642362"/>
                  <a:pt x="5551890" y="651122"/>
                  <a:pt x="5551890" y="661596"/>
                </a:cubicBezTo>
                <a:lnTo>
                  <a:pt x="5551890" y="792430"/>
                </a:lnTo>
                <a:cubicBezTo>
                  <a:pt x="5551890" y="802905"/>
                  <a:pt x="5560584" y="811665"/>
                  <a:pt x="5571016" y="811665"/>
                </a:cubicBezTo>
                <a:cubicBezTo>
                  <a:pt x="5581449" y="811665"/>
                  <a:pt x="5590143" y="802905"/>
                  <a:pt x="5590143" y="792430"/>
                </a:cubicBezTo>
                <a:lnTo>
                  <a:pt x="5590143" y="661596"/>
                </a:lnTo>
                <a:cubicBezTo>
                  <a:pt x="5590143" y="651122"/>
                  <a:pt x="5581449" y="642362"/>
                  <a:pt x="5571016" y="642362"/>
                </a:cubicBezTo>
                <a:close/>
                <a:moveTo>
                  <a:pt x="5571016" y="380313"/>
                </a:moveTo>
                <a:cubicBezTo>
                  <a:pt x="5560584" y="380313"/>
                  <a:pt x="5551890" y="388883"/>
                  <a:pt x="5551890" y="399357"/>
                </a:cubicBezTo>
                <a:lnTo>
                  <a:pt x="5551890" y="530382"/>
                </a:lnTo>
                <a:cubicBezTo>
                  <a:pt x="5551890" y="541046"/>
                  <a:pt x="5560584" y="549426"/>
                  <a:pt x="5571016" y="549426"/>
                </a:cubicBezTo>
                <a:cubicBezTo>
                  <a:pt x="5581449" y="549426"/>
                  <a:pt x="5590143" y="540856"/>
                  <a:pt x="5590143" y="530382"/>
                </a:cubicBezTo>
                <a:lnTo>
                  <a:pt x="5590143" y="399357"/>
                </a:lnTo>
                <a:cubicBezTo>
                  <a:pt x="5590143" y="388883"/>
                  <a:pt x="5581449" y="380313"/>
                  <a:pt x="5571016" y="380313"/>
                </a:cubicBezTo>
                <a:close/>
                <a:moveTo>
                  <a:pt x="8962920" y="263763"/>
                </a:moveTo>
                <a:cubicBezTo>
                  <a:pt x="8952053" y="263763"/>
                  <a:pt x="8943793" y="272332"/>
                  <a:pt x="8943793" y="282807"/>
                </a:cubicBezTo>
                <a:cubicBezTo>
                  <a:pt x="8943793" y="293281"/>
                  <a:pt x="8952053" y="302041"/>
                  <a:pt x="8962920" y="302041"/>
                </a:cubicBezTo>
                <a:lnTo>
                  <a:pt x="9093762" y="302041"/>
                </a:lnTo>
                <a:cubicBezTo>
                  <a:pt x="9104195" y="302041"/>
                  <a:pt x="9112889" y="293281"/>
                  <a:pt x="9112889" y="282807"/>
                </a:cubicBezTo>
                <a:cubicBezTo>
                  <a:pt x="9112889" y="272332"/>
                  <a:pt x="9104195" y="263763"/>
                  <a:pt x="9093762" y="263763"/>
                </a:cubicBezTo>
                <a:close/>
                <a:moveTo>
                  <a:pt x="8700800" y="263763"/>
                </a:moveTo>
                <a:cubicBezTo>
                  <a:pt x="8690368" y="263763"/>
                  <a:pt x="8681674" y="272332"/>
                  <a:pt x="8681674" y="282807"/>
                </a:cubicBezTo>
                <a:cubicBezTo>
                  <a:pt x="8681674" y="293281"/>
                  <a:pt x="8690368" y="302041"/>
                  <a:pt x="8700800" y="302041"/>
                </a:cubicBezTo>
                <a:lnTo>
                  <a:pt x="8831643" y="302041"/>
                </a:lnTo>
                <a:cubicBezTo>
                  <a:pt x="8842075" y="302041"/>
                  <a:pt x="8850769" y="293281"/>
                  <a:pt x="8850769" y="282807"/>
                </a:cubicBezTo>
                <a:cubicBezTo>
                  <a:pt x="8850769" y="272332"/>
                  <a:pt x="8842075" y="263763"/>
                  <a:pt x="8831643" y="263763"/>
                </a:cubicBezTo>
                <a:close/>
                <a:moveTo>
                  <a:pt x="8449114" y="263763"/>
                </a:moveTo>
                <a:cubicBezTo>
                  <a:pt x="8438246" y="263763"/>
                  <a:pt x="8429987" y="272332"/>
                  <a:pt x="8429987" y="282807"/>
                </a:cubicBezTo>
                <a:cubicBezTo>
                  <a:pt x="8429987" y="293281"/>
                  <a:pt x="8438246" y="302041"/>
                  <a:pt x="8449114" y="302041"/>
                </a:cubicBezTo>
                <a:lnTo>
                  <a:pt x="8579956" y="302041"/>
                </a:lnTo>
                <a:cubicBezTo>
                  <a:pt x="8590389" y="302041"/>
                  <a:pt x="8599082" y="293281"/>
                  <a:pt x="8599082" y="282807"/>
                </a:cubicBezTo>
                <a:cubicBezTo>
                  <a:pt x="8599082" y="272332"/>
                  <a:pt x="8590389" y="263763"/>
                  <a:pt x="8579956" y="263763"/>
                </a:cubicBezTo>
                <a:close/>
                <a:moveTo>
                  <a:pt x="8186994" y="263763"/>
                </a:moveTo>
                <a:cubicBezTo>
                  <a:pt x="8176127" y="263763"/>
                  <a:pt x="8167868" y="272332"/>
                  <a:pt x="8167868" y="282807"/>
                </a:cubicBezTo>
                <a:cubicBezTo>
                  <a:pt x="8167868" y="293281"/>
                  <a:pt x="8176127" y="302041"/>
                  <a:pt x="8186994" y="302041"/>
                </a:cubicBezTo>
                <a:lnTo>
                  <a:pt x="8317837" y="302041"/>
                </a:lnTo>
                <a:cubicBezTo>
                  <a:pt x="8328269" y="302041"/>
                  <a:pt x="8336963" y="293281"/>
                  <a:pt x="8336963" y="282807"/>
                </a:cubicBezTo>
                <a:cubicBezTo>
                  <a:pt x="8336963" y="272332"/>
                  <a:pt x="8328269" y="263763"/>
                  <a:pt x="8317837" y="263763"/>
                </a:cubicBezTo>
                <a:close/>
                <a:moveTo>
                  <a:pt x="7924440" y="263763"/>
                </a:moveTo>
                <a:cubicBezTo>
                  <a:pt x="7914008" y="263763"/>
                  <a:pt x="7905749" y="272332"/>
                  <a:pt x="7905749" y="282807"/>
                </a:cubicBezTo>
                <a:cubicBezTo>
                  <a:pt x="7905749" y="293281"/>
                  <a:pt x="7914008" y="302041"/>
                  <a:pt x="7924440" y="302041"/>
                </a:cubicBezTo>
                <a:lnTo>
                  <a:pt x="8055717" y="302041"/>
                </a:lnTo>
                <a:cubicBezTo>
                  <a:pt x="8066150" y="302041"/>
                  <a:pt x="8074844" y="293281"/>
                  <a:pt x="8074844" y="282807"/>
                </a:cubicBezTo>
                <a:cubicBezTo>
                  <a:pt x="8074844" y="272332"/>
                  <a:pt x="8066150" y="263763"/>
                  <a:pt x="8055717" y="263763"/>
                </a:cubicBezTo>
                <a:close/>
                <a:moveTo>
                  <a:pt x="7662321" y="263763"/>
                </a:moveTo>
                <a:cubicBezTo>
                  <a:pt x="7651888" y="263763"/>
                  <a:pt x="7643629" y="272332"/>
                  <a:pt x="7643629" y="282807"/>
                </a:cubicBezTo>
                <a:cubicBezTo>
                  <a:pt x="7643629" y="293281"/>
                  <a:pt x="7651888" y="302041"/>
                  <a:pt x="7662321" y="302041"/>
                </a:cubicBezTo>
                <a:lnTo>
                  <a:pt x="7793598" y="302041"/>
                </a:lnTo>
                <a:cubicBezTo>
                  <a:pt x="7804031" y="302041"/>
                  <a:pt x="7812724" y="293281"/>
                  <a:pt x="7812724" y="282807"/>
                </a:cubicBezTo>
                <a:cubicBezTo>
                  <a:pt x="7812724" y="272332"/>
                  <a:pt x="7804031" y="263763"/>
                  <a:pt x="7793598" y="263763"/>
                </a:cubicBezTo>
                <a:close/>
                <a:moveTo>
                  <a:pt x="7400636" y="263763"/>
                </a:moveTo>
                <a:cubicBezTo>
                  <a:pt x="7390204" y="263763"/>
                  <a:pt x="7381510" y="272332"/>
                  <a:pt x="7381510" y="282807"/>
                </a:cubicBezTo>
                <a:cubicBezTo>
                  <a:pt x="7381510" y="293281"/>
                  <a:pt x="7390204" y="302041"/>
                  <a:pt x="7400636" y="302041"/>
                </a:cubicBezTo>
                <a:lnTo>
                  <a:pt x="7531478" y="302041"/>
                </a:lnTo>
                <a:cubicBezTo>
                  <a:pt x="7541911" y="302041"/>
                  <a:pt x="7550605" y="293281"/>
                  <a:pt x="7550605" y="282807"/>
                </a:cubicBezTo>
                <a:cubicBezTo>
                  <a:pt x="7550605" y="272332"/>
                  <a:pt x="7541911" y="263763"/>
                  <a:pt x="7531478" y="263763"/>
                </a:cubicBezTo>
                <a:close/>
                <a:moveTo>
                  <a:pt x="7158078" y="263763"/>
                </a:moveTo>
                <a:cubicBezTo>
                  <a:pt x="7147645" y="263763"/>
                  <a:pt x="7138951" y="272332"/>
                  <a:pt x="7138951" y="282807"/>
                </a:cubicBezTo>
                <a:cubicBezTo>
                  <a:pt x="7138951" y="293281"/>
                  <a:pt x="7147645" y="302041"/>
                  <a:pt x="7158078" y="302041"/>
                </a:cubicBezTo>
                <a:lnTo>
                  <a:pt x="7288920" y="302041"/>
                </a:lnTo>
                <a:cubicBezTo>
                  <a:pt x="7299353" y="302041"/>
                  <a:pt x="7308047" y="293281"/>
                  <a:pt x="7308047" y="282807"/>
                </a:cubicBezTo>
                <a:cubicBezTo>
                  <a:pt x="7308047" y="272332"/>
                  <a:pt x="7299353" y="263763"/>
                  <a:pt x="7288920" y="263763"/>
                </a:cubicBezTo>
                <a:close/>
                <a:moveTo>
                  <a:pt x="6895958" y="263763"/>
                </a:moveTo>
                <a:cubicBezTo>
                  <a:pt x="6885526" y="263763"/>
                  <a:pt x="6876832" y="272332"/>
                  <a:pt x="6876832" y="282807"/>
                </a:cubicBezTo>
                <a:cubicBezTo>
                  <a:pt x="6876832" y="293281"/>
                  <a:pt x="6885526" y="302041"/>
                  <a:pt x="6895958" y="302041"/>
                </a:cubicBezTo>
                <a:lnTo>
                  <a:pt x="7026801" y="302041"/>
                </a:lnTo>
                <a:cubicBezTo>
                  <a:pt x="7037233" y="302041"/>
                  <a:pt x="7045927" y="293281"/>
                  <a:pt x="7045927" y="282807"/>
                </a:cubicBezTo>
                <a:cubicBezTo>
                  <a:pt x="7045927" y="272332"/>
                  <a:pt x="7037233" y="263763"/>
                  <a:pt x="7026801" y="263763"/>
                </a:cubicBezTo>
                <a:close/>
                <a:moveTo>
                  <a:pt x="6633839" y="263763"/>
                </a:moveTo>
                <a:cubicBezTo>
                  <a:pt x="6623407" y="263763"/>
                  <a:pt x="6614713" y="272332"/>
                  <a:pt x="6614713" y="282807"/>
                </a:cubicBezTo>
                <a:cubicBezTo>
                  <a:pt x="6614713" y="293281"/>
                  <a:pt x="6623407" y="302041"/>
                  <a:pt x="6633839" y="302041"/>
                </a:cubicBezTo>
                <a:lnTo>
                  <a:pt x="6764682" y="302041"/>
                </a:lnTo>
                <a:cubicBezTo>
                  <a:pt x="6775114" y="302041"/>
                  <a:pt x="6783808" y="293281"/>
                  <a:pt x="6783808" y="282807"/>
                </a:cubicBezTo>
                <a:cubicBezTo>
                  <a:pt x="6783808" y="272332"/>
                  <a:pt x="6775114" y="263763"/>
                  <a:pt x="6764682" y="263763"/>
                </a:cubicBezTo>
                <a:close/>
                <a:moveTo>
                  <a:pt x="6371720" y="263763"/>
                </a:moveTo>
                <a:cubicBezTo>
                  <a:pt x="6361287" y="263763"/>
                  <a:pt x="6352593" y="272332"/>
                  <a:pt x="6352593" y="282807"/>
                </a:cubicBezTo>
                <a:cubicBezTo>
                  <a:pt x="6352593" y="293281"/>
                  <a:pt x="6361287" y="302041"/>
                  <a:pt x="6371720" y="302041"/>
                </a:cubicBezTo>
                <a:lnTo>
                  <a:pt x="6502997" y="302041"/>
                </a:lnTo>
                <a:cubicBezTo>
                  <a:pt x="6513430" y="302041"/>
                  <a:pt x="6522123" y="293281"/>
                  <a:pt x="6522123" y="282807"/>
                </a:cubicBezTo>
                <a:cubicBezTo>
                  <a:pt x="6522123" y="272332"/>
                  <a:pt x="6513430" y="263763"/>
                  <a:pt x="6502997" y="263763"/>
                </a:cubicBezTo>
                <a:close/>
                <a:moveTo>
                  <a:pt x="6109601" y="263763"/>
                </a:moveTo>
                <a:cubicBezTo>
                  <a:pt x="6099167" y="263763"/>
                  <a:pt x="6090474" y="272332"/>
                  <a:pt x="6090474" y="282807"/>
                </a:cubicBezTo>
                <a:cubicBezTo>
                  <a:pt x="6090474" y="293281"/>
                  <a:pt x="6099167" y="302041"/>
                  <a:pt x="6109601" y="302041"/>
                </a:cubicBezTo>
                <a:lnTo>
                  <a:pt x="6240877" y="302041"/>
                </a:lnTo>
                <a:cubicBezTo>
                  <a:pt x="6251310" y="302041"/>
                  <a:pt x="6260004" y="293281"/>
                  <a:pt x="6260004" y="282807"/>
                </a:cubicBezTo>
                <a:cubicBezTo>
                  <a:pt x="6260004" y="272332"/>
                  <a:pt x="6251310" y="263763"/>
                  <a:pt x="6240877" y="263763"/>
                </a:cubicBezTo>
                <a:close/>
                <a:moveTo>
                  <a:pt x="5847481" y="263763"/>
                </a:moveTo>
                <a:cubicBezTo>
                  <a:pt x="5837048" y="263763"/>
                  <a:pt x="5828355" y="272332"/>
                  <a:pt x="5828355" y="282807"/>
                </a:cubicBezTo>
                <a:cubicBezTo>
                  <a:pt x="5828355" y="293281"/>
                  <a:pt x="5837048" y="302041"/>
                  <a:pt x="5847481" y="302041"/>
                </a:cubicBezTo>
                <a:lnTo>
                  <a:pt x="5978758" y="302041"/>
                </a:lnTo>
                <a:cubicBezTo>
                  <a:pt x="5989190" y="302041"/>
                  <a:pt x="5997450" y="293281"/>
                  <a:pt x="5997450" y="282807"/>
                </a:cubicBezTo>
                <a:cubicBezTo>
                  <a:pt x="5997450" y="272332"/>
                  <a:pt x="5989190" y="263763"/>
                  <a:pt x="5978758" y="263763"/>
                </a:cubicBezTo>
                <a:close/>
                <a:moveTo>
                  <a:pt x="5585361" y="263763"/>
                </a:moveTo>
                <a:cubicBezTo>
                  <a:pt x="5574929" y="263763"/>
                  <a:pt x="5566235" y="272332"/>
                  <a:pt x="5566235" y="282807"/>
                </a:cubicBezTo>
                <a:cubicBezTo>
                  <a:pt x="5566235" y="293281"/>
                  <a:pt x="5574929" y="302041"/>
                  <a:pt x="5585361" y="302041"/>
                </a:cubicBezTo>
                <a:lnTo>
                  <a:pt x="5716638" y="302041"/>
                </a:lnTo>
                <a:cubicBezTo>
                  <a:pt x="5727071" y="302041"/>
                  <a:pt x="5735331" y="293281"/>
                  <a:pt x="5735331" y="282807"/>
                </a:cubicBezTo>
                <a:cubicBezTo>
                  <a:pt x="5735331" y="272332"/>
                  <a:pt x="5727071" y="263763"/>
                  <a:pt x="5716638" y="263763"/>
                </a:cubicBezTo>
                <a:close/>
                <a:moveTo>
                  <a:pt x="5553194" y="0"/>
                </a:moveTo>
                <a:lnTo>
                  <a:pt x="9144000" y="0"/>
                </a:lnTo>
                <a:lnTo>
                  <a:pt x="9144000" y="565804"/>
                </a:lnTo>
                <a:lnTo>
                  <a:pt x="5836179" y="565804"/>
                </a:lnTo>
                <a:lnTo>
                  <a:pt x="5836179" y="3830935"/>
                </a:lnTo>
                <a:cubicBezTo>
                  <a:pt x="5836179" y="3987098"/>
                  <a:pt x="5709683" y="4113551"/>
                  <a:pt x="5553194" y="4113551"/>
                </a:cubicBezTo>
                <a:lnTo>
                  <a:pt x="1951768" y="4113551"/>
                </a:lnTo>
                <a:cubicBezTo>
                  <a:pt x="1795279" y="4113551"/>
                  <a:pt x="1668784" y="3986717"/>
                  <a:pt x="1668784" y="3830744"/>
                </a:cubicBezTo>
                <a:lnTo>
                  <a:pt x="1668784" y="1841766"/>
                </a:lnTo>
                <a:lnTo>
                  <a:pt x="0" y="1841766"/>
                </a:lnTo>
                <a:lnTo>
                  <a:pt x="0" y="1275963"/>
                </a:lnTo>
                <a:lnTo>
                  <a:pt x="1951768" y="1275963"/>
                </a:lnTo>
                <a:cubicBezTo>
                  <a:pt x="2107823" y="1275963"/>
                  <a:pt x="2234753" y="1402797"/>
                  <a:pt x="2234753" y="1558770"/>
                </a:cubicBezTo>
                <a:lnTo>
                  <a:pt x="2234753" y="3547747"/>
                </a:lnTo>
                <a:lnTo>
                  <a:pt x="5270644" y="3547747"/>
                </a:lnTo>
                <a:lnTo>
                  <a:pt x="5270644" y="282807"/>
                </a:lnTo>
                <a:cubicBezTo>
                  <a:pt x="5270644" y="126454"/>
                  <a:pt x="5397139" y="0"/>
                  <a:pt x="5553194" y="0"/>
                </a:cubicBezTo>
                <a:close/>
              </a:path>
            </a:pathLst>
          </a:custGeom>
          <a:solidFill>
            <a:srgbClr val="2C3E50"/>
          </a:solidFill>
          <a:ln w="12700">
            <a:miter lim="400000"/>
          </a:ln>
        </p:spPr>
        <p:txBody>
          <a:bodyPr wrap="square" lIns="38100" tIns="38100" rIns="38100" bIns="38100" anchor="ctr">
            <a:noAutofit/>
          </a:bodyPr>
          <a:lstStyle/>
          <a:p>
            <a:pPr>
              <a:defRPr sz="3000">
                <a:solidFill>
                  <a:srgbClr val="FFFFFF"/>
                </a:solidFill>
                <a:effectLst>
                  <a:outerShdw blurRad="38100" dist="12700" dir="5400000" rotWithShape="0">
                    <a:srgbClr val="000000">
                      <a:alpha val="50000"/>
                    </a:srgbClr>
                  </a:outerShdw>
                </a:effectLst>
              </a:defRPr>
            </a:pPr>
            <a:endParaRPr sz="2400"/>
          </a:p>
        </p:txBody>
      </p:sp>
      <p:sp>
        <p:nvSpPr>
          <p:cNvPr id="9" name="Teardrop 5">
            <a:extLst>
              <a:ext uri="{FF2B5EF4-FFF2-40B4-BE49-F238E27FC236}">
                <a16:creationId xmlns:a16="http://schemas.microsoft.com/office/drawing/2014/main" id="{E090B99F-046B-4B2D-88F8-5AC027876C8B}"/>
              </a:ext>
            </a:extLst>
          </p:cNvPr>
          <p:cNvSpPr/>
          <p:nvPr/>
        </p:nvSpPr>
        <p:spPr>
          <a:xfrm rot="2700000">
            <a:off x="5134660" y="1909162"/>
            <a:ext cx="1608334" cy="1672091"/>
          </a:xfrm>
          <a:prstGeom prst="teardrop">
            <a:avLst/>
          </a:prstGeom>
          <a:solidFill>
            <a:schemeClr val="bg1"/>
          </a:solidFill>
          <a:ln w="349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6">
                  <a:lumMod val="75000"/>
                </a:schemeClr>
              </a:solidFill>
            </a:endParaRPr>
          </a:p>
        </p:txBody>
      </p:sp>
      <p:sp>
        <p:nvSpPr>
          <p:cNvPr id="10" name="Teardrop 6">
            <a:extLst>
              <a:ext uri="{FF2B5EF4-FFF2-40B4-BE49-F238E27FC236}">
                <a16:creationId xmlns:a16="http://schemas.microsoft.com/office/drawing/2014/main" id="{51F78200-7B92-4656-823F-0AC128D4E024}"/>
              </a:ext>
            </a:extLst>
          </p:cNvPr>
          <p:cNvSpPr/>
          <p:nvPr/>
        </p:nvSpPr>
        <p:spPr>
          <a:xfrm rot="13500000">
            <a:off x="2989843" y="3700822"/>
            <a:ext cx="1246178" cy="1295578"/>
          </a:xfrm>
          <a:prstGeom prst="teardrop">
            <a:avLst/>
          </a:prstGeom>
          <a:solidFill>
            <a:schemeClr val="bg1"/>
          </a:solidFill>
          <a:ln w="34925">
            <a:solidFill>
              <a:srgbClr val="C038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Teardrop 7">
            <a:extLst>
              <a:ext uri="{FF2B5EF4-FFF2-40B4-BE49-F238E27FC236}">
                <a16:creationId xmlns:a16="http://schemas.microsoft.com/office/drawing/2014/main" id="{B5E1ED10-61C5-4DBA-A0CF-1AF6A2F871B0}"/>
              </a:ext>
            </a:extLst>
          </p:cNvPr>
          <p:cNvSpPr/>
          <p:nvPr/>
        </p:nvSpPr>
        <p:spPr>
          <a:xfrm rot="8100000">
            <a:off x="700402" y="1606178"/>
            <a:ext cx="1000310" cy="962169"/>
          </a:xfrm>
          <a:prstGeom prst="teardrop">
            <a:avLst/>
          </a:prstGeom>
          <a:solidFill>
            <a:schemeClr val="bg1"/>
          </a:solidFill>
          <a:ln w="34925">
            <a:solidFill>
              <a:srgbClr val="2B80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 name="Rectangle 8">
            <a:extLst>
              <a:ext uri="{FF2B5EF4-FFF2-40B4-BE49-F238E27FC236}">
                <a16:creationId xmlns:a16="http://schemas.microsoft.com/office/drawing/2014/main" id="{3B6FB6C5-785D-4AE8-BEAE-6F31800F7F9C}"/>
              </a:ext>
            </a:extLst>
          </p:cNvPr>
          <p:cNvSpPr/>
          <p:nvPr/>
        </p:nvSpPr>
        <p:spPr>
          <a:xfrm>
            <a:off x="97073" y="3474411"/>
            <a:ext cx="2063917" cy="2308324"/>
          </a:xfrm>
          <a:prstGeom prst="rect">
            <a:avLst/>
          </a:prstGeom>
        </p:spPr>
        <p:txBody>
          <a:bodyPr wrap="square">
            <a:spAutoFit/>
          </a:bodyPr>
          <a:lstStyle/>
          <a:p>
            <a:r>
              <a:rPr lang="es-ES" b="1" noProof="1">
                <a:solidFill>
                  <a:srgbClr val="2B80B9"/>
                </a:solidFill>
              </a:rPr>
              <a:t>Las redes viales son un medio importante para potenciar el desarrollo del sistema económico, social y cultural de un país.</a:t>
            </a:r>
          </a:p>
        </p:txBody>
      </p:sp>
      <p:sp>
        <p:nvSpPr>
          <p:cNvPr id="13" name="Rectangle 9">
            <a:extLst>
              <a:ext uri="{FF2B5EF4-FFF2-40B4-BE49-F238E27FC236}">
                <a16:creationId xmlns:a16="http://schemas.microsoft.com/office/drawing/2014/main" id="{3C8E3533-6496-4ADA-B2AD-A9283CC57A4E}"/>
              </a:ext>
            </a:extLst>
          </p:cNvPr>
          <p:cNvSpPr/>
          <p:nvPr/>
        </p:nvSpPr>
        <p:spPr>
          <a:xfrm>
            <a:off x="8129276" y="3148282"/>
            <a:ext cx="3965651" cy="1200329"/>
          </a:xfrm>
          <a:prstGeom prst="rect">
            <a:avLst/>
          </a:prstGeom>
        </p:spPr>
        <p:txBody>
          <a:bodyPr wrap="square">
            <a:spAutoFit/>
          </a:bodyPr>
          <a:lstStyle/>
          <a:p>
            <a:pPr>
              <a:spcAft>
                <a:spcPts val="1200"/>
              </a:spcAft>
            </a:pPr>
            <a:r>
              <a:rPr lang="es-ES" b="1" noProof="1">
                <a:solidFill>
                  <a:srgbClr val="F39B13"/>
                </a:solidFill>
              </a:rPr>
              <a:t>Establecer consideraciones técnicas que se deben manejar tanto en la elaboración de la mezcla asfáltica como en su colocación in situ.</a:t>
            </a:r>
          </a:p>
        </p:txBody>
      </p:sp>
      <p:sp>
        <p:nvSpPr>
          <p:cNvPr id="14" name="Teardrop 10">
            <a:extLst>
              <a:ext uri="{FF2B5EF4-FFF2-40B4-BE49-F238E27FC236}">
                <a16:creationId xmlns:a16="http://schemas.microsoft.com/office/drawing/2014/main" id="{8CA99A95-6988-4EEE-8AF3-84EE028C90EB}"/>
              </a:ext>
            </a:extLst>
          </p:cNvPr>
          <p:cNvSpPr/>
          <p:nvPr/>
        </p:nvSpPr>
        <p:spPr>
          <a:xfrm rot="18900000">
            <a:off x="9462842" y="1677728"/>
            <a:ext cx="1124019" cy="1081160"/>
          </a:xfrm>
          <a:prstGeom prst="teardrop">
            <a:avLst/>
          </a:prstGeom>
          <a:solidFill>
            <a:schemeClr val="bg1"/>
          </a:solidFill>
          <a:ln w="34925">
            <a:solidFill>
              <a:srgbClr val="F39B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 name="Rectangle 11">
            <a:extLst>
              <a:ext uri="{FF2B5EF4-FFF2-40B4-BE49-F238E27FC236}">
                <a16:creationId xmlns:a16="http://schemas.microsoft.com/office/drawing/2014/main" id="{01A66BF9-8584-48BF-8872-84CB21046128}"/>
              </a:ext>
            </a:extLst>
          </p:cNvPr>
          <p:cNvSpPr/>
          <p:nvPr/>
        </p:nvSpPr>
        <p:spPr>
          <a:xfrm>
            <a:off x="2946797" y="1326403"/>
            <a:ext cx="1832225" cy="2308324"/>
          </a:xfrm>
          <a:prstGeom prst="rect">
            <a:avLst/>
          </a:prstGeom>
        </p:spPr>
        <p:txBody>
          <a:bodyPr wrap="square">
            <a:spAutoFit/>
          </a:bodyPr>
          <a:lstStyle/>
          <a:p>
            <a:r>
              <a:rPr lang="es-ES" b="1" noProof="1">
                <a:solidFill>
                  <a:srgbClr val="C0382A"/>
                </a:solidFill>
              </a:rPr>
              <a:t>La inversión que se requiere para la ejecución, construcción y/o rehabilitación de este tipo de proyectos es alta.</a:t>
            </a:r>
          </a:p>
        </p:txBody>
      </p:sp>
      <p:sp>
        <p:nvSpPr>
          <p:cNvPr id="16" name="Rectangle 12">
            <a:extLst>
              <a:ext uri="{FF2B5EF4-FFF2-40B4-BE49-F238E27FC236}">
                <a16:creationId xmlns:a16="http://schemas.microsoft.com/office/drawing/2014/main" id="{409ADA39-93C2-4A7A-81A3-13C2865211A1}"/>
              </a:ext>
            </a:extLst>
          </p:cNvPr>
          <p:cNvSpPr/>
          <p:nvPr/>
        </p:nvSpPr>
        <p:spPr>
          <a:xfrm>
            <a:off x="4895748" y="3715771"/>
            <a:ext cx="2166215" cy="1200329"/>
          </a:xfrm>
          <a:prstGeom prst="rect">
            <a:avLst/>
          </a:prstGeom>
        </p:spPr>
        <p:txBody>
          <a:bodyPr wrap="square">
            <a:spAutoFit/>
          </a:bodyPr>
          <a:lstStyle/>
          <a:p>
            <a:r>
              <a:rPr lang="es-ES" b="1" noProof="1">
                <a:solidFill>
                  <a:schemeClr val="accent6">
                    <a:lumMod val="75000"/>
                  </a:schemeClr>
                </a:solidFill>
              </a:rPr>
              <a:t>La conservación de la infraestructura vial es imprescindible.</a:t>
            </a:r>
            <a:endParaRPr lang="en-US" b="1" noProof="1">
              <a:solidFill>
                <a:schemeClr val="accent6">
                  <a:lumMod val="75000"/>
                </a:schemeClr>
              </a:solidFill>
            </a:endParaRPr>
          </a:p>
        </p:txBody>
      </p:sp>
      <p:pic>
        <p:nvPicPr>
          <p:cNvPr id="17" name="Graphic 13" descr="Handshake">
            <a:extLst>
              <a:ext uri="{FF2B5EF4-FFF2-40B4-BE49-F238E27FC236}">
                <a16:creationId xmlns:a16="http://schemas.microsoft.com/office/drawing/2014/main" id="{24588E33-BDD6-4999-BAA0-3AD4DE28C1C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47666" y="1888833"/>
            <a:ext cx="728402" cy="728402"/>
          </a:xfrm>
          <a:prstGeom prst="rect">
            <a:avLst/>
          </a:prstGeom>
        </p:spPr>
      </p:pic>
      <p:pic>
        <p:nvPicPr>
          <p:cNvPr id="18" name="Graphic 14" descr="Puzzle">
            <a:extLst>
              <a:ext uri="{FF2B5EF4-FFF2-40B4-BE49-F238E27FC236}">
                <a16:creationId xmlns:a16="http://schemas.microsoft.com/office/drawing/2014/main" id="{BB7A384B-F41F-44AB-84EF-F67B16B3617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44122" y="3986714"/>
            <a:ext cx="728402" cy="728402"/>
          </a:xfrm>
          <a:prstGeom prst="rect">
            <a:avLst/>
          </a:prstGeom>
        </p:spPr>
      </p:pic>
      <p:pic>
        <p:nvPicPr>
          <p:cNvPr id="19" name="Graphic 15" descr="Light bulb">
            <a:extLst>
              <a:ext uri="{FF2B5EF4-FFF2-40B4-BE49-F238E27FC236}">
                <a16:creationId xmlns:a16="http://schemas.microsoft.com/office/drawing/2014/main" id="{20A70215-3B36-43AF-9FCD-F185AD3B044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5916" y="1761042"/>
            <a:ext cx="728402" cy="728402"/>
          </a:xfrm>
          <a:prstGeom prst="rect">
            <a:avLst/>
          </a:prstGeom>
        </p:spPr>
      </p:pic>
      <p:pic>
        <p:nvPicPr>
          <p:cNvPr id="20" name="Graphic 16" descr="Bulls-eye">
            <a:extLst>
              <a:ext uri="{FF2B5EF4-FFF2-40B4-BE49-F238E27FC236}">
                <a16:creationId xmlns:a16="http://schemas.microsoft.com/office/drawing/2014/main" id="{1A9D6269-B911-49DC-BCBB-661E61E9731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439711" y="2253034"/>
            <a:ext cx="988554" cy="988554"/>
          </a:xfrm>
          <a:prstGeom prst="rect">
            <a:avLst/>
          </a:prstGeom>
        </p:spPr>
      </p:pic>
    </p:spTree>
    <p:extLst>
      <p:ext uri="{BB962C8B-B14F-4D97-AF65-F5344CB8AC3E}">
        <p14:creationId xmlns:p14="http://schemas.microsoft.com/office/powerpoint/2010/main" val="8083348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EC9D9192-EEFE-445A-9B98-02D55BC8BBDB}"/>
              </a:ext>
            </a:extLst>
          </p:cNvPr>
          <p:cNvPicPr>
            <a:picLocks noChangeAspect="1"/>
          </p:cNvPicPr>
          <p:nvPr/>
        </p:nvPicPr>
        <p:blipFill rotWithShape="1">
          <a:blip r:embed="rId2">
            <a:lum bright="70000" contrast="-70000"/>
            <a:extLst>
              <a:ext uri="{28A0092B-C50C-407E-A947-70E740481C1C}">
                <a14:useLocalDpi xmlns:a14="http://schemas.microsoft.com/office/drawing/2010/main" val="0"/>
              </a:ext>
            </a:extLst>
          </a:blip>
          <a:srcRect t="23002"/>
          <a:stretch/>
        </p:blipFill>
        <p:spPr>
          <a:xfrm>
            <a:off x="0" y="1038143"/>
            <a:ext cx="12192000" cy="4803045"/>
          </a:xfrm>
          <a:prstGeom prst="rect">
            <a:avLst/>
          </a:prstGeom>
          <a:ln>
            <a:noFill/>
          </a:ln>
          <a:effectLst>
            <a:softEdge rad="112500"/>
          </a:effectLst>
        </p:spPr>
      </p:pic>
      <p:sp>
        <p:nvSpPr>
          <p:cNvPr id="4" name="Marcador de número de diapositiva 3">
            <a:extLst>
              <a:ext uri="{FF2B5EF4-FFF2-40B4-BE49-F238E27FC236}">
                <a16:creationId xmlns:a16="http://schemas.microsoft.com/office/drawing/2014/main" id="{3D923213-AE7C-4440-A2DC-0B2E8F09BC87}"/>
              </a:ext>
            </a:extLst>
          </p:cNvPr>
          <p:cNvSpPr>
            <a:spLocks noGrp="1"/>
          </p:cNvSpPr>
          <p:nvPr>
            <p:ph type="sldNum" sz="quarter" idx="12"/>
          </p:nvPr>
        </p:nvSpPr>
        <p:spPr/>
        <p:txBody>
          <a:bodyPr/>
          <a:lstStyle/>
          <a:p>
            <a:fld id="{5A745FF5-85E7-44FB-BA6C-21F3DA7B9E3F}" type="slidenum">
              <a:rPr lang="es-EC" smtClean="0">
                <a:solidFill>
                  <a:prstClr val="black">
                    <a:tint val="75000"/>
                  </a:prstClr>
                </a:solidFill>
              </a:rPr>
              <a:pPr/>
              <a:t>7</a:t>
            </a:fld>
            <a:endParaRPr lang="es-EC" dirty="0">
              <a:solidFill>
                <a:prstClr val="black">
                  <a:tint val="75000"/>
                </a:prstClr>
              </a:solidFill>
            </a:endParaRPr>
          </a:p>
        </p:txBody>
      </p:sp>
      <p:sp>
        <p:nvSpPr>
          <p:cNvPr id="5" name="Shape">
            <a:extLst>
              <a:ext uri="{FF2B5EF4-FFF2-40B4-BE49-F238E27FC236}">
                <a16:creationId xmlns:a16="http://schemas.microsoft.com/office/drawing/2014/main" id="{8287BB10-0C8A-4F22-940D-9271587E453D}"/>
              </a:ext>
            </a:extLst>
          </p:cNvPr>
          <p:cNvSpPr/>
          <p:nvPr/>
        </p:nvSpPr>
        <p:spPr>
          <a:xfrm>
            <a:off x="0" y="1005237"/>
            <a:ext cx="12192000" cy="634398"/>
          </a:xfrm>
          <a:custGeom>
            <a:avLst/>
            <a:gdLst/>
            <a:ahLst/>
            <a:cxnLst>
              <a:cxn ang="0">
                <a:pos x="wd2" y="hd2"/>
              </a:cxn>
              <a:cxn ang="5400000">
                <a:pos x="wd2" y="hd2"/>
              </a:cxn>
              <a:cxn ang="10800000">
                <a:pos x="wd2" y="hd2"/>
              </a:cxn>
              <a:cxn ang="16200000">
                <a:pos x="wd2" y="hd2"/>
              </a:cxn>
            </a:cxnLst>
            <a:rect l="0" t="0" r="r" b="b"/>
            <a:pathLst>
              <a:path w="21600" h="21600" extrusionOk="0">
                <a:moveTo>
                  <a:pt x="20922" y="317"/>
                </a:moveTo>
                <a:lnTo>
                  <a:pt x="19860" y="301"/>
                </a:lnTo>
                <a:lnTo>
                  <a:pt x="19860" y="301"/>
                </a:lnTo>
                <a:lnTo>
                  <a:pt x="18821" y="285"/>
                </a:lnTo>
                <a:lnTo>
                  <a:pt x="17759" y="269"/>
                </a:lnTo>
                <a:lnTo>
                  <a:pt x="16697" y="254"/>
                </a:lnTo>
                <a:lnTo>
                  <a:pt x="15642" y="238"/>
                </a:lnTo>
                <a:lnTo>
                  <a:pt x="14580" y="222"/>
                </a:lnTo>
                <a:lnTo>
                  <a:pt x="13518" y="206"/>
                </a:lnTo>
                <a:lnTo>
                  <a:pt x="12456" y="190"/>
                </a:lnTo>
                <a:lnTo>
                  <a:pt x="11406" y="174"/>
                </a:lnTo>
                <a:lnTo>
                  <a:pt x="11406" y="174"/>
                </a:lnTo>
                <a:lnTo>
                  <a:pt x="10345" y="159"/>
                </a:lnTo>
                <a:lnTo>
                  <a:pt x="9282" y="143"/>
                </a:lnTo>
                <a:lnTo>
                  <a:pt x="8220" y="127"/>
                </a:lnTo>
                <a:lnTo>
                  <a:pt x="7181" y="111"/>
                </a:lnTo>
                <a:lnTo>
                  <a:pt x="7181" y="111"/>
                </a:lnTo>
                <a:lnTo>
                  <a:pt x="6119" y="95"/>
                </a:lnTo>
                <a:lnTo>
                  <a:pt x="5057" y="79"/>
                </a:lnTo>
                <a:lnTo>
                  <a:pt x="3995" y="63"/>
                </a:lnTo>
                <a:lnTo>
                  <a:pt x="2940" y="48"/>
                </a:lnTo>
                <a:lnTo>
                  <a:pt x="1878" y="32"/>
                </a:lnTo>
                <a:lnTo>
                  <a:pt x="816" y="16"/>
                </a:lnTo>
                <a:lnTo>
                  <a:pt x="0" y="0"/>
                </a:lnTo>
                <a:lnTo>
                  <a:pt x="0" y="10023"/>
                </a:lnTo>
                <a:cubicBezTo>
                  <a:pt x="2" y="10015"/>
                  <a:pt x="4" y="10007"/>
                  <a:pt x="6" y="10007"/>
                </a:cubicBezTo>
                <a:lnTo>
                  <a:pt x="6" y="10007"/>
                </a:lnTo>
                <a:lnTo>
                  <a:pt x="209" y="10007"/>
                </a:lnTo>
                <a:cubicBezTo>
                  <a:pt x="216" y="10007"/>
                  <a:pt x="223" y="10047"/>
                  <a:pt x="228" y="10126"/>
                </a:cubicBezTo>
                <a:cubicBezTo>
                  <a:pt x="233" y="10205"/>
                  <a:pt x="236" y="10301"/>
                  <a:pt x="236" y="10404"/>
                </a:cubicBezTo>
                <a:lnTo>
                  <a:pt x="236" y="10879"/>
                </a:lnTo>
                <a:cubicBezTo>
                  <a:pt x="236" y="11101"/>
                  <a:pt x="224" y="11276"/>
                  <a:pt x="209" y="11276"/>
                </a:cubicBezTo>
                <a:lnTo>
                  <a:pt x="209" y="11276"/>
                </a:lnTo>
                <a:lnTo>
                  <a:pt x="6" y="11276"/>
                </a:lnTo>
                <a:cubicBezTo>
                  <a:pt x="4" y="11276"/>
                  <a:pt x="2" y="11268"/>
                  <a:pt x="1" y="11260"/>
                </a:cubicBezTo>
                <a:lnTo>
                  <a:pt x="1" y="21275"/>
                </a:lnTo>
                <a:lnTo>
                  <a:pt x="815" y="21291"/>
                </a:lnTo>
                <a:lnTo>
                  <a:pt x="1877" y="21307"/>
                </a:lnTo>
                <a:lnTo>
                  <a:pt x="2932" y="21323"/>
                </a:lnTo>
                <a:lnTo>
                  <a:pt x="3994" y="21338"/>
                </a:lnTo>
                <a:lnTo>
                  <a:pt x="5056" y="21354"/>
                </a:lnTo>
                <a:lnTo>
                  <a:pt x="6118" y="21370"/>
                </a:lnTo>
                <a:lnTo>
                  <a:pt x="7157" y="21386"/>
                </a:lnTo>
                <a:lnTo>
                  <a:pt x="7157" y="21386"/>
                </a:lnTo>
                <a:lnTo>
                  <a:pt x="8219" y="21402"/>
                </a:lnTo>
                <a:lnTo>
                  <a:pt x="9280" y="21418"/>
                </a:lnTo>
                <a:lnTo>
                  <a:pt x="10343" y="21434"/>
                </a:lnTo>
                <a:lnTo>
                  <a:pt x="11405" y="21449"/>
                </a:lnTo>
                <a:lnTo>
                  <a:pt x="11405" y="21449"/>
                </a:lnTo>
                <a:lnTo>
                  <a:pt x="12454" y="21465"/>
                </a:lnTo>
                <a:lnTo>
                  <a:pt x="13516" y="21481"/>
                </a:lnTo>
                <a:lnTo>
                  <a:pt x="14579" y="21497"/>
                </a:lnTo>
                <a:lnTo>
                  <a:pt x="15634" y="21513"/>
                </a:lnTo>
                <a:lnTo>
                  <a:pt x="15634" y="21513"/>
                </a:lnTo>
                <a:lnTo>
                  <a:pt x="16696" y="21529"/>
                </a:lnTo>
                <a:lnTo>
                  <a:pt x="17757" y="21545"/>
                </a:lnTo>
                <a:lnTo>
                  <a:pt x="18819" y="21560"/>
                </a:lnTo>
                <a:lnTo>
                  <a:pt x="19881" y="21576"/>
                </a:lnTo>
                <a:lnTo>
                  <a:pt x="19881" y="21576"/>
                </a:lnTo>
                <a:lnTo>
                  <a:pt x="20920" y="21592"/>
                </a:lnTo>
                <a:lnTo>
                  <a:pt x="21600" y="21600"/>
                </a:lnTo>
                <a:lnTo>
                  <a:pt x="21600" y="325"/>
                </a:lnTo>
                <a:lnTo>
                  <a:pt x="20922" y="317"/>
                </a:lnTo>
                <a:close/>
                <a:moveTo>
                  <a:pt x="708" y="10879"/>
                </a:moveTo>
                <a:cubicBezTo>
                  <a:pt x="708" y="10982"/>
                  <a:pt x="706" y="11085"/>
                  <a:pt x="700" y="11157"/>
                </a:cubicBezTo>
                <a:cubicBezTo>
                  <a:pt x="695" y="11228"/>
                  <a:pt x="688" y="11276"/>
                  <a:pt x="681" y="11276"/>
                </a:cubicBezTo>
                <a:lnTo>
                  <a:pt x="681" y="11276"/>
                </a:lnTo>
                <a:lnTo>
                  <a:pt x="478" y="11276"/>
                </a:lnTo>
                <a:cubicBezTo>
                  <a:pt x="471" y="11276"/>
                  <a:pt x="464" y="11236"/>
                  <a:pt x="459" y="11157"/>
                </a:cubicBezTo>
                <a:cubicBezTo>
                  <a:pt x="454" y="11085"/>
                  <a:pt x="451" y="10982"/>
                  <a:pt x="451" y="10879"/>
                </a:cubicBezTo>
                <a:lnTo>
                  <a:pt x="451" y="10403"/>
                </a:lnTo>
                <a:cubicBezTo>
                  <a:pt x="451" y="10181"/>
                  <a:pt x="463" y="10007"/>
                  <a:pt x="478" y="10007"/>
                </a:cubicBezTo>
                <a:lnTo>
                  <a:pt x="478" y="10007"/>
                </a:lnTo>
                <a:lnTo>
                  <a:pt x="681" y="10007"/>
                </a:lnTo>
                <a:cubicBezTo>
                  <a:pt x="696" y="10007"/>
                  <a:pt x="708" y="10181"/>
                  <a:pt x="708" y="10403"/>
                </a:cubicBezTo>
                <a:lnTo>
                  <a:pt x="708" y="10879"/>
                </a:lnTo>
                <a:close/>
                <a:moveTo>
                  <a:pt x="1181" y="10887"/>
                </a:moveTo>
                <a:cubicBezTo>
                  <a:pt x="1181" y="11109"/>
                  <a:pt x="1169" y="11284"/>
                  <a:pt x="1154" y="11284"/>
                </a:cubicBezTo>
                <a:lnTo>
                  <a:pt x="1154" y="11284"/>
                </a:lnTo>
                <a:lnTo>
                  <a:pt x="951" y="11284"/>
                </a:lnTo>
                <a:cubicBezTo>
                  <a:pt x="944" y="11284"/>
                  <a:pt x="937" y="11244"/>
                  <a:pt x="932" y="11165"/>
                </a:cubicBezTo>
                <a:cubicBezTo>
                  <a:pt x="927" y="11085"/>
                  <a:pt x="924" y="10990"/>
                  <a:pt x="924" y="10887"/>
                </a:cubicBezTo>
                <a:lnTo>
                  <a:pt x="924" y="10411"/>
                </a:lnTo>
                <a:cubicBezTo>
                  <a:pt x="924" y="10189"/>
                  <a:pt x="936" y="10015"/>
                  <a:pt x="951" y="10015"/>
                </a:cubicBezTo>
                <a:lnTo>
                  <a:pt x="951" y="10015"/>
                </a:lnTo>
                <a:lnTo>
                  <a:pt x="1154" y="10015"/>
                </a:lnTo>
                <a:cubicBezTo>
                  <a:pt x="1161" y="10015"/>
                  <a:pt x="1168" y="10055"/>
                  <a:pt x="1173" y="10134"/>
                </a:cubicBezTo>
                <a:cubicBezTo>
                  <a:pt x="1178" y="10213"/>
                  <a:pt x="1181" y="10308"/>
                  <a:pt x="1181" y="10411"/>
                </a:cubicBezTo>
                <a:lnTo>
                  <a:pt x="1181" y="10887"/>
                </a:lnTo>
                <a:close/>
                <a:moveTo>
                  <a:pt x="1654" y="10895"/>
                </a:moveTo>
                <a:cubicBezTo>
                  <a:pt x="1654" y="11117"/>
                  <a:pt x="1642" y="11292"/>
                  <a:pt x="1627" y="11292"/>
                </a:cubicBezTo>
                <a:lnTo>
                  <a:pt x="1627" y="11292"/>
                </a:lnTo>
                <a:lnTo>
                  <a:pt x="1424" y="11292"/>
                </a:lnTo>
                <a:cubicBezTo>
                  <a:pt x="1417" y="11292"/>
                  <a:pt x="1410" y="11252"/>
                  <a:pt x="1405" y="11173"/>
                </a:cubicBezTo>
                <a:cubicBezTo>
                  <a:pt x="1400" y="11093"/>
                  <a:pt x="1396" y="10998"/>
                  <a:pt x="1396" y="10895"/>
                </a:cubicBezTo>
                <a:lnTo>
                  <a:pt x="1396" y="10419"/>
                </a:lnTo>
                <a:cubicBezTo>
                  <a:pt x="1396" y="10197"/>
                  <a:pt x="1409" y="10023"/>
                  <a:pt x="1424" y="10023"/>
                </a:cubicBezTo>
                <a:lnTo>
                  <a:pt x="1424" y="10023"/>
                </a:lnTo>
                <a:lnTo>
                  <a:pt x="1627" y="10023"/>
                </a:lnTo>
                <a:cubicBezTo>
                  <a:pt x="1634" y="10023"/>
                  <a:pt x="1641" y="10062"/>
                  <a:pt x="1646" y="10142"/>
                </a:cubicBezTo>
                <a:cubicBezTo>
                  <a:pt x="1651" y="10221"/>
                  <a:pt x="1654" y="10316"/>
                  <a:pt x="1654" y="10419"/>
                </a:cubicBezTo>
                <a:lnTo>
                  <a:pt x="1654" y="10895"/>
                </a:lnTo>
                <a:close/>
                <a:moveTo>
                  <a:pt x="2126" y="10903"/>
                </a:moveTo>
                <a:cubicBezTo>
                  <a:pt x="2126" y="11125"/>
                  <a:pt x="2114" y="11299"/>
                  <a:pt x="2099" y="11299"/>
                </a:cubicBezTo>
                <a:cubicBezTo>
                  <a:pt x="2099" y="11299"/>
                  <a:pt x="2099" y="11299"/>
                  <a:pt x="2099" y="11299"/>
                </a:cubicBezTo>
                <a:lnTo>
                  <a:pt x="1896" y="11299"/>
                </a:lnTo>
                <a:cubicBezTo>
                  <a:pt x="1889" y="11299"/>
                  <a:pt x="1882" y="11260"/>
                  <a:pt x="1877" y="11181"/>
                </a:cubicBezTo>
                <a:cubicBezTo>
                  <a:pt x="1872" y="11109"/>
                  <a:pt x="1869" y="11006"/>
                  <a:pt x="1869" y="10903"/>
                </a:cubicBezTo>
                <a:lnTo>
                  <a:pt x="1869" y="10427"/>
                </a:lnTo>
                <a:cubicBezTo>
                  <a:pt x="1869" y="10205"/>
                  <a:pt x="1881" y="10031"/>
                  <a:pt x="1896" y="10031"/>
                </a:cubicBezTo>
                <a:lnTo>
                  <a:pt x="1896" y="10031"/>
                </a:lnTo>
                <a:lnTo>
                  <a:pt x="2099" y="10031"/>
                </a:lnTo>
                <a:cubicBezTo>
                  <a:pt x="2114" y="10031"/>
                  <a:pt x="2126" y="10205"/>
                  <a:pt x="2126" y="10427"/>
                </a:cubicBezTo>
                <a:lnTo>
                  <a:pt x="2126" y="10903"/>
                </a:lnTo>
                <a:close/>
                <a:moveTo>
                  <a:pt x="2599" y="10903"/>
                </a:moveTo>
                <a:cubicBezTo>
                  <a:pt x="2599" y="11006"/>
                  <a:pt x="2596" y="11109"/>
                  <a:pt x="2591" y="11181"/>
                </a:cubicBezTo>
                <a:cubicBezTo>
                  <a:pt x="2586" y="11252"/>
                  <a:pt x="2579" y="11299"/>
                  <a:pt x="2572" y="11299"/>
                </a:cubicBezTo>
                <a:lnTo>
                  <a:pt x="2572" y="11299"/>
                </a:lnTo>
                <a:lnTo>
                  <a:pt x="2369" y="11299"/>
                </a:lnTo>
                <a:cubicBezTo>
                  <a:pt x="2354" y="11299"/>
                  <a:pt x="2342" y="11125"/>
                  <a:pt x="2342" y="10903"/>
                </a:cubicBezTo>
                <a:lnTo>
                  <a:pt x="2342" y="10427"/>
                </a:lnTo>
                <a:cubicBezTo>
                  <a:pt x="2342" y="10324"/>
                  <a:pt x="2344" y="10221"/>
                  <a:pt x="2350" y="10150"/>
                </a:cubicBezTo>
                <a:cubicBezTo>
                  <a:pt x="2355" y="10078"/>
                  <a:pt x="2362" y="10031"/>
                  <a:pt x="2369" y="10031"/>
                </a:cubicBezTo>
                <a:lnTo>
                  <a:pt x="2369" y="10031"/>
                </a:lnTo>
                <a:lnTo>
                  <a:pt x="2572" y="10031"/>
                </a:lnTo>
                <a:cubicBezTo>
                  <a:pt x="2587" y="10031"/>
                  <a:pt x="2599" y="10205"/>
                  <a:pt x="2599" y="10427"/>
                </a:cubicBezTo>
                <a:lnTo>
                  <a:pt x="2599" y="10903"/>
                </a:lnTo>
                <a:close/>
                <a:moveTo>
                  <a:pt x="3059" y="10911"/>
                </a:moveTo>
                <a:cubicBezTo>
                  <a:pt x="3059" y="11014"/>
                  <a:pt x="3057" y="11117"/>
                  <a:pt x="3051" y="11188"/>
                </a:cubicBezTo>
                <a:cubicBezTo>
                  <a:pt x="3046" y="11260"/>
                  <a:pt x="3039" y="11307"/>
                  <a:pt x="3032" y="11307"/>
                </a:cubicBezTo>
                <a:lnTo>
                  <a:pt x="3032" y="11307"/>
                </a:lnTo>
                <a:lnTo>
                  <a:pt x="2933" y="11307"/>
                </a:lnTo>
                <a:cubicBezTo>
                  <a:pt x="2933" y="11307"/>
                  <a:pt x="2933" y="11307"/>
                  <a:pt x="2933" y="11307"/>
                </a:cubicBezTo>
                <a:lnTo>
                  <a:pt x="2842" y="11307"/>
                </a:lnTo>
                <a:cubicBezTo>
                  <a:pt x="2827" y="11307"/>
                  <a:pt x="2814" y="11133"/>
                  <a:pt x="2814" y="10911"/>
                </a:cubicBezTo>
                <a:lnTo>
                  <a:pt x="2814" y="10435"/>
                </a:lnTo>
                <a:cubicBezTo>
                  <a:pt x="2814" y="10332"/>
                  <a:pt x="2817" y="10229"/>
                  <a:pt x="2823" y="10158"/>
                </a:cubicBezTo>
                <a:cubicBezTo>
                  <a:pt x="2828" y="10086"/>
                  <a:pt x="2835" y="10039"/>
                  <a:pt x="2842" y="10039"/>
                </a:cubicBezTo>
                <a:lnTo>
                  <a:pt x="2842" y="10039"/>
                </a:lnTo>
                <a:lnTo>
                  <a:pt x="2940" y="10039"/>
                </a:lnTo>
                <a:cubicBezTo>
                  <a:pt x="2940" y="10039"/>
                  <a:pt x="2940" y="10039"/>
                  <a:pt x="2940" y="10039"/>
                </a:cubicBezTo>
                <a:lnTo>
                  <a:pt x="3032" y="10039"/>
                </a:lnTo>
                <a:cubicBezTo>
                  <a:pt x="3048" y="10039"/>
                  <a:pt x="3060" y="10213"/>
                  <a:pt x="3060" y="10435"/>
                </a:cubicBezTo>
                <a:lnTo>
                  <a:pt x="3060" y="10911"/>
                </a:lnTo>
                <a:close/>
                <a:moveTo>
                  <a:pt x="3532" y="10919"/>
                </a:moveTo>
                <a:cubicBezTo>
                  <a:pt x="3532" y="11141"/>
                  <a:pt x="3520" y="11315"/>
                  <a:pt x="3504" y="11315"/>
                </a:cubicBezTo>
                <a:lnTo>
                  <a:pt x="3504" y="11315"/>
                </a:lnTo>
                <a:lnTo>
                  <a:pt x="3302" y="11315"/>
                </a:lnTo>
                <a:cubicBezTo>
                  <a:pt x="3294" y="11315"/>
                  <a:pt x="3287" y="11276"/>
                  <a:pt x="3282" y="11196"/>
                </a:cubicBezTo>
                <a:cubicBezTo>
                  <a:pt x="3277" y="11125"/>
                  <a:pt x="3274" y="11022"/>
                  <a:pt x="3274" y="10919"/>
                </a:cubicBezTo>
                <a:lnTo>
                  <a:pt x="3274" y="10443"/>
                </a:lnTo>
                <a:cubicBezTo>
                  <a:pt x="3274" y="10221"/>
                  <a:pt x="3286" y="10047"/>
                  <a:pt x="3302" y="10047"/>
                </a:cubicBezTo>
                <a:lnTo>
                  <a:pt x="3302" y="10047"/>
                </a:lnTo>
                <a:lnTo>
                  <a:pt x="3504" y="10047"/>
                </a:lnTo>
                <a:cubicBezTo>
                  <a:pt x="3511" y="10047"/>
                  <a:pt x="3518" y="10086"/>
                  <a:pt x="3523" y="10166"/>
                </a:cubicBezTo>
                <a:cubicBezTo>
                  <a:pt x="3528" y="10237"/>
                  <a:pt x="3532" y="10340"/>
                  <a:pt x="3532" y="10443"/>
                </a:cubicBezTo>
                <a:lnTo>
                  <a:pt x="3532" y="10919"/>
                </a:lnTo>
                <a:close/>
                <a:moveTo>
                  <a:pt x="4004" y="10927"/>
                </a:moveTo>
                <a:cubicBezTo>
                  <a:pt x="4004" y="11030"/>
                  <a:pt x="4002" y="11133"/>
                  <a:pt x="3996" y="11204"/>
                </a:cubicBezTo>
                <a:cubicBezTo>
                  <a:pt x="3991" y="11276"/>
                  <a:pt x="3984" y="11323"/>
                  <a:pt x="3977" y="11323"/>
                </a:cubicBezTo>
                <a:lnTo>
                  <a:pt x="3977" y="11323"/>
                </a:lnTo>
                <a:lnTo>
                  <a:pt x="3774" y="11323"/>
                </a:lnTo>
                <a:cubicBezTo>
                  <a:pt x="3767" y="11323"/>
                  <a:pt x="3760" y="11284"/>
                  <a:pt x="3755" y="11204"/>
                </a:cubicBezTo>
                <a:cubicBezTo>
                  <a:pt x="3750" y="11125"/>
                  <a:pt x="3747" y="11030"/>
                  <a:pt x="3747" y="10927"/>
                </a:cubicBezTo>
                <a:lnTo>
                  <a:pt x="3747" y="10451"/>
                </a:lnTo>
                <a:cubicBezTo>
                  <a:pt x="3747" y="10229"/>
                  <a:pt x="3759" y="10055"/>
                  <a:pt x="3774" y="10055"/>
                </a:cubicBezTo>
                <a:lnTo>
                  <a:pt x="3774" y="10055"/>
                </a:lnTo>
                <a:lnTo>
                  <a:pt x="3977" y="10055"/>
                </a:lnTo>
                <a:cubicBezTo>
                  <a:pt x="3992" y="10055"/>
                  <a:pt x="4004" y="10229"/>
                  <a:pt x="4004" y="10451"/>
                </a:cubicBezTo>
                <a:lnTo>
                  <a:pt x="4004" y="10927"/>
                </a:lnTo>
                <a:close/>
                <a:moveTo>
                  <a:pt x="4477" y="10935"/>
                </a:moveTo>
                <a:cubicBezTo>
                  <a:pt x="4477" y="11038"/>
                  <a:pt x="4474" y="11141"/>
                  <a:pt x="4468" y="11212"/>
                </a:cubicBezTo>
                <a:cubicBezTo>
                  <a:pt x="4463" y="11284"/>
                  <a:pt x="4456" y="11331"/>
                  <a:pt x="4449" y="11331"/>
                </a:cubicBezTo>
                <a:lnTo>
                  <a:pt x="4449" y="11331"/>
                </a:lnTo>
                <a:lnTo>
                  <a:pt x="4247" y="11331"/>
                </a:lnTo>
                <a:cubicBezTo>
                  <a:pt x="4231" y="11331"/>
                  <a:pt x="4219" y="11157"/>
                  <a:pt x="4219" y="10935"/>
                </a:cubicBezTo>
                <a:lnTo>
                  <a:pt x="4219" y="10459"/>
                </a:lnTo>
                <a:cubicBezTo>
                  <a:pt x="4219" y="10356"/>
                  <a:pt x="4222" y="10253"/>
                  <a:pt x="4227" y="10181"/>
                </a:cubicBezTo>
                <a:cubicBezTo>
                  <a:pt x="4232" y="10110"/>
                  <a:pt x="4240" y="10062"/>
                  <a:pt x="4247" y="10062"/>
                </a:cubicBezTo>
                <a:lnTo>
                  <a:pt x="4247" y="10062"/>
                </a:lnTo>
                <a:lnTo>
                  <a:pt x="4449" y="10062"/>
                </a:lnTo>
                <a:cubicBezTo>
                  <a:pt x="4465" y="10062"/>
                  <a:pt x="4477" y="10237"/>
                  <a:pt x="4477" y="10459"/>
                </a:cubicBezTo>
                <a:lnTo>
                  <a:pt x="4477" y="10935"/>
                </a:lnTo>
                <a:close/>
                <a:moveTo>
                  <a:pt x="4950" y="10943"/>
                </a:moveTo>
                <a:cubicBezTo>
                  <a:pt x="4950" y="11046"/>
                  <a:pt x="4947" y="11149"/>
                  <a:pt x="4941" y="11220"/>
                </a:cubicBezTo>
                <a:cubicBezTo>
                  <a:pt x="4936" y="11292"/>
                  <a:pt x="4929" y="11339"/>
                  <a:pt x="4922" y="11339"/>
                </a:cubicBezTo>
                <a:lnTo>
                  <a:pt x="4922" y="11339"/>
                </a:lnTo>
                <a:lnTo>
                  <a:pt x="4720" y="11339"/>
                </a:lnTo>
                <a:cubicBezTo>
                  <a:pt x="4712" y="11339"/>
                  <a:pt x="4705" y="11299"/>
                  <a:pt x="4700" y="11220"/>
                </a:cubicBezTo>
                <a:cubicBezTo>
                  <a:pt x="4695" y="11149"/>
                  <a:pt x="4692" y="11046"/>
                  <a:pt x="4692" y="10943"/>
                </a:cubicBezTo>
                <a:lnTo>
                  <a:pt x="4692" y="10467"/>
                </a:lnTo>
                <a:cubicBezTo>
                  <a:pt x="4692" y="10245"/>
                  <a:pt x="4704" y="10070"/>
                  <a:pt x="4720" y="10070"/>
                </a:cubicBezTo>
                <a:lnTo>
                  <a:pt x="4720" y="10070"/>
                </a:lnTo>
                <a:lnTo>
                  <a:pt x="4922" y="10070"/>
                </a:lnTo>
                <a:cubicBezTo>
                  <a:pt x="4937" y="10070"/>
                  <a:pt x="4950" y="10245"/>
                  <a:pt x="4950" y="10467"/>
                </a:cubicBezTo>
                <a:lnTo>
                  <a:pt x="4950" y="10943"/>
                </a:lnTo>
                <a:close/>
                <a:moveTo>
                  <a:pt x="5422" y="10951"/>
                </a:moveTo>
                <a:cubicBezTo>
                  <a:pt x="5422" y="11173"/>
                  <a:pt x="5410" y="11347"/>
                  <a:pt x="5395" y="11347"/>
                </a:cubicBezTo>
                <a:lnTo>
                  <a:pt x="5395" y="11347"/>
                </a:lnTo>
                <a:lnTo>
                  <a:pt x="5192" y="11347"/>
                </a:lnTo>
                <a:cubicBezTo>
                  <a:pt x="5177" y="11347"/>
                  <a:pt x="5165" y="11173"/>
                  <a:pt x="5165" y="10951"/>
                </a:cubicBezTo>
                <a:lnTo>
                  <a:pt x="5165" y="10475"/>
                </a:lnTo>
                <a:cubicBezTo>
                  <a:pt x="5165" y="10372"/>
                  <a:pt x="5168" y="10269"/>
                  <a:pt x="5173" y="10197"/>
                </a:cubicBezTo>
                <a:cubicBezTo>
                  <a:pt x="5178" y="10126"/>
                  <a:pt x="5185" y="10078"/>
                  <a:pt x="5192" y="10078"/>
                </a:cubicBezTo>
                <a:lnTo>
                  <a:pt x="5192" y="10078"/>
                </a:lnTo>
                <a:lnTo>
                  <a:pt x="5395" y="10078"/>
                </a:lnTo>
                <a:cubicBezTo>
                  <a:pt x="5402" y="10078"/>
                  <a:pt x="5409" y="10118"/>
                  <a:pt x="5414" y="10197"/>
                </a:cubicBezTo>
                <a:cubicBezTo>
                  <a:pt x="5419" y="10269"/>
                  <a:pt x="5422" y="10372"/>
                  <a:pt x="5422" y="10475"/>
                </a:cubicBezTo>
                <a:lnTo>
                  <a:pt x="5422" y="10951"/>
                </a:lnTo>
                <a:close/>
                <a:moveTo>
                  <a:pt x="5895" y="10958"/>
                </a:moveTo>
                <a:cubicBezTo>
                  <a:pt x="5895" y="11181"/>
                  <a:pt x="5883" y="11355"/>
                  <a:pt x="5867" y="11355"/>
                </a:cubicBezTo>
                <a:lnTo>
                  <a:pt x="5867" y="11355"/>
                </a:lnTo>
                <a:lnTo>
                  <a:pt x="5665" y="11355"/>
                </a:lnTo>
                <a:cubicBezTo>
                  <a:pt x="5657" y="11355"/>
                  <a:pt x="5650" y="11315"/>
                  <a:pt x="5645" y="11236"/>
                </a:cubicBezTo>
                <a:cubicBezTo>
                  <a:pt x="5640" y="11157"/>
                  <a:pt x="5637" y="11062"/>
                  <a:pt x="5637" y="10958"/>
                </a:cubicBezTo>
                <a:lnTo>
                  <a:pt x="5637" y="10483"/>
                </a:lnTo>
                <a:cubicBezTo>
                  <a:pt x="5637" y="10261"/>
                  <a:pt x="5649" y="10086"/>
                  <a:pt x="5665" y="10086"/>
                </a:cubicBezTo>
                <a:cubicBezTo>
                  <a:pt x="5665" y="10086"/>
                  <a:pt x="5665" y="10086"/>
                  <a:pt x="5665" y="10086"/>
                </a:cubicBezTo>
                <a:lnTo>
                  <a:pt x="5867" y="10094"/>
                </a:lnTo>
                <a:cubicBezTo>
                  <a:pt x="5874" y="10094"/>
                  <a:pt x="5881" y="10134"/>
                  <a:pt x="5886" y="10213"/>
                </a:cubicBezTo>
                <a:cubicBezTo>
                  <a:pt x="5891" y="10284"/>
                  <a:pt x="5895" y="10388"/>
                  <a:pt x="5895" y="10491"/>
                </a:cubicBezTo>
                <a:lnTo>
                  <a:pt x="5895" y="10958"/>
                </a:lnTo>
                <a:close/>
                <a:moveTo>
                  <a:pt x="6368" y="10966"/>
                </a:moveTo>
                <a:cubicBezTo>
                  <a:pt x="6368" y="11069"/>
                  <a:pt x="6365" y="11173"/>
                  <a:pt x="6359" y="11244"/>
                </a:cubicBezTo>
                <a:cubicBezTo>
                  <a:pt x="6354" y="11315"/>
                  <a:pt x="6347" y="11363"/>
                  <a:pt x="6340" y="11363"/>
                </a:cubicBezTo>
                <a:lnTo>
                  <a:pt x="6340" y="11363"/>
                </a:lnTo>
                <a:lnTo>
                  <a:pt x="6137" y="11363"/>
                </a:lnTo>
                <a:cubicBezTo>
                  <a:pt x="6122" y="11363"/>
                  <a:pt x="6110" y="11188"/>
                  <a:pt x="6110" y="10966"/>
                </a:cubicBezTo>
                <a:lnTo>
                  <a:pt x="6110" y="10491"/>
                </a:lnTo>
                <a:cubicBezTo>
                  <a:pt x="6110" y="10388"/>
                  <a:pt x="6113" y="10284"/>
                  <a:pt x="6118" y="10213"/>
                </a:cubicBezTo>
                <a:cubicBezTo>
                  <a:pt x="6123" y="10142"/>
                  <a:pt x="6130" y="10094"/>
                  <a:pt x="6137" y="10094"/>
                </a:cubicBezTo>
                <a:lnTo>
                  <a:pt x="6137" y="10094"/>
                </a:lnTo>
                <a:lnTo>
                  <a:pt x="6340" y="10094"/>
                </a:lnTo>
                <a:cubicBezTo>
                  <a:pt x="6355" y="10094"/>
                  <a:pt x="6368" y="10269"/>
                  <a:pt x="6368" y="10491"/>
                </a:cubicBezTo>
                <a:lnTo>
                  <a:pt x="6368" y="10966"/>
                </a:lnTo>
                <a:close/>
                <a:moveTo>
                  <a:pt x="6840" y="10974"/>
                </a:moveTo>
                <a:cubicBezTo>
                  <a:pt x="6840" y="11077"/>
                  <a:pt x="6837" y="11181"/>
                  <a:pt x="6832" y="11252"/>
                </a:cubicBezTo>
                <a:cubicBezTo>
                  <a:pt x="6827" y="11323"/>
                  <a:pt x="6819" y="11371"/>
                  <a:pt x="6812" y="11371"/>
                </a:cubicBezTo>
                <a:lnTo>
                  <a:pt x="6812" y="11371"/>
                </a:lnTo>
                <a:lnTo>
                  <a:pt x="6610" y="11371"/>
                </a:lnTo>
                <a:cubicBezTo>
                  <a:pt x="6603" y="11371"/>
                  <a:pt x="6595" y="11331"/>
                  <a:pt x="6590" y="11252"/>
                </a:cubicBezTo>
                <a:cubicBezTo>
                  <a:pt x="6586" y="11173"/>
                  <a:pt x="6582" y="11077"/>
                  <a:pt x="6582" y="10974"/>
                </a:cubicBezTo>
                <a:lnTo>
                  <a:pt x="6582" y="10499"/>
                </a:lnTo>
                <a:cubicBezTo>
                  <a:pt x="6582" y="10277"/>
                  <a:pt x="6594" y="10102"/>
                  <a:pt x="6610" y="10102"/>
                </a:cubicBezTo>
                <a:lnTo>
                  <a:pt x="6610" y="10102"/>
                </a:lnTo>
                <a:lnTo>
                  <a:pt x="6812" y="10102"/>
                </a:lnTo>
                <a:cubicBezTo>
                  <a:pt x="6828" y="10102"/>
                  <a:pt x="6840" y="10277"/>
                  <a:pt x="6840" y="10499"/>
                </a:cubicBezTo>
                <a:lnTo>
                  <a:pt x="6840" y="10974"/>
                </a:lnTo>
                <a:close/>
                <a:moveTo>
                  <a:pt x="7285" y="10982"/>
                </a:moveTo>
                <a:cubicBezTo>
                  <a:pt x="7285" y="11204"/>
                  <a:pt x="7272" y="11379"/>
                  <a:pt x="7257" y="11379"/>
                </a:cubicBezTo>
                <a:cubicBezTo>
                  <a:pt x="7257" y="11379"/>
                  <a:pt x="7257" y="11379"/>
                  <a:pt x="7257" y="11379"/>
                </a:cubicBezTo>
                <a:lnTo>
                  <a:pt x="7159" y="11379"/>
                </a:lnTo>
                <a:cubicBezTo>
                  <a:pt x="7159" y="11379"/>
                  <a:pt x="7159" y="11379"/>
                  <a:pt x="7158" y="11379"/>
                </a:cubicBezTo>
                <a:lnTo>
                  <a:pt x="7083" y="11379"/>
                </a:lnTo>
                <a:cubicBezTo>
                  <a:pt x="7067" y="11379"/>
                  <a:pt x="7055" y="11204"/>
                  <a:pt x="7055" y="10982"/>
                </a:cubicBezTo>
                <a:lnTo>
                  <a:pt x="7055" y="10507"/>
                </a:lnTo>
                <a:cubicBezTo>
                  <a:pt x="7055" y="10403"/>
                  <a:pt x="7058" y="10300"/>
                  <a:pt x="7063" y="10229"/>
                </a:cubicBezTo>
                <a:cubicBezTo>
                  <a:pt x="7069" y="10158"/>
                  <a:pt x="7075" y="10110"/>
                  <a:pt x="7083" y="10110"/>
                </a:cubicBezTo>
                <a:cubicBezTo>
                  <a:pt x="7083" y="10110"/>
                  <a:pt x="7083" y="10110"/>
                  <a:pt x="7083" y="10110"/>
                </a:cubicBezTo>
                <a:lnTo>
                  <a:pt x="7181" y="10110"/>
                </a:lnTo>
                <a:cubicBezTo>
                  <a:pt x="7181" y="10110"/>
                  <a:pt x="7181" y="10110"/>
                  <a:pt x="7181" y="10110"/>
                </a:cubicBezTo>
                <a:lnTo>
                  <a:pt x="7257" y="10110"/>
                </a:lnTo>
                <a:cubicBezTo>
                  <a:pt x="7264" y="10110"/>
                  <a:pt x="7271" y="10150"/>
                  <a:pt x="7276" y="10229"/>
                </a:cubicBezTo>
                <a:cubicBezTo>
                  <a:pt x="7281" y="10300"/>
                  <a:pt x="7285" y="10403"/>
                  <a:pt x="7285" y="10507"/>
                </a:cubicBezTo>
                <a:lnTo>
                  <a:pt x="7285" y="10982"/>
                </a:lnTo>
                <a:close/>
                <a:moveTo>
                  <a:pt x="7757" y="10990"/>
                </a:moveTo>
                <a:cubicBezTo>
                  <a:pt x="7757" y="11093"/>
                  <a:pt x="7754" y="11196"/>
                  <a:pt x="7749" y="11268"/>
                </a:cubicBezTo>
                <a:cubicBezTo>
                  <a:pt x="7744" y="11339"/>
                  <a:pt x="7736" y="11387"/>
                  <a:pt x="7729" y="11387"/>
                </a:cubicBezTo>
                <a:lnTo>
                  <a:pt x="7729" y="11387"/>
                </a:lnTo>
                <a:lnTo>
                  <a:pt x="7527" y="11387"/>
                </a:lnTo>
                <a:cubicBezTo>
                  <a:pt x="7520" y="11387"/>
                  <a:pt x="7512" y="11347"/>
                  <a:pt x="7508" y="11268"/>
                </a:cubicBezTo>
                <a:cubicBezTo>
                  <a:pt x="7503" y="11188"/>
                  <a:pt x="7499" y="11093"/>
                  <a:pt x="7499" y="10990"/>
                </a:cubicBezTo>
                <a:lnTo>
                  <a:pt x="7499" y="10514"/>
                </a:lnTo>
                <a:cubicBezTo>
                  <a:pt x="7499" y="10292"/>
                  <a:pt x="7511" y="10118"/>
                  <a:pt x="7527" y="10118"/>
                </a:cubicBezTo>
                <a:lnTo>
                  <a:pt x="7527" y="10118"/>
                </a:lnTo>
                <a:lnTo>
                  <a:pt x="7729" y="10118"/>
                </a:lnTo>
                <a:cubicBezTo>
                  <a:pt x="7745" y="10118"/>
                  <a:pt x="7757" y="10292"/>
                  <a:pt x="7757" y="10514"/>
                </a:cubicBezTo>
                <a:lnTo>
                  <a:pt x="7757" y="10990"/>
                </a:lnTo>
                <a:close/>
                <a:moveTo>
                  <a:pt x="8230" y="10998"/>
                </a:moveTo>
                <a:cubicBezTo>
                  <a:pt x="8230" y="11220"/>
                  <a:pt x="8218" y="11395"/>
                  <a:pt x="8202" y="11395"/>
                </a:cubicBezTo>
                <a:lnTo>
                  <a:pt x="8202" y="11395"/>
                </a:lnTo>
                <a:lnTo>
                  <a:pt x="8000" y="11395"/>
                </a:lnTo>
                <a:cubicBezTo>
                  <a:pt x="7992" y="11395"/>
                  <a:pt x="7985" y="11355"/>
                  <a:pt x="7980" y="11276"/>
                </a:cubicBezTo>
                <a:cubicBezTo>
                  <a:pt x="7975" y="11196"/>
                  <a:pt x="7972" y="11101"/>
                  <a:pt x="7972" y="10998"/>
                </a:cubicBezTo>
                <a:lnTo>
                  <a:pt x="7972" y="10522"/>
                </a:lnTo>
                <a:cubicBezTo>
                  <a:pt x="7972" y="10300"/>
                  <a:pt x="7984" y="10126"/>
                  <a:pt x="8000" y="10126"/>
                </a:cubicBezTo>
                <a:lnTo>
                  <a:pt x="8000" y="10126"/>
                </a:lnTo>
                <a:lnTo>
                  <a:pt x="8202" y="10126"/>
                </a:lnTo>
                <a:cubicBezTo>
                  <a:pt x="8209" y="10126"/>
                  <a:pt x="8216" y="10166"/>
                  <a:pt x="8221" y="10245"/>
                </a:cubicBezTo>
                <a:cubicBezTo>
                  <a:pt x="8226" y="10324"/>
                  <a:pt x="8230" y="10419"/>
                  <a:pt x="8230" y="10522"/>
                </a:cubicBezTo>
                <a:lnTo>
                  <a:pt x="8230" y="10998"/>
                </a:lnTo>
                <a:close/>
                <a:moveTo>
                  <a:pt x="8702" y="10998"/>
                </a:moveTo>
                <a:cubicBezTo>
                  <a:pt x="8702" y="11101"/>
                  <a:pt x="8699" y="11204"/>
                  <a:pt x="8694" y="11276"/>
                </a:cubicBezTo>
                <a:cubicBezTo>
                  <a:pt x="8688" y="11347"/>
                  <a:pt x="8682" y="11395"/>
                  <a:pt x="8674" y="11395"/>
                </a:cubicBezTo>
                <a:lnTo>
                  <a:pt x="8674" y="11395"/>
                </a:lnTo>
                <a:lnTo>
                  <a:pt x="8472" y="11395"/>
                </a:lnTo>
                <a:cubicBezTo>
                  <a:pt x="8465" y="11395"/>
                  <a:pt x="8458" y="11355"/>
                  <a:pt x="8453" y="11276"/>
                </a:cubicBezTo>
                <a:cubicBezTo>
                  <a:pt x="8448" y="11196"/>
                  <a:pt x="8444" y="11101"/>
                  <a:pt x="8444" y="10998"/>
                </a:cubicBezTo>
                <a:lnTo>
                  <a:pt x="8444" y="10522"/>
                </a:lnTo>
                <a:cubicBezTo>
                  <a:pt x="8444" y="10300"/>
                  <a:pt x="8456" y="10126"/>
                  <a:pt x="8472" y="10126"/>
                </a:cubicBezTo>
                <a:lnTo>
                  <a:pt x="8472" y="10126"/>
                </a:lnTo>
                <a:lnTo>
                  <a:pt x="8674" y="10126"/>
                </a:lnTo>
                <a:cubicBezTo>
                  <a:pt x="8690" y="10126"/>
                  <a:pt x="8702" y="10300"/>
                  <a:pt x="8702" y="10522"/>
                </a:cubicBezTo>
                <a:lnTo>
                  <a:pt x="8702" y="10998"/>
                </a:lnTo>
                <a:close/>
                <a:moveTo>
                  <a:pt x="9175" y="11014"/>
                </a:moveTo>
                <a:cubicBezTo>
                  <a:pt x="9175" y="11236"/>
                  <a:pt x="9163" y="11410"/>
                  <a:pt x="9147" y="11410"/>
                </a:cubicBezTo>
                <a:lnTo>
                  <a:pt x="9147" y="11410"/>
                </a:lnTo>
                <a:lnTo>
                  <a:pt x="8945" y="11410"/>
                </a:lnTo>
                <a:cubicBezTo>
                  <a:pt x="8929" y="11410"/>
                  <a:pt x="8917" y="11236"/>
                  <a:pt x="8917" y="11014"/>
                </a:cubicBezTo>
                <a:lnTo>
                  <a:pt x="8917" y="10538"/>
                </a:lnTo>
                <a:cubicBezTo>
                  <a:pt x="8917" y="10435"/>
                  <a:pt x="8920" y="10332"/>
                  <a:pt x="8925" y="10261"/>
                </a:cubicBezTo>
                <a:cubicBezTo>
                  <a:pt x="8931" y="10189"/>
                  <a:pt x="8938" y="10142"/>
                  <a:pt x="8945" y="10142"/>
                </a:cubicBezTo>
                <a:lnTo>
                  <a:pt x="8945" y="10142"/>
                </a:lnTo>
                <a:lnTo>
                  <a:pt x="9147" y="10142"/>
                </a:lnTo>
                <a:cubicBezTo>
                  <a:pt x="9154" y="10142"/>
                  <a:pt x="9162" y="10181"/>
                  <a:pt x="9167" y="10261"/>
                </a:cubicBezTo>
                <a:cubicBezTo>
                  <a:pt x="9172" y="10332"/>
                  <a:pt x="9175" y="10435"/>
                  <a:pt x="9175" y="10538"/>
                </a:cubicBezTo>
                <a:lnTo>
                  <a:pt x="9175" y="11014"/>
                </a:lnTo>
                <a:close/>
                <a:moveTo>
                  <a:pt x="9647" y="11014"/>
                </a:moveTo>
                <a:cubicBezTo>
                  <a:pt x="9647" y="11236"/>
                  <a:pt x="9635" y="11410"/>
                  <a:pt x="9620" y="11410"/>
                </a:cubicBezTo>
                <a:cubicBezTo>
                  <a:pt x="9620" y="11410"/>
                  <a:pt x="9620" y="11410"/>
                  <a:pt x="9620" y="11410"/>
                </a:cubicBezTo>
                <a:lnTo>
                  <a:pt x="9417" y="11410"/>
                </a:lnTo>
                <a:cubicBezTo>
                  <a:pt x="9410" y="11410"/>
                  <a:pt x="9403" y="11371"/>
                  <a:pt x="9398" y="11292"/>
                </a:cubicBezTo>
                <a:cubicBezTo>
                  <a:pt x="9393" y="11220"/>
                  <a:pt x="9389" y="11117"/>
                  <a:pt x="9389" y="11014"/>
                </a:cubicBezTo>
                <a:lnTo>
                  <a:pt x="9389" y="10538"/>
                </a:lnTo>
                <a:cubicBezTo>
                  <a:pt x="9389" y="10316"/>
                  <a:pt x="9402" y="10142"/>
                  <a:pt x="9417" y="10142"/>
                </a:cubicBezTo>
                <a:lnTo>
                  <a:pt x="9417" y="10142"/>
                </a:lnTo>
                <a:lnTo>
                  <a:pt x="9620" y="10142"/>
                </a:lnTo>
                <a:cubicBezTo>
                  <a:pt x="9627" y="10142"/>
                  <a:pt x="9634" y="10181"/>
                  <a:pt x="9639" y="10261"/>
                </a:cubicBezTo>
                <a:cubicBezTo>
                  <a:pt x="9644" y="10340"/>
                  <a:pt x="9647" y="10435"/>
                  <a:pt x="9647" y="10538"/>
                </a:cubicBezTo>
                <a:lnTo>
                  <a:pt x="9647" y="11014"/>
                </a:lnTo>
                <a:close/>
                <a:moveTo>
                  <a:pt x="10120" y="11022"/>
                </a:moveTo>
                <a:cubicBezTo>
                  <a:pt x="10120" y="11125"/>
                  <a:pt x="10117" y="11228"/>
                  <a:pt x="10112" y="11299"/>
                </a:cubicBezTo>
                <a:cubicBezTo>
                  <a:pt x="10107" y="11371"/>
                  <a:pt x="10100" y="11418"/>
                  <a:pt x="10092" y="11418"/>
                </a:cubicBezTo>
                <a:lnTo>
                  <a:pt x="10092" y="11418"/>
                </a:lnTo>
                <a:lnTo>
                  <a:pt x="9890" y="11418"/>
                </a:lnTo>
                <a:cubicBezTo>
                  <a:pt x="9883" y="11418"/>
                  <a:pt x="9876" y="11379"/>
                  <a:pt x="9871" y="11299"/>
                </a:cubicBezTo>
                <a:cubicBezTo>
                  <a:pt x="9866" y="11228"/>
                  <a:pt x="9862" y="11125"/>
                  <a:pt x="9862" y="11022"/>
                </a:cubicBezTo>
                <a:lnTo>
                  <a:pt x="9862" y="10546"/>
                </a:lnTo>
                <a:cubicBezTo>
                  <a:pt x="9862" y="10324"/>
                  <a:pt x="9874" y="10150"/>
                  <a:pt x="9890" y="10150"/>
                </a:cubicBezTo>
                <a:lnTo>
                  <a:pt x="9890" y="10150"/>
                </a:lnTo>
                <a:lnTo>
                  <a:pt x="10092" y="10150"/>
                </a:lnTo>
                <a:cubicBezTo>
                  <a:pt x="10100" y="10150"/>
                  <a:pt x="10107" y="10189"/>
                  <a:pt x="10112" y="10269"/>
                </a:cubicBezTo>
                <a:cubicBezTo>
                  <a:pt x="10117" y="10340"/>
                  <a:pt x="10120" y="10443"/>
                  <a:pt x="10120" y="10546"/>
                </a:cubicBezTo>
                <a:lnTo>
                  <a:pt x="10120" y="11022"/>
                </a:lnTo>
                <a:close/>
                <a:moveTo>
                  <a:pt x="10592" y="11030"/>
                </a:moveTo>
                <a:cubicBezTo>
                  <a:pt x="10592" y="11133"/>
                  <a:pt x="10589" y="11236"/>
                  <a:pt x="10584" y="11307"/>
                </a:cubicBezTo>
                <a:cubicBezTo>
                  <a:pt x="10578" y="11379"/>
                  <a:pt x="10572" y="11426"/>
                  <a:pt x="10565" y="11426"/>
                </a:cubicBezTo>
                <a:lnTo>
                  <a:pt x="10565" y="11426"/>
                </a:lnTo>
                <a:lnTo>
                  <a:pt x="10362" y="11426"/>
                </a:lnTo>
                <a:cubicBezTo>
                  <a:pt x="10355" y="11426"/>
                  <a:pt x="10348" y="11387"/>
                  <a:pt x="10343" y="11307"/>
                </a:cubicBezTo>
                <a:cubicBezTo>
                  <a:pt x="10338" y="11236"/>
                  <a:pt x="10335" y="11133"/>
                  <a:pt x="10335" y="11030"/>
                </a:cubicBezTo>
                <a:lnTo>
                  <a:pt x="10335" y="10554"/>
                </a:lnTo>
                <a:cubicBezTo>
                  <a:pt x="10335" y="10332"/>
                  <a:pt x="10347" y="10158"/>
                  <a:pt x="10362" y="10158"/>
                </a:cubicBezTo>
                <a:lnTo>
                  <a:pt x="10362" y="10158"/>
                </a:lnTo>
                <a:lnTo>
                  <a:pt x="10565" y="10158"/>
                </a:lnTo>
                <a:cubicBezTo>
                  <a:pt x="10580" y="10158"/>
                  <a:pt x="10592" y="10332"/>
                  <a:pt x="10592" y="10554"/>
                </a:cubicBezTo>
                <a:lnTo>
                  <a:pt x="10592" y="11030"/>
                </a:lnTo>
                <a:close/>
                <a:moveTo>
                  <a:pt x="11065" y="11038"/>
                </a:moveTo>
                <a:cubicBezTo>
                  <a:pt x="11065" y="11141"/>
                  <a:pt x="11062" y="11244"/>
                  <a:pt x="11057" y="11315"/>
                </a:cubicBezTo>
                <a:cubicBezTo>
                  <a:pt x="11051" y="11387"/>
                  <a:pt x="11045" y="11434"/>
                  <a:pt x="11038" y="11434"/>
                </a:cubicBezTo>
                <a:lnTo>
                  <a:pt x="11038" y="11434"/>
                </a:lnTo>
                <a:lnTo>
                  <a:pt x="10835" y="11434"/>
                </a:lnTo>
                <a:cubicBezTo>
                  <a:pt x="10820" y="11434"/>
                  <a:pt x="10807" y="11260"/>
                  <a:pt x="10807" y="11038"/>
                </a:cubicBezTo>
                <a:lnTo>
                  <a:pt x="10807" y="10562"/>
                </a:lnTo>
                <a:cubicBezTo>
                  <a:pt x="10807" y="10459"/>
                  <a:pt x="10810" y="10356"/>
                  <a:pt x="10816" y="10284"/>
                </a:cubicBezTo>
                <a:cubicBezTo>
                  <a:pt x="10821" y="10213"/>
                  <a:pt x="10830" y="10181"/>
                  <a:pt x="10835" y="10166"/>
                </a:cubicBezTo>
                <a:lnTo>
                  <a:pt x="11038" y="10173"/>
                </a:lnTo>
                <a:cubicBezTo>
                  <a:pt x="11053" y="10173"/>
                  <a:pt x="11065" y="10348"/>
                  <a:pt x="11065" y="10570"/>
                </a:cubicBezTo>
                <a:lnTo>
                  <a:pt x="11065" y="11038"/>
                </a:lnTo>
                <a:close/>
                <a:moveTo>
                  <a:pt x="11520" y="11046"/>
                </a:moveTo>
                <a:cubicBezTo>
                  <a:pt x="11520" y="11268"/>
                  <a:pt x="11508" y="11442"/>
                  <a:pt x="11492" y="11442"/>
                </a:cubicBezTo>
                <a:lnTo>
                  <a:pt x="11492" y="11442"/>
                </a:lnTo>
                <a:lnTo>
                  <a:pt x="11394" y="11442"/>
                </a:lnTo>
                <a:cubicBezTo>
                  <a:pt x="11394" y="11442"/>
                  <a:pt x="11394" y="11442"/>
                  <a:pt x="11394" y="11442"/>
                </a:cubicBezTo>
                <a:lnTo>
                  <a:pt x="11308" y="11442"/>
                </a:lnTo>
                <a:cubicBezTo>
                  <a:pt x="11292" y="11442"/>
                  <a:pt x="11280" y="11268"/>
                  <a:pt x="11280" y="11046"/>
                </a:cubicBezTo>
                <a:lnTo>
                  <a:pt x="11280" y="10570"/>
                </a:lnTo>
                <a:cubicBezTo>
                  <a:pt x="11280" y="10348"/>
                  <a:pt x="11292" y="10173"/>
                  <a:pt x="11308" y="10173"/>
                </a:cubicBezTo>
                <a:lnTo>
                  <a:pt x="11308" y="10173"/>
                </a:lnTo>
                <a:lnTo>
                  <a:pt x="11394" y="10173"/>
                </a:lnTo>
                <a:cubicBezTo>
                  <a:pt x="11394" y="10173"/>
                  <a:pt x="11394" y="10173"/>
                  <a:pt x="11394" y="10173"/>
                </a:cubicBezTo>
                <a:lnTo>
                  <a:pt x="11394" y="10173"/>
                </a:lnTo>
                <a:lnTo>
                  <a:pt x="11492" y="10173"/>
                </a:lnTo>
                <a:cubicBezTo>
                  <a:pt x="11499" y="10173"/>
                  <a:pt x="11506" y="10213"/>
                  <a:pt x="11511" y="10292"/>
                </a:cubicBezTo>
                <a:cubicBezTo>
                  <a:pt x="11516" y="10372"/>
                  <a:pt x="11520" y="10467"/>
                  <a:pt x="11520" y="10570"/>
                </a:cubicBezTo>
                <a:lnTo>
                  <a:pt x="11520" y="11046"/>
                </a:lnTo>
                <a:close/>
                <a:moveTo>
                  <a:pt x="11993" y="11054"/>
                </a:moveTo>
                <a:cubicBezTo>
                  <a:pt x="11993" y="11276"/>
                  <a:pt x="11980" y="11450"/>
                  <a:pt x="11965" y="11450"/>
                </a:cubicBezTo>
                <a:lnTo>
                  <a:pt x="11965" y="11450"/>
                </a:lnTo>
                <a:lnTo>
                  <a:pt x="11762" y="11450"/>
                </a:lnTo>
                <a:cubicBezTo>
                  <a:pt x="11747" y="11450"/>
                  <a:pt x="11735" y="11276"/>
                  <a:pt x="11735" y="11054"/>
                </a:cubicBezTo>
                <a:lnTo>
                  <a:pt x="11735" y="10578"/>
                </a:lnTo>
                <a:cubicBezTo>
                  <a:pt x="11735" y="10475"/>
                  <a:pt x="11738" y="10372"/>
                  <a:pt x="11743" y="10300"/>
                </a:cubicBezTo>
                <a:cubicBezTo>
                  <a:pt x="11748" y="10229"/>
                  <a:pt x="11755" y="10181"/>
                  <a:pt x="11762" y="10181"/>
                </a:cubicBezTo>
                <a:lnTo>
                  <a:pt x="11762" y="10181"/>
                </a:lnTo>
                <a:lnTo>
                  <a:pt x="11965" y="10181"/>
                </a:lnTo>
                <a:cubicBezTo>
                  <a:pt x="11972" y="10181"/>
                  <a:pt x="11979" y="10221"/>
                  <a:pt x="11984" y="10300"/>
                </a:cubicBezTo>
                <a:cubicBezTo>
                  <a:pt x="11989" y="10380"/>
                  <a:pt x="11993" y="10475"/>
                  <a:pt x="11993" y="10578"/>
                </a:cubicBezTo>
                <a:lnTo>
                  <a:pt x="11993" y="11054"/>
                </a:lnTo>
                <a:close/>
                <a:moveTo>
                  <a:pt x="12465" y="11062"/>
                </a:moveTo>
                <a:cubicBezTo>
                  <a:pt x="12465" y="11284"/>
                  <a:pt x="12453" y="11458"/>
                  <a:pt x="12437" y="11458"/>
                </a:cubicBezTo>
                <a:cubicBezTo>
                  <a:pt x="12437" y="11458"/>
                  <a:pt x="12437" y="11458"/>
                  <a:pt x="12437" y="11458"/>
                </a:cubicBezTo>
                <a:lnTo>
                  <a:pt x="12235" y="11458"/>
                </a:lnTo>
                <a:cubicBezTo>
                  <a:pt x="12228" y="11458"/>
                  <a:pt x="12220" y="11418"/>
                  <a:pt x="12215" y="11339"/>
                </a:cubicBezTo>
                <a:cubicBezTo>
                  <a:pt x="12211" y="11268"/>
                  <a:pt x="12207" y="11165"/>
                  <a:pt x="12207" y="11062"/>
                </a:cubicBezTo>
                <a:lnTo>
                  <a:pt x="12207" y="10586"/>
                </a:lnTo>
                <a:cubicBezTo>
                  <a:pt x="12207" y="10364"/>
                  <a:pt x="12219" y="10189"/>
                  <a:pt x="12235" y="10189"/>
                </a:cubicBezTo>
                <a:lnTo>
                  <a:pt x="12235" y="10189"/>
                </a:lnTo>
                <a:lnTo>
                  <a:pt x="12437" y="10189"/>
                </a:lnTo>
                <a:cubicBezTo>
                  <a:pt x="12444" y="10189"/>
                  <a:pt x="12452" y="10229"/>
                  <a:pt x="12457" y="10308"/>
                </a:cubicBezTo>
                <a:cubicBezTo>
                  <a:pt x="12462" y="10380"/>
                  <a:pt x="12465" y="10483"/>
                  <a:pt x="12465" y="10586"/>
                </a:cubicBezTo>
                <a:lnTo>
                  <a:pt x="12465" y="11062"/>
                </a:lnTo>
                <a:close/>
                <a:moveTo>
                  <a:pt x="12938" y="11069"/>
                </a:moveTo>
                <a:cubicBezTo>
                  <a:pt x="12938" y="11173"/>
                  <a:pt x="12935" y="11276"/>
                  <a:pt x="12929" y="11347"/>
                </a:cubicBezTo>
                <a:cubicBezTo>
                  <a:pt x="12924" y="11418"/>
                  <a:pt x="12917" y="11466"/>
                  <a:pt x="12910" y="11466"/>
                </a:cubicBezTo>
                <a:lnTo>
                  <a:pt x="12910" y="11466"/>
                </a:lnTo>
                <a:lnTo>
                  <a:pt x="12708" y="11466"/>
                </a:lnTo>
                <a:cubicBezTo>
                  <a:pt x="12692" y="11466"/>
                  <a:pt x="12680" y="11292"/>
                  <a:pt x="12680" y="11069"/>
                </a:cubicBezTo>
                <a:lnTo>
                  <a:pt x="12680" y="10594"/>
                </a:lnTo>
                <a:cubicBezTo>
                  <a:pt x="12680" y="10491"/>
                  <a:pt x="12683" y="10388"/>
                  <a:pt x="12688" y="10316"/>
                </a:cubicBezTo>
                <a:cubicBezTo>
                  <a:pt x="12693" y="10245"/>
                  <a:pt x="12700" y="10197"/>
                  <a:pt x="12708" y="10197"/>
                </a:cubicBezTo>
                <a:lnTo>
                  <a:pt x="12708" y="10197"/>
                </a:lnTo>
                <a:lnTo>
                  <a:pt x="12910" y="10197"/>
                </a:lnTo>
                <a:cubicBezTo>
                  <a:pt x="12926" y="10197"/>
                  <a:pt x="12938" y="10372"/>
                  <a:pt x="12938" y="10594"/>
                </a:cubicBezTo>
                <a:lnTo>
                  <a:pt x="12938" y="11069"/>
                </a:lnTo>
                <a:close/>
                <a:moveTo>
                  <a:pt x="13410" y="11077"/>
                </a:moveTo>
                <a:cubicBezTo>
                  <a:pt x="13410" y="11181"/>
                  <a:pt x="13407" y="11284"/>
                  <a:pt x="13402" y="11355"/>
                </a:cubicBezTo>
                <a:cubicBezTo>
                  <a:pt x="13396" y="11426"/>
                  <a:pt x="13390" y="11474"/>
                  <a:pt x="13382" y="11474"/>
                </a:cubicBezTo>
                <a:lnTo>
                  <a:pt x="13382" y="11474"/>
                </a:lnTo>
                <a:lnTo>
                  <a:pt x="13180" y="11474"/>
                </a:lnTo>
                <a:cubicBezTo>
                  <a:pt x="13173" y="11474"/>
                  <a:pt x="13166" y="11434"/>
                  <a:pt x="13161" y="11355"/>
                </a:cubicBezTo>
                <a:cubicBezTo>
                  <a:pt x="13156" y="11276"/>
                  <a:pt x="13152" y="11181"/>
                  <a:pt x="13152" y="11077"/>
                </a:cubicBezTo>
                <a:lnTo>
                  <a:pt x="13152" y="10602"/>
                </a:lnTo>
                <a:cubicBezTo>
                  <a:pt x="13152" y="10380"/>
                  <a:pt x="13166" y="10221"/>
                  <a:pt x="13180" y="10205"/>
                </a:cubicBezTo>
                <a:lnTo>
                  <a:pt x="13382" y="10213"/>
                </a:lnTo>
                <a:cubicBezTo>
                  <a:pt x="13398" y="10213"/>
                  <a:pt x="13410" y="10388"/>
                  <a:pt x="13410" y="10610"/>
                </a:cubicBezTo>
                <a:lnTo>
                  <a:pt x="13410" y="11077"/>
                </a:lnTo>
                <a:close/>
                <a:moveTo>
                  <a:pt x="13883" y="11085"/>
                </a:moveTo>
                <a:cubicBezTo>
                  <a:pt x="13883" y="11188"/>
                  <a:pt x="13880" y="11292"/>
                  <a:pt x="13875" y="11363"/>
                </a:cubicBezTo>
                <a:cubicBezTo>
                  <a:pt x="13870" y="11434"/>
                  <a:pt x="13862" y="11482"/>
                  <a:pt x="13855" y="11482"/>
                </a:cubicBezTo>
                <a:lnTo>
                  <a:pt x="13855" y="11482"/>
                </a:lnTo>
                <a:lnTo>
                  <a:pt x="13653" y="11482"/>
                </a:lnTo>
                <a:cubicBezTo>
                  <a:pt x="13646" y="11482"/>
                  <a:pt x="13638" y="11442"/>
                  <a:pt x="13633" y="11363"/>
                </a:cubicBezTo>
                <a:cubicBezTo>
                  <a:pt x="13628" y="11284"/>
                  <a:pt x="13625" y="11188"/>
                  <a:pt x="13625" y="11085"/>
                </a:cubicBezTo>
                <a:lnTo>
                  <a:pt x="13625" y="10610"/>
                </a:lnTo>
                <a:cubicBezTo>
                  <a:pt x="13625" y="10388"/>
                  <a:pt x="13637" y="10213"/>
                  <a:pt x="13653" y="10213"/>
                </a:cubicBezTo>
                <a:lnTo>
                  <a:pt x="13653" y="10213"/>
                </a:lnTo>
                <a:lnTo>
                  <a:pt x="13855" y="10213"/>
                </a:lnTo>
                <a:cubicBezTo>
                  <a:pt x="13871" y="10213"/>
                  <a:pt x="13883" y="10388"/>
                  <a:pt x="13883" y="10610"/>
                </a:cubicBezTo>
                <a:lnTo>
                  <a:pt x="13883" y="11085"/>
                </a:lnTo>
                <a:close/>
                <a:moveTo>
                  <a:pt x="14355" y="11093"/>
                </a:moveTo>
                <a:cubicBezTo>
                  <a:pt x="14355" y="11315"/>
                  <a:pt x="14343" y="11490"/>
                  <a:pt x="14328" y="11490"/>
                </a:cubicBezTo>
                <a:lnTo>
                  <a:pt x="14328" y="11490"/>
                </a:lnTo>
                <a:lnTo>
                  <a:pt x="14125" y="11490"/>
                </a:lnTo>
                <a:cubicBezTo>
                  <a:pt x="14118" y="11490"/>
                  <a:pt x="14111" y="11450"/>
                  <a:pt x="14106" y="11371"/>
                </a:cubicBezTo>
                <a:cubicBezTo>
                  <a:pt x="14101" y="11292"/>
                  <a:pt x="14097" y="11196"/>
                  <a:pt x="14097" y="11093"/>
                </a:cubicBezTo>
                <a:lnTo>
                  <a:pt x="14097" y="10618"/>
                </a:lnTo>
                <a:cubicBezTo>
                  <a:pt x="14097" y="10395"/>
                  <a:pt x="14110" y="10221"/>
                  <a:pt x="14125" y="10221"/>
                </a:cubicBezTo>
                <a:lnTo>
                  <a:pt x="14125" y="10221"/>
                </a:lnTo>
                <a:lnTo>
                  <a:pt x="14328" y="10221"/>
                </a:lnTo>
                <a:cubicBezTo>
                  <a:pt x="14335" y="10221"/>
                  <a:pt x="14342" y="10261"/>
                  <a:pt x="14347" y="10340"/>
                </a:cubicBezTo>
                <a:cubicBezTo>
                  <a:pt x="14352" y="10419"/>
                  <a:pt x="14355" y="10514"/>
                  <a:pt x="14355" y="10618"/>
                </a:cubicBezTo>
                <a:lnTo>
                  <a:pt x="14355" y="11093"/>
                </a:lnTo>
                <a:close/>
                <a:moveTo>
                  <a:pt x="14828" y="11093"/>
                </a:moveTo>
                <a:cubicBezTo>
                  <a:pt x="14828" y="11196"/>
                  <a:pt x="14825" y="11299"/>
                  <a:pt x="14820" y="11371"/>
                </a:cubicBezTo>
                <a:cubicBezTo>
                  <a:pt x="14814" y="11442"/>
                  <a:pt x="14808" y="11490"/>
                  <a:pt x="14800" y="11490"/>
                </a:cubicBezTo>
                <a:lnTo>
                  <a:pt x="14800" y="11490"/>
                </a:lnTo>
                <a:lnTo>
                  <a:pt x="14598" y="11490"/>
                </a:lnTo>
                <a:cubicBezTo>
                  <a:pt x="14591" y="11490"/>
                  <a:pt x="14583" y="11450"/>
                  <a:pt x="14579" y="11371"/>
                </a:cubicBezTo>
                <a:cubicBezTo>
                  <a:pt x="14574" y="11292"/>
                  <a:pt x="14570" y="11196"/>
                  <a:pt x="14570" y="11093"/>
                </a:cubicBezTo>
                <a:lnTo>
                  <a:pt x="14570" y="10618"/>
                </a:lnTo>
                <a:cubicBezTo>
                  <a:pt x="14570" y="10395"/>
                  <a:pt x="14582" y="10221"/>
                  <a:pt x="14598" y="10221"/>
                </a:cubicBezTo>
                <a:lnTo>
                  <a:pt x="14598" y="10221"/>
                </a:lnTo>
                <a:lnTo>
                  <a:pt x="14800" y="10221"/>
                </a:lnTo>
                <a:cubicBezTo>
                  <a:pt x="14816" y="10221"/>
                  <a:pt x="14828" y="10395"/>
                  <a:pt x="14828" y="10618"/>
                </a:cubicBezTo>
                <a:lnTo>
                  <a:pt x="14828" y="11093"/>
                </a:lnTo>
                <a:close/>
                <a:moveTo>
                  <a:pt x="15300" y="11101"/>
                </a:moveTo>
                <a:cubicBezTo>
                  <a:pt x="15300" y="11323"/>
                  <a:pt x="15288" y="11498"/>
                  <a:pt x="15273" y="11498"/>
                </a:cubicBezTo>
                <a:cubicBezTo>
                  <a:pt x="15273" y="11498"/>
                  <a:pt x="15273" y="11498"/>
                  <a:pt x="15273" y="11498"/>
                </a:cubicBezTo>
                <a:lnTo>
                  <a:pt x="15070" y="11498"/>
                </a:lnTo>
                <a:cubicBezTo>
                  <a:pt x="15063" y="11498"/>
                  <a:pt x="15056" y="11458"/>
                  <a:pt x="15051" y="11379"/>
                </a:cubicBezTo>
                <a:cubicBezTo>
                  <a:pt x="15046" y="11307"/>
                  <a:pt x="15043" y="11204"/>
                  <a:pt x="15043" y="11101"/>
                </a:cubicBezTo>
                <a:lnTo>
                  <a:pt x="15043" y="10625"/>
                </a:lnTo>
                <a:cubicBezTo>
                  <a:pt x="15043" y="10403"/>
                  <a:pt x="15055" y="10229"/>
                  <a:pt x="15070" y="10229"/>
                </a:cubicBezTo>
                <a:lnTo>
                  <a:pt x="15070" y="10229"/>
                </a:lnTo>
                <a:lnTo>
                  <a:pt x="15273" y="10229"/>
                </a:lnTo>
                <a:cubicBezTo>
                  <a:pt x="15280" y="10229"/>
                  <a:pt x="15287" y="10269"/>
                  <a:pt x="15292" y="10348"/>
                </a:cubicBezTo>
                <a:cubicBezTo>
                  <a:pt x="15297" y="10419"/>
                  <a:pt x="15300" y="10522"/>
                  <a:pt x="15300" y="10625"/>
                </a:cubicBezTo>
                <a:lnTo>
                  <a:pt x="15300" y="11101"/>
                </a:lnTo>
                <a:close/>
                <a:moveTo>
                  <a:pt x="15761" y="11109"/>
                </a:moveTo>
                <a:cubicBezTo>
                  <a:pt x="15761" y="11331"/>
                  <a:pt x="15749" y="11506"/>
                  <a:pt x="15733" y="11506"/>
                </a:cubicBezTo>
                <a:lnTo>
                  <a:pt x="15733" y="11506"/>
                </a:lnTo>
                <a:lnTo>
                  <a:pt x="15635" y="11506"/>
                </a:lnTo>
                <a:cubicBezTo>
                  <a:pt x="15635" y="11506"/>
                  <a:pt x="15635" y="11506"/>
                  <a:pt x="15635" y="11506"/>
                </a:cubicBezTo>
                <a:lnTo>
                  <a:pt x="15543" y="11506"/>
                </a:lnTo>
                <a:cubicBezTo>
                  <a:pt x="15536" y="11506"/>
                  <a:pt x="15529" y="11466"/>
                  <a:pt x="15524" y="11387"/>
                </a:cubicBezTo>
                <a:cubicBezTo>
                  <a:pt x="15519" y="11307"/>
                  <a:pt x="15516" y="11212"/>
                  <a:pt x="15516" y="11109"/>
                </a:cubicBezTo>
                <a:lnTo>
                  <a:pt x="15516" y="10633"/>
                </a:lnTo>
                <a:cubicBezTo>
                  <a:pt x="15516" y="10411"/>
                  <a:pt x="15528" y="10237"/>
                  <a:pt x="15543" y="10237"/>
                </a:cubicBezTo>
                <a:cubicBezTo>
                  <a:pt x="15543" y="10237"/>
                  <a:pt x="15543" y="10237"/>
                  <a:pt x="15543" y="10237"/>
                </a:cubicBezTo>
                <a:lnTo>
                  <a:pt x="15642" y="10237"/>
                </a:lnTo>
                <a:cubicBezTo>
                  <a:pt x="15642" y="10237"/>
                  <a:pt x="15642" y="10237"/>
                  <a:pt x="15643" y="10237"/>
                </a:cubicBezTo>
                <a:lnTo>
                  <a:pt x="15734" y="10237"/>
                </a:lnTo>
                <a:cubicBezTo>
                  <a:pt x="15741" y="10237"/>
                  <a:pt x="15748" y="10277"/>
                  <a:pt x="15753" y="10356"/>
                </a:cubicBezTo>
                <a:cubicBezTo>
                  <a:pt x="15758" y="10435"/>
                  <a:pt x="15761" y="10530"/>
                  <a:pt x="15761" y="10633"/>
                </a:cubicBezTo>
                <a:lnTo>
                  <a:pt x="15761" y="11109"/>
                </a:lnTo>
                <a:close/>
                <a:moveTo>
                  <a:pt x="16233" y="11117"/>
                </a:moveTo>
                <a:cubicBezTo>
                  <a:pt x="16233" y="11220"/>
                  <a:pt x="16230" y="11323"/>
                  <a:pt x="16225" y="11395"/>
                </a:cubicBezTo>
                <a:cubicBezTo>
                  <a:pt x="16220" y="11466"/>
                  <a:pt x="16213" y="11514"/>
                  <a:pt x="16206" y="11514"/>
                </a:cubicBezTo>
                <a:lnTo>
                  <a:pt x="16206" y="11514"/>
                </a:lnTo>
                <a:lnTo>
                  <a:pt x="16003" y="11514"/>
                </a:lnTo>
                <a:cubicBezTo>
                  <a:pt x="15988" y="11514"/>
                  <a:pt x="15976" y="11339"/>
                  <a:pt x="15976" y="11117"/>
                </a:cubicBezTo>
                <a:lnTo>
                  <a:pt x="15976" y="10641"/>
                </a:lnTo>
                <a:cubicBezTo>
                  <a:pt x="15976" y="10538"/>
                  <a:pt x="15978" y="10435"/>
                  <a:pt x="15984" y="10364"/>
                </a:cubicBezTo>
                <a:cubicBezTo>
                  <a:pt x="15989" y="10292"/>
                  <a:pt x="15996" y="10245"/>
                  <a:pt x="16003" y="10245"/>
                </a:cubicBezTo>
                <a:lnTo>
                  <a:pt x="16003" y="10245"/>
                </a:lnTo>
                <a:lnTo>
                  <a:pt x="16206" y="10245"/>
                </a:lnTo>
                <a:cubicBezTo>
                  <a:pt x="16221" y="10245"/>
                  <a:pt x="16233" y="10419"/>
                  <a:pt x="16233" y="10641"/>
                </a:cubicBezTo>
                <a:lnTo>
                  <a:pt x="16233" y="11117"/>
                </a:lnTo>
                <a:close/>
                <a:moveTo>
                  <a:pt x="16706" y="11125"/>
                </a:moveTo>
                <a:cubicBezTo>
                  <a:pt x="16706" y="11228"/>
                  <a:pt x="16703" y="11331"/>
                  <a:pt x="16698" y="11403"/>
                </a:cubicBezTo>
                <a:cubicBezTo>
                  <a:pt x="16693" y="11474"/>
                  <a:pt x="16686" y="11521"/>
                  <a:pt x="16678" y="11521"/>
                </a:cubicBezTo>
                <a:lnTo>
                  <a:pt x="16678" y="11521"/>
                </a:lnTo>
                <a:lnTo>
                  <a:pt x="16476" y="11521"/>
                </a:lnTo>
                <a:cubicBezTo>
                  <a:pt x="16469" y="11521"/>
                  <a:pt x="16462" y="11482"/>
                  <a:pt x="16457" y="11403"/>
                </a:cubicBezTo>
                <a:cubicBezTo>
                  <a:pt x="16452" y="11331"/>
                  <a:pt x="16448" y="11228"/>
                  <a:pt x="16448" y="11125"/>
                </a:cubicBezTo>
                <a:lnTo>
                  <a:pt x="16448" y="10649"/>
                </a:lnTo>
                <a:cubicBezTo>
                  <a:pt x="16448" y="10427"/>
                  <a:pt x="16460" y="10253"/>
                  <a:pt x="16476" y="10253"/>
                </a:cubicBezTo>
                <a:lnTo>
                  <a:pt x="16476" y="10253"/>
                </a:lnTo>
                <a:lnTo>
                  <a:pt x="16678" y="10253"/>
                </a:lnTo>
                <a:cubicBezTo>
                  <a:pt x="16694" y="10253"/>
                  <a:pt x="16706" y="10427"/>
                  <a:pt x="16706" y="10649"/>
                </a:cubicBezTo>
                <a:lnTo>
                  <a:pt x="16706" y="11125"/>
                </a:lnTo>
                <a:close/>
                <a:moveTo>
                  <a:pt x="17178" y="11133"/>
                </a:moveTo>
                <a:cubicBezTo>
                  <a:pt x="17178" y="11236"/>
                  <a:pt x="17176" y="11339"/>
                  <a:pt x="17170" y="11410"/>
                </a:cubicBezTo>
                <a:cubicBezTo>
                  <a:pt x="17165" y="11482"/>
                  <a:pt x="17158" y="11529"/>
                  <a:pt x="17151" y="11529"/>
                </a:cubicBezTo>
                <a:lnTo>
                  <a:pt x="17151" y="11529"/>
                </a:lnTo>
                <a:lnTo>
                  <a:pt x="16948" y="11529"/>
                </a:lnTo>
                <a:cubicBezTo>
                  <a:pt x="16933" y="11529"/>
                  <a:pt x="16921" y="11355"/>
                  <a:pt x="16921" y="11133"/>
                </a:cubicBezTo>
                <a:lnTo>
                  <a:pt x="16921" y="10657"/>
                </a:lnTo>
                <a:cubicBezTo>
                  <a:pt x="16921" y="10554"/>
                  <a:pt x="16923" y="10451"/>
                  <a:pt x="16929" y="10380"/>
                </a:cubicBezTo>
                <a:cubicBezTo>
                  <a:pt x="16934" y="10308"/>
                  <a:pt x="16941" y="10261"/>
                  <a:pt x="16948" y="10261"/>
                </a:cubicBezTo>
                <a:lnTo>
                  <a:pt x="16948" y="10261"/>
                </a:lnTo>
                <a:lnTo>
                  <a:pt x="17151" y="10261"/>
                </a:lnTo>
                <a:cubicBezTo>
                  <a:pt x="17166" y="10261"/>
                  <a:pt x="17178" y="10435"/>
                  <a:pt x="17178" y="10657"/>
                </a:cubicBezTo>
                <a:lnTo>
                  <a:pt x="17178" y="11133"/>
                </a:lnTo>
                <a:close/>
                <a:moveTo>
                  <a:pt x="17643" y="11418"/>
                </a:moveTo>
                <a:cubicBezTo>
                  <a:pt x="17638" y="11490"/>
                  <a:pt x="17631" y="11537"/>
                  <a:pt x="17624" y="11537"/>
                </a:cubicBezTo>
                <a:lnTo>
                  <a:pt x="17624" y="11537"/>
                </a:lnTo>
                <a:lnTo>
                  <a:pt x="17421" y="11537"/>
                </a:lnTo>
                <a:cubicBezTo>
                  <a:pt x="17406" y="11537"/>
                  <a:pt x="17394" y="11363"/>
                  <a:pt x="17394" y="11141"/>
                </a:cubicBezTo>
                <a:lnTo>
                  <a:pt x="17394" y="10665"/>
                </a:lnTo>
                <a:cubicBezTo>
                  <a:pt x="17394" y="10562"/>
                  <a:pt x="17396" y="10459"/>
                  <a:pt x="17402" y="10388"/>
                </a:cubicBezTo>
                <a:cubicBezTo>
                  <a:pt x="17407" y="10316"/>
                  <a:pt x="17414" y="10269"/>
                  <a:pt x="17421" y="10269"/>
                </a:cubicBezTo>
                <a:lnTo>
                  <a:pt x="17421" y="10269"/>
                </a:lnTo>
                <a:lnTo>
                  <a:pt x="17624" y="10269"/>
                </a:lnTo>
                <a:cubicBezTo>
                  <a:pt x="17639" y="10269"/>
                  <a:pt x="17651" y="10443"/>
                  <a:pt x="17651" y="10665"/>
                </a:cubicBezTo>
                <a:lnTo>
                  <a:pt x="17651" y="11141"/>
                </a:lnTo>
                <a:cubicBezTo>
                  <a:pt x="17651" y="11244"/>
                  <a:pt x="17648" y="11347"/>
                  <a:pt x="17643" y="11418"/>
                </a:cubicBezTo>
                <a:close/>
                <a:moveTo>
                  <a:pt x="18123" y="11149"/>
                </a:moveTo>
                <a:cubicBezTo>
                  <a:pt x="18123" y="11371"/>
                  <a:pt x="18111" y="11545"/>
                  <a:pt x="18096" y="11545"/>
                </a:cubicBezTo>
                <a:lnTo>
                  <a:pt x="18096" y="11545"/>
                </a:lnTo>
                <a:lnTo>
                  <a:pt x="17893" y="11545"/>
                </a:lnTo>
                <a:cubicBezTo>
                  <a:pt x="17878" y="11545"/>
                  <a:pt x="17866" y="11371"/>
                  <a:pt x="17866" y="11149"/>
                </a:cubicBezTo>
                <a:lnTo>
                  <a:pt x="17866" y="10673"/>
                </a:lnTo>
                <a:cubicBezTo>
                  <a:pt x="17866" y="10570"/>
                  <a:pt x="17869" y="10467"/>
                  <a:pt x="17874" y="10395"/>
                </a:cubicBezTo>
                <a:cubicBezTo>
                  <a:pt x="17880" y="10324"/>
                  <a:pt x="17886" y="10277"/>
                  <a:pt x="17893" y="10277"/>
                </a:cubicBezTo>
                <a:lnTo>
                  <a:pt x="17893" y="10277"/>
                </a:lnTo>
                <a:lnTo>
                  <a:pt x="18096" y="10277"/>
                </a:lnTo>
                <a:cubicBezTo>
                  <a:pt x="18103" y="10277"/>
                  <a:pt x="18110" y="10316"/>
                  <a:pt x="18115" y="10395"/>
                </a:cubicBezTo>
                <a:cubicBezTo>
                  <a:pt x="18120" y="10467"/>
                  <a:pt x="18123" y="10570"/>
                  <a:pt x="18123" y="10673"/>
                </a:cubicBezTo>
                <a:lnTo>
                  <a:pt x="18123" y="11149"/>
                </a:lnTo>
                <a:close/>
                <a:moveTo>
                  <a:pt x="18596" y="11157"/>
                </a:moveTo>
                <a:cubicBezTo>
                  <a:pt x="18596" y="11260"/>
                  <a:pt x="18593" y="11363"/>
                  <a:pt x="18588" y="11434"/>
                </a:cubicBezTo>
                <a:cubicBezTo>
                  <a:pt x="18583" y="11506"/>
                  <a:pt x="18576" y="11553"/>
                  <a:pt x="18569" y="11553"/>
                </a:cubicBezTo>
                <a:lnTo>
                  <a:pt x="18569" y="11553"/>
                </a:lnTo>
                <a:lnTo>
                  <a:pt x="18366" y="11553"/>
                </a:lnTo>
                <a:cubicBezTo>
                  <a:pt x="18359" y="11553"/>
                  <a:pt x="18352" y="11514"/>
                  <a:pt x="18347" y="11434"/>
                </a:cubicBezTo>
                <a:cubicBezTo>
                  <a:pt x="18342" y="11355"/>
                  <a:pt x="18339" y="11260"/>
                  <a:pt x="18339" y="11157"/>
                </a:cubicBezTo>
                <a:lnTo>
                  <a:pt x="18339" y="10681"/>
                </a:lnTo>
                <a:cubicBezTo>
                  <a:pt x="18339" y="10459"/>
                  <a:pt x="18351" y="10284"/>
                  <a:pt x="18366" y="10284"/>
                </a:cubicBezTo>
                <a:lnTo>
                  <a:pt x="18366" y="10284"/>
                </a:lnTo>
                <a:lnTo>
                  <a:pt x="18569" y="10284"/>
                </a:lnTo>
                <a:cubicBezTo>
                  <a:pt x="18584" y="10284"/>
                  <a:pt x="18596" y="10459"/>
                  <a:pt x="18596" y="10681"/>
                </a:cubicBezTo>
                <a:lnTo>
                  <a:pt x="18596" y="11157"/>
                </a:lnTo>
                <a:close/>
                <a:moveTo>
                  <a:pt x="19069" y="11165"/>
                </a:moveTo>
                <a:cubicBezTo>
                  <a:pt x="19069" y="11387"/>
                  <a:pt x="19056" y="11561"/>
                  <a:pt x="19041" y="11561"/>
                </a:cubicBezTo>
                <a:lnTo>
                  <a:pt x="19041" y="11561"/>
                </a:lnTo>
                <a:lnTo>
                  <a:pt x="18838" y="11561"/>
                </a:lnTo>
                <a:cubicBezTo>
                  <a:pt x="18831" y="11561"/>
                  <a:pt x="18824" y="11521"/>
                  <a:pt x="18819" y="11442"/>
                </a:cubicBezTo>
                <a:cubicBezTo>
                  <a:pt x="18814" y="11371"/>
                  <a:pt x="18811" y="11268"/>
                  <a:pt x="18811" y="11165"/>
                </a:cubicBezTo>
                <a:lnTo>
                  <a:pt x="18811" y="10689"/>
                </a:lnTo>
                <a:cubicBezTo>
                  <a:pt x="18811" y="10467"/>
                  <a:pt x="18823" y="10292"/>
                  <a:pt x="18838" y="10292"/>
                </a:cubicBezTo>
                <a:lnTo>
                  <a:pt x="18838" y="10292"/>
                </a:lnTo>
                <a:lnTo>
                  <a:pt x="19041" y="10292"/>
                </a:lnTo>
                <a:cubicBezTo>
                  <a:pt x="19048" y="10292"/>
                  <a:pt x="19055" y="10332"/>
                  <a:pt x="19060" y="10411"/>
                </a:cubicBezTo>
                <a:cubicBezTo>
                  <a:pt x="19065" y="10483"/>
                  <a:pt x="19069" y="10586"/>
                  <a:pt x="19069" y="10689"/>
                </a:cubicBezTo>
                <a:lnTo>
                  <a:pt x="19069" y="11165"/>
                </a:lnTo>
                <a:close/>
                <a:moveTo>
                  <a:pt x="19541" y="11173"/>
                </a:moveTo>
                <a:cubicBezTo>
                  <a:pt x="19541" y="11395"/>
                  <a:pt x="19529" y="11569"/>
                  <a:pt x="19514" y="11569"/>
                </a:cubicBezTo>
                <a:lnTo>
                  <a:pt x="19514" y="11569"/>
                </a:lnTo>
                <a:lnTo>
                  <a:pt x="19311" y="11569"/>
                </a:lnTo>
                <a:cubicBezTo>
                  <a:pt x="19304" y="11569"/>
                  <a:pt x="19297" y="11529"/>
                  <a:pt x="19292" y="11450"/>
                </a:cubicBezTo>
                <a:cubicBezTo>
                  <a:pt x="19287" y="11379"/>
                  <a:pt x="19284" y="11276"/>
                  <a:pt x="19284" y="11173"/>
                </a:cubicBezTo>
                <a:lnTo>
                  <a:pt x="19284" y="10697"/>
                </a:lnTo>
                <a:cubicBezTo>
                  <a:pt x="19284" y="10475"/>
                  <a:pt x="19296" y="10300"/>
                  <a:pt x="19311" y="10300"/>
                </a:cubicBezTo>
                <a:lnTo>
                  <a:pt x="19311" y="10300"/>
                </a:lnTo>
                <a:lnTo>
                  <a:pt x="19514" y="10300"/>
                </a:lnTo>
                <a:cubicBezTo>
                  <a:pt x="19521" y="10300"/>
                  <a:pt x="19528" y="10340"/>
                  <a:pt x="19533" y="10419"/>
                </a:cubicBezTo>
                <a:cubicBezTo>
                  <a:pt x="19538" y="10499"/>
                  <a:pt x="19541" y="10594"/>
                  <a:pt x="19541" y="10697"/>
                </a:cubicBezTo>
                <a:lnTo>
                  <a:pt x="19541" y="11173"/>
                </a:lnTo>
                <a:close/>
                <a:moveTo>
                  <a:pt x="19986" y="11181"/>
                </a:moveTo>
                <a:cubicBezTo>
                  <a:pt x="19986" y="11284"/>
                  <a:pt x="19983" y="11387"/>
                  <a:pt x="19977" y="11458"/>
                </a:cubicBezTo>
                <a:cubicBezTo>
                  <a:pt x="19972" y="11529"/>
                  <a:pt x="19965" y="11577"/>
                  <a:pt x="19958" y="11577"/>
                </a:cubicBezTo>
                <a:cubicBezTo>
                  <a:pt x="19958" y="11577"/>
                  <a:pt x="19958" y="11577"/>
                  <a:pt x="19958" y="11577"/>
                </a:cubicBezTo>
                <a:lnTo>
                  <a:pt x="19883" y="11577"/>
                </a:lnTo>
                <a:cubicBezTo>
                  <a:pt x="19883" y="11577"/>
                  <a:pt x="19883" y="11577"/>
                  <a:pt x="19883" y="11577"/>
                </a:cubicBezTo>
                <a:cubicBezTo>
                  <a:pt x="19883" y="11577"/>
                  <a:pt x="19883" y="11577"/>
                  <a:pt x="19883" y="11577"/>
                </a:cubicBezTo>
                <a:lnTo>
                  <a:pt x="19784" y="11577"/>
                </a:lnTo>
                <a:cubicBezTo>
                  <a:pt x="19777" y="11577"/>
                  <a:pt x="19770" y="11537"/>
                  <a:pt x="19765" y="11458"/>
                </a:cubicBezTo>
                <a:cubicBezTo>
                  <a:pt x="19760" y="11387"/>
                  <a:pt x="19757" y="11284"/>
                  <a:pt x="19757" y="11181"/>
                </a:cubicBezTo>
                <a:lnTo>
                  <a:pt x="19757" y="10705"/>
                </a:lnTo>
                <a:cubicBezTo>
                  <a:pt x="19757" y="10483"/>
                  <a:pt x="19769" y="10308"/>
                  <a:pt x="19784" y="10308"/>
                </a:cubicBezTo>
                <a:lnTo>
                  <a:pt x="19784" y="10308"/>
                </a:lnTo>
                <a:lnTo>
                  <a:pt x="19859" y="10308"/>
                </a:lnTo>
                <a:cubicBezTo>
                  <a:pt x="19859" y="10308"/>
                  <a:pt x="19859" y="10308"/>
                  <a:pt x="19859" y="10308"/>
                </a:cubicBezTo>
                <a:lnTo>
                  <a:pt x="19958" y="10308"/>
                </a:lnTo>
                <a:cubicBezTo>
                  <a:pt x="19973" y="10308"/>
                  <a:pt x="19986" y="10483"/>
                  <a:pt x="19986" y="10705"/>
                </a:cubicBezTo>
                <a:lnTo>
                  <a:pt x="19986" y="11181"/>
                </a:lnTo>
                <a:close/>
                <a:moveTo>
                  <a:pt x="20458" y="11181"/>
                </a:moveTo>
                <a:cubicBezTo>
                  <a:pt x="20458" y="11284"/>
                  <a:pt x="20455" y="11387"/>
                  <a:pt x="20450" y="11458"/>
                </a:cubicBezTo>
                <a:cubicBezTo>
                  <a:pt x="20445" y="11529"/>
                  <a:pt x="20437" y="11577"/>
                  <a:pt x="20430" y="11577"/>
                </a:cubicBezTo>
                <a:lnTo>
                  <a:pt x="20430" y="11577"/>
                </a:lnTo>
                <a:lnTo>
                  <a:pt x="20228" y="11577"/>
                </a:lnTo>
                <a:cubicBezTo>
                  <a:pt x="20221" y="11577"/>
                  <a:pt x="20213" y="11537"/>
                  <a:pt x="20208" y="11458"/>
                </a:cubicBezTo>
                <a:cubicBezTo>
                  <a:pt x="20204" y="11387"/>
                  <a:pt x="20200" y="11284"/>
                  <a:pt x="20200" y="11181"/>
                </a:cubicBezTo>
                <a:lnTo>
                  <a:pt x="20200" y="10705"/>
                </a:lnTo>
                <a:cubicBezTo>
                  <a:pt x="20200" y="10483"/>
                  <a:pt x="20212" y="10308"/>
                  <a:pt x="20228" y="10308"/>
                </a:cubicBezTo>
                <a:lnTo>
                  <a:pt x="20228" y="10308"/>
                </a:lnTo>
                <a:lnTo>
                  <a:pt x="20430" y="10308"/>
                </a:lnTo>
                <a:cubicBezTo>
                  <a:pt x="20446" y="10308"/>
                  <a:pt x="20458" y="10483"/>
                  <a:pt x="20458" y="10705"/>
                </a:cubicBezTo>
                <a:lnTo>
                  <a:pt x="20458" y="11181"/>
                </a:lnTo>
                <a:close/>
                <a:moveTo>
                  <a:pt x="20931" y="11188"/>
                </a:moveTo>
                <a:cubicBezTo>
                  <a:pt x="20931" y="11292"/>
                  <a:pt x="20928" y="11395"/>
                  <a:pt x="20922" y="11466"/>
                </a:cubicBezTo>
                <a:cubicBezTo>
                  <a:pt x="20917" y="11537"/>
                  <a:pt x="20910" y="11585"/>
                  <a:pt x="20903" y="11585"/>
                </a:cubicBezTo>
                <a:lnTo>
                  <a:pt x="20903" y="11585"/>
                </a:lnTo>
                <a:lnTo>
                  <a:pt x="20701" y="11585"/>
                </a:lnTo>
                <a:cubicBezTo>
                  <a:pt x="20693" y="11585"/>
                  <a:pt x="20686" y="11545"/>
                  <a:pt x="20681" y="11466"/>
                </a:cubicBezTo>
                <a:cubicBezTo>
                  <a:pt x="20676" y="11387"/>
                  <a:pt x="20673" y="11292"/>
                  <a:pt x="20673" y="11188"/>
                </a:cubicBezTo>
                <a:lnTo>
                  <a:pt x="20673" y="10713"/>
                </a:lnTo>
                <a:cubicBezTo>
                  <a:pt x="20673" y="10491"/>
                  <a:pt x="20685" y="10316"/>
                  <a:pt x="20701" y="10316"/>
                </a:cubicBezTo>
                <a:lnTo>
                  <a:pt x="20701" y="10316"/>
                </a:lnTo>
                <a:lnTo>
                  <a:pt x="20903" y="10316"/>
                </a:lnTo>
                <a:cubicBezTo>
                  <a:pt x="20919" y="10316"/>
                  <a:pt x="20931" y="10491"/>
                  <a:pt x="20931" y="10713"/>
                </a:cubicBezTo>
                <a:lnTo>
                  <a:pt x="20931" y="11188"/>
                </a:lnTo>
                <a:close/>
                <a:moveTo>
                  <a:pt x="21403" y="11204"/>
                </a:moveTo>
                <a:cubicBezTo>
                  <a:pt x="21403" y="11426"/>
                  <a:pt x="21391" y="11601"/>
                  <a:pt x="21375" y="11601"/>
                </a:cubicBezTo>
                <a:lnTo>
                  <a:pt x="21375" y="11601"/>
                </a:lnTo>
                <a:lnTo>
                  <a:pt x="21173" y="11601"/>
                </a:lnTo>
                <a:cubicBezTo>
                  <a:pt x="21157" y="11601"/>
                  <a:pt x="21145" y="11426"/>
                  <a:pt x="21145" y="11204"/>
                </a:cubicBezTo>
                <a:lnTo>
                  <a:pt x="21145" y="10729"/>
                </a:lnTo>
                <a:cubicBezTo>
                  <a:pt x="21145" y="10625"/>
                  <a:pt x="21148" y="10522"/>
                  <a:pt x="21154" y="10451"/>
                </a:cubicBezTo>
                <a:cubicBezTo>
                  <a:pt x="21159" y="10380"/>
                  <a:pt x="21166" y="10332"/>
                  <a:pt x="21173" y="10332"/>
                </a:cubicBezTo>
                <a:lnTo>
                  <a:pt x="21173" y="10332"/>
                </a:lnTo>
                <a:lnTo>
                  <a:pt x="21375" y="10332"/>
                </a:lnTo>
                <a:cubicBezTo>
                  <a:pt x="21383" y="10332"/>
                  <a:pt x="21390" y="10372"/>
                  <a:pt x="21395" y="10451"/>
                </a:cubicBezTo>
                <a:cubicBezTo>
                  <a:pt x="21400" y="10522"/>
                  <a:pt x="21403" y="10625"/>
                  <a:pt x="21403" y="10729"/>
                </a:cubicBezTo>
                <a:lnTo>
                  <a:pt x="21403" y="11204"/>
                </a:lnTo>
                <a:close/>
              </a:path>
            </a:pathLst>
          </a:custGeom>
          <a:solidFill>
            <a:srgbClr val="2C3E50"/>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800"/>
          </a:p>
        </p:txBody>
      </p:sp>
      <p:sp>
        <p:nvSpPr>
          <p:cNvPr id="9" name="Shape">
            <a:extLst>
              <a:ext uri="{FF2B5EF4-FFF2-40B4-BE49-F238E27FC236}">
                <a16:creationId xmlns:a16="http://schemas.microsoft.com/office/drawing/2014/main" id="{48B3A69B-E059-4236-80CA-6F411DCE6BA1}"/>
              </a:ext>
            </a:extLst>
          </p:cNvPr>
          <p:cNvSpPr/>
          <p:nvPr/>
        </p:nvSpPr>
        <p:spPr>
          <a:xfrm>
            <a:off x="0" y="5218365"/>
            <a:ext cx="12192000" cy="634398"/>
          </a:xfrm>
          <a:custGeom>
            <a:avLst/>
            <a:gdLst/>
            <a:ahLst/>
            <a:cxnLst>
              <a:cxn ang="0">
                <a:pos x="wd2" y="hd2"/>
              </a:cxn>
              <a:cxn ang="5400000">
                <a:pos x="wd2" y="hd2"/>
              </a:cxn>
              <a:cxn ang="10800000">
                <a:pos x="wd2" y="hd2"/>
              </a:cxn>
              <a:cxn ang="16200000">
                <a:pos x="wd2" y="hd2"/>
              </a:cxn>
            </a:cxnLst>
            <a:rect l="0" t="0" r="r" b="b"/>
            <a:pathLst>
              <a:path w="21600" h="21600" extrusionOk="0">
                <a:moveTo>
                  <a:pt x="20922" y="317"/>
                </a:moveTo>
                <a:lnTo>
                  <a:pt x="19860" y="301"/>
                </a:lnTo>
                <a:lnTo>
                  <a:pt x="19860" y="301"/>
                </a:lnTo>
                <a:lnTo>
                  <a:pt x="18821" y="285"/>
                </a:lnTo>
                <a:lnTo>
                  <a:pt x="17759" y="269"/>
                </a:lnTo>
                <a:lnTo>
                  <a:pt x="16697" y="254"/>
                </a:lnTo>
                <a:lnTo>
                  <a:pt x="15642" y="238"/>
                </a:lnTo>
                <a:lnTo>
                  <a:pt x="14580" y="222"/>
                </a:lnTo>
                <a:lnTo>
                  <a:pt x="13518" y="206"/>
                </a:lnTo>
                <a:lnTo>
                  <a:pt x="12456" y="190"/>
                </a:lnTo>
                <a:lnTo>
                  <a:pt x="11406" y="174"/>
                </a:lnTo>
                <a:lnTo>
                  <a:pt x="11406" y="174"/>
                </a:lnTo>
                <a:lnTo>
                  <a:pt x="10345" y="159"/>
                </a:lnTo>
                <a:lnTo>
                  <a:pt x="9282" y="143"/>
                </a:lnTo>
                <a:lnTo>
                  <a:pt x="8220" y="127"/>
                </a:lnTo>
                <a:lnTo>
                  <a:pt x="7181" y="111"/>
                </a:lnTo>
                <a:lnTo>
                  <a:pt x="7181" y="111"/>
                </a:lnTo>
                <a:lnTo>
                  <a:pt x="6119" y="95"/>
                </a:lnTo>
                <a:lnTo>
                  <a:pt x="5057" y="79"/>
                </a:lnTo>
                <a:lnTo>
                  <a:pt x="3995" y="63"/>
                </a:lnTo>
                <a:lnTo>
                  <a:pt x="2940" y="48"/>
                </a:lnTo>
                <a:lnTo>
                  <a:pt x="1878" y="32"/>
                </a:lnTo>
                <a:lnTo>
                  <a:pt x="816" y="16"/>
                </a:lnTo>
                <a:lnTo>
                  <a:pt x="0" y="0"/>
                </a:lnTo>
                <a:lnTo>
                  <a:pt x="0" y="10023"/>
                </a:lnTo>
                <a:cubicBezTo>
                  <a:pt x="2" y="10015"/>
                  <a:pt x="4" y="10007"/>
                  <a:pt x="6" y="10007"/>
                </a:cubicBezTo>
                <a:lnTo>
                  <a:pt x="6" y="10007"/>
                </a:lnTo>
                <a:lnTo>
                  <a:pt x="209" y="10007"/>
                </a:lnTo>
                <a:cubicBezTo>
                  <a:pt x="216" y="10007"/>
                  <a:pt x="223" y="10047"/>
                  <a:pt x="228" y="10126"/>
                </a:cubicBezTo>
                <a:cubicBezTo>
                  <a:pt x="233" y="10205"/>
                  <a:pt x="236" y="10301"/>
                  <a:pt x="236" y="10404"/>
                </a:cubicBezTo>
                <a:lnTo>
                  <a:pt x="236" y="10879"/>
                </a:lnTo>
                <a:cubicBezTo>
                  <a:pt x="236" y="11101"/>
                  <a:pt x="224" y="11276"/>
                  <a:pt x="209" y="11276"/>
                </a:cubicBezTo>
                <a:lnTo>
                  <a:pt x="209" y="11276"/>
                </a:lnTo>
                <a:lnTo>
                  <a:pt x="6" y="11276"/>
                </a:lnTo>
                <a:cubicBezTo>
                  <a:pt x="4" y="11276"/>
                  <a:pt x="2" y="11268"/>
                  <a:pt x="1" y="11260"/>
                </a:cubicBezTo>
                <a:lnTo>
                  <a:pt x="1" y="21275"/>
                </a:lnTo>
                <a:lnTo>
                  <a:pt x="815" y="21291"/>
                </a:lnTo>
                <a:lnTo>
                  <a:pt x="1877" y="21307"/>
                </a:lnTo>
                <a:lnTo>
                  <a:pt x="2932" y="21323"/>
                </a:lnTo>
                <a:lnTo>
                  <a:pt x="3994" y="21338"/>
                </a:lnTo>
                <a:lnTo>
                  <a:pt x="5056" y="21354"/>
                </a:lnTo>
                <a:lnTo>
                  <a:pt x="6118" y="21370"/>
                </a:lnTo>
                <a:lnTo>
                  <a:pt x="7157" y="21386"/>
                </a:lnTo>
                <a:lnTo>
                  <a:pt x="7157" y="21386"/>
                </a:lnTo>
                <a:lnTo>
                  <a:pt x="8219" y="21402"/>
                </a:lnTo>
                <a:lnTo>
                  <a:pt x="9280" y="21418"/>
                </a:lnTo>
                <a:lnTo>
                  <a:pt x="10343" y="21434"/>
                </a:lnTo>
                <a:lnTo>
                  <a:pt x="11405" y="21449"/>
                </a:lnTo>
                <a:lnTo>
                  <a:pt x="11405" y="21449"/>
                </a:lnTo>
                <a:lnTo>
                  <a:pt x="12454" y="21465"/>
                </a:lnTo>
                <a:lnTo>
                  <a:pt x="13516" y="21481"/>
                </a:lnTo>
                <a:lnTo>
                  <a:pt x="14579" y="21497"/>
                </a:lnTo>
                <a:lnTo>
                  <a:pt x="15634" y="21513"/>
                </a:lnTo>
                <a:lnTo>
                  <a:pt x="15634" y="21513"/>
                </a:lnTo>
                <a:lnTo>
                  <a:pt x="16696" y="21529"/>
                </a:lnTo>
                <a:lnTo>
                  <a:pt x="17757" y="21545"/>
                </a:lnTo>
                <a:lnTo>
                  <a:pt x="18819" y="21560"/>
                </a:lnTo>
                <a:lnTo>
                  <a:pt x="19881" y="21576"/>
                </a:lnTo>
                <a:lnTo>
                  <a:pt x="19881" y="21576"/>
                </a:lnTo>
                <a:lnTo>
                  <a:pt x="20920" y="21592"/>
                </a:lnTo>
                <a:lnTo>
                  <a:pt x="21600" y="21600"/>
                </a:lnTo>
                <a:lnTo>
                  <a:pt x="21600" y="325"/>
                </a:lnTo>
                <a:lnTo>
                  <a:pt x="20922" y="317"/>
                </a:lnTo>
                <a:close/>
                <a:moveTo>
                  <a:pt x="708" y="10879"/>
                </a:moveTo>
                <a:cubicBezTo>
                  <a:pt x="708" y="10982"/>
                  <a:pt x="706" y="11085"/>
                  <a:pt x="700" y="11157"/>
                </a:cubicBezTo>
                <a:cubicBezTo>
                  <a:pt x="695" y="11228"/>
                  <a:pt x="688" y="11276"/>
                  <a:pt x="681" y="11276"/>
                </a:cubicBezTo>
                <a:lnTo>
                  <a:pt x="681" y="11276"/>
                </a:lnTo>
                <a:lnTo>
                  <a:pt x="478" y="11276"/>
                </a:lnTo>
                <a:cubicBezTo>
                  <a:pt x="471" y="11276"/>
                  <a:pt x="464" y="11236"/>
                  <a:pt x="459" y="11157"/>
                </a:cubicBezTo>
                <a:cubicBezTo>
                  <a:pt x="454" y="11085"/>
                  <a:pt x="451" y="10982"/>
                  <a:pt x="451" y="10879"/>
                </a:cubicBezTo>
                <a:lnTo>
                  <a:pt x="451" y="10403"/>
                </a:lnTo>
                <a:cubicBezTo>
                  <a:pt x="451" y="10181"/>
                  <a:pt x="463" y="10007"/>
                  <a:pt x="478" y="10007"/>
                </a:cubicBezTo>
                <a:lnTo>
                  <a:pt x="478" y="10007"/>
                </a:lnTo>
                <a:lnTo>
                  <a:pt x="681" y="10007"/>
                </a:lnTo>
                <a:cubicBezTo>
                  <a:pt x="696" y="10007"/>
                  <a:pt x="708" y="10181"/>
                  <a:pt x="708" y="10403"/>
                </a:cubicBezTo>
                <a:lnTo>
                  <a:pt x="708" y="10879"/>
                </a:lnTo>
                <a:close/>
                <a:moveTo>
                  <a:pt x="1181" y="10887"/>
                </a:moveTo>
                <a:cubicBezTo>
                  <a:pt x="1181" y="11109"/>
                  <a:pt x="1169" y="11284"/>
                  <a:pt x="1154" y="11284"/>
                </a:cubicBezTo>
                <a:lnTo>
                  <a:pt x="1154" y="11284"/>
                </a:lnTo>
                <a:lnTo>
                  <a:pt x="951" y="11284"/>
                </a:lnTo>
                <a:cubicBezTo>
                  <a:pt x="944" y="11284"/>
                  <a:pt x="937" y="11244"/>
                  <a:pt x="932" y="11165"/>
                </a:cubicBezTo>
                <a:cubicBezTo>
                  <a:pt x="927" y="11085"/>
                  <a:pt x="924" y="10990"/>
                  <a:pt x="924" y="10887"/>
                </a:cubicBezTo>
                <a:lnTo>
                  <a:pt x="924" y="10411"/>
                </a:lnTo>
                <a:cubicBezTo>
                  <a:pt x="924" y="10189"/>
                  <a:pt x="936" y="10015"/>
                  <a:pt x="951" y="10015"/>
                </a:cubicBezTo>
                <a:lnTo>
                  <a:pt x="951" y="10015"/>
                </a:lnTo>
                <a:lnTo>
                  <a:pt x="1154" y="10015"/>
                </a:lnTo>
                <a:cubicBezTo>
                  <a:pt x="1161" y="10015"/>
                  <a:pt x="1168" y="10055"/>
                  <a:pt x="1173" y="10134"/>
                </a:cubicBezTo>
                <a:cubicBezTo>
                  <a:pt x="1178" y="10213"/>
                  <a:pt x="1181" y="10308"/>
                  <a:pt x="1181" y="10411"/>
                </a:cubicBezTo>
                <a:lnTo>
                  <a:pt x="1181" y="10887"/>
                </a:lnTo>
                <a:close/>
                <a:moveTo>
                  <a:pt x="1654" y="10895"/>
                </a:moveTo>
                <a:cubicBezTo>
                  <a:pt x="1654" y="11117"/>
                  <a:pt x="1642" y="11292"/>
                  <a:pt x="1627" y="11292"/>
                </a:cubicBezTo>
                <a:lnTo>
                  <a:pt x="1627" y="11292"/>
                </a:lnTo>
                <a:lnTo>
                  <a:pt x="1424" y="11292"/>
                </a:lnTo>
                <a:cubicBezTo>
                  <a:pt x="1417" y="11292"/>
                  <a:pt x="1410" y="11252"/>
                  <a:pt x="1405" y="11173"/>
                </a:cubicBezTo>
                <a:cubicBezTo>
                  <a:pt x="1400" y="11093"/>
                  <a:pt x="1396" y="10998"/>
                  <a:pt x="1396" y="10895"/>
                </a:cubicBezTo>
                <a:lnTo>
                  <a:pt x="1396" y="10419"/>
                </a:lnTo>
                <a:cubicBezTo>
                  <a:pt x="1396" y="10197"/>
                  <a:pt x="1409" y="10023"/>
                  <a:pt x="1424" y="10023"/>
                </a:cubicBezTo>
                <a:lnTo>
                  <a:pt x="1424" y="10023"/>
                </a:lnTo>
                <a:lnTo>
                  <a:pt x="1627" y="10023"/>
                </a:lnTo>
                <a:cubicBezTo>
                  <a:pt x="1634" y="10023"/>
                  <a:pt x="1641" y="10062"/>
                  <a:pt x="1646" y="10142"/>
                </a:cubicBezTo>
                <a:cubicBezTo>
                  <a:pt x="1651" y="10221"/>
                  <a:pt x="1654" y="10316"/>
                  <a:pt x="1654" y="10419"/>
                </a:cubicBezTo>
                <a:lnTo>
                  <a:pt x="1654" y="10895"/>
                </a:lnTo>
                <a:close/>
                <a:moveTo>
                  <a:pt x="2126" y="10903"/>
                </a:moveTo>
                <a:cubicBezTo>
                  <a:pt x="2126" y="11125"/>
                  <a:pt x="2114" y="11299"/>
                  <a:pt x="2099" y="11299"/>
                </a:cubicBezTo>
                <a:cubicBezTo>
                  <a:pt x="2099" y="11299"/>
                  <a:pt x="2099" y="11299"/>
                  <a:pt x="2099" y="11299"/>
                </a:cubicBezTo>
                <a:lnTo>
                  <a:pt x="1896" y="11299"/>
                </a:lnTo>
                <a:cubicBezTo>
                  <a:pt x="1889" y="11299"/>
                  <a:pt x="1882" y="11260"/>
                  <a:pt x="1877" y="11181"/>
                </a:cubicBezTo>
                <a:cubicBezTo>
                  <a:pt x="1872" y="11109"/>
                  <a:pt x="1869" y="11006"/>
                  <a:pt x="1869" y="10903"/>
                </a:cubicBezTo>
                <a:lnTo>
                  <a:pt x="1869" y="10427"/>
                </a:lnTo>
                <a:cubicBezTo>
                  <a:pt x="1869" y="10205"/>
                  <a:pt x="1881" y="10031"/>
                  <a:pt x="1896" y="10031"/>
                </a:cubicBezTo>
                <a:lnTo>
                  <a:pt x="1896" y="10031"/>
                </a:lnTo>
                <a:lnTo>
                  <a:pt x="2099" y="10031"/>
                </a:lnTo>
                <a:cubicBezTo>
                  <a:pt x="2114" y="10031"/>
                  <a:pt x="2126" y="10205"/>
                  <a:pt x="2126" y="10427"/>
                </a:cubicBezTo>
                <a:lnTo>
                  <a:pt x="2126" y="10903"/>
                </a:lnTo>
                <a:close/>
                <a:moveTo>
                  <a:pt x="2599" y="10903"/>
                </a:moveTo>
                <a:cubicBezTo>
                  <a:pt x="2599" y="11006"/>
                  <a:pt x="2596" y="11109"/>
                  <a:pt x="2591" y="11181"/>
                </a:cubicBezTo>
                <a:cubicBezTo>
                  <a:pt x="2586" y="11252"/>
                  <a:pt x="2579" y="11299"/>
                  <a:pt x="2572" y="11299"/>
                </a:cubicBezTo>
                <a:lnTo>
                  <a:pt x="2572" y="11299"/>
                </a:lnTo>
                <a:lnTo>
                  <a:pt x="2369" y="11299"/>
                </a:lnTo>
                <a:cubicBezTo>
                  <a:pt x="2354" y="11299"/>
                  <a:pt x="2342" y="11125"/>
                  <a:pt x="2342" y="10903"/>
                </a:cubicBezTo>
                <a:lnTo>
                  <a:pt x="2342" y="10427"/>
                </a:lnTo>
                <a:cubicBezTo>
                  <a:pt x="2342" y="10324"/>
                  <a:pt x="2344" y="10221"/>
                  <a:pt x="2350" y="10150"/>
                </a:cubicBezTo>
                <a:cubicBezTo>
                  <a:pt x="2355" y="10078"/>
                  <a:pt x="2362" y="10031"/>
                  <a:pt x="2369" y="10031"/>
                </a:cubicBezTo>
                <a:lnTo>
                  <a:pt x="2369" y="10031"/>
                </a:lnTo>
                <a:lnTo>
                  <a:pt x="2572" y="10031"/>
                </a:lnTo>
                <a:cubicBezTo>
                  <a:pt x="2587" y="10031"/>
                  <a:pt x="2599" y="10205"/>
                  <a:pt x="2599" y="10427"/>
                </a:cubicBezTo>
                <a:lnTo>
                  <a:pt x="2599" y="10903"/>
                </a:lnTo>
                <a:close/>
                <a:moveTo>
                  <a:pt x="3059" y="10911"/>
                </a:moveTo>
                <a:cubicBezTo>
                  <a:pt x="3059" y="11014"/>
                  <a:pt x="3057" y="11117"/>
                  <a:pt x="3051" y="11188"/>
                </a:cubicBezTo>
                <a:cubicBezTo>
                  <a:pt x="3046" y="11260"/>
                  <a:pt x="3039" y="11307"/>
                  <a:pt x="3032" y="11307"/>
                </a:cubicBezTo>
                <a:lnTo>
                  <a:pt x="3032" y="11307"/>
                </a:lnTo>
                <a:lnTo>
                  <a:pt x="2933" y="11307"/>
                </a:lnTo>
                <a:cubicBezTo>
                  <a:pt x="2933" y="11307"/>
                  <a:pt x="2933" y="11307"/>
                  <a:pt x="2933" y="11307"/>
                </a:cubicBezTo>
                <a:lnTo>
                  <a:pt x="2842" y="11307"/>
                </a:lnTo>
                <a:cubicBezTo>
                  <a:pt x="2827" y="11307"/>
                  <a:pt x="2814" y="11133"/>
                  <a:pt x="2814" y="10911"/>
                </a:cubicBezTo>
                <a:lnTo>
                  <a:pt x="2814" y="10435"/>
                </a:lnTo>
                <a:cubicBezTo>
                  <a:pt x="2814" y="10332"/>
                  <a:pt x="2817" y="10229"/>
                  <a:pt x="2823" y="10158"/>
                </a:cubicBezTo>
                <a:cubicBezTo>
                  <a:pt x="2828" y="10086"/>
                  <a:pt x="2835" y="10039"/>
                  <a:pt x="2842" y="10039"/>
                </a:cubicBezTo>
                <a:lnTo>
                  <a:pt x="2842" y="10039"/>
                </a:lnTo>
                <a:lnTo>
                  <a:pt x="2940" y="10039"/>
                </a:lnTo>
                <a:cubicBezTo>
                  <a:pt x="2940" y="10039"/>
                  <a:pt x="2940" y="10039"/>
                  <a:pt x="2940" y="10039"/>
                </a:cubicBezTo>
                <a:lnTo>
                  <a:pt x="3032" y="10039"/>
                </a:lnTo>
                <a:cubicBezTo>
                  <a:pt x="3048" y="10039"/>
                  <a:pt x="3060" y="10213"/>
                  <a:pt x="3060" y="10435"/>
                </a:cubicBezTo>
                <a:lnTo>
                  <a:pt x="3060" y="10911"/>
                </a:lnTo>
                <a:close/>
                <a:moveTo>
                  <a:pt x="3532" y="10919"/>
                </a:moveTo>
                <a:cubicBezTo>
                  <a:pt x="3532" y="11141"/>
                  <a:pt x="3520" y="11315"/>
                  <a:pt x="3504" y="11315"/>
                </a:cubicBezTo>
                <a:lnTo>
                  <a:pt x="3504" y="11315"/>
                </a:lnTo>
                <a:lnTo>
                  <a:pt x="3302" y="11315"/>
                </a:lnTo>
                <a:cubicBezTo>
                  <a:pt x="3294" y="11315"/>
                  <a:pt x="3287" y="11276"/>
                  <a:pt x="3282" y="11196"/>
                </a:cubicBezTo>
                <a:cubicBezTo>
                  <a:pt x="3277" y="11125"/>
                  <a:pt x="3274" y="11022"/>
                  <a:pt x="3274" y="10919"/>
                </a:cubicBezTo>
                <a:lnTo>
                  <a:pt x="3274" y="10443"/>
                </a:lnTo>
                <a:cubicBezTo>
                  <a:pt x="3274" y="10221"/>
                  <a:pt x="3286" y="10047"/>
                  <a:pt x="3302" y="10047"/>
                </a:cubicBezTo>
                <a:lnTo>
                  <a:pt x="3302" y="10047"/>
                </a:lnTo>
                <a:lnTo>
                  <a:pt x="3504" y="10047"/>
                </a:lnTo>
                <a:cubicBezTo>
                  <a:pt x="3511" y="10047"/>
                  <a:pt x="3518" y="10086"/>
                  <a:pt x="3523" y="10166"/>
                </a:cubicBezTo>
                <a:cubicBezTo>
                  <a:pt x="3528" y="10237"/>
                  <a:pt x="3532" y="10340"/>
                  <a:pt x="3532" y="10443"/>
                </a:cubicBezTo>
                <a:lnTo>
                  <a:pt x="3532" y="10919"/>
                </a:lnTo>
                <a:close/>
                <a:moveTo>
                  <a:pt x="4004" y="10927"/>
                </a:moveTo>
                <a:cubicBezTo>
                  <a:pt x="4004" y="11030"/>
                  <a:pt x="4002" y="11133"/>
                  <a:pt x="3996" y="11204"/>
                </a:cubicBezTo>
                <a:cubicBezTo>
                  <a:pt x="3991" y="11276"/>
                  <a:pt x="3984" y="11323"/>
                  <a:pt x="3977" y="11323"/>
                </a:cubicBezTo>
                <a:lnTo>
                  <a:pt x="3977" y="11323"/>
                </a:lnTo>
                <a:lnTo>
                  <a:pt x="3774" y="11323"/>
                </a:lnTo>
                <a:cubicBezTo>
                  <a:pt x="3767" y="11323"/>
                  <a:pt x="3760" y="11284"/>
                  <a:pt x="3755" y="11204"/>
                </a:cubicBezTo>
                <a:cubicBezTo>
                  <a:pt x="3750" y="11125"/>
                  <a:pt x="3747" y="11030"/>
                  <a:pt x="3747" y="10927"/>
                </a:cubicBezTo>
                <a:lnTo>
                  <a:pt x="3747" y="10451"/>
                </a:lnTo>
                <a:cubicBezTo>
                  <a:pt x="3747" y="10229"/>
                  <a:pt x="3759" y="10055"/>
                  <a:pt x="3774" y="10055"/>
                </a:cubicBezTo>
                <a:lnTo>
                  <a:pt x="3774" y="10055"/>
                </a:lnTo>
                <a:lnTo>
                  <a:pt x="3977" y="10055"/>
                </a:lnTo>
                <a:cubicBezTo>
                  <a:pt x="3992" y="10055"/>
                  <a:pt x="4004" y="10229"/>
                  <a:pt x="4004" y="10451"/>
                </a:cubicBezTo>
                <a:lnTo>
                  <a:pt x="4004" y="10927"/>
                </a:lnTo>
                <a:close/>
                <a:moveTo>
                  <a:pt x="4477" y="10935"/>
                </a:moveTo>
                <a:cubicBezTo>
                  <a:pt x="4477" y="11038"/>
                  <a:pt x="4474" y="11141"/>
                  <a:pt x="4468" y="11212"/>
                </a:cubicBezTo>
                <a:cubicBezTo>
                  <a:pt x="4463" y="11284"/>
                  <a:pt x="4456" y="11331"/>
                  <a:pt x="4449" y="11331"/>
                </a:cubicBezTo>
                <a:lnTo>
                  <a:pt x="4449" y="11331"/>
                </a:lnTo>
                <a:lnTo>
                  <a:pt x="4247" y="11331"/>
                </a:lnTo>
                <a:cubicBezTo>
                  <a:pt x="4231" y="11331"/>
                  <a:pt x="4219" y="11157"/>
                  <a:pt x="4219" y="10935"/>
                </a:cubicBezTo>
                <a:lnTo>
                  <a:pt x="4219" y="10459"/>
                </a:lnTo>
                <a:cubicBezTo>
                  <a:pt x="4219" y="10356"/>
                  <a:pt x="4222" y="10253"/>
                  <a:pt x="4227" y="10181"/>
                </a:cubicBezTo>
                <a:cubicBezTo>
                  <a:pt x="4232" y="10110"/>
                  <a:pt x="4240" y="10062"/>
                  <a:pt x="4247" y="10062"/>
                </a:cubicBezTo>
                <a:lnTo>
                  <a:pt x="4247" y="10062"/>
                </a:lnTo>
                <a:lnTo>
                  <a:pt x="4449" y="10062"/>
                </a:lnTo>
                <a:cubicBezTo>
                  <a:pt x="4465" y="10062"/>
                  <a:pt x="4477" y="10237"/>
                  <a:pt x="4477" y="10459"/>
                </a:cubicBezTo>
                <a:lnTo>
                  <a:pt x="4477" y="10935"/>
                </a:lnTo>
                <a:close/>
                <a:moveTo>
                  <a:pt x="4950" y="10943"/>
                </a:moveTo>
                <a:cubicBezTo>
                  <a:pt x="4950" y="11046"/>
                  <a:pt x="4947" y="11149"/>
                  <a:pt x="4941" y="11220"/>
                </a:cubicBezTo>
                <a:cubicBezTo>
                  <a:pt x="4936" y="11292"/>
                  <a:pt x="4929" y="11339"/>
                  <a:pt x="4922" y="11339"/>
                </a:cubicBezTo>
                <a:lnTo>
                  <a:pt x="4922" y="11339"/>
                </a:lnTo>
                <a:lnTo>
                  <a:pt x="4720" y="11339"/>
                </a:lnTo>
                <a:cubicBezTo>
                  <a:pt x="4712" y="11339"/>
                  <a:pt x="4705" y="11299"/>
                  <a:pt x="4700" y="11220"/>
                </a:cubicBezTo>
                <a:cubicBezTo>
                  <a:pt x="4695" y="11149"/>
                  <a:pt x="4692" y="11046"/>
                  <a:pt x="4692" y="10943"/>
                </a:cubicBezTo>
                <a:lnTo>
                  <a:pt x="4692" y="10467"/>
                </a:lnTo>
                <a:cubicBezTo>
                  <a:pt x="4692" y="10245"/>
                  <a:pt x="4704" y="10070"/>
                  <a:pt x="4720" y="10070"/>
                </a:cubicBezTo>
                <a:lnTo>
                  <a:pt x="4720" y="10070"/>
                </a:lnTo>
                <a:lnTo>
                  <a:pt x="4922" y="10070"/>
                </a:lnTo>
                <a:cubicBezTo>
                  <a:pt x="4937" y="10070"/>
                  <a:pt x="4950" y="10245"/>
                  <a:pt x="4950" y="10467"/>
                </a:cubicBezTo>
                <a:lnTo>
                  <a:pt x="4950" y="10943"/>
                </a:lnTo>
                <a:close/>
                <a:moveTo>
                  <a:pt x="5422" y="10951"/>
                </a:moveTo>
                <a:cubicBezTo>
                  <a:pt x="5422" y="11173"/>
                  <a:pt x="5410" y="11347"/>
                  <a:pt x="5395" y="11347"/>
                </a:cubicBezTo>
                <a:lnTo>
                  <a:pt x="5395" y="11347"/>
                </a:lnTo>
                <a:lnTo>
                  <a:pt x="5192" y="11347"/>
                </a:lnTo>
                <a:cubicBezTo>
                  <a:pt x="5177" y="11347"/>
                  <a:pt x="5165" y="11173"/>
                  <a:pt x="5165" y="10951"/>
                </a:cubicBezTo>
                <a:lnTo>
                  <a:pt x="5165" y="10475"/>
                </a:lnTo>
                <a:cubicBezTo>
                  <a:pt x="5165" y="10372"/>
                  <a:pt x="5168" y="10269"/>
                  <a:pt x="5173" y="10197"/>
                </a:cubicBezTo>
                <a:cubicBezTo>
                  <a:pt x="5178" y="10126"/>
                  <a:pt x="5185" y="10078"/>
                  <a:pt x="5192" y="10078"/>
                </a:cubicBezTo>
                <a:lnTo>
                  <a:pt x="5192" y="10078"/>
                </a:lnTo>
                <a:lnTo>
                  <a:pt x="5395" y="10078"/>
                </a:lnTo>
                <a:cubicBezTo>
                  <a:pt x="5402" y="10078"/>
                  <a:pt x="5409" y="10118"/>
                  <a:pt x="5414" y="10197"/>
                </a:cubicBezTo>
                <a:cubicBezTo>
                  <a:pt x="5419" y="10269"/>
                  <a:pt x="5422" y="10372"/>
                  <a:pt x="5422" y="10475"/>
                </a:cubicBezTo>
                <a:lnTo>
                  <a:pt x="5422" y="10951"/>
                </a:lnTo>
                <a:close/>
                <a:moveTo>
                  <a:pt x="5895" y="10958"/>
                </a:moveTo>
                <a:cubicBezTo>
                  <a:pt x="5895" y="11181"/>
                  <a:pt x="5883" y="11355"/>
                  <a:pt x="5867" y="11355"/>
                </a:cubicBezTo>
                <a:lnTo>
                  <a:pt x="5867" y="11355"/>
                </a:lnTo>
                <a:lnTo>
                  <a:pt x="5665" y="11355"/>
                </a:lnTo>
                <a:cubicBezTo>
                  <a:pt x="5657" y="11355"/>
                  <a:pt x="5650" y="11315"/>
                  <a:pt x="5645" y="11236"/>
                </a:cubicBezTo>
                <a:cubicBezTo>
                  <a:pt x="5640" y="11157"/>
                  <a:pt x="5637" y="11062"/>
                  <a:pt x="5637" y="10958"/>
                </a:cubicBezTo>
                <a:lnTo>
                  <a:pt x="5637" y="10483"/>
                </a:lnTo>
                <a:cubicBezTo>
                  <a:pt x="5637" y="10261"/>
                  <a:pt x="5649" y="10086"/>
                  <a:pt x="5665" y="10086"/>
                </a:cubicBezTo>
                <a:cubicBezTo>
                  <a:pt x="5665" y="10086"/>
                  <a:pt x="5665" y="10086"/>
                  <a:pt x="5665" y="10086"/>
                </a:cubicBezTo>
                <a:lnTo>
                  <a:pt x="5867" y="10094"/>
                </a:lnTo>
                <a:cubicBezTo>
                  <a:pt x="5874" y="10094"/>
                  <a:pt x="5881" y="10134"/>
                  <a:pt x="5886" y="10213"/>
                </a:cubicBezTo>
                <a:cubicBezTo>
                  <a:pt x="5891" y="10284"/>
                  <a:pt x="5895" y="10388"/>
                  <a:pt x="5895" y="10491"/>
                </a:cubicBezTo>
                <a:lnTo>
                  <a:pt x="5895" y="10958"/>
                </a:lnTo>
                <a:close/>
                <a:moveTo>
                  <a:pt x="6368" y="10966"/>
                </a:moveTo>
                <a:cubicBezTo>
                  <a:pt x="6368" y="11069"/>
                  <a:pt x="6365" y="11173"/>
                  <a:pt x="6359" y="11244"/>
                </a:cubicBezTo>
                <a:cubicBezTo>
                  <a:pt x="6354" y="11315"/>
                  <a:pt x="6347" y="11363"/>
                  <a:pt x="6340" y="11363"/>
                </a:cubicBezTo>
                <a:lnTo>
                  <a:pt x="6340" y="11363"/>
                </a:lnTo>
                <a:lnTo>
                  <a:pt x="6137" y="11363"/>
                </a:lnTo>
                <a:cubicBezTo>
                  <a:pt x="6122" y="11363"/>
                  <a:pt x="6110" y="11188"/>
                  <a:pt x="6110" y="10966"/>
                </a:cubicBezTo>
                <a:lnTo>
                  <a:pt x="6110" y="10491"/>
                </a:lnTo>
                <a:cubicBezTo>
                  <a:pt x="6110" y="10388"/>
                  <a:pt x="6113" y="10284"/>
                  <a:pt x="6118" y="10213"/>
                </a:cubicBezTo>
                <a:cubicBezTo>
                  <a:pt x="6123" y="10142"/>
                  <a:pt x="6130" y="10094"/>
                  <a:pt x="6137" y="10094"/>
                </a:cubicBezTo>
                <a:lnTo>
                  <a:pt x="6137" y="10094"/>
                </a:lnTo>
                <a:lnTo>
                  <a:pt x="6340" y="10094"/>
                </a:lnTo>
                <a:cubicBezTo>
                  <a:pt x="6355" y="10094"/>
                  <a:pt x="6368" y="10269"/>
                  <a:pt x="6368" y="10491"/>
                </a:cubicBezTo>
                <a:lnTo>
                  <a:pt x="6368" y="10966"/>
                </a:lnTo>
                <a:close/>
                <a:moveTo>
                  <a:pt x="6840" y="10974"/>
                </a:moveTo>
                <a:cubicBezTo>
                  <a:pt x="6840" y="11077"/>
                  <a:pt x="6837" y="11181"/>
                  <a:pt x="6832" y="11252"/>
                </a:cubicBezTo>
                <a:cubicBezTo>
                  <a:pt x="6827" y="11323"/>
                  <a:pt x="6819" y="11371"/>
                  <a:pt x="6812" y="11371"/>
                </a:cubicBezTo>
                <a:lnTo>
                  <a:pt x="6812" y="11371"/>
                </a:lnTo>
                <a:lnTo>
                  <a:pt x="6610" y="11371"/>
                </a:lnTo>
                <a:cubicBezTo>
                  <a:pt x="6603" y="11371"/>
                  <a:pt x="6595" y="11331"/>
                  <a:pt x="6590" y="11252"/>
                </a:cubicBezTo>
                <a:cubicBezTo>
                  <a:pt x="6586" y="11173"/>
                  <a:pt x="6582" y="11077"/>
                  <a:pt x="6582" y="10974"/>
                </a:cubicBezTo>
                <a:lnTo>
                  <a:pt x="6582" y="10499"/>
                </a:lnTo>
                <a:cubicBezTo>
                  <a:pt x="6582" y="10277"/>
                  <a:pt x="6594" y="10102"/>
                  <a:pt x="6610" y="10102"/>
                </a:cubicBezTo>
                <a:lnTo>
                  <a:pt x="6610" y="10102"/>
                </a:lnTo>
                <a:lnTo>
                  <a:pt x="6812" y="10102"/>
                </a:lnTo>
                <a:cubicBezTo>
                  <a:pt x="6828" y="10102"/>
                  <a:pt x="6840" y="10277"/>
                  <a:pt x="6840" y="10499"/>
                </a:cubicBezTo>
                <a:lnTo>
                  <a:pt x="6840" y="10974"/>
                </a:lnTo>
                <a:close/>
                <a:moveTo>
                  <a:pt x="7285" y="10982"/>
                </a:moveTo>
                <a:cubicBezTo>
                  <a:pt x="7285" y="11204"/>
                  <a:pt x="7272" y="11379"/>
                  <a:pt x="7257" y="11379"/>
                </a:cubicBezTo>
                <a:cubicBezTo>
                  <a:pt x="7257" y="11379"/>
                  <a:pt x="7257" y="11379"/>
                  <a:pt x="7257" y="11379"/>
                </a:cubicBezTo>
                <a:lnTo>
                  <a:pt x="7159" y="11379"/>
                </a:lnTo>
                <a:cubicBezTo>
                  <a:pt x="7159" y="11379"/>
                  <a:pt x="7159" y="11379"/>
                  <a:pt x="7158" y="11379"/>
                </a:cubicBezTo>
                <a:lnTo>
                  <a:pt x="7083" y="11379"/>
                </a:lnTo>
                <a:cubicBezTo>
                  <a:pt x="7067" y="11379"/>
                  <a:pt x="7055" y="11204"/>
                  <a:pt x="7055" y="10982"/>
                </a:cubicBezTo>
                <a:lnTo>
                  <a:pt x="7055" y="10507"/>
                </a:lnTo>
                <a:cubicBezTo>
                  <a:pt x="7055" y="10403"/>
                  <a:pt x="7058" y="10300"/>
                  <a:pt x="7063" y="10229"/>
                </a:cubicBezTo>
                <a:cubicBezTo>
                  <a:pt x="7069" y="10158"/>
                  <a:pt x="7075" y="10110"/>
                  <a:pt x="7083" y="10110"/>
                </a:cubicBezTo>
                <a:cubicBezTo>
                  <a:pt x="7083" y="10110"/>
                  <a:pt x="7083" y="10110"/>
                  <a:pt x="7083" y="10110"/>
                </a:cubicBezTo>
                <a:lnTo>
                  <a:pt x="7181" y="10110"/>
                </a:lnTo>
                <a:cubicBezTo>
                  <a:pt x="7181" y="10110"/>
                  <a:pt x="7181" y="10110"/>
                  <a:pt x="7181" y="10110"/>
                </a:cubicBezTo>
                <a:lnTo>
                  <a:pt x="7257" y="10110"/>
                </a:lnTo>
                <a:cubicBezTo>
                  <a:pt x="7264" y="10110"/>
                  <a:pt x="7271" y="10150"/>
                  <a:pt x="7276" y="10229"/>
                </a:cubicBezTo>
                <a:cubicBezTo>
                  <a:pt x="7281" y="10300"/>
                  <a:pt x="7285" y="10403"/>
                  <a:pt x="7285" y="10507"/>
                </a:cubicBezTo>
                <a:lnTo>
                  <a:pt x="7285" y="10982"/>
                </a:lnTo>
                <a:close/>
                <a:moveTo>
                  <a:pt x="7757" y="10990"/>
                </a:moveTo>
                <a:cubicBezTo>
                  <a:pt x="7757" y="11093"/>
                  <a:pt x="7754" y="11196"/>
                  <a:pt x="7749" y="11268"/>
                </a:cubicBezTo>
                <a:cubicBezTo>
                  <a:pt x="7744" y="11339"/>
                  <a:pt x="7736" y="11387"/>
                  <a:pt x="7729" y="11387"/>
                </a:cubicBezTo>
                <a:lnTo>
                  <a:pt x="7729" y="11387"/>
                </a:lnTo>
                <a:lnTo>
                  <a:pt x="7527" y="11387"/>
                </a:lnTo>
                <a:cubicBezTo>
                  <a:pt x="7520" y="11387"/>
                  <a:pt x="7512" y="11347"/>
                  <a:pt x="7508" y="11268"/>
                </a:cubicBezTo>
                <a:cubicBezTo>
                  <a:pt x="7503" y="11188"/>
                  <a:pt x="7499" y="11093"/>
                  <a:pt x="7499" y="10990"/>
                </a:cubicBezTo>
                <a:lnTo>
                  <a:pt x="7499" y="10514"/>
                </a:lnTo>
                <a:cubicBezTo>
                  <a:pt x="7499" y="10292"/>
                  <a:pt x="7511" y="10118"/>
                  <a:pt x="7527" y="10118"/>
                </a:cubicBezTo>
                <a:lnTo>
                  <a:pt x="7527" y="10118"/>
                </a:lnTo>
                <a:lnTo>
                  <a:pt x="7729" y="10118"/>
                </a:lnTo>
                <a:cubicBezTo>
                  <a:pt x="7745" y="10118"/>
                  <a:pt x="7757" y="10292"/>
                  <a:pt x="7757" y="10514"/>
                </a:cubicBezTo>
                <a:lnTo>
                  <a:pt x="7757" y="10990"/>
                </a:lnTo>
                <a:close/>
                <a:moveTo>
                  <a:pt x="8230" y="10998"/>
                </a:moveTo>
                <a:cubicBezTo>
                  <a:pt x="8230" y="11220"/>
                  <a:pt x="8218" y="11395"/>
                  <a:pt x="8202" y="11395"/>
                </a:cubicBezTo>
                <a:lnTo>
                  <a:pt x="8202" y="11395"/>
                </a:lnTo>
                <a:lnTo>
                  <a:pt x="8000" y="11395"/>
                </a:lnTo>
                <a:cubicBezTo>
                  <a:pt x="7992" y="11395"/>
                  <a:pt x="7985" y="11355"/>
                  <a:pt x="7980" y="11276"/>
                </a:cubicBezTo>
                <a:cubicBezTo>
                  <a:pt x="7975" y="11196"/>
                  <a:pt x="7972" y="11101"/>
                  <a:pt x="7972" y="10998"/>
                </a:cubicBezTo>
                <a:lnTo>
                  <a:pt x="7972" y="10522"/>
                </a:lnTo>
                <a:cubicBezTo>
                  <a:pt x="7972" y="10300"/>
                  <a:pt x="7984" y="10126"/>
                  <a:pt x="8000" y="10126"/>
                </a:cubicBezTo>
                <a:lnTo>
                  <a:pt x="8000" y="10126"/>
                </a:lnTo>
                <a:lnTo>
                  <a:pt x="8202" y="10126"/>
                </a:lnTo>
                <a:cubicBezTo>
                  <a:pt x="8209" y="10126"/>
                  <a:pt x="8216" y="10166"/>
                  <a:pt x="8221" y="10245"/>
                </a:cubicBezTo>
                <a:cubicBezTo>
                  <a:pt x="8226" y="10324"/>
                  <a:pt x="8230" y="10419"/>
                  <a:pt x="8230" y="10522"/>
                </a:cubicBezTo>
                <a:lnTo>
                  <a:pt x="8230" y="10998"/>
                </a:lnTo>
                <a:close/>
                <a:moveTo>
                  <a:pt x="8702" y="10998"/>
                </a:moveTo>
                <a:cubicBezTo>
                  <a:pt x="8702" y="11101"/>
                  <a:pt x="8699" y="11204"/>
                  <a:pt x="8694" y="11276"/>
                </a:cubicBezTo>
                <a:cubicBezTo>
                  <a:pt x="8688" y="11347"/>
                  <a:pt x="8682" y="11395"/>
                  <a:pt x="8674" y="11395"/>
                </a:cubicBezTo>
                <a:lnTo>
                  <a:pt x="8674" y="11395"/>
                </a:lnTo>
                <a:lnTo>
                  <a:pt x="8472" y="11395"/>
                </a:lnTo>
                <a:cubicBezTo>
                  <a:pt x="8465" y="11395"/>
                  <a:pt x="8458" y="11355"/>
                  <a:pt x="8453" y="11276"/>
                </a:cubicBezTo>
                <a:cubicBezTo>
                  <a:pt x="8448" y="11196"/>
                  <a:pt x="8444" y="11101"/>
                  <a:pt x="8444" y="10998"/>
                </a:cubicBezTo>
                <a:lnTo>
                  <a:pt x="8444" y="10522"/>
                </a:lnTo>
                <a:cubicBezTo>
                  <a:pt x="8444" y="10300"/>
                  <a:pt x="8456" y="10126"/>
                  <a:pt x="8472" y="10126"/>
                </a:cubicBezTo>
                <a:lnTo>
                  <a:pt x="8472" y="10126"/>
                </a:lnTo>
                <a:lnTo>
                  <a:pt x="8674" y="10126"/>
                </a:lnTo>
                <a:cubicBezTo>
                  <a:pt x="8690" y="10126"/>
                  <a:pt x="8702" y="10300"/>
                  <a:pt x="8702" y="10522"/>
                </a:cubicBezTo>
                <a:lnTo>
                  <a:pt x="8702" y="10998"/>
                </a:lnTo>
                <a:close/>
                <a:moveTo>
                  <a:pt x="9175" y="11014"/>
                </a:moveTo>
                <a:cubicBezTo>
                  <a:pt x="9175" y="11236"/>
                  <a:pt x="9163" y="11410"/>
                  <a:pt x="9147" y="11410"/>
                </a:cubicBezTo>
                <a:lnTo>
                  <a:pt x="9147" y="11410"/>
                </a:lnTo>
                <a:lnTo>
                  <a:pt x="8945" y="11410"/>
                </a:lnTo>
                <a:cubicBezTo>
                  <a:pt x="8929" y="11410"/>
                  <a:pt x="8917" y="11236"/>
                  <a:pt x="8917" y="11014"/>
                </a:cubicBezTo>
                <a:lnTo>
                  <a:pt x="8917" y="10538"/>
                </a:lnTo>
                <a:cubicBezTo>
                  <a:pt x="8917" y="10435"/>
                  <a:pt x="8920" y="10332"/>
                  <a:pt x="8925" y="10261"/>
                </a:cubicBezTo>
                <a:cubicBezTo>
                  <a:pt x="8931" y="10189"/>
                  <a:pt x="8938" y="10142"/>
                  <a:pt x="8945" y="10142"/>
                </a:cubicBezTo>
                <a:lnTo>
                  <a:pt x="8945" y="10142"/>
                </a:lnTo>
                <a:lnTo>
                  <a:pt x="9147" y="10142"/>
                </a:lnTo>
                <a:cubicBezTo>
                  <a:pt x="9154" y="10142"/>
                  <a:pt x="9162" y="10181"/>
                  <a:pt x="9167" y="10261"/>
                </a:cubicBezTo>
                <a:cubicBezTo>
                  <a:pt x="9172" y="10332"/>
                  <a:pt x="9175" y="10435"/>
                  <a:pt x="9175" y="10538"/>
                </a:cubicBezTo>
                <a:lnTo>
                  <a:pt x="9175" y="11014"/>
                </a:lnTo>
                <a:close/>
                <a:moveTo>
                  <a:pt x="9647" y="11014"/>
                </a:moveTo>
                <a:cubicBezTo>
                  <a:pt x="9647" y="11236"/>
                  <a:pt x="9635" y="11410"/>
                  <a:pt x="9620" y="11410"/>
                </a:cubicBezTo>
                <a:cubicBezTo>
                  <a:pt x="9620" y="11410"/>
                  <a:pt x="9620" y="11410"/>
                  <a:pt x="9620" y="11410"/>
                </a:cubicBezTo>
                <a:lnTo>
                  <a:pt x="9417" y="11410"/>
                </a:lnTo>
                <a:cubicBezTo>
                  <a:pt x="9410" y="11410"/>
                  <a:pt x="9403" y="11371"/>
                  <a:pt x="9398" y="11292"/>
                </a:cubicBezTo>
                <a:cubicBezTo>
                  <a:pt x="9393" y="11220"/>
                  <a:pt x="9389" y="11117"/>
                  <a:pt x="9389" y="11014"/>
                </a:cubicBezTo>
                <a:lnTo>
                  <a:pt x="9389" y="10538"/>
                </a:lnTo>
                <a:cubicBezTo>
                  <a:pt x="9389" y="10316"/>
                  <a:pt x="9402" y="10142"/>
                  <a:pt x="9417" y="10142"/>
                </a:cubicBezTo>
                <a:lnTo>
                  <a:pt x="9417" y="10142"/>
                </a:lnTo>
                <a:lnTo>
                  <a:pt x="9620" y="10142"/>
                </a:lnTo>
                <a:cubicBezTo>
                  <a:pt x="9627" y="10142"/>
                  <a:pt x="9634" y="10181"/>
                  <a:pt x="9639" y="10261"/>
                </a:cubicBezTo>
                <a:cubicBezTo>
                  <a:pt x="9644" y="10340"/>
                  <a:pt x="9647" y="10435"/>
                  <a:pt x="9647" y="10538"/>
                </a:cubicBezTo>
                <a:lnTo>
                  <a:pt x="9647" y="11014"/>
                </a:lnTo>
                <a:close/>
                <a:moveTo>
                  <a:pt x="10120" y="11022"/>
                </a:moveTo>
                <a:cubicBezTo>
                  <a:pt x="10120" y="11125"/>
                  <a:pt x="10117" y="11228"/>
                  <a:pt x="10112" y="11299"/>
                </a:cubicBezTo>
                <a:cubicBezTo>
                  <a:pt x="10107" y="11371"/>
                  <a:pt x="10100" y="11418"/>
                  <a:pt x="10092" y="11418"/>
                </a:cubicBezTo>
                <a:lnTo>
                  <a:pt x="10092" y="11418"/>
                </a:lnTo>
                <a:lnTo>
                  <a:pt x="9890" y="11418"/>
                </a:lnTo>
                <a:cubicBezTo>
                  <a:pt x="9883" y="11418"/>
                  <a:pt x="9876" y="11379"/>
                  <a:pt x="9871" y="11299"/>
                </a:cubicBezTo>
                <a:cubicBezTo>
                  <a:pt x="9866" y="11228"/>
                  <a:pt x="9862" y="11125"/>
                  <a:pt x="9862" y="11022"/>
                </a:cubicBezTo>
                <a:lnTo>
                  <a:pt x="9862" y="10546"/>
                </a:lnTo>
                <a:cubicBezTo>
                  <a:pt x="9862" y="10324"/>
                  <a:pt x="9874" y="10150"/>
                  <a:pt x="9890" y="10150"/>
                </a:cubicBezTo>
                <a:lnTo>
                  <a:pt x="9890" y="10150"/>
                </a:lnTo>
                <a:lnTo>
                  <a:pt x="10092" y="10150"/>
                </a:lnTo>
                <a:cubicBezTo>
                  <a:pt x="10100" y="10150"/>
                  <a:pt x="10107" y="10189"/>
                  <a:pt x="10112" y="10269"/>
                </a:cubicBezTo>
                <a:cubicBezTo>
                  <a:pt x="10117" y="10340"/>
                  <a:pt x="10120" y="10443"/>
                  <a:pt x="10120" y="10546"/>
                </a:cubicBezTo>
                <a:lnTo>
                  <a:pt x="10120" y="11022"/>
                </a:lnTo>
                <a:close/>
                <a:moveTo>
                  <a:pt x="10592" y="11030"/>
                </a:moveTo>
                <a:cubicBezTo>
                  <a:pt x="10592" y="11133"/>
                  <a:pt x="10589" y="11236"/>
                  <a:pt x="10584" y="11307"/>
                </a:cubicBezTo>
                <a:cubicBezTo>
                  <a:pt x="10578" y="11379"/>
                  <a:pt x="10572" y="11426"/>
                  <a:pt x="10565" y="11426"/>
                </a:cubicBezTo>
                <a:lnTo>
                  <a:pt x="10565" y="11426"/>
                </a:lnTo>
                <a:lnTo>
                  <a:pt x="10362" y="11426"/>
                </a:lnTo>
                <a:cubicBezTo>
                  <a:pt x="10355" y="11426"/>
                  <a:pt x="10348" y="11387"/>
                  <a:pt x="10343" y="11307"/>
                </a:cubicBezTo>
                <a:cubicBezTo>
                  <a:pt x="10338" y="11236"/>
                  <a:pt x="10335" y="11133"/>
                  <a:pt x="10335" y="11030"/>
                </a:cubicBezTo>
                <a:lnTo>
                  <a:pt x="10335" y="10554"/>
                </a:lnTo>
                <a:cubicBezTo>
                  <a:pt x="10335" y="10332"/>
                  <a:pt x="10347" y="10158"/>
                  <a:pt x="10362" y="10158"/>
                </a:cubicBezTo>
                <a:lnTo>
                  <a:pt x="10362" y="10158"/>
                </a:lnTo>
                <a:lnTo>
                  <a:pt x="10565" y="10158"/>
                </a:lnTo>
                <a:cubicBezTo>
                  <a:pt x="10580" y="10158"/>
                  <a:pt x="10592" y="10332"/>
                  <a:pt x="10592" y="10554"/>
                </a:cubicBezTo>
                <a:lnTo>
                  <a:pt x="10592" y="11030"/>
                </a:lnTo>
                <a:close/>
                <a:moveTo>
                  <a:pt x="11065" y="11038"/>
                </a:moveTo>
                <a:cubicBezTo>
                  <a:pt x="11065" y="11141"/>
                  <a:pt x="11062" y="11244"/>
                  <a:pt x="11057" y="11315"/>
                </a:cubicBezTo>
                <a:cubicBezTo>
                  <a:pt x="11051" y="11387"/>
                  <a:pt x="11045" y="11434"/>
                  <a:pt x="11038" y="11434"/>
                </a:cubicBezTo>
                <a:lnTo>
                  <a:pt x="11038" y="11434"/>
                </a:lnTo>
                <a:lnTo>
                  <a:pt x="10835" y="11434"/>
                </a:lnTo>
                <a:cubicBezTo>
                  <a:pt x="10820" y="11434"/>
                  <a:pt x="10807" y="11260"/>
                  <a:pt x="10807" y="11038"/>
                </a:cubicBezTo>
                <a:lnTo>
                  <a:pt x="10807" y="10562"/>
                </a:lnTo>
                <a:cubicBezTo>
                  <a:pt x="10807" y="10459"/>
                  <a:pt x="10810" y="10356"/>
                  <a:pt x="10816" y="10284"/>
                </a:cubicBezTo>
                <a:cubicBezTo>
                  <a:pt x="10821" y="10213"/>
                  <a:pt x="10830" y="10181"/>
                  <a:pt x="10835" y="10166"/>
                </a:cubicBezTo>
                <a:lnTo>
                  <a:pt x="11038" y="10173"/>
                </a:lnTo>
                <a:cubicBezTo>
                  <a:pt x="11053" y="10173"/>
                  <a:pt x="11065" y="10348"/>
                  <a:pt x="11065" y="10570"/>
                </a:cubicBezTo>
                <a:lnTo>
                  <a:pt x="11065" y="11038"/>
                </a:lnTo>
                <a:close/>
                <a:moveTo>
                  <a:pt x="11520" y="11046"/>
                </a:moveTo>
                <a:cubicBezTo>
                  <a:pt x="11520" y="11268"/>
                  <a:pt x="11508" y="11442"/>
                  <a:pt x="11492" y="11442"/>
                </a:cubicBezTo>
                <a:lnTo>
                  <a:pt x="11492" y="11442"/>
                </a:lnTo>
                <a:lnTo>
                  <a:pt x="11394" y="11442"/>
                </a:lnTo>
                <a:cubicBezTo>
                  <a:pt x="11394" y="11442"/>
                  <a:pt x="11394" y="11442"/>
                  <a:pt x="11394" y="11442"/>
                </a:cubicBezTo>
                <a:lnTo>
                  <a:pt x="11308" y="11442"/>
                </a:lnTo>
                <a:cubicBezTo>
                  <a:pt x="11292" y="11442"/>
                  <a:pt x="11280" y="11268"/>
                  <a:pt x="11280" y="11046"/>
                </a:cubicBezTo>
                <a:lnTo>
                  <a:pt x="11280" y="10570"/>
                </a:lnTo>
                <a:cubicBezTo>
                  <a:pt x="11280" y="10348"/>
                  <a:pt x="11292" y="10173"/>
                  <a:pt x="11308" y="10173"/>
                </a:cubicBezTo>
                <a:lnTo>
                  <a:pt x="11308" y="10173"/>
                </a:lnTo>
                <a:lnTo>
                  <a:pt x="11394" y="10173"/>
                </a:lnTo>
                <a:cubicBezTo>
                  <a:pt x="11394" y="10173"/>
                  <a:pt x="11394" y="10173"/>
                  <a:pt x="11394" y="10173"/>
                </a:cubicBezTo>
                <a:lnTo>
                  <a:pt x="11394" y="10173"/>
                </a:lnTo>
                <a:lnTo>
                  <a:pt x="11492" y="10173"/>
                </a:lnTo>
                <a:cubicBezTo>
                  <a:pt x="11499" y="10173"/>
                  <a:pt x="11506" y="10213"/>
                  <a:pt x="11511" y="10292"/>
                </a:cubicBezTo>
                <a:cubicBezTo>
                  <a:pt x="11516" y="10372"/>
                  <a:pt x="11520" y="10467"/>
                  <a:pt x="11520" y="10570"/>
                </a:cubicBezTo>
                <a:lnTo>
                  <a:pt x="11520" y="11046"/>
                </a:lnTo>
                <a:close/>
                <a:moveTo>
                  <a:pt x="11993" y="11054"/>
                </a:moveTo>
                <a:cubicBezTo>
                  <a:pt x="11993" y="11276"/>
                  <a:pt x="11980" y="11450"/>
                  <a:pt x="11965" y="11450"/>
                </a:cubicBezTo>
                <a:lnTo>
                  <a:pt x="11965" y="11450"/>
                </a:lnTo>
                <a:lnTo>
                  <a:pt x="11762" y="11450"/>
                </a:lnTo>
                <a:cubicBezTo>
                  <a:pt x="11747" y="11450"/>
                  <a:pt x="11735" y="11276"/>
                  <a:pt x="11735" y="11054"/>
                </a:cubicBezTo>
                <a:lnTo>
                  <a:pt x="11735" y="10578"/>
                </a:lnTo>
                <a:cubicBezTo>
                  <a:pt x="11735" y="10475"/>
                  <a:pt x="11738" y="10372"/>
                  <a:pt x="11743" y="10300"/>
                </a:cubicBezTo>
                <a:cubicBezTo>
                  <a:pt x="11748" y="10229"/>
                  <a:pt x="11755" y="10181"/>
                  <a:pt x="11762" y="10181"/>
                </a:cubicBezTo>
                <a:lnTo>
                  <a:pt x="11762" y="10181"/>
                </a:lnTo>
                <a:lnTo>
                  <a:pt x="11965" y="10181"/>
                </a:lnTo>
                <a:cubicBezTo>
                  <a:pt x="11972" y="10181"/>
                  <a:pt x="11979" y="10221"/>
                  <a:pt x="11984" y="10300"/>
                </a:cubicBezTo>
                <a:cubicBezTo>
                  <a:pt x="11989" y="10380"/>
                  <a:pt x="11993" y="10475"/>
                  <a:pt x="11993" y="10578"/>
                </a:cubicBezTo>
                <a:lnTo>
                  <a:pt x="11993" y="11054"/>
                </a:lnTo>
                <a:close/>
                <a:moveTo>
                  <a:pt x="12465" y="11062"/>
                </a:moveTo>
                <a:cubicBezTo>
                  <a:pt x="12465" y="11284"/>
                  <a:pt x="12453" y="11458"/>
                  <a:pt x="12437" y="11458"/>
                </a:cubicBezTo>
                <a:cubicBezTo>
                  <a:pt x="12437" y="11458"/>
                  <a:pt x="12437" y="11458"/>
                  <a:pt x="12437" y="11458"/>
                </a:cubicBezTo>
                <a:lnTo>
                  <a:pt x="12235" y="11458"/>
                </a:lnTo>
                <a:cubicBezTo>
                  <a:pt x="12228" y="11458"/>
                  <a:pt x="12220" y="11418"/>
                  <a:pt x="12215" y="11339"/>
                </a:cubicBezTo>
                <a:cubicBezTo>
                  <a:pt x="12211" y="11268"/>
                  <a:pt x="12207" y="11165"/>
                  <a:pt x="12207" y="11062"/>
                </a:cubicBezTo>
                <a:lnTo>
                  <a:pt x="12207" y="10586"/>
                </a:lnTo>
                <a:cubicBezTo>
                  <a:pt x="12207" y="10364"/>
                  <a:pt x="12219" y="10189"/>
                  <a:pt x="12235" y="10189"/>
                </a:cubicBezTo>
                <a:lnTo>
                  <a:pt x="12235" y="10189"/>
                </a:lnTo>
                <a:lnTo>
                  <a:pt x="12437" y="10189"/>
                </a:lnTo>
                <a:cubicBezTo>
                  <a:pt x="12444" y="10189"/>
                  <a:pt x="12452" y="10229"/>
                  <a:pt x="12457" y="10308"/>
                </a:cubicBezTo>
                <a:cubicBezTo>
                  <a:pt x="12462" y="10380"/>
                  <a:pt x="12465" y="10483"/>
                  <a:pt x="12465" y="10586"/>
                </a:cubicBezTo>
                <a:lnTo>
                  <a:pt x="12465" y="11062"/>
                </a:lnTo>
                <a:close/>
                <a:moveTo>
                  <a:pt x="12938" y="11069"/>
                </a:moveTo>
                <a:cubicBezTo>
                  <a:pt x="12938" y="11173"/>
                  <a:pt x="12935" y="11276"/>
                  <a:pt x="12929" y="11347"/>
                </a:cubicBezTo>
                <a:cubicBezTo>
                  <a:pt x="12924" y="11418"/>
                  <a:pt x="12917" y="11466"/>
                  <a:pt x="12910" y="11466"/>
                </a:cubicBezTo>
                <a:lnTo>
                  <a:pt x="12910" y="11466"/>
                </a:lnTo>
                <a:lnTo>
                  <a:pt x="12708" y="11466"/>
                </a:lnTo>
                <a:cubicBezTo>
                  <a:pt x="12692" y="11466"/>
                  <a:pt x="12680" y="11292"/>
                  <a:pt x="12680" y="11069"/>
                </a:cubicBezTo>
                <a:lnTo>
                  <a:pt x="12680" y="10594"/>
                </a:lnTo>
                <a:cubicBezTo>
                  <a:pt x="12680" y="10491"/>
                  <a:pt x="12683" y="10388"/>
                  <a:pt x="12688" y="10316"/>
                </a:cubicBezTo>
                <a:cubicBezTo>
                  <a:pt x="12693" y="10245"/>
                  <a:pt x="12700" y="10197"/>
                  <a:pt x="12708" y="10197"/>
                </a:cubicBezTo>
                <a:lnTo>
                  <a:pt x="12708" y="10197"/>
                </a:lnTo>
                <a:lnTo>
                  <a:pt x="12910" y="10197"/>
                </a:lnTo>
                <a:cubicBezTo>
                  <a:pt x="12926" y="10197"/>
                  <a:pt x="12938" y="10372"/>
                  <a:pt x="12938" y="10594"/>
                </a:cubicBezTo>
                <a:lnTo>
                  <a:pt x="12938" y="11069"/>
                </a:lnTo>
                <a:close/>
                <a:moveTo>
                  <a:pt x="13410" y="11077"/>
                </a:moveTo>
                <a:cubicBezTo>
                  <a:pt x="13410" y="11181"/>
                  <a:pt x="13407" y="11284"/>
                  <a:pt x="13402" y="11355"/>
                </a:cubicBezTo>
                <a:cubicBezTo>
                  <a:pt x="13396" y="11426"/>
                  <a:pt x="13390" y="11474"/>
                  <a:pt x="13382" y="11474"/>
                </a:cubicBezTo>
                <a:lnTo>
                  <a:pt x="13382" y="11474"/>
                </a:lnTo>
                <a:lnTo>
                  <a:pt x="13180" y="11474"/>
                </a:lnTo>
                <a:cubicBezTo>
                  <a:pt x="13173" y="11474"/>
                  <a:pt x="13166" y="11434"/>
                  <a:pt x="13161" y="11355"/>
                </a:cubicBezTo>
                <a:cubicBezTo>
                  <a:pt x="13156" y="11276"/>
                  <a:pt x="13152" y="11181"/>
                  <a:pt x="13152" y="11077"/>
                </a:cubicBezTo>
                <a:lnTo>
                  <a:pt x="13152" y="10602"/>
                </a:lnTo>
                <a:cubicBezTo>
                  <a:pt x="13152" y="10380"/>
                  <a:pt x="13166" y="10221"/>
                  <a:pt x="13180" y="10205"/>
                </a:cubicBezTo>
                <a:lnTo>
                  <a:pt x="13382" y="10213"/>
                </a:lnTo>
                <a:cubicBezTo>
                  <a:pt x="13398" y="10213"/>
                  <a:pt x="13410" y="10388"/>
                  <a:pt x="13410" y="10610"/>
                </a:cubicBezTo>
                <a:lnTo>
                  <a:pt x="13410" y="11077"/>
                </a:lnTo>
                <a:close/>
                <a:moveTo>
                  <a:pt x="13883" y="11085"/>
                </a:moveTo>
                <a:cubicBezTo>
                  <a:pt x="13883" y="11188"/>
                  <a:pt x="13880" y="11292"/>
                  <a:pt x="13875" y="11363"/>
                </a:cubicBezTo>
                <a:cubicBezTo>
                  <a:pt x="13870" y="11434"/>
                  <a:pt x="13862" y="11482"/>
                  <a:pt x="13855" y="11482"/>
                </a:cubicBezTo>
                <a:lnTo>
                  <a:pt x="13855" y="11482"/>
                </a:lnTo>
                <a:lnTo>
                  <a:pt x="13653" y="11482"/>
                </a:lnTo>
                <a:cubicBezTo>
                  <a:pt x="13646" y="11482"/>
                  <a:pt x="13638" y="11442"/>
                  <a:pt x="13633" y="11363"/>
                </a:cubicBezTo>
                <a:cubicBezTo>
                  <a:pt x="13628" y="11284"/>
                  <a:pt x="13625" y="11188"/>
                  <a:pt x="13625" y="11085"/>
                </a:cubicBezTo>
                <a:lnTo>
                  <a:pt x="13625" y="10610"/>
                </a:lnTo>
                <a:cubicBezTo>
                  <a:pt x="13625" y="10388"/>
                  <a:pt x="13637" y="10213"/>
                  <a:pt x="13653" y="10213"/>
                </a:cubicBezTo>
                <a:lnTo>
                  <a:pt x="13653" y="10213"/>
                </a:lnTo>
                <a:lnTo>
                  <a:pt x="13855" y="10213"/>
                </a:lnTo>
                <a:cubicBezTo>
                  <a:pt x="13871" y="10213"/>
                  <a:pt x="13883" y="10388"/>
                  <a:pt x="13883" y="10610"/>
                </a:cubicBezTo>
                <a:lnTo>
                  <a:pt x="13883" y="11085"/>
                </a:lnTo>
                <a:close/>
                <a:moveTo>
                  <a:pt x="14355" y="11093"/>
                </a:moveTo>
                <a:cubicBezTo>
                  <a:pt x="14355" y="11315"/>
                  <a:pt x="14343" y="11490"/>
                  <a:pt x="14328" y="11490"/>
                </a:cubicBezTo>
                <a:lnTo>
                  <a:pt x="14328" y="11490"/>
                </a:lnTo>
                <a:lnTo>
                  <a:pt x="14125" y="11490"/>
                </a:lnTo>
                <a:cubicBezTo>
                  <a:pt x="14118" y="11490"/>
                  <a:pt x="14111" y="11450"/>
                  <a:pt x="14106" y="11371"/>
                </a:cubicBezTo>
                <a:cubicBezTo>
                  <a:pt x="14101" y="11292"/>
                  <a:pt x="14097" y="11196"/>
                  <a:pt x="14097" y="11093"/>
                </a:cubicBezTo>
                <a:lnTo>
                  <a:pt x="14097" y="10618"/>
                </a:lnTo>
                <a:cubicBezTo>
                  <a:pt x="14097" y="10395"/>
                  <a:pt x="14110" y="10221"/>
                  <a:pt x="14125" y="10221"/>
                </a:cubicBezTo>
                <a:lnTo>
                  <a:pt x="14125" y="10221"/>
                </a:lnTo>
                <a:lnTo>
                  <a:pt x="14328" y="10221"/>
                </a:lnTo>
                <a:cubicBezTo>
                  <a:pt x="14335" y="10221"/>
                  <a:pt x="14342" y="10261"/>
                  <a:pt x="14347" y="10340"/>
                </a:cubicBezTo>
                <a:cubicBezTo>
                  <a:pt x="14352" y="10419"/>
                  <a:pt x="14355" y="10514"/>
                  <a:pt x="14355" y="10618"/>
                </a:cubicBezTo>
                <a:lnTo>
                  <a:pt x="14355" y="11093"/>
                </a:lnTo>
                <a:close/>
                <a:moveTo>
                  <a:pt x="14828" y="11093"/>
                </a:moveTo>
                <a:cubicBezTo>
                  <a:pt x="14828" y="11196"/>
                  <a:pt x="14825" y="11299"/>
                  <a:pt x="14820" y="11371"/>
                </a:cubicBezTo>
                <a:cubicBezTo>
                  <a:pt x="14814" y="11442"/>
                  <a:pt x="14808" y="11490"/>
                  <a:pt x="14800" y="11490"/>
                </a:cubicBezTo>
                <a:lnTo>
                  <a:pt x="14800" y="11490"/>
                </a:lnTo>
                <a:lnTo>
                  <a:pt x="14598" y="11490"/>
                </a:lnTo>
                <a:cubicBezTo>
                  <a:pt x="14591" y="11490"/>
                  <a:pt x="14583" y="11450"/>
                  <a:pt x="14579" y="11371"/>
                </a:cubicBezTo>
                <a:cubicBezTo>
                  <a:pt x="14574" y="11292"/>
                  <a:pt x="14570" y="11196"/>
                  <a:pt x="14570" y="11093"/>
                </a:cubicBezTo>
                <a:lnTo>
                  <a:pt x="14570" y="10618"/>
                </a:lnTo>
                <a:cubicBezTo>
                  <a:pt x="14570" y="10395"/>
                  <a:pt x="14582" y="10221"/>
                  <a:pt x="14598" y="10221"/>
                </a:cubicBezTo>
                <a:lnTo>
                  <a:pt x="14598" y="10221"/>
                </a:lnTo>
                <a:lnTo>
                  <a:pt x="14800" y="10221"/>
                </a:lnTo>
                <a:cubicBezTo>
                  <a:pt x="14816" y="10221"/>
                  <a:pt x="14828" y="10395"/>
                  <a:pt x="14828" y="10618"/>
                </a:cubicBezTo>
                <a:lnTo>
                  <a:pt x="14828" y="11093"/>
                </a:lnTo>
                <a:close/>
                <a:moveTo>
                  <a:pt x="15300" y="11101"/>
                </a:moveTo>
                <a:cubicBezTo>
                  <a:pt x="15300" y="11323"/>
                  <a:pt x="15288" y="11498"/>
                  <a:pt x="15273" y="11498"/>
                </a:cubicBezTo>
                <a:cubicBezTo>
                  <a:pt x="15273" y="11498"/>
                  <a:pt x="15273" y="11498"/>
                  <a:pt x="15273" y="11498"/>
                </a:cubicBezTo>
                <a:lnTo>
                  <a:pt x="15070" y="11498"/>
                </a:lnTo>
                <a:cubicBezTo>
                  <a:pt x="15063" y="11498"/>
                  <a:pt x="15056" y="11458"/>
                  <a:pt x="15051" y="11379"/>
                </a:cubicBezTo>
                <a:cubicBezTo>
                  <a:pt x="15046" y="11307"/>
                  <a:pt x="15043" y="11204"/>
                  <a:pt x="15043" y="11101"/>
                </a:cubicBezTo>
                <a:lnTo>
                  <a:pt x="15043" y="10625"/>
                </a:lnTo>
                <a:cubicBezTo>
                  <a:pt x="15043" y="10403"/>
                  <a:pt x="15055" y="10229"/>
                  <a:pt x="15070" y="10229"/>
                </a:cubicBezTo>
                <a:lnTo>
                  <a:pt x="15070" y="10229"/>
                </a:lnTo>
                <a:lnTo>
                  <a:pt x="15273" y="10229"/>
                </a:lnTo>
                <a:cubicBezTo>
                  <a:pt x="15280" y="10229"/>
                  <a:pt x="15287" y="10269"/>
                  <a:pt x="15292" y="10348"/>
                </a:cubicBezTo>
                <a:cubicBezTo>
                  <a:pt x="15297" y="10419"/>
                  <a:pt x="15300" y="10522"/>
                  <a:pt x="15300" y="10625"/>
                </a:cubicBezTo>
                <a:lnTo>
                  <a:pt x="15300" y="11101"/>
                </a:lnTo>
                <a:close/>
                <a:moveTo>
                  <a:pt x="15761" y="11109"/>
                </a:moveTo>
                <a:cubicBezTo>
                  <a:pt x="15761" y="11331"/>
                  <a:pt x="15749" y="11506"/>
                  <a:pt x="15733" y="11506"/>
                </a:cubicBezTo>
                <a:lnTo>
                  <a:pt x="15733" y="11506"/>
                </a:lnTo>
                <a:lnTo>
                  <a:pt x="15635" y="11506"/>
                </a:lnTo>
                <a:cubicBezTo>
                  <a:pt x="15635" y="11506"/>
                  <a:pt x="15635" y="11506"/>
                  <a:pt x="15635" y="11506"/>
                </a:cubicBezTo>
                <a:lnTo>
                  <a:pt x="15543" y="11506"/>
                </a:lnTo>
                <a:cubicBezTo>
                  <a:pt x="15536" y="11506"/>
                  <a:pt x="15529" y="11466"/>
                  <a:pt x="15524" y="11387"/>
                </a:cubicBezTo>
                <a:cubicBezTo>
                  <a:pt x="15519" y="11307"/>
                  <a:pt x="15516" y="11212"/>
                  <a:pt x="15516" y="11109"/>
                </a:cubicBezTo>
                <a:lnTo>
                  <a:pt x="15516" y="10633"/>
                </a:lnTo>
                <a:cubicBezTo>
                  <a:pt x="15516" y="10411"/>
                  <a:pt x="15528" y="10237"/>
                  <a:pt x="15543" y="10237"/>
                </a:cubicBezTo>
                <a:cubicBezTo>
                  <a:pt x="15543" y="10237"/>
                  <a:pt x="15543" y="10237"/>
                  <a:pt x="15543" y="10237"/>
                </a:cubicBezTo>
                <a:lnTo>
                  <a:pt x="15642" y="10237"/>
                </a:lnTo>
                <a:cubicBezTo>
                  <a:pt x="15642" y="10237"/>
                  <a:pt x="15642" y="10237"/>
                  <a:pt x="15643" y="10237"/>
                </a:cubicBezTo>
                <a:lnTo>
                  <a:pt x="15734" y="10237"/>
                </a:lnTo>
                <a:cubicBezTo>
                  <a:pt x="15741" y="10237"/>
                  <a:pt x="15748" y="10277"/>
                  <a:pt x="15753" y="10356"/>
                </a:cubicBezTo>
                <a:cubicBezTo>
                  <a:pt x="15758" y="10435"/>
                  <a:pt x="15761" y="10530"/>
                  <a:pt x="15761" y="10633"/>
                </a:cubicBezTo>
                <a:lnTo>
                  <a:pt x="15761" y="11109"/>
                </a:lnTo>
                <a:close/>
                <a:moveTo>
                  <a:pt x="16233" y="11117"/>
                </a:moveTo>
                <a:cubicBezTo>
                  <a:pt x="16233" y="11220"/>
                  <a:pt x="16230" y="11323"/>
                  <a:pt x="16225" y="11395"/>
                </a:cubicBezTo>
                <a:cubicBezTo>
                  <a:pt x="16220" y="11466"/>
                  <a:pt x="16213" y="11514"/>
                  <a:pt x="16206" y="11514"/>
                </a:cubicBezTo>
                <a:lnTo>
                  <a:pt x="16206" y="11514"/>
                </a:lnTo>
                <a:lnTo>
                  <a:pt x="16003" y="11514"/>
                </a:lnTo>
                <a:cubicBezTo>
                  <a:pt x="15988" y="11514"/>
                  <a:pt x="15976" y="11339"/>
                  <a:pt x="15976" y="11117"/>
                </a:cubicBezTo>
                <a:lnTo>
                  <a:pt x="15976" y="10641"/>
                </a:lnTo>
                <a:cubicBezTo>
                  <a:pt x="15976" y="10538"/>
                  <a:pt x="15978" y="10435"/>
                  <a:pt x="15984" y="10364"/>
                </a:cubicBezTo>
                <a:cubicBezTo>
                  <a:pt x="15989" y="10292"/>
                  <a:pt x="15996" y="10245"/>
                  <a:pt x="16003" y="10245"/>
                </a:cubicBezTo>
                <a:lnTo>
                  <a:pt x="16003" y="10245"/>
                </a:lnTo>
                <a:lnTo>
                  <a:pt x="16206" y="10245"/>
                </a:lnTo>
                <a:cubicBezTo>
                  <a:pt x="16221" y="10245"/>
                  <a:pt x="16233" y="10419"/>
                  <a:pt x="16233" y="10641"/>
                </a:cubicBezTo>
                <a:lnTo>
                  <a:pt x="16233" y="11117"/>
                </a:lnTo>
                <a:close/>
                <a:moveTo>
                  <a:pt x="16706" y="11125"/>
                </a:moveTo>
                <a:cubicBezTo>
                  <a:pt x="16706" y="11228"/>
                  <a:pt x="16703" y="11331"/>
                  <a:pt x="16698" y="11403"/>
                </a:cubicBezTo>
                <a:cubicBezTo>
                  <a:pt x="16693" y="11474"/>
                  <a:pt x="16686" y="11521"/>
                  <a:pt x="16678" y="11521"/>
                </a:cubicBezTo>
                <a:lnTo>
                  <a:pt x="16678" y="11521"/>
                </a:lnTo>
                <a:lnTo>
                  <a:pt x="16476" y="11521"/>
                </a:lnTo>
                <a:cubicBezTo>
                  <a:pt x="16469" y="11521"/>
                  <a:pt x="16462" y="11482"/>
                  <a:pt x="16457" y="11403"/>
                </a:cubicBezTo>
                <a:cubicBezTo>
                  <a:pt x="16452" y="11331"/>
                  <a:pt x="16448" y="11228"/>
                  <a:pt x="16448" y="11125"/>
                </a:cubicBezTo>
                <a:lnTo>
                  <a:pt x="16448" y="10649"/>
                </a:lnTo>
                <a:cubicBezTo>
                  <a:pt x="16448" y="10427"/>
                  <a:pt x="16460" y="10253"/>
                  <a:pt x="16476" y="10253"/>
                </a:cubicBezTo>
                <a:lnTo>
                  <a:pt x="16476" y="10253"/>
                </a:lnTo>
                <a:lnTo>
                  <a:pt x="16678" y="10253"/>
                </a:lnTo>
                <a:cubicBezTo>
                  <a:pt x="16694" y="10253"/>
                  <a:pt x="16706" y="10427"/>
                  <a:pt x="16706" y="10649"/>
                </a:cubicBezTo>
                <a:lnTo>
                  <a:pt x="16706" y="11125"/>
                </a:lnTo>
                <a:close/>
                <a:moveTo>
                  <a:pt x="17178" y="11133"/>
                </a:moveTo>
                <a:cubicBezTo>
                  <a:pt x="17178" y="11236"/>
                  <a:pt x="17176" y="11339"/>
                  <a:pt x="17170" y="11410"/>
                </a:cubicBezTo>
                <a:cubicBezTo>
                  <a:pt x="17165" y="11482"/>
                  <a:pt x="17158" y="11529"/>
                  <a:pt x="17151" y="11529"/>
                </a:cubicBezTo>
                <a:lnTo>
                  <a:pt x="17151" y="11529"/>
                </a:lnTo>
                <a:lnTo>
                  <a:pt x="16948" y="11529"/>
                </a:lnTo>
                <a:cubicBezTo>
                  <a:pt x="16933" y="11529"/>
                  <a:pt x="16921" y="11355"/>
                  <a:pt x="16921" y="11133"/>
                </a:cubicBezTo>
                <a:lnTo>
                  <a:pt x="16921" y="10657"/>
                </a:lnTo>
                <a:cubicBezTo>
                  <a:pt x="16921" y="10554"/>
                  <a:pt x="16923" y="10451"/>
                  <a:pt x="16929" y="10380"/>
                </a:cubicBezTo>
                <a:cubicBezTo>
                  <a:pt x="16934" y="10308"/>
                  <a:pt x="16941" y="10261"/>
                  <a:pt x="16948" y="10261"/>
                </a:cubicBezTo>
                <a:lnTo>
                  <a:pt x="16948" y="10261"/>
                </a:lnTo>
                <a:lnTo>
                  <a:pt x="17151" y="10261"/>
                </a:lnTo>
                <a:cubicBezTo>
                  <a:pt x="17166" y="10261"/>
                  <a:pt x="17178" y="10435"/>
                  <a:pt x="17178" y="10657"/>
                </a:cubicBezTo>
                <a:lnTo>
                  <a:pt x="17178" y="11133"/>
                </a:lnTo>
                <a:close/>
                <a:moveTo>
                  <a:pt x="17643" y="11418"/>
                </a:moveTo>
                <a:cubicBezTo>
                  <a:pt x="17638" y="11490"/>
                  <a:pt x="17631" y="11537"/>
                  <a:pt x="17624" y="11537"/>
                </a:cubicBezTo>
                <a:lnTo>
                  <a:pt x="17624" y="11537"/>
                </a:lnTo>
                <a:lnTo>
                  <a:pt x="17421" y="11537"/>
                </a:lnTo>
                <a:cubicBezTo>
                  <a:pt x="17406" y="11537"/>
                  <a:pt x="17394" y="11363"/>
                  <a:pt x="17394" y="11141"/>
                </a:cubicBezTo>
                <a:lnTo>
                  <a:pt x="17394" y="10665"/>
                </a:lnTo>
                <a:cubicBezTo>
                  <a:pt x="17394" y="10562"/>
                  <a:pt x="17396" y="10459"/>
                  <a:pt x="17402" y="10388"/>
                </a:cubicBezTo>
                <a:cubicBezTo>
                  <a:pt x="17407" y="10316"/>
                  <a:pt x="17414" y="10269"/>
                  <a:pt x="17421" y="10269"/>
                </a:cubicBezTo>
                <a:lnTo>
                  <a:pt x="17421" y="10269"/>
                </a:lnTo>
                <a:lnTo>
                  <a:pt x="17624" y="10269"/>
                </a:lnTo>
                <a:cubicBezTo>
                  <a:pt x="17639" y="10269"/>
                  <a:pt x="17651" y="10443"/>
                  <a:pt x="17651" y="10665"/>
                </a:cubicBezTo>
                <a:lnTo>
                  <a:pt x="17651" y="11141"/>
                </a:lnTo>
                <a:cubicBezTo>
                  <a:pt x="17651" y="11244"/>
                  <a:pt x="17648" y="11347"/>
                  <a:pt x="17643" y="11418"/>
                </a:cubicBezTo>
                <a:close/>
                <a:moveTo>
                  <a:pt x="18123" y="11149"/>
                </a:moveTo>
                <a:cubicBezTo>
                  <a:pt x="18123" y="11371"/>
                  <a:pt x="18111" y="11545"/>
                  <a:pt x="18096" y="11545"/>
                </a:cubicBezTo>
                <a:lnTo>
                  <a:pt x="18096" y="11545"/>
                </a:lnTo>
                <a:lnTo>
                  <a:pt x="17893" y="11545"/>
                </a:lnTo>
                <a:cubicBezTo>
                  <a:pt x="17878" y="11545"/>
                  <a:pt x="17866" y="11371"/>
                  <a:pt x="17866" y="11149"/>
                </a:cubicBezTo>
                <a:lnTo>
                  <a:pt x="17866" y="10673"/>
                </a:lnTo>
                <a:cubicBezTo>
                  <a:pt x="17866" y="10570"/>
                  <a:pt x="17869" y="10467"/>
                  <a:pt x="17874" y="10395"/>
                </a:cubicBezTo>
                <a:cubicBezTo>
                  <a:pt x="17880" y="10324"/>
                  <a:pt x="17886" y="10277"/>
                  <a:pt x="17893" y="10277"/>
                </a:cubicBezTo>
                <a:lnTo>
                  <a:pt x="17893" y="10277"/>
                </a:lnTo>
                <a:lnTo>
                  <a:pt x="18096" y="10277"/>
                </a:lnTo>
                <a:cubicBezTo>
                  <a:pt x="18103" y="10277"/>
                  <a:pt x="18110" y="10316"/>
                  <a:pt x="18115" y="10395"/>
                </a:cubicBezTo>
                <a:cubicBezTo>
                  <a:pt x="18120" y="10467"/>
                  <a:pt x="18123" y="10570"/>
                  <a:pt x="18123" y="10673"/>
                </a:cubicBezTo>
                <a:lnTo>
                  <a:pt x="18123" y="11149"/>
                </a:lnTo>
                <a:close/>
                <a:moveTo>
                  <a:pt x="18596" y="11157"/>
                </a:moveTo>
                <a:cubicBezTo>
                  <a:pt x="18596" y="11260"/>
                  <a:pt x="18593" y="11363"/>
                  <a:pt x="18588" y="11434"/>
                </a:cubicBezTo>
                <a:cubicBezTo>
                  <a:pt x="18583" y="11506"/>
                  <a:pt x="18576" y="11553"/>
                  <a:pt x="18569" y="11553"/>
                </a:cubicBezTo>
                <a:lnTo>
                  <a:pt x="18569" y="11553"/>
                </a:lnTo>
                <a:lnTo>
                  <a:pt x="18366" y="11553"/>
                </a:lnTo>
                <a:cubicBezTo>
                  <a:pt x="18359" y="11553"/>
                  <a:pt x="18352" y="11514"/>
                  <a:pt x="18347" y="11434"/>
                </a:cubicBezTo>
                <a:cubicBezTo>
                  <a:pt x="18342" y="11355"/>
                  <a:pt x="18339" y="11260"/>
                  <a:pt x="18339" y="11157"/>
                </a:cubicBezTo>
                <a:lnTo>
                  <a:pt x="18339" y="10681"/>
                </a:lnTo>
                <a:cubicBezTo>
                  <a:pt x="18339" y="10459"/>
                  <a:pt x="18351" y="10284"/>
                  <a:pt x="18366" y="10284"/>
                </a:cubicBezTo>
                <a:lnTo>
                  <a:pt x="18366" y="10284"/>
                </a:lnTo>
                <a:lnTo>
                  <a:pt x="18569" y="10284"/>
                </a:lnTo>
                <a:cubicBezTo>
                  <a:pt x="18584" y="10284"/>
                  <a:pt x="18596" y="10459"/>
                  <a:pt x="18596" y="10681"/>
                </a:cubicBezTo>
                <a:lnTo>
                  <a:pt x="18596" y="11157"/>
                </a:lnTo>
                <a:close/>
                <a:moveTo>
                  <a:pt x="19069" y="11165"/>
                </a:moveTo>
                <a:cubicBezTo>
                  <a:pt x="19069" y="11387"/>
                  <a:pt x="19056" y="11561"/>
                  <a:pt x="19041" y="11561"/>
                </a:cubicBezTo>
                <a:lnTo>
                  <a:pt x="19041" y="11561"/>
                </a:lnTo>
                <a:lnTo>
                  <a:pt x="18838" y="11561"/>
                </a:lnTo>
                <a:cubicBezTo>
                  <a:pt x="18831" y="11561"/>
                  <a:pt x="18824" y="11521"/>
                  <a:pt x="18819" y="11442"/>
                </a:cubicBezTo>
                <a:cubicBezTo>
                  <a:pt x="18814" y="11371"/>
                  <a:pt x="18811" y="11268"/>
                  <a:pt x="18811" y="11165"/>
                </a:cubicBezTo>
                <a:lnTo>
                  <a:pt x="18811" y="10689"/>
                </a:lnTo>
                <a:cubicBezTo>
                  <a:pt x="18811" y="10467"/>
                  <a:pt x="18823" y="10292"/>
                  <a:pt x="18838" y="10292"/>
                </a:cubicBezTo>
                <a:lnTo>
                  <a:pt x="18838" y="10292"/>
                </a:lnTo>
                <a:lnTo>
                  <a:pt x="19041" y="10292"/>
                </a:lnTo>
                <a:cubicBezTo>
                  <a:pt x="19048" y="10292"/>
                  <a:pt x="19055" y="10332"/>
                  <a:pt x="19060" y="10411"/>
                </a:cubicBezTo>
                <a:cubicBezTo>
                  <a:pt x="19065" y="10483"/>
                  <a:pt x="19069" y="10586"/>
                  <a:pt x="19069" y="10689"/>
                </a:cubicBezTo>
                <a:lnTo>
                  <a:pt x="19069" y="11165"/>
                </a:lnTo>
                <a:close/>
                <a:moveTo>
                  <a:pt x="19541" y="11173"/>
                </a:moveTo>
                <a:cubicBezTo>
                  <a:pt x="19541" y="11395"/>
                  <a:pt x="19529" y="11569"/>
                  <a:pt x="19514" y="11569"/>
                </a:cubicBezTo>
                <a:lnTo>
                  <a:pt x="19514" y="11569"/>
                </a:lnTo>
                <a:lnTo>
                  <a:pt x="19311" y="11569"/>
                </a:lnTo>
                <a:cubicBezTo>
                  <a:pt x="19304" y="11569"/>
                  <a:pt x="19297" y="11529"/>
                  <a:pt x="19292" y="11450"/>
                </a:cubicBezTo>
                <a:cubicBezTo>
                  <a:pt x="19287" y="11379"/>
                  <a:pt x="19284" y="11276"/>
                  <a:pt x="19284" y="11173"/>
                </a:cubicBezTo>
                <a:lnTo>
                  <a:pt x="19284" y="10697"/>
                </a:lnTo>
                <a:cubicBezTo>
                  <a:pt x="19284" y="10475"/>
                  <a:pt x="19296" y="10300"/>
                  <a:pt x="19311" y="10300"/>
                </a:cubicBezTo>
                <a:lnTo>
                  <a:pt x="19311" y="10300"/>
                </a:lnTo>
                <a:lnTo>
                  <a:pt x="19514" y="10300"/>
                </a:lnTo>
                <a:cubicBezTo>
                  <a:pt x="19521" y="10300"/>
                  <a:pt x="19528" y="10340"/>
                  <a:pt x="19533" y="10419"/>
                </a:cubicBezTo>
                <a:cubicBezTo>
                  <a:pt x="19538" y="10499"/>
                  <a:pt x="19541" y="10594"/>
                  <a:pt x="19541" y="10697"/>
                </a:cubicBezTo>
                <a:lnTo>
                  <a:pt x="19541" y="11173"/>
                </a:lnTo>
                <a:close/>
                <a:moveTo>
                  <a:pt x="19986" y="11181"/>
                </a:moveTo>
                <a:cubicBezTo>
                  <a:pt x="19986" y="11284"/>
                  <a:pt x="19983" y="11387"/>
                  <a:pt x="19977" y="11458"/>
                </a:cubicBezTo>
                <a:cubicBezTo>
                  <a:pt x="19972" y="11529"/>
                  <a:pt x="19965" y="11577"/>
                  <a:pt x="19958" y="11577"/>
                </a:cubicBezTo>
                <a:cubicBezTo>
                  <a:pt x="19958" y="11577"/>
                  <a:pt x="19958" y="11577"/>
                  <a:pt x="19958" y="11577"/>
                </a:cubicBezTo>
                <a:lnTo>
                  <a:pt x="19883" y="11577"/>
                </a:lnTo>
                <a:cubicBezTo>
                  <a:pt x="19883" y="11577"/>
                  <a:pt x="19883" y="11577"/>
                  <a:pt x="19883" y="11577"/>
                </a:cubicBezTo>
                <a:cubicBezTo>
                  <a:pt x="19883" y="11577"/>
                  <a:pt x="19883" y="11577"/>
                  <a:pt x="19883" y="11577"/>
                </a:cubicBezTo>
                <a:lnTo>
                  <a:pt x="19784" y="11577"/>
                </a:lnTo>
                <a:cubicBezTo>
                  <a:pt x="19777" y="11577"/>
                  <a:pt x="19770" y="11537"/>
                  <a:pt x="19765" y="11458"/>
                </a:cubicBezTo>
                <a:cubicBezTo>
                  <a:pt x="19760" y="11387"/>
                  <a:pt x="19757" y="11284"/>
                  <a:pt x="19757" y="11181"/>
                </a:cubicBezTo>
                <a:lnTo>
                  <a:pt x="19757" y="10705"/>
                </a:lnTo>
                <a:cubicBezTo>
                  <a:pt x="19757" y="10483"/>
                  <a:pt x="19769" y="10308"/>
                  <a:pt x="19784" y="10308"/>
                </a:cubicBezTo>
                <a:lnTo>
                  <a:pt x="19784" y="10308"/>
                </a:lnTo>
                <a:lnTo>
                  <a:pt x="19859" y="10308"/>
                </a:lnTo>
                <a:cubicBezTo>
                  <a:pt x="19859" y="10308"/>
                  <a:pt x="19859" y="10308"/>
                  <a:pt x="19859" y="10308"/>
                </a:cubicBezTo>
                <a:lnTo>
                  <a:pt x="19958" y="10308"/>
                </a:lnTo>
                <a:cubicBezTo>
                  <a:pt x="19973" y="10308"/>
                  <a:pt x="19986" y="10483"/>
                  <a:pt x="19986" y="10705"/>
                </a:cubicBezTo>
                <a:lnTo>
                  <a:pt x="19986" y="11181"/>
                </a:lnTo>
                <a:close/>
                <a:moveTo>
                  <a:pt x="20458" y="11181"/>
                </a:moveTo>
                <a:cubicBezTo>
                  <a:pt x="20458" y="11284"/>
                  <a:pt x="20455" y="11387"/>
                  <a:pt x="20450" y="11458"/>
                </a:cubicBezTo>
                <a:cubicBezTo>
                  <a:pt x="20445" y="11529"/>
                  <a:pt x="20437" y="11577"/>
                  <a:pt x="20430" y="11577"/>
                </a:cubicBezTo>
                <a:lnTo>
                  <a:pt x="20430" y="11577"/>
                </a:lnTo>
                <a:lnTo>
                  <a:pt x="20228" y="11577"/>
                </a:lnTo>
                <a:cubicBezTo>
                  <a:pt x="20221" y="11577"/>
                  <a:pt x="20213" y="11537"/>
                  <a:pt x="20208" y="11458"/>
                </a:cubicBezTo>
                <a:cubicBezTo>
                  <a:pt x="20204" y="11387"/>
                  <a:pt x="20200" y="11284"/>
                  <a:pt x="20200" y="11181"/>
                </a:cubicBezTo>
                <a:lnTo>
                  <a:pt x="20200" y="10705"/>
                </a:lnTo>
                <a:cubicBezTo>
                  <a:pt x="20200" y="10483"/>
                  <a:pt x="20212" y="10308"/>
                  <a:pt x="20228" y="10308"/>
                </a:cubicBezTo>
                <a:lnTo>
                  <a:pt x="20228" y="10308"/>
                </a:lnTo>
                <a:lnTo>
                  <a:pt x="20430" y="10308"/>
                </a:lnTo>
                <a:cubicBezTo>
                  <a:pt x="20446" y="10308"/>
                  <a:pt x="20458" y="10483"/>
                  <a:pt x="20458" y="10705"/>
                </a:cubicBezTo>
                <a:lnTo>
                  <a:pt x="20458" y="11181"/>
                </a:lnTo>
                <a:close/>
                <a:moveTo>
                  <a:pt x="20931" y="11188"/>
                </a:moveTo>
                <a:cubicBezTo>
                  <a:pt x="20931" y="11292"/>
                  <a:pt x="20928" y="11395"/>
                  <a:pt x="20922" y="11466"/>
                </a:cubicBezTo>
                <a:cubicBezTo>
                  <a:pt x="20917" y="11537"/>
                  <a:pt x="20910" y="11585"/>
                  <a:pt x="20903" y="11585"/>
                </a:cubicBezTo>
                <a:lnTo>
                  <a:pt x="20903" y="11585"/>
                </a:lnTo>
                <a:lnTo>
                  <a:pt x="20701" y="11585"/>
                </a:lnTo>
                <a:cubicBezTo>
                  <a:pt x="20693" y="11585"/>
                  <a:pt x="20686" y="11545"/>
                  <a:pt x="20681" y="11466"/>
                </a:cubicBezTo>
                <a:cubicBezTo>
                  <a:pt x="20676" y="11387"/>
                  <a:pt x="20673" y="11292"/>
                  <a:pt x="20673" y="11188"/>
                </a:cubicBezTo>
                <a:lnTo>
                  <a:pt x="20673" y="10713"/>
                </a:lnTo>
                <a:cubicBezTo>
                  <a:pt x="20673" y="10491"/>
                  <a:pt x="20685" y="10316"/>
                  <a:pt x="20701" y="10316"/>
                </a:cubicBezTo>
                <a:lnTo>
                  <a:pt x="20701" y="10316"/>
                </a:lnTo>
                <a:lnTo>
                  <a:pt x="20903" y="10316"/>
                </a:lnTo>
                <a:cubicBezTo>
                  <a:pt x="20919" y="10316"/>
                  <a:pt x="20931" y="10491"/>
                  <a:pt x="20931" y="10713"/>
                </a:cubicBezTo>
                <a:lnTo>
                  <a:pt x="20931" y="11188"/>
                </a:lnTo>
                <a:close/>
                <a:moveTo>
                  <a:pt x="21403" y="11204"/>
                </a:moveTo>
                <a:cubicBezTo>
                  <a:pt x="21403" y="11426"/>
                  <a:pt x="21391" y="11601"/>
                  <a:pt x="21375" y="11601"/>
                </a:cubicBezTo>
                <a:lnTo>
                  <a:pt x="21375" y="11601"/>
                </a:lnTo>
                <a:lnTo>
                  <a:pt x="21173" y="11601"/>
                </a:lnTo>
                <a:cubicBezTo>
                  <a:pt x="21157" y="11601"/>
                  <a:pt x="21145" y="11426"/>
                  <a:pt x="21145" y="11204"/>
                </a:cubicBezTo>
                <a:lnTo>
                  <a:pt x="21145" y="10729"/>
                </a:lnTo>
                <a:cubicBezTo>
                  <a:pt x="21145" y="10625"/>
                  <a:pt x="21148" y="10522"/>
                  <a:pt x="21154" y="10451"/>
                </a:cubicBezTo>
                <a:cubicBezTo>
                  <a:pt x="21159" y="10380"/>
                  <a:pt x="21166" y="10332"/>
                  <a:pt x="21173" y="10332"/>
                </a:cubicBezTo>
                <a:lnTo>
                  <a:pt x="21173" y="10332"/>
                </a:lnTo>
                <a:lnTo>
                  <a:pt x="21375" y="10332"/>
                </a:lnTo>
                <a:cubicBezTo>
                  <a:pt x="21383" y="10332"/>
                  <a:pt x="21390" y="10372"/>
                  <a:pt x="21395" y="10451"/>
                </a:cubicBezTo>
                <a:cubicBezTo>
                  <a:pt x="21400" y="10522"/>
                  <a:pt x="21403" y="10625"/>
                  <a:pt x="21403" y="10729"/>
                </a:cubicBezTo>
                <a:lnTo>
                  <a:pt x="21403" y="11204"/>
                </a:lnTo>
                <a:close/>
              </a:path>
            </a:pathLst>
          </a:custGeom>
          <a:solidFill>
            <a:srgbClr val="2C3E50"/>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800"/>
          </a:p>
        </p:txBody>
      </p:sp>
      <p:sp>
        <p:nvSpPr>
          <p:cNvPr id="12" name="CuadroTexto 11">
            <a:extLst>
              <a:ext uri="{FF2B5EF4-FFF2-40B4-BE49-F238E27FC236}">
                <a16:creationId xmlns:a16="http://schemas.microsoft.com/office/drawing/2014/main" id="{C8E0DD62-BCD8-4609-8679-C6CEAA4CD84C}"/>
              </a:ext>
            </a:extLst>
          </p:cNvPr>
          <p:cNvSpPr txBox="1"/>
          <p:nvPr/>
        </p:nvSpPr>
        <p:spPr>
          <a:xfrm>
            <a:off x="2447585" y="3447511"/>
            <a:ext cx="6933235" cy="923330"/>
          </a:xfrm>
          <a:prstGeom prst="rect">
            <a:avLst/>
          </a:prstGeom>
          <a:noFill/>
        </p:spPr>
        <p:txBody>
          <a:bodyPr wrap="square" rtlCol="0">
            <a:spAutoFit/>
          </a:bodyPr>
          <a:lstStyle/>
          <a:p>
            <a:pPr algn="ctr"/>
            <a:r>
              <a:rPr lang="es-ES" sz="5400" b="1" dirty="0"/>
              <a:t>Objetivos del proyecto</a:t>
            </a:r>
            <a:endParaRPr lang="es-EC" sz="5400" b="1" dirty="0"/>
          </a:p>
        </p:txBody>
      </p:sp>
      <p:pic>
        <p:nvPicPr>
          <p:cNvPr id="17" name="Graphic 24" descr="Truck">
            <a:extLst>
              <a:ext uri="{FF2B5EF4-FFF2-40B4-BE49-F238E27FC236}">
                <a16:creationId xmlns:a16="http://schemas.microsoft.com/office/drawing/2014/main" id="{1C5673D2-9636-4B7D-BB6F-C653813B4D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3772" y="5150642"/>
            <a:ext cx="871607" cy="871607"/>
          </a:xfrm>
          <a:prstGeom prst="rect">
            <a:avLst/>
          </a:prstGeom>
        </p:spPr>
      </p:pic>
      <p:pic>
        <p:nvPicPr>
          <p:cNvPr id="18" name="Graphic 25" descr="Motorcycle">
            <a:extLst>
              <a:ext uri="{FF2B5EF4-FFF2-40B4-BE49-F238E27FC236}">
                <a16:creationId xmlns:a16="http://schemas.microsoft.com/office/drawing/2014/main" id="{90ED4899-2D2F-4AB4-83E6-CE13955756F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29088" y="5150641"/>
            <a:ext cx="871607" cy="871607"/>
          </a:xfrm>
          <a:prstGeom prst="rect">
            <a:avLst/>
          </a:prstGeom>
        </p:spPr>
      </p:pic>
      <p:pic>
        <p:nvPicPr>
          <p:cNvPr id="19" name="Graphic 23" descr="Car">
            <a:extLst>
              <a:ext uri="{FF2B5EF4-FFF2-40B4-BE49-F238E27FC236}">
                <a16:creationId xmlns:a16="http://schemas.microsoft.com/office/drawing/2014/main" id="{3BFA6D09-79F7-47FC-8985-4150E93BCD4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478400" y="4886197"/>
            <a:ext cx="871607" cy="871607"/>
          </a:xfrm>
          <a:prstGeom prst="rect">
            <a:avLst/>
          </a:prstGeom>
        </p:spPr>
      </p:pic>
      <p:pic>
        <p:nvPicPr>
          <p:cNvPr id="25" name="Graphic 23" descr="Car">
            <a:extLst>
              <a:ext uri="{FF2B5EF4-FFF2-40B4-BE49-F238E27FC236}">
                <a16:creationId xmlns:a16="http://schemas.microsoft.com/office/drawing/2014/main" id="{02679E16-6B31-44CF-A927-6091E1C86C2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39992" y="948219"/>
            <a:ext cx="871607" cy="871607"/>
          </a:xfrm>
          <a:prstGeom prst="rect">
            <a:avLst/>
          </a:prstGeom>
        </p:spPr>
      </p:pic>
      <p:pic>
        <p:nvPicPr>
          <p:cNvPr id="26" name="Graphic 24" descr="Truck">
            <a:extLst>
              <a:ext uri="{FF2B5EF4-FFF2-40B4-BE49-F238E27FC236}">
                <a16:creationId xmlns:a16="http://schemas.microsoft.com/office/drawing/2014/main" id="{39CEDF38-0D6F-40C2-ADE2-8D5EFE6AEE5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406944" y="618121"/>
            <a:ext cx="871607" cy="871607"/>
          </a:xfrm>
          <a:prstGeom prst="rect">
            <a:avLst/>
          </a:prstGeom>
        </p:spPr>
      </p:pic>
      <p:grpSp>
        <p:nvGrpSpPr>
          <p:cNvPr id="29" name="Group 17">
            <a:extLst>
              <a:ext uri="{FF2B5EF4-FFF2-40B4-BE49-F238E27FC236}">
                <a16:creationId xmlns:a16="http://schemas.microsoft.com/office/drawing/2014/main" id="{8752EDF7-76DD-4AB6-9B2E-452EC41F9C03}"/>
              </a:ext>
            </a:extLst>
          </p:cNvPr>
          <p:cNvGrpSpPr/>
          <p:nvPr/>
        </p:nvGrpSpPr>
        <p:grpSpPr>
          <a:xfrm>
            <a:off x="5360546" y="1945675"/>
            <a:ext cx="1290781" cy="1318648"/>
            <a:chOff x="3456213" y="1489266"/>
            <a:chExt cx="1826262" cy="2122552"/>
          </a:xfrm>
        </p:grpSpPr>
        <p:sp>
          <p:nvSpPr>
            <p:cNvPr id="30" name="Shape">
              <a:extLst>
                <a:ext uri="{FF2B5EF4-FFF2-40B4-BE49-F238E27FC236}">
                  <a16:creationId xmlns:a16="http://schemas.microsoft.com/office/drawing/2014/main" id="{7176E7E2-7998-4529-8D62-F06C414714C6}"/>
                </a:ext>
              </a:extLst>
            </p:cNvPr>
            <p:cNvSpPr/>
            <p:nvPr/>
          </p:nvSpPr>
          <p:spPr>
            <a:xfrm>
              <a:off x="3646714" y="1489266"/>
              <a:ext cx="1445261" cy="1946086"/>
            </a:xfrm>
            <a:custGeom>
              <a:avLst/>
              <a:gdLst/>
              <a:ahLst/>
              <a:cxnLst>
                <a:cxn ang="0">
                  <a:pos x="wd2" y="hd2"/>
                </a:cxn>
                <a:cxn ang="5400000">
                  <a:pos x="wd2" y="hd2"/>
                </a:cxn>
                <a:cxn ang="10800000">
                  <a:pos x="wd2" y="hd2"/>
                </a:cxn>
                <a:cxn ang="16200000">
                  <a:pos x="wd2" y="hd2"/>
                </a:cxn>
              </a:cxnLst>
              <a:rect l="0" t="0" r="r" b="b"/>
              <a:pathLst>
                <a:path w="21600" h="21450" extrusionOk="0">
                  <a:moveTo>
                    <a:pt x="0" y="21450"/>
                  </a:moveTo>
                  <a:lnTo>
                    <a:pt x="9938" y="452"/>
                  </a:lnTo>
                  <a:cubicBezTo>
                    <a:pt x="10223" y="-150"/>
                    <a:pt x="11377" y="-150"/>
                    <a:pt x="11662" y="452"/>
                  </a:cubicBezTo>
                  <a:lnTo>
                    <a:pt x="21600" y="21450"/>
                  </a:lnTo>
                  <a:lnTo>
                    <a:pt x="0" y="21450"/>
                  </a:lnTo>
                  <a:close/>
                </a:path>
              </a:pathLst>
            </a:custGeom>
            <a:solidFill>
              <a:srgbClr val="F0A34E"/>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800"/>
            </a:p>
          </p:txBody>
        </p:sp>
        <p:sp>
          <p:nvSpPr>
            <p:cNvPr id="31" name="Shape">
              <a:extLst>
                <a:ext uri="{FF2B5EF4-FFF2-40B4-BE49-F238E27FC236}">
                  <a16:creationId xmlns:a16="http://schemas.microsoft.com/office/drawing/2014/main" id="{83726170-B0BB-41DB-9989-A74C12A73A61}"/>
                </a:ext>
              </a:extLst>
            </p:cNvPr>
            <p:cNvSpPr/>
            <p:nvPr/>
          </p:nvSpPr>
          <p:spPr>
            <a:xfrm>
              <a:off x="3456213" y="3343467"/>
              <a:ext cx="1826262" cy="268351"/>
            </a:xfrm>
            <a:custGeom>
              <a:avLst/>
              <a:gdLst/>
              <a:ahLst/>
              <a:cxnLst>
                <a:cxn ang="0">
                  <a:pos x="wd2" y="hd2"/>
                </a:cxn>
                <a:cxn ang="5400000">
                  <a:pos x="wd2" y="hd2"/>
                </a:cxn>
                <a:cxn ang="10800000">
                  <a:pos x="wd2" y="hd2"/>
                </a:cxn>
                <a:cxn ang="16200000">
                  <a:pos x="wd2" y="hd2"/>
                </a:cxn>
              </a:cxnLst>
              <a:rect l="0" t="0" r="r" b="b"/>
              <a:pathLst>
                <a:path w="21600" h="21600" extrusionOk="0">
                  <a:moveTo>
                    <a:pt x="21599" y="21600"/>
                  </a:moveTo>
                  <a:lnTo>
                    <a:pt x="0" y="21600"/>
                  </a:lnTo>
                  <a:lnTo>
                    <a:pt x="0" y="1400"/>
                  </a:lnTo>
                  <a:cubicBezTo>
                    <a:pt x="0" y="624"/>
                    <a:pt x="92" y="0"/>
                    <a:pt x="206" y="0"/>
                  </a:cubicBezTo>
                  <a:lnTo>
                    <a:pt x="21394" y="0"/>
                  </a:lnTo>
                  <a:cubicBezTo>
                    <a:pt x="21508" y="0"/>
                    <a:pt x="21600" y="624"/>
                    <a:pt x="21600" y="1400"/>
                  </a:cubicBezTo>
                  <a:lnTo>
                    <a:pt x="21600" y="21600"/>
                  </a:lnTo>
                  <a:close/>
                </a:path>
              </a:pathLst>
            </a:custGeom>
            <a:solidFill>
              <a:srgbClr val="E97244"/>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800"/>
            </a:p>
          </p:txBody>
        </p:sp>
        <p:sp>
          <p:nvSpPr>
            <p:cNvPr id="32" name="Shape">
              <a:extLst>
                <a:ext uri="{FF2B5EF4-FFF2-40B4-BE49-F238E27FC236}">
                  <a16:creationId xmlns:a16="http://schemas.microsoft.com/office/drawing/2014/main" id="{73AA2FF2-8B75-49BA-AFA5-CF2C3ABD69EA}"/>
                </a:ext>
              </a:extLst>
            </p:cNvPr>
            <p:cNvSpPr/>
            <p:nvPr/>
          </p:nvSpPr>
          <p:spPr>
            <a:xfrm>
              <a:off x="3786413" y="1489266"/>
              <a:ext cx="1160274" cy="1537781"/>
            </a:xfrm>
            <a:custGeom>
              <a:avLst/>
              <a:gdLst/>
              <a:ahLst/>
              <a:cxnLst>
                <a:cxn ang="0">
                  <a:pos x="wd2" y="hd2"/>
                </a:cxn>
                <a:cxn ang="5400000">
                  <a:pos x="wd2" y="hd2"/>
                </a:cxn>
                <a:cxn ang="10800000">
                  <a:pos x="wd2" y="hd2"/>
                </a:cxn>
                <a:cxn ang="16200000">
                  <a:pos x="wd2" y="hd2"/>
                </a:cxn>
              </a:cxnLst>
              <a:rect l="0" t="0" r="r" b="b"/>
              <a:pathLst>
                <a:path w="21600" h="21410" extrusionOk="0">
                  <a:moveTo>
                    <a:pt x="19623" y="17172"/>
                  </a:moveTo>
                  <a:lnTo>
                    <a:pt x="1979" y="17172"/>
                  </a:lnTo>
                  <a:lnTo>
                    <a:pt x="0" y="21410"/>
                  </a:lnTo>
                  <a:lnTo>
                    <a:pt x="21600" y="21410"/>
                  </a:lnTo>
                  <a:lnTo>
                    <a:pt x="19623" y="17172"/>
                  </a:lnTo>
                  <a:close/>
                  <a:moveTo>
                    <a:pt x="15595" y="8539"/>
                  </a:moveTo>
                  <a:lnTo>
                    <a:pt x="6008" y="8539"/>
                  </a:lnTo>
                  <a:lnTo>
                    <a:pt x="4029" y="12778"/>
                  </a:lnTo>
                  <a:lnTo>
                    <a:pt x="17571" y="12778"/>
                  </a:lnTo>
                  <a:lnTo>
                    <a:pt x="15595" y="8539"/>
                  </a:lnTo>
                  <a:close/>
                  <a:moveTo>
                    <a:pt x="11873" y="570"/>
                  </a:moveTo>
                  <a:cubicBezTo>
                    <a:pt x="11519" y="-190"/>
                    <a:pt x="10081" y="-190"/>
                    <a:pt x="9727" y="570"/>
                  </a:cubicBezTo>
                  <a:lnTo>
                    <a:pt x="8057" y="4146"/>
                  </a:lnTo>
                  <a:lnTo>
                    <a:pt x="13540" y="4146"/>
                  </a:lnTo>
                  <a:lnTo>
                    <a:pt x="11873" y="570"/>
                  </a:lnTo>
                  <a:close/>
                </a:path>
              </a:pathLst>
            </a:custGeom>
            <a:solidFill>
              <a:srgbClr val="F8C655"/>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800"/>
            </a:p>
          </p:txBody>
        </p:sp>
      </p:grpSp>
      <p:sp>
        <p:nvSpPr>
          <p:cNvPr id="28" name="Google Shape;993;p30">
            <a:extLst>
              <a:ext uri="{FF2B5EF4-FFF2-40B4-BE49-F238E27FC236}">
                <a16:creationId xmlns:a16="http://schemas.microsoft.com/office/drawing/2014/main" id="{FDAF6929-6E2C-4532-B211-B2108150A8EC}"/>
              </a:ext>
            </a:extLst>
          </p:cNvPr>
          <p:cNvSpPr/>
          <p:nvPr/>
        </p:nvSpPr>
        <p:spPr>
          <a:xfrm>
            <a:off x="5657917" y="2433479"/>
            <a:ext cx="692090" cy="655099"/>
          </a:xfrm>
          <a:custGeom>
            <a:avLst/>
            <a:gdLst/>
            <a:ahLst/>
            <a:cxnLst/>
            <a:rect l="l" t="t" r="r" b="b"/>
            <a:pathLst>
              <a:path w="18147" h="18146" extrusionOk="0">
                <a:moveTo>
                  <a:pt x="9085" y="0"/>
                </a:moveTo>
                <a:cubicBezTo>
                  <a:pt x="4073" y="0"/>
                  <a:pt x="1" y="4072"/>
                  <a:pt x="1" y="9085"/>
                </a:cubicBezTo>
                <a:cubicBezTo>
                  <a:pt x="1" y="14074"/>
                  <a:pt x="4073" y="18146"/>
                  <a:pt x="9085" y="18146"/>
                </a:cubicBezTo>
                <a:cubicBezTo>
                  <a:pt x="14086" y="18146"/>
                  <a:pt x="18146" y="14074"/>
                  <a:pt x="18146" y="9085"/>
                </a:cubicBezTo>
                <a:cubicBezTo>
                  <a:pt x="18146" y="4072"/>
                  <a:pt x="14086" y="0"/>
                  <a:pt x="9085" y="0"/>
                </a:cubicBezTo>
                <a:close/>
              </a:path>
            </a:pathLst>
          </a:cu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None/>
            </a:pPr>
            <a:r>
              <a:rPr lang="en" sz="3200" b="1" dirty="0">
                <a:solidFill>
                  <a:srgbClr val="FFFFFF"/>
                </a:solidFill>
                <a:latin typeface="Fira Sans Extra Condensed"/>
                <a:ea typeface="Fira Sans Extra Condensed"/>
                <a:cs typeface="Fira Sans Extra Condensed"/>
                <a:sym typeface="Fira Sans Extra Condensed"/>
              </a:rPr>
              <a:t>03</a:t>
            </a:r>
            <a:endParaRPr sz="3200" b="1" dirty="0">
              <a:solidFill>
                <a:srgbClr val="FFFFFF"/>
              </a:solidFill>
              <a:latin typeface="Fira Sans Extra Condensed"/>
              <a:ea typeface="Fira Sans Extra Condensed"/>
              <a:cs typeface="Fira Sans Extra Condensed"/>
              <a:sym typeface="Fira Sans Extra Condensed"/>
            </a:endParaRPr>
          </a:p>
        </p:txBody>
      </p:sp>
    </p:spTree>
    <p:extLst>
      <p:ext uri="{BB962C8B-B14F-4D97-AF65-F5344CB8AC3E}">
        <p14:creationId xmlns:p14="http://schemas.microsoft.com/office/powerpoint/2010/main" val="6324201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a:extLst>
              <a:ext uri="{FF2B5EF4-FFF2-40B4-BE49-F238E27FC236}">
                <a16:creationId xmlns:a16="http://schemas.microsoft.com/office/drawing/2014/main" id="{A54EF9B6-C66D-4931-9974-C85CC08696CA}"/>
              </a:ext>
            </a:extLst>
          </p:cNvPr>
          <p:cNvPicPr>
            <a:picLocks noChangeAspect="1"/>
          </p:cNvPicPr>
          <p:nvPr/>
        </p:nvPicPr>
        <p:blipFill rotWithShape="1">
          <a:blip r:embed="rId2">
            <a:lum bright="70000" contrast="-70000"/>
            <a:extLst>
              <a:ext uri="{28A0092B-C50C-407E-A947-70E740481C1C}">
                <a14:useLocalDpi xmlns:a14="http://schemas.microsoft.com/office/drawing/2010/main" val="0"/>
              </a:ext>
            </a:extLst>
          </a:blip>
          <a:srcRect t="12418"/>
          <a:stretch/>
        </p:blipFill>
        <p:spPr>
          <a:xfrm>
            <a:off x="73565" y="705481"/>
            <a:ext cx="12020530" cy="5447037"/>
          </a:xfrm>
          <a:prstGeom prst="rect">
            <a:avLst/>
          </a:prstGeom>
          <a:ln>
            <a:noFill/>
          </a:ln>
          <a:effectLst>
            <a:softEdge rad="112500"/>
          </a:effectLst>
        </p:spPr>
      </p:pic>
      <p:sp>
        <p:nvSpPr>
          <p:cNvPr id="4" name="Marcador de número de diapositiva 3">
            <a:extLst>
              <a:ext uri="{FF2B5EF4-FFF2-40B4-BE49-F238E27FC236}">
                <a16:creationId xmlns:a16="http://schemas.microsoft.com/office/drawing/2014/main" id="{5FDF0CB6-CE68-448A-BF58-0C52361C4D0E}"/>
              </a:ext>
            </a:extLst>
          </p:cNvPr>
          <p:cNvSpPr>
            <a:spLocks noGrp="1"/>
          </p:cNvSpPr>
          <p:nvPr>
            <p:ph type="sldNum" sz="quarter" idx="12"/>
          </p:nvPr>
        </p:nvSpPr>
        <p:spPr/>
        <p:txBody>
          <a:bodyPr/>
          <a:lstStyle/>
          <a:p>
            <a:fld id="{5A745FF5-85E7-44FB-BA6C-21F3DA7B9E3F}" type="slidenum">
              <a:rPr lang="es-EC" smtClean="0">
                <a:solidFill>
                  <a:prstClr val="black">
                    <a:tint val="75000"/>
                  </a:prstClr>
                </a:solidFill>
              </a:rPr>
              <a:pPr/>
              <a:t>8</a:t>
            </a:fld>
            <a:endParaRPr lang="es-EC" dirty="0">
              <a:solidFill>
                <a:prstClr val="black">
                  <a:tint val="75000"/>
                </a:prstClr>
              </a:solidFill>
            </a:endParaRPr>
          </a:p>
        </p:txBody>
      </p:sp>
      <p:sp>
        <p:nvSpPr>
          <p:cNvPr id="6" name="Teardrop 4">
            <a:extLst>
              <a:ext uri="{FF2B5EF4-FFF2-40B4-BE49-F238E27FC236}">
                <a16:creationId xmlns:a16="http://schemas.microsoft.com/office/drawing/2014/main" id="{946316FC-9F2A-429B-938F-FBC56D9ED47B}"/>
              </a:ext>
            </a:extLst>
          </p:cNvPr>
          <p:cNvSpPr/>
          <p:nvPr/>
        </p:nvSpPr>
        <p:spPr>
          <a:xfrm rot="5400000">
            <a:off x="1500784" y="1188616"/>
            <a:ext cx="3375649" cy="3694475"/>
          </a:xfrm>
          <a:prstGeom prst="teardrop">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13">
            <a:extLst>
              <a:ext uri="{FF2B5EF4-FFF2-40B4-BE49-F238E27FC236}">
                <a16:creationId xmlns:a16="http://schemas.microsoft.com/office/drawing/2014/main" id="{91E91B01-D0CB-449D-A0A3-CBCB4C135265}"/>
              </a:ext>
            </a:extLst>
          </p:cNvPr>
          <p:cNvSpPr/>
          <p:nvPr/>
        </p:nvSpPr>
        <p:spPr>
          <a:xfrm>
            <a:off x="873760" y="996402"/>
            <a:ext cx="9438640" cy="5156116"/>
          </a:xfrm>
          <a:custGeom>
            <a:avLst/>
            <a:gdLst>
              <a:gd name="connsiteX0" fmla="*/ 3826908 w 8624104"/>
              <a:gd name="connsiteY0" fmla="*/ 4988527 h 5156116"/>
              <a:gd name="connsiteX1" fmla="*/ 3814294 w 8624104"/>
              <a:gd name="connsiteY1" fmla="*/ 5000941 h 5156116"/>
              <a:gd name="connsiteX2" fmla="*/ 3814294 w 8624104"/>
              <a:gd name="connsiteY2" fmla="*/ 5103595 h 5156116"/>
              <a:gd name="connsiteX3" fmla="*/ 3826908 w 8624104"/>
              <a:gd name="connsiteY3" fmla="*/ 5116009 h 5156116"/>
              <a:gd name="connsiteX4" fmla="*/ 3841695 w 8624104"/>
              <a:gd name="connsiteY4" fmla="*/ 5116009 h 5156116"/>
              <a:gd name="connsiteX5" fmla="*/ 3850394 w 8624104"/>
              <a:gd name="connsiteY5" fmla="*/ 5112190 h 5156116"/>
              <a:gd name="connsiteX6" fmla="*/ 3853873 w 8624104"/>
              <a:gd name="connsiteY6" fmla="*/ 5103595 h 5156116"/>
              <a:gd name="connsiteX7" fmla="*/ 3853873 w 8624104"/>
              <a:gd name="connsiteY7" fmla="*/ 5000941 h 5156116"/>
              <a:gd name="connsiteX8" fmla="*/ 3850394 w 8624104"/>
              <a:gd name="connsiteY8" fmla="*/ 4992347 h 5156116"/>
              <a:gd name="connsiteX9" fmla="*/ 3841695 w 8624104"/>
              <a:gd name="connsiteY9" fmla="*/ 4988527 h 5156116"/>
              <a:gd name="connsiteX10" fmla="*/ 3826908 w 8624104"/>
              <a:gd name="connsiteY10" fmla="*/ 4748840 h 5156116"/>
              <a:gd name="connsiteX11" fmla="*/ 3814730 w 8624104"/>
              <a:gd name="connsiteY11" fmla="*/ 4761254 h 5156116"/>
              <a:gd name="connsiteX12" fmla="*/ 3814730 w 8624104"/>
              <a:gd name="connsiteY12" fmla="*/ 4863909 h 5156116"/>
              <a:gd name="connsiteX13" fmla="*/ 3818208 w 8624104"/>
              <a:gd name="connsiteY13" fmla="*/ 4872503 h 5156116"/>
              <a:gd name="connsiteX14" fmla="*/ 3826908 w 8624104"/>
              <a:gd name="connsiteY14" fmla="*/ 4876323 h 5156116"/>
              <a:gd name="connsiteX15" fmla="*/ 3842129 w 8624104"/>
              <a:gd name="connsiteY15" fmla="*/ 4876323 h 5156116"/>
              <a:gd name="connsiteX16" fmla="*/ 3854307 w 8624104"/>
              <a:gd name="connsiteY16" fmla="*/ 4863909 h 5156116"/>
              <a:gd name="connsiteX17" fmla="*/ 3854307 w 8624104"/>
              <a:gd name="connsiteY17" fmla="*/ 4761254 h 5156116"/>
              <a:gd name="connsiteX18" fmla="*/ 3850394 w 8624104"/>
              <a:gd name="connsiteY18" fmla="*/ 4752183 h 5156116"/>
              <a:gd name="connsiteX19" fmla="*/ 3842129 w 8624104"/>
              <a:gd name="connsiteY19" fmla="*/ 4748840 h 5156116"/>
              <a:gd name="connsiteX20" fmla="*/ 3827342 w 8624104"/>
              <a:gd name="connsiteY20" fmla="*/ 4509153 h 5156116"/>
              <a:gd name="connsiteX21" fmla="*/ 3814730 w 8624104"/>
              <a:gd name="connsiteY21" fmla="*/ 4521567 h 5156116"/>
              <a:gd name="connsiteX22" fmla="*/ 3814730 w 8624104"/>
              <a:gd name="connsiteY22" fmla="*/ 4624222 h 5156116"/>
              <a:gd name="connsiteX23" fmla="*/ 3827342 w 8624104"/>
              <a:gd name="connsiteY23" fmla="*/ 4636636 h 5156116"/>
              <a:gd name="connsiteX24" fmla="*/ 3842129 w 8624104"/>
              <a:gd name="connsiteY24" fmla="*/ 4636636 h 5156116"/>
              <a:gd name="connsiteX25" fmla="*/ 3850828 w 8624104"/>
              <a:gd name="connsiteY25" fmla="*/ 4632816 h 5156116"/>
              <a:gd name="connsiteX26" fmla="*/ 3854307 w 8624104"/>
              <a:gd name="connsiteY26" fmla="*/ 4624222 h 5156116"/>
              <a:gd name="connsiteX27" fmla="*/ 3854307 w 8624104"/>
              <a:gd name="connsiteY27" fmla="*/ 4521567 h 5156116"/>
              <a:gd name="connsiteX28" fmla="*/ 3850828 w 8624104"/>
              <a:gd name="connsiteY28" fmla="*/ 4512973 h 5156116"/>
              <a:gd name="connsiteX29" fmla="*/ 3842129 w 8624104"/>
              <a:gd name="connsiteY29" fmla="*/ 4509153 h 5156116"/>
              <a:gd name="connsiteX30" fmla="*/ 3827342 w 8624104"/>
              <a:gd name="connsiteY30" fmla="*/ 4268989 h 5156116"/>
              <a:gd name="connsiteX31" fmla="*/ 3815164 w 8624104"/>
              <a:gd name="connsiteY31" fmla="*/ 4281403 h 5156116"/>
              <a:gd name="connsiteX32" fmla="*/ 3815164 w 8624104"/>
              <a:gd name="connsiteY32" fmla="*/ 4384536 h 5156116"/>
              <a:gd name="connsiteX33" fmla="*/ 3818644 w 8624104"/>
              <a:gd name="connsiteY33" fmla="*/ 4393129 h 5156116"/>
              <a:gd name="connsiteX34" fmla="*/ 3827342 w 8624104"/>
              <a:gd name="connsiteY34" fmla="*/ 4396472 h 5156116"/>
              <a:gd name="connsiteX35" fmla="*/ 3842564 w 8624104"/>
              <a:gd name="connsiteY35" fmla="*/ 4396472 h 5156116"/>
              <a:gd name="connsiteX36" fmla="*/ 3854742 w 8624104"/>
              <a:gd name="connsiteY36" fmla="*/ 4384536 h 5156116"/>
              <a:gd name="connsiteX37" fmla="*/ 3854742 w 8624104"/>
              <a:gd name="connsiteY37" fmla="*/ 4281403 h 5156116"/>
              <a:gd name="connsiteX38" fmla="*/ 3851263 w 8624104"/>
              <a:gd name="connsiteY38" fmla="*/ 4272809 h 5156116"/>
              <a:gd name="connsiteX39" fmla="*/ 3842564 w 8624104"/>
              <a:gd name="connsiteY39" fmla="*/ 4268989 h 5156116"/>
              <a:gd name="connsiteX40" fmla="*/ 3827776 w 8624104"/>
              <a:gd name="connsiteY40" fmla="*/ 4029303 h 5156116"/>
              <a:gd name="connsiteX41" fmla="*/ 3815599 w 8624104"/>
              <a:gd name="connsiteY41" fmla="*/ 4041716 h 5156116"/>
              <a:gd name="connsiteX42" fmla="*/ 3815599 w 8624104"/>
              <a:gd name="connsiteY42" fmla="*/ 4144372 h 5156116"/>
              <a:gd name="connsiteX43" fmla="*/ 3819078 w 8624104"/>
              <a:gd name="connsiteY43" fmla="*/ 4152965 h 5156116"/>
              <a:gd name="connsiteX44" fmla="*/ 3827776 w 8624104"/>
              <a:gd name="connsiteY44" fmla="*/ 4156786 h 5156116"/>
              <a:gd name="connsiteX45" fmla="*/ 3842564 w 8624104"/>
              <a:gd name="connsiteY45" fmla="*/ 4156786 h 5156116"/>
              <a:gd name="connsiteX46" fmla="*/ 3855178 w 8624104"/>
              <a:gd name="connsiteY46" fmla="*/ 4144372 h 5156116"/>
              <a:gd name="connsiteX47" fmla="*/ 3855178 w 8624104"/>
              <a:gd name="connsiteY47" fmla="*/ 4041716 h 5156116"/>
              <a:gd name="connsiteX48" fmla="*/ 3851263 w 8624104"/>
              <a:gd name="connsiteY48" fmla="*/ 4033122 h 5156116"/>
              <a:gd name="connsiteX49" fmla="*/ 3842564 w 8624104"/>
              <a:gd name="connsiteY49" fmla="*/ 4029303 h 5156116"/>
              <a:gd name="connsiteX50" fmla="*/ 8473231 w 8624104"/>
              <a:gd name="connsiteY50" fmla="*/ 3821128 h 5156116"/>
              <a:gd name="connsiteX51" fmla="*/ 8464533 w 8624104"/>
              <a:gd name="connsiteY51" fmla="*/ 3824948 h 5156116"/>
              <a:gd name="connsiteX52" fmla="*/ 8460619 w 8624104"/>
              <a:gd name="connsiteY52" fmla="*/ 3833542 h 5156116"/>
              <a:gd name="connsiteX53" fmla="*/ 8460619 w 8624104"/>
              <a:gd name="connsiteY53" fmla="*/ 3848343 h 5156116"/>
              <a:gd name="connsiteX54" fmla="*/ 8473231 w 8624104"/>
              <a:gd name="connsiteY54" fmla="*/ 3860757 h 5156116"/>
              <a:gd name="connsiteX55" fmla="*/ 8575874 w 8624104"/>
              <a:gd name="connsiteY55" fmla="*/ 3861235 h 5156116"/>
              <a:gd name="connsiteX56" fmla="*/ 8584573 w 8624104"/>
              <a:gd name="connsiteY56" fmla="*/ 3857416 h 5156116"/>
              <a:gd name="connsiteX57" fmla="*/ 8588052 w 8624104"/>
              <a:gd name="connsiteY57" fmla="*/ 3848821 h 5156116"/>
              <a:gd name="connsiteX58" fmla="*/ 8588052 w 8624104"/>
              <a:gd name="connsiteY58" fmla="*/ 3833542 h 5156116"/>
              <a:gd name="connsiteX59" fmla="*/ 8575874 w 8624104"/>
              <a:gd name="connsiteY59" fmla="*/ 3821128 h 5156116"/>
              <a:gd name="connsiteX60" fmla="*/ 8233152 w 8624104"/>
              <a:gd name="connsiteY60" fmla="*/ 3821128 h 5156116"/>
              <a:gd name="connsiteX61" fmla="*/ 8220974 w 8624104"/>
              <a:gd name="connsiteY61" fmla="*/ 3833542 h 5156116"/>
              <a:gd name="connsiteX62" fmla="*/ 8220974 w 8624104"/>
              <a:gd name="connsiteY62" fmla="*/ 3848343 h 5156116"/>
              <a:gd name="connsiteX63" fmla="*/ 8224453 w 8624104"/>
              <a:gd name="connsiteY63" fmla="*/ 3857416 h 5156116"/>
              <a:gd name="connsiteX64" fmla="*/ 8233152 w 8624104"/>
              <a:gd name="connsiteY64" fmla="*/ 3860757 h 5156116"/>
              <a:gd name="connsiteX65" fmla="*/ 8336230 w 8624104"/>
              <a:gd name="connsiteY65" fmla="*/ 3860757 h 5156116"/>
              <a:gd name="connsiteX66" fmla="*/ 8348408 w 8624104"/>
              <a:gd name="connsiteY66" fmla="*/ 3848343 h 5156116"/>
              <a:gd name="connsiteX67" fmla="*/ 8348408 w 8624104"/>
              <a:gd name="connsiteY67" fmla="*/ 3834020 h 5156116"/>
              <a:gd name="connsiteX68" fmla="*/ 8344928 w 8624104"/>
              <a:gd name="connsiteY68" fmla="*/ 3825426 h 5156116"/>
              <a:gd name="connsiteX69" fmla="*/ 8336230 w 8624104"/>
              <a:gd name="connsiteY69" fmla="*/ 3821605 h 5156116"/>
              <a:gd name="connsiteX70" fmla="*/ 7993507 w 8624104"/>
              <a:gd name="connsiteY70" fmla="*/ 3821128 h 5156116"/>
              <a:gd name="connsiteX71" fmla="*/ 7980894 w 8624104"/>
              <a:gd name="connsiteY71" fmla="*/ 3833542 h 5156116"/>
              <a:gd name="connsiteX72" fmla="*/ 7980894 w 8624104"/>
              <a:gd name="connsiteY72" fmla="*/ 3847867 h 5156116"/>
              <a:gd name="connsiteX73" fmla="*/ 7984808 w 8624104"/>
              <a:gd name="connsiteY73" fmla="*/ 3856938 h 5156116"/>
              <a:gd name="connsiteX74" fmla="*/ 7993507 w 8624104"/>
              <a:gd name="connsiteY74" fmla="*/ 3860280 h 5156116"/>
              <a:gd name="connsiteX75" fmla="*/ 8096150 w 8624104"/>
              <a:gd name="connsiteY75" fmla="*/ 3860757 h 5156116"/>
              <a:gd name="connsiteX76" fmla="*/ 8108762 w 8624104"/>
              <a:gd name="connsiteY76" fmla="*/ 3848343 h 5156116"/>
              <a:gd name="connsiteX77" fmla="*/ 8108762 w 8624104"/>
              <a:gd name="connsiteY77" fmla="*/ 3833542 h 5156116"/>
              <a:gd name="connsiteX78" fmla="*/ 8104848 w 8624104"/>
              <a:gd name="connsiteY78" fmla="*/ 3824470 h 5156116"/>
              <a:gd name="connsiteX79" fmla="*/ 8096150 w 8624104"/>
              <a:gd name="connsiteY79" fmla="*/ 3821128 h 5156116"/>
              <a:gd name="connsiteX80" fmla="*/ 7753862 w 8624104"/>
              <a:gd name="connsiteY80" fmla="*/ 3820651 h 5156116"/>
              <a:gd name="connsiteX81" fmla="*/ 7745164 w 8624104"/>
              <a:gd name="connsiteY81" fmla="*/ 3823993 h 5156116"/>
              <a:gd name="connsiteX82" fmla="*/ 7741250 w 8624104"/>
              <a:gd name="connsiteY82" fmla="*/ 3833065 h 5156116"/>
              <a:gd name="connsiteX83" fmla="*/ 7741250 w 8624104"/>
              <a:gd name="connsiteY83" fmla="*/ 3847867 h 5156116"/>
              <a:gd name="connsiteX84" fmla="*/ 7753862 w 8624104"/>
              <a:gd name="connsiteY84" fmla="*/ 3860280 h 5156116"/>
              <a:gd name="connsiteX85" fmla="*/ 7856505 w 8624104"/>
              <a:gd name="connsiteY85" fmla="*/ 3860280 h 5156116"/>
              <a:gd name="connsiteX86" fmla="*/ 7868683 w 8624104"/>
              <a:gd name="connsiteY86" fmla="*/ 3847867 h 5156116"/>
              <a:gd name="connsiteX87" fmla="*/ 7868683 w 8624104"/>
              <a:gd name="connsiteY87" fmla="*/ 3833065 h 5156116"/>
              <a:gd name="connsiteX88" fmla="*/ 7865204 w 8624104"/>
              <a:gd name="connsiteY88" fmla="*/ 3823993 h 5156116"/>
              <a:gd name="connsiteX89" fmla="*/ 7856505 w 8624104"/>
              <a:gd name="connsiteY89" fmla="*/ 3820651 h 5156116"/>
              <a:gd name="connsiteX90" fmla="*/ 7513783 w 8624104"/>
              <a:gd name="connsiteY90" fmla="*/ 3820651 h 5156116"/>
              <a:gd name="connsiteX91" fmla="*/ 7505084 w 8624104"/>
              <a:gd name="connsiteY91" fmla="*/ 3823993 h 5156116"/>
              <a:gd name="connsiteX92" fmla="*/ 7501605 w 8624104"/>
              <a:gd name="connsiteY92" fmla="*/ 3833065 h 5156116"/>
              <a:gd name="connsiteX93" fmla="*/ 7501605 w 8624104"/>
              <a:gd name="connsiteY93" fmla="*/ 3847867 h 5156116"/>
              <a:gd name="connsiteX94" fmla="*/ 7513783 w 8624104"/>
              <a:gd name="connsiteY94" fmla="*/ 3860280 h 5156116"/>
              <a:gd name="connsiteX95" fmla="*/ 7616860 w 8624104"/>
              <a:gd name="connsiteY95" fmla="*/ 3860280 h 5156116"/>
              <a:gd name="connsiteX96" fmla="*/ 7629038 w 8624104"/>
              <a:gd name="connsiteY96" fmla="*/ 3847867 h 5156116"/>
              <a:gd name="connsiteX97" fmla="*/ 7629038 w 8624104"/>
              <a:gd name="connsiteY97" fmla="*/ 3833065 h 5156116"/>
              <a:gd name="connsiteX98" fmla="*/ 7625559 w 8624104"/>
              <a:gd name="connsiteY98" fmla="*/ 3823993 h 5156116"/>
              <a:gd name="connsiteX99" fmla="*/ 7616860 w 8624104"/>
              <a:gd name="connsiteY99" fmla="*/ 3820651 h 5156116"/>
              <a:gd name="connsiteX100" fmla="*/ 7274138 w 8624104"/>
              <a:gd name="connsiteY100" fmla="*/ 3820173 h 5156116"/>
              <a:gd name="connsiteX101" fmla="*/ 7261525 w 8624104"/>
              <a:gd name="connsiteY101" fmla="*/ 3832587 h 5156116"/>
              <a:gd name="connsiteX102" fmla="*/ 7261525 w 8624104"/>
              <a:gd name="connsiteY102" fmla="*/ 3847389 h 5156116"/>
              <a:gd name="connsiteX103" fmla="*/ 7265439 w 8624104"/>
              <a:gd name="connsiteY103" fmla="*/ 3855983 h 5156116"/>
              <a:gd name="connsiteX104" fmla="*/ 7274138 w 8624104"/>
              <a:gd name="connsiteY104" fmla="*/ 3859803 h 5156116"/>
              <a:gd name="connsiteX105" fmla="*/ 7376781 w 8624104"/>
              <a:gd name="connsiteY105" fmla="*/ 3859803 h 5156116"/>
              <a:gd name="connsiteX106" fmla="*/ 7389394 w 8624104"/>
              <a:gd name="connsiteY106" fmla="*/ 3847389 h 5156116"/>
              <a:gd name="connsiteX107" fmla="*/ 7389394 w 8624104"/>
              <a:gd name="connsiteY107" fmla="*/ 3832587 h 5156116"/>
              <a:gd name="connsiteX108" fmla="*/ 7385479 w 8624104"/>
              <a:gd name="connsiteY108" fmla="*/ 3823993 h 5156116"/>
              <a:gd name="connsiteX109" fmla="*/ 7376781 w 8624104"/>
              <a:gd name="connsiteY109" fmla="*/ 3820173 h 5156116"/>
              <a:gd name="connsiteX110" fmla="*/ 7043627 w 8624104"/>
              <a:gd name="connsiteY110" fmla="*/ 3820173 h 5156116"/>
              <a:gd name="connsiteX111" fmla="*/ 7031014 w 8624104"/>
              <a:gd name="connsiteY111" fmla="*/ 3832110 h 5156116"/>
              <a:gd name="connsiteX112" fmla="*/ 7031014 w 8624104"/>
              <a:gd name="connsiteY112" fmla="*/ 3847389 h 5156116"/>
              <a:gd name="connsiteX113" fmla="*/ 7034928 w 8624104"/>
              <a:gd name="connsiteY113" fmla="*/ 3855983 h 5156116"/>
              <a:gd name="connsiteX114" fmla="*/ 7043627 w 8624104"/>
              <a:gd name="connsiteY114" fmla="*/ 3859803 h 5156116"/>
              <a:gd name="connsiteX115" fmla="*/ 7087119 w 8624104"/>
              <a:gd name="connsiteY115" fmla="*/ 3859803 h 5156116"/>
              <a:gd name="connsiteX116" fmla="*/ 7137136 w 8624104"/>
              <a:gd name="connsiteY116" fmla="*/ 3859803 h 5156116"/>
              <a:gd name="connsiteX117" fmla="*/ 7145835 w 8624104"/>
              <a:gd name="connsiteY117" fmla="*/ 3855983 h 5156116"/>
              <a:gd name="connsiteX118" fmla="*/ 7149314 w 8624104"/>
              <a:gd name="connsiteY118" fmla="*/ 3847389 h 5156116"/>
              <a:gd name="connsiteX119" fmla="*/ 7149314 w 8624104"/>
              <a:gd name="connsiteY119" fmla="*/ 3832110 h 5156116"/>
              <a:gd name="connsiteX120" fmla="*/ 7137136 w 8624104"/>
              <a:gd name="connsiteY120" fmla="*/ 3820173 h 5156116"/>
              <a:gd name="connsiteX121" fmla="*/ 7093208 w 8624104"/>
              <a:gd name="connsiteY121" fmla="*/ 3820173 h 5156116"/>
              <a:gd name="connsiteX122" fmla="*/ 6803547 w 8624104"/>
              <a:gd name="connsiteY122" fmla="*/ 3819696 h 5156116"/>
              <a:gd name="connsiteX123" fmla="*/ 6790934 w 8624104"/>
              <a:gd name="connsiteY123" fmla="*/ 3832110 h 5156116"/>
              <a:gd name="connsiteX124" fmla="*/ 6790934 w 8624104"/>
              <a:gd name="connsiteY124" fmla="*/ 3846911 h 5156116"/>
              <a:gd name="connsiteX125" fmla="*/ 6794848 w 8624104"/>
              <a:gd name="connsiteY125" fmla="*/ 3855505 h 5156116"/>
              <a:gd name="connsiteX126" fmla="*/ 6803547 w 8624104"/>
              <a:gd name="connsiteY126" fmla="*/ 3859325 h 5156116"/>
              <a:gd name="connsiteX127" fmla="*/ 6906190 w 8624104"/>
              <a:gd name="connsiteY127" fmla="*/ 3859325 h 5156116"/>
              <a:gd name="connsiteX128" fmla="*/ 6914888 w 8624104"/>
              <a:gd name="connsiteY128" fmla="*/ 3855505 h 5156116"/>
              <a:gd name="connsiteX129" fmla="*/ 6918368 w 8624104"/>
              <a:gd name="connsiteY129" fmla="*/ 3846911 h 5156116"/>
              <a:gd name="connsiteX130" fmla="*/ 6918368 w 8624104"/>
              <a:gd name="connsiteY130" fmla="*/ 3832110 h 5156116"/>
              <a:gd name="connsiteX131" fmla="*/ 6906190 w 8624104"/>
              <a:gd name="connsiteY131" fmla="*/ 3819696 h 5156116"/>
              <a:gd name="connsiteX132" fmla="*/ 6563467 w 8624104"/>
              <a:gd name="connsiteY132" fmla="*/ 3819696 h 5156116"/>
              <a:gd name="connsiteX133" fmla="*/ 6554769 w 8624104"/>
              <a:gd name="connsiteY133" fmla="*/ 3823038 h 5156116"/>
              <a:gd name="connsiteX134" fmla="*/ 6551289 w 8624104"/>
              <a:gd name="connsiteY134" fmla="*/ 3831632 h 5156116"/>
              <a:gd name="connsiteX135" fmla="*/ 6551289 w 8624104"/>
              <a:gd name="connsiteY135" fmla="*/ 3846911 h 5156116"/>
              <a:gd name="connsiteX136" fmla="*/ 6563467 w 8624104"/>
              <a:gd name="connsiteY136" fmla="*/ 3858848 h 5156116"/>
              <a:gd name="connsiteX137" fmla="*/ 6666545 w 8624104"/>
              <a:gd name="connsiteY137" fmla="*/ 3858848 h 5156116"/>
              <a:gd name="connsiteX138" fmla="*/ 6675244 w 8624104"/>
              <a:gd name="connsiteY138" fmla="*/ 3855505 h 5156116"/>
              <a:gd name="connsiteX139" fmla="*/ 6678723 w 8624104"/>
              <a:gd name="connsiteY139" fmla="*/ 3846911 h 5156116"/>
              <a:gd name="connsiteX140" fmla="*/ 6678723 w 8624104"/>
              <a:gd name="connsiteY140" fmla="*/ 3831632 h 5156116"/>
              <a:gd name="connsiteX141" fmla="*/ 6666545 w 8624104"/>
              <a:gd name="connsiteY141" fmla="*/ 3819696 h 5156116"/>
              <a:gd name="connsiteX142" fmla="*/ 6323823 w 8624104"/>
              <a:gd name="connsiteY142" fmla="*/ 3819218 h 5156116"/>
              <a:gd name="connsiteX143" fmla="*/ 6311645 w 8624104"/>
              <a:gd name="connsiteY143" fmla="*/ 3831632 h 5156116"/>
              <a:gd name="connsiteX144" fmla="*/ 6311645 w 8624104"/>
              <a:gd name="connsiteY144" fmla="*/ 3846434 h 5156116"/>
              <a:gd name="connsiteX145" fmla="*/ 6315125 w 8624104"/>
              <a:gd name="connsiteY145" fmla="*/ 3855029 h 5156116"/>
              <a:gd name="connsiteX146" fmla="*/ 6323823 w 8624104"/>
              <a:gd name="connsiteY146" fmla="*/ 3858848 h 5156116"/>
              <a:gd name="connsiteX147" fmla="*/ 6426465 w 8624104"/>
              <a:gd name="connsiteY147" fmla="*/ 3858848 h 5156116"/>
              <a:gd name="connsiteX148" fmla="*/ 6439078 w 8624104"/>
              <a:gd name="connsiteY148" fmla="*/ 3846434 h 5156116"/>
              <a:gd name="connsiteX149" fmla="*/ 6439078 w 8624104"/>
              <a:gd name="connsiteY149" fmla="*/ 3831632 h 5156116"/>
              <a:gd name="connsiteX150" fmla="*/ 6435164 w 8624104"/>
              <a:gd name="connsiteY150" fmla="*/ 3823038 h 5156116"/>
              <a:gd name="connsiteX151" fmla="*/ 6426465 w 8624104"/>
              <a:gd name="connsiteY151" fmla="*/ 3819218 h 5156116"/>
              <a:gd name="connsiteX152" fmla="*/ 6084178 w 8624104"/>
              <a:gd name="connsiteY152" fmla="*/ 3818741 h 5156116"/>
              <a:gd name="connsiteX153" fmla="*/ 6071566 w 8624104"/>
              <a:gd name="connsiteY153" fmla="*/ 3831155 h 5156116"/>
              <a:gd name="connsiteX154" fmla="*/ 6071566 w 8624104"/>
              <a:gd name="connsiteY154" fmla="*/ 3846434 h 5156116"/>
              <a:gd name="connsiteX155" fmla="*/ 6075480 w 8624104"/>
              <a:gd name="connsiteY155" fmla="*/ 3855029 h 5156116"/>
              <a:gd name="connsiteX156" fmla="*/ 6084178 w 8624104"/>
              <a:gd name="connsiteY156" fmla="*/ 3858370 h 5156116"/>
              <a:gd name="connsiteX157" fmla="*/ 6186821 w 8624104"/>
              <a:gd name="connsiteY157" fmla="*/ 3858370 h 5156116"/>
              <a:gd name="connsiteX158" fmla="*/ 6198999 w 8624104"/>
              <a:gd name="connsiteY158" fmla="*/ 3846434 h 5156116"/>
              <a:gd name="connsiteX159" fmla="*/ 6198999 w 8624104"/>
              <a:gd name="connsiteY159" fmla="*/ 3831155 h 5156116"/>
              <a:gd name="connsiteX160" fmla="*/ 6195519 w 8624104"/>
              <a:gd name="connsiteY160" fmla="*/ 3822560 h 5156116"/>
              <a:gd name="connsiteX161" fmla="*/ 6186821 w 8624104"/>
              <a:gd name="connsiteY161" fmla="*/ 3818741 h 5156116"/>
              <a:gd name="connsiteX162" fmla="*/ 5844098 w 8624104"/>
              <a:gd name="connsiteY162" fmla="*/ 3818264 h 5156116"/>
              <a:gd name="connsiteX163" fmla="*/ 5831920 w 8624104"/>
              <a:gd name="connsiteY163" fmla="*/ 3830678 h 5156116"/>
              <a:gd name="connsiteX164" fmla="*/ 5831920 w 8624104"/>
              <a:gd name="connsiteY164" fmla="*/ 3845479 h 5156116"/>
              <a:gd name="connsiteX165" fmla="*/ 5835400 w 8624104"/>
              <a:gd name="connsiteY165" fmla="*/ 3854550 h 5156116"/>
              <a:gd name="connsiteX166" fmla="*/ 5844098 w 8624104"/>
              <a:gd name="connsiteY166" fmla="*/ 3857893 h 5156116"/>
              <a:gd name="connsiteX167" fmla="*/ 5947176 w 8624104"/>
              <a:gd name="connsiteY167" fmla="*/ 3858370 h 5156116"/>
              <a:gd name="connsiteX168" fmla="*/ 5959354 w 8624104"/>
              <a:gd name="connsiteY168" fmla="*/ 3845956 h 5156116"/>
              <a:gd name="connsiteX169" fmla="*/ 5959354 w 8624104"/>
              <a:gd name="connsiteY169" fmla="*/ 3830678 h 5156116"/>
              <a:gd name="connsiteX170" fmla="*/ 5955874 w 8624104"/>
              <a:gd name="connsiteY170" fmla="*/ 3822083 h 5156116"/>
              <a:gd name="connsiteX171" fmla="*/ 5947176 w 8624104"/>
              <a:gd name="connsiteY171" fmla="*/ 3818264 h 5156116"/>
              <a:gd name="connsiteX172" fmla="*/ 5604453 w 8624104"/>
              <a:gd name="connsiteY172" fmla="*/ 3818264 h 5156116"/>
              <a:gd name="connsiteX173" fmla="*/ 5595755 w 8624104"/>
              <a:gd name="connsiteY173" fmla="*/ 3822083 h 5156116"/>
              <a:gd name="connsiteX174" fmla="*/ 5592275 w 8624104"/>
              <a:gd name="connsiteY174" fmla="*/ 3830678 h 5156116"/>
              <a:gd name="connsiteX175" fmla="*/ 5592275 w 8624104"/>
              <a:gd name="connsiteY175" fmla="*/ 3845479 h 5156116"/>
              <a:gd name="connsiteX176" fmla="*/ 5604453 w 8624104"/>
              <a:gd name="connsiteY176" fmla="*/ 3857893 h 5156116"/>
              <a:gd name="connsiteX177" fmla="*/ 5707096 w 8624104"/>
              <a:gd name="connsiteY177" fmla="*/ 3857893 h 5156116"/>
              <a:gd name="connsiteX178" fmla="*/ 5719710 w 8624104"/>
              <a:gd name="connsiteY178" fmla="*/ 3845479 h 5156116"/>
              <a:gd name="connsiteX179" fmla="*/ 5719710 w 8624104"/>
              <a:gd name="connsiteY179" fmla="*/ 3831155 h 5156116"/>
              <a:gd name="connsiteX180" fmla="*/ 5715796 w 8624104"/>
              <a:gd name="connsiteY180" fmla="*/ 3822083 h 5156116"/>
              <a:gd name="connsiteX181" fmla="*/ 5707096 w 8624104"/>
              <a:gd name="connsiteY181" fmla="*/ 3818264 h 5156116"/>
              <a:gd name="connsiteX182" fmla="*/ 5364809 w 8624104"/>
              <a:gd name="connsiteY182" fmla="*/ 3817786 h 5156116"/>
              <a:gd name="connsiteX183" fmla="*/ 5352196 w 8624104"/>
              <a:gd name="connsiteY183" fmla="*/ 3830200 h 5156116"/>
              <a:gd name="connsiteX184" fmla="*/ 5352196 w 8624104"/>
              <a:gd name="connsiteY184" fmla="*/ 3845002 h 5156116"/>
              <a:gd name="connsiteX185" fmla="*/ 5356110 w 8624104"/>
              <a:gd name="connsiteY185" fmla="*/ 3854073 h 5156116"/>
              <a:gd name="connsiteX186" fmla="*/ 5364809 w 8624104"/>
              <a:gd name="connsiteY186" fmla="*/ 3857893 h 5156116"/>
              <a:gd name="connsiteX187" fmla="*/ 5467451 w 8624104"/>
              <a:gd name="connsiteY187" fmla="*/ 3857893 h 5156116"/>
              <a:gd name="connsiteX188" fmla="*/ 5476150 w 8624104"/>
              <a:gd name="connsiteY188" fmla="*/ 3854073 h 5156116"/>
              <a:gd name="connsiteX189" fmla="*/ 5479629 w 8624104"/>
              <a:gd name="connsiteY189" fmla="*/ 3845479 h 5156116"/>
              <a:gd name="connsiteX190" fmla="*/ 5479629 w 8624104"/>
              <a:gd name="connsiteY190" fmla="*/ 3830200 h 5156116"/>
              <a:gd name="connsiteX191" fmla="*/ 5467451 w 8624104"/>
              <a:gd name="connsiteY191" fmla="*/ 3817786 h 5156116"/>
              <a:gd name="connsiteX192" fmla="*/ 5124729 w 8624104"/>
              <a:gd name="connsiteY192" fmla="*/ 3817786 h 5156116"/>
              <a:gd name="connsiteX193" fmla="*/ 5112551 w 8624104"/>
              <a:gd name="connsiteY193" fmla="*/ 3829722 h 5156116"/>
              <a:gd name="connsiteX194" fmla="*/ 5112551 w 8624104"/>
              <a:gd name="connsiteY194" fmla="*/ 3844524 h 5156116"/>
              <a:gd name="connsiteX195" fmla="*/ 5116030 w 8624104"/>
              <a:gd name="connsiteY195" fmla="*/ 3853596 h 5156116"/>
              <a:gd name="connsiteX196" fmla="*/ 5124729 w 8624104"/>
              <a:gd name="connsiteY196" fmla="*/ 3857416 h 5156116"/>
              <a:gd name="connsiteX197" fmla="*/ 5227807 w 8624104"/>
              <a:gd name="connsiteY197" fmla="*/ 3857416 h 5156116"/>
              <a:gd name="connsiteX198" fmla="*/ 5239985 w 8624104"/>
              <a:gd name="connsiteY198" fmla="*/ 3845002 h 5156116"/>
              <a:gd name="connsiteX199" fmla="*/ 5239985 w 8624104"/>
              <a:gd name="connsiteY199" fmla="*/ 3830200 h 5156116"/>
              <a:gd name="connsiteX200" fmla="*/ 5236505 w 8624104"/>
              <a:gd name="connsiteY200" fmla="*/ 3821128 h 5156116"/>
              <a:gd name="connsiteX201" fmla="*/ 5227807 w 8624104"/>
              <a:gd name="connsiteY201" fmla="*/ 3817786 h 5156116"/>
              <a:gd name="connsiteX202" fmla="*/ 4899437 w 8624104"/>
              <a:gd name="connsiteY202" fmla="*/ 3817786 h 5156116"/>
              <a:gd name="connsiteX203" fmla="*/ 4887259 w 8624104"/>
              <a:gd name="connsiteY203" fmla="*/ 3829722 h 5156116"/>
              <a:gd name="connsiteX204" fmla="*/ 4887259 w 8624104"/>
              <a:gd name="connsiteY204" fmla="*/ 3845002 h 5156116"/>
              <a:gd name="connsiteX205" fmla="*/ 4890739 w 8624104"/>
              <a:gd name="connsiteY205" fmla="*/ 3853596 h 5156116"/>
              <a:gd name="connsiteX206" fmla="*/ 4899437 w 8624104"/>
              <a:gd name="connsiteY206" fmla="*/ 3857416 h 5156116"/>
              <a:gd name="connsiteX207" fmla="*/ 4949454 w 8624104"/>
              <a:gd name="connsiteY207" fmla="*/ 3857416 h 5156116"/>
              <a:gd name="connsiteX208" fmla="*/ 4987727 w 8624104"/>
              <a:gd name="connsiteY208" fmla="*/ 3857416 h 5156116"/>
              <a:gd name="connsiteX209" fmla="*/ 5000340 w 8624104"/>
              <a:gd name="connsiteY209" fmla="*/ 3845002 h 5156116"/>
              <a:gd name="connsiteX210" fmla="*/ 5000340 w 8624104"/>
              <a:gd name="connsiteY210" fmla="*/ 3829722 h 5156116"/>
              <a:gd name="connsiteX211" fmla="*/ 4996425 w 8624104"/>
              <a:gd name="connsiteY211" fmla="*/ 3821128 h 5156116"/>
              <a:gd name="connsiteX212" fmla="*/ 4987727 w 8624104"/>
              <a:gd name="connsiteY212" fmla="*/ 3817786 h 5156116"/>
              <a:gd name="connsiteX213" fmla="*/ 4949454 w 8624104"/>
              <a:gd name="connsiteY213" fmla="*/ 3817786 h 5156116"/>
              <a:gd name="connsiteX214" fmla="*/ 4659792 w 8624104"/>
              <a:gd name="connsiteY214" fmla="*/ 3817308 h 5156116"/>
              <a:gd name="connsiteX215" fmla="*/ 4651094 w 8624104"/>
              <a:gd name="connsiteY215" fmla="*/ 3821128 h 5156116"/>
              <a:gd name="connsiteX216" fmla="*/ 4647179 w 8624104"/>
              <a:gd name="connsiteY216" fmla="*/ 3829722 h 5156116"/>
              <a:gd name="connsiteX217" fmla="*/ 4647179 w 8624104"/>
              <a:gd name="connsiteY217" fmla="*/ 3844524 h 5156116"/>
              <a:gd name="connsiteX218" fmla="*/ 4659792 w 8624104"/>
              <a:gd name="connsiteY218" fmla="*/ 3856938 h 5156116"/>
              <a:gd name="connsiteX219" fmla="*/ 4762435 w 8624104"/>
              <a:gd name="connsiteY219" fmla="*/ 3856938 h 5156116"/>
              <a:gd name="connsiteX220" fmla="*/ 4775048 w 8624104"/>
              <a:gd name="connsiteY220" fmla="*/ 3844524 h 5156116"/>
              <a:gd name="connsiteX221" fmla="*/ 4775048 w 8624104"/>
              <a:gd name="connsiteY221" fmla="*/ 3829722 h 5156116"/>
              <a:gd name="connsiteX222" fmla="*/ 4771133 w 8624104"/>
              <a:gd name="connsiteY222" fmla="*/ 3821128 h 5156116"/>
              <a:gd name="connsiteX223" fmla="*/ 4762435 w 8624104"/>
              <a:gd name="connsiteY223" fmla="*/ 3817308 h 5156116"/>
              <a:gd name="connsiteX224" fmla="*/ 4419712 w 8624104"/>
              <a:gd name="connsiteY224" fmla="*/ 3817308 h 5156116"/>
              <a:gd name="connsiteX225" fmla="*/ 4411450 w 8624104"/>
              <a:gd name="connsiteY225" fmla="*/ 3820651 h 5156116"/>
              <a:gd name="connsiteX226" fmla="*/ 4407534 w 8624104"/>
              <a:gd name="connsiteY226" fmla="*/ 3829245 h 5156116"/>
              <a:gd name="connsiteX227" fmla="*/ 4407534 w 8624104"/>
              <a:gd name="connsiteY227" fmla="*/ 3844524 h 5156116"/>
              <a:gd name="connsiteX228" fmla="*/ 4419712 w 8624104"/>
              <a:gd name="connsiteY228" fmla="*/ 3856938 h 5156116"/>
              <a:gd name="connsiteX229" fmla="*/ 4522791 w 8624104"/>
              <a:gd name="connsiteY229" fmla="*/ 3856938 h 5156116"/>
              <a:gd name="connsiteX230" fmla="*/ 4531488 w 8624104"/>
              <a:gd name="connsiteY230" fmla="*/ 3853118 h 5156116"/>
              <a:gd name="connsiteX231" fmla="*/ 4534969 w 8624104"/>
              <a:gd name="connsiteY231" fmla="*/ 3844524 h 5156116"/>
              <a:gd name="connsiteX232" fmla="*/ 4534969 w 8624104"/>
              <a:gd name="connsiteY232" fmla="*/ 3829245 h 5156116"/>
              <a:gd name="connsiteX233" fmla="*/ 4522791 w 8624104"/>
              <a:gd name="connsiteY233" fmla="*/ 3817308 h 5156116"/>
              <a:gd name="connsiteX234" fmla="*/ 4180067 w 8624104"/>
              <a:gd name="connsiteY234" fmla="*/ 3816831 h 5156116"/>
              <a:gd name="connsiteX235" fmla="*/ 4171369 w 8624104"/>
              <a:gd name="connsiteY235" fmla="*/ 3820651 h 5156116"/>
              <a:gd name="connsiteX236" fmla="*/ 4167889 w 8624104"/>
              <a:gd name="connsiteY236" fmla="*/ 3829245 h 5156116"/>
              <a:gd name="connsiteX237" fmla="*/ 4167889 w 8624104"/>
              <a:gd name="connsiteY237" fmla="*/ 3844046 h 5156116"/>
              <a:gd name="connsiteX238" fmla="*/ 4180067 w 8624104"/>
              <a:gd name="connsiteY238" fmla="*/ 3856460 h 5156116"/>
              <a:gd name="connsiteX239" fmla="*/ 4283146 w 8624104"/>
              <a:gd name="connsiteY239" fmla="*/ 3856460 h 5156116"/>
              <a:gd name="connsiteX240" fmla="*/ 4295324 w 8624104"/>
              <a:gd name="connsiteY240" fmla="*/ 3844046 h 5156116"/>
              <a:gd name="connsiteX241" fmla="*/ 4295324 w 8624104"/>
              <a:gd name="connsiteY241" fmla="*/ 3829245 h 5156116"/>
              <a:gd name="connsiteX242" fmla="*/ 4291409 w 8624104"/>
              <a:gd name="connsiteY242" fmla="*/ 3820651 h 5156116"/>
              <a:gd name="connsiteX243" fmla="*/ 4283146 w 8624104"/>
              <a:gd name="connsiteY243" fmla="*/ 3816831 h 5156116"/>
              <a:gd name="connsiteX244" fmla="*/ 3940423 w 8624104"/>
              <a:gd name="connsiteY244" fmla="*/ 3816831 h 5156116"/>
              <a:gd name="connsiteX245" fmla="*/ 3931724 w 8624104"/>
              <a:gd name="connsiteY245" fmla="*/ 3820651 h 5156116"/>
              <a:gd name="connsiteX246" fmla="*/ 3927810 w 8624104"/>
              <a:gd name="connsiteY246" fmla="*/ 3829245 h 5156116"/>
              <a:gd name="connsiteX247" fmla="*/ 3927810 w 8624104"/>
              <a:gd name="connsiteY247" fmla="*/ 3844046 h 5156116"/>
              <a:gd name="connsiteX248" fmla="*/ 3940423 w 8624104"/>
              <a:gd name="connsiteY248" fmla="*/ 3856460 h 5156116"/>
              <a:gd name="connsiteX249" fmla="*/ 4043065 w 8624104"/>
              <a:gd name="connsiteY249" fmla="*/ 3856460 h 5156116"/>
              <a:gd name="connsiteX250" fmla="*/ 4055679 w 8624104"/>
              <a:gd name="connsiteY250" fmla="*/ 3844046 h 5156116"/>
              <a:gd name="connsiteX251" fmla="*/ 4055679 w 8624104"/>
              <a:gd name="connsiteY251" fmla="*/ 3829245 h 5156116"/>
              <a:gd name="connsiteX252" fmla="*/ 4051764 w 8624104"/>
              <a:gd name="connsiteY252" fmla="*/ 3820651 h 5156116"/>
              <a:gd name="connsiteX253" fmla="*/ 4043065 w 8624104"/>
              <a:gd name="connsiteY253" fmla="*/ 3816831 h 5156116"/>
              <a:gd name="connsiteX254" fmla="*/ 3460698 w 8624104"/>
              <a:gd name="connsiteY254" fmla="*/ 3815877 h 5156116"/>
              <a:gd name="connsiteX255" fmla="*/ 3452000 w 8624104"/>
              <a:gd name="connsiteY255" fmla="*/ 3819696 h 5156116"/>
              <a:gd name="connsiteX256" fmla="*/ 3448520 w 8624104"/>
              <a:gd name="connsiteY256" fmla="*/ 3828291 h 5156116"/>
              <a:gd name="connsiteX257" fmla="*/ 3448520 w 8624104"/>
              <a:gd name="connsiteY257" fmla="*/ 3843091 h 5156116"/>
              <a:gd name="connsiteX258" fmla="*/ 3460698 w 8624104"/>
              <a:gd name="connsiteY258" fmla="*/ 3855505 h 5156116"/>
              <a:gd name="connsiteX259" fmla="*/ 3563776 w 8624104"/>
              <a:gd name="connsiteY259" fmla="*/ 3855505 h 5156116"/>
              <a:gd name="connsiteX260" fmla="*/ 3572040 w 8624104"/>
              <a:gd name="connsiteY260" fmla="*/ 3852163 h 5156116"/>
              <a:gd name="connsiteX261" fmla="*/ 3575954 w 8624104"/>
              <a:gd name="connsiteY261" fmla="*/ 3843569 h 5156116"/>
              <a:gd name="connsiteX262" fmla="*/ 3575954 w 8624104"/>
              <a:gd name="connsiteY262" fmla="*/ 3828291 h 5156116"/>
              <a:gd name="connsiteX263" fmla="*/ 3563776 w 8624104"/>
              <a:gd name="connsiteY263" fmla="*/ 3815877 h 5156116"/>
              <a:gd name="connsiteX264" fmla="*/ 3221054 w 8624104"/>
              <a:gd name="connsiteY264" fmla="*/ 3815877 h 5156116"/>
              <a:gd name="connsiteX265" fmla="*/ 3208441 w 8624104"/>
              <a:gd name="connsiteY265" fmla="*/ 3828291 h 5156116"/>
              <a:gd name="connsiteX266" fmla="*/ 3208441 w 8624104"/>
              <a:gd name="connsiteY266" fmla="*/ 3843569 h 5156116"/>
              <a:gd name="connsiteX267" fmla="*/ 3212355 w 8624104"/>
              <a:gd name="connsiteY267" fmla="*/ 3852163 h 5156116"/>
              <a:gd name="connsiteX268" fmla="*/ 3221054 w 8624104"/>
              <a:gd name="connsiteY268" fmla="*/ 3855505 h 5156116"/>
              <a:gd name="connsiteX269" fmla="*/ 3323696 w 8624104"/>
              <a:gd name="connsiteY269" fmla="*/ 3855505 h 5156116"/>
              <a:gd name="connsiteX270" fmla="*/ 3336309 w 8624104"/>
              <a:gd name="connsiteY270" fmla="*/ 3843569 h 5156116"/>
              <a:gd name="connsiteX271" fmla="*/ 3336309 w 8624104"/>
              <a:gd name="connsiteY271" fmla="*/ 3828767 h 5156116"/>
              <a:gd name="connsiteX272" fmla="*/ 3332395 w 8624104"/>
              <a:gd name="connsiteY272" fmla="*/ 3819696 h 5156116"/>
              <a:gd name="connsiteX273" fmla="*/ 3323696 w 8624104"/>
              <a:gd name="connsiteY273" fmla="*/ 3815877 h 5156116"/>
              <a:gd name="connsiteX274" fmla="*/ 2980974 w 8624104"/>
              <a:gd name="connsiteY274" fmla="*/ 3815398 h 5156116"/>
              <a:gd name="connsiteX275" fmla="*/ 2968796 w 8624104"/>
              <a:gd name="connsiteY275" fmla="*/ 3827813 h 5156116"/>
              <a:gd name="connsiteX276" fmla="*/ 2968796 w 8624104"/>
              <a:gd name="connsiteY276" fmla="*/ 3842614 h 5156116"/>
              <a:gd name="connsiteX277" fmla="*/ 2972275 w 8624104"/>
              <a:gd name="connsiteY277" fmla="*/ 3851686 h 5156116"/>
              <a:gd name="connsiteX278" fmla="*/ 2980974 w 8624104"/>
              <a:gd name="connsiteY278" fmla="*/ 3855029 h 5156116"/>
              <a:gd name="connsiteX279" fmla="*/ 3084051 w 8624104"/>
              <a:gd name="connsiteY279" fmla="*/ 3855029 h 5156116"/>
              <a:gd name="connsiteX280" fmla="*/ 3096230 w 8624104"/>
              <a:gd name="connsiteY280" fmla="*/ 3842614 h 5156116"/>
              <a:gd name="connsiteX281" fmla="*/ 3096230 w 8624104"/>
              <a:gd name="connsiteY281" fmla="*/ 3827813 h 5156116"/>
              <a:gd name="connsiteX282" fmla="*/ 3092750 w 8624104"/>
              <a:gd name="connsiteY282" fmla="*/ 3819218 h 5156116"/>
              <a:gd name="connsiteX283" fmla="*/ 3084051 w 8624104"/>
              <a:gd name="connsiteY283" fmla="*/ 3815398 h 5156116"/>
              <a:gd name="connsiteX284" fmla="*/ 2747853 w 8624104"/>
              <a:gd name="connsiteY284" fmla="*/ 3815398 h 5156116"/>
              <a:gd name="connsiteX285" fmla="*/ 2735240 w 8624104"/>
              <a:gd name="connsiteY285" fmla="*/ 3827813 h 5156116"/>
              <a:gd name="connsiteX286" fmla="*/ 2735240 w 8624104"/>
              <a:gd name="connsiteY286" fmla="*/ 3842614 h 5156116"/>
              <a:gd name="connsiteX287" fmla="*/ 2739154 w 8624104"/>
              <a:gd name="connsiteY287" fmla="*/ 3851208 h 5156116"/>
              <a:gd name="connsiteX288" fmla="*/ 2747853 w 8624104"/>
              <a:gd name="connsiteY288" fmla="*/ 3855029 h 5156116"/>
              <a:gd name="connsiteX289" fmla="*/ 2793955 w 8624104"/>
              <a:gd name="connsiteY289" fmla="*/ 3855029 h 5156116"/>
              <a:gd name="connsiteX290" fmla="*/ 2844407 w 8624104"/>
              <a:gd name="connsiteY290" fmla="*/ 3855029 h 5156116"/>
              <a:gd name="connsiteX291" fmla="*/ 2852670 w 8624104"/>
              <a:gd name="connsiteY291" fmla="*/ 3851208 h 5156116"/>
              <a:gd name="connsiteX292" fmla="*/ 2856585 w 8624104"/>
              <a:gd name="connsiteY292" fmla="*/ 3842614 h 5156116"/>
              <a:gd name="connsiteX293" fmla="*/ 2856585 w 8624104"/>
              <a:gd name="connsiteY293" fmla="*/ 3827813 h 5156116"/>
              <a:gd name="connsiteX294" fmla="*/ 2844407 w 8624104"/>
              <a:gd name="connsiteY294" fmla="*/ 3815398 h 5156116"/>
              <a:gd name="connsiteX295" fmla="*/ 2797435 w 8624104"/>
              <a:gd name="connsiteY295" fmla="*/ 3815398 h 5156116"/>
              <a:gd name="connsiteX296" fmla="*/ 2507773 w 8624104"/>
              <a:gd name="connsiteY296" fmla="*/ 3815398 h 5156116"/>
              <a:gd name="connsiteX297" fmla="*/ 2499075 w 8624104"/>
              <a:gd name="connsiteY297" fmla="*/ 3818741 h 5156116"/>
              <a:gd name="connsiteX298" fmla="*/ 2495160 w 8624104"/>
              <a:gd name="connsiteY298" fmla="*/ 3827813 h 5156116"/>
              <a:gd name="connsiteX299" fmla="*/ 2495160 w 8624104"/>
              <a:gd name="connsiteY299" fmla="*/ 3842614 h 5156116"/>
              <a:gd name="connsiteX300" fmla="*/ 2507773 w 8624104"/>
              <a:gd name="connsiteY300" fmla="*/ 3855029 h 5156116"/>
              <a:gd name="connsiteX301" fmla="*/ 2610416 w 8624104"/>
              <a:gd name="connsiteY301" fmla="*/ 3855029 h 5156116"/>
              <a:gd name="connsiteX302" fmla="*/ 2622594 w 8624104"/>
              <a:gd name="connsiteY302" fmla="*/ 3842614 h 5156116"/>
              <a:gd name="connsiteX303" fmla="*/ 2622594 w 8624104"/>
              <a:gd name="connsiteY303" fmla="*/ 3827813 h 5156116"/>
              <a:gd name="connsiteX304" fmla="*/ 2619115 w 8624104"/>
              <a:gd name="connsiteY304" fmla="*/ 3818741 h 5156116"/>
              <a:gd name="connsiteX305" fmla="*/ 2610416 w 8624104"/>
              <a:gd name="connsiteY305" fmla="*/ 3815398 h 5156116"/>
              <a:gd name="connsiteX306" fmla="*/ 2267694 w 8624104"/>
              <a:gd name="connsiteY306" fmla="*/ 3814921 h 5156116"/>
              <a:gd name="connsiteX307" fmla="*/ 2258995 w 8624104"/>
              <a:gd name="connsiteY307" fmla="*/ 3818264 h 5156116"/>
              <a:gd name="connsiteX308" fmla="*/ 2255515 w 8624104"/>
              <a:gd name="connsiteY308" fmla="*/ 3826858 h 5156116"/>
              <a:gd name="connsiteX309" fmla="*/ 2255515 w 8624104"/>
              <a:gd name="connsiteY309" fmla="*/ 3842136 h 5156116"/>
              <a:gd name="connsiteX310" fmla="*/ 2267694 w 8624104"/>
              <a:gd name="connsiteY310" fmla="*/ 3854550 h 5156116"/>
              <a:gd name="connsiteX311" fmla="*/ 2370771 w 8624104"/>
              <a:gd name="connsiteY311" fmla="*/ 3854550 h 5156116"/>
              <a:gd name="connsiteX312" fmla="*/ 2379470 w 8624104"/>
              <a:gd name="connsiteY312" fmla="*/ 3850731 h 5156116"/>
              <a:gd name="connsiteX313" fmla="*/ 2382949 w 8624104"/>
              <a:gd name="connsiteY313" fmla="*/ 3842136 h 5156116"/>
              <a:gd name="connsiteX314" fmla="*/ 2382949 w 8624104"/>
              <a:gd name="connsiteY314" fmla="*/ 3826858 h 5156116"/>
              <a:gd name="connsiteX315" fmla="*/ 2370771 w 8624104"/>
              <a:gd name="connsiteY315" fmla="*/ 3814921 h 5156116"/>
              <a:gd name="connsiteX316" fmla="*/ 2028919 w 8624104"/>
              <a:gd name="connsiteY316" fmla="*/ 3813011 h 5156116"/>
              <a:gd name="connsiteX317" fmla="*/ 2016306 w 8624104"/>
              <a:gd name="connsiteY317" fmla="*/ 3824948 h 5156116"/>
              <a:gd name="connsiteX318" fmla="*/ 2015871 w 8624104"/>
              <a:gd name="connsiteY318" fmla="*/ 3839749 h 5156116"/>
              <a:gd name="connsiteX319" fmla="*/ 2018915 w 8624104"/>
              <a:gd name="connsiteY319" fmla="*/ 3848821 h 5156116"/>
              <a:gd name="connsiteX320" fmla="*/ 2027614 w 8624104"/>
              <a:gd name="connsiteY320" fmla="*/ 3852641 h 5156116"/>
              <a:gd name="connsiteX321" fmla="*/ 2130691 w 8624104"/>
              <a:gd name="connsiteY321" fmla="*/ 3854550 h 5156116"/>
              <a:gd name="connsiteX322" fmla="*/ 2139390 w 8624104"/>
              <a:gd name="connsiteY322" fmla="*/ 3850731 h 5156116"/>
              <a:gd name="connsiteX323" fmla="*/ 2143305 w 8624104"/>
              <a:gd name="connsiteY323" fmla="*/ 3842136 h 5156116"/>
              <a:gd name="connsiteX324" fmla="*/ 2143739 w 8624104"/>
              <a:gd name="connsiteY324" fmla="*/ 3826858 h 5156116"/>
              <a:gd name="connsiteX325" fmla="*/ 2131561 w 8624104"/>
              <a:gd name="connsiteY325" fmla="*/ 3814444 h 5156116"/>
              <a:gd name="connsiteX326" fmla="*/ 3828211 w 8624104"/>
              <a:gd name="connsiteY326" fmla="*/ 3803939 h 5156116"/>
              <a:gd name="connsiteX327" fmla="*/ 3815599 w 8624104"/>
              <a:gd name="connsiteY327" fmla="*/ 3816353 h 5156116"/>
              <a:gd name="connsiteX328" fmla="*/ 3815599 w 8624104"/>
              <a:gd name="connsiteY328" fmla="*/ 3828767 h 5156116"/>
              <a:gd name="connsiteX329" fmla="*/ 3811684 w 8624104"/>
              <a:gd name="connsiteY329" fmla="*/ 3820173 h 5156116"/>
              <a:gd name="connsiteX330" fmla="*/ 3802986 w 8624104"/>
              <a:gd name="connsiteY330" fmla="*/ 3816353 h 5156116"/>
              <a:gd name="connsiteX331" fmla="*/ 3700343 w 8624104"/>
              <a:gd name="connsiteY331" fmla="*/ 3816353 h 5156116"/>
              <a:gd name="connsiteX332" fmla="*/ 3687731 w 8624104"/>
              <a:gd name="connsiteY332" fmla="*/ 3828767 h 5156116"/>
              <a:gd name="connsiteX333" fmla="*/ 3687731 w 8624104"/>
              <a:gd name="connsiteY333" fmla="*/ 3844046 h 5156116"/>
              <a:gd name="connsiteX334" fmla="*/ 3691644 w 8624104"/>
              <a:gd name="connsiteY334" fmla="*/ 3852641 h 5156116"/>
              <a:gd name="connsiteX335" fmla="*/ 3700343 w 8624104"/>
              <a:gd name="connsiteY335" fmla="*/ 3855983 h 5156116"/>
              <a:gd name="connsiteX336" fmla="*/ 3802986 w 8624104"/>
              <a:gd name="connsiteY336" fmla="*/ 3855983 h 5156116"/>
              <a:gd name="connsiteX337" fmla="*/ 3815599 w 8624104"/>
              <a:gd name="connsiteY337" fmla="*/ 3844046 h 5156116"/>
              <a:gd name="connsiteX338" fmla="*/ 3815599 w 8624104"/>
              <a:gd name="connsiteY338" fmla="*/ 3866487 h 5156116"/>
              <a:gd name="connsiteX339" fmla="*/ 3815599 w 8624104"/>
              <a:gd name="connsiteY339" fmla="*/ 3904684 h 5156116"/>
              <a:gd name="connsiteX340" fmla="*/ 3828211 w 8624104"/>
              <a:gd name="connsiteY340" fmla="*/ 3917098 h 5156116"/>
              <a:gd name="connsiteX341" fmla="*/ 3843000 w 8624104"/>
              <a:gd name="connsiteY341" fmla="*/ 3917098 h 5156116"/>
              <a:gd name="connsiteX342" fmla="*/ 3851698 w 8624104"/>
              <a:gd name="connsiteY342" fmla="*/ 3913278 h 5156116"/>
              <a:gd name="connsiteX343" fmla="*/ 3855178 w 8624104"/>
              <a:gd name="connsiteY343" fmla="*/ 3904684 h 5156116"/>
              <a:gd name="connsiteX344" fmla="*/ 3855178 w 8624104"/>
              <a:gd name="connsiteY344" fmla="*/ 3866487 h 5156116"/>
              <a:gd name="connsiteX345" fmla="*/ 3855178 w 8624104"/>
              <a:gd name="connsiteY345" fmla="*/ 3816353 h 5156116"/>
              <a:gd name="connsiteX346" fmla="*/ 3842564 w 8624104"/>
              <a:gd name="connsiteY346" fmla="*/ 3803939 h 5156116"/>
              <a:gd name="connsiteX347" fmla="*/ 1793623 w 8624104"/>
              <a:gd name="connsiteY347" fmla="*/ 3789139 h 5156116"/>
              <a:gd name="connsiteX348" fmla="*/ 1784490 w 8624104"/>
              <a:gd name="connsiteY348" fmla="*/ 3791048 h 5156116"/>
              <a:gd name="connsiteX349" fmla="*/ 1779271 w 8624104"/>
              <a:gd name="connsiteY349" fmla="*/ 3799165 h 5156116"/>
              <a:gd name="connsiteX350" fmla="*/ 1776661 w 8624104"/>
              <a:gd name="connsiteY350" fmla="*/ 3813966 h 5156116"/>
              <a:gd name="connsiteX351" fmla="*/ 1786664 w 8624104"/>
              <a:gd name="connsiteY351" fmla="*/ 3828291 h 5156116"/>
              <a:gd name="connsiteX352" fmla="*/ 1802322 w 8624104"/>
              <a:gd name="connsiteY352" fmla="*/ 3831155 h 5156116"/>
              <a:gd name="connsiteX353" fmla="*/ 1834071 w 8624104"/>
              <a:gd name="connsiteY353" fmla="*/ 3835929 h 5156116"/>
              <a:gd name="connsiteX354" fmla="*/ 1889307 w 8624104"/>
              <a:gd name="connsiteY354" fmla="*/ 3843091 h 5156116"/>
              <a:gd name="connsiteX355" fmla="*/ 1890612 w 8624104"/>
              <a:gd name="connsiteY355" fmla="*/ 3843091 h 5156116"/>
              <a:gd name="connsiteX356" fmla="*/ 1898441 w 8624104"/>
              <a:gd name="connsiteY356" fmla="*/ 3840227 h 5156116"/>
              <a:gd name="connsiteX357" fmla="*/ 1903225 w 8624104"/>
              <a:gd name="connsiteY357" fmla="*/ 3832110 h 5156116"/>
              <a:gd name="connsiteX358" fmla="*/ 1904964 w 8624104"/>
              <a:gd name="connsiteY358" fmla="*/ 3817308 h 5156116"/>
              <a:gd name="connsiteX359" fmla="*/ 1894091 w 8624104"/>
              <a:gd name="connsiteY359" fmla="*/ 3803463 h 5156116"/>
              <a:gd name="connsiteX360" fmla="*/ 1839291 w 8624104"/>
              <a:gd name="connsiteY360" fmla="*/ 3796301 h 5156116"/>
              <a:gd name="connsiteX361" fmla="*/ 1809281 w 8624104"/>
              <a:gd name="connsiteY361" fmla="*/ 3792003 h 5156116"/>
              <a:gd name="connsiteX362" fmla="*/ 1563547 w 8624104"/>
              <a:gd name="connsiteY362" fmla="*/ 3734230 h 5156116"/>
              <a:gd name="connsiteX363" fmla="*/ 1553978 w 8624104"/>
              <a:gd name="connsiteY363" fmla="*/ 3734708 h 5156116"/>
              <a:gd name="connsiteX364" fmla="*/ 1547454 w 8624104"/>
              <a:gd name="connsiteY364" fmla="*/ 3741869 h 5156116"/>
              <a:gd name="connsiteX365" fmla="*/ 1543105 w 8624104"/>
              <a:gd name="connsiteY365" fmla="*/ 3756193 h 5156116"/>
              <a:gd name="connsiteX366" fmla="*/ 1550499 w 8624104"/>
              <a:gd name="connsiteY366" fmla="*/ 3771949 h 5156116"/>
              <a:gd name="connsiteX367" fmla="*/ 1566591 w 8624104"/>
              <a:gd name="connsiteY367" fmla="*/ 3776725 h 5156116"/>
              <a:gd name="connsiteX368" fmla="*/ 1634875 w 8624104"/>
              <a:gd name="connsiteY368" fmla="*/ 3796301 h 5156116"/>
              <a:gd name="connsiteX369" fmla="*/ 1647053 w 8624104"/>
              <a:gd name="connsiteY369" fmla="*/ 3799165 h 5156116"/>
              <a:gd name="connsiteX370" fmla="*/ 1650967 w 8624104"/>
              <a:gd name="connsiteY370" fmla="*/ 3800120 h 5156116"/>
              <a:gd name="connsiteX371" fmla="*/ 1654012 w 8624104"/>
              <a:gd name="connsiteY371" fmla="*/ 3800597 h 5156116"/>
              <a:gd name="connsiteX372" fmla="*/ 1665755 w 8624104"/>
              <a:gd name="connsiteY372" fmla="*/ 3791048 h 5156116"/>
              <a:gd name="connsiteX373" fmla="*/ 1669669 w 8624104"/>
              <a:gd name="connsiteY373" fmla="*/ 3776725 h 5156116"/>
              <a:gd name="connsiteX374" fmla="*/ 1668364 w 8624104"/>
              <a:gd name="connsiteY374" fmla="*/ 3767175 h 5156116"/>
              <a:gd name="connsiteX375" fmla="*/ 1660536 w 8624104"/>
              <a:gd name="connsiteY375" fmla="*/ 3761923 h 5156116"/>
              <a:gd name="connsiteX376" fmla="*/ 1656186 w 8624104"/>
              <a:gd name="connsiteY376" fmla="*/ 3760490 h 5156116"/>
              <a:gd name="connsiteX377" fmla="*/ 1645748 w 8624104"/>
              <a:gd name="connsiteY377" fmla="*/ 3758103 h 5156116"/>
              <a:gd name="connsiteX378" fmla="*/ 1577899 w 8624104"/>
              <a:gd name="connsiteY378" fmla="*/ 3738527 h 5156116"/>
              <a:gd name="connsiteX379" fmla="*/ 1563547 w 8624104"/>
              <a:gd name="connsiteY379" fmla="*/ 3734230 h 5156116"/>
              <a:gd name="connsiteX380" fmla="*/ 1342169 w 8624104"/>
              <a:gd name="connsiteY380" fmla="*/ 3646855 h 5156116"/>
              <a:gd name="connsiteX381" fmla="*/ 1326077 w 8624104"/>
              <a:gd name="connsiteY381" fmla="*/ 3653061 h 5156116"/>
              <a:gd name="connsiteX382" fmla="*/ 1319553 w 8624104"/>
              <a:gd name="connsiteY382" fmla="*/ 3666431 h 5156116"/>
              <a:gd name="connsiteX383" fmla="*/ 1319118 w 8624104"/>
              <a:gd name="connsiteY383" fmla="*/ 3675980 h 5156116"/>
              <a:gd name="connsiteX384" fmla="*/ 1325642 w 8624104"/>
              <a:gd name="connsiteY384" fmla="*/ 3683141 h 5156116"/>
              <a:gd name="connsiteX385" fmla="*/ 1379138 w 8624104"/>
              <a:gd name="connsiteY385" fmla="*/ 3707492 h 5156116"/>
              <a:gd name="connsiteX386" fmla="*/ 1405668 w 8624104"/>
              <a:gd name="connsiteY386" fmla="*/ 3718951 h 5156116"/>
              <a:gd name="connsiteX387" fmla="*/ 1420456 w 8624104"/>
              <a:gd name="connsiteY387" fmla="*/ 3724680 h 5156116"/>
              <a:gd name="connsiteX388" fmla="*/ 1425240 w 8624104"/>
              <a:gd name="connsiteY388" fmla="*/ 3725635 h 5156116"/>
              <a:gd name="connsiteX389" fmla="*/ 1436983 w 8624104"/>
              <a:gd name="connsiteY389" fmla="*/ 3717519 h 5156116"/>
              <a:gd name="connsiteX390" fmla="*/ 1442637 w 8624104"/>
              <a:gd name="connsiteY390" fmla="*/ 3704149 h 5156116"/>
              <a:gd name="connsiteX391" fmla="*/ 1442202 w 8624104"/>
              <a:gd name="connsiteY391" fmla="*/ 3694123 h 5156116"/>
              <a:gd name="connsiteX392" fmla="*/ 1435243 w 8624104"/>
              <a:gd name="connsiteY392" fmla="*/ 3687916 h 5156116"/>
              <a:gd name="connsiteX393" fmla="*/ 1420021 w 8624104"/>
              <a:gd name="connsiteY393" fmla="*/ 3681709 h 5156116"/>
              <a:gd name="connsiteX394" fmla="*/ 1394795 w 8624104"/>
              <a:gd name="connsiteY394" fmla="*/ 3671205 h 5156116"/>
              <a:gd name="connsiteX395" fmla="*/ 3828211 w 8624104"/>
              <a:gd name="connsiteY395" fmla="*/ 3563775 h 5156116"/>
              <a:gd name="connsiteX396" fmla="*/ 3816034 w 8624104"/>
              <a:gd name="connsiteY396" fmla="*/ 3576189 h 5156116"/>
              <a:gd name="connsiteX397" fmla="*/ 3816034 w 8624104"/>
              <a:gd name="connsiteY397" fmla="*/ 3679321 h 5156116"/>
              <a:gd name="connsiteX398" fmla="*/ 3819513 w 8624104"/>
              <a:gd name="connsiteY398" fmla="*/ 3687916 h 5156116"/>
              <a:gd name="connsiteX399" fmla="*/ 3828211 w 8624104"/>
              <a:gd name="connsiteY399" fmla="*/ 3691258 h 5156116"/>
              <a:gd name="connsiteX400" fmla="*/ 3843434 w 8624104"/>
              <a:gd name="connsiteY400" fmla="*/ 3691258 h 5156116"/>
              <a:gd name="connsiteX401" fmla="*/ 3855612 w 8624104"/>
              <a:gd name="connsiteY401" fmla="*/ 3679321 h 5156116"/>
              <a:gd name="connsiteX402" fmla="*/ 3855612 w 8624104"/>
              <a:gd name="connsiteY402" fmla="*/ 3576189 h 5156116"/>
              <a:gd name="connsiteX403" fmla="*/ 3851698 w 8624104"/>
              <a:gd name="connsiteY403" fmla="*/ 3567595 h 5156116"/>
              <a:gd name="connsiteX404" fmla="*/ 3843434 w 8624104"/>
              <a:gd name="connsiteY404" fmla="*/ 3563775 h 5156116"/>
              <a:gd name="connsiteX405" fmla="*/ 1126717 w 8624104"/>
              <a:gd name="connsiteY405" fmla="*/ 3528920 h 5156116"/>
              <a:gd name="connsiteX406" fmla="*/ 1119051 w 8624104"/>
              <a:gd name="connsiteY406" fmla="*/ 3534172 h 5156116"/>
              <a:gd name="connsiteX407" fmla="*/ 1110788 w 8624104"/>
              <a:gd name="connsiteY407" fmla="*/ 3546586 h 5156116"/>
              <a:gd name="connsiteX408" fmla="*/ 1109048 w 8624104"/>
              <a:gd name="connsiteY408" fmla="*/ 3556136 h 5156116"/>
              <a:gd name="connsiteX409" fmla="*/ 1114702 w 8624104"/>
              <a:gd name="connsiteY409" fmla="*/ 3563775 h 5156116"/>
              <a:gd name="connsiteX410" fmla="*/ 1157760 w 8624104"/>
              <a:gd name="connsiteY410" fmla="*/ 3591945 h 5156116"/>
              <a:gd name="connsiteX411" fmla="*/ 1179506 w 8624104"/>
              <a:gd name="connsiteY411" fmla="*/ 3604838 h 5156116"/>
              <a:gd name="connsiteX412" fmla="*/ 1189075 w 8624104"/>
              <a:gd name="connsiteY412" fmla="*/ 3610090 h 5156116"/>
              <a:gd name="connsiteX413" fmla="*/ 1202992 w 8624104"/>
              <a:gd name="connsiteY413" fmla="*/ 3618206 h 5156116"/>
              <a:gd name="connsiteX414" fmla="*/ 1209081 w 8624104"/>
              <a:gd name="connsiteY414" fmla="*/ 3619639 h 5156116"/>
              <a:gd name="connsiteX415" fmla="*/ 1212561 w 8624104"/>
              <a:gd name="connsiteY415" fmla="*/ 3619161 h 5156116"/>
              <a:gd name="connsiteX416" fmla="*/ 1219954 w 8624104"/>
              <a:gd name="connsiteY416" fmla="*/ 3613431 h 5156116"/>
              <a:gd name="connsiteX417" fmla="*/ 1227348 w 8624104"/>
              <a:gd name="connsiteY417" fmla="*/ 3600540 h 5156116"/>
              <a:gd name="connsiteX418" fmla="*/ 1228218 w 8624104"/>
              <a:gd name="connsiteY418" fmla="*/ 3590991 h 5156116"/>
              <a:gd name="connsiteX419" fmla="*/ 1222564 w 8624104"/>
              <a:gd name="connsiteY419" fmla="*/ 3583829 h 5156116"/>
              <a:gd name="connsiteX420" fmla="*/ 1209081 w 8624104"/>
              <a:gd name="connsiteY420" fmla="*/ 3575712 h 5156116"/>
              <a:gd name="connsiteX421" fmla="*/ 1199078 w 8624104"/>
              <a:gd name="connsiteY421" fmla="*/ 3570460 h 5156116"/>
              <a:gd name="connsiteX422" fmla="*/ 1179071 w 8624104"/>
              <a:gd name="connsiteY422" fmla="*/ 3558046 h 5156116"/>
              <a:gd name="connsiteX423" fmla="*/ 1136014 w 8624104"/>
              <a:gd name="connsiteY423" fmla="*/ 3530830 h 5156116"/>
              <a:gd name="connsiteX424" fmla="*/ 1126717 w 8624104"/>
              <a:gd name="connsiteY424" fmla="*/ 3528920 h 5156116"/>
              <a:gd name="connsiteX425" fmla="*/ 947255 w 8624104"/>
              <a:gd name="connsiteY425" fmla="*/ 3386637 h 5156116"/>
              <a:gd name="connsiteX426" fmla="*/ 929858 w 8624104"/>
              <a:gd name="connsiteY426" fmla="*/ 3388069 h 5156116"/>
              <a:gd name="connsiteX427" fmla="*/ 920290 w 8624104"/>
              <a:gd name="connsiteY427" fmla="*/ 3399528 h 5156116"/>
              <a:gd name="connsiteX428" fmla="*/ 916810 w 8624104"/>
              <a:gd name="connsiteY428" fmla="*/ 3408122 h 5156116"/>
              <a:gd name="connsiteX429" fmla="*/ 921160 w 8624104"/>
              <a:gd name="connsiteY429" fmla="*/ 3417194 h 5156116"/>
              <a:gd name="connsiteX430" fmla="*/ 960738 w 8624104"/>
              <a:gd name="connsiteY430" fmla="*/ 3451094 h 5156116"/>
              <a:gd name="connsiteX431" fmla="*/ 1001621 w 8624104"/>
              <a:gd name="connsiteY431" fmla="*/ 3483084 h 5156116"/>
              <a:gd name="connsiteX432" fmla="*/ 1009015 w 8624104"/>
              <a:gd name="connsiteY432" fmla="*/ 3485949 h 5156116"/>
              <a:gd name="connsiteX433" fmla="*/ 1010754 w 8624104"/>
              <a:gd name="connsiteY433" fmla="*/ 3485949 h 5156116"/>
              <a:gd name="connsiteX434" fmla="*/ 1019018 w 8624104"/>
              <a:gd name="connsiteY434" fmla="*/ 3481174 h 5156116"/>
              <a:gd name="connsiteX435" fmla="*/ 1028152 w 8624104"/>
              <a:gd name="connsiteY435" fmla="*/ 3469237 h 5156116"/>
              <a:gd name="connsiteX436" fmla="*/ 1025977 w 8624104"/>
              <a:gd name="connsiteY436" fmla="*/ 3451571 h 5156116"/>
              <a:gd name="connsiteX437" fmla="*/ 985964 w 8624104"/>
              <a:gd name="connsiteY437" fmla="*/ 3420536 h 5156116"/>
              <a:gd name="connsiteX438" fmla="*/ 3828646 w 8624104"/>
              <a:gd name="connsiteY438" fmla="*/ 3324088 h 5156116"/>
              <a:gd name="connsiteX439" fmla="*/ 3816034 w 8624104"/>
              <a:gd name="connsiteY439" fmla="*/ 3336502 h 5156116"/>
              <a:gd name="connsiteX440" fmla="*/ 3816034 w 8624104"/>
              <a:gd name="connsiteY440" fmla="*/ 3439157 h 5156116"/>
              <a:gd name="connsiteX441" fmla="*/ 3828646 w 8624104"/>
              <a:gd name="connsiteY441" fmla="*/ 3451571 h 5156116"/>
              <a:gd name="connsiteX442" fmla="*/ 3843434 w 8624104"/>
              <a:gd name="connsiteY442" fmla="*/ 3451571 h 5156116"/>
              <a:gd name="connsiteX443" fmla="*/ 3852132 w 8624104"/>
              <a:gd name="connsiteY443" fmla="*/ 3447752 h 5156116"/>
              <a:gd name="connsiteX444" fmla="*/ 3856047 w 8624104"/>
              <a:gd name="connsiteY444" fmla="*/ 3439157 h 5156116"/>
              <a:gd name="connsiteX445" fmla="*/ 3856047 w 8624104"/>
              <a:gd name="connsiteY445" fmla="*/ 3336502 h 5156116"/>
              <a:gd name="connsiteX446" fmla="*/ 3852132 w 8624104"/>
              <a:gd name="connsiteY446" fmla="*/ 3327909 h 5156116"/>
              <a:gd name="connsiteX447" fmla="*/ 3843434 w 8624104"/>
              <a:gd name="connsiteY447" fmla="*/ 3324088 h 5156116"/>
              <a:gd name="connsiteX448" fmla="*/ 777634 w 8624104"/>
              <a:gd name="connsiteY448" fmla="*/ 3222389 h 5156116"/>
              <a:gd name="connsiteX449" fmla="*/ 768500 w 8624104"/>
              <a:gd name="connsiteY449" fmla="*/ 3225253 h 5156116"/>
              <a:gd name="connsiteX450" fmla="*/ 757627 w 8624104"/>
              <a:gd name="connsiteY450" fmla="*/ 3235280 h 5156116"/>
              <a:gd name="connsiteX451" fmla="*/ 756322 w 8624104"/>
              <a:gd name="connsiteY451" fmla="*/ 3252946 h 5156116"/>
              <a:gd name="connsiteX452" fmla="*/ 785462 w 8624104"/>
              <a:gd name="connsiteY452" fmla="*/ 3284936 h 5156116"/>
              <a:gd name="connsiteX453" fmla="*/ 785897 w 8624104"/>
              <a:gd name="connsiteY453" fmla="*/ 3285891 h 5156116"/>
              <a:gd name="connsiteX454" fmla="*/ 790246 w 8624104"/>
              <a:gd name="connsiteY454" fmla="*/ 3290189 h 5156116"/>
              <a:gd name="connsiteX455" fmla="*/ 790681 w 8624104"/>
              <a:gd name="connsiteY455" fmla="*/ 3290666 h 5156116"/>
              <a:gd name="connsiteX456" fmla="*/ 821126 w 8624104"/>
              <a:gd name="connsiteY456" fmla="*/ 3322179 h 5156116"/>
              <a:gd name="connsiteX457" fmla="*/ 829390 w 8624104"/>
              <a:gd name="connsiteY457" fmla="*/ 3325998 h 5156116"/>
              <a:gd name="connsiteX458" fmla="*/ 829825 w 8624104"/>
              <a:gd name="connsiteY458" fmla="*/ 3325998 h 5156116"/>
              <a:gd name="connsiteX459" fmla="*/ 838523 w 8624104"/>
              <a:gd name="connsiteY459" fmla="*/ 3322656 h 5156116"/>
              <a:gd name="connsiteX460" fmla="*/ 848962 w 8624104"/>
              <a:gd name="connsiteY460" fmla="*/ 3312152 h 5156116"/>
              <a:gd name="connsiteX461" fmla="*/ 849397 w 8624104"/>
              <a:gd name="connsiteY461" fmla="*/ 3294486 h 5156116"/>
              <a:gd name="connsiteX462" fmla="*/ 818952 w 8624104"/>
              <a:gd name="connsiteY462" fmla="*/ 3262496 h 5156116"/>
              <a:gd name="connsiteX463" fmla="*/ 786332 w 8624104"/>
              <a:gd name="connsiteY463" fmla="*/ 3226686 h 5156116"/>
              <a:gd name="connsiteX464" fmla="*/ 777634 w 8624104"/>
              <a:gd name="connsiteY464" fmla="*/ 3222389 h 5156116"/>
              <a:gd name="connsiteX465" fmla="*/ 3829081 w 8624104"/>
              <a:gd name="connsiteY465" fmla="*/ 3084402 h 5156116"/>
              <a:gd name="connsiteX466" fmla="*/ 3816903 w 8624104"/>
              <a:gd name="connsiteY466" fmla="*/ 3096816 h 5156116"/>
              <a:gd name="connsiteX467" fmla="*/ 3816903 w 8624104"/>
              <a:gd name="connsiteY467" fmla="*/ 3199470 h 5156116"/>
              <a:gd name="connsiteX468" fmla="*/ 3829081 w 8624104"/>
              <a:gd name="connsiteY468" fmla="*/ 3211885 h 5156116"/>
              <a:gd name="connsiteX469" fmla="*/ 3843869 w 8624104"/>
              <a:gd name="connsiteY469" fmla="*/ 3211885 h 5156116"/>
              <a:gd name="connsiteX470" fmla="*/ 3852567 w 8624104"/>
              <a:gd name="connsiteY470" fmla="*/ 3208066 h 5156116"/>
              <a:gd name="connsiteX471" fmla="*/ 3856047 w 8624104"/>
              <a:gd name="connsiteY471" fmla="*/ 3199470 h 5156116"/>
              <a:gd name="connsiteX472" fmla="*/ 3856483 w 8624104"/>
              <a:gd name="connsiteY472" fmla="*/ 3096816 h 5156116"/>
              <a:gd name="connsiteX473" fmla="*/ 3852567 w 8624104"/>
              <a:gd name="connsiteY473" fmla="*/ 3088221 h 5156116"/>
              <a:gd name="connsiteX474" fmla="*/ 3843869 w 8624104"/>
              <a:gd name="connsiteY474" fmla="*/ 3084402 h 5156116"/>
              <a:gd name="connsiteX475" fmla="*/ 634543 w 8624104"/>
              <a:gd name="connsiteY475" fmla="*/ 3033313 h 5156116"/>
              <a:gd name="connsiteX476" fmla="*/ 624974 w 8624104"/>
              <a:gd name="connsiteY476" fmla="*/ 3035223 h 5156116"/>
              <a:gd name="connsiteX477" fmla="*/ 612796 w 8624104"/>
              <a:gd name="connsiteY477" fmla="*/ 3043340 h 5156116"/>
              <a:gd name="connsiteX478" fmla="*/ 608882 w 8624104"/>
              <a:gd name="connsiteY478" fmla="*/ 3060051 h 5156116"/>
              <a:gd name="connsiteX479" fmla="*/ 618015 w 8624104"/>
              <a:gd name="connsiteY479" fmla="*/ 3074375 h 5156116"/>
              <a:gd name="connsiteX480" fmla="*/ 658899 w 8624104"/>
              <a:gd name="connsiteY480" fmla="*/ 3132149 h 5156116"/>
              <a:gd name="connsiteX481" fmla="*/ 668902 w 8624104"/>
              <a:gd name="connsiteY481" fmla="*/ 3145517 h 5156116"/>
              <a:gd name="connsiteX482" fmla="*/ 678905 w 8624104"/>
              <a:gd name="connsiteY482" fmla="*/ 3150292 h 5156116"/>
              <a:gd name="connsiteX483" fmla="*/ 685864 w 8624104"/>
              <a:gd name="connsiteY483" fmla="*/ 3147904 h 5156116"/>
              <a:gd name="connsiteX484" fmla="*/ 698042 w 8624104"/>
              <a:gd name="connsiteY484" fmla="*/ 3138833 h 5156116"/>
              <a:gd name="connsiteX485" fmla="*/ 702826 w 8624104"/>
              <a:gd name="connsiteY485" fmla="*/ 3131193 h 5156116"/>
              <a:gd name="connsiteX486" fmla="*/ 700217 w 8624104"/>
              <a:gd name="connsiteY486" fmla="*/ 3121644 h 5156116"/>
              <a:gd name="connsiteX487" fmla="*/ 691518 w 8624104"/>
              <a:gd name="connsiteY487" fmla="*/ 3109230 h 5156116"/>
              <a:gd name="connsiteX488" fmla="*/ 650635 w 8624104"/>
              <a:gd name="connsiteY488" fmla="*/ 3051934 h 5156116"/>
              <a:gd name="connsiteX489" fmla="*/ 642371 w 8624104"/>
              <a:gd name="connsiteY489" fmla="*/ 3039043 h 5156116"/>
              <a:gd name="connsiteX490" fmla="*/ 634543 w 8624104"/>
              <a:gd name="connsiteY490" fmla="*/ 3033313 h 5156116"/>
              <a:gd name="connsiteX491" fmla="*/ 3829081 w 8624104"/>
              <a:gd name="connsiteY491" fmla="*/ 2844715 h 5156116"/>
              <a:gd name="connsiteX492" fmla="*/ 3820383 w 8624104"/>
              <a:gd name="connsiteY492" fmla="*/ 2848057 h 5156116"/>
              <a:gd name="connsiteX493" fmla="*/ 3816903 w 8624104"/>
              <a:gd name="connsiteY493" fmla="*/ 2856652 h 5156116"/>
              <a:gd name="connsiteX494" fmla="*/ 3816903 w 8624104"/>
              <a:gd name="connsiteY494" fmla="*/ 2959784 h 5156116"/>
              <a:gd name="connsiteX495" fmla="*/ 3829081 w 8624104"/>
              <a:gd name="connsiteY495" fmla="*/ 2972198 h 5156116"/>
              <a:gd name="connsiteX496" fmla="*/ 3843869 w 8624104"/>
              <a:gd name="connsiteY496" fmla="*/ 2972198 h 5156116"/>
              <a:gd name="connsiteX497" fmla="*/ 3852567 w 8624104"/>
              <a:gd name="connsiteY497" fmla="*/ 2968378 h 5156116"/>
              <a:gd name="connsiteX498" fmla="*/ 3856483 w 8624104"/>
              <a:gd name="connsiteY498" fmla="*/ 2959784 h 5156116"/>
              <a:gd name="connsiteX499" fmla="*/ 3856483 w 8624104"/>
              <a:gd name="connsiteY499" fmla="*/ 2856652 h 5156116"/>
              <a:gd name="connsiteX500" fmla="*/ 3843869 w 8624104"/>
              <a:gd name="connsiteY500" fmla="*/ 2844715 h 5156116"/>
              <a:gd name="connsiteX501" fmla="*/ 516950 w 8624104"/>
              <a:gd name="connsiteY501" fmla="*/ 2826512 h 5156116"/>
              <a:gd name="connsiteX502" fmla="*/ 507544 w 8624104"/>
              <a:gd name="connsiteY502" fmla="*/ 2827049 h 5156116"/>
              <a:gd name="connsiteX503" fmla="*/ 494061 w 8624104"/>
              <a:gd name="connsiteY503" fmla="*/ 2833733 h 5156116"/>
              <a:gd name="connsiteX504" fmla="*/ 487972 w 8624104"/>
              <a:gd name="connsiteY504" fmla="*/ 2840895 h 5156116"/>
              <a:gd name="connsiteX505" fmla="*/ 488842 w 8624104"/>
              <a:gd name="connsiteY505" fmla="*/ 2850445 h 5156116"/>
              <a:gd name="connsiteX506" fmla="*/ 518417 w 8624104"/>
              <a:gd name="connsiteY506" fmla="*/ 2908696 h 5156116"/>
              <a:gd name="connsiteX507" fmla="*/ 528855 w 8624104"/>
              <a:gd name="connsiteY507" fmla="*/ 2928272 h 5156116"/>
              <a:gd name="connsiteX508" fmla="*/ 537119 w 8624104"/>
              <a:gd name="connsiteY508" fmla="*/ 2942595 h 5156116"/>
              <a:gd name="connsiteX509" fmla="*/ 547992 w 8624104"/>
              <a:gd name="connsiteY509" fmla="*/ 2948802 h 5156116"/>
              <a:gd name="connsiteX510" fmla="*/ 553646 w 8624104"/>
              <a:gd name="connsiteY510" fmla="*/ 2946892 h 5156116"/>
              <a:gd name="connsiteX511" fmla="*/ 566694 w 8624104"/>
              <a:gd name="connsiteY511" fmla="*/ 2939730 h 5156116"/>
              <a:gd name="connsiteX512" fmla="*/ 572783 w 8624104"/>
              <a:gd name="connsiteY512" fmla="*/ 2932091 h 5156116"/>
              <a:gd name="connsiteX513" fmla="*/ 571478 w 8624104"/>
              <a:gd name="connsiteY513" fmla="*/ 2923019 h 5156116"/>
              <a:gd name="connsiteX514" fmla="*/ 563650 w 8624104"/>
              <a:gd name="connsiteY514" fmla="*/ 2909173 h 5156116"/>
              <a:gd name="connsiteX515" fmla="*/ 553211 w 8624104"/>
              <a:gd name="connsiteY515" fmla="*/ 2889597 h 5156116"/>
              <a:gd name="connsiteX516" fmla="*/ 524071 w 8624104"/>
              <a:gd name="connsiteY516" fmla="*/ 2832779 h 5156116"/>
              <a:gd name="connsiteX517" fmla="*/ 516950 w 8624104"/>
              <a:gd name="connsiteY517" fmla="*/ 2826512 h 5156116"/>
              <a:gd name="connsiteX518" fmla="*/ 3829517 w 8624104"/>
              <a:gd name="connsiteY518" fmla="*/ 2604551 h 5156116"/>
              <a:gd name="connsiteX519" fmla="*/ 3820819 w 8624104"/>
              <a:gd name="connsiteY519" fmla="*/ 2608371 h 5156116"/>
              <a:gd name="connsiteX520" fmla="*/ 3816903 w 8624104"/>
              <a:gd name="connsiteY520" fmla="*/ 2616965 h 5156116"/>
              <a:gd name="connsiteX521" fmla="*/ 3816903 w 8624104"/>
              <a:gd name="connsiteY521" fmla="*/ 2720098 h 5156116"/>
              <a:gd name="connsiteX522" fmla="*/ 3829517 w 8624104"/>
              <a:gd name="connsiteY522" fmla="*/ 2732034 h 5156116"/>
              <a:gd name="connsiteX523" fmla="*/ 3844304 w 8624104"/>
              <a:gd name="connsiteY523" fmla="*/ 2732034 h 5156116"/>
              <a:gd name="connsiteX524" fmla="*/ 3853002 w 8624104"/>
              <a:gd name="connsiteY524" fmla="*/ 2728691 h 5156116"/>
              <a:gd name="connsiteX525" fmla="*/ 3856483 w 8624104"/>
              <a:gd name="connsiteY525" fmla="*/ 2720098 h 5156116"/>
              <a:gd name="connsiteX526" fmla="*/ 3856483 w 8624104"/>
              <a:gd name="connsiteY526" fmla="*/ 2616965 h 5156116"/>
              <a:gd name="connsiteX527" fmla="*/ 3844304 w 8624104"/>
              <a:gd name="connsiteY527" fmla="*/ 2604551 h 5156116"/>
              <a:gd name="connsiteX528" fmla="*/ 421428 w 8624104"/>
              <a:gd name="connsiteY528" fmla="*/ 2604551 h 5156116"/>
              <a:gd name="connsiteX529" fmla="*/ 407511 w 8624104"/>
              <a:gd name="connsiteY529" fmla="*/ 2608848 h 5156116"/>
              <a:gd name="connsiteX530" fmla="*/ 400117 w 8624104"/>
              <a:gd name="connsiteY530" fmla="*/ 2615055 h 5156116"/>
              <a:gd name="connsiteX531" fmla="*/ 399247 w 8624104"/>
              <a:gd name="connsiteY531" fmla="*/ 2624605 h 5156116"/>
              <a:gd name="connsiteX532" fmla="*/ 415774 w 8624104"/>
              <a:gd name="connsiteY532" fmla="*/ 2673306 h 5156116"/>
              <a:gd name="connsiteX533" fmla="*/ 427952 w 8624104"/>
              <a:gd name="connsiteY533" fmla="*/ 2707683 h 5156116"/>
              <a:gd name="connsiteX534" fmla="*/ 434041 w 8624104"/>
              <a:gd name="connsiteY534" fmla="*/ 2722485 h 5156116"/>
              <a:gd name="connsiteX535" fmla="*/ 445784 w 8624104"/>
              <a:gd name="connsiteY535" fmla="*/ 2730601 h 5156116"/>
              <a:gd name="connsiteX536" fmla="*/ 450134 w 8624104"/>
              <a:gd name="connsiteY536" fmla="*/ 2729647 h 5156116"/>
              <a:gd name="connsiteX537" fmla="*/ 464051 w 8624104"/>
              <a:gd name="connsiteY537" fmla="*/ 2724394 h 5156116"/>
              <a:gd name="connsiteX538" fmla="*/ 471010 w 8624104"/>
              <a:gd name="connsiteY538" fmla="*/ 2717710 h 5156116"/>
              <a:gd name="connsiteX539" fmla="*/ 471010 w 8624104"/>
              <a:gd name="connsiteY539" fmla="*/ 2708160 h 5156116"/>
              <a:gd name="connsiteX540" fmla="*/ 465356 w 8624104"/>
              <a:gd name="connsiteY540" fmla="*/ 2693360 h 5156116"/>
              <a:gd name="connsiteX541" fmla="*/ 453178 w 8624104"/>
              <a:gd name="connsiteY541" fmla="*/ 2660892 h 5156116"/>
              <a:gd name="connsiteX542" fmla="*/ 437086 w 8624104"/>
              <a:gd name="connsiteY542" fmla="*/ 2612191 h 5156116"/>
              <a:gd name="connsiteX543" fmla="*/ 421428 w 8624104"/>
              <a:gd name="connsiteY543" fmla="*/ 2604551 h 5156116"/>
              <a:gd name="connsiteX544" fmla="*/ 366628 w 8624104"/>
              <a:gd name="connsiteY544" fmla="*/ 2372504 h 5156116"/>
              <a:gd name="connsiteX545" fmla="*/ 351840 w 8624104"/>
              <a:gd name="connsiteY545" fmla="*/ 2374891 h 5156116"/>
              <a:gd name="connsiteX546" fmla="*/ 343577 w 8624104"/>
              <a:gd name="connsiteY546" fmla="*/ 2380143 h 5156116"/>
              <a:gd name="connsiteX547" fmla="*/ 341402 w 8624104"/>
              <a:gd name="connsiteY547" fmla="*/ 2389215 h 5156116"/>
              <a:gd name="connsiteX548" fmla="*/ 350970 w 8624104"/>
              <a:gd name="connsiteY548" fmla="*/ 2440781 h 5156116"/>
              <a:gd name="connsiteX549" fmla="*/ 362278 w 8624104"/>
              <a:gd name="connsiteY549" fmla="*/ 2490915 h 5156116"/>
              <a:gd name="connsiteX550" fmla="*/ 367932 w 8624104"/>
              <a:gd name="connsiteY550" fmla="*/ 2499031 h 5156116"/>
              <a:gd name="connsiteX551" fmla="*/ 374456 w 8624104"/>
              <a:gd name="connsiteY551" fmla="*/ 2500941 h 5156116"/>
              <a:gd name="connsiteX552" fmla="*/ 377066 w 8624104"/>
              <a:gd name="connsiteY552" fmla="*/ 2500464 h 5156116"/>
              <a:gd name="connsiteX553" fmla="*/ 391853 w 8624104"/>
              <a:gd name="connsiteY553" fmla="*/ 2497122 h 5156116"/>
              <a:gd name="connsiteX554" fmla="*/ 401422 w 8624104"/>
              <a:gd name="connsiteY554" fmla="*/ 2481843 h 5156116"/>
              <a:gd name="connsiteX555" fmla="*/ 390114 w 8624104"/>
              <a:gd name="connsiteY555" fmla="*/ 2432664 h 5156116"/>
              <a:gd name="connsiteX556" fmla="*/ 380980 w 8624104"/>
              <a:gd name="connsiteY556" fmla="*/ 2382053 h 5156116"/>
              <a:gd name="connsiteX557" fmla="*/ 366628 w 8624104"/>
              <a:gd name="connsiteY557" fmla="*/ 2372504 h 5156116"/>
              <a:gd name="connsiteX558" fmla="*/ 3829517 w 8624104"/>
              <a:gd name="connsiteY558" fmla="*/ 2364864 h 5156116"/>
              <a:gd name="connsiteX559" fmla="*/ 3817339 w 8624104"/>
              <a:gd name="connsiteY559" fmla="*/ 2377278 h 5156116"/>
              <a:gd name="connsiteX560" fmla="*/ 3817339 w 8624104"/>
              <a:gd name="connsiteY560" fmla="*/ 2479933 h 5156116"/>
              <a:gd name="connsiteX561" fmla="*/ 3829517 w 8624104"/>
              <a:gd name="connsiteY561" fmla="*/ 2492347 h 5156116"/>
              <a:gd name="connsiteX562" fmla="*/ 3844739 w 8624104"/>
              <a:gd name="connsiteY562" fmla="*/ 2492347 h 5156116"/>
              <a:gd name="connsiteX563" fmla="*/ 3853002 w 8624104"/>
              <a:gd name="connsiteY563" fmla="*/ 2489005 h 5156116"/>
              <a:gd name="connsiteX564" fmla="*/ 3856917 w 8624104"/>
              <a:gd name="connsiteY564" fmla="*/ 2479933 h 5156116"/>
              <a:gd name="connsiteX565" fmla="*/ 3856483 w 8624104"/>
              <a:gd name="connsiteY565" fmla="*/ 2377278 h 5156116"/>
              <a:gd name="connsiteX566" fmla="*/ 3853002 w 8624104"/>
              <a:gd name="connsiteY566" fmla="*/ 2368684 h 5156116"/>
              <a:gd name="connsiteX567" fmla="*/ 3844304 w 8624104"/>
              <a:gd name="connsiteY567" fmla="*/ 2364864 h 5156116"/>
              <a:gd name="connsiteX568" fmla="*/ 343141 w 8624104"/>
              <a:gd name="connsiteY568" fmla="*/ 2135204 h 5156116"/>
              <a:gd name="connsiteX569" fmla="*/ 328354 w 8624104"/>
              <a:gd name="connsiteY569" fmla="*/ 2135682 h 5156116"/>
              <a:gd name="connsiteX570" fmla="*/ 316176 w 8624104"/>
              <a:gd name="connsiteY570" fmla="*/ 2148096 h 5156116"/>
              <a:gd name="connsiteX571" fmla="*/ 318786 w 8624104"/>
              <a:gd name="connsiteY571" fmla="*/ 2200617 h 5156116"/>
              <a:gd name="connsiteX572" fmla="*/ 322700 w 8624104"/>
              <a:gd name="connsiteY572" fmla="*/ 2251706 h 5156116"/>
              <a:gd name="connsiteX573" fmla="*/ 327049 w 8624104"/>
              <a:gd name="connsiteY573" fmla="*/ 2260777 h 5156116"/>
              <a:gd name="connsiteX574" fmla="*/ 334878 w 8624104"/>
              <a:gd name="connsiteY574" fmla="*/ 2263642 h 5156116"/>
              <a:gd name="connsiteX575" fmla="*/ 336618 w 8624104"/>
              <a:gd name="connsiteY575" fmla="*/ 2263642 h 5156116"/>
              <a:gd name="connsiteX576" fmla="*/ 351405 w 8624104"/>
              <a:gd name="connsiteY576" fmla="*/ 2262210 h 5156116"/>
              <a:gd name="connsiteX577" fmla="*/ 362713 w 8624104"/>
              <a:gd name="connsiteY577" fmla="*/ 2248841 h 5156116"/>
              <a:gd name="connsiteX578" fmla="*/ 358799 w 8624104"/>
              <a:gd name="connsiteY578" fmla="*/ 2197752 h 5156116"/>
              <a:gd name="connsiteX579" fmla="*/ 356189 w 8624104"/>
              <a:gd name="connsiteY579" fmla="*/ 2147618 h 5156116"/>
              <a:gd name="connsiteX580" fmla="*/ 352275 w 8624104"/>
              <a:gd name="connsiteY580" fmla="*/ 2138547 h 5156116"/>
              <a:gd name="connsiteX581" fmla="*/ 343141 w 8624104"/>
              <a:gd name="connsiteY581" fmla="*/ 2135204 h 5156116"/>
              <a:gd name="connsiteX582" fmla="*/ 3829951 w 8624104"/>
              <a:gd name="connsiteY582" fmla="*/ 2125178 h 5156116"/>
              <a:gd name="connsiteX583" fmla="*/ 3821253 w 8624104"/>
              <a:gd name="connsiteY583" fmla="*/ 2128997 h 5156116"/>
              <a:gd name="connsiteX584" fmla="*/ 3817339 w 8624104"/>
              <a:gd name="connsiteY584" fmla="*/ 2137591 h 5156116"/>
              <a:gd name="connsiteX585" fmla="*/ 3817339 w 8624104"/>
              <a:gd name="connsiteY585" fmla="*/ 2240246 h 5156116"/>
              <a:gd name="connsiteX586" fmla="*/ 3829951 w 8624104"/>
              <a:gd name="connsiteY586" fmla="*/ 2252660 h 5156116"/>
              <a:gd name="connsiteX587" fmla="*/ 3844739 w 8624104"/>
              <a:gd name="connsiteY587" fmla="*/ 2252660 h 5156116"/>
              <a:gd name="connsiteX588" fmla="*/ 3853437 w 8624104"/>
              <a:gd name="connsiteY588" fmla="*/ 2248841 h 5156116"/>
              <a:gd name="connsiteX589" fmla="*/ 3857352 w 8624104"/>
              <a:gd name="connsiteY589" fmla="*/ 2240246 h 5156116"/>
              <a:gd name="connsiteX590" fmla="*/ 3857352 w 8624104"/>
              <a:gd name="connsiteY590" fmla="*/ 2137591 h 5156116"/>
              <a:gd name="connsiteX591" fmla="*/ 3844739 w 8624104"/>
              <a:gd name="connsiteY591" fmla="*/ 2125178 h 5156116"/>
              <a:gd name="connsiteX592" fmla="*/ 337053 w 8624104"/>
              <a:gd name="connsiteY592" fmla="*/ 1895040 h 5156116"/>
              <a:gd name="connsiteX593" fmla="*/ 327919 w 8624104"/>
              <a:gd name="connsiteY593" fmla="*/ 1897905 h 5156116"/>
              <a:gd name="connsiteX594" fmla="*/ 323570 w 8624104"/>
              <a:gd name="connsiteY594" fmla="*/ 1906499 h 5156116"/>
              <a:gd name="connsiteX595" fmla="*/ 318351 w 8624104"/>
              <a:gd name="connsiteY595" fmla="*/ 1971912 h 5156116"/>
              <a:gd name="connsiteX596" fmla="*/ 317046 w 8624104"/>
              <a:gd name="connsiteY596" fmla="*/ 1993875 h 5156116"/>
              <a:gd name="connsiteX597" fmla="*/ 316611 w 8624104"/>
              <a:gd name="connsiteY597" fmla="*/ 2010109 h 5156116"/>
              <a:gd name="connsiteX598" fmla="*/ 328354 w 8624104"/>
              <a:gd name="connsiteY598" fmla="*/ 2023000 h 5156116"/>
              <a:gd name="connsiteX599" fmla="*/ 343141 w 8624104"/>
              <a:gd name="connsiteY599" fmla="*/ 2023478 h 5156116"/>
              <a:gd name="connsiteX600" fmla="*/ 343577 w 8624104"/>
              <a:gd name="connsiteY600" fmla="*/ 2023478 h 5156116"/>
              <a:gd name="connsiteX601" fmla="*/ 352275 w 8624104"/>
              <a:gd name="connsiteY601" fmla="*/ 2020136 h 5156116"/>
              <a:gd name="connsiteX602" fmla="*/ 356189 w 8624104"/>
              <a:gd name="connsiteY602" fmla="*/ 2011541 h 5156116"/>
              <a:gd name="connsiteX603" fmla="*/ 356624 w 8624104"/>
              <a:gd name="connsiteY603" fmla="*/ 1995308 h 5156116"/>
              <a:gd name="connsiteX604" fmla="*/ 357929 w 8624104"/>
              <a:gd name="connsiteY604" fmla="*/ 1974777 h 5156116"/>
              <a:gd name="connsiteX605" fmla="*/ 362713 w 8624104"/>
              <a:gd name="connsiteY605" fmla="*/ 1909841 h 5156116"/>
              <a:gd name="connsiteX606" fmla="*/ 351840 w 8624104"/>
              <a:gd name="connsiteY606" fmla="*/ 1896473 h 5156116"/>
              <a:gd name="connsiteX607" fmla="*/ 3834735 w 8624104"/>
              <a:gd name="connsiteY607" fmla="*/ 1885013 h 5156116"/>
              <a:gd name="connsiteX608" fmla="*/ 3819948 w 8624104"/>
              <a:gd name="connsiteY608" fmla="*/ 1886446 h 5156116"/>
              <a:gd name="connsiteX609" fmla="*/ 3811250 w 8624104"/>
              <a:gd name="connsiteY609" fmla="*/ 1891220 h 5156116"/>
              <a:gd name="connsiteX610" fmla="*/ 3809075 w 8624104"/>
              <a:gd name="connsiteY610" fmla="*/ 1900770 h 5156116"/>
              <a:gd name="connsiteX611" fmla="*/ 3810379 w 8624104"/>
              <a:gd name="connsiteY611" fmla="*/ 1917958 h 5156116"/>
              <a:gd name="connsiteX612" fmla="*/ 3815599 w 8624104"/>
              <a:gd name="connsiteY612" fmla="*/ 1986236 h 5156116"/>
              <a:gd name="connsiteX613" fmla="*/ 3816034 w 8624104"/>
              <a:gd name="connsiteY613" fmla="*/ 2001037 h 5156116"/>
              <a:gd name="connsiteX614" fmla="*/ 3819948 w 8624104"/>
              <a:gd name="connsiteY614" fmla="*/ 2010109 h 5156116"/>
              <a:gd name="connsiteX615" fmla="*/ 3828646 w 8624104"/>
              <a:gd name="connsiteY615" fmla="*/ 2013451 h 5156116"/>
              <a:gd name="connsiteX616" fmla="*/ 3829081 w 8624104"/>
              <a:gd name="connsiteY616" fmla="*/ 2013451 h 5156116"/>
              <a:gd name="connsiteX617" fmla="*/ 3843869 w 8624104"/>
              <a:gd name="connsiteY617" fmla="*/ 2012496 h 5156116"/>
              <a:gd name="connsiteX618" fmla="*/ 3855612 w 8624104"/>
              <a:gd name="connsiteY618" fmla="*/ 2000082 h 5156116"/>
              <a:gd name="connsiteX619" fmla="*/ 3854307 w 8624104"/>
              <a:gd name="connsiteY619" fmla="*/ 1983371 h 5156116"/>
              <a:gd name="connsiteX620" fmla="*/ 3849089 w 8624104"/>
              <a:gd name="connsiteY620" fmla="*/ 1912706 h 5156116"/>
              <a:gd name="connsiteX621" fmla="*/ 3847348 w 8624104"/>
              <a:gd name="connsiteY621" fmla="*/ 1895518 h 5156116"/>
              <a:gd name="connsiteX622" fmla="*/ 3834735 w 8624104"/>
              <a:gd name="connsiteY622" fmla="*/ 1885013 h 5156116"/>
              <a:gd name="connsiteX623" fmla="*/ 379241 w 8624104"/>
              <a:gd name="connsiteY623" fmla="*/ 1658218 h 5156116"/>
              <a:gd name="connsiteX624" fmla="*/ 369672 w 8624104"/>
              <a:gd name="connsiteY624" fmla="*/ 1659651 h 5156116"/>
              <a:gd name="connsiteX625" fmla="*/ 364018 w 8624104"/>
              <a:gd name="connsiteY625" fmla="*/ 1667768 h 5156116"/>
              <a:gd name="connsiteX626" fmla="*/ 352710 w 8624104"/>
              <a:gd name="connsiteY626" fmla="*/ 1717901 h 5156116"/>
              <a:gd name="connsiteX627" fmla="*/ 347491 w 8624104"/>
              <a:gd name="connsiteY627" fmla="*/ 1743207 h 5156116"/>
              <a:gd name="connsiteX628" fmla="*/ 342707 w 8624104"/>
              <a:gd name="connsiteY628" fmla="*/ 1768990 h 5156116"/>
              <a:gd name="connsiteX629" fmla="*/ 352710 w 8624104"/>
              <a:gd name="connsiteY629" fmla="*/ 1783314 h 5156116"/>
              <a:gd name="connsiteX630" fmla="*/ 367497 w 8624104"/>
              <a:gd name="connsiteY630" fmla="*/ 1785701 h 5156116"/>
              <a:gd name="connsiteX631" fmla="*/ 369672 w 8624104"/>
              <a:gd name="connsiteY631" fmla="*/ 1786178 h 5156116"/>
              <a:gd name="connsiteX632" fmla="*/ 381850 w 8624104"/>
              <a:gd name="connsiteY632" fmla="*/ 1776152 h 5156116"/>
              <a:gd name="connsiteX633" fmla="*/ 384895 w 8624104"/>
              <a:gd name="connsiteY633" fmla="*/ 1760395 h 5156116"/>
              <a:gd name="connsiteX634" fmla="*/ 387069 w 8624104"/>
              <a:gd name="connsiteY634" fmla="*/ 1748936 h 5156116"/>
              <a:gd name="connsiteX635" fmla="*/ 390984 w 8624104"/>
              <a:gd name="connsiteY635" fmla="*/ 1726496 h 5156116"/>
              <a:gd name="connsiteX636" fmla="*/ 402727 w 8624104"/>
              <a:gd name="connsiteY636" fmla="*/ 1676362 h 5156116"/>
              <a:gd name="connsiteX637" fmla="*/ 393593 w 8624104"/>
              <a:gd name="connsiteY637" fmla="*/ 1661561 h 5156116"/>
              <a:gd name="connsiteX638" fmla="*/ 3792547 w 8624104"/>
              <a:gd name="connsiteY638" fmla="*/ 1657263 h 5156116"/>
              <a:gd name="connsiteX639" fmla="*/ 3778196 w 8624104"/>
              <a:gd name="connsiteY639" fmla="*/ 1660606 h 5156116"/>
              <a:gd name="connsiteX640" fmla="*/ 3768626 w 8624104"/>
              <a:gd name="connsiteY640" fmla="*/ 1675407 h 5156116"/>
              <a:gd name="connsiteX641" fmla="*/ 3779935 w 8624104"/>
              <a:gd name="connsiteY641" fmla="*/ 1724108 h 5156116"/>
              <a:gd name="connsiteX642" fmla="*/ 3780805 w 8624104"/>
              <a:gd name="connsiteY642" fmla="*/ 1728405 h 5156116"/>
              <a:gd name="connsiteX643" fmla="*/ 3783414 w 8624104"/>
              <a:gd name="connsiteY643" fmla="*/ 1741774 h 5156116"/>
              <a:gd name="connsiteX644" fmla="*/ 3787763 w 8624104"/>
              <a:gd name="connsiteY644" fmla="*/ 1766125 h 5156116"/>
              <a:gd name="connsiteX645" fmla="*/ 3792983 w 8624104"/>
              <a:gd name="connsiteY645" fmla="*/ 1774242 h 5156116"/>
              <a:gd name="connsiteX646" fmla="*/ 3800376 w 8624104"/>
              <a:gd name="connsiteY646" fmla="*/ 1776152 h 5156116"/>
              <a:gd name="connsiteX647" fmla="*/ 3802552 w 8624104"/>
              <a:gd name="connsiteY647" fmla="*/ 1776152 h 5156116"/>
              <a:gd name="connsiteX648" fmla="*/ 3817339 w 8624104"/>
              <a:gd name="connsiteY648" fmla="*/ 1773287 h 5156116"/>
              <a:gd name="connsiteX649" fmla="*/ 3827342 w 8624104"/>
              <a:gd name="connsiteY649" fmla="*/ 1758963 h 5156116"/>
              <a:gd name="connsiteX650" fmla="*/ 3822992 w 8624104"/>
              <a:gd name="connsiteY650" fmla="*/ 1734612 h 5156116"/>
              <a:gd name="connsiteX651" fmla="*/ 3819513 w 8624104"/>
              <a:gd name="connsiteY651" fmla="*/ 1719334 h 5156116"/>
              <a:gd name="connsiteX652" fmla="*/ 3817339 w 8624104"/>
              <a:gd name="connsiteY652" fmla="*/ 1709307 h 5156116"/>
              <a:gd name="connsiteX653" fmla="*/ 3807770 w 8624104"/>
              <a:gd name="connsiteY653" fmla="*/ 1666335 h 5156116"/>
              <a:gd name="connsiteX654" fmla="*/ 3802116 w 8624104"/>
              <a:gd name="connsiteY654" fmla="*/ 1658696 h 5156116"/>
              <a:gd name="connsiteX655" fmla="*/ 3792547 w 8624104"/>
              <a:gd name="connsiteY655" fmla="*/ 1657263 h 5156116"/>
              <a:gd name="connsiteX656" fmla="*/ 452743 w 8624104"/>
              <a:gd name="connsiteY656" fmla="*/ 1429513 h 5156116"/>
              <a:gd name="connsiteX657" fmla="*/ 436651 w 8624104"/>
              <a:gd name="connsiteY657" fmla="*/ 1436675 h 5156116"/>
              <a:gd name="connsiteX658" fmla="*/ 428822 w 8624104"/>
              <a:gd name="connsiteY658" fmla="*/ 1457206 h 5156116"/>
              <a:gd name="connsiteX659" fmla="*/ 418384 w 8624104"/>
              <a:gd name="connsiteY659" fmla="*/ 1485376 h 5156116"/>
              <a:gd name="connsiteX660" fmla="*/ 401857 w 8624104"/>
              <a:gd name="connsiteY660" fmla="*/ 1534555 h 5156116"/>
              <a:gd name="connsiteX661" fmla="*/ 402292 w 8624104"/>
              <a:gd name="connsiteY661" fmla="*/ 1543627 h 5156116"/>
              <a:gd name="connsiteX662" fmla="*/ 409685 w 8624104"/>
              <a:gd name="connsiteY662" fmla="*/ 1550311 h 5156116"/>
              <a:gd name="connsiteX663" fmla="*/ 423603 w 8624104"/>
              <a:gd name="connsiteY663" fmla="*/ 1554609 h 5156116"/>
              <a:gd name="connsiteX664" fmla="*/ 427517 w 8624104"/>
              <a:gd name="connsiteY664" fmla="*/ 1555086 h 5156116"/>
              <a:gd name="connsiteX665" fmla="*/ 439260 w 8624104"/>
              <a:gd name="connsiteY665" fmla="*/ 1546492 h 5156116"/>
              <a:gd name="connsiteX666" fmla="*/ 455788 w 8624104"/>
              <a:gd name="connsiteY666" fmla="*/ 1497791 h 5156116"/>
              <a:gd name="connsiteX667" fmla="*/ 465356 w 8624104"/>
              <a:gd name="connsiteY667" fmla="*/ 1472007 h 5156116"/>
              <a:gd name="connsiteX668" fmla="*/ 473620 w 8624104"/>
              <a:gd name="connsiteY668" fmla="*/ 1450999 h 5156116"/>
              <a:gd name="connsiteX669" fmla="*/ 473620 w 8624104"/>
              <a:gd name="connsiteY669" fmla="*/ 1441450 h 5156116"/>
              <a:gd name="connsiteX670" fmla="*/ 466661 w 8624104"/>
              <a:gd name="connsiteY670" fmla="*/ 1434765 h 5156116"/>
              <a:gd name="connsiteX671" fmla="*/ 3718610 w 8624104"/>
              <a:gd name="connsiteY671" fmla="*/ 1428081 h 5156116"/>
              <a:gd name="connsiteX672" fmla="*/ 3704692 w 8624104"/>
              <a:gd name="connsiteY672" fmla="*/ 1433810 h 5156116"/>
              <a:gd name="connsiteX673" fmla="*/ 3697733 w 8624104"/>
              <a:gd name="connsiteY673" fmla="*/ 1450044 h 5156116"/>
              <a:gd name="connsiteX674" fmla="*/ 3703822 w 8624104"/>
              <a:gd name="connsiteY674" fmla="*/ 1464368 h 5156116"/>
              <a:gd name="connsiteX675" fmla="*/ 3707737 w 8624104"/>
              <a:gd name="connsiteY675" fmla="*/ 1474872 h 5156116"/>
              <a:gd name="connsiteX676" fmla="*/ 3716001 w 8624104"/>
              <a:gd name="connsiteY676" fmla="*/ 1497313 h 5156116"/>
              <a:gd name="connsiteX677" fmla="*/ 3732093 w 8624104"/>
              <a:gd name="connsiteY677" fmla="*/ 1545537 h 5156116"/>
              <a:gd name="connsiteX678" fmla="*/ 3744271 w 8624104"/>
              <a:gd name="connsiteY678" fmla="*/ 1554131 h 5156116"/>
              <a:gd name="connsiteX679" fmla="*/ 3748185 w 8624104"/>
              <a:gd name="connsiteY679" fmla="*/ 1553654 h 5156116"/>
              <a:gd name="connsiteX680" fmla="*/ 3762104 w 8624104"/>
              <a:gd name="connsiteY680" fmla="*/ 1548879 h 5156116"/>
              <a:gd name="connsiteX681" fmla="*/ 3769496 w 8624104"/>
              <a:gd name="connsiteY681" fmla="*/ 1542672 h 5156116"/>
              <a:gd name="connsiteX682" fmla="*/ 3769931 w 8624104"/>
              <a:gd name="connsiteY682" fmla="*/ 1533123 h 5156116"/>
              <a:gd name="connsiteX683" fmla="*/ 3753404 w 8624104"/>
              <a:gd name="connsiteY683" fmla="*/ 1484422 h 5156116"/>
              <a:gd name="connsiteX684" fmla="*/ 3744705 w 8624104"/>
              <a:gd name="connsiteY684" fmla="*/ 1460548 h 5156116"/>
              <a:gd name="connsiteX685" fmla="*/ 3740791 w 8624104"/>
              <a:gd name="connsiteY685" fmla="*/ 1450522 h 5156116"/>
              <a:gd name="connsiteX686" fmla="*/ 3734702 w 8624104"/>
              <a:gd name="connsiteY686" fmla="*/ 1435243 h 5156116"/>
              <a:gd name="connsiteX687" fmla="*/ 3718610 w 8624104"/>
              <a:gd name="connsiteY687" fmla="*/ 1428081 h 5156116"/>
              <a:gd name="connsiteX688" fmla="*/ 550167 w 8624104"/>
              <a:gd name="connsiteY688" fmla="*/ 1224681 h 5156116"/>
              <a:gd name="connsiteX689" fmla="*/ 533205 w 8624104"/>
              <a:gd name="connsiteY689" fmla="*/ 1229456 h 5156116"/>
              <a:gd name="connsiteX690" fmla="*/ 515373 w 8624104"/>
              <a:gd name="connsiteY690" fmla="*/ 1263356 h 5156116"/>
              <a:gd name="connsiteX691" fmla="*/ 515373 w 8624104"/>
              <a:gd name="connsiteY691" fmla="*/ 1264311 h 5156116"/>
              <a:gd name="connsiteX692" fmla="*/ 492322 w 8624104"/>
              <a:gd name="connsiteY692" fmla="*/ 1309192 h 5156116"/>
              <a:gd name="connsiteX693" fmla="*/ 491452 w 8624104"/>
              <a:gd name="connsiteY693" fmla="*/ 1317787 h 5156116"/>
              <a:gd name="connsiteX694" fmla="*/ 497975 w 8624104"/>
              <a:gd name="connsiteY694" fmla="*/ 1325426 h 5156116"/>
              <a:gd name="connsiteX695" fmla="*/ 511458 w 8624104"/>
              <a:gd name="connsiteY695" fmla="*/ 1331633 h 5156116"/>
              <a:gd name="connsiteX696" fmla="*/ 516677 w 8624104"/>
              <a:gd name="connsiteY696" fmla="*/ 1333066 h 5156116"/>
              <a:gd name="connsiteX697" fmla="*/ 527985 w 8624104"/>
              <a:gd name="connsiteY697" fmla="*/ 1326381 h 5156116"/>
              <a:gd name="connsiteX698" fmla="*/ 546252 w 8624104"/>
              <a:gd name="connsiteY698" fmla="*/ 1290571 h 5156116"/>
              <a:gd name="connsiteX699" fmla="*/ 567999 w 8624104"/>
              <a:gd name="connsiteY699" fmla="*/ 1249032 h 5156116"/>
              <a:gd name="connsiteX700" fmla="*/ 569304 w 8624104"/>
              <a:gd name="connsiteY700" fmla="*/ 1239483 h 5156116"/>
              <a:gd name="connsiteX701" fmla="*/ 563215 w 8624104"/>
              <a:gd name="connsiteY701" fmla="*/ 1231843 h 5156116"/>
              <a:gd name="connsiteX702" fmla="*/ 3623198 w 8624104"/>
              <a:gd name="connsiteY702" fmla="*/ 1210596 h 5156116"/>
              <a:gd name="connsiteX703" fmla="*/ 3613792 w 8624104"/>
              <a:gd name="connsiteY703" fmla="*/ 1211790 h 5156116"/>
              <a:gd name="connsiteX704" fmla="*/ 3600745 w 8624104"/>
              <a:gd name="connsiteY704" fmla="*/ 1218952 h 5156116"/>
              <a:gd name="connsiteX705" fmla="*/ 3595091 w 8624104"/>
              <a:gd name="connsiteY705" fmla="*/ 1226591 h 5156116"/>
              <a:gd name="connsiteX706" fmla="*/ 3596396 w 8624104"/>
              <a:gd name="connsiteY706" fmla="*/ 1236140 h 5156116"/>
              <a:gd name="connsiteX707" fmla="*/ 3604659 w 8624104"/>
              <a:gd name="connsiteY707" fmla="*/ 1249987 h 5156116"/>
              <a:gd name="connsiteX708" fmla="*/ 3617272 w 8624104"/>
              <a:gd name="connsiteY708" fmla="*/ 1273860 h 5156116"/>
              <a:gd name="connsiteX709" fmla="*/ 3643802 w 8624104"/>
              <a:gd name="connsiteY709" fmla="*/ 1325904 h 5156116"/>
              <a:gd name="connsiteX710" fmla="*/ 3654676 w 8624104"/>
              <a:gd name="connsiteY710" fmla="*/ 1332588 h 5156116"/>
              <a:gd name="connsiteX711" fmla="*/ 3660330 w 8624104"/>
              <a:gd name="connsiteY711" fmla="*/ 1331156 h 5156116"/>
              <a:gd name="connsiteX712" fmla="*/ 3673377 w 8624104"/>
              <a:gd name="connsiteY712" fmla="*/ 1324949 h 5156116"/>
              <a:gd name="connsiteX713" fmla="*/ 3679901 w 8624104"/>
              <a:gd name="connsiteY713" fmla="*/ 1317787 h 5156116"/>
              <a:gd name="connsiteX714" fmla="*/ 3679031 w 8624104"/>
              <a:gd name="connsiteY714" fmla="*/ 1307760 h 5156116"/>
              <a:gd name="connsiteX715" fmla="*/ 3651631 w 8624104"/>
              <a:gd name="connsiteY715" fmla="*/ 1254762 h 5156116"/>
              <a:gd name="connsiteX716" fmla="*/ 3638583 w 8624104"/>
              <a:gd name="connsiteY716" fmla="*/ 1230411 h 5156116"/>
              <a:gd name="connsiteX717" fmla="*/ 3630320 w 8624104"/>
              <a:gd name="connsiteY717" fmla="*/ 1216564 h 5156116"/>
              <a:gd name="connsiteX718" fmla="*/ 3623198 w 8624104"/>
              <a:gd name="connsiteY718" fmla="*/ 1210596 h 5156116"/>
              <a:gd name="connsiteX719" fmla="*/ 672381 w 8624104"/>
              <a:gd name="connsiteY719" fmla="*/ 1021759 h 5156116"/>
              <a:gd name="connsiteX720" fmla="*/ 664118 w 8624104"/>
              <a:gd name="connsiteY720" fmla="*/ 1026534 h 5156116"/>
              <a:gd name="connsiteX721" fmla="*/ 634543 w 8624104"/>
              <a:gd name="connsiteY721" fmla="*/ 1068551 h 5156116"/>
              <a:gd name="connsiteX722" fmla="*/ 604533 w 8624104"/>
              <a:gd name="connsiteY722" fmla="*/ 1112000 h 5156116"/>
              <a:gd name="connsiteX723" fmla="*/ 608882 w 8624104"/>
              <a:gd name="connsiteY723" fmla="*/ 1129189 h 5156116"/>
              <a:gd name="connsiteX724" fmla="*/ 621060 w 8624104"/>
              <a:gd name="connsiteY724" fmla="*/ 1137306 h 5156116"/>
              <a:gd name="connsiteX725" fmla="*/ 628019 w 8624104"/>
              <a:gd name="connsiteY725" fmla="*/ 1139215 h 5156116"/>
              <a:gd name="connsiteX726" fmla="*/ 630628 w 8624104"/>
              <a:gd name="connsiteY726" fmla="*/ 1138738 h 5156116"/>
              <a:gd name="connsiteX727" fmla="*/ 638457 w 8624104"/>
              <a:gd name="connsiteY727" fmla="*/ 1133486 h 5156116"/>
              <a:gd name="connsiteX728" fmla="*/ 666727 w 8624104"/>
              <a:gd name="connsiteY728" fmla="*/ 1091946 h 5156116"/>
              <a:gd name="connsiteX729" fmla="*/ 696302 w 8624104"/>
              <a:gd name="connsiteY729" fmla="*/ 1049930 h 5156116"/>
              <a:gd name="connsiteX730" fmla="*/ 693693 w 8624104"/>
              <a:gd name="connsiteY730" fmla="*/ 1032741 h 5156116"/>
              <a:gd name="connsiteX731" fmla="*/ 681950 w 8624104"/>
              <a:gd name="connsiteY731" fmla="*/ 1024147 h 5156116"/>
              <a:gd name="connsiteX732" fmla="*/ 672381 w 8624104"/>
              <a:gd name="connsiteY732" fmla="*/ 1021759 h 5156116"/>
              <a:gd name="connsiteX733" fmla="*/ 3480705 w 8624104"/>
              <a:gd name="connsiteY733" fmla="*/ 1011255 h 5156116"/>
              <a:gd name="connsiteX734" fmla="*/ 3468962 w 8624104"/>
              <a:gd name="connsiteY734" fmla="*/ 1020327 h 5156116"/>
              <a:gd name="connsiteX735" fmla="*/ 3463743 w 8624104"/>
              <a:gd name="connsiteY735" fmla="*/ 1028921 h 5156116"/>
              <a:gd name="connsiteX736" fmla="*/ 3466352 w 8624104"/>
              <a:gd name="connsiteY736" fmla="*/ 1037993 h 5156116"/>
              <a:gd name="connsiteX737" fmla="*/ 3516804 w 8624104"/>
              <a:gd name="connsiteY737" fmla="*/ 1108180 h 5156116"/>
              <a:gd name="connsiteX738" fmla="*/ 3525068 w 8624104"/>
              <a:gd name="connsiteY738" fmla="*/ 1120117 h 5156116"/>
              <a:gd name="connsiteX739" fmla="*/ 3533331 w 8624104"/>
              <a:gd name="connsiteY739" fmla="*/ 1125846 h 5156116"/>
              <a:gd name="connsiteX740" fmla="*/ 3535941 w 8624104"/>
              <a:gd name="connsiteY740" fmla="*/ 1126324 h 5156116"/>
              <a:gd name="connsiteX741" fmla="*/ 3542465 w 8624104"/>
              <a:gd name="connsiteY741" fmla="*/ 1123937 h 5156116"/>
              <a:gd name="connsiteX742" fmla="*/ 3555078 w 8624104"/>
              <a:gd name="connsiteY742" fmla="*/ 1115820 h 5156116"/>
              <a:gd name="connsiteX743" fmla="*/ 3558557 w 8624104"/>
              <a:gd name="connsiteY743" fmla="*/ 1098631 h 5156116"/>
              <a:gd name="connsiteX744" fmla="*/ 3548988 w 8624104"/>
              <a:gd name="connsiteY744" fmla="*/ 1084785 h 5156116"/>
              <a:gd name="connsiteX745" fmla="*/ 3498102 w 8624104"/>
              <a:gd name="connsiteY745" fmla="*/ 1013642 h 5156116"/>
              <a:gd name="connsiteX746" fmla="*/ 3480705 w 8624104"/>
              <a:gd name="connsiteY746" fmla="*/ 1011255 h 5156116"/>
              <a:gd name="connsiteX747" fmla="*/ 830695 w 8624104"/>
              <a:gd name="connsiteY747" fmla="*/ 838413 h 5156116"/>
              <a:gd name="connsiteX748" fmla="*/ 821996 w 8624104"/>
              <a:gd name="connsiteY748" fmla="*/ 842711 h 5156116"/>
              <a:gd name="connsiteX749" fmla="*/ 786332 w 8624104"/>
              <a:gd name="connsiteY749" fmla="*/ 879475 h 5156116"/>
              <a:gd name="connsiteX750" fmla="*/ 764151 w 8624104"/>
              <a:gd name="connsiteY750" fmla="*/ 904303 h 5156116"/>
              <a:gd name="connsiteX751" fmla="*/ 751538 w 8624104"/>
              <a:gd name="connsiteY751" fmla="*/ 918627 h 5156116"/>
              <a:gd name="connsiteX752" fmla="*/ 748493 w 8624104"/>
              <a:gd name="connsiteY752" fmla="*/ 927699 h 5156116"/>
              <a:gd name="connsiteX753" fmla="*/ 752843 w 8624104"/>
              <a:gd name="connsiteY753" fmla="*/ 936293 h 5156116"/>
              <a:gd name="connsiteX754" fmla="*/ 764151 w 8624104"/>
              <a:gd name="connsiteY754" fmla="*/ 945843 h 5156116"/>
              <a:gd name="connsiteX755" fmla="*/ 771980 w 8624104"/>
              <a:gd name="connsiteY755" fmla="*/ 949185 h 5156116"/>
              <a:gd name="connsiteX756" fmla="*/ 772849 w 8624104"/>
              <a:gd name="connsiteY756" fmla="*/ 949185 h 5156116"/>
              <a:gd name="connsiteX757" fmla="*/ 781113 w 8624104"/>
              <a:gd name="connsiteY757" fmla="*/ 944888 h 5156116"/>
              <a:gd name="connsiteX758" fmla="*/ 794161 w 8624104"/>
              <a:gd name="connsiteY758" fmla="*/ 930086 h 5156116"/>
              <a:gd name="connsiteX759" fmla="*/ 815037 w 8624104"/>
              <a:gd name="connsiteY759" fmla="*/ 907168 h 5156116"/>
              <a:gd name="connsiteX760" fmla="*/ 850266 w 8624104"/>
              <a:gd name="connsiteY760" fmla="*/ 870403 h 5156116"/>
              <a:gd name="connsiteX761" fmla="*/ 849831 w 8624104"/>
              <a:gd name="connsiteY761" fmla="*/ 852737 h 5156116"/>
              <a:gd name="connsiteX762" fmla="*/ 839393 w 8624104"/>
              <a:gd name="connsiteY762" fmla="*/ 842233 h 5156116"/>
              <a:gd name="connsiteX763" fmla="*/ 830695 w 8624104"/>
              <a:gd name="connsiteY763" fmla="*/ 838413 h 5156116"/>
              <a:gd name="connsiteX764" fmla="*/ 3330220 w 8624104"/>
              <a:gd name="connsiteY764" fmla="*/ 827432 h 5156116"/>
              <a:gd name="connsiteX765" fmla="*/ 3321522 w 8624104"/>
              <a:gd name="connsiteY765" fmla="*/ 830774 h 5156116"/>
              <a:gd name="connsiteX766" fmla="*/ 3311083 w 8624104"/>
              <a:gd name="connsiteY766" fmla="*/ 841278 h 5156116"/>
              <a:gd name="connsiteX767" fmla="*/ 3311083 w 8624104"/>
              <a:gd name="connsiteY767" fmla="*/ 858944 h 5156116"/>
              <a:gd name="connsiteX768" fmla="*/ 3369798 w 8624104"/>
              <a:gd name="connsiteY768" fmla="*/ 921015 h 5156116"/>
              <a:gd name="connsiteX769" fmla="*/ 3380237 w 8624104"/>
              <a:gd name="connsiteY769" fmla="*/ 933429 h 5156116"/>
              <a:gd name="connsiteX770" fmla="*/ 3388935 w 8624104"/>
              <a:gd name="connsiteY770" fmla="*/ 937248 h 5156116"/>
              <a:gd name="connsiteX771" fmla="*/ 3389805 w 8624104"/>
              <a:gd name="connsiteY771" fmla="*/ 937248 h 5156116"/>
              <a:gd name="connsiteX772" fmla="*/ 3398069 w 8624104"/>
              <a:gd name="connsiteY772" fmla="*/ 934383 h 5156116"/>
              <a:gd name="connsiteX773" fmla="*/ 3408942 w 8624104"/>
              <a:gd name="connsiteY773" fmla="*/ 924357 h 5156116"/>
              <a:gd name="connsiteX774" fmla="*/ 3410247 w 8624104"/>
              <a:gd name="connsiteY774" fmla="*/ 907168 h 5156116"/>
              <a:gd name="connsiteX775" fmla="*/ 3339353 w 8624104"/>
              <a:gd name="connsiteY775" fmla="*/ 831251 h 5156116"/>
              <a:gd name="connsiteX776" fmla="*/ 3330220 w 8624104"/>
              <a:gd name="connsiteY776" fmla="*/ 827432 h 5156116"/>
              <a:gd name="connsiteX777" fmla="*/ 1012059 w 8624104"/>
              <a:gd name="connsiteY777" fmla="*/ 678941 h 5156116"/>
              <a:gd name="connsiteX778" fmla="*/ 1002926 w 8624104"/>
              <a:gd name="connsiteY778" fmla="*/ 681328 h 5156116"/>
              <a:gd name="connsiteX779" fmla="*/ 962043 w 8624104"/>
              <a:gd name="connsiteY779" fmla="*/ 713795 h 5156116"/>
              <a:gd name="connsiteX780" fmla="*/ 922899 w 8624104"/>
              <a:gd name="connsiteY780" fmla="*/ 747218 h 5156116"/>
              <a:gd name="connsiteX781" fmla="*/ 918985 w 8624104"/>
              <a:gd name="connsiteY781" fmla="*/ 755812 h 5156116"/>
              <a:gd name="connsiteX782" fmla="*/ 921595 w 8624104"/>
              <a:gd name="connsiteY782" fmla="*/ 764407 h 5156116"/>
              <a:gd name="connsiteX783" fmla="*/ 931163 w 8624104"/>
              <a:gd name="connsiteY783" fmla="*/ 775866 h 5156116"/>
              <a:gd name="connsiteX784" fmla="*/ 940731 w 8624104"/>
              <a:gd name="connsiteY784" fmla="*/ 780163 h 5156116"/>
              <a:gd name="connsiteX785" fmla="*/ 948995 w 8624104"/>
              <a:gd name="connsiteY785" fmla="*/ 777298 h 5156116"/>
              <a:gd name="connsiteX786" fmla="*/ 987268 w 8624104"/>
              <a:gd name="connsiteY786" fmla="*/ 744353 h 5156116"/>
              <a:gd name="connsiteX787" fmla="*/ 1027717 w 8624104"/>
              <a:gd name="connsiteY787" fmla="*/ 712840 h 5156116"/>
              <a:gd name="connsiteX788" fmla="*/ 1029891 w 8624104"/>
              <a:gd name="connsiteY788" fmla="*/ 695174 h 5156116"/>
              <a:gd name="connsiteX789" fmla="*/ 1020758 w 8624104"/>
              <a:gd name="connsiteY789" fmla="*/ 683715 h 5156116"/>
              <a:gd name="connsiteX790" fmla="*/ 1012059 w 8624104"/>
              <a:gd name="connsiteY790" fmla="*/ 678941 h 5156116"/>
              <a:gd name="connsiteX791" fmla="*/ 3147116 w 8624104"/>
              <a:gd name="connsiteY791" fmla="*/ 669391 h 5156116"/>
              <a:gd name="connsiteX792" fmla="*/ 3138852 w 8624104"/>
              <a:gd name="connsiteY792" fmla="*/ 674166 h 5156116"/>
              <a:gd name="connsiteX793" fmla="*/ 3129719 w 8624104"/>
              <a:gd name="connsiteY793" fmla="*/ 686102 h 5156116"/>
              <a:gd name="connsiteX794" fmla="*/ 3131894 w 8624104"/>
              <a:gd name="connsiteY794" fmla="*/ 703291 h 5156116"/>
              <a:gd name="connsiteX795" fmla="*/ 3172342 w 8624104"/>
              <a:gd name="connsiteY795" fmla="*/ 734804 h 5156116"/>
              <a:gd name="connsiteX796" fmla="*/ 3199307 w 8624104"/>
              <a:gd name="connsiteY796" fmla="*/ 756767 h 5156116"/>
              <a:gd name="connsiteX797" fmla="*/ 3211050 w 8624104"/>
              <a:gd name="connsiteY797" fmla="*/ 767271 h 5156116"/>
              <a:gd name="connsiteX798" fmla="*/ 3219314 w 8624104"/>
              <a:gd name="connsiteY798" fmla="*/ 770136 h 5156116"/>
              <a:gd name="connsiteX799" fmla="*/ 3220618 w 8624104"/>
              <a:gd name="connsiteY799" fmla="*/ 770136 h 5156116"/>
              <a:gd name="connsiteX800" fmla="*/ 3228882 w 8624104"/>
              <a:gd name="connsiteY800" fmla="*/ 766316 h 5156116"/>
              <a:gd name="connsiteX801" fmla="*/ 3238451 w 8624104"/>
              <a:gd name="connsiteY801" fmla="*/ 754857 h 5156116"/>
              <a:gd name="connsiteX802" fmla="*/ 3237146 w 8624104"/>
              <a:gd name="connsiteY802" fmla="*/ 737669 h 5156116"/>
              <a:gd name="connsiteX803" fmla="*/ 3224968 w 8624104"/>
              <a:gd name="connsiteY803" fmla="*/ 727164 h 5156116"/>
              <a:gd name="connsiteX804" fmla="*/ 3197133 w 8624104"/>
              <a:gd name="connsiteY804" fmla="*/ 703768 h 5156116"/>
              <a:gd name="connsiteX805" fmla="*/ 3156249 w 8624104"/>
              <a:gd name="connsiteY805" fmla="*/ 671778 h 5156116"/>
              <a:gd name="connsiteX806" fmla="*/ 3147116 w 8624104"/>
              <a:gd name="connsiteY806" fmla="*/ 669391 h 5156116"/>
              <a:gd name="connsiteX807" fmla="*/ 2056754 w 8624104"/>
              <a:gd name="connsiteY807" fmla="*/ 665572 h 5156116"/>
              <a:gd name="connsiteX808" fmla="*/ 2015871 w 8624104"/>
              <a:gd name="connsiteY808" fmla="*/ 666049 h 5156116"/>
              <a:gd name="connsiteX809" fmla="*/ 1976292 w 8624104"/>
              <a:gd name="connsiteY809" fmla="*/ 668914 h 5156116"/>
              <a:gd name="connsiteX810" fmla="*/ 1939759 w 8624104"/>
              <a:gd name="connsiteY810" fmla="*/ 671778 h 5156116"/>
              <a:gd name="connsiteX811" fmla="*/ 1906704 w 8624104"/>
              <a:gd name="connsiteY811" fmla="*/ 676076 h 5156116"/>
              <a:gd name="connsiteX812" fmla="*/ 1857557 w 8624104"/>
              <a:gd name="connsiteY812" fmla="*/ 682760 h 5156116"/>
              <a:gd name="connsiteX813" fmla="*/ 1839291 w 8624104"/>
              <a:gd name="connsiteY813" fmla="*/ 686580 h 5156116"/>
              <a:gd name="connsiteX814" fmla="*/ 1821023 w 8624104"/>
              <a:gd name="connsiteY814" fmla="*/ 689445 h 5156116"/>
              <a:gd name="connsiteX815" fmla="*/ 1799712 w 8624104"/>
              <a:gd name="connsiteY815" fmla="*/ 693264 h 5156116"/>
              <a:gd name="connsiteX816" fmla="*/ 1772747 w 8624104"/>
              <a:gd name="connsiteY816" fmla="*/ 699471 h 5156116"/>
              <a:gd name="connsiteX817" fmla="*/ 1704898 w 8624104"/>
              <a:gd name="connsiteY817" fmla="*/ 716660 h 5156116"/>
              <a:gd name="connsiteX818" fmla="*/ 1667494 w 8624104"/>
              <a:gd name="connsiteY818" fmla="*/ 727164 h 5156116"/>
              <a:gd name="connsiteX819" fmla="*/ 1628786 w 8624104"/>
              <a:gd name="connsiteY819" fmla="*/ 740056 h 5156116"/>
              <a:gd name="connsiteX820" fmla="*/ 1553543 w 8624104"/>
              <a:gd name="connsiteY820" fmla="*/ 768226 h 5156116"/>
              <a:gd name="connsiteX821" fmla="*/ 1536146 w 8624104"/>
              <a:gd name="connsiteY821" fmla="*/ 774911 h 5156116"/>
              <a:gd name="connsiteX822" fmla="*/ 1519619 w 8624104"/>
              <a:gd name="connsiteY822" fmla="*/ 782072 h 5156116"/>
              <a:gd name="connsiteX823" fmla="*/ 1489609 w 8624104"/>
              <a:gd name="connsiteY823" fmla="*/ 795919 h 5156116"/>
              <a:gd name="connsiteX824" fmla="*/ 1445247 w 8624104"/>
              <a:gd name="connsiteY824" fmla="*/ 817405 h 5156116"/>
              <a:gd name="connsiteX825" fmla="*/ 1428284 w 8624104"/>
              <a:gd name="connsiteY825" fmla="*/ 825522 h 5156116"/>
              <a:gd name="connsiteX826" fmla="*/ 1411322 w 8624104"/>
              <a:gd name="connsiteY826" fmla="*/ 834116 h 5156116"/>
              <a:gd name="connsiteX827" fmla="*/ 1368699 w 8624104"/>
              <a:gd name="connsiteY827" fmla="*/ 858944 h 5156116"/>
              <a:gd name="connsiteX828" fmla="*/ 1243440 w 8624104"/>
              <a:gd name="connsiteY828" fmla="*/ 941068 h 5156116"/>
              <a:gd name="connsiteX829" fmla="*/ 1179941 w 8624104"/>
              <a:gd name="connsiteY829" fmla="*/ 990724 h 5156116"/>
              <a:gd name="connsiteX830" fmla="*/ 1127315 w 8624104"/>
              <a:gd name="connsiteY830" fmla="*/ 1036561 h 5156116"/>
              <a:gd name="connsiteX831" fmla="*/ 1091216 w 8624104"/>
              <a:gd name="connsiteY831" fmla="*/ 1070938 h 5156116"/>
              <a:gd name="connsiteX832" fmla="*/ 1078168 w 8624104"/>
              <a:gd name="connsiteY832" fmla="*/ 1083829 h 5156116"/>
              <a:gd name="connsiteX833" fmla="*/ 1065120 w 8624104"/>
              <a:gd name="connsiteY833" fmla="*/ 1097676 h 5156116"/>
              <a:gd name="connsiteX834" fmla="*/ 1031196 w 8624104"/>
              <a:gd name="connsiteY834" fmla="*/ 1133486 h 5156116"/>
              <a:gd name="connsiteX835" fmla="*/ 985529 w 8624104"/>
              <a:gd name="connsiteY835" fmla="*/ 1186484 h 5156116"/>
              <a:gd name="connsiteX836" fmla="*/ 961173 w 8624104"/>
              <a:gd name="connsiteY836" fmla="*/ 1217519 h 5156116"/>
              <a:gd name="connsiteX837" fmla="*/ 948560 w 8624104"/>
              <a:gd name="connsiteY837" fmla="*/ 1233276 h 5156116"/>
              <a:gd name="connsiteX838" fmla="*/ 936817 w 8624104"/>
              <a:gd name="connsiteY838" fmla="*/ 1249987 h 5156116"/>
              <a:gd name="connsiteX839" fmla="*/ 913331 w 8624104"/>
              <a:gd name="connsiteY839" fmla="*/ 1283409 h 5156116"/>
              <a:gd name="connsiteX840" fmla="*/ 891585 w 8624104"/>
              <a:gd name="connsiteY840" fmla="*/ 1316354 h 5156116"/>
              <a:gd name="connsiteX841" fmla="*/ 872013 w 8624104"/>
              <a:gd name="connsiteY841" fmla="*/ 1347389 h 5156116"/>
              <a:gd name="connsiteX842" fmla="*/ 855486 w 8624104"/>
              <a:gd name="connsiteY842" fmla="*/ 1376037 h 5156116"/>
              <a:gd name="connsiteX843" fmla="*/ 831565 w 8624104"/>
              <a:gd name="connsiteY843" fmla="*/ 1419009 h 5156116"/>
              <a:gd name="connsiteX844" fmla="*/ 822866 w 8624104"/>
              <a:gd name="connsiteY844" fmla="*/ 1435720 h 5156116"/>
              <a:gd name="connsiteX845" fmla="*/ 818517 w 8624104"/>
              <a:gd name="connsiteY845" fmla="*/ 1443837 h 5156116"/>
              <a:gd name="connsiteX846" fmla="*/ 797205 w 8624104"/>
              <a:gd name="connsiteY846" fmla="*/ 1488241 h 5156116"/>
              <a:gd name="connsiteX847" fmla="*/ 769370 w 8624104"/>
              <a:gd name="connsiteY847" fmla="*/ 1552221 h 5156116"/>
              <a:gd name="connsiteX848" fmla="*/ 755017 w 8624104"/>
              <a:gd name="connsiteY848" fmla="*/ 1588508 h 5156116"/>
              <a:gd name="connsiteX849" fmla="*/ 741970 w 8624104"/>
              <a:gd name="connsiteY849" fmla="*/ 1627183 h 5156116"/>
              <a:gd name="connsiteX850" fmla="*/ 728922 w 8624104"/>
              <a:gd name="connsiteY850" fmla="*/ 1665380 h 5156116"/>
              <a:gd name="connsiteX851" fmla="*/ 718484 w 8624104"/>
              <a:gd name="connsiteY851" fmla="*/ 1703100 h 5156116"/>
              <a:gd name="connsiteX852" fmla="*/ 701522 w 8624104"/>
              <a:gd name="connsiteY852" fmla="*/ 1770900 h 5156116"/>
              <a:gd name="connsiteX853" fmla="*/ 691518 w 8624104"/>
              <a:gd name="connsiteY853" fmla="*/ 1819123 h 5156116"/>
              <a:gd name="connsiteX854" fmla="*/ 688474 w 8624104"/>
              <a:gd name="connsiteY854" fmla="*/ 1837745 h 5156116"/>
              <a:gd name="connsiteX855" fmla="*/ 678470 w 8624104"/>
              <a:gd name="connsiteY855" fmla="*/ 1905067 h 5156116"/>
              <a:gd name="connsiteX856" fmla="*/ 674121 w 8624104"/>
              <a:gd name="connsiteY856" fmla="*/ 1938012 h 5156116"/>
              <a:gd name="connsiteX857" fmla="*/ 671511 w 8624104"/>
              <a:gd name="connsiteY857" fmla="*/ 1974777 h 5156116"/>
              <a:gd name="connsiteX858" fmla="*/ 668902 w 8624104"/>
              <a:gd name="connsiteY858" fmla="*/ 2013929 h 5156116"/>
              <a:gd name="connsiteX859" fmla="*/ 667597 w 8624104"/>
              <a:gd name="connsiteY859" fmla="*/ 2054990 h 5156116"/>
              <a:gd name="connsiteX860" fmla="*/ 672816 w 8624104"/>
              <a:gd name="connsiteY860" fmla="*/ 2205392 h 5156116"/>
              <a:gd name="connsiteX861" fmla="*/ 678035 w 8624104"/>
              <a:gd name="connsiteY861" fmla="*/ 2254093 h 5156116"/>
              <a:gd name="connsiteX862" fmla="*/ 680210 w 8624104"/>
              <a:gd name="connsiteY862" fmla="*/ 2272714 h 5156116"/>
              <a:gd name="connsiteX863" fmla="*/ 682820 w 8624104"/>
              <a:gd name="connsiteY863" fmla="*/ 2291335 h 5156116"/>
              <a:gd name="connsiteX864" fmla="*/ 691083 w 8624104"/>
              <a:gd name="connsiteY864" fmla="*/ 2340514 h 5156116"/>
              <a:gd name="connsiteX865" fmla="*/ 697172 w 8624104"/>
              <a:gd name="connsiteY865" fmla="*/ 2372981 h 5156116"/>
              <a:gd name="connsiteX866" fmla="*/ 705436 w 8624104"/>
              <a:gd name="connsiteY866" fmla="*/ 2408791 h 5156116"/>
              <a:gd name="connsiteX867" fmla="*/ 725877 w 8624104"/>
              <a:gd name="connsiteY867" fmla="*/ 2486140 h 5156116"/>
              <a:gd name="connsiteX868" fmla="*/ 738055 w 8624104"/>
              <a:gd name="connsiteY868" fmla="*/ 2524814 h 5156116"/>
              <a:gd name="connsiteX869" fmla="*/ 750668 w 8624104"/>
              <a:gd name="connsiteY869" fmla="*/ 2562057 h 5156116"/>
              <a:gd name="connsiteX870" fmla="*/ 775894 w 8624104"/>
              <a:gd name="connsiteY870" fmla="*/ 2627469 h 5156116"/>
              <a:gd name="connsiteX871" fmla="*/ 803729 w 8624104"/>
              <a:gd name="connsiteY871" fmla="*/ 2689539 h 5156116"/>
              <a:gd name="connsiteX872" fmla="*/ 811558 w 8624104"/>
              <a:gd name="connsiteY872" fmla="*/ 2706251 h 5156116"/>
              <a:gd name="connsiteX873" fmla="*/ 834174 w 8624104"/>
              <a:gd name="connsiteY873" fmla="*/ 2750177 h 5156116"/>
              <a:gd name="connsiteX874" fmla="*/ 868533 w 8624104"/>
              <a:gd name="connsiteY874" fmla="*/ 2811293 h 5156116"/>
              <a:gd name="connsiteX875" fmla="*/ 911591 w 8624104"/>
              <a:gd name="connsiteY875" fmla="*/ 2878615 h 5156116"/>
              <a:gd name="connsiteX876" fmla="*/ 1002926 w 8624104"/>
              <a:gd name="connsiteY876" fmla="*/ 2997981 h 5156116"/>
              <a:gd name="connsiteX877" fmla="*/ 1035110 w 8624104"/>
              <a:gd name="connsiteY877" fmla="*/ 3035700 h 5156116"/>
              <a:gd name="connsiteX878" fmla="*/ 1044244 w 8624104"/>
              <a:gd name="connsiteY878" fmla="*/ 3045727 h 5156116"/>
              <a:gd name="connsiteX879" fmla="*/ 1045984 w 8624104"/>
              <a:gd name="connsiteY879" fmla="*/ 3047160 h 5156116"/>
              <a:gd name="connsiteX880" fmla="*/ 1048158 w 8624104"/>
              <a:gd name="connsiteY880" fmla="*/ 3049069 h 5156116"/>
              <a:gd name="connsiteX881" fmla="*/ 1057727 w 8624104"/>
              <a:gd name="connsiteY881" fmla="*/ 3059096 h 5156116"/>
              <a:gd name="connsiteX882" fmla="*/ 1092086 w 8624104"/>
              <a:gd name="connsiteY882" fmla="*/ 3094428 h 5156116"/>
              <a:gd name="connsiteX883" fmla="*/ 1204732 w 8624104"/>
              <a:gd name="connsiteY883" fmla="*/ 3193741 h 5156116"/>
              <a:gd name="connsiteX884" fmla="*/ 1236917 w 8624104"/>
              <a:gd name="connsiteY884" fmla="*/ 3219046 h 5156116"/>
              <a:gd name="connsiteX885" fmla="*/ 1269101 w 8624104"/>
              <a:gd name="connsiteY885" fmla="*/ 3241965 h 5156116"/>
              <a:gd name="connsiteX886" fmla="*/ 1326946 w 8624104"/>
              <a:gd name="connsiteY886" fmla="*/ 3280639 h 5156116"/>
              <a:gd name="connsiteX887" fmla="*/ 1350432 w 8624104"/>
              <a:gd name="connsiteY887" fmla="*/ 3295918 h 5156116"/>
              <a:gd name="connsiteX888" fmla="*/ 1369134 w 8624104"/>
              <a:gd name="connsiteY888" fmla="*/ 3306422 h 5156116"/>
              <a:gd name="connsiteX889" fmla="*/ 1385227 w 8624104"/>
              <a:gd name="connsiteY889" fmla="*/ 3315972 h 5156116"/>
              <a:gd name="connsiteX890" fmla="*/ 1445247 w 8624104"/>
              <a:gd name="connsiteY890" fmla="*/ 3348439 h 5156116"/>
              <a:gd name="connsiteX891" fmla="*/ 1474822 w 8624104"/>
              <a:gd name="connsiteY891" fmla="*/ 3363240 h 5156116"/>
              <a:gd name="connsiteX892" fmla="*/ 1508311 w 8624104"/>
              <a:gd name="connsiteY892" fmla="*/ 3378519 h 5156116"/>
              <a:gd name="connsiteX893" fmla="*/ 1582249 w 8624104"/>
              <a:gd name="connsiteY893" fmla="*/ 3409078 h 5156116"/>
              <a:gd name="connsiteX894" fmla="*/ 1620522 w 8624104"/>
              <a:gd name="connsiteY894" fmla="*/ 3422923 h 5156116"/>
              <a:gd name="connsiteX895" fmla="*/ 1657926 w 8624104"/>
              <a:gd name="connsiteY895" fmla="*/ 3435337 h 5156116"/>
              <a:gd name="connsiteX896" fmla="*/ 1724905 w 8624104"/>
              <a:gd name="connsiteY896" fmla="*/ 3454913 h 5156116"/>
              <a:gd name="connsiteX897" fmla="*/ 1791013 w 8624104"/>
              <a:gd name="connsiteY897" fmla="*/ 3470670 h 5156116"/>
              <a:gd name="connsiteX898" fmla="*/ 1809281 w 8624104"/>
              <a:gd name="connsiteY898" fmla="*/ 3474012 h 5156116"/>
              <a:gd name="connsiteX899" fmla="*/ 1857992 w 8624104"/>
              <a:gd name="connsiteY899" fmla="*/ 3483084 h 5156116"/>
              <a:gd name="connsiteX900" fmla="*/ 1927146 w 8624104"/>
              <a:gd name="connsiteY900" fmla="*/ 3492156 h 5156116"/>
              <a:gd name="connsiteX901" fmla="*/ 2007172 w 8624104"/>
              <a:gd name="connsiteY901" fmla="*/ 3499318 h 5156116"/>
              <a:gd name="connsiteX902" fmla="*/ 2088504 w 8624104"/>
              <a:gd name="connsiteY902" fmla="*/ 3501705 h 5156116"/>
              <a:gd name="connsiteX903" fmla="*/ 2175054 w 8624104"/>
              <a:gd name="connsiteY903" fmla="*/ 3502660 h 5156116"/>
              <a:gd name="connsiteX904" fmla="*/ 2258995 w 8624104"/>
              <a:gd name="connsiteY904" fmla="*/ 3502660 h 5156116"/>
              <a:gd name="connsiteX905" fmla="*/ 2797870 w 8624104"/>
              <a:gd name="connsiteY905" fmla="*/ 3503137 h 5156116"/>
              <a:gd name="connsiteX906" fmla="*/ 3333265 w 8624104"/>
              <a:gd name="connsiteY906" fmla="*/ 3503615 h 5156116"/>
              <a:gd name="connsiteX907" fmla="*/ 3503321 w 8624104"/>
              <a:gd name="connsiteY907" fmla="*/ 3503615 h 5156116"/>
              <a:gd name="connsiteX908" fmla="*/ 3503321 w 8624104"/>
              <a:gd name="connsiteY908" fmla="*/ 3327909 h 5156116"/>
              <a:gd name="connsiteX909" fmla="*/ 3504191 w 8624104"/>
              <a:gd name="connsiteY909" fmla="*/ 2788853 h 5156116"/>
              <a:gd name="connsiteX910" fmla="*/ 3504626 w 8624104"/>
              <a:gd name="connsiteY910" fmla="*/ 2250273 h 5156116"/>
              <a:gd name="connsiteX911" fmla="*/ 3504626 w 8624104"/>
              <a:gd name="connsiteY911" fmla="*/ 2165762 h 5156116"/>
              <a:gd name="connsiteX912" fmla="*/ 3504626 w 8624104"/>
              <a:gd name="connsiteY912" fmla="*/ 2080774 h 5156116"/>
              <a:gd name="connsiteX913" fmla="*/ 3502016 w 8624104"/>
              <a:gd name="connsiteY913" fmla="*/ 2000082 h 5156116"/>
              <a:gd name="connsiteX914" fmla="*/ 3485489 w 8624104"/>
              <a:gd name="connsiteY914" fmla="*/ 1851113 h 5156116"/>
              <a:gd name="connsiteX915" fmla="*/ 3476791 w 8624104"/>
              <a:gd name="connsiteY915" fmla="*/ 1802890 h 5156116"/>
              <a:gd name="connsiteX916" fmla="*/ 3473746 w 8624104"/>
              <a:gd name="connsiteY916" fmla="*/ 1789521 h 5156116"/>
              <a:gd name="connsiteX917" fmla="*/ 3472876 w 8624104"/>
              <a:gd name="connsiteY917" fmla="*/ 1784269 h 5156116"/>
              <a:gd name="connsiteX918" fmla="*/ 3469832 w 8624104"/>
              <a:gd name="connsiteY918" fmla="*/ 1770900 h 5156116"/>
              <a:gd name="connsiteX919" fmla="*/ 3458524 w 8624104"/>
              <a:gd name="connsiteY919" fmla="*/ 1723153 h 5156116"/>
              <a:gd name="connsiteX920" fmla="*/ 3438952 w 8624104"/>
              <a:gd name="connsiteY920" fmla="*/ 1656308 h 5156116"/>
              <a:gd name="connsiteX921" fmla="*/ 3426339 w 8624104"/>
              <a:gd name="connsiteY921" fmla="*/ 1618589 h 5156116"/>
              <a:gd name="connsiteX922" fmla="*/ 3412421 w 8624104"/>
              <a:gd name="connsiteY922" fmla="*/ 1580392 h 5156116"/>
              <a:gd name="connsiteX923" fmla="*/ 3381977 w 8624104"/>
              <a:gd name="connsiteY923" fmla="*/ 1506385 h 5156116"/>
              <a:gd name="connsiteX924" fmla="*/ 3366754 w 8624104"/>
              <a:gd name="connsiteY924" fmla="*/ 1472962 h 5156116"/>
              <a:gd name="connsiteX925" fmla="*/ 3351532 w 8624104"/>
              <a:gd name="connsiteY925" fmla="*/ 1443360 h 5156116"/>
              <a:gd name="connsiteX926" fmla="*/ 3328915 w 8624104"/>
              <a:gd name="connsiteY926" fmla="*/ 1399910 h 5156116"/>
              <a:gd name="connsiteX927" fmla="*/ 3319347 w 8624104"/>
              <a:gd name="connsiteY927" fmla="*/ 1383677 h 5156116"/>
              <a:gd name="connsiteX928" fmla="*/ 3310213 w 8624104"/>
              <a:gd name="connsiteY928" fmla="*/ 1367443 h 5156116"/>
              <a:gd name="connsiteX929" fmla="*/ 3299340 w 8624104"/>
              <a:gd name="connsiteY929" fmla="*/ 1348822 h 5156116"/>
              <a:gd name="connsiteX930" fmla="*/ 3284118 w 8624104"/>
              <a:gd name="connsiteY930" fmla="*/ 1325426 h 5156116"/>
              <a:gd name="connsiteX931" fmla="*/ 3266286 w 8624104"/>
              <a:gd name="connsiteY931" fmla="*/ 1297256 h 5156116"/>
              <a:gd name="connsiteX932" fmla="*/ 3244974 w 8624104"/>
              <a:gd name="connsiteY932" fmla="*/ 1267176 h 5156116"/>
              <a:gd name="connsiteX933" fmla="*/ 3222358 w 8624104"/>
              <a:gd name="connsiteY933" fmla="*/ 1235186 h 5156116"/>
              <a:gd name="connsiteX934" fmla="*/ 3197133 w 8624104"/>
              <a:gd name="connsiteY934" fmla="*/ 1203195 h 5156116"/>
              <a:gd name="connsiteX935" fmla="*/ 3097969 w 8624104"/>
              <a:gd name="connsiteY935" fmla="*/ 1090037 h 5156116"/>
              <a:gd name="connsiteX936" fmla="*/ 3062305 w 8624104"/>
              <a:gd name="connsiteY936" fmla="*/ 1055659 h 5156116"/>
              <a:gd name="connsiteX937" fmla="*/ 3048822 w 8624104"/>
              <a:gd name="connsiteY937" fmla="*/ 1042290 h 5156116"/>
              <a:gd name="connsiteX938" fmla="*/ 3045343 w 8624104"/>
              <a:gd name="connsiteY938" fmla="*/ 1038948 h 5156116"/>
              <a:gd name="connsiteX939" fmla="*/ 3034905 w 8624104"/>
              <a:gd name="connsiteY939" fmla="*/ 1029399 h 5156116"/>
              <a:gd name="connsiteX940" fmla="*/ 2997501 w 8624104"/>
              <a:gd name="connsiteY940" fmla="*/ 996931 h 5156116"/>
              <a:gd name="connsiteX941" fmla="*/ 2942700 w 8624104"/>
              <a:gd name="connsiteY941" fmla="*/ 953005 h 5156116"/>
              <a:gd name="connsiteX942" fmla="*/ 2877896 w 8624104"/>
              <a:gd name="connsiteY942" fmla="*/ 906213 h 5156116"/>
              <a:gd name="connsiteX943" fmla="*/ 2810047 w 8624104"/>
              <a:gd name="connsiteY943" fmla="*/ 863719 h 5156116"/>
              <a:gd name="connsiteX944" fmla="*/ 2778298 w 8624104"/>
              <a:gd name="connsiteY944" fmla="*/ 845098 h 5156116"/>
              <a:gd name="connsiteX945" fmla="*/ 2749158 w 8624104"/>
              <a:gd name="connsiteY945" fmla="*/ 829342 h 5156116"/>
              <a:gd name="connsiteX946" fmla="*/ 2705230 w 8624104"/>
              <a:gd name="connsiteY946" fmla="*/ 806901 h 5156116"/>
              <a:gd name="connsiteX947" fmla="*/ 2688268 w 8624104"/>
              <a:gd name="connsiteY947" fmla="*/ 798784 h 5156116"/>
              <a:gd name="connsiteX948" fmla="*/ 2670871 w 8624104"/>
              <a:gd name="connsiteY948" fmla="*/ 791144 h 5156116"/>
              <a:gd name="connsiteX949" fmla="*/ 2626073 w 8624104"/>
              <a:gd name="connsiteY949" fmla="*/ 771568 h 5156116"/>
              <a:gd name="connsiteX950" fmla="*/ 2484722 w 8624104"/>
              <a:gd name="connsiteY950" fmla="*/ 721912 h 5156116"/>
              <a:gd name="connsiteX951" fmla="*/ 2445579 w 8624104"/>
              <a:gd name="connsiteY951" fmla="*/ 710931 h 5156116"/>
              <a:gd name="connsiteX952" fmla="*/ 2407305 w 8624104"/>
              <a:gd name="connsiteY952" fmla="*/ 701859 h 5156116"/>
              <a:gd name="connsiteX953" fmla="*/ 2371641 w 8624104"/>
              <a:gd name="connsiteY953" fmla="*/ 693264 h 5156116"/>
              <a:gd name="connsiteX954" fmla="*/ 2339022 w 8624104"/>
              <a:gd name="connsiteY954" fmla="*/ 687535 h 5156116"/>
              <a:gd name="connsiteX955" fmla="*/ 2290310 w 8624104"/>
              <a:gd name="connsiteY955" fmla="*/ 679418 h 5156116"/>
              <a:gd name="connsiteX956" fmla="*/ 2274218 w 8624104"/>
              <a:gd name="connsiteY956" fmla="*/ 677508 h 5156116"/>
              <a:gd name="connsiteX957" fmla="*/ 2255950 w 8624104"/>
              <a:gd name="connsiteY957" fmla="*/ 675121 h 5156116"/>
              <a:gd name="connsiteX958" fmla="*/ 2234639 w 8624104"/>
              <a:gd name="connsiteY958" fmla="*/ 672256 h 5156116"/>
              <a:gd name="connsiteX959" fmla="*/ 2206804 w 8624104"/>
              <a:gd name="connsiteY959" fmla="*/ 670346 h 5156116"/>
              <a:gd name="connsiteX960" fmla="*/ 2136780 w 8624104"/>
              <a:gd name="connsiteY960" fmla="*/ 666049 h 5156116"/>
              <a:gd name="connsiteX961" fmla="*/ 2056754 w 8624104"/>
              <a:gd name="connsiteY961" fmla="*/ 665572 h 5156116"/>
              <a:gd name="connsiteX962" fmla="*/ 1213757 w 8624104"/>
              <a:gd name="connsiteY962" fmla="*/ 545490 h 5156116"/>
              <a:gd name="connsiteX963" fmla="*/ 1204297 w 8624104"/>
              <a:gd name="connsiteY963" fmla="*/ 546683 h 5156116"/>
              <a:gd name="connsiteX964" fmla="*/ 1190379 w 8624104"/>
              <a:gd name="connsiteY964" fmla="*/ 554800 h 5156116"/>
              <a:gd name="connsiteX965" fmla="*/ 1181246 w 8624104"/>
              <a:gd name="connsiteY965" fmla="*/ 560052 h 5156116"/>
              <a:gd name="connsiteX966" fmla="*/ 1159500 w 8624104"/>
              <a:gd name="connsiteY966" fmla="*/ 572944 h 5156116"/>
              <a:gd name="connsiteX967" fmla="*/ 1116007 w 8624104"/>
              <a:gd name="connsiteY967" fmla="*/ 601114 h 5156116"/>
              <a:gd name="connsiteX968" fmla="*/ 1110353 w 8624104"/>
              <a:gd name="connsiteY968" fmla="*/ 608753 h 5156116"/>
              <a:gd name="connsiteX969" fmla="*/ 1112527 w 8624104"/>
              <a:gd name="connsiteY969" fmla="*/ 618303 h 5156116"/>
              <a:gd name="connsiteX970" fmla="*/ 1120356 w 8624104"/>
              <a:gd name="connsiteY970" fmla="*/ 630717 h 5156116"/>
              <a:gd name="connsiteX971" fmla="*/ 1131229 w 8624104"/>
              <a:gd name="connsiteY971" fmla="*/ 636446 h 5156116"/>
              <a:gd name="connsiteX972" fmla="*/ 1137753 w 8624104"/>
              <a:gd name="connsiteY972" fmla="*/ 634536 h 5156116"/>
              <a:gd name="connsiteX973" fmla="*/ 1180811 w 8624104"/>
              <a:gd name="connsiteY973" fmla="*/ 606844 h 5156116"/>
              <a:gd name="connsiteX974" fmla="*/ 1201253 w 8624104"/>
              <a:gd name="connsiteY974" fmla="*/ 594429 h 5156116"/>
              <a:gd name="connsiteX975" fmla="*/ 1210386 w 8624104"/>
              <a:gd name="connsiteY975" fmla="*/ 589177 h 5156116"/>
              <a:gd name="connsiteX976" fmla="*/ 1224304 w 8624104"/>
              <a:gd name="connsiteY976" fmla="*/ 581060 h 5156116"/>
              <a:gd name="connsiteX977" fmla="*/ 1229958 w 8624104"/>
              <a:gd name="connsiteY977" fmla="*/ 573421 h 5156116"/>
              <a:gd name="connsiteX978" fmla="*/ 1228653 w 8624104"/>
              <a:gd name="connsiteY978" fmla="*/ 564349 h 5156116"/>
              <a:gd name="connsiteX979" fmla="*/ 1221259 w 8624104"/>
              <a:gd name="connsiteY979" fmla="*/ 551458 h 5156116"/>
              <a:gd name="connsiteX980" fmla="*/ 1213757 w 8624104"/>
              <a:gd name="connsiteY980" fmla="*/ 545490 h 5156116"/>
              <a:gd name="connsiteX981" fmla="*/ 2944440 w 8624104"/>
              <a:gd name="connsiteY981" fmla="*/ 538089 h 5156116"/>
              <a:gd name="connsiteX982" fmla="*/ 2936611 w 8624104"/>
              <a:gd name="connsiteY982" fmla="*/ 543818 h 5156116"/>
              <a:gd name="connsiteX983" fmla="*/ 2929652 w 8624104"/>
              <a:gd name="connsiteY983" fmla="*/ 556710 h 5156116"/>
              <a:gd name="connsiteX984" fmla="*/ 2934002 w 8624104"/>
              <a:gd name="connsiteY984" fmla="*/ 573421 h 5156116"/>
              <a:gd name="connsiteX985" fmla="*/ 2978364 w 8624104"/>
              <a:gd name="connsiteY985" fmla="*/ 599204 h 5156116"/>
              <a:gd name="connsiteX986" fmla="*/ 2998371 w 8624104"/>
              <a:gd name="connsiteY986" fmla="*/ 611618 h 5156116"/>
              <a:gd name="connsiteX987" fmla="*/ 3007504 w 8624104"/>
              <a:gd name="connsiteY987" fmla="*/ 617825 h 5156116"/>
              <a:gd name="connsiteX988" fmla="*/ 3020987 w 8624104"/>
              <a:gd name="connsiteY988" fmla="*/ 626420 h 5156116"/>
              <a:gd name="connsiteX989" fmla="*/ 3027946 w 8624104"/>
              <a:gd name="connsiteY989" fmla="*/ 628329 h 5156116"/>
              <a:gd name="connsiteX990" fmla="*/ 3038384 w 8624104"/>
              <a:gd name="connsiteY990" fmla="*/ 622600 h 5156116"/>
              <a:gd name="connsiteX991" fmla="*/ 3046648 w 8624104"/>
              <a:gd name="connsiteY991" fmla="*/ 610186 h 5156116"/>
              <a:gd name="connsiteX992" fmla="*/ 3047953 w 8624104"/>
              <a:gd name="connsiteY992" fmla="*/ 600637 h 5156116"/>
              <a:gd name="connsiteX993" fmla="*/ 3042734 w 8624104"/>
              <a:gd name="connsiteY993" fmla="*/ 592520 h 5156116"/>
              <a:gd name="connsiteX994" fmla="*/ 3028816 w 8624104"/>
              <a:gd name="connsiteY994" fmla="*/ 583925 h 5156116"/>
              <a:gd name="connsiteX995" fmla="*/ 3020117 w 8624104"/>
              <a:gd name="connsiteY995" fmla="*/ 578196 h 5156116"/>
              <a:gd name="connsiteX996" fmla="*/ 2998371 w 8624104"/>
              <a:gd name="connsiteY996" fmla="*/ 564827 h 5156116"/>
              <a:gd name="connsiteX997" fmla="*/ 2954008 w 8624104"/>
              <a:gd name="connsiteY997" fmla="*/ 539044 h 5156116"/>
              <a:gd name="connsiteX998" fmla="*/ 2944440 w 8624104"/>
              <a:gd name="connsiteY998" fmla="*/ 538089 h 5156116"/>
              <a:gd name="connsiteX999" fmla="*/ 1422630 w 8624104"/>
              <a:gd name="connsiteY999" fmla="*/ 440209 h 5156116"/>
              <a:gd name="connsiteX1000" fmla="*/ 1374353 w 8624104"/>
              <a:gd name="connsiteY1000" fmla="*/ 460740 h 5156116"/>
              <a:gd name="connsiteX1001" fmla="*/ 1327381 w 8624104"/>
              <a:gd name="connsiteY1001" fmla="*/ 481748 h 5156116"/>
              <a:gd name="connsiteX1002" fmla="*/ 1320858 w 8624104"/>
              <a:gd name="connsiteY1002" fmla="*/ 488910 h 5156116"/>
              <a:gd name="connsiteX1003" fmla="*/ 1320858 w 8624104"/>
              <a:gd name="connsiteY1003" fmla="*/ 498459 h 5156116"/>
              <a:gd name="connsiteX1004" fmla="*/ 1326946 w 8624104"/>
              <a:gd name="connsiteY1004" fmla="*/ 511828 h 5156116"/>
              <a:gd name="connsiteX1005" fmla="*/ 1338255 w 8624104"/>
              <a:gd name="connsiteY1005" fmla="*/ 518990 h 5156116"/>
              <a:gd name="connsiteX1006" fmla="*/ 1343039 w 8624104"/>
              <a:gd name="connsiteY1006" fmla="*/ 517558 h 5156116"/>
              <a:gd name="connsiteX1007" fmla="*/ 1390011 w 8624104"/>
              <a:gd name="connsiteY1007" fmla="*/ 496549 h 5156116"/>
              <a:gd name="connsiteX1008" fmla="*/ 1436548 w 8624104"/>
              <a:gd name="connsiteY1008" fmla="*/ 477451 h 5156116"/>
              <a:gd name="connsiteX1009" fmla="*/ 1443507 w 8624104"/>
              <a:gd name="connsiteY1009" fmla="*/ 470766 h 5156116"/>
              <a:gd name="connsiteX1010" fmla="*/ 1443942 w 8624104"/>
              <a:gd name="connsiteY1010" fmla="*/ 461217 h 5156116"/>
              <a:gd name="connsiteX1011" fmla="*/ 1438288 w 8624104"/>
              <a:gd name="connsiteY1011" fmla="*/ 447371 h 5156116"/>
              <a:gd name="connsiteX1012" fmla="*/ 1422630 w 8624104"/>
              <a:gd name="connsiteY1012" fmla="*/ 440209 h 5156116"/>
              <a:gd name="connsiteX1013" fmla="*/ 2734805 w 8624104"/>
              <a:gd name="connsiteY1013" fmla="*/ 434479 h 5156116"/>
              <a:gd name="connsiteX1014" fmla="*/ 2725237 w 8624104"/>
              <a:gd name="connsiteY1014" fmla="*/ 434957 h 5156116"/>
              <a:gd name="connsiteX1015" fmla="*/ 2718713 w 8624104"/>
              <a:gd name="connsiteY1015" fmla="*/ 441641 h 5156116"/>
              <a:gd name="connsiteX1016" fmla="*/ 2713494 w 8624104"/>
              <a:gd name="connsiteY1016" fmla="*/ 455488 h 5156116"/>
              <a:gd name="connsiteX1017" fmla="*/ 2713929 w 8624104"/>
              <a:gd name="connsiteY1017" fmla="*/ 464559 h 5156116"/>
              <a:gd name="connsiteX1018" fmla="*/ 2720452 w 8624104"/>
              <a:gd name="connsiteY1018" fmla="*/ 471244 h 5156116"/>
              <a:gd name="connsiteX1019" fmla="*/ 2745678 w 8624104"/>
              <a:gd name="connsiteY1019" fmla="*/ 481271 h 5156116"/>
              <a:gd name="connsiteX1020" fmla="*/ 2767425 w 8624104"/>
              <a:gd name="connsiteY1020" fmla="*/ 490342 h 5156116"/>
              <a:gd name="connsiteX1021" fmla="*/ 2813962 w 8624104"/>
              <a:gd name="connsiteY1021" fmla="*/ 511351 h 5156116"/>
              <a:gd name="connsiteX1022" fmla="*/ 2819181 w 8624104"/>
              <a:gd name="connsiteY1022" fmla="*/ 512306 h 5156116"/>
              <a:gd name="connsiteX1023" fmla="*/ 2830489 w 8624104"/>
              <a:gd name="connsiteY1023" fmla="*/ 505144 h 5156116"/>
              <a:gd name="connsiteX1024" fmla="*/ 2836578 w 8624104"/>
              <a:gd name="connsiteY1024" fmla="*/ 491775 h 5156116"/>
              <a:gd name="connsiteX1025" fmla="*/ 2837013 w 8624104"/>
              <a:gd name="connsiteY1025" fmla="*/ 482703 h 5156116"/>
              <a:gd name="connsiteX1026" fmla="*/ 2830489 w 8624104"/>
              <a:gd name="connsiteY1026" fmla="*/ 475541 h 5156116"/>
              <a:gd name="connsiteX1027" fmla="*/ 2783517 w 8624104"/>
              <a:gd name="connsiteY1027" fmla="*/ 454055 h 5156116"/>
              <a:gd name="connsiteX1028" fmla="*/ 2760031 w 8624104"/>
              <a:gd name="connsiteY1028" fmla="*/ 444506 h 5156116"/>
              <a:gd name="connsiteX1029" fmla="*/ 1653142 w 8624104"/>
              <a:gd name="connsiteY1029" fmla="*/ 365247 h 5156116"/>
              <a:gd name="connsiteX1030" fmla="*/ 1636614 w 8624104"/>
              <a:gd name="connsiteY1030" fmla="*/ 369067 h 5156116"/>
              <a:gd name="connsiteX1031" fmla="*/ 1568766 w 8624104"/>
              <a:gd name="connsiteY1031" fmla="*/ 388165 h 5156116"/>
              <a:gd name="connsiteX1032" fmla="*/ 1543975 w 8624104"/>
              <a:gd name="connsiteY1032" fmla="*/ 402489 h 5156116"/>
              <a:gd name="connsiteX1033" fmla="*/ 1544410 w 8624104"/>
              <a:gd name="connsiteY1033" fmla="*/ 409174 h 5156116"/>
              <a:gd name="connsiteX1034" fmla="*/ 1548759 w 8624104"/>
              <a:gd name="connsiteY1034" fmla="*/ 423498 h 5156116"/>
              <a:gd name="connsiteX1035" fmla="*/ 1560502 w 8624104"/>
              <a:gd name="connsiteY1035" fmla="*/ 432092 h 5156116"/>
              <a:gd name="connsiteX1036" fmla="*/ 1564851 w 8624104"/>
              <a:gd name="connsiteY1036" fmla="*/ 431137 h 5156116"/>
              <a:gd name="connsiteX1037" fmla="*/ 1579204 w 8624104"/>
              <a:gd name="connsiteY1037" fmla="*/ 426840 h 5156116"/>
              <a:gd name="connsiteX1038" fmla="*/ 1647053 w 8624104"/>
              <a:gd name="connsiteY1038" fmla="*/ 407741 h 5156116"/>
              <a:gd name="connsiteX1039" fmla="*/ 1661405 w 8624104"/>
              <a:gd name="connsiteY1039" fmla="*/ 403922 h 5156116"/>
              <a:gd name="connsiteX1040" fmla="*/ 1669669 w 8624104"/>
              <a:gd name="connsiteY1040" fmla="*/ 398192 h 5156116"/>
              <a:gd name="connsiteX1041" fmla="*/ 1671409 w 8624104"/>
              <a:gd name="connsiteY1041" fmla="*/ 388643 h 5156116"/>
              <a:gd name="connsiteX1042" fmla="*/ 1667494 w 8624104"/>
              <a:gd name="connsiteY1042" fmla="*/ 374319 h 5156116"/>
              <a:gd name="connsiteX1043" fmla="*/ 1653142 w 8624104"/>
              <a:gd name="connsiteY1043" fmla="*/ 365247 h 5156116"/>
              <a:gd name="connsiteX1044" fmla="*/ 2503859 w 8624104"/>
              <a:gd name="connsiteY1044" fmla="*/ 361427 h 5156116"/>
              <a:gd name="connsiteX1045" fmla="*/ 2489071 w 8624104"/>
              <a:gd name="connsiteY1045" fmla="*/ 370976 h 5156116"/>
              <a:gd name="connsiteX1046" fmla="*/ 2485592 w 8624104"/>
              <a:gd name="connsiteY1046" fmla="*/ 385300 h 5156116"/>
              <a:gd name="connsiteX1047" fmla="*/ 2486897 w 8624104"/>
              <a:gd name="connsiteY1047" fmla="*/ 394372 h 5156116"/>
              <a:gd name="connsiteX1048" fmla="*/ 2494725 w 8624104"/>
              <a:gd name="connsiteY1048" fmla="*/ 399624 h 5156116"/>
              <a:gd name="connsiteX1049" fmla="*/ 2510818 w 8624104"/>
              <a:gd name="connsiteY1049" fmla="*/ 403444 h 5156116"/>
              <a:gd name="connsiteX1050" fmla="*/ 2536043 w 8624104"/>
              <a:gd name="connsiteY1050" fmla="*/ 410129 h 5156116"/>
              <a:gd name="connsiteX1051" fmla="*/ 2593019 w 8624104"/>
              <a:gd name="connsiteY1051" fmla="*/ 426362 h 5156116"/>
              <a:gd name="connsiteX1052" fmla="*/ 2596064 w 8624104"/>
              <a:gd name="connsiteY1052" fmla="*/ 426840 h 5156116"/>
              <a:gd name="connsiteX1053" fmla="*/ 2608241 w 8624104"/>
              <a:gd name="connsiteY1053" fmla="*/ 418245 h 5156116"/>
              <a:gd name="connsiteX1054" fmla="*/ 2612591 w 8624104"/>
              <a:gd name="connsiteY1054" fmla="*/ 403922 h 5156116"/>
              <a:gd name="connsiteX1055" fmla="*/ 2611286 w 8624104"/>
              <a:gd name="connsiteY1055" fmla="*/ 394850 h 5156116"/>
              <a:gd name="connsiteX1056" fmla="*/ 2603892 w 8624104"/>
              <a:gd name="connsiteY1056" fmla="*/ 388643 h 5156116"/>
              <a:gd name="connsiteX1057" fmla="*/ 2546482 w 8624104"/>
              <a:gd name="connsiteY1057" fmla="*/ 372409 h 5156116"/>
              <a:gd name="connsiteX1058" fmla="*/ 2519516 w 8624104"/>
              <a:gd name="connsiteY1058" fmla="*/ 365247 h 5156116"/>
              <a:gd name="connsiteX1059" fmla="*/ 1890612 w 8624104"/>
              <a:gd name="connsiteY1059" fmla="*/ 322753 h 5156116"/>
              <a:gd name="connsiteX1060" fmla="*/ 1839725 w 8624104"/>
              <a:gd name="connsiteY1060" fmla="*/ 328960 h 5156116"/>
              <a:gd name="connsiteX1061" fmla="*/ 1804061 w 8624104"/>
              <a:gd name="connsiteY1061" fmla="*/ 334212 h 5156116"/>
              <a:gd name="connsiteX1062" fmla="*/ 1787969 w 8624104"/>
              <a:gd name="connsiteY1062" fmla="*/ 337077 h 5156116"/>
              <a:gd name="connsiteX1063" fmla="*/ 1778401 w 8624104"/>
              <a:gd name="connsiteY1063" fmla="*/ 351400 h 5156116"/>
              <a:gd name="connsiteX1064" fmla="*/ 1780575 w 8624104"/>
              <a:gd name="connsiteY1064" fmla="*/ 366202 h 5156116"/>
              <a:gd name="connsiteX1065" fmla="*/ 1792753 w 8624104"/>
              <a:gd name="connsiteY1065" fmla="*/ 376228 h 5156116"/>
              <a:gd name="connsiteX1066" fmla="*/ 1794928 w 8624104"/>
              <a:gd name="connsiteY1066" fmla="*/ 376228 h 5156116"/>
              <a:gd name="connsiteX1067" fmla="*/ 1811020 w 8624104"/>
              <a:gd name="connsiteY1067" fmla="*/ 373364 h 5156116"/>
              <a:gd name="connsiteX1068" fmla="*/ 1844945 w 8624104"/>
              <a:gd name="connsiteY1068" fmla="*/ 368112 h 5156116"/>
              <a:gd name="connsiteX1069" fmla="*/ 1895396 w 8624104"/>
              <a:gd name="connsiteY1069" fmla="*/ 361905 h 5156116"/>
              <a:gd name="connsiteX1070" fmla="*/ 1906269 w 8624104"/>
              <a:gd name="connsiteY1070" fmla="*/ 348058 h 5156116"/>
              <a:gd name="connsiteX1071" fmla="*/ 1904530 w 8624104"/>
              <a:gd name="connsiteY1071" fmla="*/ 333734 h 5156116"/>
              <a:gd name="connsiteX1072" fmla="*/ 1900180 w 8624104"/>
              <a:gd name="connsiteY1072" fmla="*/ 325140 h 5156116"/>
              <a:gd name="connsiteX1073" fmla="*/ 1890612 w 8624104"/>
              <a:gd name="connsiteY1073" fmla="*/ 322753 h 5156116"/>
              <a:gd name="connsiteX1074" fmla="*/ 2271608 w 8624104"/>
              <a:gd name="connsiteY1074" fmla="*/ 321320 h 5156116"/>
              <a:gd name="connsiteX1075" fmla="*/ 2262475 w 8624104"/>
              <a:gd name="connsiteY1075" fmla="*/ 323707 h 5156116"/>
              <a:gd name="connsiteX1076" fmla="*/ 2257690 w 8624104"/>
              <a:gd name="connsiteY1076" fmla="*/ 332302 h 5156116"/>
              <a:gd name="connsiteX1077" fmla="*/ 2256385 w 8624104"/>
              <a:gd name="connsiteY1077" fmla="*/ 347581 h 5156116"/>
              <a:gd name="connsiteX1078" fmla="*/ 2266824 w 8624104"/>
              <a:gd name="connsiteY1078" fmla="*/ 360950 h 5156116"/>
              <a:gd name="connsiteX1079" fmla="*/ 2316405 w 8624104"/>
              <a:gd name="connsiteY1079" fmla="*/ 367157 h 5156116"/>
              <a:gd name="connsiteX1080" fmla="*/ 2316840 w 8624104"/>
              <a:gd name="connsiteY1080" fmla="*/ 367157 h 5156116"/>
              <a:gd name="connsiteX1081" fmla="*/ 2337717 w 8624104"/>
              <a:gd name="connsiteY1081" fmla="*/ 370022 h 5156116"/>
              <a:gd name="connsiteX1082" fmla="*/ 2361638 w 8624104"/>
              <a:gd name="connsiteY1082" fmla="*/ 373364 h 5156116"/>
              <a:gd name="connsiteX1083" fmla="*/ 2363813 w 8624104"/>
              <a:gd name="connsiteY1083" fmla="*/ 373841 h 5156116"/>
              <a:gd name="connsiteX1084" fmla="*/ 2370771 w 8624104"/>
              <a:gd name="connsiteY1084" fmla="*/ 371454 h 5156116"/>
              <a:gd name="connsiteX1085" fmla="*/ 2375990 w 8624104"/>
              <a:gd name="connsiteY1085" fmla="*/ 363337 h 5156116"/>
              <a:gd name="connsiteX1086" fmla="*/ 2378600 w 8624104"/>
              <a:gd name="connsiteY1086" fmla="*/ 348536 h 5156116"/>
              <a:gd name="connsiteX1087" fmla="*/ 2368597 w 8624104"/>
              <a:gd name="connsiteY1087" fmla="*/ 334212 h 5156116"/>
              <a:gd name="connsiteX1088" fmla="*/ 2342936 w 8624104"/>
              <a:gd name="connsiteY1088" fmla="*/ 330392 h 5156116"/>
              <a:gd name="connsiteX1089" fmla="*/ 2318145 w 8624104"/>
              <a:gd name="connsiteY1089" fmla="*/ 327050 h 5156116"/>
              <a:gd name="connsiteX1090" fmla="*/ 2317710 w 8624104"/>
              <a:gd name="connsiteY1090" fmla="*/ 327050 h 5156116"/>
              <a:gd name="connsiteX1091" fmla="*/ 2081110 w 8624104"/>
              <a:gd name="connsiteY1091" fmla="*/ 311294 h 5156116"/>
              <a:gd name="connsiteX1092" fmla="*/ 2029354 w 8624104"/>
              <a:gd name="connsiteY1092" fmla="*/ 312726 h 5156116"/>
              <a:gd name="connsiteX1093" fmla="*/ 2020655 w 8624104"/>
              <a:gd name="connsiteY1093" fmla="*/ 316546 h 5156116"/>
              <a:gd name="connsiteX1094" fmla="*/ 2017611 w 8624104"/>
              <a:gd name="connsiteY1094" fmla="*/ 325617 h 5156116"/>
              <a:gd name="connsiteX1095" fmla="*/ 2018046 w 8624104"/>
              <a:gd name="connsiteY1095" fmla="*/ 340419 h 5156116"/>
              <a:gd name="connsiteX1096" fmla="*/ 2030223 w 8624104"/>
              <a:gd name="connsiteY1096" fmla="*/ 352833 h 5156116"/>
              <a:gd name="connsiteX1097" fmla="*/ 2030658 w 8624104"/>
              <a:gd name="connsiteY1097" fmla="*/ 352833 h 5156116"/>
              <a:gd name="connsiteX1098" fmla="*/ 2081980 w 8624104"/>
              <a:gd name="connsiteY1098" fmla="*/ 351400 h 5156116"/>
              <a:gd name="connsiteX1099" fmla="*/ 2105031 w 8624104"/>
              <a:gd name="connsiteY1099" fmla="*/ 351400 h 5156116"/>
              <a:gd name="connsiteX1100" fmla="*/ 2116339 w 8624104"/>
              <a:gd name="connsiteY1100" fmla="*/ 351878 h 5156116"/>
              <a:gd name="connsiteX1101" fmla="*/ 2131996 w 8624104"/>
              <a:gd name="connsiteY1101" fmla="*/ 352355 h 5156116"/>
              <a:gd name="connsiteX1102" fmla="*/ 2141130 w 8624104"/>
              <a:gd name="connsiteY1102" fmla="*/ 349013 h 5156116"/>
              <a:gd name="connsiteX1103" fmla="*/ 2145044 w 8624104"/>
              <a:gd name="connsiteY1103" fmla="*/ 340419 h 5156116"/>
              <a:gd name="connsiteX1104" fmla="*/ 2145479 w 8624104"/>
              <a:gd name="connsiteY1104" fmla="*/ 325617 h 5156116"/>
              <a:gd name="connsiteX1105" fmla="*/ 2133301 w 8624104"/>
              <a:gd name="connsiteY1105" fmla="*/ 312726 h 5156116"/>
              <a:gd name="connsiteX1106" fmla="*/ 2106335 w 8624104"/>
              <a:gd name="connsiteY1106" fmla="*/ 311771 h 5156116"/>
              <a:gd name="connsiteX1107" fmla="*/ 2081110 w 8624104"/>
              <a:gd name="connsiteY1107" fmla="*/ 311294 h 5156116"/>
              <a:gd name="connsiteX1108" fmla="*/ 2042836 w 8624104"/>
              <a:gd name="connsiteY1108" fmla="*/ 942 h 5156116"/>
              <a:gd name="connsiteX1109" fmla="*/ 2160267 w 8624104"/>
              <a:gd name="connsiteY1109" fmla="*/ 1420 h 5156116"/>
              <a:gd name="connsiteX1110" fmla="*/ 2262475 w 8624104"/>
              <a:gd name="connsiteY1110" fmla="*/ 8104 h 5156116"/>
              <a:gd name="connsiteX1111" fmla="*/ 2303358 w 8624104"/>
              <a:gd name="connsiteY1111" fmla="*/ 11446 h 5156116"/>
              <a:gd name="connsiteX1112" fmla="*/ 2335107 w 8624104"/>
              <a:gd name="connsiteY1112" fmla="*/ 15266 h 5156116"/>
              <a:gd name="connsiteX1113" fmla="*/ 2362073 w 8624104"/>
              <a:gd name="connsiteY1113" fmla="*/ 18608 h 5156116"/>
              <a:gd name="connsiteX1114" fmla="*/ 2385124 w 8624104"/>
              <a:gd name="connsiteY1114" fmla="*/ 21473 h 5156116"/>
              <a:gd name="connsiteX1115" fmla="*/ 2456887 w 8624104"/>
              <a:gd name="connsiteY1115" fmla="*/ 33410 h 5156116"/>
              <a:gd name="connsiteX1116" fmla="*/ 2504729 w 8624104"/>
              <a:gd name="connsiteY1116" fmla="*/ 42004 h 5156116"/>
              <a:gd name="connsiteX1117" fmla="*/ 2557790 w 8624104"/>
              <a:gd name="connsiteY1117" fmla="*/ 53941 h 5156116"/>
              <a:gd name="connsiteX1118" fmla="*/ 2613896 w 8624104"/>
              <a:gd name="connsiteY1118" fmla="*/ 67310 h 5156116"/>
              <a:gd name="connsiteX1119" fmla="*/ 2671741 w 8624104"/>
              <a:gd name="connsiteY1119" fmla="*/ 83543 h 5156116"/>
              <a:gd name="connsiteX1120" fmla="*/ 2880071 w 8624104"/>
              <a:gd name="connsiteY1120" fmla="*/ 156595 h 5156116"/>
              <a:gd name="connsiteX1121" fmla="*/ 2946615 w 8624104"/>
              <a:gd name="connsiteY1121" fmla="*/ 185721 h 5156116"/>
              <a:gd name="connsiteX1122" fmla="*/ 2971840 w 8624104"/>
              <a:gd name="connsiteY1122" fmla="*/ 197180 h 5156116"/>
              <a:gd name="connsiteX1123" fmla="*/ 2996631 w 8624104"/>
              <a:gd name="connsiteY1123" fmla="*/ 209116 h 5156116"/>
              <a:gd name="connsiteX1124" fmla="*/ 3061435 w 8624104"/>
              <a:gd name="connsiteY1124" fmla="*/ 242061 h 5156116"/>
              <a:gd name="connsiteX1125" fmla="*/ 3104058 w 8624104"/>
              <a:gd name="connsiteY1125" fmla="*/ 265457 h 5156116"/>
              <a:gd name="connsiteX1126" fmla="*/ 3151030 w 8624104"/>
              <a:gd name="connsiteY1126" fmla="*/ 292672 h 5156116"/>
              <a:gd name="connsiteX1127" fmla="*/ 3250193 w 8624104"/>
              <a:gd name="connsiteY1127" fmla="*/ 355698 h 5156116"/>
              <a:gd name="connsiteX1128" fmla="*/ 3345878 w 8624104"/>
              <a:gd name="connsiteY1128" fmla="*/ 424452 h 5156116"/>
              <a:gd name="connsiteX1129" fmla="*/ 3425904 w 8624104"/>
              <a:gd name="connsiteY1129" fmla="*/ 488433 h 5156116"/>
              <a:gd name="connsiteX1130" fmla="*/ 3480705 w 8624104"/>
              <a:gd name="connsiteY1130" fmla="*/ 535701 h 5156116"/>
              <a:gd name="connsiteX1131" fmla="*/ 3495493 w 8624104"/>
              <a:gd name="connsiteY1131" fmla="*/ 549548 h 5156116"/>
              <a:gd name="connsiteX1132" fmla="*/ 3500712 w 8624104"/>
              <a:gd name="connsiteY1132" fmla="*/ 554322 h 5156116"/>
              <a:gd name="connsiteX1133" fmla="*/ 3520718 w 8624104"/>
              <a:gd name="connsiteY1133" fmla="*/ 573421 h 5156116"/>
              <a:gd name="connsiteX1134" fmla="*/ 3572909 w 8624104"/>
              <a:gd name="connsiteY1134" fmla="*/ 624032 h 5156116"/>
              <a:gd name="connsiteX1135" fmla="*/ 3718176 w 8624104"/>
              <a:gd name="connsiteY1135" fmla="*/ 788757 h 5156116"/>
              <a:gd name="connsiteX1136" fmla="*/ 3755144 w 8624104"/>
              <a:gd name="connsiteY1136" fmla="*/ 836026 h 5156116"/>
              <a:gd name="connsiteX1137" fmla="*/ 3788633 w 8624104"/>
              <a:gd name="connsiteY1137" fmla="*/ 882817 h 5156116"/>
              <a:gd name="connsiteX1138" fmla="*/ 3819513 w 8624104"/>
              <a:gd name="connsiteY1138" fmla="*/ 927222 h 5156116"/>
              <a:gd name="connsiteX1139" fmla="*/ 3846043 w 8624104"/>
              <a:gd name="connsiteY1139" fmla="*/ 968283 h 5156116"/>
              <a:gd name="connsiteX1140" fmla="*/ 3867790 w 8624104"/>
              <a:gd name="connsiteY1140" fmla="*/ 1002661 h 5156116"/>
              <a:gd name="connsiteX1141" fmla="*/ 3883882 w 8624104"/>
              <a:gd name="connsiteY1141" fmla="*/ 1029876 h 5156116"/>
              <a:gd name="connsiteX1142" fmla="*/ 3897365 w 8624104"/>
              <a:gd name="connsiteY1142" fmla="*/ 1053749 h 5156116"/>
              <a:gd name="connsiteX1143" fmla="*/ 3911282 w 8624104"/>
              <a:gd name="connsiteY1143" fmla="*/ 1077623 h 5156116"/>
              <a:gd name="connsiteX1144" fmla="*/ 3945207 w 8624104"/>
              <a:gd name="connsiteY1144" fmla="*/ 1142080 h 5156116"/>
              <a:gd name="connsiteX1145" fmla="*/ 3966953 w 8624104"/>
              <a:gd name="connsiteY1145" fmla="*/ 1185529 h 5156116"/>
              <a:gd name="connsiteX1146" fmla="*/ 3989134 w 8624104"/>
              <a:gd name="connsiteY1146" fmla="*/ 1234708 h 5156116"/>
              <a:gd name="connsiteX1147" fmla="*/ 4034367 w 8624104"/>
              <a:gd name="connsiteY1147" fmla="*/ 1343570 h 5156116"/>
              <a:gd name="connsiteX1148" fmla="*/ 4054808 w 8624104"/>
              <a:gd name="connsiteY1148" fmla="*/ 1399910 h 5156116"/>
              <a:gd name="connsiteX1149" fmla="*/ 4073510 w 8624104"/>
              <a:gd name="connsiteY1149" fmla="*/ 1455296 h 5156116"/>
              <a:gd name="connsiteX1150" fmla="*/ 4101780 w 8624104"/>
              <a:gd name="connsiteY1150" fmla="*/ 1553654 h 5156116"/>
              <a:gd name="connsiteX1151" fmla="*/ 4118743 w 8624104"/>
              <a:gd name="connsiteY1151" fmla="*/ 1624796 h 5156116"/>
              <a:gd name="connsiteX1152" fmla="*/ 4123092 w 8624104"/>
              <a:gd name="connsiteY1152" fmla="*/ 1644372 h 5156116"/>
              <a:gd name="connsiteX1153" fmla="*/ 4128746 w 8624104"/>
              <a:gd name="connsiteY1153" fmla="*/ 1671110 h 5156116"/>
              <a:gd name="connsiteX1154" fmla="*/ 4141794 w 8624104"/>
              <a:gd name="connsiteY1154" fmla="*/ 1742729 h 5156116"/>
              <a:gd name="connsiteX1155" fmla="*/ 4166150 w 8624104"/>
              <a:gd name="connsiteY1155" fmla="*/ 1961885 h 5156116"/>
              <a:gd name="connsiteX1156" fmla="*/ 4170064 w 8624104"/>
              <a:gd name="connsiteY1156" fmla="*/ 2078864 h 5156116"/>
              <a:gd name="connsiteX1157" fmla="*/ 4170064 w 8624104"/>
              <a:gd name="connsiteY1157" fmla="*/ 2166240 h 5156116"/>
              <a:gd name="connsiteX1158" fmla="*/ 4170064 w 8624104"/>
              <a:gd name="connsiteY1158" fmla="*/ 2250751 h 5156116"/>
              <a:gd name="connsiteX1159" fmla="*/ 4169194 w 8624104"/>
              <a:gd name="connsiteY1159" fmla="*/ 2789329 h 5156116"/>
              <a:gd name="connsiteX1160" fmla="*/ 4168759 w 8624104"/>
              <a:gd name="connsiteY1160" fmla="*/ 3328386 h 5156116"/>
              <a:gd name="connsiteX1161" fmla="*/ 4168759 w 8624104"/>
              <a:gd name="connsiteY1161" fmla="*/ 3504570 h 5156116"/>
              <a:gd name="connsiteX1162" fmla="*/ 4410579 w 8624104"/>
              <a:gd name="connsiteY1162" fmla="*/ 3504570 h 5156116"/>
              <a:gd name="connsiteX1163" fmla="*/ 4949454 w 8624104"/>
              <a:gd name="connsiteY1163" fmla="*/ 3505047 h 5156116"/>
              <a:gd name="connsiteX1164" fmla="*/ 5477020 w 8624104"/>
              <a:gd name="connsiteY1164" fmla="*/ 3505525 h 5156116"/>
              <a:gd name="connsiteX1165" fmla="*/ 6015894 w 8624104"/>
              <a:gd name="connsiteY1165" fmla="*/ 3506002 h 5156116"/>
              <a:gd name="connsiteX1166" fmla="*/ 6554769 w 8624104"/>
              <a:gd name="connsiteY1166" fmla="*/ 3506958 h 5156116"/>
              <a:gd name="connsiteX1167" fmla="*/ 7093643 w 8624104"/>
              <a:gd name="connsiteY1167" fmla="*/ 3507434 h 5156116"/>
              <a:gd name="connsiteX1168" fmla="*/ 7625994 w 8624104"/>
              <a:gd name="connsiteY1168" fmla="*/ 3507912 h 5156116"/>
              <a:gd name="connsiteX1169" fmla="*/ 8164868 w 8624104"/>
              <a:gd name="connsiteY1169" fmla="*/ 3508389 h 5156116"/>
              <a:gd name="connsiteX1170" fmla="*/ 8624104 w 8624104"/>
              <a:gd name="connsiteY1170" fmla="*/ 3508797 h 5156116"/>
              <a:gd name="connsiteX1171" fmla="*/ 8624104 w 8624104"/>
              <a:gd name="connsiteY1171" fmla="*/ 4174383 h 5156116"/>
              <a:gd name="connsiteX1172" fmla="*/ 8162258 w 8624104"/>
              <a:gd name="connsiteY1172" fmla="*/ 4173974 h 5156116"/>
              <a:gd name="connsiteX1173" fmla="*/ 7623384 w 8624104"/>
              <a:gd name="connsiteY1173" fmla="*/ 4173497 h 5156116"/>
              <a:gd name="connsiteX1174" fmla="*/ 7091034 w 8624104"/>
              <a:gd name="connsiteY1174" fmla="*/ 4173019 h 5156116"/>
              <a:gd name="connsiteX1175" fmla="*/ 6552159 w 8624104"/>
              <a:gd name="connsiteY1175" fmla="*/ 4172541 h 5156116"/>
              <a:gd name="connsiteX1176" fmla="*/ 6013285 w 8624104"/>
              <a:gd name="connsiteY1176" fmla="*/ 4172064 h 5156116"/>
              <a:gd name="connsiteX1177" fmla="*/ 5474410 w 8624104"/>
              <a:gd name="connsiteY1177" fmla="*/ 4171586 h 5156116"/>
              <a:gd name="connsiteX1178" fmla="*/ 4935536 w 8624104"/>
              <a:gd name="connsiteY1178" fmla="*/ 4171109 h 5156116"/>
              <a:gd name="connsiteX1179" fmla="*/ 4407969 w 8624104"/>
              <a:gd name="connsiteY1179" fmla="*/ 4170631 h 5156116"/>
              <a:gd name="connsiteX1180" fmla="*/ 4166150 w 8624104"/>
              <a:gd name="connsiteY1180" fmla="*/ 4170154 h 5156116"/>
              <a:gd name="connsiteX1181" fmla="*/ 4165716 w 8624104"/>
              <a:gd name="connsiteY1181" fmla="*/ 4394562 h 5156116"/>
              <a:gd name="connsiteX1182" fmla="*/ 4165280 w 8624104"/>
              <a:gd name="connsiteY1182" fmla="*/ 4933619 h 5156116"/>
              <a:gd name="connsiteX1183" fmla="*/ 4164922 w 8624104"/>
              <a:gd name="connsiteY1183" fmla="*/ 5156116 h 5156116"/>
              <a:gd name="connsiteX1184" fmla="*/ 3499226 w 8624104"/>
              <a:gd name="connsiteY1184" fmla="*/ 5156116 h 5156116"/>
              <a:gd name="connsiteX1185" fmla="*/ 3499407 w 8624104"/>
              <a:gd name="connsiteY1185" fmla="*/ 4932663 h 5156116"/>
              <a:gd name="connsiteX1186" fmla="*/ 3500276 w 8624104"/>
              <a:gd name="connsiteY1186" fmla="*/ 4394085 h 5156116"/>
              <a:gd name="connsiteX1187" fmla="*/ 3500276 w 8624104"/>
              <a:gd name="connsiteY1187" fmla="*/ 4169676 h 5156116"/>
              <a:gd name="connsiteX1188" fmla="*/ 3330220 w 8624104"/>
              <a:gd name="connsiteY1188" fmla="*/ 4169676 h 5156116"/>
              <a:gd name="connsiteX1189" fmla="*/ 2795260 w 8624104"/>
              <a:gd name="connsiteY1189" fmla="*/ 4168722 h 5156116"/>
              <a:gd name="connsiteX1190" fmla="*/ 2256385 w 8624104"/>
              <a:gd name="connsiteY1190" fmla="*/ 4168244 h 5156116"/>
              <a:gd name="connsiteX1191" fmla="*/ 2172009 w 8624104"/>
              <a:gd name="connsiteY1191" fmla="*/ 4168244 h 5156116"/>
              <a:gd name="connsiteX1192" fmla="*/ 2085894 w 8624104"/>
              <a:gd name="connsiteY1192" fmla="*/ 4168244 h 5156116"/>
              <a:gd name="connsiteX1193" fmla="*/ 1968899 w 8624104"/>
              <a:gd name="connsiteY1193" fmla="*/ 4165379 h 5156116"/>
              <a:gd name="connsiteX1194" fmla="*/ 1851903 w 8624104"/>
              <a:gd name="connsiteY1194" fmla="*/ 4155353 h 5156116"/>
              <a:gd name="connsiteX1195" fmla="*/ 1749696 w 8624104"/>
              <a:gd name="connsiteY1195" fmla="*/ 4141506 h 5156116"/>
              <a:gd name="connsiteX1196" fmla="*/ 1678368 w 8624104"/>
              <a:gd name="connsiteY1196" fmla="*/ 4128615 h 5156116"/>
              <a:gd name="connsiteX1197" fmla="*/ 1651402 w 8624104"/>
              <a:gd name="connsiteY1197" fmla="*/ 4122885 h 5156116"/>
              <a:gd name="connsiteX1198" fmla="*/ 1624437 w 8624104"/>
              <a:gd name="connsiteY1198" fmla="*/ 4117156 h 5156116"/>
              <a:gd name="connsiteX1199" fmla="*/ 1553543 w 8624104"/>
              <a:gd name="connsiteY1199" fmla="*/ 4099967 h 5156116"/>
              <a:gd name="connsiteX1200" fmla="*/ 1454815 w 8624104"/>
              <a:gd name="connsiteY1200" fmla="*/ 4071796 h 5156116"/>
              <a:gd name="connsiteX1201" fmla="*/ 1400014 w 8624104"/>
              <a:gd name="connsiteY1201" fmla="*/ 4053175 h 5156116"/>
              <a:gd name="connsiteX1202" fmla="*/ 1343474 w 8624104"/>
              <a:gd name="connsiteY1202" fmla="*/ 4032644 h 5156116"/>
              <a:gd name="connsiteX1203" fmla="*/ 1234742 w 8624104"/>
              <a:gd name="connsiteY1203" fmla="*/ 3987764 h 5156116"/>
              <a:gd name="connsiteX1204" fmla="*/ 1185160 w 8624104"/>
              <a:gd name="connsiteY1204" fmla="*/ 3964845 h 5156116"/>
              <a:gd name="connsiteX1205" fmla="*/ 1142102 w 8624104"/>
              <a:gd name="connsiteY1205" fmla="*/ 3943359 h 5156116"/>
              <a:gd name="connsiteX1206" fmla="*/ 1053812 w 8624104"/>
              <a:gd name="connsiteY1206" fmla="*/ 3895612 h 5156116"/>
              <a:gd name="connsiteX1207" fmla="*/ 1029891 w 8624104"/>
              <a:gd name="connsiteY1207" fmla="*/ 3881766 h 5156116"/>
              <a:gd name="connsiteX1208" fmla="*/ 1002926 w 8624104"/>
              <a:gd name="connsiteY1208" fmla="*/ 3866010 h 5156116"/>
              <a:gd name="connsiteX1209" fmla="*/ 968132 w 8624104"/>
              <a:gd name="connsiteY1209" fmla="*/ 3844046 h 5156116"/>
              <a:gd name="connsiteX1210" fmla="*/ 882886 w 8624104"/>
              <a:gd name="connsiteY1210" fmla="*/ 3786751 h 5156116"/>
              <a:gd name="connsiteX1211" fmla="*/ 835479 w 8624104"/>
              <a:gd name="connsiteY1211" fmla="*/ 3753328 h 5156116"/>
              <a:gd name="connsiteX1212" fmla="*/ 788507 w 8624104"/>
              <a:gd name="connsiteY1212" fmla="*/ 3716563 h 5156116"/>
              <a:gd name="connsiteX1213" fmla="*/ 623669 w 8624104"/>
              <a:gd name="connsiteY1213" fmla="*/ 3570938 h 5156116"/>
              <a:gd name="connsiteX1214" fmla="*/ 572783 w 8624104"/>
              <a:gd name="connsiteY1214" fmla="*/ 3518894 h 5156116"/>
              <a:gd name="connsiteX1215" fmla="*/ 558865 w 8624104"/>
              <a:gd name="connsiteY1215" fmla="*/ 3504570 h 5156116"/>
              <a:gd name="connsiteX1216" fmla="*/ 540163 w 8624104"/>
              <a:gd name="connsiteY1216" fmla="*/ 3484516 h 5156116"/>
              <a:gd name="connsiteX1217" fmla="*/ 492756 w 8624104"/>
              <a:gd name="connsiteY1217" fmla="*/ 3430085 h 5156116"/>
              <a:gd name="connsiteX1218" fmla="*/ 359234 w 8624104"/>
              <a:gd name="connsiteY1218" fmla="*/ 3254379 h 5156116"/>
              <a:gd name="connsiteX1219" fmla="*/ 295735 w 8624104"/>
              <a:gd name="connsiteY1219" fmla="*/ 3155544 h 5156116"/>
              <a:gd name="connsiteX1220" fmla="*/ 245283 w 8624104"/>
              <a:gd name="connsiteY1220" fmla="*/ 3066258 h 5156116"/>
              <a:gd name="connsiteX1221" fmla="*/ 212229 w 8624104"/>
              <a:gd name="connsiteY1221" fmla="*/ 3001323 h 5156116"/>
              <a:gd name="connsiteX1222" fmla="*/ 200051 w 8624104"/>
              <a:gd name="connsiteY1222" fmla="*/ 2976972 h 5156116"/>
              <a:gd name="connsiteX1223" fmla="*/ 188743 w 8624104"/>
              <a:gd name="connsiteY1223" fmla="*/ 2951667 h 5156116"/>
              <a:gd name="connsiteX1224" fmla="*/ 159602 w 8624104"/>
              <a:gd name="connsiteY1224" fmla="*/ 2885299 h 5156116"/>
              <a:gd name="connsiteX1225" fmla="*/ 122199 w 8624104"/>
              <a:gd name="connsiteY1225" fmla="*/ 2789329 h 5156116"/>
              <a:gd name="connsiteX1226" fmla="*/ 103497 w 8624104"/>
              <a:gd name="connsiteY1226" fmla="*/ 2734421 h 5156116"/>
              <a:gd name="connsiteX1227" fmla="*/ 85665 w 8624104"/>
              <a:gd name="connsiteY1227" fmla="*/ 2677603 h 5156116"/>
              <a:gd name="connsiteX1228" fmla="*/ 55655 w 8624104"/>
              <a:gd name="connsiteY1228" fmla="*/ 2563490 h 5156116"/>
              <a:gd name="connsiteX1229" fmla="*/ 43477 w 8624104"/>
              <a:gd name="connsiteY1229" fmla="*/ 2510491 h 5156116"/>
              <a:gd name="connsiteX1230" fmla="*/ 34778 w 8624104"/>
              <a:gd name="connsiteY1230" fmla="*/ 2462744 h 5156116"/>
              <a:gd name="connsiteX1231" fmla="*/ 22165 w 8624104"/>
              <a:gd name="connsiteY1231" fmla="*/ 2391125 h 5156116"/>
              <a:gd name="connsiteX1232" fmla="*/ 18686 w 8624104"/>
              <a:gd name="connsiteY1232" fmla="*/ 2363909 h 5156116"/>
              <a:gd name="connsiteX1233" fmla="*/ 15642 w 8624104"/>
              <a:gd name="connsiteY1233" fmla="*/ 2336694 h 5156116"/>
              <a:gd name="connsiteX1234" fmla="*/ 7813 w 8624104"/>
              <a:gd name="connsiteY1234" fmla="*/ 2264597 h 5156116"/>
              <a:gd name="connsiteX1235" fmla="*/ 419 w 8624104"/>
              <a:gd name="connsiteY1235" fmla="*/ 2044486 h 5156116"/>
              <a:gd name="connsiteX1236" fmla="*/ 2159 w 8624104"/>
              <a:gd name="connsiteY1236" fmla="*/ 1985281 h 5156116"/>
              <a:gd name="connsiteX1237" fmla="*/ 6073 w 8624104"/>
              <a:gd name="connsiteY1237" fmla="*/ 1927508 h 5156116"/>
              <a:gd name="connsiteX1238" fmla="*/ 10422 w 8624104"/>
              <a:gd name="connsiteY1238" fmla="*/ 1873077 h 5156116"/>
              <a:gd name="connsiteX1239" fmla="*/ 16076 w 8624104"/>
              <a:gd name="connsiteY1239" fmla="*/ 1824853 h 5156116"/>
              <a:gd name="connsiteX1240" fmla="*/ 30864 w 8624104"/>
              <a:gd name="connsiteY1240" fmla="*/ 1726018 h 5156116"/>
              <a:gd name="connsiteX1241" fmla="*/ 35648 w 8624104"/>
              <a:gd name="connsiteY1241" fmla="*/ 1698803 h 5156116"/>
              <a:gd name="connsiteX1242" fmla="*/ 50436 w 8624104"/>
              <a:gd name="connsiteY1242" fmla="*/ 1627661 h 5156116"/>
              <a:gd name="connsiteX1243" fmla="*/ 75227 w 8624104"/>
              <a:gd name="connsiteY1243" fmla="*/ 1527871 h 5156116"/>
              <a:gd name="connsiteX1244" fmla="*/ 91319 w 8624104"/>
              <a:gd name="connsiteY1244" fmla="*/ 1472007 h 5156116"/>
              <a:gd name="connsiteX1245" fmla="*/ 110021 w 8624104"/>
              <a:gd name="connsiteY1245" fmla="*/ 1415189 h 5156116"/>
              <a:gd name="connsiteX1246" fmla="*/ 129592 w 8624104"/>
              <a:gd name="connsiteY1246" fmla="*/ 1358371 h 5156116"/>
              <a:gd name="connsiteX1247" fmla="*/ 150904 w 8624104"/>
              <a:gd name="connsiteY1247" fmla="*/ 1304418 h 5156116"/>
              <a:gd name="connsiteX1248" fmla="*/ 191352 w 8624104"/>
              <a:gd name="connsiteY1248" fmla="*/ 1210357 h 5156116"/>
              <a:gd name="connsiteX1249" fmla="*/ 223102 w 8624104"/>
              <a:gd name="connsiteY1249" fmla="*/ 1144945 h 5156116"/>
              <a:gd name="connsiteX1250" fmla="*/ 235715 w 8624104"/>
              <a:gd name="connsiteY1250" fmla="*/ 1120117 h 5156116"/>
              <a:gd name="connsiteX1251" fmla="*/ 242238 w 8624104"/>
              <a:gd name="connsiteY1251" fmla="*/ 1108180 h 5156116"/>
              <a:gd name="connsiteX1252" fmla="*/ 277468 w 8624104"/>
              <a:gd name="connsiteY1252" fmla="*/ 1044678 h 5156116"/>
              <a:gd name="connsiteX1253" fmla="*/ 301823 w 8624104"/>
              <a:gd name="connsiteY1253" fmla="*/ 1002661 h 5156116"/>
              <a:gd name="connsiteX1254" fmla="*/ 330964 w 8624104"/>
              <a:gd name="connsiteY1254" fmla="*/ 957302 h 5156116"/>
              <a:gd name="connsiteX1255" fmla="*/ 362713 w 8624104"/>
              <a:gd name="connsiteY1255" fmla="*/ 909078 h 5156116"/>
              <a:gd name="connsiteX1256" fmla="*/ 397507 w 8624104"/>
              <a:gd name="connsiteY1256" fmla="*/ 859899 h 5156116"/>
              <a:gd name="connsiteX1257" fmla="*/ 414905 w 8624104"/>
              <a:gd name="connsiteY1257" fmla="*/ 835549 h 5156116"/>
              <a:gd name="connsiteX1258" fmla="*/ 433606 w 8624104"/>
              <a:gd name="connsiteY1258" fmla="*/ 812153 h 5156116"/>
              <a:gd name="connsiteX1259" fmla="*/ 469270 w 8624104"/>
              <a:gd name="connsiteY1259" fmla="*/ 766794 h 5156116"/>
              <a:gd name="connsiteX1260" fmla="*/ 536249 w 8624104"/>
              <a:gd name="connsiteY1260" fmla="*/ 688967 h 5156116"/>
              <a:gd name="connsiteX1261" fmla="*/ 585831 w 8624104"/>
              <a:gd name="connsiteY1261" fmla="*/ 636446 h 5156116"/>
              <a:gd name="connsiteX1262" fmla="*/ 604968 w 8624104"/>
              <a:gd name="connsiteY1262" fmla="*/ 616393 h 5156116"/>
              <a:gd name="connsiteX1263" fmla="*/ 624539 w 8624104"/>
              <a:gd name="connsiteY1263" fmla="*/ 596817 h 5156116"/>
              <a:gd name="connsiteX1264" fmla="*/ 677600 w 8624104"/>
              <a:gd name="connsiteY1264" fmla="*/ 546683 h 5156116"/>
              <a:gd name="connsiteX1265" fmla="*/ 754582 w 8624104"/>
              <a:gd name="connsiteY1265" fmla="*/ 479361 h 5156116"/>
              <a:gd name="connsiteX1266" fmla="*/ 847222 w 8624104"/>
              <a:gd name="connsiteY1266" fmla="*/ 406786 h 5156116"/>
              <a:gd name="connsiteX1267" fmla="*/ 1031196 w 8624104"/>
              <a:gd name="connsiteY1267" fmla="*/ 285988 h 5156116"/>
              <a:gd name="connsiteX1268" fmla="*/ 1094260 w 8624104"/>
              <a:gd name="connsiteY1268" fmla="*/ 249701 h 5156116"/>
              <a:gd name="connsiteX1269" fmla="*/ 1118616 w 8624104"/>
              <a:gd name="connsiteY1269" fmla="*/ 237287 h 5156116"/>
              <a:gd name="connsiteX1270" fmla="*/ 1143407 w 8624104"/>
              <a:gd name="connsiteY1270" fmla="*/ 224873 h 5156116"/>
              <a:gd name="connsiteX1271" fmla="*/ 1208646 w 8624104"/>
              <a:gd name="connsiteY1271" fmla="*/ 192883 h 5156116"/>
              <a:gd name="connsiteX1272" fmla="*/ 1413497 w 8624104"/>
              <a:gd name="connsiteY1272" fmla="*/ 111236 h 5156116"/>
              <a:gd name="connsiteX1273" fmla="*/ 1470037 w 8624104"/>
              <a:gd name="connsiteY1273" fmla="*/ 92138 h 5156116"/>
              <a:gd name="connsiteX1274" fmla="*/ 1526143 w 8624104"/>
              <a:gd name="connsiteY1274" fmla="*/ 76381 h 5156116"/>
              <a:gd name="connsiteX1275" fmla="*/ 1625741 w 8624104"/>
              <a:gd name="connsiteY1275" fmla="*/ 51076 h 5156116"/>
              <a:gd name="connsiteX1276" fmla="*/ 1665755 w 8624104"/>
              <a:gd name="connsiteY1276" fmla="*/ 42004 h 5156116"/>
              <a:gd name="connsiteX1277" fmla="*/ 1697069 w 8624104"/>
              <a:gd name="connsiteY1277" fmla="*/ 36275 h 5156116"/>
              <a:gd name="connsiteX1278" fmla="*/ 1724470 w 8624104"/>
              <a:gd name="connsiteY1278" fmla="*/ 31500 h 5156116"/>
              <a:gd name="connsiteX1279" fmla="*/ 1751435 w 8624104"/>
              <a:gd name="connsiteY1279" fmla="*/ 26725 h 5156116"/>
              <a:gd name="connsiteX1280" fmla="*/ 1823198 w 8624104"/>
              <a:gd name="connsiteY1280" fmla="*/ 16699 h 5156116"/>
              <a:gd name="connsiteX1281" fmla="*/ 1871475 w 8624104"/>
              <a:gd name="connsiteY1281" fmla="*/ 10969 h 5156116"/>
              <a:gd name="connsiteX1282" fmla="*/ 1925841 w 8624104"/>
              <a:gd name="connsiteY1282" fmla="*/ 6672 h 5156116"/>
              <a:gd name="connsiteX1283" fmla="*/ 1983251 w 8624104"/>
              <a:gd name="connsiteY1283" fmla="*/ 2375 h 5156116"/>
              <a:gd name="connsiteX1284" fmla="*/ 2042836 w 8624104"/>
              <a:gd name="connsiteY1284" fmla="*/ 942 h 5156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Lst>
            <a:rect l="l" t="t" r="r" b="b"/>
            <a:pathLst>
              <a:path w="8624104" h="5156116">
                <a:moveTo>
                  <a:pt x="3826908" y="4988527"/>
                </a:moveTo>
                <a:cubicBezTo>
                  <a:pt x="3819948" y="4988527"/>
                  <a:pt x="3814294" y="4994256"/>
                  <a:pt x="3814294" y="5000941"/>
                </a:cubicBezTo>
                <a:lnTo>
                  <a:pt x="3814294" y="5103595"/>
                </a:lnTo>
                <a:cubicBezTo>
                  <a:pt x="3814294" y="5110280"/>
                  <a:pt x="3819948" y="5116009"/>
                  <a:pt x="3826908" y="5116009"/>
                </a:cubicBezTo>
                <a:lnTo>
                  <a:pt x="3841695" y="5116009"/>
                </a:lnTo>
                <a:cubicBezTo>
                  <a:pt x="3844739" y="5116009"/>
                  <a:pt x="3847784" y="5114577"/>
                  <a:pt x="3850394" y="5112190"/>
                </a:cubicBezTo>
                <a:cubicBezTo>
                  <a:pt x="3852567" y="5110280"/>
                  <a:pt x="3853873" y="5106938"/>
                  <a:pt x="3853873" y="5103595"/>
                </a:cubicBezTo>
                <a:lnTo>
                  <a:pt x="3853873" y="5000941"/>
                </a:lnTo>
                <a:cubicBezTo>
                  <a:pt x="3853873" y="4997598"/>
                  <a:pt x="3852567" y="4994734"/>
                  <a:pt x="3850394" y="4992347"/>
                </a:cubicBezTo>
                <a:cubicBezTo>
                  <a:pt x="3848218" y="4989959"/>
                  <a:pt x="3845174" y="4988527"/>
                  <a:pt x="3841695" y="4988527"/>
                </a:cubicBezTo>
                <a:close/>
                <a:moveTo>
                  <a:pt x="3826908" y="4748840"/>
                </a:moveTo>
                <a:cubicBezTo>
                  <a:pt x="3819948" y="4748840"/>
                  <a:pt x="3814730" y="4754092"/>
                  <a:pt x="3814730" y="4761254"/>
                </a:cubicBezTo>
                <a:lnTo>
                  <a:pt x="3814730" y="4863909"/>
                </a:lnTo>
                <a:cubicBezTo>
                  <a:pt x="3814730" y="4867251"/>
                  <a:pt x="3816034" y="4870116"/>
                  <a:pt x="3818208" y="4872503"/>
                </a:cubicBezTo>
                <a:cubicBezTo>
                  <a:pt x="3820383" y="4874891"/>
                  <a:pt x="3823428" y="4876323"/>
                  <a:pt x="3826908" y="4876323"/>
                </a:cubicBezTo>
                <a:lnTo>
                  <a:pt x="3842129" y="4876323"/>
                </a:lnTo>
                <a:cubicBezTo>
                  <a:pt x="3848653" y="4876323"/>
                  <a:pt x="3854307" y="4870593"/>
                  <a:pt x="3854307" y="4863909"/>
                </a:cubicBezTo>
                <a:lnTo>
                  <a:pt x="3854307" y="4761254"/>
                </a:lnTo>
                <a:cubicBezTo>
                  <a:pt x="3854307" y="4757912"/>
                  <a:pt x="3853002" y="4754570"/>
                  <a:pt x="3850394" y="4752183"/>
                </a:cubicBezTo>
                <a:cubicBezTo>
                  <a:pt x="3848653" y="4750272"/>
                  <a:pt x="3845174" y="4748840"/>
                  <a:pt x="3842129" y="4748840"/>
                </a:cubicBezTo>
                <a:close/>
                <a:moveTo>
                  <a:pt x="3827342" y="4509153"/>
                </a:moveTo>
                <a:cubicBezTo>
                  <a:pt x="3820383" y="4509153"/>
                  <a:pt x="3814730" y="4514883"/>
                  <a:pt x="3814730" y="4521567"/>
                </a:cubicBezTo>
                <a:lnTo>
                  <a:pt x="3814730" y="4624222"/>
                </a:lnTo>
                <a:cubicBezTo>
                  <a:pt x="3814730" y="4630906"/>
                  <a:pt x="3820383" y="4636636"/>
                  <a:pt x="3827342" y="4636636"/>
                </a:cubicBezTo>
                <a:lnTo>
                  <a:pt x="3842129" y="4636636"/>
                </a:lnTo>
                <a:cubicBezTo>
                  <a:pt x="3845174" y="4636636"/>
                  <a:pt x="3848653" y="4635204"/>
                  <a:pt x="3850828" y="4632816"/>
                </a:cubicBezTo>
                <a:cubicBezTo>
                  <a:pt x="3853002" y="4630429"/>
                  <a:pt x="3854307" y="4627564"/>
                  <a:pt x="3854307" y="4624222"/>
                </a:cubicBezTo>
                <a:lnTo>
                  <a:pt x="3854307" y="4521567"/>
                </a:lnTo>
                <a:cubicBezTo>
                  <a:pt x="3854307" y="4518225"/>
                  <a:pt x="3853002" y="4515360"/>
                  <a:pt x="3850828" y="4512973"/>
                </a:cubicBezTo>
                <a:cubicBezTo>
                  <a:pt x="3848653" y="4510586"/>
                  <a:pt x="3845609" y="4509153"/>
                  <a:pt x="3842129" y="4509153"/>
                </a:cubicBezTo>
                <a:close/>
                <a:moveTo>
                  <a:pt x="3827342" y="4268989"/>
                </a:moveTo>
                <a:cubicBezTo>
                  <a:pt x="3820819" y="4268989"/>
                  <a:pt x="3815164" y="4274719"/>
                  <a:pt x="3815164" y="4281403"/>
                </a:cubicBezTo>
                <a:lnTo>
                  <a:pt x="3815164" y="4384536"/>
                </a:lnTo>
                <a:cubicBezTo>
                  <a:pt x="3815164" y="4387400"/>
                  <a:pt x="3816468" y="4390742"/>
                  <a:pt x="3818644" y="4393129"/>
                </a:cubicBezTo>
                <a:cubicBezTo>
                  <a:pt x="3820819" y="4395517"/>
                  <a:pt x="3824297" y="4396472"/>
                  <a:pt x="3827342" y="4396472"/>
                </a:cubicBezTo>
                <a:lnTo>
                  <a:pt x="3842564" y="4396472"/>
                </a:lnTo>
                <a:cubicBezTo>
                  <a:pt x="3849089" y="4396472"/>
                  <a:pt x="3854742" y="4391220"/>
                  <a:pt x="3854742" y="4384536"/>
                </a:cubicBezTo>
                <a:lnTo>
                  <a:pt x="3854742" y="4281403"/>
                </a:lnTo>
                <a:cubicBezTo>
                  <a:pt x="3854742" y="4278538"/>
                  <a:pt x="3853437" y="4275196"/>
                  <a:pt x="3851263" y="4272809"/>
                </a:cubicBezTo>
                <a:cubicBezTo>
                  <a:pt x="3849089" y="4270421"/>
                  <a:pt x="3846043" y="4268989"/>
                  <a:pt x="3842564" y="4268989"/>
                </a:cubicBezTo>
                <a:close/>
                <a:moveTo>
                  <a:pt x="3827776" y="4029303"/>
                </a:moveTo>
                <a:cubicBezTo>
                  <a:pt x="3820819" y="4029303"/>
                  <a:pt x="3815599" y="4035032"/>
                  <a:pt x="3815599" y="4041716"/>
                </a:cubicBezTo>
                <a:lnTo>
                  <a:pt x="3815599" y="4144372"/>
                </a:lnTo>
                <a:cubicBezTo>
                  <a:pt x="3815599" y="4147713"/>
                  <a:pt x="3816903" y="4150578"/>
                  <a:pt x="3819078" y="4152965"/>
                </a:cubicBezTo>
                <a:cubicBezTo>
                  <a:pt x="3821253" y="4155353"/>
                  <a:pt x="3824297" y="4156786"/>
                  <a:pt x="3827776" y="4156786"/>
                </a:cubicBezTo>
                <a:lnTo>
                  <a:pt x="3842564" y="4156786"/>
                </a:lnTo>
                <a:cubicBezTo>
                  <a:pt x="3849523" y="4156786"/>
                  <a:pt x="3855178" y="4151533"/>
                  <a:pt x="3855178" y="4144372"/>
                </a:cubicBezTo>
                <a:lnTo>
                  <a:pt x="3855178" y="4041716"/>
                </a:lnTo>
                <a:cubicBezTo>
                  <a:pt x="3855178" y="4038374"/>
                  <a:pt x="3853873" y="4035509"/>
                  <a:pt x="3851263" y="4033122"/>
                </a:cubicBezTo>
                <a:cubicBezTo>
                  <a:pt x="3849089" y="4030735"/>
                  <a:pt x="3846043" y="4029303"/>
                  <a:pt x="3842564" y="4029303"/>
                </a:cubicBezTo>
                <a:close/>
                <a:moveTo>
                  <a:pt x="8473231" y="3821128"/>
                </a:moveTo>
                <a:cubicBezTo>
                  <a:pt x="8469752" y="3821128"/>
                  <a:pt x="8466708" y="3822560"/>
                  <a:pt x="8464533" y="3824948"/>
                </a:cubicBezTo>
                <a:cubicBezTo>
                  <a:pt x="8461923" y="3826858"/>
                  <a:pt x="8460619" y="3830200"/>
                  <a:pt x="8460619" y="3833542"/>
                </a:cubicBezTo>
                <a:lnTo>
                  <a:pt x="8460619" y="3848343"/>
                </a:lnTo>
                <a:cubicBezTo>
                  <a:pt x="8460619" y="3855505"/>
                  <a:pt x="8466273" y="3860757"/>
                  <a:pt x="8473231" y="3860757"/>
                </a:cubicBezTo>
                <a:lnTo>
                  <a:pt x="8575874" y="3861235"/>
                </a:lnTo>
                <a:cubicBezTo>
                  <a:pt x="8578919" y="3861235"/>
                  <a:pt x="8581963" y="3859803"/>
                  <a:pt x="8584573" y="3857416"/>
                </a:cubicBezTo>
                <a:cubicBezTo>
                  <a:pt x="8586747" y="3855505"/>
                  <a:pt x="8588052" y="3852163"/>
                  <a:pt x="8588052" y="3848821"/>
                </a:cubicBezTo>
                <a:lnTo>
                  <a:pt x="8588052" y="3833542"/>
                </a:lnTo>
                <a:cubicBezTo>
                  <a:pt x="8588052" y="3826858"/>
                  <a:pt x="8582833" y="3821128"/>
                  <a:pt x="8575874" y="3821128"/>
                </a:cubicBezTo>
                <a:close/>
                <a:moveTo>
                  <a:pt x="8233152" y="3821128"/>
                </a:moveTo>
                <a:cubicBezTo>
                  <a:pt x="8226193" y="3821128"/>
                  <a:pt x="8220974" y="3826858"/>
                  <a:pt x="8220974" y="3833542"/>
                </a:cubicBezTo>
                <a:lnTo>
                  <a:pt x="8220974" y="3848343"/>
                </a:lnTo>
                <a:cubicBezTo>
                  <a:pt x="8220974" y="3851686"/>
                  <a:pt x="8222278" y="3855029"/>
                  <a:pt x="8224453" y="3857416"/>
                </a:cubicBezTo>
                <a:cubicBezTo>
                  <a:pt x="8226628" y="3859803"/>
                  <a:pt x="8229672" y="3860757"/>
                  <a:pt x="8233152" y="3860757"/>
                </a:cubicBezTo>
                <a:lnTo>
                  <a:pt x="8336230" y="3860757"/>
                </a:lnTo>
                <a:cubicBezTo>
                  <a:pt x="8342754" y="3860757"/>
                  <a:pt x="8348408" y="3855505"/>
                  <a:pt x="8348408" y="3848343"/>
                </a:cubicBezTo>
                <a:lnTo>
                  <a:pt x="8348408" y="3834020"/>
                </a:lnTo>
                <a:cubicBezTo>
                  <a:pt x="8348408" y="3830678"/>
                  <a:pt x="8347102" y="3827813"/>
                  <a:pt x="8344928" y="3825426"/>
                </a:cubicBezTo>
                <a:cubicBezTo>
                  <a:pt x="8342754" y="3823038"/>
                  <a:pt x="8339274" y="3821605"/>
                  <a:pt x="8336230" y="3821605"/>
                </a:cubicBezTo>
                <a:close/>
                <a:moveTo>
                  <a:pt x="7993507" y="3821128"/>
                </a:moveTo>
                <a:cubicBezTo>
                  <a:pt x="7986548" y="3821128"/>
                  <a:pt x="7980894" y="3826380"/>
                  <a:pt x="7980894" y="3833542"/>
                </a:cubicBezTo>
                <a:lnTo>
                  <a:pt x="7980894" y="3847867"/>
                </a:lnTo>
                <a:cubicBezTo>
                  <a:pt x="7980894" y="3851208"/>
                  <a:pt x="7982634" y="3854550"/>
                  <a:pt x="7984808" y="3856938"/>
                </a:cubicBezTo>
                <a:cubicBezTo>
                  <a:pt x="7986983" y="3858848"/>
                  <a:pt x="7990028" y="3860280"/>
                  <a:pt x="7993507" y="3860280"/>
                </a:cubicBezTo>
                <a:lnTo>
                  <a:pt x="8096150" y="3860757"/>
                </a:lnTo>
                <a:cubicBezTo>
                  <a:pt x="8103108" y="3860757"/>
                  <a:pt x="8108762" y="3855029"/>
                  <a:pt x="8108762" y="3848343"/>
                </a:cubicBezTo>
                <a:lnTo>
                  <a:pt x="8108762" y="3833542"/>
                </a:lnTo>
                <a:cubicBezTo>
                  <a:pt x="8108762" y="3830200"/>
                  <a:pt x="8107458" y="3826858"/>
                  <a:pt x="8104848" y="3824470"/>
                </a:cubicBezTo>
                <a:cubicBezTo>
                  <a:pt x="8102674" y="3822560"/>
                  <a:pt x="8099629" y="3821128"/>
                  <a:pt x="8096150" y="3821128"/>
                </a:cubicBezTo>
                <a:close/>
                <a:moveTo>
                  <a:pt x="7753862" y="3820651"/>
                </a:moveTo>
                <a:cubicBezTo>
                  <a:pt x="7750383" y="3820651"/>
                  <a:pt x="7747339" y="3821605"/>
                  <a:pt x="7745164" y="3823993"/>
                </a:cubicBezTo>
                <a:cubicBezTo>
                  <a:pt x="7742554" y="3826380"/>
                  <a:pt x="7741250" y="3829245"/>
                  <a:pt x="7741250" y="3833065"/>
                </a:cubicBezTo>
                <a:lnTo>
                  <a:pt x="7741250" y="3847867"/>
                </a:lnTo>
                <a:cubicBezTo>
                  <a:pt x="7741250" y="3854550"/>
                  <a:pt x="7746904" y="3860280"/>
                  <a:pt x="7753862" y="3860280"/>
                </a:cubicBezTo>
                <a:lnTo>
                  <a:pt x="7856505" y="3860280"/>
                </a:lnTo>
                <a:cubicBezTo>
                  <a:pt x="7863464" y="3860280"/>
                  <a:pt x="7868683" y="3855029"/>
                  <a:pt x="7868683" y="3847867"/>
                </a:cubicBezTo>
                <a:lnTo>
                  <a:pt x="7868683" y="3833065"/>
                </a:lnTo>
                <a:cubicBezTo>
                  <a:pt x="7868683" y="3829722"/>
                  <a:pt x="7867378" y="3826380"/>
                  <a:pt x="7865204" y="3823993"/>
                </a:cubicBezTo>
                <a:cubicBezTo>
                  <a:pt x="7863029" y="3821605"/>
                  <a:pt x="7859985" y="3820651"/>
                  <a:pt x="7856505" y="3820651"/>
                </a:cubicBezTo>
                <a:close/>
                <a:moveTo>
                  <a:pt x="7513783" y="3820651"/>
                </a:moveTo>
                <a:cubicBezTo>
                  <a:pt x="7510738" y="3820651"/>
                  <a:pt x="7507694" y="3821605"/>
                  <a:pt x="7505084" y="3823993"/>
                </a:cubicBezTo>
                <a:cubicBezTo>
                  <a:pt x="7502910" y="3826380"/>
                  <a:pt x="7501605" y="3829245"/>
                  <a:pt x="7501605" y="3833065"/>
                </a:cubicBezTo>
                <a:lnTo>
                  <a:pt x="7501605" y="3847867"/>
                </a:lnTo>
                <a:cubicBezTo>
                  <a:pt x="7501605" y="3854550"/>
                  <a:pt x="7506824" y="3860280"/>
                  <a:pt x="7513783" y="3860280"/>
                </a:cubicBezTo>
                <a:lnTo>
                  <a:pt x="7616860" y="3860280"/>
                </a:lnTo>
                <a:cubicBezTo>
                  <a:pt x="7623384" y="3860280"/>
                  <a:pt x="7629038" y="3854550"/>
                  <a:pt x="7629038" y="3847867"/>
                </a:cubicBezTo>
                <a:lnTo>
                  <a:pt x="7629038" y="3833065"/>
                </a:lnTo>
                <a:cubicBezTo>
                  <a:pt x="7629038" y="3829722"/>
                  <a:pt x="7627734" y="3826380"/>
                  <a:pt x="7625559" y="3823993"/>
                </a:cubicBezTo>
                <a:cubicBezTo>
                  <a:pt x="7623384" y="3821605"/>
                  <a:pt x="7619905" y="3820651"/>
                  <a:pt x="7616860" y="3820651"/>
                </a:cubicBezTo>
                <a:close/>
                <a:moveTo>
                  <a:pt x="7274138" y="3820173"/>
                </a:moveTo>
                <a:cubicBezTo>
                  <a:pt x="7267179" y="3820173"/>
                  <a:pt x="7261525" y="3825903"/>
                  <a:pt x="7261525" y="3832587"/>
                </a:cubicBezTo>
                <a:lnTo>
                  <a:pt x="7261525" y="3847389"/>
                </a:lnTo>
                <a:cubicBezTo>
                  <a:pt x="7261525" y="3850731"/>
                  <a:pt x="7262830" y="3853596"/>
                  <a:pt x="7265439" y="3855983"/>
                </a:cubicBezTo>
                <a:cubicBezTo>
                  <a:pt x="7267614" y="3858370"/>
                  <a:pt x="7270659" y="3859803"/>
                  <a:pt x="7274138" y="3859803"/>
                </a:cubicBezTo>
                <a:lnTo>
                  <a:pt x="7376781" y="3859803"/>
                </a:lnTo>
                <a:cubicBezTo>
                  <a:pt x="7383740" y="3859803"/>
                  <a:pt x="7389394" y="3854550"/>
                  <a:pt x="7389394" y="3847389"/>
                </a:cubicBezTo>
                <a:lnTo>
                  <a:pt x="7389394" y="3832587"/>
                </a:lnTo>
                <a:cubicBezTo>
                  <a:pt x="7389394" y="3829245"/>
                  <a:pt x="7388089" y="3826380"/>
                  <a:pt x="7385479" y="3823993"/>
                </a:cubicBezTo>
                <a:cubicBezTo>
                  <a:pt x="7383305" y="3821605"/>
                  <a:pt x="7380260" y="3820173"/>
                  <a:pt x="7376781" y="3820173"/>
                </a:cubicBezTo>
                <a:close/>
                <a:moveTo>
                  <a:pt x="7043627" y="3820173"/>
                </a:moveTo>
                <a:cubicBezTo>
                  <a:pt x="7036668" y="3820173"/>
                  <a:pt x="7031014" y="3825426"/>
                  <a:pt x="7031014" y="3832110"/>
                </a:cubicBezTo>
                <a:lnTo>
                  <a:pt x="7031014" y="3847389"/>
                </a:lnTo>
                <a:cubicBezTo>
                  <a:pt x="7031014" y="3850254"/>
                  <a:pt x="7032319" y="3853596"/>
                  <a:pt x="7034928" y="3855983"/>
                </a:cubicBezTo>
                <a:cubicBezTo>
                  <a:pt x="7037103" y="3858370"/>
                  <a:pt x="7040147" y="3859803"/>
                  <a:pt x="7043627" y="3859803"/>
                </a:cubicBezTo>
                <a:lnTo>
                  <a:pt x="7087119" y="3859803"/>
                </a:lnTo>
                <a:lnTo>
                  <a:pt x="7137136" y="3859803"/>
                </a:lnTo>
                <a:cubicBezTo>
                  <a:pt x="7140180" y="3859803"/>
                  <a:pt x="7143225" y="3858370"/>
                  <a:pt x="7145835" y="3855983"/>
                </a:cubicBezTo>
                <a:cubicBezTo>
                  <a:pt x="7148009" y="3853596"/>
                  <a:pt x="7149314" y="3850731"/>
                  <a:pt x="7149314" y="3847389"/>
                </a:cubicBezTo>
                <a:lnTo>
                  <a:pt x="7149314" y="3832110"/>
                </a:lnTo>
                <a:cubicBezTo>
                  <a:pt x="7149314" y="3825426"/>
                  <a:pt x="7144095" y="3820173"/>
                  <a:pt x="7137136" y="3820173"/>
                </a:cubicBezTo>
                <a:lnTo>
                  <a:pt x="7093208" y="3820173"/>
                </a:lnTo>
                <a:close/>
                <a:moveTo>
                  <a:pt x="6803547" y="3819696"/>
                </a:moveTo>
                <a:cubicBezTo>
                  <a:pt x="6796588" y="3819696"/>
                  <a:pt x="6790934" y="3825426"/>
                  <a:pt x="6790934" y="3832110"/>
                </a:cubicBezTo>
                <a:lnTo>
                  <a:pt x="6790934" y="3846911"/>
                </a:lnTo>
                <a:cubicBezTo>
                  <a:pt x="6790934" y="3850254"/>
                  <a:pt x="6792239" y="3853118"/>
                  <a:pt x="6794848" y="3855505"/>
                </a:cubicBezTo>
                <a:cubicBezTo>
                  <a:pt x="6797023" y="3857893"/>
                  <a:pt x="6800068" y="3859325"/>
                  <a:pt x="6803547" y="3859325"/>
                </a:cubicBezTo>
                <a:lnTo>
                  <a:pt x="6906190" y="3859325"/>
                </a:lnTo>
                <a:cubicBezTo>
                  <a:pt x="6909234" y="3859325"/>
                  <a:pt x="6912714" y="3857893"/>
                  <a:pt x="6914888" y="3855505"/>
                </a:cubicBezTo>
                <a:cubicBezTo>
                  <a:pt x="6917063" y="3853596"/>
                  <a:pt x="6918368" y="3850254"/>
                  <a:pt x="6918368" y="3846911"/>
                </a:cubicBezTo>
                <a:lnTo>
                  <a:pt x="6918368" y="3832110"/>
                </a:lnTo>
                <a:cubicBezTo>
                  <a:pt x="6918368" y="3825426"/>
                  <a:pt x="6913149" y="3819696"/>
                  <a:pt x="6906190" y="3819696"/>
                </a:cubicBezTo>
                <a:close/>
                <a:moveTo>
                  <a:pt x="6563467" y="3819696"/>
                </a:moveTo>
                <a:cubicBezTo>
                  <a:pt x="6560423" y="3819696"/>
                  <a:pt x="6557378" y="3820651"/>
                  <a:pt x="6554769" y="3823038"/>
                </a:cubicBezTo>
                <a:cubicBezTo>
                  <a:pt x="6552594" y="3825426"/>
                  <a:pt x="6551289" y="3828291"/>
                  <a:pt x="6551289" y="3831632"/>
                </a:cubicBezTo>
                <a:lnTo>
                  <a:pt x="6551289" y="3846911"/>
                </a:lnTo>
                <a:cubicBezTo>
                  <a:pt x="6551289" y="3853596"/>
                  <a:pt x="6556943" y="3858848"/>
                  <a:pt x="6563467" y="3858848"/>
                </a:cubicBezTo>
                <a:lnTo>
                  <a:pt x="6666545" y="3858848"/>
                </a:lnTo>
                <a:cubicBezTo>
                  <a:pt x="6669589" y="3858848"/>
                  <a:pt x="6672634" y="3857893"/>
                  <a:pt x="6675244" y="3855505"/>
                </a:cubicBezTo>
                <a:cubicBezTo>
                  <a:pt x="6677418" y="3853118"/>
                  <a:pt x="6678723" y="3850254"/>
                  <a:pt x="6678723" y="3846911"/>
                </a:cubicBezTo>
                <a:lnTo>
                  <a:pt x="6678723" y="3831632"/>
                </a:lnTo>
                <a:cubicBezTo>
                  <a:pt x="6678723" y="3824948"/>
                  <a:pt x="6673069" y="3819696"/>
                  <a:pt x="6666545" y="3819696"/>
                </a:cubicBezTo>
                <a:close/>
                <a:moveTo>
                  <a:pt x="6323823" y="3819218"/>
                </a:moveTo>
                <a:cubicBezTo>
                  <a:pt x="6316864" y="3819218"/>
                  <a:pt x="6311645" y="3824470"/>
                  <a:pt x="6311645" y="3831632"/>
                </a:cubicBezTo>
                <a:lnTo>
                  <a:pt x="6311645" y="3846434"/>
                </a:lnTo>
                <a:cubicBezTo>
                  <a:pt x="6311645" y="3849776"/>
                  <a:pt x="6312949" y="3852641"/>
                  <a:pt x="6315125" y="3855029"/>
                </a:cubicBezTo>
                <a:cubicBezTo>
                  <a:pt x="6317300" y="3857416"/>
                  <a:pt x="6320343" y="3858848"/>
                  <a:pt x="6323823" y="3858848"/>
                </a:cubicBezTo>
                <a:lnTo>
                  <a:pt x="6426465" y="3858848"/>
                </a:lnTo>
                <a:cubicBezTo>
                  <a:pt x="6433424" y="3858848"/>
                  <a:pt x="6439078" y="3853118"/>
                  <a:pt x="6439078" y="3846434"/>
                </a:cubicBezTo>
                <a:lnTo>
                  <a:pt x="6439078" y="3831632"/>
                </a:lnTo>
                <a:cubicBezTo>
                  <a:pt x="6439078" y="3828291"/>
                  <a:pt x="6437773" y="3825426"/>
                  <a:pt x="6435164" y="3823038"/>
                </a:cubicBezTo>
                <a:cubicBezTo>
                  <a:pt x="6433424" y="3820651"/>
                  <a:pt x="6429946" y="3819218"/>
                  <a:pt x="6426465" y="3819218"/>
                </a:cubicBezTo>
                <a:close/>
                <a:moveTo>
                  <a:pt x="6084178" y="3818741"/>
                </a:moveTo>
                <a:cubicBezTo>
                  <a:pt x="6077219" y="3818741"/>
                  <a:pt x="6071566" y="3824470"/>
                  <a:pt x="6071566" y="3831155"/>
                </a:cubicBezTo>
                <a:lnTo>
                  <a:pt x="6071566" y="3846434"/>
                </a:lnTo>
                <a:cubicBezTo>
                  <a:pt x="6071566" y="3849298"/>
                  <a:pt x="6072871" y="3852641"/>
                  <a:pt x="6075480" y="3855029"/>
                </a:cubicBezTo>
                <a:cubicBezTo>
                  <a:pt x="6077654" y="3857416"/>
                  <a:pt x="6080698" y="3858370"/>
                  <a:pt x="6084178" y="3858370"/>
                </a:cubicBezTo>
                <a:lnTo>
                  <a:pt x="6186821" y="3858370"/>
                </a:lnTo>
                <a:cubicBezTo>
                  <a:pt x="6193779" y="3858370"/>
                  <a:pt x="6198999" y="3853118"/>
                  <a:pt x="6198999" y="3846434"/>
                </a:cubicBezTo>
                <a:lnTo>
                  <a:pt x="6198999" y="3831155"/>
                </a:lnTo>
                <a:cubicBezTo>
                  <a:pt x="6198999" y="3828291"/>
                  <a:pt x="6197695" y="3824948"/>
                  <a:pt x="6195519" y="3822560"/>
                </a:cubicBezTo>
                <a:cubicBezTo>
                  <a:pt x="6193344" y="3820173"/>
                  <a:pt x="6190301" y="3818741"/>
                  <a:pt x="6186821" y="3818741"/>
                </a:cubicBezTo>
                <a:close/>
                <a:moveTo>
                  <a:pt x="5844098" y="3818264"/>
                </a:moveTo>
                <a:cubicBezTo>
                  <a:pt x="5837574" y="3818264"/>
                  <a:pt x="5831920" y="3823993"/>
                  <a:pt x="5831920" y="3830678"/>
                </a:cubicBezTo>
                <a:lnTo>
                  <a:pt x="5831920" y="3845479"/>
                </a:lnTo>
                <a:cubicBezTo>
                  <a:pt x="5831920" y="3848821"/>
                  <a:pt x="5833226" y="3852163"/>
                  <a:pt x="5835400" y="3854550"/>
                </a:cubicBezTo>
                <a:cubicBezTo>
                  <a:pt x="5837574" y="3856938"/>
                  <a:pt x="5840620" y="3857893"/>
                  <a:pt x="5844098" y="3857893"/>
                </a:cubicBezTo>
                <a:lnTo>
                  <a:pt x="5947176" y="3858370"/>
                </a:lnTo>
                <a:cubicBezTo>
                  <a:pt x="5953700" y="3858370"/>
                  <a:pt x="5959354" y="3852641"/>
                  <a:pt x="5959354" y="3845956"/>
                </a:cubicBezTo>
                <a:lnTo>
                  <a:pt x="5959354" y="3830678"/>
                </a:lnTo>
                <a:cubicBezTo>
                  <a:pt x="5959354" y="3827813"/>
                  <a:pt x="5958050" y="3824470"/>
                  <a:pt x="5955874" y="3822083"/>
                </a:cubicBezTo>
                <a:cubicBezTo>
                  <a:pt x="5953700" y="3819696"/>
                  <a:pt x="5950656" y="3818264"/>
                  <a:pt x="5947176" y="3818264"/>
                </a:cubicBezTo>
                <a:close/>
                <a:moveTo>
                  <a:pt x="5604453" y="3818264"/>
                </a:moveTo>
                <a:cubicBezTo>
                  <a:pt x="5601409" y="3818264"/>
                  <a:pt x="5597929" y="3819696"/>
                  <a:pt x="5595755" y="3822083"/>
                </a:cubicBezTo>
                <a:cubicBezTo>
                  <a:pt x="5593581" y="3823993"/>
                  <a:pt x="5592275" y="3827335"/>
                  <a:pt x="5592275" y="3830678"/>
                </a:cubicBezTo>
                <a:lnTo>
                  <a:pt x="5592275" y="3845479"/>
                </a:lnTo>
                <a:cubicBezTo>
                  <a:pt x="5592275" y="3852641"/>
                  <a:pt x="5597495" y="3857893"/>
                  <a:pt x="5604453" y="3857893"/>
                </a:cubicBezTo>
                <a:lnTo>
                  <a:pt x="5707096" y="3857893"/>
                </a:lnTo>
                <a:cubicBezTo>
                  <a:pt x="5714055" y="3857893"/>
                  <a:pt x="5719710" y="3852641"/>
                  <a:pt x="5719710" y="3845479"/>
                </a:cubicBezTo>
                <a:lnTo>
                  <a:pt x="5719710" y="3831155"/>
                </a:lnTo>
                <a:cubicBezTo>
                  <a:pt x="5719710" y="3827813"/>
                  <a:pt x="5718405" y="3824470"/>
                  <a:pt x="5715796" y="3822083"/>
                </a:cubicBezTo>
                <a:cubicBezTo>
                  <a:pt x="5713621" y="3819696"/>
                  <a:pt x="5710576" y="3818264"/>
                  <a:pt x="5707096" y="3818264"/>
                </a:cubicBezTo>
                <a:close/>
                <a:moveTo>
                  <a:pt x="5364809" y="3817786"/>
                </a:moveTo>
                <a:cubicBezTo>
                  <a:pt x="5357850" y="3817786"/>
                  <a:pt x="5352196" y="3823515"/>
                  <a:pt x="5352196" y="3830200"/>
                </a:cubicBezTo>
                <a:lnTo>
                  <a:pt x="5352196" y="3845002"/>
                </a:lnTo>
                <a:cubicBezTo>
                  <a:pt x="5352196" y="3848343"/>
                  <a:pt x="5353500" y="3851686"/>
                  <a:pt x="5356110" y="3854073"/>
                </a:cubicBezTo>
                <a:cubicBezTo>
                  <a:pt x="5358285" y="3856460"/>
                  <a:pt x="5361330" y="3857893"/>
                  <a:pt x="5364809" y="3857893"/>
                </a:cubicBezTo>
                <a:lnTo>
                  <a:pt x="5467451" y="3857893"/>
                </a:lnTo>
                <a:cubicBezTo>
                  <a:pt x="5470496" y="3857893"/>
                  <a:pt x="5473976" y="3856460"/>
                  <a:pt x="5476150" y="3854073"/>
                </a:cubicBezTo>
                <a:cubicBezTo>
                  <a:pt x="5478324" y="3852163"/>
                  <a:pt x="5479629" y="3848821"/>
                  <a:pt x="5479629" y="3845479"/>
                </a:cubicBezTo>
                <a:lnTo>
                  <a:pt x="5479629" y="3830200"/>
                </a:lnTo>
                <a:cubicBezTo>
                  <a:pt x="5479629" y="3823515"/>
                  <a:pt x="5474410" y="3817786"/>
                  <a:pt x="5467451" y="3817786"/>
                </a:cubicBezTo>
                <a:close/>
                <a:moveTo>
                  <a:pt x="5124729" y="3817786"/>
                </a:moveTo>
                <a:cubicBezTo>
                  <a:pt x="5118206" y="3817786"/>
                  <a:pt x="5112551" y="3823038"/>
                  <a:pt x="5112551" y="3829722"/>
                </a:cubicBezTo>
                <a:lnTo>
                  <a:pt x="5112551" y="3844524"/>
                </a:lnTo>
                <a:cubicBezTo>
                  <a:pt x="5112551" y="3847867"/>
                  <a:pt x="5113856" y="3851208"/>
                  <a:pt x="5116030" y="3853596"/>
                </a:cubicBezTo>
                <a:cubicBezTo>
                  <a:pt x="5118206" y="3855983"/>
                  <a:pt x="5121249" y="3857416"/>
                  <a:pt x="5124729" y="3857416"/>
                </a:cubicBezTo>
                <a:lnTo>
                  <a:pt x="5227807" y="3857416"/>
                </a:lnTo>
                <a:cubicBezTo>
                  <a:pt x="5234331" y="3857416"/>
                  <a:pt x="5239985" y="3852163"/>
                  <a:pt x="5239985" y="3845002"/>
                </a:cubicBezTo>
                <a:lnTo>
                  <a:pt x="5239985" y="3830200"/>
                </a:lnTo>
                <a:cubicBezTo>
                  <a:pt x="5239985" y="3826858"/>
                  <a:pt x="5238680" y="3823515"/>
                  <a:pt x="5236505" y="3821128"/>
                </a:cubicBezTo>
                <a:cubicBezTo>
                  <a:pt x="5234331" y="3818741"/>
                  <a:pt x="5231286" y="3817786"/>
                  <a:pt x="5227807" y="3817786"/>
                </a:cubicBezTo>
                <a:close/>
                <a:moveTo>
                  <a:pt x="4899437" y="3817786"/>
                </a:moveTo>
                <a:cubicBezTo>
                  <a:pt x="4892478" y="3817786"/>
                  <a:pt x="4887259" y="3823038"/>
                  <a:pt x="4887259" y="3829722"/>
                </a:cubicBezTo>
                <a:lnTo>
                  <a:pt x="4887259" y="3845002"/>
                </a:lnTo>
                <a:cubicBezTo>
                  <a:pt x="4887259" y="3847867"/>
                  <a:pt x="4888564" y="3851208"/>
                  <a:pt x="4890739" y="3853596"/>
                </a:cubicBezTo>
                <a:cubicBezTo>
                  <a:pt x="4892913" y="3855983"/>
                  <a:pt x="4895957" y="3857416"/>
                  <a:pt x="4899437" y="3857416"/>
                </a:cubicBezTo>
                <a:lnTo>
                  <a:pt x="4949454" y="3857416"/>
                </a:lnTo>
                <a:lnTo>
                  <a:pt x="4987727" y="3857416"/>
                </a:lnTo>
                <a:cubicBezTo>
                  <a:pt x="4994687" y="3857416"/>
                  <a:pt x="5000340" y="3851686"/>
                  <a:pt x="5000340" y="3845002"/>
                </a:cubicBezTo>
                <a:lnTo>
                  <a:pt x="5000340" y="3829722"/>
                </a:lnTo>
                <a:cubicBezTo>
                  <a:pt x="5000340" y="3826858"/>
                  <a:pt x="4999035" y="3823515"/>
                  <a:pt x="4996425" y="3821128"/>
                </a:cubicBezTo>
                <a:cubicBezTo>
                  <a:pt x="4994251" y="3818741"/>
                  <a:pt x="4991206" y="3817786"/>
                  <a:pt x="4987727" y="3817786"/>
                </a:cubicBezTo>
                <a:lnTo>
                  <a:pt x="4949454" y="3817786"/>
                </a:lnTo>
                <a:close/>
                <a:moveTo>
                  <a:pt x="4659792" y="3817308"/>
                </a:moveTo>
                <a:cubicBezTo>
                  <a:pt x="4656747" y="3817308"/>
                  <a:pt x="4653268" y="3818741"/>
                  <a:pt x="4651094" y="3821128"/>
                </a:cubicBezTo>
                <a:cubicBezTo>
                  <a:pt x="4648485" y="3823038"/>
                  <a:pt x="4647179" y="3826380"/>
                  <a:pt x="4647179" y="3829722"/>
                </a:cubicBezTo>
                <a:lnTo>
                  <a:pt x="4647179" y="3844524"/>
                </a:lnTo>
                <a:cubicBezTo>
                  <a:pt x="4647179" y="3851686"/>
                  <a:pt x="4652833" y="3856938"/>
                  <a:pt x="4659792" y="3856938"/>
                </a:cubicBezTo>
                <a:lnTo>
                  <a:pt x="4762435" y="3856938"/>
                </a:lnTo>
                <a:cubicBezTo>
                  <a:pt x="4769394" y="3856938"/>
                  <a:pt x="4775048" y="3851686"/>
                  <a:pt x="4775048" y="3844524"/>
                </a:cubicBezTo>
                <a:lnTo>
                  <a:pt x="4775048" y="3829722"/>
                </a:lnTo>
                <a:cubicBezTo>
                  <a:pt x="4775048" y="3826380"/>
                  <a:pt x="4773743" y="3823515"/>
                  <a:pt x="4771133" y="3821128"/>
                </a:cubicBezTo>
                <a:cubicBezTo>
                  <a:pt x="4768959" y="3818741"/>
                  <a:pt x="4765915" y="3817308"/>
                  <a:pt x="4762435" y="3817308"/>
                </a:cubicBezTo>
                <a:close/>
                <a:moveTo>
                  <a:pt x="4419712" y="3817308"/>
                </a:moveTo>
                <a:cubicBezTo>
                  <a:pt x="4416668" y="3817308"/>
                  <a:pt x="4413623" y="3818264"/>
                  <a:pt x="4411450" y="3820651"/>
                </a:cubicBezTo>
                <a:cubicBezTo>
                  <a:pt x="4408839" y="3823038"/>
                  <a:pt x="4407534" y="3825903"/>
                  <a:pt x="4407534" y="3829245"/>
                </a:cubicBezTo>
                <a:lnTo>
                  <a:pt x="4407534" y="3844524"/>
                </a:lnTo>
                <a:cubicBezTo>
                  <a:pt x="4407534" y="3851208"/>
                  <a:pt x="4413188" y="3856938"/>
                  <a:pt x="4419712" y="3856938"/>
                </a:cubicBezTo>
                <a:lnTo>
                  <a:pt x="4522791" y="3856938"/>
                </a:lnTo>
                <a:cubicBezTo>
                  <a:pt x="4525834" y="3856938"/>
                  <a:pt x="4528880" y="3855505"/>
                  <a:pt x="4531488" y="3853118"/>
                </a:cubicBezTo>
                <a:cubicBezTo>
                  <a:pt x="4533664" y="3850731"/>
                  <a:pt x="4534969" y="3847867"/>
                  <a:pt x="4534969" y="3844524"/>
                </a:cubicBezTo>
                <a:lnTo>
                  <a:pt x="4534969" y="3829245"/>
                </a:lnTo>
                <a:cubicBezTo>
                  <a:pt x="4534969" y="3822560"/>
                  <a:pt x="4529749" y="3817308"/>
                  <a:pt x="4522791" y="3817308"/>
                </a:cubicBezTo>
                <a:close/>
                <a:moveTo>
                  <a:pt x="4180067" y="3816831"/>
                </a:moveTo>
                <a:cubicBezTo>
                  <a:pt x="4177023" y="3816831"/>
                  <a:pt x="4173978" y="3818264"/>
                  <a:pt x="4171369" y="3820651"/>
                </a:cubicBezTo>
                <a:cubicBezTo>
                  <a:pt x="4169194" y="3822560"/>
                  <a:pt x="4167889" y="3825903"/>
                  <a:pt x="4167889" y="3829245"/>
                </a:cubicBezTo>
                <a:lnTo>
                  <a:pt x="4167889" y="3844046"/>
                </a:lnTo>
                <a:cubicBezTo>
                  <a:pt x="4167889" y="3850731"/>
                  <a:pt x="4173110" y="3856460"/>
                  <a:pt x="4180067" y="3856460"/>
                </a:cubicBezTo>
                <a:lnTo>
                  <a:pt x="4283146" y="3856460"/>
                </a:lnTo>
                <a:cubicBezTo>
                  <a:pt x="4289669" y="3856460"/>
                  <a:pt x="4295324" y="3850731"/>
                  <a:pt x="4295324" y="3844046"/>
                </a:cubicBezTo>
                <a:lnTo>
                  <a:pt x="4295324" y="3829245"/>
                </a:lnTo>
                <a:cubicBezTo>
                  <a:pt x="4295324" y="3825903"/>
                  <a:pt x="4294019" y="3823038"/>
                  <a:pt x="4291409" y="3820651"/>
                </a:cubicBezTo>
                <a:cubicBezTo>
                  <a:pt x="4289669" y="3818264"/>
                  <a:pt x="4286190" y="3816831"/>
                  <a:pt x="4283146" y="3816831"/>
                </a:cubicBezTo>
                <a:close/>
                <a:moveTo>
                  <a:pt x="3940423" y="3816831"/>
                </a:moveTo>
                <a:cubicBezTo>
                  <a:pt x="3937378" y="3816831"/>
                  <a:pt x="3933899" y="3818264"/>
                  <a:pt x="3931724" y="3820651"/>
                </a:cubicBezTo>
                <a:cubicBezTo>
                  <a:pt x="3929114" y="3822560"/>
                  <a:pt x="3927810" y="3825903"/>
                  <a:pt x="3927810" y="3829245"/>
                </a:cubicBezTo>
                <a:lnTo>
                  <a:pt x="3927810" y="3844046"/>
                </a:lnTo>
                <a:cubicBezTo>
                  <a:pt x="3927810" y="3850731"/>
                  <a:pt x="3933465" y="3856460"/>
                  <a:pt x="3940423" y="3856460"/>
                </a:cubicBezTo>
                <a:lnTo>
                  <a:pt x="4043065" y="3856460"/>
                </a:lnTo>
                <a:cubicBezTo>
                  <a:pt x="4050024" y="3856460"/>
                  <a:pt x="4055679" y="3850731"/>
                  <a:pt x="4055679" y="3844046"/>
                </a:cubicBezTo>
                <a:lnTo>
                  <a:pt x="4055679" y="3829245"/>
                </a:lnTo>
                <a:cubicBezTo>
                  <a:pt x="4055679" y="3825903"/>
                  <a:pt x="4054373" y="3823038"/>
                  <a:pt x="4051764" y="3820651"/>
                </a:cubicBezTo>
                <a:cubicBezTo>
                  <a:pt x="4049590" y="3818264"/>
                  <a:pt x="4046545" y="3816831"/>
                  <a:pt x="4043065" y="3816831"/>
                </a:cubicBezTo>
                <a:close/>
                <a:moveTo>
                  <a:pt x="3460698" y="3815877"/>
                </a:moveTo>
                <a:cubicBezTo>
                  <a:pt x="3457654" y="3815877"/>
                  <a:pt x="3454609" y="3817308"/>
                  <a:pt x="3452000" y="3819696"/>
                </a:cubicBezTo>
                <a:cubicBezTo>
                  <a:pt x="3449825" y="3821605"/>
                  <a:pt x="3448520" y="3824470"/>
                  <a:pt x="3448520" y="3828291"/>
                </a:cubicBezTo>
                <a:lnTo>
                  <a:pt x="3448520" y="3843091"/>
                </a:lnTo>
                <a:cubicBezTo>
                  <a:pt x="3448520" y="3849776"/>
                  <a:pt x="3453739" y="3855505"/>
                  <a:pt x="3460698" y="3855505"/>
                </a:cubicBezTo>
                <a:lnTo>
                  <a:pt x="3563776" y="3855505"/>
                </a:lnTo>
                <a:cubicBezTo>
                  <a:pt x="3566821" y="3855505"/>
                  <a:pt x="3569865" y="3854550"/>
                  <a:pt x="3572040" y="3852163"/>
                </a:cubicBezTo>
                <a:cubicBezTo>
                  <a:pt x="3574649" y="3849776"/>
                  <a:pt x="3575954" y="3846911"/>
                  <a:pt x="3575954" y="3843569"/>
                </a:cubicBezTo>
                <a:lnTo>
                  <a:pt x="3575954" y="3828291"/>
                </a:lnTo>
                <a:cubicBezTo>
                  <a:pt x="3575954" y="3821128"/>
                  <a:pt x="3570300" y="3815877"/>
                  <a:pt x="3563776" y="3815877"/>
                </a:cubicBezTo>
                <a:close/>
                <a:moveTo>
                  <a:pt x="3221054" y="3815877"/>
                </a:moveTo>
                <a:cubicBezTo>
                  <a:pt x="3214095" y="3815877"/>
                  <a:pt x="3208441" y="3821605"/>
                  <a:pt x="3208441" y="3828291"/>
                </a:cubicBezTo>
                <a:lnTo>
                  <a:pt x="3208441" y="3843569"/>
                </a:lnTo>
                <a:cubicBezTo>
                  <a:pt x="3208441" y="3846434"/>
                  <a:pt x="3209745" y="3849776"/>
                  <a:pt x="3212355" y="3852163"/>
                </a:cubicBezTo>
                <a:cubicBezTo>
                  <a:pt x="3214529" y="3854550"/>
                  <a:pt x="3217574" y="3855505"/>
                  <a:pt x="3221054" y="3855505"/>
                </a:cubicBezTo>
                <a:lnTo>
                  <a:pt x="3323696" y="3855505"/>
                </a:lnTo>
                <a:cubicBezTo>
                  <a:pt x="3330655" y="3855505"/>
                  <a:pt x="3336309" y="3850254"/>
                  <a:pt x="3336309" y="3843569"/>
                </a:cubicBezTo>
                <a:lnTo>
                  <a:pt x="3336309" y="3828767"/>
                </a:lnTo>
                <a:cubicBezTo>
                  <a:pt x="3336309" y="3825426"/>
                  <a:pt x="3335004" y="3822083"/>
                  <a:pt x="3332395" y="3819696"/>
                </a:cubicBezTo>
                <a:cubicBezTo>
                  <a:pt x="3330220" y="3817308"/>
                  <a:pt x="3327176" y="3815877"/>
                  <a:pt x="3323696" y="3815877"/>
                </a:cubicBezTo>
                <a:close/>
                <a:moveTo>
                  <a:pt x="2980974" y="3815398"/>
                </a:moveTo>
                <a:cubicBezTo>
                  <a:pt x="2974450" y="3815398"/>
                  <a:pt x="2968796" y="3821128"/>
                  <a:pt x="2968796" y="3827813"/>
                </a:cubicBezTo>
                <a:lnTo>
                  <a:pt x="2968796" y="3842614"/>
                </a:lnTo>
                <a:cubicBezTo>
                  <a:pt x="2968796" y="3845956"/>
                  <a:pt x="2970100" y="3849298"/>
                  <a:pt x="2972275" y="3851686"/>
                </a:cubicBezTo>
                <a:cubicBezTo>
                  <a:pt x="2974450" y="3853596"/>
                  <a:pt x="2977929" y="3855029"/>
                  <a:pt x="2980974" y="3855029"/>
                </a:cubicBezTo>
                <a:lnTo>
                  <a:pt x="3084051" y="3855029"/>
                </a:lnTo>
                <a:cubicBezTo>
                  <a:pt x="3091010" y="3855029"/>
                  <a:pt x="3096230" y="3849776"/>
                  <a:pt x="3096230" y="3842614"/>
                </a:cubicBezTo>
                <a:lnTo>
                  <a:pt x="3096230" y="3827813"/>
                </a:lnTo>
                <a:cubicBezTo>
                  <a:pt x="3096230" y="3824470"/>
                  <a:pt x="3094925" y="3821605"/>
                  <a:pt x="3092750" y="3819218"/>
                </a:cubicBezTo>
                <a:cubicBezTo>
                  <a:pt x="3090575" y="3816831"/>
                  <a:pt x="3087531" y="3815398"/>
                  <a:pt x="3084051" y="3815398"/>
                </a:cubicBezTo>
                <a:close/>
                <a:moveTo>
                  <a:pt x="2747853" y="3815398"/>
                </a:moveTo>
                <a:cubicBezTo>
                  <a:pt x="2740894" y="3815398"/>
                  <a:pt x="2735240" y="3820651"/>
                  <a:pt x="2735240" y="3827813"/>
                </a:cubicBezTo>
                <a:lnTo>
                  <a:pt x="2735240" y="3842614"/>
                </a:lnTo>
                <a:cubicBezTo>
                  <a:pt x="2735240" y="3845479"/>
                  <a:pt x="2736545" y="3848821"/>
                  <a:pt x="2739154" y="3851208"/>
                </a:cubicBezTo>
                <a:cubicBezTo>
                  <a:pt x="2740894" y="3853596"/>
                  <a:pt x="2744373" y="3855029"/>
                  <a:pt x="2747853" y="3855029"/>
                </a:cubicBezTo>
                <a:lnTo>
                  <a:pt x="2793955" y="3855029"/>
                </a:lnTo>
                <a:lnTo>
                  <a:pt x="2844407" y="3855029"/>
                </a:lnTo>
                <a:cubicBezTo>
                  <a:pt x="2847451" y="3855029"/>
                  <a:pt x="2850496" y="3853596"/>
                  <a:pt x="2852670" y="3851208"/>
                </a:cubicBezTo>
                <a:cubicBezTo>
                  <a:pt x="2855280" y="3849298"/>
                  <a:pt x="2856585" y="3845956"/>
                  <a:pt x="2856585" y="3842614"/>
                </a:cubicBezTo>
                <a:lnTo>
                  <a:pt x="2856585" y="3827813"/>
                </a:lnTo>
                <a:cubicBezTo>
                  <a:pt x="2856585" y="3820651"/>
                  <a:pt x="2850930" y="3815398"/>
                  <a:pt x="2844407" y="3815398"/>
                </a:cubicBezTo>
                <a:lnTo>
                  <a:pt x="2797435" y="3815398"/>
                </a:lnTo>
                <a:close/>
                <a:moveTo>
                  <a:pt x="2507773" y="3815398"/>
                </a:moveTo>
                <a:cubicBezTo>
                  <a:pt x="2504294" y="3815398"/>
                  <a:pt x="2501249" y="3816353"/>
                  <a:pt x="2499075" y="3818741"/>
                </a:cubicBezTo>
                <a:cubicBezTo>
                  <a:pt x="2496465" y="3821128"/>
                  <a:pt x="2495160" y="3823993"/>
                  <a:pt x="2495160" y="3827813"/>
                </a:cubicBezTo>
                <a:lnTo>
                  <a:pt x="2495160" y="3842614"/>
                </a:lnTo>
                <a:cubicBezTo>
                  <a:pt x="2495160" y="3849298"/>
                  <a:pt x="2500814" y="3855029"/>
                  <a:pt x="2507773" y="3855029"/>
                </a:cubicBezTo>
                <a:lnTo>
                  <a:pt x="2610416" y="3855029"/>
                </a:lnTo>
                <a:cubicBezTo>
                  <a:pt x="2617375" y="3855029"/>
                  <a:pt x="2622594" y="3849298"/>
                  <a:pt x="2622594" y="3842614"/>
                </a:cubicBezTo>
                <a:lnTo>
                  <a:pt x="2622594" y="3827813"/>
                </a:lnTo>
                <a:cubicBezTo>
                  <a:pt x="2622594" y="3824470"/>
                  <a:pt x="2621289" y="3821128"/>
                  <a:pt x="2619115" y="3818741"/>
                </a:cubicBezTo>
                <a:cubicBezTo>
                  <a:pt x="2616940" y="3816353"/>
                  <a:pt x="2613896" y="3815398"/>
                  <a:pt x="2610416" y="3815398"/>
                </a:cubicBezTo>
                <a:close/>
                <a:moveTo>
                  <a:pt x="2267694" y="3814921"/>
                </a:moveTo>
                <a:cubicBezTo>
                  <a:pt x="2264649" y="3814921"/>
                  <a:pt x="2261604" y="3815877"/>
                  <a:pt x="2258995" y="3818264"/>
                </a:cubicBezTo>
                <a:cubicBezTo>
                  <a:pt x="2256820" y="3820651"/>
                  <a:pt x="2255515" y="3823515"/>
                  <a:pt x="2255515" y="3826858"/>
                </a:cubicBezTo>
                <a:lnTo>
                  <a:pt x="2255515" y="3842136"/>
                </a:lnTo>
                <a:cubicBezTo>
                  <a:pt x="2255515" y="3848821"/>
                  <a:pt x="2261169" y="3854550"/>
                  <a:pt x="2267694" y="3854550"/>
                </a:cubicBezTo>
                <a:lnTo>
                  <a:pt x="2370771" y="3854550"/>
                </a:lnTo>
                <a:cubicBezTo>
                  <a:pt x="2373816" y="3854550"/>
                  <a:pt x="2376860" y="3853118"/>
                  <a:pt x="2379470" y="3850731"/>
                </a:cubicBezTo>
                <a:cubicBezTo>
                  <a:pt x="2381645" y="3848821"/>
                  <a:pt x="2382949" y="3845479"/>
                  <a:pt x="2382949" y="3842136"/>
                </a:cubicBezTo>
                <a:lnTo>
                  <a:pt x="2382949" y="3826858"/>
                </a:lnTo>
                <a:cubicBezTo>
                  <a:pt x="2382949" y="3820173"/>
                  <a:pt x="2377295" y="3814921"/>
                  <a:pt x="2370771" y="3814921"/>
                </a:cubicBezTo>
                <a:close/>
                <a:moveTo>
                  <a:pt x="2028919" y="3813011"/>
                </a:moveTo>
                <a:cubicBezTo>
                  <a:pt x="2022830" y="3813011"/>
                  <a:pt x="2016306" y="3818264"/>
                  <a:pt x="2016306" y="3824948"/>
                </a:cubicBezTo>
                <a:lnTo>
                  <a:pt x="2015871" y="3839749"/>
                </a:lnTo>
                <a:cubicBezTo>
                  <a:pt x="2015871" y="3843569"/>
                  <a:pt x="2016741" y="3846434"/>
                  <a:pt x="2018915" y="3848821"/>
                </a:cubicBezTo>
                <a:cubicBezTo>
                  <a:pt x="2021090" y="3851208"/>
                  <a:pt x="2024134" y="3852641"/>
                  <a:pt x="2027614" y="3852641"/>
                </a:cubicBezTo>
                <a:lnTo>
                  <a:pt x="2130691" y="3854550"/>
                </a:lnTo>
                <a:cubicBezTo>
                  <a:pt x="2134171" y="3854550"/>
                  <a:pt x="2137216" y="3853118"/>
                  <a:pt x="2139390" y="3850731"/>
                </a:cubicBezTo>
                <a:cubicBezTo>
                  <a:pt x="2142000" y="3848343"/>
                  <a:pt x="2143305" y="3845479"/>
                  <a:pt x="2143305" y="3842136"/>
                </a:cubicBezTo>
                <a:lnTo>
                  <a:pt x="2143739" y="3826858"/>
                </a:lnTo>
                <a:cubicBezTo>
                  <a:pt x="2143739" y="3820173"/>
                  <a:pt x="2138085" y="3814444"/>
                  <a:pt x="2131561" y="3814444"/>
                </a:cubicBezTo>
                <a:close/>
                <a:moveTo>
                  <a:pt x="3828211" y="3803939"/>
                </a:moveTo>
                <a:cubicBezTo>
                  <a:pt x="3820383" y="3804894"/>
                  <a:pt x="3815599" y="3809669"/>
                  <a:pt x="3815599" y="3816353"/>
                </a:cubicBezTo>
                <a:lnTo>
                  <a:pt x="3815599" y="3828767"/>
                </a:lnTo>
                <a:cubicBezTo>
                  <a:pt x="3815599" y="3825903"/>
                  <a:pt x="3814294" y="3822560"/>
                  <a:pt x="3811684" y="3820173"/>
                </a:cubicBezTo>
                <a:cubicBezTo>
                  <a:pt x="3809510" y="3817786"/>
                  <a:pt x="3806465" y="3816353"/>
                  <a:pt x="3802986" y="3816353"/>
                </a:cubicBezTo>
                <a:lnTo>
                  <a:pt x="3700343" y="3816353"/>
                </a:lnTo>
                <a:cubicBezTo>
                  <a:pt x="3693384" y="3816353"/>
                  <a:pt x="3687731" y="3822083"/>
                  <a:pt x="3687731" y="3828767"/>
                </a:cubicBezTo>
                <a:lnTo>
                  <a:pt x="3687731" y="3844046"/>
                </a:lnTo>
                <a:cubicBezTo>
                  <a:pt x="3687731" y="3846911"/>
                  <a:pt x="3689035" y="3850254"/>
                  <a:pt x="3691644" y="3852641"/>
                </a:cubicBezTo>
                <a:cubicBezTo>
                  <a:pt x="3693820" y="3855029"/>
                  <a:pt x="3696863" y="3855983"/>
                  <a:pt x="3700343" y="3855983"/>
                </a:cubicBezTo>
                <a:lnTo>
                  <a:pt x="3802986" y="3855983"/>
                </a:lnTo>
                <a:cubicBezTo>
                  <a:pt x="3809945" y="3855983"/>
                  <a:pt x="3815599" y="3850731"/>
                  <a:pt x="3815599" y="3844046"/>
                </a:cubicBezTo>
                <a:lnTo>
                  <a:pt x="3815599" y="3866487"/>
                </a:lnTo>
                <a:lnTo>
                  <a:pt x="3815599" y="3904684"/>
                </a:lnTo>
                <a:cubicBezTo>
                  <a:pt x="3815599" y="3911369"/>
                  <a:pt x="3821253" y="3917098"/>
                  <a:pt x="3828211" y="3917098"/>
                </a:cubicBezTo>
                <a:lnTo>
                  <a:pt x="3843000" y="3917098"/>
                </a:lnTo>
                <a:cubicBezTo>
                  <a:pt x="3846043" y="3917098"/>
                  <a:pt x="3849089" y="3915666"/>
                  <a:pt x="3851698" y="3913278"/>
                </a:cubicBezTo>
                <a:cubicBezTo>
                  <a:pt x="3853873" y="3911369"/>
                  <a:pt x="3855178" y="3908026"/>
                  <a:pt x="3855178" y="3904684"/>
                </a:cubicBezTo>
                <a:lnTo>
                  <a:pt x="3855178" y="3866487"/>
                </a:lnTo>
                <a:lnTo>
                  <a:pt x="3855178" y="3816353"/>
                </a:lnTo>
                <a:cubicBezTo>
                  <a:pt x="3855178" y="3809669"/>
                  <a:pt x="3849523" y="3803939"/>
                  <a:pt x="3842564" y="3803939"/>
                </a:cubicBezTo>
                <a:close/>
                <a:moveTo>
                  <a:pt x="1793623" y="3789139"/>
                </a:moveTo>
                <a:cubicBezTo>
                  <a:pt x="1790144" y="3788661"/>
                  <a:pt x="1787099" y="3789139"/>
                  <a:pt x="1784490" y="3791048"/>
                </a:cubicBezTo>
                <a:cubicBezTo>
                  <a:pt x="1781445" y="3793435"/>
                  <a:pt x="1779706" y="3796301"/>
                  <a:pt x="1779271" y="3799165"/>
                </a:cubicBezTo>
                <a:lnTo>
                  <a:pt x="1776661" y="3813966"/>
                </a:lnTo>
                <a:cubicBezTo>
                  <a:pt x="1775356" y="3820651"/>
                  <a:pt x="1779706" y="3826858"/>
                  <a:pt x="1786664" y="3828291"/>
                </a:cubicBezTo>
                <a:lnTo>
                  <a:pt x="1802322" y="3831155"/>
                </a:lnTo>
                <a:cubicBezTo>
                  <a:pt x="1810585" y="3833065"/>
                  <a:pt x="1822328" y="3834497"/>
                  <a:pt x="1834071" y="3835929"/>
                </a:cubicBezTo>
                <a:lnTo>
                  <a:pt x="1889307" y="3843091"/>
                </a:lnTo>
                <a:cubicBezTo>
                  <a:pt x="1889742" y="3843091"/>
                  <a:pt x="1890177" y="3843091"/>
                  <a:pt x="1890612" y="3843091"/>
                </a:cubicBezTo>
                <a:cubicBezTo>
                  <a:pt x="1893221" y="3843091"/>
                  <a:pt x="1896266" y="3842136"/>
                  <a:pt x="1898441" y="3840227"/>
                </a:cubicBezTo>
                <a:cubicBezTo>
                  <a:pt x="1901050" y="3838317"/>
                  <a:pt x="1902790" y="3835453"/>
                  <a:pt x="1903225" y="3832110"/>
                </a:cubicBezTo>
                <a:lnTo>
                  <a:pt x="1904964" y="3817308"/>
                </a:lnTo>
                <a:cubicBezTo>
                  <a:pt x="1905834" y="3810146"/>
                  <a:pt x="1901050" y="3804417"/>
                  <a:pt x="1894091" y="3803463"/>
                </a:cubicBezTo>
                <a:lnTo>
                  <a:pt x="1839291" y="3796301"/>
                </a:lnTo>
                <a:cubicBezTo>
                  <a:pt x="1828417" y="3794868"/>
                  <a:pt x="1817544" y="3793913"/>
                  <a:pt x="1809281" y="3792003"/>
                </a:cubicBezTo>
                <a:close/>
                <a:moveTo>
                  <a:pt x="1563547" y="3734230"/>
                </a:moveTo>
                <a:cubicBezTo>
                  <a:pt x="1560502" y="3733275"/>
                  <a:pt x="1557023" y="3733275"/>
                  <a:pt x="1553978" y="3734708"/>
                </a:cubicBezTo>
                <a:cubicBezTo>
                  <a:pt x="1550934" y="3736139"/>
                  <a:pt x="1548759" y="3739004"/>
                  <a:pt x="1547454" y="3741869"/>
                </a:cubicBezTo>
                <a:lnTo>
                  <a:pt x="1543105" y="3756193"/>
                </a:lnTo>
                <a:cubicBezTo>
                  <a:pt x="1540931" y="3762400"/>
                  <a:pt x="1544410" y="3769563"/>
                  <a:pt x="1550499" y="3771949"/>
                </a:cubicBezTo>
                <a:cubicBezTo>
                  <a:pt x="1550499" y="3771949"/>
                  <a:pt x="1557023" y="3773859"/>
                  <a:pt x="1566591" y="3776725"/>
                </a:cubicBezTo>
                <a:lnTo>
                  <a:pt x="1634875" y="3796301"/>
                </a:lnTo>
                <a:cubicBezTo>
                  <a:pt x="1640094" y="3797732"/>
                  <a:pt x="1644008" y="3798688"/>
                  <a:pt x="1647053" y="3799165"/>
                </a:cubicBezTo>
                <a:lnTo>
                  <a:pt x="1650967" y="3800120"/>
                </a:lnTo>
                <a:cubicBezTo>
                  <a:pt x="1652272" y="3800597"/>
                  <a:pt x="1652707" y="3800597"/>
                  <a:pt x="1654012" y="3800597"/>
                </a:cubicBezTo>
                <a:cubicBezTo>
                  <a:pt x="1659231" y="3800597"/>
                  <a:pt x="1664450" y="3796777"/>
                  <a:pt x="1665755" y="3791048"/>
                </a:cubicBezTo>
                <a:lnTo>
                  <a:pt x="1669669" y="3776725"/>
                </a:lnTo>
                <a:cubicBezTo>
                  <a:pt x="1670539" y="3773382"/>
                  <a:pt x="1670104" y="3770039"/>
                  <a:pt x="1668364" y="3767175"/>
                </a:cubicBezTo>
                <a:cubicBezTo>
                  <a:pt x="1666624" y="3764311"/>
                  <a:pt x="1664015" y="3762400"/>
                  <a:pt x="1660536" y="3761923"/>
                </a:cubicBezTo>
                <a:lnTo>
                  <a:pt x="1656186" y="3760490"/>
                </a:lnTo>
                <a:cubicBezTo>
                  <a:pt x="1653577" y="3760013"/>
                  <a:pt x="1650097" y="3759536"/>
                  <a:pt x="1645748" y="3758103"/>
                </a:cubicBezTo>
                <a:lnTo>
                  <a:pt x="1577899" y="3738527"/>
                </a:lnTo>
                <a:cubicBezTo>
                  <a:pt x="1569201" y="3736139"/>
                  <a:pt x="1563982" y="3734230"/>
                  <a:pt x="1563547" y="3734230"/>
                </a:cubicBezTo>
                <a:close/>
                <a:moveTo>
                  <a:pt x="1342169" y="3646855"/>
                </a:moveTo>
                <a:cubicBezTo>
                  <a:pt x="1336080" y="3644466"/>
                  <a:pt x="1328686" y="3646855"/>
                  <a:pt x="1326077" y="3653061"/>
                </a:cubicBezTo>
                <a:lnTo>
                  <a:pt x="1319553" y="3666431"/>
                </a:lnTo>
                <a:cubicBezTo>
                  <a:pt x="1318248" y="3669772"/>
                  <a:pt x="1318248" y="3673114"/>
                  <a:pt x="1319118" y="3675980"/>
                </a:cubicBezTo>
                <a:cubicBezTo>
                  <a:pt x="1319988" y="3679321"/>
                  <a:pt x="1322597" y="3682186"/>
                  <a:pt x="1325642" y="3683141"/>
                </a:cubicBezTo>
                <a:lnTo>
                  <a:pt x="1379138" y="3707492"/>
                </a:lnTo>
                <a:cubicBezTo>
                  <a:pt x="1388706" y="3711789"/>
                  <a:pt x="1398274" y="3716086"/>
                  <a:pt x="1405668" y="3718951"/>
                </a:cubicBezTo>
                <a:lnTo>
                  <a:pt x="1420456" y="3724680"/>
                </a:lnTo>
                <a:cubicBezTo>
                  <a:pt x="1422195" y="3725159"/>
                  <a:pt x="1423935" y="3725635"/>
                  <a:pt x="1425240" y="3725635"/>
                </a:cubicBezTo>
                <a:cubicBezTo>
                  <a:pt x="1430459" y="3725635"/>
                  <a:pt x="1435243" y="3722293"/>
                  <a:pt x="1436983" y="3717519"/>
                </a:cubicBezTo>
                <a:lnTo>
                  <a:pt x="1442637" y="3704149"/>
                </a:lnTo>
                <a:cubicBezTo>
                  <a:pt x="1443507" y="3700808"/>
                  <a:pt x="1443507" y="3697465"/>
                  <a:pt x="1442202" y="3694123"/>
                </a:cubicBezTo>
                <a:cubicBezTo>
                  <a:pt x="1440897" y="3691258"/>
                  <a:pt x="1438288" y="3688871"/>
                  <a:pt x="1435243" y="3687916"/>
                </a:cubicBezTo>
                <a:lnTo>
                  <a:pt x="1420021" y="3681709"/>
                </a:lnTo>
                <a:cubicBezTo>
                  <a:pt x="1413062" y="3679321"/>
                  <a:pt x="1403928" y="3675024"/>
                  <a:pt x="1394795" y="3671205"/>
                </a:cubicBezTo>
                <a:close/>
                <a:moveTo>
                  <a:pt x="3828211" y="3563775"/>
                </a:moveTo>
                <a:cubicBezTo>
                  <a:pt x="3821253" y="3563775"/>
                  <a:pt x="3816034" y="3569505"/>
                  <a:pt x="3816034" y="3576189"/>
                </a:cubicBezTo>
                <a:lnTo>
                  <a:pt x="3816034" y="3679321"/>
                </a:lnTo>
                <a:cubicBezTo>
                  <a:pt x="3816034" y="3682186"/>
                  <a:pt x="3817339" y="3685528"/>
                  <a:pt x="3819513" y="3687916"/>
                </a:cubicBezTo>
                <a:cubicBezTo>
                  <a:pt x="3821688" y="3690303"/>
                  <a:pt x="3824733" y="3691258"/>
                  <a:pt x="3828211" y="3691258"/>
                </a:cubicBezTo>
                <a:lnTo>
                  <a:pt x="3843434" y="3691258"/>
                </a:lnTo>
                <a:cubicBezTo>
                  <a:pt x="3849958" y="3691258"/>
                  <a:pt x="3855612" y="3686007"/>
                  <a:pt x="3855612" y="3679321"/>
                </a:cubicBezTo>
                <a:lnTo>
                  <a:pt x="3855612" y="3576189"/>
                </a:lnTo>
                <a:cubicBezTo>
                  <a:pt x="3855612" y="3573324"/>
                  <a:pt x="3854307" y="3569982"/>
                  <a:pt x="3851698" y="3567595"/>
                </a:cubicBezTo>
                <a:cubicBezTo>
                  <a:pt x="3849958" y="3565208"/>
                  <a:pt x="3846478" y="3563775"/>
                  <a:pt x="3843434" y="3563775"/>
                </a:cubicBezTo>
                <a:close/>
                <a:moveTo>
                  <a:pt x="1126717" y="3528920"/>
                </a:moveTo>
                <a:cubicBezTo>
                  <a:pt x="1123618" y="3529517"/>
                  <a:pt x="1120791" y="3531308"/>
                  <a:pt x="1119051" y="3534172"/>
                </a:cubicBezTo>
                <a:lnTo>
                  <a:pt x="1110788" y="3546586"/>
                </a:lnTo>
                <a:cubicBezTo>
                  <a:pt x="1109048" y="3549451"/>
                  <a:pt x="1108178" y="3552793"/>
                  <a:pt x="1109048" y="3556136"/>
                </a:cubicBezTo>
                <a:cubicBezTo>
                  <a:pt x="1109918" y="3559001"/>
                  <a:pt x="1111658" y="3561865"/>
                  <a:pt x="1114702" y="3563775"/>
                </a:cubicBezTo>
                <a:lnTo>
                  <a:pt x="1157760" y="3591945"/>
                </a:lnTo>
                <a:cubicBezTo>
                  <a:pt x="1165154" y="3596720"/>
                  <a:pt x="1172547" y="3601017"/>
                  <a:pt x="1179506" y="3604838"/>
                </a:cubicBezTo>
                <a:cubicBezTo>
                  <a:pt x="1182986" y="3606747"/>
                  <a:pt x="1186030" y="3608179"/>
                  <a:pt x="1189075" y="3610090"/>
                </a:cubicBezTo>
                <a:lnTo>
                  <a:pt x="1202992" y="3618206"/>
                </a:lnTo>
                <a:cubicBezTo>
                  <a:pt x="1205167" y="3619161"/>
                  <a:pt x="1206907" y="3619639"/>
                  <a:pt x="1209081" y="3619639"/>
                </a:cubicBezTo>
                <a:cubicBezTo>
                  <a:pt x="1210386" y="3619639"/>
                  <a:pt x="1211256" y="3619639"/>
                  <a:pt x="1212561" y="3619161"/>
                </a:cubicBezTo>
                <a:cubicBezTo>
                  <a:pt x="1215605" y="3618683"/>
                  <a:pt x="1218215" y="3616296"/>
                  <a:pt x="1219954" y="3613431"/>
                </a:cubicBezTo>
                <a:lnTo>
                  <a:pt x="1227348" y="3600540"/>
                </a:lnTo>
                <a:cubicBezTo>
                  <a:pt x="1229088" y="3598153"/>
                  <a:pt x="1229523" y="3594810"/>
                  <a:pt x="1228218" y="3590991"/>
                </a:cubicBezTo>
                <a:cubicBezTo>
                  <a:pt x="1227348" y="3588127"/>
                  <a:pt x="1225608" y="3585262"/>
                  <a:pt x="1222564" y="3583829"/>
                </a:cubicBezTo>
                <a:lnTo>
                  <a:pt x="1209081" y="3575712"/>
                </a:lnTo>
                <a:cubicBezTo>
                  <a:pt x="1206037" y="3574279"/>
                  <a:pt x="1202557" y="3572369"/>
                  <a:pt x="1199078" y="3570460"/>
                </a:cubicBezTo>
                <a:cubicBezTo>
                  <a:pt x="1192989" y="3566640"/>
                  <a:pt x="1186030" y="3562820"/>
                  <a:pt x="1179071" y="3558046"/>
                </a:cubicBezTo>
                <a:lnTo>
                  <a:pt x="1136014" y="3530830"/>
                </a:lnTo>
                <a:cubicBezTo>
                  <a:pt x="1133187" y="3528920"/>
                  <a:pt x="1129816" y="3528324"/>
                  <a:pt x="1126717" y="3528920"/>
                </a:cubicBezTo>
                <a:close/>
                <a:moveTo>
                  <a:pt x="947255" y="3386637"/>
                </a:moveTo>
                <a:cubicBezTo>
                  <a:pt x="942036" y="3382339"/>
                  <a:pt x="934207" y="3382816"/>
                  <a:pt x="929858" y="3388069"/>
                </a:cubicBezTo>
                <a:lnTo>
                  <a:pt x="920290" y="3399528"/>
                </a:lnTo>
                <a:cubicBezTo>
                  <a:pt x="917680" y="3401915"/>
                  <a:pt x="916810" y="3404780"/>
                  <a:pt x="916810" y="3408122"/>
                </a:cubicBezTo>
                <a:cubicBezTo>
                  <a:pt x="917245" y="3411942"/>
                  <a:pt x="918550" y="3414807"/>
                  <a:pt x="921160" y="3417194"/>
                </a:cubicBezTo>
                <a:lnTo>
                  <a:pt x="960738" y="3451094"/>
                </a:lnTo>
                <a:lnTo>
                  <a:pt x="1001621" y="3483084"/>
                </a:lnTo>
                <a:cubicBezTo>
                  <a:pt x="1003361" y="3484516"/>
                  <a:pt x="1005970" y="3485949"/>
                  <a:pt x="1009015" y="3485949"/>
                </a:cubicBezTo>
                <a:cubicBezTo>
                  <a:pt x="1009450" y="3485949"/>
                  <a:pt x="1009885" y="3485949"/>
                  <a:pt x="1010754" y="3485949"/>
                </a:cubicBezTo>
                <a:cubicBezTo>
                  <a:pt x="1013799" y="3484994"/>
                  <a:pt x="1016844" y="3483561"/>
                  <a:pt x="1019018" y="3481174"/>
                </a:cubicBezTo>
                <a:lnTo>
                  <a:pt x="1028152" y="3469237"/>
                </a:lnTo>
                <a:cubicBezTo>
                  <a:pt x="1032501" y="3463985"/>
                  <a:pt x="1031631" y="3456346"/>
                  <a:pt x="1025977" y="3451571"/>
                </a:cubicBezTo>
                <a:lnTo>
                  <a:pt x="985964" y="3420536"/>
                </a:lnTo>
                <a:close/>
                <a:moveTo>
                  <a:pt x="3828646" y="3324088"/>
                </a:moveTo>
                <a:cubicBezTo>
                  <a:pt x="3821688" y="3324088"/>
                  <a:pt x="3816034" y="3329818"/>
                  <a:pt x="3816034" y="3336502"/>
                </a:cubicBezTo>
                <a:lnTo>
                  <a:pt x="3816034" y="3439157"/>
                </a:lnTo>
                <a:cubicBezTo>
                  <a:pt x="3816034" y="3446319"/>
                  <a:pt x="3821688" y="3451571"/>
                  <a:pt x="3828646" y="3451571"/>
                </a:cubicBezTo>
                <a:lnTo>
                  <a:pt x="3843434" y="3451571"/>
                </a:lnTo>
                <a:cubicBezTo>
                  <a:pt x="3846478" y="3451571"/>
                  <a:pt x="3849958" y="3450139"/>
                  <a:pt x="3852132" y="3447752"/>
                </a:cubicBezTo>
                <a:cubicBezTo>
                  <a:pt x="3854307" y="3445842"/>
                  <a:pt x="3856047" y="3442499"/>
                  <a:pt x="3856047" y="3439157"/>
                </a:cubicBezTo>
                <a:lnTo>
                  <a:pt x="3856047" y="3336502"/>
                </a:lnTo>
                <a:cubicBezTo>
                  <a:pt x="3856047" y="3333160"/>
                  <a:pt x="3854307" y="3330296"/>
                  <a:pt x="3852132" y="3327909"/>
                </a:cubicBezTo>
                <a:cubicBezTo>
                  <a:pt x="3849958" y="3325522"/>
                  <a:pt x="3846913" y="3324088"/>
                  <a:pt x="3843434" y="3324088"/>
                </a:cubicBezTo>
                <a:close/>
                <a:moveTo>
                  <a:pt x="777634" y="3222389"/>
                </a:moveTo>
                <a:cubicBezTo>
                  <a:pt x="774154" y="3222389"/>
                  <a:pt x="770675" y="3223344"/>
                  <a:pt x="768500" y="3225253"/>
                </a:cubicBezTo>
                <a:lnTo>
                  <a:pt x="757627" y="3235280"/>
                </a:lnTo>
                <a:cubicBezTo>
                  <a:pt x="752408" y="3240056"/>
                  <a:pt x="751973" y="3247694"/>
                  <a:pt x="756322" y="3252946"/>
                </a:cubicBezTo>
                <a:lnTo>
                  <a:pt x="785462" y="3284936"/>
                </a:lnTo>
                <a:cubicBezTo>
                  <a:pt x="785897" y="3285414"/>
                  <a:pt x="785897" y="3285414"/>
                  <a:pt x="785897" y="3285891"/>
                </a:cubicBezTo>
                <a:lnTo>
                  <a:pt x="790246" y="3290189"/>
                </a:lnTo>
                <a:lnTo>
                  <a:pt x="790681" y="3290666"/>
                </a:lnTo>
                <a:lnTo>
                  <a:pt x="821126" y="3322179"/>
                </a:lnTo>
                <a:cubicBezTo>
                  <a:pt x="822866" y="3325043"/>
                  <a:pt x="826345" y="3325998"/>
                  <a:pt x="829390" y="3325998"/>
                </a:cubicBezTo>
                <a:cubicBezTo>
                  <a:pt x="829390" y="3325998"/>
                  <a:pt x="829825" y="3325998"/>
                  <a:pt x="829825" y="3325998"/>
                </a:cubicBezTo>
                <a:cubicBezTo>
                  <a:pt x="832869" y="3325998"/>
                  <a:pt x="835914" y="3325043"/>
                  <a:pt x="838523" y="3322656"/>
                </a:cubicBezTo>
                <a:lnTo>
                  <a:pt x="848962" y="3312152"/>
                </a:lnTo>
                <a:cubicBezTo>
                  <a:pt x="853746" y="3306900"/>
                  <a:pt x="854181" y="3299260"/>
                  <a:pt x="849397" y="3294486"/>
                </a:cubicBezTo>
                <a:lnTo>
                  <a:pt x="818952" y="3262496"/>
                </a:lnTo>
                <a:lnTo>
                  <a:pt x="786332" y="3226686"/>
                </a:lnTo>
                <a:cubicBezTo>
                  <a:pt x="783723" y="3224299"/>
                  <a:pt x="781113" y="3222389"/>
                  <a:pt x="777634" y="3222389"/>
                </a:cubicBezTo>
                <a:close/>
                <a:moveTo>
                  <a:pt x="3829081" y="3084402"/>
                </a:moveTo>
                <a:cubicBezTo>
                  <a:pt x="3822122" y="3084402"/>
                  <a:pt x="3816903" y="3089654"/>
                  <a:pt x="3816903" y="3096816"/>
                </a:cubicBezTo>
                <a:lnTo>
                  <a:pt x="3816903" y="3199470"/>
                </a:lnTo>
                <a:cubicBezTo>
                  <a:pt x="3816903" y="3206155"/>
                  <a:pt x="3822122" y="3211885"/>
                  <a:pt x="3829081" y="3211885"/>
                </a:cubicBezTo>
                <a:lnTo>
                  <a:pt x="3843869" y="3211885"/>
                </a:lnTo>
                <a:cubicBezTo>
                  <a:pt x="3846913" y="3211885"/>
                  <a:pt x="3849958" y="3210453"/>
                  <a:pt x="3852567" y="3208066"/>
                </a:cubicBezTo>
                <a:cubicBezTo>
                  <a:pt x="3854742" y="3206155"/>
                  <a:pt x="3856047" y="3202813"/>
                  <a:pt x="3856047" y="3199470"/>
                </a:cubicBezTo>
                <a:lnTo>
                  <a:pt x="3856483" y="3096816"/>
                </a:lnTo>
                <a:cubicBezTo>
                  <a:pt x="3856483" y="3093474"/>
                  <a:pt x="3855178" y="3090610"/>
                  <a:pt x="3852567" y="3088221"/>
                </a:cubicBezTo>
                <a:cubicBezTo>
                  <a:pt x="3850394" y="3085834"/>
                  <a:pt x="3847348" y="3084402"/>
                  <a:pt x="3843869" y="3084402"/>
                </a:cubicBezTo>
                <a:close/>
                <a:moveTo>
                  <a:pt x="634543" y="3033313"/>
                </a:moveTo>
                <a:cubicBezTo>
                  <a:pt x="631063" y="3032836"/>
                  <a:pt x="628019" y="3033313"/>
                  <a:pt x="624974" y="3035223"/>
                </a:cubicBezTo>
                <a:lnTo>
                  <a:pt x="612796" y="3043340"/>
                </a:lnTo>
                <a:cubicBezTo>
                  <a:pt x="607142" y="3047160"/>
                  <a:pt x="605403" y="3054322"/>
                  <a:pt x="608882" y="3060051"/>
                </a:cubicBezTo>
                <a:cubicBezTo>
                  <a:pt x="608882" y="3060051"/>
                  <a:pt x="612361" y="3065781"/>
                  <a:pt x="618015" y="3074375"/>
                </a:cubicBezTo>
                <a:lnTo>
                  <a:pt x="658899" y="3132149"/>
                </a:lnTo>
                <a:cubicBezTo>
                  <a:pt x="664988" y="3140265"/>
                  <a:pt x="668902" y="3145517"/>
                  <a:pt x="668902" y="3145517"/>
                </a:cubicBezTo>
                <a:cubicBezTo>
                  <a:pt x="671511" y="3148860"/>
                  <a:pt x="674991" y="3150292"/>
                  <a:pt x="678905" y="3150292"/>
                </a:cubicBezTo>
                <a:cubicBezTo>
                  <a:pt x="681515" y="3150292"/>
                  <a:pt x="683689" y="3149338"/>
                  <a:pt x="685864" y="3147904"/>
                </a:cubicBezTo>
                <a:lnTo>
                  <a:pt x="698042" y="3138833"/>
                </a:lnTo>
                <a:cubicBezTo>
                  <a:pt x="700652" y="3136923"/>
                  <a:pt x="702391" y="3134058"/>
                  <a:pt x="702826" y="3131193"/>
                </a:cubicBezTo>
                <a:cubicBezTo>
                  <a:pt x="703261" y="3127851"/>
                  <a:pt x="702391" y="3124031"/>
                  <a:pt x="700217" y="3121644"/>
                </a:cubicBezTo>
                <a:cubicBezTo>
                  <a:pt x="700217" y="3121166"/>
                  <a:pt x="696737" y="3116392"/>
                  <a:pt x="691518" y="3109230"/>
                </a:cubicBezTo>
                <a:lnTo>
                  <a:pt x="650635" y="3051934"/>
                </a:lnTo>
                <a:cubicBezTo>
                  <a:pt x="645416" y="3044295"/>
                  <a:pt x="642371" y="3039520"/>
                  <a:pt x="642371" y="3039043"/>
                </a:cubicBezTo>
                <a:cubicBezTo>
                  <a:pt x="640197" y="3036178"/>
                  <a:pt x="637587" y="3034268"/>
                  <a:pt x="634543" y="3033313"/>
                </a:cubicBezTo>
                <a:close/>
                <a:moveTo>
                  <a:pt x="3829081" y="2844715"/>
                </a:moveTo>
                <a:cubicBezTo>
                  <a:pt x="3825167" y="2844238"/>
                  <a:pt x="3822992" y="2845670"/>
                  <a:pt x="3820383" y="2848057"/>
                </a:cubicBezTo>
                <a:cubicBezTo>
                  <a:pt x="3818208" y="2850445"/>
                  <a:pt x="3816903" y="2853309"/>
                  <a:pt x="3816903" y="2856652"/>
                </a:cubicBezTo>
                <a:lnTo>
                  <a:pt x="3816903" y="2959784"/>
                </a:lnTo>
                <a:cubicBezTo>
                  <a:pt x="3816903" y="2966468"/>
                  <a:pt x="3822122" y="2972198"/>
                  <a:pt x="3829081" y="2972198"/>
                </a:cubicBezTo>
                <a:lnTo>
                  <a:pt x="3843869" y="2972198"/>
                </a:lnTo>
                <a:cubicBezTo>
                  <a:pt x="3847348" y="2972198"/>
                  <a:pt x="3850394" y="2970765"/>
                  <a:pt x="3852567" y="2968378"/>
                </a:cubicBezTo>
                <a:cubicBezTo>
                  <a:pt x="3855178" y="2966468"/>
                  <a:pt x="3856483" y="2963126"/>
                  <a:pt x="3856483" y="2959784"/>
                </a:cubicBezTo>
                <a:lnTo>
                  <a:pt x="3856483" y="2856652"/>
                </a:lnTo>
                <a:cubicBezTo>
                  <a:pt x="3856483" y="2849968"/>
                  <a:pt x="3850828" y="2844715"/>
                  <a:pt x="3843869" y="2844715"/>
                </a:cubicBezTo>
                <a:close/>
                <a:moveTo>
                  <a:pt x="516950" y="2826512"/>
                </a:moveTo>
                <a:cubicBezTo>
                  <a:pt x="513959" y="2825497"/>
                  <a:pt x="510589" y="2825617"/>
                  <a:pt x="507544" y="2827049"/>
                </a:cubicBezTo>
                <a:lnTo>
                  <a:pt x="494061" y="2833733"/>
                </a:lnTo>
                <a:cubicBezTo>
                  <a:pt x="491452" y="2835166"/>
                  <a:pt x="488842" y="2837553"/>
                  <a:pt x="487972" y="2840895"/>
                </a:cubicBezTo>
                <a:cubicBezTo>
                  <a:pt x="487102" y="2844238"/>
                  <a:pt x="487102" y="2847581"/>
                  <a:pt x="488842" y="2850445"/>
                </a:cubicBezTo>
                <a:lnTo>
                  <a:pt x="518417" y="2908696"/>
                </a:lnTo>
                <a:cubicBezTo>
                  <a:pt x="522331" y="2915857"/>
                  <a:pt x="525811" y="2922542"/>
                  <a:pt x="528855" y="2928272"/>
                </a:cubicBezTo>
                <a:lnTo>
                  <a:pt x="537119" y="2942595"/>
                </a:lnTo>
                <a:cubicBezTo>
                  <a:pt x="539294" y="2946415"/>
                  <a:pt x="543643" y="2948802"/>
                  <a:pt x="547992" y="2948802"/>
                </a:cubicBezTo>
                <a:cubicBezTo>
                  <a:pt x="549732" y="2948802"/>
                  <a:pt x="551906" y="2948325"/>
                  <a:pt x="553646" y="2946892"/>
                </a:cubicBezTo>
                <a:lnTo>
                  <a:pt x="566694" y="2939730"/>
                </a:lnTo>
                <a:cubicBezTo>
                  <a:pt x="569739" y="2938299"/>
                  <a:pt x="571913" y="2935433"/>
                  <a:pt x="572783" y="2932091"/>
                </a:cubicBezTo>
                <a:cubicBezTo>
                  <a:pt x="573653" y="2929226"/>
                  <a:pt x="573218" y="2925406"/>
                  <a:pt x="571478" y="2923019"/>
                </a:cubicBezTo>
                <a:lnTo>
                  <a:pt x="563650" y="2909173"/>
                </a:lnTo>
                <a:cubicBezTo>
                  <a:pt x="560605" y="2903921"/>
                  <a:pt x="557126" y="2897236"/>
                  <a:pt x="553211" y="2889597"/>
                </a:cubicBezTo>
                <a:lnTo>
                  <a:pt x="524071" y="2832779"/>
                </a:lnTo>
                <a:cubicBezTo>
                  <a:pt x="522549" y="2829675"/>
                  <a:pt x="519940" y="2827527"/>
                  <a:pt x="516950" y="2826512"/>
                </a:cubicBezTo>
                <a:close/>
                <a:moveTo>
                  <a:pt x="3829517" y="2604551"/>
                </a:moveTo>
                <a:cubicBezTo>
                  <a:pt x="3826037" y="2604551"/>
                  <a:pt x="3822992" y="2605983"/>
                  <a:pt x="3820819" y="2608371"/>
                </a:cubicBezTo>
                <a:cubicBezTo>
                  <a:pt x="3818208" y="2610758"/>
                  <a:pt x="3816903" y="2613623"/>
                  <a:pt x="3816903" y="2616965"/>
                </a:cubicBezTo>
                <a:lnTo>
                  <a:pt x="3816903" y="2720098"/>
                </a:lnTo>
                <a:cubicBezTo>
                  <a:pt x="3816903" y="2726782"/>
                  <a:pt x="3822557" y="2732034"/>
                  <a:pt x="3829517" y="2732034"/>
                </a:cubicBezTo>
                <a:lnTo>
                  <a:pt x="3844304" y="2732034"/>
                </a:lnTo>
                <a:cubicBezTo>
                  <a:pt x="3847348" y="2732034"/>
                  <a:pt x="3850394" y="2731079"/>
                  <a:pt x="3853002" y="2728691"/>
                </a:cubicBezTo>
                <a:cubicBezTo>
                  <a:pt x="3855178" y="2726304"/>
                  <a:pt x="3856483" y="2723439"/>
                  <a:pt x="3856483" y="2720098"/>
                </a:cubicBezTo>
                <a:lnTo>
                  <a:pt x="3856483" y="2616965"/>
                </a:lnTo>
                <a:cubicBezTo>
                  <a:pt x="3856483" y="2610280"/>
                  <a:pt x="3851263" y="2604551"/>
                  <a:pt x="3844304" y="2604551"/>
                </a:cubicBezTo>
                <a:close/>
                <a:moveTo>
                  <a:pt x="421428" y="2604551"/>
                </a:moveTo>
                <a:lnTo>
                  <a:pt x="407511" y="2608848"/>
                </a:lnTo>
                <a:cubicBezTo>
                  <a:pt x="404466" y="2609804"/>
                  <a:pt x="401857" y="2612191"/>
                  <a:pt x="400117" y="2615055"/>
                </a:cubicBezTo>
                <a:cubicBezTo>
                  <a:pt x="398377" y="2617920"/>
                  <a:pt x="398377" y="2621740"/>
                  <a:pt x="399247" y="2624605"/>
                </a:cubicBezTo>
                <a:lnTo>
                  <a:pt x="415774" y="2673306"/>
                </a:lnTo>
                <a:cubicBezTo>
                  <a:pt x="419689" y="2686197"/>
                  <a:pt x="424473" y="2698611"/>
                  <a:pt x="427952" y="2707683"/>
                </a:cubicBezTo>
                <a:lnTo>
                  <a:pt x="434041" y="2722485"/>
                </a:lnTo>
                <a:cubicBezTo>
                  <a:pt x="436216" y="2727736"/>
                  <a:pt x="440565" y="2730601"/>
                  <a:pt x="445784" y="2730601"/>
                </a:cubicBezTo>
                <a:cubicBezTo>
                  <a:pt x="447524" y="2730601"/>
                  <a:pt x="448829" y="2730125"/>
                  <a:pt x="450134" y="2729647"/>
                </a:cubicBezTo>
                <a:lnTo>
                  <a:pt x="464051" y="2724394"/>
                </a:lnTo>
                <a:cubicBezTo>
                  <a:pt x="467096" y="2723439"/>
                  <a:pt x="469705" y="2721052"/>
                  <a:pt x="471010" y="2717710"/>
                </a:cubicBezTo>
                <a:cubicBezTo>
                  <a:pt x="472315" y="2714845"/>
                  <a:pt x="472315" y="2711503"/>
                  <a:pt x="471010" y="2708160"/>
                </a:cubicBezTo>
                <a:lnTo>
                  <a:pt x="465356" y="2693360"/>
                </a:lnTo>
                <a:cubicBezTo>
                  <a:pt x="461442" y="2684287"/>
                  <a:pt x="457092" y="2672828"/>
                  <a:pt x="453178" y="2660892"/>
                </a:cubicBezTo>
                <a:lnTo>
                  <a:pt x="437086" y="2612191"/>
                </a:lnTo>
                <a:cubicBezTo>
                  <a:pt x="434911" y="2605983"/>
                  <a:pt x="428387" y="2602164"/>
                  <a:pt x="421428" y="2604551"/>
                </a:cubicBezTo>
                <a:close/>
                <a:moveTo>
                  <a:pt x="366628" y="2372504"/>
                </a:moveTo>
                <a:lnTo>
                  <a:pt x="351840" y="2374891"/>
                </a:lnTo>
                <a:cubicBezTo>
                  <a:pt x="348361" y="2375368"/>
                  <a:pt x="345316" y="2377278"/>
                  <a:pt x="343577" y="2380143"/>
                </a:cubicBezTo>
                <a:cubicBezTo>
                  <a:pt x="341837" y="2383008"/>
                  <a:pt x="340967" y="2386350"/>
                  <a:pt x="341402" y="2389215"/>
                </a:cubicBezTo>
                <a:lnTo>
                  <a:pt x="350970" y="2440781"/>
                </a:lnTo>
                <a:lnTo>
                  <a:pt x="362278" y="2490915"/>
                </a:lnTo>
                <a:cubicBezTo>
                  <a:pt x="363148" y="2494735"/>
                  <a:pt x="364888" y="2497122"/>
                  <a:pt x="367932" y="2499031"/>
                </a:cubicBezTo>
                <a:cubicBezTo>
                  <a:pt x="370107" y="2500464"/>
                  <a:pt x="371847" y="2500941"/>
                  <a:pt x="374456" y="2500941"/>
                </a:cubicBezTo>
                <a:cubicBezTo>
                  <a:pt x="375326" y="2500941"/>
                  <a:pt x="376196" y="2500941"/>
                  <a:pt x="377066" y="2500464"/>
                </a:cubicBezTo>
                <a:lnTo>
                  <a:pt x="391853" y="2497122"/>
                </a:lnTo>
                <a:cubicBezTo>
                  <a:pt x="398377" y="2495689"/>
                  <a:pt x="402292" y="2489005"/>
                  <a:pt x="401422" y="2481843"/>
                </a:cubicBezTo>
                <a:lnTo>
                  <a:pt x="390114" y="2432664"/>
                </a:lnTo>
                <a:lnTo>
                  <a:pt x="380980" y="2382053"/>
                </a:lnTo>
                <a:cubicBezTo>
                  <a:pt x="379675" y="2375846"/>
                  <a:pt x="373151" y="2371071"/>
                  <a:pt x="366628" y="2372504"/>
                </a:cubicBezTo>
                <a:close/>
                <a:moveTo>
                  <a:pt x="3829517" y="2364864"/>
                </a:moveTo>
                <a:cubicBezTo>
                  <a:pt x="3822992" y="2364864"/>
                  <a:pt x="3817339" y="2370594"/>
                  <a:pt x="3817339" y="2377278"/>
                </a:cubicBezTo>
                <a:lnTo>
                  <a:pt x="3817339" y="2479933"/>
                </a:lnTo>
                <a:cubicBezTo>
                  <a:pt x="3817339" y="2487095"/>
                  <a:pt x="3822992" y="2492347"/>
                  <a:pt x="3829517" y="2492347"/>
                </a:cubicBezTo>
                <a:lnTo>
                  <a:pt x="3844739" y="2492347"/>
                </a:lnTo>
                <a:cubicBezTo>
                  <a:pt x="3847784" y="2492347"/>
                  <a:pt x="3850828" y="2490915"/>
                  <a:pt x="3853002" y="2489005"/>
                </a:cubicBezTo>
                <a:cubicBezTo>
                  <a:pt x="3855612" y="2486618"/>
                  <a:pt x="3856917" y="2483753"/>
                  <a:pt x="3856917" y="2479933"/>
                </a:cubicBezTo>
                <a:lnTo>
                  <a:pt x="3856483" y="2377278"/>
                </a:lnTo>
                <a:cubicBezTo>
                  <a:pt x="3856483" y="2373936"/>
                  <a:pt x="3855178" y="2371071"/>
                  <a:pt x="3853002" y="2368684"/>
                </a:cubicBezTo>
                <a:cubicBezTo>
                  <a:pt x="3850828" y="2366297"/>
                  <a:pt x="3847784" y="2364864"/>
                  <a:pt x="3844304" y="2364864"/>
                </a:cubicBezTo>
                <a:close/>
                <a:moveTo>
                  <a:pt x="343141" y="2135204"/>
                </a:moveTo>
                <a:lnTo>
                  <a:pt x="328354" y="2135682"/>
                </a:lnTo>
                <a:cubicBezTo>
                  <a:pt x="321395" y="2136159"/>
                  <a:pt x="316176" y="2141411"/>
                  <a:pt x="316176" y="2148096"/>
                </a:cubicBezTo>
                <a:cubicBezTo>
                  <a:pt x="316176" y="2149528"/>
                  <a:pt x="316611" y="2174834"/>
                  <a:pt x="318786" y="2200617"/>
                </a:cubicBezTo>
                <a:lnTo>
                  <a:pt x="322700" y="2251706"/>
                </a:lnTo>
                <a:cubicBezTo>
                  <a:pt x="323135" y="2255525"/>
                  <a:pt x="324440" y="2258390"/>
                  <a:pt x="327049" y="2260777"/>
                </a:cubicBezTo>
                <a:cubicBezTo>
                  <a:pt x="329224" y="2262210"/>
                  <a:pt x="332268" y="2263642"/>
                  <a:pt x="334878" y="2263642"/>
                </a:cubicBezTo>
                <a:cubicBezTo>
                  <a:pt x="335748" y="2263642"/>
                  <a:pt x="335748" y="2263642"/>
                  <a:pt x="336618" y="2263642"/>
                </a:cubicBezTo>
                <a:lnTo>
                  <a:pt x="351405" y="2262210"/>
                </a:lnTo>
                <a:cubicBezTo>
                  <a:pt x="357929" y="2261255"/>
                  <a:pt x="363148" y="2255525"/>
                  <a:pt x="362713" y="2248841"/>
                </a:cubicBezTo>
                <a:lnTo>
                  <a:pt x="358799" y="2197752"/>
                </a:lnTo>
                <a:cubicBezTo>
                  <a:pt x="356189" y="2172924"/>
                  <a:pt x="356189" y="2147618"/>
                  <a:pt x="356189" y="2147618"/>
                </a:cubicBezTo>
                <a:cubicBezTo>
                  <a:pt x="356189" y="2144276"/>
                  <a:pt x="354450" y="2140934"/>
                  <a:pt x="352275" y="2138547"/>
                </a:cubicBezTo>
                <a:cubicBezTo>
                  <a:pt x="349665" y="2136159"/>
                  <a:pt x="346186" y="2134727"/>
                  <a:pt x="343141" y="2135204"/>
                </a:cubicBezTo>
                <a:close/>
                <a:moveTo>
                  <a:pt x="3829951" y="2125178"/>
                </a:moveTo>
                <a:cubicBezTo>
                  <a:pt x="3826908" y="2125178"/>
                  <a:pt x="3823428" y="2126610"/>
                  <a:pt x="3821253" y="2128997"/>
                </a:cubicBezTo>
                <a:cubicBezTo>
                  <a:pt x="3818644" y="2130907"/>
                  <a:pt x="3817339" y="2134249"/>
                  <a:pt x="3817339" y="2137591"/>
                </a:cubicBezTo>
                <a:lnTo>
                  <a:pt x="3817339" y="2240246"/>
                </a:lnTo>
                <a:cubicBezTo>
                  <a:pt x="3817339" y="2246931"/>
                  <a:pt x="3822992" y="2252660"/>
                  <a:pt x="3829951" y="2252660"/>
                </a:cubicBezTo>
                <a:lnTo>
                  <a:pt x="3844739" y="2252660"/>
                </a:lnTo>
                <a:cubicBezTo>
                  <a:pt x="3847784" y="2252660"/>
                  <a:pt x="3851263" y="2251228"/>
                  <a:pt x="3853437" y="2248841"/>
                </a:cubicBezTo>
                <a:cubicBezTo>
                  <a:pt x="3856047" y="2246931"/>
                  <a:pt x="3857352" y="2243589"/>
                  <a:pt x="3857352" y="2240246"/>
                </a:cubicBezTo>
                <a:lnTo>
                  <a:pt x="3857352" y="2137591"/>
                </a:lnTo>
                <a:cubicBezTo>
                  <a:pt x="3857352" y="2130907"/>
                  <a:pt x="3851698" y="2125178"/>
                  <a:pt x="3844739" y="2125178"/>
                </a:cubicBezTo>
                <a:close/>
                <a:moveTo>
                  <a:pt x="337053" y="1895040"/>
                </a:moveTo>
                <a:cubicBezTo>
                  <a:pt x="333573" y="1894563"/>
                  <a:pt x="330529" y="1895518"/>
                  <a:pt x="327919" y="1897905"/>
                </a:cubicBezTo>
                <a:cubicBezTo>
                  <a:pt x="325310" y="1900292"/>
                  <a:pt x="323570" y="1903157"/>
                  <a:pt x="323570" y="1906499"/>
                </a:cubicBezTo>
                <a:lnTo>
                  <a:pt x="318351" y="1971912"/>
                </a:lnTo>
                <a:cubicBezTo>
                  <a:pt x="317916" y="1980029"/>
                  <a:pt x="317046" y="1987191"/>
                  <a:pt x="317046" y="1993875"/>
                </a:cubicBezTo>
                <a:lnTo>
                  <a:pt x="316611" y="2010109"/>
                </a:lnTo>
                <a:cubicBezTo>
                  <a:pt x="316176" y="2016793"/>
                  <a:pt x="321395" y="2022523"/>
                  <a:pt x="328354" y="2023000"/>
                </a:cubicBezTo>
                <a:lnTo>
                  <a:pt x="343141" y="2023478"/>
                </a:lnTo>
                <a:cubicBezTo>
                  <a:pt x="343577" y="2023478"/>
                  <a:pt x="343577" y="2023478"/>
                  <a:pt x="343577" y="2023478"/>
                </a:cubicBezTo>
                <a:cubicBezTo>
                  <a:pt x="346621" y="2023478"/>
                  <a:pt x="349665" y="2022045"/>
                  <a:pt x="352275" y="2020136"/>
                </a:cubicBezTo>
                <a:cubicBezTo>
                  <a:pt x="354450" y="2017748"/>
                  <a:pt x="356189" y="2014884"/>
                  <a:pt x="356189" y="2011541"/>
                </a:cubicBezTo>
                <a:lnTo>
                  <a:pt x="356624" y="1995308"/>
                </a:lnTo>
                <a:cubicBezTo>
                  <a:pt x="356624" y="1989101"/>
                  <a:pt x="357494" y="1982416"/>
                  <a:pt x="357929" y="1974777"/>
                </a:cubicBezTo>
                <a:lnTo>
                  <a:pt x="362713" y="1909841"/>
                </a:lnTo>
                <a:cubicBezTo>
                  <a:pt x="363148" y="1903157"/>
                  <a:pt x="358799" y="1896950"/>
                  <a:pt x="351840" y="1896473"/>
                </a:cubicBezTo>
                <a:close/>
                <a:moveTo>
                  <a:pt x="3834735" y="1885013"/>
                </a:moveTo>
                <a:lnTo>
                  <a:pt x="3819948" y="1886446"/>
                </a:lnTo>
                <a:cubicBezTo>
                  <a:pt x="3816468" y="1886923"/>
                  <a:pt x="3813424" y="1888833"/>
                  <a:pt x="3811250" y="1891220"/>
                </a:cubicBezTo>
                <a:cubicBezTo>
                  <a:pt x="3809075" y="1894085"/>
                  <a:pt x="3808205" y="1897427"/>
                  <a:pt x="3809075" y="1900770"/>
                </a:cubicBezTo>
                <a:cubicBezTo>
                  <a:pt x="3809075" y="1901247"/>
                  <a:pt x="3809510" y="1906977"/>
                  <a:pt x="3810379" y="1917958"/>
                </a:cubicBezTo>
                <a:lnTo>
                  <a:pt x="3815599" y="1986236"/>
                </a:lnTo>
                <a:cubicBezTo>
                  <a:pt x="3816034" y="1994830"/>
                  <a:pt x="3816034" y="2001037"/>
                  <a:pt x="3816034" y="2001037"/>
                </a:cubicBezTo>
                <a:cubicBezTo>
                  <a:pt x="3816034" y="2004379"/>
                  <a:pt x="3817773" y="2007721"/>
                  <a:pt x="3819948" y="2010109"/>
                </a:cubicBezTo>
                <a:cubicBezTo>
                  <a:pt x="3822122" y="2012019"/>
                  <a:pt x="3825602" y="2013451"/>
                  <a:pt x="3828646" y="2013451"/>
                </a:cubicBezTo>
                <a:cubicBezTo>
                  <a:pt x="3828646" y="2013451"/>
                  <a:pt x="3828646" y="2013451"/>
                  <a:pt x="3829081" y="2013451"/>
                </a:cubicBezTo>
                <a:lnTo>
                  <a:pt x="3843869" y="2012496"/>
                </a:lnTo>
                <a:cubicBezTo>
                  <a:pt x="3850394" y="2012496"/>
                  <a:pt x="3855612" y="2006767"/>
                  <a:pt x="3855612" y="2000082"/>
                </a:cubicBezTo>
                <a:cubicBezTo>
                  <a:pt x="3855612" y="2000082"/>
                  <a:pt x="3855178" y="1993398"/>
                  <a:pt x="3854307" y="1983371"/>
                </a:cubicBezTo>
                <a:lnTo>
                  <a:pt x="3849089" y="1912706"/>
                </a:lnTo>
                <a:cubicBezTo>
                  <a:pt x="3848653" y="1902202"/>
                  <a:pt x="3847348" y="1895518"/>
                  <a:pt x="3847348" y="1895518"/>
                </a:cubicBezTo>
                <a:cubicBezTo>
                  <a:pt x="3846478" y="1888833"/>
                  <a:pt x="3840389" y="1884536"/>
                  <a:pt x="3834735" y="1885013"/>
                </a:cubicBezTo>
                <a:close/>
                <a:moveTo>
                  <a:pt x="379241" y="1658218"/>
                </a:moveTo>
                <a:cubicBezTo>
                  <a:pt x="375761" y="1657263"/>
                  <a:pt x="372717" y="1657741"/>
                  <a:pt x="369672" y="1659651"/>
                </a:cubicBezTo>
                <a:cubicBezTo>
                  <a:pt x="366628" y="1661561"/>
                  <a:pt x="364888" y="1664425"/>
                  <a:pt x="364018" y="1667768"/>
                </a:cubicBezTo>
                <a:lnTo>
                  <a:pt x="352710" y="1717901"/>
                </a:lnTo>
                <a:cubicBezTo>
                  <a:pt x="350535" y="1726496"/>
                  <a:pt x="348796" y="1735090"/>
                  <a:pt x="347491" y="1743207"/>
                </a:cubicBezTo>
                <a:lnTo>
                  <a:pt x="342707" y="1768990"/>
                </a:lnTo>
                <a:cubicBezTo>
                  <a:pt x="341402" y="1775674"/>
                  <a:pt x="346186" y="1781881"/>
                  <a:pt x="352710" y="1783314"/>
                </a:cubicBezTo>
                <a:lnTo>
                  <a:pt x="367497" y="1785701"/>
                </a:lnTo>
                <a:cubicBezTo>
                  <a:pt x="367932" y="1786178"/>
                  <a:pt x="368802" y="1786178"/>
                  <a:pt x="369672" y="1786178"/>
                </a:cubicBezTo>
                <a:cubicBezTo>
                  <a:pt x="375761" y="1786178"/>
                  <a:pt x="380980" y="1781881"/>
                  <a:pt x="381850" y="1776152"/>
                </a:cubicBezTo>
                <a:lnTo>
                  <a:pt x="384895" y="1760395"/>
                </a:lnTo>
                <a:cubicBezTo>
                  <a:pt x="385764" y="1757053"/>
                  <a:pt x="386199" y="1753234"/>
                  <a:pt x="387069" y="1748936"/>
                </a:cubicBezTo>
                <a:cubicBezTo>
                  <a:pt x="387939" y="1741774"/>
                  <a:pt x="389244" y="1734135"/>
                  <a:pt x="390984" y="1726496"/>
                </a:cubicBezTo>
                <a:lnTo>
                  <a:pt x="402727" y="1676362"/>
                </a:lnTo>
                <a:cubicBezTo>
                  <a:pt x="404466" y="1669677"/>
                  <a:pt x="400117" y="1662993"/>
                  <a:pt x="393593" y="1661561"/>
                </a:cubicBezTo>
                <a:close/>
                <a:moveTo>
                  <a:pt x="3792547" y="1657263"/>
                </a:moveTo>
                <a:lnTo>
                  <a:pt x="3778196" y="1660606"/>
                </a:lnTo>
                <a:cubicBezTo>
                  <a:pt x="3771671" y="1662038"/>
                  <a:pt x="3767322" y="1668722"/>
                  <a:pt x="3768626" y="1675407"/>
                </a:cubicBezTo>
                <a:lnTo>
                  <a:pt x="3779935" y="1724108"/>
                </a:lnTo>
                <a:lnTo>
                  <a:pt x="3780805" y="1728405"/>
                </a:lnTo>
                <a:cubicBezTo>
                  <a:pt x="3781674" y="1732225"/>
                  <a:pt x="3782544" y="1736522"/>
                  <a:pt x="3783414" y="1741774"/>
                </a:cubicBezTo>
                <a:lnTo>
                  <a:pt x="3787763" y="1766125"/>
                </a:lnTo>
                <a:cubicBezTo>
                  <a:pt x="3788633" y="1769467"/>
                  <a:pt x="3790374" y="1772332"/>
                  <a:pt x="3792983" y="1774242"/>
                </a:cubicBezTo>
                <a:cubicBezTo>
                  <a:pt x="3795158" y="1775674"/>
                  <a:pt x="3797768" y="1776152"/>
                  <a:pt x="3800376" y="1776152"/>
                </a:cubicBezTo>
                <a:cubicBezTo>
                  <a:pt x="3800811" y="1776152"/>
                  <a:pt x="3801681" y="1776152"/>
                  <a:pt x="3802552" y="1776152"/>
                </a:cubicBezTo>
                <a:lnTo>
                  <a:pt x="3817339" y="1773287"/>
                </a:lnTo>
                <a:cubicBezTo>
                  <a:pt x="3824297" y="1771855"/>
                  <a:pt x="3828646" y="1765648"/>
                  <a:pt x="3827342" y="1758963"/>
                </a:cubicBezTo>
                <a:lnTo>
                  <a:pt x="3822992" y="1734612"/>
                </a:lnTo>
                <a:cubicBezTo>
                  <a:pt x="3822122" y="1728883"/>
                  <a:pt x="3820819" y="1723631"/>
                  <a:pt x="3819513" y="1719334"/>
                </a:cubicBezTo>
                <a:lnTo>
                  <a:pt x="3817339" y="1709307"/>
                </a:lnTo>
                <a:lnTo>
                  <a:pt x="3807770" y="1666335"/>
                </a:lnTo>
                <a:cubicBezTo>
                  <a:pt x="3806900" y="1662993"/>
                  <a:pt x="3804725" y="1660606"/>
                  <a:pt x="3802116" y="1658696"/>
                </a:cubicBezTo>
                <a:cubicBezTo>
                  <a:pt x="3799072" y="1656786"/>
                  <a:pt x="3795592" y="1656308"/>
                  <a:pt x="3792547" y="1657263"/>
                </a:cubicBezTo>
                <a:close/>
                <a:moveTo>
                  <a:pt x="452743" y="1429513"/>
                </a:moveTo>
                <a:cubicBezTo>
                  <a:pt x="446654" y="1427126"/>
                  <a:pt x="439260" y="1429991"/>
                  <a:pt x="436651" y="1436675"/>
                </a:cubicBezTo>
                <a:lnTo>
                  <a:pt x="428822" y="1457206"/>
                </a:lnTo>
                <a:cubicBezTo>
                  <a:pt x="425343" y="1465800"/>
                  <a:pt x="421428" y="1475350"/>
                  <a:pt x="418384" y="1485376"/>
                </a:cubicBezTo>
                <a:lnTo>
                  <a:pt x="401857" y="1534555"/>
                </a:lnTo>
                <a:cubicBezTo>
                  <a:pt x="400552" y="1537420"/>
                  <a:pt x="400552" y="1540762"/>
                  <a:pt x="402292" y="1543627"/>
                </a:cubicBezTo>
                <a:cubicBezTo>
                  <a:pt x="403596" y="1546969"/>
                  <a:pt x="406206" y="1548879"/>
                  <a:pt x="409685" y="1550311"/>
                </a:cubicBezTo>
                <a:lnTo>
                  <a:pt x="423603" y="1554609"/>
                </a:lnTo>
                <a:cubicBezTo>
                  <a:pt x="424908" y="1554609"/>
                  <a:pt x="426213" y="1555086"/>
                  <a:pt x="427517" y="1555086"/>
                </a:cubicBezTo>
                <a:cubicBezTo>
                  <a:pt x="432736" y="1555086"/>
                  <a:pt x="437521" y="1551744"/>
                  <a:pt x="439260" y="1546492"/>
                </a:cubicBezTo>
                <a:lnTo>
                  <a:pt x="455788" y="1497791"/>
                </a:lnTo>
                <a:cubicBezTo>
                  <a:pt x="458832" y="1488719"/>
                  <a:pt x="462312" y="1479647"/>
                  <a:pt x="465356" y="1472007"/>
                </a:cubicBezTo>
                <a:lnTo>
                  <a:pt x="473620" y="1450999"/>
                </a:lnTo>
                <a:cubicBezTo>
                  <a:pt x="474924" y="1447657"/>
                  <a:pt x="474924" y="1444315"/>
                  <a:pt x="473620" y="1441450"/>
                </a:cubicBezTo>
                <a:cubicBezTo>
                  <a:pt x="472315" y="1438585"/>
                  <a:pt x="469705" y="1436198"/>
                  <a:pt x="466661" y="1434765"/>
                </a:cubicBezTo>
                <a:close/>
                <a:moveTo>
                  <a:pt x="3718610" y="1428081"/>
                </a:moveTo>
                <a:lnTo>
                  <a:pt x="3704692" y="1433810"/>
                </a:lnTo>
                <a:cubicBezTo>
                  <a:pt x="3698603" y="1436198"/>
                  <a:pt x="3695125" y="1443360"/>
                  <a:pt x="3697733" y="1450044"/>
                </a:cubicBezTo>
                <a:lnTo>
                  <a:pt x="3703822" y="1464368"/>
                </a:lnTo>
                <a:cubicBezTo>
                  <a:pt x="3704692" y="1467710"/>
                  <a:pt x="3705998" y="1471052"/>
                  <a:pt x="3707737" y="1474872"/>
                </a:cubicBezTo>
                <a:cubicBezTo>
                  <a:pt x="3710346" y="1481557"/>
                  <a:pt x="3713392" y="1489196"/>
                  <a:pt x="3716001" y="1497313"/>
                </a:cubicBezTo>
                <a:lnTo>
                  <a:pt x="3732093" y="1545537"/>
                </a:lnTo>
                <a:cubicBezTo>
                  <a:pt x="3734268" y="1550789"/>
                  <a:pt x="3738616" y="1554131"/>
                  <a:pt x="3744271" y="1554131"/>
                </a:cubicBezTo>
                <a:cubicBezTo>
                  <a:pt x="3745575" y="1554131"/>
                  <a:pt x="3746880" y="1554131"/>
                  <a:pt x="3748185" y="1553654"/>
                </a:cubicBezTo>
                <a:lnTo>
                  <a:pt x="3762104" y="1548879"/>
                </a:lnTo>
                <a:cubicBezTo>
                  <a:pt x="3765147" y="1547924"/>
                  <a:pt x="3767757" y="1545537"/>
                  <a:pt x="3769496" y="1542672"/>
                </a:cubicBezTo>
                <a:cubicBezTo>
                  <a:pt x="3770802" y="1539807"/>
                  <a:pt x="3771236" y="1535988"/>
                  <a:pt x="3769931" y="1533123"/>
                </a:cubicBezTo>
                <a:lnTo>
                  <a:pt x="3753404" y="1484422"/>
                </a:lnTo>
                <a:cubicBezTo>
                  <a:pt x="3750794" y="1475827"/>
                  <a:pt x="3747315" y="1467710"/>
                  <a:pt x="3744705" y="1460548"/>
                </a:cubicBezTo>
                <a:cubicBezTo>
                  <a:pt x="3743401" y="1456729"/>
                  <a:pt x="3741661" y="1453386"/>
                  <a:pt x="3740791" y="1450522"/>
                </a:cubicBezTo>
                <a:lnTo>
                  <a:pt x="3734702" y="1435243"/>
                </a:lnTo>
                <a:cubicBezTo>
                  <a:pt x="3732093" y="1428558"/>
                  <a:pt x="3725134" y="1425694"/>
                  <a:pt x="3718610" y="1428081"/>
                </a:cubicBezTo>
                <a:close/>
                <a:moveTo>
                  <a:pt x="550167" y="1224681"/>
                </a:moveTo>
                <a:cubicBezTo>
                  <a:pt x="544078" y="1221817"/>
                  <a:pt x="536684" y="1223726"/>
                  <a:pt x="533205" y="1229456"/>
                </a:cubicBezTo>
                <a:lnTo>
                  <a:pt x="515373" y="1263356"/>
                </a:lnTo>
                <a:cubicBezTo>
                  <a:pt x="515373" y="1263833"/>
                  <a:pt x="515373" y="1263833"/>
                  <a:pt x="515373" y="1264311"/>
                </a:cubicBezTo>
                <a:lnTo>
                  <a:pt x="492322" y="1309192"/>
                </a:lnTo>
                <a:cubicBezTo>
                  <a:pt x="490582" y="1312057"/>
                  <a:pt x="490147" y="1315399"/>
                  <a:pt x="491452" y="1317787"/>
                </a:cubicBezTo>
                <a:cubicBezTo>
                  <a:pt x="492756" y="1321129"/>
                  <a:pt x="494931" y="1323516"/>
                  <a:pt x="497975" y="1325426"/>
                </a:cubicBezTo>
                <a:lnTo>
                  <a:pt x="511458" y="1331633"/>
                </a:lnTo>
                <a:cubicBezTo>
                  <a:pt x="513198" y="1332588"/>
                  <a:pt x="514938" y="1333066"/>
                  <a:pt x="516677" y="1333066"/>
                </a:cubicBezTo>
                <a:cubicBezTo>
                  <a:pt x="521462" y="1333066"/>
                  <a:pt x="525811" y="1330678"/>
                  <a:pt x="527985" y="1326381"/>
                </a:cubicBezTo>
                <a:lnTo>
                  <a:pt x="546252" y="1290571"/>
                </a:lnTo>
                <a:lnTo>
                  <a:pt x="567999" y="1249032"/>
                </a:lnTo>
                <a:cubicBezTo>
                  <a:pt x="569739" y="1246167"/>
                  <a:pt x="570173" y="1242825"/>
                  <a:pt x="569304" y="1239483"/>
                </a:cubicBezTo>
                <a:cubicBezTo>
                  <a:pt x="568434" y="1236140"/>
                  <a:pt x="566259" y="1233276"/>
                  <a:pt x="563215" y="1231843"/>
                </a:cubicBezTo>
                <a:close/>
                <a:moveTo>
                  <a:pt x="3623198" y="1210596"/>
                </a:moveTo>
                <a:cubicBezTo>
                  <a:pt x="3620208" y="1209761"/>
                  <a:pt x="3616837" y="1210119"/>
                  <a:pt x="3613792" y="1211790"/>
                </a:cubicBezTo>
                <a:lnTo>
                  <a:pt x="3600745" y="1218952"/>
                </a:lnTo>
                <a:cubicBezTo>
                  <a:pt x="3598135" y="1220384"/>
                  <a:pt x="3595961" y="1223249"/>
                  <a:pt x="3595091" y="1226591"/>
                </a:cubicBezTo>
                <a:cubicBezTo>
                  <a:pt x="3594221" y="1229933"/>
                  <a:pt x="3594656" y="1233276"/>
                  <a:pt x="3596396" y="1236140"/>
                </a:cubicBezTo>
                <a:lnTo>
                  <a:pt x="3604659" y="1249987"/>
                </a:lnTo>
                <a:cubicBezTo>
                  <a:pt x="3608573" y="1256671"/>
                  <a:pt x="3612488" y="1264788"/>
                  <a:pt x="3617272" y="1273860"/>
                </a:cubicBezTo>
                <a:lnTo>
                  <a:pt x="3643802" y="1325904"/>
                </a:lnTo>
                <a:cubicBezTo>
                  <a:pt x="3645542" y="1330201"/>
                  <a:pt x="3650327" y="1332588"/>
                  <a:pt x="3654676" y="1332588"/>
                </a:cubicBezTo>
                <a:cubicBezTo>
                  <a:pt x="3656416" y="1332588"/>
                  <a:pt x="3658155" y="1332111"/>
                  <a:pt x="3660330" y="1331156"/>
                </a:cubicBezTo>
                <a:lnTo>
                  <a:pt x="3673377" y="1324949"/>
                </a:lnTo>
                <a:cubicBezTo>
                  <a:pt x="3676422" y="1323516"/>
                  <a:pt x="3678597" y="1320652"/>
                  <a:pt x="3679901" y="1317787"/>
                </a:cubicBezTo>
                <a:cubicBezTo>
                  <a:pt x="3680771" y="1314444"/>
                  <a:pt x="3680771" y="1311102"/>
                  <a:pt x="3679031" y="1307760"/>
                </a:cubicBezTo>
                <a:lnTo>
                  <a:pt x="3651631" y="1254762"/>
                </a:lnTo>
                <a:cubicBezTo>
                  <a:pt x="3646847" y="1245690"/>
                  <a:pt x="3642498" y="1236618"/>
                  <a:pt x="3638583" y="1230411"/>
                </a:cubicBezTo>
                <a:lnTo>
                  <a:pt x="3630320" y="1216564"/>
                </a:lnTo>
                <a:cubicBezTo>
                  <a:pt x="3628798" y="1213461"/>
                  <a:pt x="3626188" y="1211432"/>
                  <a:pt x="3623198" y="1210596"/>
                </a:cubicBezTo>
                <a:close/>
                <a:moveTo>
                  <a:pt x="672381" y="1021759"/>
                </a:moveTo>
                <a:cubicBezTo>
                  <a:pt x="669337" y="1022237"/>
                  <a:pt x="666292" y="1024147"/>
                  <a:pt x="664118" y="1026534"/>
                </a:cubicBezTo>
                <a:lnTo>
                  <a:pt x="634543" y="1068551"/>
                </a:lnTo>
                <a:cubicBezTo>
                  <a:pt x="618885" y="1089559"/>
                  <a:pt x="605403" y="1111045"/>
                  <a:pt x="604533" y="1112000"/>
                </a:cubicBezTo>
                <a:cubicBezTo>
                  <a:pt x="601488" y="1117252"/>
                  <a:pt x="602793" y="1124891"/>
                  <a:pt x="608882" y="1129189"/>
                </a:cubicBezTo>
                <a:lnTo>
                  <a:pt x="621060" y="1137306"/>
                </a:lnTo>
                <a:cubicBezTo>
                  <a:pt x="623235" y="1138260"/>
                  <a:pt x="625409" y="1139215"/>
                  <a:pt x="628019" y="1139215"/>
                </a:cubicBezTo>
                <a:cubicBezTo>
                  <a:pt x="628454" y="1139215"/>
                  <a:pt x="629758" y="1139215"/>
                  <a:pt x="630628" y="1138738"/>
                </a:cubicBezTo>
                <a:cubicBezTo>
                  <a:pt x="633673" y="1138260"/>
                  <a:pt x="636282" y="1136351"/>
                  <a:pt x="638457" y="1133486"/>
                </a:cubicBezTo>
                <a:cubicBezTo>
                  <a:pt x="638457" y="1133008"/>
                  <a:pt x="651505" y="1112000"/>
                  <a:pt x="666727" y="1091946"/>
                </a:cubicBezTo>
                <a:lnTo>
                  <a:pt x="696302" y="1049930"/>
                </a:lnTo>
                <a:cubicBezTo>
                  <a:pt x="700217" y="1044678"/>
                  <a:pt x="699347" y="1037038"/>
                  <a:pt x="693693" y="1032741"/>
                </a:cubicBezTo>
                <a:lnTo>
                  <a:pt x="681950" y="1024147"/>
                </a:lnTo>
                <a:cubicBezTo>
                  <a:pt x="678905" y="1021759"/>
                  <a:pt x="675861" y="1021282"/>
                  <a:pt x="672381" y="1021759"/>
                </a:cubicBezTo>
                <a:close/>
                <a:moveTo>
                  <a:pt x="3480705" y="1011255"/>
                </a:moveTo>
                <a:lnTo>
                  <a:pt x="3468962" y="1020327"/>
                </a:lnTo>
                <a:cubicBezTo>
                  <a:pt x="3466352" y="1022237"/>
                  <a:pt x="3464612" y="1025102"/>
                  <a:pt x="3463743" y="1028921"/>
                </a:cubicBezTo>
                <a:cubicBezTo>
                  <a:pt x="3463308" y="1032263"/>
                  <a:pt x="3464178" y="1035606"/>
                  <a:pt x="3466352" y="1037993"/>
                </a:cubicBezTo>
                <a:lnTo>
                  <a:pt x="3516804" y="1108180"/>
                </a:lnTo>
                <a:cubicBezTo>
                  <a:pt x="3522023" y="1114865"/>
                  <a:pt x="3525068" y="1120117"/>
                  <a:pt x="3525068" y="1120117"/>
                </a:cubicBezTo>
                <a:cubicBezTo>
                  <a:pt x="3527242" y="1123459"/>
                  <a:pt x="3529851" y="1124891"/>
                  <a:pt x="3533331" y="1125846"/>
                </a:cubicBezTo>
                <a:cubicBezTo>
                  <a:pt x="3533766" y="1126324"/>
                  <a:pt x="3535071" y="1126324"/>
                  <a:pt x="3535941" y="1126324"/>
                </a:cubicBezTo>
                <a:cubicBezTo>
                  <a:pt x="3538115" y="1126324"/>
                  <a:pt x="3540290" y="1125369"/>
                  <a:pt x="3542465" y="1123937"/>
                </a:cubicBezTo>
                <a:lnTo>
                  <a:pt x="3555078" y="1115820"/>
                </a:lnTo>
                <a:cubicBezTo>
                  <a:pt x="3560732" y="1112000"/>
                  <a:pt x="3562471" y="1104361"/>
                  <a:pt x="3558557" y="1098631"/>
                </a:cubicBezTo>
                <a:cubicBezTo>
                  <a:pt x="3558557" y="1098631"/>
                  <a:pt x="3555078" y="1092901"/>
                  <a:pt x="3548988" y="1084785"/>
                </a:cubicBezTo>
                <a:lnTo>
                  <a:pt x="3498102" y="1013642"/>
                </a:lnTo>
                <a:cubicBezTo>
                  <a:pt x="3493753" y="1008390"/>
                  <a:pt x="3486359" y="1007435"/>
                  <a:pt x="3480705" y="1011255"/>
                </a:cubicBezTo>
                <a:close/>
                <a:moveTo>
                  <a:pt x="830695" y="838413"/>
                </a:moveTo>
                <a:cubicBezTo>
                  <a:pt x="827650" y="838891"/>
                  <a:pt x="824171" y="840323"/>
                  <a:pt x="821996" y="842711"/>
                </a:cubicBezTo>
                <a:lnTo>
                  <a:pt x="786332" y="879475"/>
                </a:lnTo>
                <a:cubicBezTo>
                  <a:pt x="778069" y="888070"/>
                  <a:pt x="770240" y="897141"/>
                  <a:pt x="764151" y="904303"/>
                </a:cubicBezTo>
                <a:lnTo>
                  <a:pt x="751538" y="918627"/>
                </a:lnTo>
                <a:cubicBezTo>
                  <a:pt x="749363" y="921015"/>
                  <a:pt x="748059" y="924357"/>
                  <a:pt x="748493" y="927699"/>
                </a:cubicBezTo>
                <a:cubicBezTo>
                  <a:pt x="748928" y="931041"/>
                  <a:pt x="750233" y="933906"/>
                  <a:pt x="752843" y="936293"/>
                </a:cubicBezTo>
                <a:lnTo>
                  <a:pt x="764151" y="945843"/>
                </a:lnTo>
                <a:cubicBezTo>
                  <a:pt x="766325" y="947753"/>
                  <a:pt x="769370" y="949185"/>
                  <a:pt x="771980" y="949185"/>
                </a:cubicBezTo>
                <a:cubicBezTo>
                  <a:pt x="772415" y="949185"/>
                  <a:pt x="772849" y="949185"/>
                  <a:pt x="772849" y="949185"/>
                </a:cubicBezTo>
                <a:cubicBezTo>
                  <a:pt x="775894" y="948707"/>
                  <a:pt x="779373" y="947275"/>
                  <a:pt x="781113" y="944888"/>
                </a:cubicBezTo>
                <a:lnTo>
                  <a:pt x="794161" y="930086"/>
                </a:lnTo>
                <a:cubicBezTo>
                  <a:pt x="799815" y="923402"/>
                  <a:pt x="807209" y="915285"/>
                  <a:pt x="815037" y="907168"/>
                </a:cubicBezTo>
                <a:lnTo>
                  <a:pt x="850266" y="870403"/>
                </a:lnTo>
                <a:cubicBezTo>
                  <a:pt x="855051" y="865151"/>
                  <a:pt x="855051" y="857512"/>
                  <a:pt x="849831" y="852737"/>
                </a:cubicBezTo>
                <a:lnTo>
                  <a:pt x="839393" y="842233"/>
                </a:lnTo>
                <a:cubicBezTo>
                  <a:pt x="837219" y="839846"/>
                  <a:pt x="833739" y="838413"/>
                  <a:pt x="830695" y="838413"/>
                </a:cubicBezTo>
                <a:close/>
                <a:moveTo>
                  <a:pt x="3330220" y="827432"/>
                </a:moveTo>
                <a:cubicBezTo>
                  <a:pt x="3327611" y="827432"/>
                  <a:pt x="3323696" y="828387"/>
                  <a:pt x="3321522" y="830774"/>
                </a:cubicBezTo>
                <a:lnTo>
                  <a:pt x="3311083" y="841278"/>
                </a:lnTo>
                <a:cubicBezTo>
                  <a:pt x="3306299" y="846053"/>
                  <a:pt x="3306299" y="853692"/>
                  <a:pt x="3311083" y="858944"/>
                </a:cubicBezTo>
                <a:lnTo>
                  <a:pt x="3369798" y="921015"/>
                </a:lnTo>
                <a:lnTo>
                  <a:pt x="3380237" y="933429"/>
                </a:lnTo>
                <a:cubicBezTo>
                  <a:pt x="3382846" y="935816"/>
                  <a:pt x="3385891" y="937248"/>
                  <a:pt x="3388935" y="937248"/>
                </a:cubicBezTo>
                <a:cubicBezTo>
                  <a:pt x="3389370" y="937248"/>
                  <a:pt x="3389805" y="937248"/>
                  <a:pt x="3389805" y="937248"/>
                </a:cubicBezTo>
                <a:cubicBezTo>
                  <a:pt x="3392850" y="937248"/>
                  <a:pt x="3395459" y="936293"/>
                  <a:pt x="3398069" y="934383"/>
                </a:cubicBezTo>
                <a:lnTo>
                  <a:pt x="3408942" y="924357"/>
                </a:lnTo>
                <a:cubicBezTo>
                  <a:pt x="3414161" y="920060"/>
                  <a:pt x="3414596" y="912420"/>
                  <a:pt x="3410247" y="907168"/>
                </a:cubicBezTo>
                <a:lnTo>
                  <a:pt x="3339353" y="831251"/>
                </a:lnTo>
                <a:cubicBezTo>
                  <a:pt x="3336744" y="828387"/>
                  <a:pt x="3333699" y="827432"/>
                  <a:pt x="3330220" y="827432"/>
                </a:cubicBezTo>
                <a:close/>
                <a:moveTo>
                  <a:pt x="1012059" y="678941"/>
                </a:moveTo>
                <a:cubicBezTo>
                  <a:pt x="1008580" y="678463"/>
                  <a:pt x="1005535" y="679418"/>
                  <a:pt x="1002926" y="681328"/>
                </a:cubicBezTo>
                <a:lnTo>
                  <a:pt x="962043" y="713795"/>
                </a:lnTo>
                <a:lnTo>
                  <a:pt x="922899" y="747218"/>
                </a:lnTo>
                <a:cubicBezTo>
                  <a:pt x="920290" y="749605"/>
                  <a:pt x="918985" y="752470"/>
                  <a:pt x="918985" y="755812"/>
                </a:cubicBezTo>
                <a:cubicBezTo>
                  <a:pt x="918550" y="758677"/>
                  <a:pt x="919420" y="762019"/>
                  <a:pt x="921595" y="764407"/>
                </a:cubicBezTo>
                <a:lnTo>
                  <a:pt x="931163" y="775866"/>
                </a:lnTo>
                <a:cubicBezTo>
                  <a:pt x="933772" y="778730"/>
                  <a:pt x="937252" y="780163"/>
                  <a:pt x="940731" y="780163"/>
                </a:cubicBezTo>
                <a:cubicBezTo>
                  <a:pt x="943776" y="780163"/>
                  <a:pt x="946385" y="779208"/>
                  <a:pt x="948995" y="777298"/>
                </a:cubicBezTo>
                <a:lnTo>
                  <a:pt x="987268" y="744353"/>
                </a:lnTo>
                <a:lnTo>
                  <a:pt x="1027717" y="712840"/>
                </a:lnTo>
                <a:cubicBezTo>
                  <a:pt x="1032936" y="708543"/>
                  <a:pt x="1033806" y="700904"/>
                  <a:pt x="1029891" y="695174"/>
                </a:cubicBezTo>
                <a:lnTo>
                  <a:pt x="1020758" y="683715"/>
                </a:lnTo>
                <a:cubicBezTo>
                  <a:pt x="1018583" y="680850"/>
                  <a:pt x="1015104" y="679418"/>
                  <a:pt x="1012059" y="678941"/>
                </a:cubicBezTo>
                <a:close/>
                <a:moveTo>
                  <a:pt x="3147116" y="669391"/>
                </a:moveTo>
                <a:cubicBezTo>
                  <a:pt x="3143636" y="669391"/>
                  <a:pt x="3141027" y="671301"/>
                  <a:pt x="3138852" y="674166"/>
                </a:cubicBezTo>
                <a:lnTo>
                  <a:pt x="3129719" y="686102"/>
                </a:lnTo>
                <a:cubicBezTo>
                  <a:pt x="3125805" y="691354"/>
                  <a:pt x="3126674" y="698994"/>
                  <a:pt x="3131894" y="703291"/>
                </a:cubicBezTo>
                <a:lnTo>
                  <a:pt x="3172342" y="734804"/>
                </a:lnTo>
                <a:cubicBezTo>
                  <a:pt x="3182345" y="742443"/>
                  <a:pt x="3191913" y="750083"/>
                  <a:pt x="3199307" y="756767"/>
                </a:cubicBezTo>
                <a:lnTo>
                  <a:pt x="3211050" y="767271"/>
                </a:lnTo>
                <a:cubicBezTo>
                  <a:pt x="3213660" y="769181"/>
                  <a:pt x="3216269" y="770136"/>
                  <a:pt x="3219314" y="770136"/>
                </a:cubicBezTo>
                <a:cubicBezTo>
                  <a:pt x="3219749" y="770136"/>
                  <a:pt x="3220183" y="770136"/>
                  <a:pt x="3220618" y="770136"/>
                </a:cubicBezTo>
                <a:cubicBezTo>
                  <a:pt x="3223663" y="770136"/>
                  <a:pt x="3226708" y="768704"/>
                  <a:pt x="3228882" y="766316"/>
                </a:cubicBezTo>
                <a:lnTo>
                  <a:pt x="3238451" y="754857"/>
                </a:lnTo>
                <a:cubicBezTo>
                  <a:pt x="3242800" y="750083"/>
                  <a:pt x="3242365" y="741966"/>
                  <a:pt x="3237146" y="737669"/>
                </a:cubicBezTo>
                <a:lnTo>
                  <a:pt x="3224968" y="727164"/>
                </a:lnTo>
                <a:cubicBezTo>
                  <a:pt x="3217574" y="720480"/>
                  <a:pt x="3207571" y="711886"/>
                  <a:pt x="3197133" y="703768"/>
                </a:cubicBezTo>
                <a:lnTo>
                  <a:pt x="3156249" y="671778"/>
                </a:lnTo>
                <a:cubicBezTo>
                  <a:pt x="3153640" y="669869"/>
                  <a:pt x="3150160" y="668914"/>
                  <a:pt x="3147116" y="669391"/>
                </a:cubicBezTo>
                <a:close/>
                <a:moveTo>
                  <a:pt x="2056754" y="665572"/>
                </a:moveTo>
                <a:cubicBezTo>
                  <a:pt x="2042836" y="665572"/>
                  <a:pt x="2028919" y="666049"/>
                  <a:pt x="2015871" y="666049"/>
                </a:cubicBezTo>
                <a:cubicBezTo>
                  <a:pt x="2002388" y="667481"/>
                  <a:pt x="1989340" y="667959"/>
                  <a:pt x="1976292" y="668914"/>
                </a:cubicBezTo>
                <a:cubicBezTo>
                  <a:pt x="1963680" y="670346"/>
                  <a:pt x="1951502" y="671301"/>
                  <a:pt x="1939759" y="671778"/>
                </a:cubicBezTo>
                <a:cubicBezTo>
                  <a:pt x="1928016" y="673688"/>
                  <a:pt x="1917142" y="674643"/>
                  <a:pt x="1906704" y="676076"/>
                </a:cubicBezTo>
                <a:cubicBezTo>
                  <a:pt x="1886263" y="678941"/>
                  <a:pt x="1869300" y="680373"/>
                  <a:pt x="1857557" y="682760"/>
                </a:cubicBezTo>
                <a:cubicBezTo>
                  <a:pt x="1846249" y="685148"/>
                  <a:pt x="1839291" y="686580"/>
                  <a:pt x="1839291" y="686580"/>
                </a:cubicBezTo>
                <a:cubicBezTo>
                  <a:pt x="1839291" y="686580"/>
                  <a:pt x="1832766" y="687535"/>
                  <a:pt x="1821023" y="689445"/>
                </a:cubicBezTo>
                <a:cubicBezTo>
                  <a:pt x="1814935" y="690400"/>
                  <a:pt x="1807976" y="691832"/>
                  <a:pt x="1799712" y="693264"/>
                </a:cubicBezTo>
                <a:cubicBezTo>
                  <a:pt x="1791883" y="695174"/>
                  <a:pt x="1782750" y="697084"/>
                  <a:pt x="1772747" y="699471"/>
                </a:cubicBezTo>
                <a:cubicBezTo>
                  <a:pt x="1752740" y="704246"/>
                  <a:pt x="1729254" y="709021"/>
                  <a:pt x="1704898" y="716660"/>
                </a:cubicBezTo>
                <a:cubicBezTo>
                  <a:pt x="1693155" y="720002"/>
                  <a:pt x="1680107" y="723822"/>
                  <a:pt x="1667494" y="727164"/>
                </a:cubicBezTo>
                <a:cubicBezTo>
                  <a:pt x="1654447" y="731462"/>
                  <a:pt x="1641399" y="735759"/>
                  <a:pt x="1628786" y="740056"/>
                </a:cubicBezTo>
                <a:cubicBezTo>
                  <a:pt x="1602690" y="748173"/>
                  <a:pt x="1577464" y="758677"/>
                  <a:pt x="1553543" y="768226"/>
                </a:cubicBezTo>
                <a:cubicBezTo>
                  <a:pt x="1547454" y="770136"/>
                  <a:pt x="1541800" y="772523"/>
                  <a:pt x="1536146" y="774911"/>
                </a:cubicBezTo>
                <a:cubicBezTo>
                  <a:pt x="1530492" y="777298"/>
                  <a:pt x="1524838" y="779685"/>
                  <a:pt x="1519619" y="782072"/>
                </a:cubicBezTo>
                <a:cubicBezTo>
                  <a:pt x="1508746" y="787325"/>
                  <a:pt x="1498743" y="791622"/>
                  <a:pt x="1489609" y="795919"/>
                </a:cubicBezTo>
                <a:cubicBezTo>
                  <a:pt x="1470472" y="803559"/>
                  <a:pt x="1455685" y="812153"/>
                  <a:pt x="1445247" y="817405"/>
                </a:cubicBezTo>
                <a:cubicBezTo>
                  <a:pt x="1434373" y="822657"/>
                  <a:pt x="1428284" y="825522"/>
                  <a:pt x="1428284" y="825522"/>
                </a:cubicBezTo>
                <a:cubicBezTo>
                  <a:pt x="1428284" y="825522"/>
                  <a:pt x="1422195" y="828387"/>
                  <a:pt x="1411322" y="834116"/>
                </a:cubicBezTo>
                <a:cubicBezTo>
                  <a:pt x="1401319" y="840323"/>
                  <a:pt x="1386531" y="848440"/>
                  <a:pt x="1368699" y="858944"/>
                </a:cubicBezTo>
                <a:cubicBezTo>
                  <a:pt x="1333035" y="878998"/>
                  <a:pt x="1287803" y="909078"/>
                  <a:pt x="1243440" y="941068"/>
                </a:cubicBezTo>
                <a:cubicBezTo>
                  <a:pt x="1221694" y="957779"/>
                  <a:pt x="1199948" y="974968"/>
                  <a:pt x="1179941" y="990724"/>
                </a:cubicBezTo>
                <a:cubicBezTo>
                  <a:pt x="1160804" y="1007435"/>
                  <a:pt x="1142102" y="1022714"/>
                  <a:pt x="1127315" y="1036561"/>
                </a:cubicBezTo>
                <a:cubicBezTo>
                  <a:pt x="1112527" y="1050885"/>
                  <a:pt x="1099915" y="1062344"/>
                  <a:pt x="1091216" y="1070938"/>
                </a:cubicBezTo>
                <a:cubicBezTo>
                  <a:pt x="1082517" y="1079055"/>
                  <a:pt x="1078168" y="1083829"/>
                  <a:pt x="1078168" y="1083829"/>
                </a:cubicBezTo>
                <a:cubicBezTo>
                  <a:pt x="1078168" y="1083829"/>
                  <a:pt x="1073384" y="1089082"/>
                  <a:pt x="1065120" y="1097676"/>
                </a:cubicBezTo>
                <a:cubicBezTo>
                  <a:pt x="1056857" y="1106270"/>
                  <a:pt x="1044679" y="1118207"/>
                  <a:pt x="1031196" y="1133486"/>
                </a:cubicBezTo>
                <a:cubicBezTo>
                  <a:pt x="1018148" y="1148765"/>
                  <a:pt x="1001621" y="1166431"/>
                  <a:pt x="985529" y="1186484"/>
                </a:cubicBezTo>
                <a:cubicBezTo>
                  <a:pt x="977700" y="1196511"/>
                  <a:pt x="969871" y="1207015"/>
                  <a:pt x="961173" y="1217519"/>
                </a:cubicBezTo>
                <a:cubicBezTo>
                  <a:pt x="957258" y="1222771"/>
                  <a:pt x="952909" y="1228024"/>
                  <a:pt x="948560" y="1233276"/>
                </a:cubicBezTo>
                <a:lnTo>
                  <a:pt x="936817" y="1249987"/>
                </a:lnTo>
                <a:cubicBezTo>
                  <a:pt x="928988" y="1261446"/>
                  <a:pt x="921160" y="1272428"/>
                  <a:pt x="913331" y="1283409"/>
                </a:cubicBezTo>
                <a:cubicBezTo>
                  <a:pt x="905502" y="1294391"/>
                  <a:pt x="898978" y="1305373"/>
                  <a:pt x="891585" y="1316354"/>
                </a:cubicBezTo>
                <a:cubicBezTo>
                  <a:pt x="885061" y="1326859"/>
                  <a:pt x="878102" y="1337363"/>
                  <a:pt x="872013" y="1347389"/>
                </a:cubicBezTo>
                <a:cubicBezTo>
                  <a:pt x="865924" y="1357416"/>
                  <a:pt x="860705" y="1366965"/>
                  <a:pt x="855486" y="1376037"/>
                </a:cubicBezTo>
                <a:cubicBezTo>
                  <a:pt x="845482" y="1393226"/>
                  <a:pt x="836349" y="1408027"/>
                  <a:pt x="831565" y="1419009"/>
                </a:cubicBezTo>
                <a:cubicBezTo>
                  <a:pt x="825910" y="1429513"/>
                  <a:pt x="822866" y="1435720"/>
                  <a:pt x="822866" y="1435720"/>
                </a:cubicBezTo>
                <a:cubicBezTo>
                  <a:pt x="821561" y="1438108"/>
                  <a:pt x="820256" y="1440495"/>
                  <a:pt x="818517" y="1443837"/>
                </a:cubicBezTo>
                <a:cubicBezTo>
                  <a:pt x="812863" y="1454341"/>
                  <a:pt x="805034" y="1469143"/>
                  <a:pt x="797205" y="1488241"/>
                </a:cubicBezTo>
                <a:cubicBezTo>
                  <a:pt x="788942" y="1506862"/>
                  <a:pt x="778069" y="1528348"/>
                  <a:pt x="769370" y="1552221"/>
                </a:cubicBezTo>
                <a:cubicBezTo>
                  <a:pt x="764586" y="1564158"/>
                  <a:pt x="760237" y="1576095"/>
                  <a:pt x="755017" y="1588508"/>
                </a:cubicBezTo>
                <a:cubicBezTo>
                  <a:pt x="750233" y="1600923"/>
                  <a:pt x="746319" y="1614292"/>
                  <a:pt x="741970" y="1627183"/>
                </a:cubicBezTo>
                <a:cubicBezTo>
                  <a:pt x="737620" y="1639597"/>
                  <a:pt x="732836" y="1652489"/>
                  <a:pt x="728922" y="1665380"/>
                </a:cubicBezTo>
                <a:cubicBezTo>
                  <a:pt x="725442" y="1678272"/>
                  <a:pt x="721963" y="1691163"/>
                  <a:pt x="718484" y="1703100"/>
                </a:cubicBezTo>
                <a:cubicBezTo>
                  <a:pt x="710655" y="1727928"/>
                  <a:pt x="706740" y="1751324"/>
                  <a:pt x="701522" y="1770900"/>
                </a:cubicBezTo>
                <a:cubicBezTo>
                  <a:pt x="696737" y="1790476"/>
                  <a:pt x="693693" y="1807664"/>
                  <a:pt x="691518" y="1819123"/>
                </a:cubicBezTo>
                <a:cubicBezTo>
                  <a:pt x="689778" y="1830583"/>
                  <a:pt x="688474" y="1837745"/>
                  <a:pt x="688474" y="1837745"/>
                </a:cubicBezTo>
                <a:cubicBezTo>
                  <a:pt x="688474" y="1837745"/>
                  <a:pt x="682820" y="1864483"/>
                  <a:pt x="678470" y="1905067"/>
                </a:cubicBezTo>
                <a:cubicBezTo>
                  <a:pt x="677166" y="1915094"/>
                  <a:pt x="675426" y="1926075"/>
                  <a:pt x="674121" y="1938012"/>
                </a:cubicBezTo>
                <a:cubicBezTo>
                  <a:pt x="673686" y="1949471"/>
                  <a:pt x="672816" y="1961885"/>
                  <a:pt x="671511" y="1974777"/>
                </a:cubicBezTo>
                <a:cubicBezTo>
                  <a:pt x="670642" y="1987191"/>
                  <a:pt x="668902" y="2000560"/>
                  <a:pt x="668902" y="2013929"/>
                </a:cubicBezTo>
                <a:cubicBezTo>
                  <a:pt x="668467" y="2027775"/>
                  <a:pt x="668032" y="2041144"/>
                  <a:pt x="667597" y="2054990"/>
                </a:cubicBezTo>
                <a:cubicBezTo>
                  <a:pt x="666292" y="2109899"/>
                  <a:pt x="669337" y="2164330"/>
                  <a:pt x="672816" y="2205392"/>
                </a:cubicBezTo>
                <a:cubicBezTo>
                  <a:pt x="673686" y="2225445"/>
                  <a:pt x="676731" y="2242634"/>
                  <a:pt x="678035" y="2254093"/>
                </a:cubicBezTo>
                <a:cubicBezTo>
                  <a:pt x="679340" y="2266029"/>
                  <a:pt x="680210" y="2272714"/>
                  <a:pt x="680210" y="2272714"/>
                </a:cubicBezTo>
                <a:cubicBezTo>
                  <a:pt x="680210" y="2272714"/>
                  <a:pt x="681080" y="2279876"/>
                  <a:pt x="682820" y="2291335"/>
                </a:cubicBezTo>
                <a:cubicBezTo>
                  <a:pt x="684124" y="2303749"/>
                  <a:pt x="687604" y="2319983"/>
                  <a:pt x="691083" y="2340514"/>
                </a:cubicBezTo>
                <a:cubicBezTo>
                  <a:pt x="692823" y="2350540"/>
                  <a:pt x="694563" y="2361522"/>
                  <a:pt x="697172" y="2372981"/>
                </a:cubicBezTo>
                <a:cubicBezTo>
                  <a:pt x="699782" y="2384440"/>
                  <a:pt x="702391" y="2396377"/>
                  <a:pt x="705436" y="2408791"/>
                </a:cubicBezTo>
                <a:cubicBezTo>
                  <a:pt x="710655" y="2434097"/>
                  <a:pt x="718484" y="2459880"/>
                  <a:pt x="725877" y="2486140"/>
                </a:cubicBezTo>
                <a:cubicBezTo>
                  <a:pt x="728922" y="2499510"/>
                  <a:pt x="733706" y="2512400"/>
                  <a:pt x="738055" y="2524814"/>
                </a:cubicBezTo>
                <a:cubicBezTo>
                  <a:pt x="742405" y="2537706"/>
                  <a:pt x="746754" y="2550120"/>
                  <a:pt x="750668" y="2562057"/>
                </a:cubicBezTo>
                <a:cubicBezTo>
                  <a:pt x="759367" y="2585930"/>
                  <a:pt x="768500" y="2608371"/>
                  <a:pt x="775894" y="2627469"/>
                </a:cubicBezTo>
                <a:cubicBezTo>
                  <a:pt x="792421" y="2664711"/>
                  <a:pt x="803729" y="2689539"/>
                  <a:pt x="803729" y="2689539"/>
                </a:cubicBezTo>
                <a:cubicBezTo>
                  <a:pt x="803729" y="2689539"/>
                  <a:pt x="806339" y="2695746"/>
                  <a:pt x="811558" y="2706251"/>
                </a:cubicBezTo>
                <a:cubicBezTo>
                  <a:pt x="817212" y="2717232"/>
                  <a:pt x="825041" y="2732034"/>
                  <a:pt x="834174" y="2750177"/>
                </a:cubicBezTo>
                <a:cubicBezTo>
                  <a:pt x="843742" y="2768321"/>
                  <a:pt x="856356" y="2788853"/>
                  <a:pt x="868533" y="2811293"/>
                </a:cubicBezTo>
                <a:cubicBezTo>
                  <a:pt x="882016" y="2832779"/>
                  <a:pt x="896804" y="2855697"/>
                  <a:pt x="911591" y="2878615"/>
                </a:cubicBezTo>
                <a:cubicBezTo>
                  <a:pt x="942906" y="2923497"/>
                  <a:pt x="975960" y="2966946"/>
                  <a:pt x="1002926" y="2997981"/>
                </a:cubicBezTo>
                <a:cubicBezTo>
                  <a:pt x="1015974" y="3013737"/>
                  <a:pt x="1027282" y="3026151"/>
                  <a:pt x="1035110" y="3035700"/>
                </a:cubicBezTo>
                <a:cubicBezTo>
                  <a:pt x="1039025" y="3039998"/>
                  <a:pt x="1042504" y="3043340"/>
                  <a:pt x="1044244" y="3045727"/>
                </a:cubicBezTo>
                <a:cubicBezTo>
                  <a:pt x="1044244" y="3045727"/>
                  <a:pt x="1045114" y="3046205"/>
                  <a:pt x="1045984" y="3047160"/>
                </a:cubicBezTo>
                <a:cubicBezTo>
                  <a:pt x="1047288" y="3048593"/>
                  <a:pt x="1048158" y="3049069"/>
                  <a:pt x="1048158" y="3049069"/>
                </a:cubicBezTo>
                <a:cubicBezTo>
                  <a:pt x="1050333" y="3051457"/>
                  <a:pt x="1053377" y="3054799"/>
                  <a:pt x="1057727" y="3059096"/>
                </a:cubicBezTo>
                <a:cubicBezTo>
                  <a:pt x="1066425" y="3067691"/>
                  <a:pt x="1076863" y="3081059"/>
                  <a:pt x="1092086" y="3094428"/>
                </a:cubicBezTo>
                <a:cubicBezTo>
                  <a:pt x="1121661" y="3123076"/>
                  <a:pt x="1161239" y="3160318"/>
                  <a:pt x="1204732" y="3193741"/>
                </a:cubicBezTo>
                <a:cubicBezTo>
                  <a:pt x="1215605" y="3202335"/>
                  <a:pt x="1226043" y="3210453"/>
                  <a:pt x="1236917" y="3219046"/>
                </a:cubicBezTo>
                <a:cubicBezTo>
                  <a:pt x="1247790" y="3226686"/>
                  <a:pt x="1258663" y="3234325"/>
                  <a:pt x="1269101" y="3241965"/>
                </a:cubicBezTo>
                <a:cubicBezTo>
                  <a:pt x="1289543" y="3256767"/>
                  <a:pt x="1309549" y="3269658"/>
                  <a:pt x="1326946" y="3280639"/>
                </a:cubicBezTo>
                <a:cubicBezTo>
                  <a:pt x="1335210" y="3286370"/>
                  <a:pt x="1343474" y="3291144"/>
                  <a:pt x="1350432" y="3295918"/>
                </a:cubicBezTo>
                <a:cubicBezTo>
                  <a:pt x="1357391" y="3300215"/>
                  <a:pt x="1363915" y="3303558"/>
                  <a:pt x="1369134" y="3306422"/>
                </a:cubicBezTo>
                <a:cubicBezTo>
                  <a:pt x="1379573" y="3312629"/>
                  <a:pt x="1385227" y="3315972"/>
                  <a:pt x="1385227" y="3315972"/>
                </a:cubicBezTo>
                <a:cubicBezTo>
                  <a:pt x="1385227" y="3315972"/>
                  <a:pt x="1408713" y="3330296"/>
                  <a:pt x="1445247" y="3348439"/>
                </a:cubicBezTo>
                <a:cubicBezTo>
                  <a:pt x="1454380" y="3353214"/>
                  <a:pt x="1463948" y="3358466"/>
                  <a:pt x="1474822" y="3363240"/>
                </a:cubicBezTo>
                <a:cubicBezTo>
                  <a:pt x="1485260" y="3368015"/>
                  <a:pt x="1496568" y="3373267"/>
                  <a:pt x="1508311" y="3378519"/>
                </a:cubicBezTo>
                <a:cubicBezTo>
                  <a:pt x="1531362" y="3389502"/>
                  <a:pt x="1557023" y="3399051"/>
                  <a:pt x="1582249" y="3409078"/>
                </a:cubicBezTo>
                <a:cubicBezTo>
                  <a:pt x="1594862" y="3414329"/>
                  <a:pt x="1607909" y="3418627"/>
                  <a:pt x="1620522" y="3422923"/>
                </a:cubicBezTo>
                <a:cubicBezTo>
                  <a:pt x="1633135" y="3426743"/>
                  <a:pt x="1645748" y="3431041"/>
                  <a:pt x="1657926" y="3435337"/>
                </a:cubicBezTo>
                <a:cubicBezTo>
                  <a:pt x="1682282" y="3442499"/>
                  <a:pt x="1704898" y="3449184"/>
                  <a:pt x="1724905" y="3454913"/>
                </a:cubicBezTo>
                <a:cubicBezTo>
                  <a:pt x="1764483" y="3464463"/>
                  <a:pt x="1791013" y="3470670"/>
                  <a:pt x="1791013" y="3470670"/>
                </a:cubicBezTo>
                <a:cubicBezTo>
                  <a:pt x="1791013" y="3470670"/>
                  <a:pt x="1797538" y="3472580"/>
                  <a:pt x="1809281" y="3474012"/>
                </a:cubicBezTo>
                <a:cubicBezTo>
                  <a:pt x="1821023" y="3476399"/>
                  <a:pt x="1837986" y="3479264"/>
                  <a:pt x="1857992" y="3483084"/>
                </a:cubicBezTo>
                <a:cubicBezTo>
                  <a:pt x="1877999" y="3486426"/>
                  <a:pt x="1901920" y="3488813"/>
                  <a:pt x="1927146" y="3492156"/>
                </a:cubicBezTo>
                <a:cubicBezTo>
                  <a:pt x="1952806" y="3495498"/>
                  <a:pt x="1980207" y="3496453"/>
                  <a:pt x="2007172" y="3499318"/>
                </a:cubicBezTo>
                <a:cubicBezTo>
                  <a:pt x="2035008" y="3499796"/>
                  <a:pt x="2062408" y="3500750"/>
                  <a:pt x="2088504" y="3501705"/>
                </a:cubicBezTo>
                <a:cubicBezTo>
                  <a:pt x="2120253" y="3501705"/>
                  <a:pt x="2149394" y="3501705"/>
                  <a:pt x="2175054" y="3502660"/>
                </a:cubicBezTo>
                <a:cubicBezTo>
                  <a:pt x="2225505" y="3502660"/>
                  <a:pt x="2258995" y="3502660"/>
                  <a:pt x="2258995" y="3502660"/>
                </a:cubicBezTo>
                <a:lnTo>
                  <a:pt x="2797870" y="3503137"/>
                </a:lnTo>
                <a:lnTo>
                  <a:pt x="3333265" y="3503615"/>
                </a:lnTo>
                <a:lnTo>
                  <a:pt x="3503321" y="3503615"/>
                </a:lnTo>
                <a:lnTo>
                  <a:pt x="3503321" y="3327909"/>
                </a:lnTo>
                <a:lnTo>
                  <a:pt x="3504191" y="2788853"/>
                </a:lnTo>
                <a:lnTo>
                  <a:pt x="3504626" y="2250273"/>
                </a:lnTo>
                <a:cubicBezTo>
                  <a:pt x="3504626" y="2250273"/>
                  <a:pt x="3504626" y="2216373"/>
                  <a:pt x="3504626" y="2165762"/>
                </a:cubicBezTo>
                <a:cubicBezTo>
                  <a:pt x="3504626" y="2140934"/>
                  <a:pt x="3504626" y="2111809"/>
                  <a:pt x="3504626" y="2080774"/>
                </a:cubicBezTo>
                <a:cubicBezTo>
                  <a:pt x="3503321" y="2054990"/>
                  <a:pt x="3503756" y="2027775"/>
                  <a:pt x="3502016" y="2000082"/>
                </a:cubicBezTo>
                <a:cubicBezTo>
                  <a:pt x="3498537" y="1946129"/>
                  <a:pt x="3492013" y="1891698"/>
                  <a:pt x="3485489" y="1851113"/>
                </a:cubicBezTo>
                <a:cubicBezTo>
                  <a:pt x="3481575" y="1831537"/>
                  <a:pt x="3478965" y="1814349"/>
                  <a:pt x="3476791" y="1802890"/>
                </a:cubicBezTo>
                <a:cubicBezTo>
                  <a:pt x="3475486" y="1797160"/>
                  <a:pt x="3474616" y="1792386"/>
                  <a:pt x="3473746" y="1789521"/>
                </a:cubicBezTo>
                <a:cubicBezTo>
                  <a:pt x="3473746" y="1789521"/>
                  <a:pt x="3473746" y="1787611"/>
                  <a:pt x="3472876" y="1784269"/>
                </a:cubicBezTo>
                <a:cubicBezTo>
                  <a:pt x="3472006" y="1781404"/>
                  <a:pt x="3471137" y="1776629"/>
                  <a:pt x="3469832" y="1770900"/>
                </a:cubicBezTo>
                <a:cubicBezTo>
                  <a:pt x="3466787" y="1759441"/>
                  <a:pt x="3463743" y="1742729"/>
                  <a:pt x="3458524" y="1723153"/>
                </a:cubicBezTo>
                <a:cubicBezTo>
                  <a:pt x="3452435" y="1703577"/>
                  <a:pt x="3446781" y="1680659"/>
                  <a:pt x="3438952" y="1656308"/>
                </a:cubicBezTo>
                <a:cubicBezTo>
                  <a:pt x="3434602" y="1643894"/>
                  <a:pt x="3430688" y="1631480"/>
                  <a:pt x="3426339" y="1618589"/>
                </a:cubicBezTo>
                <a:cubicBezTo>
                  <a:pt x="3421990" y="1606175"/>
                  <a:pt x="3417641" y="1593283"/>
                  <a:pt x="3412421" y="1580392"/>
                </a:cubicBezTo>
                <a:cubicBezTo>
                  <a:pt x="3402418" y="1555086"/>
                  <a:pt x="3392850" y="1529780"/>
                  <a:pt x="3381977" y="1506385"/>
                </a:cubicBezTo>
                <a:cubicBezTo>
                  <a:pt x="3376323" y="1494926"/>
                  <a:pt x="3371103" y="1483467"/>
                  <a:pt x="3366754" y="1472962"/>
                </a:cubicBezTo>
                <a:cubicBezTo>
                  <a:pt x="3361535" y="1462458"/>
                  <a:pt x="3355881" y="1452909"/>
                  <a:pt x="3351532" y="1443360"/>
                </a:cubicBezTo>
                <a:cubicBezTo>
                  <a:pt x="3341963" y="1425694"/>
                  <a:pt x="3335004" y="1409937"/>
                  <a:pt x="3328915" y="1399910"/>
                </a:cubicBezTo>
                <a:cubicBezTo>
                  <a:pt x="3322827" y="1389406"/>
                  <a:pt x="3319347" y="1383677"/>
                  <a:pt x="3319347" y="1383677"/>
                </a:cubicBezTo>
                <a:cubicBezTo>
                  <a:pt x="3319347" y="1383677"/>
                  <a:pt x="3315868" y="1377470"/>
                  <a:pt x="3310213" y="1367443"/>
                </a:cubicBezTo>
                <a:cubicBezTo>
                  <a:pt x="3307169" y="1362191"/>
                  <a:pt x="3303690" y="1355506"/>
                  <a:pt x="3299340" y="1348822"/>
                </a:cubicBezTo>
                <a:cubicBezTo>
                  <a:pt x="3294556" y="1341660"/>
                  <a:pt x="3289772" y="1334021"/>
                  <a:pt x="3284118" y="1325426"/>
                </a:cubicBezTo>
                <a:cubicBezTo>
                  <a:pt x="3278464" y="1316354"/>
                  <a:pt x="3272810" y="1307283"/>
                  <a:pt x="3266286" y="1297256"/>
                </a:cubicBezTo>
                <a:cubicBezTo>
                  <a:pt x="3260197" y="1287229"/>
                  <a:pt x="3252368" y="1277680"/>
                  <a:pt x="3244974" y="1267176"/>
                </a:cubicBezTo>
                <a:cubicBezTo>
                  <a:pt x="3237581" y="1256671"/>
                  <a:pt x="3230187" y="1246167"/>
                  <a:pt x="3222358" y="1235186"/>
                </a:cubicBezTo>
                <a:cubicBezTo>
                  <a:pt x="3213660" y="1224681"/>
                  <a:pt x="3205396" y="1213700"/>
                  <a:pt x="3197133" y="1203195"/>
                </a:cubicBezTo>
                <a:cubicBezTo>
                  <a:pt x="3163643" y="1159746"/>
                  <a:pt x="3126674" y="1119639"/>
                  <a:pt x="3097969" y="1090037"/>
                </a:cubicBezTo>
                <a:cubicBezTo>
                  <a:pt x="3084051" y="1075235"/>
                  <a:pt x="3071004" y="1063776"/>
                  <a:pt x="3062305" y="1055659"/>
                </a:cubicBezTo>
                <a:cubicBezTo>
                  <a:pt x="3054041" y="1047065"/>
                  <a:pt x="3048822" y="1042290"/>
                  <a:pt x="3048822" y="1042290"/>
                </a:cubicBezTo>
                <a:cubicBezTo>
                  <a:pt x="3048822" y="1042290"/>
                  <a:pt x="3047518" y="1041335"/>
                  <a:pt x="3045343" y="1038948"/>
                </a:cubicBezTo>
                <a:cubicBezTo>
                  <a:pt x="3042734" y="1036561"/>
                  <a:pt x="3039689" y="1033218"/>
                  <a:pt x="3034905" y="1029399"/>
                </a:cubicBezTo>
                <a:cubicBezTo>
                  <a:pt x="3025771" y="1021759"/>
                  <a:pt x="3012724" y="1010300"/>
                  <a:pt x="2997501" y="996931"/>
                </a:cubicBezTo>
                <a:cubicBezTo>
                  <a:pt x="2982279" y="983562"/>
                  <a:pt x="2962707" y="969716"/>
                  <a:pt x="2942700" y="953005"/>
                </a:cubicBezTo>
                <a:cubicBezTo>
                  <a:pt x="2922694" y="937248"/>
                  <a:pt x="2899642" y="922447"/>
                  <a:pt x="2877896" y="906213"/>
                </a:cubicBezTo>
                <a:cubicBezTo>
                  <a:pt x="2854845" y="891889"/>
                  <a:pt x="2832229" y="876133"/>
                  <a:pt x="2810047" y="863719"/>
                </a:cubicBezTo>
                <a:cubicBezTo>
                  <a:pt x="2798739" y="857034"/>
                  <a:pt x="2788301" y="850827"/>
                  <a:pt x="2778298" y="845098"/>
                </a:cubicBezTo>
                <a:cubicBezTo>
                  <a:pt x="2768295" y="838891"/>
                  <a:pt x="2758291" y="833639"/>
                  <a:pt x="2749158" y="829342"/>
                </a:cubicBezTo>
                <a:cubicBezTo>
                  <a:pt x="2730891" y="820270"/>
                  <a:pt x="2715668" y="812153"/>
                  <a:pt x="2705230" y="806901"/>
                </a:cubicBezTo>
                <a:cubicBezTo>
                  <a:pt x="2694357" y="801648"/>
                  <a:pt x="2688268" y="798784"/>
                  <a:pt x="2688268" y="798784"/>
                </a:cubicBezTo>
                <a:cubicBezTo>
                  <a:pt x="2688268" y="798784"/>
                  <a:pt x="2681744" y="796397"/>
                  <a:pt x="2670871" y="791144"/>
                </a:cubicBezTo>
                <a:cubicBezTo>
                  <a:pt x="2659998" y="786847"/>
                  <a:pt x="2645210" y="778730"/>
                  <a:pt x="2626073" y="771568"/>
                </a:cubicBezTo>
                <a:cubicBezTo>
                  <a:pt x="2588235" y="756290"/>
                  <a:pt x="2537348" y="737191"/>
                  <a:pt x="2484722" y="721912"/>
                </a:cubicBezTo>
                <a:cubicBezTo>
                  <a:pt x="2471674" y="718570"/>
                  <a:pt x="2458627" y="714273"/>
                  <a:pt x="2445579" y="710931"/>
                </a:cubicBezTo>
                <a:cubicBezTo>
                  <a:pt x="2432966" y="707588"/>
                  <a:pt x="2419918" y="704724"/>
                  <a:pt x="2407305" y="701859"/>
                </a:cubicBezTo>
                <a:cubicBezTo>
                  <a:pt x="2394692" y="698994"/>
                  <a:pt x="2382514" y="696129"/>
                  <a:pt x="2371641" y="693264"/>
                </a:cubicBezTo>
                <a:cubicBezTo>
                  <a:pt x="2359898" y="691354"/>
                  <a:pt x="2349025" y="689445"/>
                  <a:pt x="2339022" y="687535"/>
                </a:cubicBezTo>
                <a:cubicBezTo>
                  <a:pt x="2318580" y="684192"/>
                  <a:pt x="2302053" y="680850"/>
                  <a:pt x="2290310" y="679418"/>
                </a:cubicBezTo>
                <a:cubicBezTo>
                  <a:pt x="2282481" y="678463"/>
                  <a:pt x="2277262" y="677508"/>
                  <a:pt x="2274218" y="677508"/>
                </a:cubicBezTo>
                <a:cubicBezTo>
                  <a:pt x="2274218" y="677508"/>
                  <a:pt x="2267694" y="676553"/>
                  <a:pt x="2255950" y="675121"/>
                </a:cubicBezTo>
                <a:cubicBezTo>
                  <a:pt x="2249862" y="674166"/>
                  <a:pt x="2242468" y="673211"/>
                  <a:pt x="2234639" y="672256"/>
                </a:cubicBezTo>
                <a:cubicBezTo>
                  <a:pt x="2226375" y="671301"/>
                  <a:pt x="2216807" y="670824"/>
                  <a:pt x="2206804" y="670346"/>
                </a:cubicBezTo>
                <a:cubicBezTo>
                  <a:pt x="2186362" y="668914"/>
                  <a:pt x="2162441" y="666049"/>
                  <a:pt x="2136780" y="666049"/>
                </a:cubicBezTo>
                <a:cubicBezTo>
                  <a:pt x="2111555" y="665572"/>
                  <a:pt x="2083719" y="664139"/>
                  <a:pt x="2056754" y="665572"/>
                </a:cubicBezTo>
                <a:close/>
                <a:moveTo>
                  <a:pt x="1213757" y="545490"/>
                </a:moveTo>
                <a:cubicBezTo>
                  <a:pt x="1210712" y="544654"/>
                  <a:pt x="1207342" y="545012"/>
                  <a:pt x="1204297" y="546683"/>
                </a:cubicBezTo>
                <a:lnTo>
                  <a:pt x="1190379" y="554800"/>
                </a:lnTo>
                <a:cubicBezTo>
                  <a:pt x="1187770" y="556232"/>
                  <a:pt x="1184725" y="558142"/>
                  <a:pt x="1181246" y="560052"/>
                </a:cubicBezTo>
                <a:cubicBezTo>
                  <a:pt x="1174722" y="563872"/>
                  <a:pt x="1166893" y="568169"/>
                  <a:pt x="1159500" y="572944"/>
                </a:cubicBezTo>
                <a:lnTo>
                  <a:pt x="1116007" y="601114"/>
                </a:lnTo>
                <a:cubicBezTo>
                  <a:pt x="1112962" y="602546"/>
                  <a:pt x="1111223" y="605411"/>
                  <a:pt x="1110353" y="608753"/>
                </a:cubicBezTo>
                <a:cubicBezTo>
                  <a:pt x="1109918" y="612096"/>
                  <a:pt x="1110353" y="615438"/>
                  <a:pt x="1112527" y="618303"/>
                </a:cubicBezTo>
                <a:lnTo>
                  <a:pt x="1120356" y="630717"/>
                </a:lnTo>
                <a:cubicBezTo>
                  <a:pt x="1122966" y="634059"/>
                  <a:pt x="1126880" y="636446"/>
                  <a:pt x="1131229" y="636446"/>
                </a:cubicBezTo>
                <a:cubicBezTo>
                  <a:pt x="1132969" y="636446"/>
                  <a:pt x="1135579" y="635969"/>
                  <a:pt x="1137753" y="634536"/>
                </a:cubicBezTo>
                <a:lnTo>
                  <a:pt x="1180811" y="606844"/>
                </a:lnTo>
                <a:cubicBezTo>
                  <a:pt x="1187770" y="602069"/>
                  <a:pt x="1195164" y="597772"/>
                  <a:pt x="1201253" y="594429"/>
                </a:cubicBezTo>
                <a:cubicBezTo>
                  <a:pt x="1204297" y="592520"/>
                  <a:pt x="1207776" y="590610"/>
                  <a:pt x="1210386" y="589177"/>
                </a:cubicBezTo>
                <a:lnTo>
                  <a:pt x="1224304" y="581060"/>
                </a:lnTo>
                <a:cubicBezTo>
                  <a:pt x="1226913" y="579151"/>
                  <a:pt x="1229088" y="576763"/>
                  <a:pt x="1229958" y="573421"/>
                </a:cubicBezTo>
                <a:cubicBezTo>
                  <a:pt x="1230828" y="570556"/>
                  <a:pt x="1230393" y="567214"/>
                  <a:pt x="1228653" y="564349"/>
                </a:cubicBezTo>
                <a:lnTo>
                  <a:pt x="1221259" y="551458"/>
                </a:lnTo>
                <a:cubicBezTo>
                  <a:pt x="1219520" y="548355"/>
                  <a:pt x="1216801" y="546326"/>
                  <a:pt x="1213757" y="545490"/>
                </a:cubicBezTo>
                <a:close/>
                <a:moveTo>
                  <a:pt x="2944440" y="538089"/>
                </a:moveTo>
                <a:cubicBezTo>
                  <a:pt x="2940961" y="538566"/>
                  <a:pt x="2938351" y="540954"/>
                  <a:pt x="2936611" y="543818"/>
                </a:cubicBezTo>
                <a:lnTo>
                  <a:pt x="2929652" y="556710"/>
                </a:lnTo>
                <a:cubicBezTo>
                  <a:pt x="2926173" y="562439"/>
                  <a:pt x="2928348" y="570079"/>
                  <a:pt x="2934002" y="573421"/>
                </a:cubicBezTo>
                <a:lnTo>
                  <a:pt x="2978364" y="599204"/>
                </a:lnTo>
                <a:cubicBezTo>
                  <a:pt x="2985758" y="603024"/>
                  <a:pt x="2992282" y="607798"/>
                  <a:pt x="2998371" y="611618"/>
                </a:cubicBezTo>
                <a:cubicBezTo>
                  <a:pt x="3001415" y="614005"/>
                  <a:pt x="3004895" y="615915"/>
                  <a:pt x="3007504" y="617825"/>
                </a:cubicBezTo>
                <a:lnTo>
                  <a:pt x="3020987" y="626420"/>
                </a:lnTo>
                <a:cubicBezTo>
                  <a:pt x="3023162" y="627852"/>
                  <a:pt x="3025336" y="628329"/>
                  <a:pt x="3027946" y="628329"/>
                </a:cubicBezTo>
                <a:cubicBezTo>
                  <a:pt x="3031860" y="628329"/>
                  <a:pt x="3035774" y="626420"/>
                  <a:pt x="3038384" y="622600"/>
                </a:cubicBezTo>
                <a:lnTo>
                  <a:pt x="3046648" y="610186"/>
                </a:lnTo>
                <a:cubicBezTo>
                  <a:pt x="3047953" y="607321"/>
                  <a:pt x="3048822" y="603979"/>
                  <a:pt x="3047953" y="600637"/>
                </a:cubicBezTo>
                <a:cubicBezTo>
                  <a:pt x="3047083" y="597294"/>
                  <a:pt x="3045343" y="594429"/>
                  <a:pt x="3042734" y="592520"/>
                </a:cubicBezTo>
                <a:lnTo>
                  <a:pt x="3028816" y="583925"/>
                </a:lnTo>
                <a:cubicBezTo>
                  <a:pt x="3026206" y="582015"/>
                  <a:pt x="3023162" y="580106"/>
                  <a:pt x="3020117" y="578196"/>
                </a:cubicBezTo>
                <a:cubicBezTo>
                  <a:pt x="3013593" y="573898"/>
                  <a:pt x="3006200" y="569124"/>
                  <a:pt x="2998371" y="564827"/>
                </a:cubicBezTo>
                <a:lnTo>
                  <a:pt x="2954008" y="539044"/>
                </a:lnTo>
                <a:cubicBezTo>
                  <a:pt x="2950964" y="537611"/>
                  <a:pt x="2947485" y="537134"/>
                  <a:pt x="2944440" y="538089"/>
                </a:cubicBezTo>
                <a:close/>
                <a:moveTo>
                  <a:pt x="1422630" y="440209"/>
                </a:moveTo>
                <a:cubicBezTo>
                  <a:pt x="1421326" y="440686"/>
                  <a:pt x="1397405" y="449281"/>
                  <a:pt x="1374353" y="460740"/>
                </a:cubicBezTo>
                <a:lnTo>
                  <a:pt x="1327381" y="481748"/>
                </a:lnTo>
                <a:cubicBezTo>
                  <a:pt x="1323902" y="483180"/>
                  <a:pt x="1321727" y="485568"/>
                  <a:pt x="1320858" y="488910"/>
                </a:cubicBezTo>
                <a:cubicBezTo>
                  <a:pt x="1319553" y="491775"/>
                  <a:pt x="1319553" y="495594"/>
                  <a:pt x="1320858" y="498459"/>
                </a:cubicBezTo>
                <a:lnTo>
                  <a:pt x="1326946" y="511828"/>
                </a:lnTo>
                <a:cubicBezTo>
                  <a:pt x="1329121" y="516125"/>
                  <a:pt x="1333470" y="518990"/>
                  <a:pt x="1338255" y="518990"/>
                </a:cubicBezTo>
                <a:cubicBezTo>
                  <a:pt x="1339994" y="518990"/>
                  <a:pt x="1341734" y="518513"/>
                  <a:pt x="1343039" y="517558"/>
                </a:cubicBezTo>
                <a:lnTo>
                  <a:pt x="1390011" y="496549"/>
                </a:lnTo>
                <a:cubicBezTo>
                  <a:pt x="1412627" y="486045"/>
                  <a:pt x="1436113" y="477451"/>
                  <a:pt x="1436548" y="477451"/>
                </a:cubicBezTo>
                <a:cubicBezTo>
                  <a:pt x="1439592" y="476018"/>
                  <a:pt x="1442202" y="474109"/>
                  <a:pt x="1443507" y="470766"/>
                </a:cubicBezTo>
                <a:cubicBezTo>
                  <a:pt x="1445247" y="467424"/>
                  <a:pt x="1445247" y="464082"/>
                  <a:pt x="1443942" y="461217"/>
                </a:cubicBezTo>
                <a:lnTo>
                  <a:pt x="1438288" y="447371"/>
                </a:lnTo>
                <a:cubicBezTo>
                  <a:pt x="1435678" y="440686"/>
                  <a:pt x="1428719" y="437821"/>
                  <a:pt x="1422630" y="440209"/>
                </a:cubicBezTo>
                <a:close/>
                <a:moveTo>
                  <a:pt x="2734805" y="434479"/>
                </a:moveTo>
                <a:cubicBezTo>
                  <a:pt x="2731761" y="433524"/>
                  <a:pt x="2728281" y="433524"/>
                  <a:pt x="2725237" y="434957"/>
                </a:cubicBezTo>
                <a:cubicBezTo>
                  <a:pt x="2722627" y="435912"/>
                  <a:pt x="2720017" y="438299"/>
                  <a:pt x="2718713" y="441641"/>
                </a:cubicBezTo>
                <a:lnTo>
                  <a:pt x="2713494" y="455488"/>
                </a:lnTo>
                <a:cubicBezTo>
                  <a:pt x="2712189" y="458830"/>
                  <a:pt x="2712189" y="462172"/>
                  <a:pt x="2713929" y="464559"/>
                </a:cubicBezTo>
                <a:cubicBezTo>
                  <a:pt x="2715233" y="467424"/>
                  <a:pt x="2717408" y="469812"/>
                  <a:pt x="2720452" y="471244"/>
                </a:cubicBezTo>
                <a:lnTo>
                  <a:pt x="2745678" y="481271"/>
                </a:lnTo>
                <a:cubicBezTo>
                  <a:pt x="2752637" y="483658"/>
                  <a:pt x="2760031" y="486523"/>
                  <a:pt x="2767425" y="490342"/>
                </a:cubicBezTo>
                <a:lnTo>
                  <a:pt x="2813962" y="511351"/>
                </a:lnTo>
                <a:cubicBezTo>
                  <a:pt x="2815701" y="512306"/>
                  <a:pt x="2817006" y="512306"/>
                  <a:pt x="2819181" y="512306"/>
                </a:cubicBezTo>
                <a:cubicBezTo>
                  <a:pt x="2823530" y="512306"/>
                  <a:pt x="2828315" y="509918"/>
                  <a:pt x="2830489" y="505144"/>
                </a:cubicBezTo>
                <a:lnTo>
                  <a:pt x="2836578" y="491775"/>
                </a:lnTo>
                <a:cubicBezTo>
                  <a:pt x="2837883" y="488910"/>
                  <a:pt x="2837883" y="485568"/>
                  <a:pt x="2837013" y="482703"/>
                </a:cubicBezTo>
                <a:cubicBezTo>
                  <a:pt x="2835708" y="479361"/>
                  <a:pt x="2833099" y="476973"/>
                  <a:pt x="2830489" y="475541"/>
                </a:cubicBezTo>
                <a:lnTo>
                  <a:pt x="2783517" y="454055"/>
                </a:lnTo>
                <a:cubicBezTo>
                  <a:pt x="2775253" y="450713"/>
                  <a:pt x="2767425" y="447371"/>
                  <a:pt x="2760031" y="444506"/>
                </a:cubicBezTo>
                <a:close/>
                <a:moveTo>
                  <a:pt x="1653142" y="365247"/>
                </a:moveTo>
                <a:cubicBezTo>
                  <a:pt x="1653142" y="365247"/>
                  <a:pt x="1646183" y="366202"/>
                  <a:pt x="1636614" y="369067"/>
                </a:cubicBezTo>
                <a:lnTo>
                  <a:pt x="1568766" y="388165"/>
                </a:lnTo>
                <a:cubicBezTo>
                  <a:pt x="1550499" y="392940"/>
                  <a:pt x="1546150" y="394850"/>
                  <a:pt x="1543975" y="402489"/>
                </a:cubicBezTo>
                <a:cubicBezTo>
                  <a:pt x="1543540" y="404399"/>
                  <a:pt x="1543540" y="406786"/>
                  <a:pt x="1544410" y="409174"/>
                </a:cubicBezTo>
                <a:lnTo>
                  <a:pt x="1548759" y="423498"/>
                </a:lnTo>
                <a:cubicBezTo>
                  <a:pt x="1550064" y="428272"/>
                  <a:pt x="1554848" y="432092"/>
                  <a:pt x="1560502" y="432092"/>
                </a:cubicBezTo>
                <a:cubicBezTo>
                  <a:pt x="1562242" y="432092"/>
                  <a:pt x="1563547" y="431614"/>
                  <a:pt x="1564851" y="431137"/>
                </a:cubicBezTo>
                <a:cubicBezTo>
                  <a:pt x="1566156" y="430659"/>
                  <a:pt x="1571375" y="428750"/>
                  <a:pt x="1579204" y="426840"/>
                </a:cubicBezTo>
                <a:lnTo>
                  <a:pt x="1647053" y="407741"/>
                </a:lnTo>
                <a:cubicBezTo>
                  <a:pt x="1655316" y="405354"/>
                  <a:pt x="1661405" y="403922"/>
                  <a:pt x="1661405" y="403922"/>
                </a:cubicBezTo>
                <a:cubicBezTo>
                  <a:pt x="1664885" y="403444"/>
                  <a:pt x="1667929" y="401057"/>
                  <a:pt x="1669669" y="398192"/>
                </a:cubicBezTo>
                <a:cubicBezTo>
                  <a:pt x="1671409" y="395327"/>
                  <a:pt x="1671844" y="391985"/>
                  <a:pt x="1671409" y="388643"/>
                </a:cubicBezTo>
                <a:lnTo>
                  <a:pt x="1667494" y="374319"/>
                </a:lnTo>
                <a:cubicBezTo>
                  <a:pt x="1665755" y="368112"/>
                  <a:pt x="1659231" y="363814"/>
                  <a:pt x="1653142" y="365247"/>
                </a:cubicBezTo>
                <a:close/>
                <a:moveTo>
                  <a:pt x="2503859" y="361427"/>
                </a:moveTo>
                <a:cubicBezTo>
                  <a:pt x="2496900" y="359995"/>
                  <a:pt x="2490376" y="364292"/>
                  <a:pt x="2489071" y="370976"/>
                </a:cubicBezTo>
                <a:lnTo>
                  <a:pt x="2485592" y="385300"/>
                </a:lnTo>
                <a:cubicBezTo>
                  <a:pt x="2484722" y="388165"/>
                  <a:pt x="2485157" y="391985"/>
                  <a:pt x="2486897" y="394372"/>
                </a:cubicBezTo>
                <a:cubicBezTo>
                  <a:pt x="2488637" y="396760"/>
                  <a:pt x="2491681" y="398669"/>
                  <a:pt x="2494725" y="399624"/>
                </a:cubicBezTo>
                <a:lnTo>
                  <a:pt x="2510818" y="403444"/>
                </a:lnTo>
                <a:cubicBezTo>
                  <a:pt x="2517777" y="404876"/>
                  <a:pt x="2526910" y="407741"/>
                  <a:pt x="2536043" y="410129"/>
                </a:cubicBezTo>
                <a:lnTo>
                  <a:pt x="2593019" y="426362"/>
                </a:lnTo>
                <a:cubicBezTo>
                  <a:pt x="2593889" y="426840"/>
                  <a:pt x="2595193" y="426840"/>
                  <a:pt x="2596064" y="426840"/>
                </a:cubicBezTo>
                <a:cubicBezTo>
                  <a:pt x="2601718" y="426840"/>
                  <a:pt x="2606502" y="423498"/>
                  <a:pt x="2608241" y="418245"/>
                </a:cubicBezTo>
                <a:lnTo>
                  <a:pt x="2612591" y="403922"/>
                </a:lnTo>
                <a:cubicBezTo>
                  <a:pt x="2613461" y="401057"/>
                  <a:pt x="2613026" y="397715"/>
                  <a:pt x="2611286" y="394850"/>
                </a:cubicBezTo>
                <a:cubicBezTo>
                  <a:pt x="2609546" y="391985"/>
                  <a:pt x="2606937" y="389598"/>
                  <a:pt x="2603892" y="388643"/>
                </a:cubicBezTo>
                <a:lnTo>
                  <a:pt x="2546482" y="372409"/>
                </a:lnTo>
                <a:cubicBezTo>
                  <a:pt x="2536479" y="369544"/>
                  <a:pt x="2526910" y="366679"/>
                  <a:pt x="2519516" y="365247"/>
                </a:cubicBezTo>
                <a:close/>
                <a:moveTo>
                  <a:pt x="1890612" y="322753"/>
                </a:moveTo>
                <a:lnTo>
                  <a:pt x="1839725" y="328960"/>
                </a:lnTo>
                <a:cubicBezTo>
                  <a:pt x="1826678" y="330392"/>
                  <a:pt x="1813195" y="332302"/>
                  <a:pt x="1804061" y="334212"/>
                </a:cubicBezTo>
                <a:lnTo>
                  <a:pt x="1787969" y="337077"/>
                </a:lnTo>
                <a:cubicBezTo>
                  <a:pt x="1781445" y="338032"/>
                  <a:pt x="1777096" y="344716"/>
                  <a:pt x="1778401" y="351400"/>
                </a:cubicBezTo>
                <a:lnTo>
                  <a:pt x="1780575" y="366202"/>
                </a:lnTo>
                <a:cubicBezTo>
                  <a:pt x="1781445" y="371931"/>
                  <a:pt x="1787099" y="376228"/>
                  <a:pt x="1792753" y="376228"/>
                </a:cubicBezTo>
                <a:cubicBezTo>
                  <a:pt x="1793623" y="376228"/>
                  <a:pt x="1794058" y="376228"/>
                  <a:pt x="1794928" y="376228"/>
                </a:cubicBezTo>
                <a:lnTo>
                  <a:pt x="1811020" y="373364"/>
                </a:lnTo>
                <a:cubicBezTo>
                  <a:pt x="1820154" y="371454"/>
                  <a:pt x="1832766" y="369544"/>
                  <a:pt x="1844945" y="368112"/>
                </a:cubicBezTo>
                <a:lnTo>
                  <a:pt x="1895396" y="361905"/>
                </a:lnTo>
                <a:cubicBezTo>
                  <a:pt x="1902355" y="360950"/>
                  <a:pt x="1907139" y="355220"/>
                  <a:pt x="1906269" y="348058"/>
                </a:cubicBezTo>
                <a:lnTo>
                  <a:pt x="1904530" y="333734"/>
                </a:lnTo>
                <a:cubicBezTo>
                  <a:pt x="1904095" y="329915"/>
                  <a:pt x="1902790" y="327050"/>
                  <a:pt x="1900180" y="325140"/>
                </a:cubicBezTo>
                <a:cubicBezTo>
                  <a:pt x="1897136" y="323230"/>
                  <a:pt x="1894091" y="322275"/>
                  <a:pt x="1890612" y="322753"/>
                </a:cubicBezTo>
                <a:close/>
                <a:moveTo>
                  <a:pt x="2271608" y="321320"/>
                </a:moveTo>
                <a:cubicBezTo>
                  <a:pt x="2268564" y="320843"/>
                  <a:pt x="2265084" y="321798"/>
                  <a:pt x="2262475" y="323707"/>
                </a:cubicBezTo>
                <a:cubicBezTo>
                  <a:pt x="2259865" y="326095"/>
                  <a:pt x="2258125" y="328960"/>
                  <a:pt x="2257690" y="332302"/>
                </a:cubicBezTo>
                <a:lnTo>
                  <a:pt x="2256385" y="347581"/>
                </a:lnTo>
                <a:cubicBezTo>
                  <a:pt x="2255515" y="354265"/>
                  <a:pt x="2260300" y="360472"/>
                  <a:pt x="2266824" y="360950"/>
                </a:cubicBezTo>
                <a:lnTo>
                  <a:pt x="2316405" y="367157"/>
                </a:lnTo>
                <a:cubicBezTo>
                  <a:pt x="2316405" y="367157"/>
                  <a:pt x="2316840" y="367157"/>
                  <a:pt x="2316840" y="367157"/>
                </a:cubicBezTo>
                <a:lnTo>
                  <a:pt x="2337717" y="370022"/>
                </a:lnTo>
                <a:cubicBezTo>
                  <a:pt x="2349460" y="370976"/>
                  <a:pt x="2361203" y="373364"/>
                  <a:pt x="2361638" y="373364"/>
                </a:cubicBezTo>
                <a:cubicBezTo>
                  <a:pt x="2362073" y="373841"/>
                  <a:pt x="2362943" y="373841"/>
                  <a:pt x="2363813" y="373841"/>
                </a:cubicBezTo>
                <a:cubicBezTo>
                  <a:pt x="2366422" y="373841"/>
                  <a:pt x="2368597" y="372886"/>
                  <a:pt x="2370771" y="371454"/>
                </a:cubicBezTo>
                <a:cubicBezTo>
                  <a:pt x="2373816" y="369544"/>
                  <a:pt x="2375555" y="366679"/>
                  <a:pt x="2375990" y="363337"/>
                </a:cubicBezTo>
                <a:lnTo>
                  <a:pt x="2378600" y="348536"/>
                </a:lnTo>
                <a:cubicBezTo>
                  <a:pt x="2379470" y="341851"/>
                  <a:pt x="2375120" y="335644"/>
                  <a:pt x="2368597" y="334212"/>
                </a:cubicBezTo>
                <a:cubicBezTo>
                  <a:pt x="2368597" y="334212"/>
                  <a:pt x="2355549" y="331824"/>
                  <a:pt x="2342936" y="330392"/>
                </a:cubicBezTo>
                <a:lnTo>
                  <a:pt x="2318145" y="327050"/>
                </a:lnTo>
                <a:cubicBezTo>
                  <a:pt x="2317710" y="327050"/>
                  <a:pt x="2317710" y="327050"/>
                  <a:pt x="2317710" y="327050"/>
                </a:cubicBezTo>
                <a:close/>
                <a:moveTo>
                  <a:pt x="2081110" y="311294"/>
                </a:moveTo>
                <a:lnTo>
                  <a:pt x="2029354" y="312726"/>
                </a:lnTo>
                <a:cubicBezTo>
                  <a:pt x="2026309" y="312726"/>
                  <a:pt x="2022830" y="314158"/>
                  <a:pt x="2020655" y="316546"/>
                </a:cubicBezTo>
                <a:cubicBezTo>
                  <a:pt x="2018480" y="318933"/>
                  <a:pt x="2017176" y="322753"/>
                  <a:pt x="2017611" y="325617"/>
                </a:cubicBezTo>
                <a:lnTo>
                  <a:pt x="2018046" y="340419"/>
                </a:lnTo>
                <a:cubicBezTo>
                  <a:pt x="2018480" y="347581"/>
                  <a:pt x="2023700" y="352833"/>
                  <a:pt x="2030223" y="352833"/>
                </a:cubicBezTo>
                <a:cubicBezTo>
                  <a:pt x="2030223" y="352833"/>
                  <a:pt x="2030658" y="352833"/>
                  <a:pt x="2030658" y="352833"/>
                </a:cubicBezTo>
                <a:lnTo>
                  <a:pt x="2081980" y="351400"/>
                </a:lnTo>
                <a:cubicBezTo>
                  <a:pt x="2089808" y="350923"/>
                  <a:pt x="2098072" y="351400"/>
                  <a:pt x="2105031" y="351400"/>
                </a:cubicBezTo>
                <a:cubicBezTo>
                  <a:pt x="2108945" y="351400"/>
                  <a:pt x="2112860" y="351878"/>
                  <a:pt x="2116339" y="351878"/>
                </a:cubicBezTo>
                <a:lnTo>
                  <a:pt x="2131996" y="352355"/>
                </a:lnTo>
                <a:cubicBezTo>
                  <a:pt x="2135476" y="352355"/>
                  <a:pt x="2138520" y="351400"/>
                  <a:pt x="2141130" y="349013"/>
                </a:cubicBezTo>
                <a:cubicBezTo>
                  <a:pt x="2143305" y="346626"/>
                  <a:pt x="2145044" y="343761"/>
                  <a:pt x="2145044" y="340419"/>
                </a:cubicBezTo>
                <a:lnTo>
                  <a:pt x="2145479" y="325617"/>
                </a:lnTo>
                <a:cubicBezTo>
                  <a:pt x="2145479" y="318456"/>
                  <a:pt x="2139825" y="312726"/>
                  <a:pt x="2133301" y="312726"/>
                </a:cubicBezTo>
                <a:lnTo>
                  <a:pt x="2106335" y="311771"/>
                </a:lnTo>
                <a:cubicBezTo>
                  <a:pt x="2098507" y="311294"/>
                  <a:pt x="2089808" y="311294"/>
                  <a:pt x="2081110" y="311294"/>
                </a:cubicBezTo>
                <a:close/>
                <a:moveTo>
                  <a:pt x="2042836" y="942"/>
                </a:moveTo>
                <a:cubicBezTo>
                  <a:pt x="2082850" y="-968"/>
                  <a:pt x="2122863" y="465"/>
                  <a:pt x="2160267" y="1420"/>
                </a:cubicBezTo>
                <a:cubicBezTo>
                  <a:pt x="2197670" y="2375"/>
                  <a:pt x="2232465" y="5717"/>
                  <a:pt x="2262475" y="8104"/>
                </a:cubicBezTo>
                <a:cubicBezTo>
                  <a:pt x="2277697" y="9059"/>
                  <a:pt x="2291614" y="10014"/>
                  <a:pt x="2303358" y="11446"/>
                </a:cubicBezTo>
                <a:cubicBezTo>
                  <a:pt x="2315970" y="12879"/>
                  <a:pt x="2326409" y="14311"/>
                  <a:pt x="2335107" y="15266"/>
                </a:cubicBezTo>
                <a:cubicBezTo>
                  <a:pt x="2352069" y="17176"/>
                  <a:pt x="2362073" y="18608"/>
                  <a:pt x="2362073" y="18608"/>
                </a:cubicBezTo>
                <a:cubicBezTo>
                  <a:pt x="2366422" y="19086"/>
                  <a:pt x="2374251" y="20041"/>
                  <a:pt x="2385124" y="21473"/>
                </a:cubicBezTo>
                <a:cubicBezTo>
                  <a:pt x="2402521" y="23383"/>
                  <a:pt x="2427312" y="28158"/>
                  <a:pt x="2456887" y="33410"/>
                </a:cubicBezTo>
                <a:cubicBezTo>
                  <a:pt x="2471674" y="35797"/>
                  <a:pt x="2487767" y="39139"/>
                  <a:pt x="2504729" y="42004"/>
                </a:cubicBezTo>
                <a:cubicBezTo>
                  <a:pt x="2521691" y="45824"/>
                  <a:pt x="2539523" y="50121"/>
                  <a:pt x="2557790" y="53941"/>
                </a:cubicBezTo>
                <a:cubicBezTo>
                  <a:pt x="2576057" y="58238"/>
                  <a:pt x="2594759" y="62535"/>
                  <a:pt x="2613896" y="67310"/>
                </a:cubicBezTo>
                <a:cubicBezTo>
                  <a:pt x="2633467" y="72562"/>
                  <a:pt x="2652604" y="78291"/>
                  <a:pt x="2671741" y="83543"/>
                </a:cubicBezTo>
                <a:cubicBezTo>
                  <a:pt x="2749158" y="105984"/>
                  <a:pt x="2824400" y="133677"/>
                  <a:pt x="2880071" y="156595"/>
                </a:cubicBezTo>
                <a:cubicBezTo>
                  <a:pt x="2907906" y="167577"/>
                  <a:pt x="2930522" y="179036"/>
                  <a:pt x="2946615" y="185721"/>
                </a:cubicBezTo>
                <a:cubicBezTo>
                  <a:pt x="2962707" y="193360"/>
                  <a:pt x="2971840" y="197180"/>
                  <a:pt x="2971840" y="197180"/>
                </a:cubicBezTo>
                <a:cubicBezTo>
                  <a:pt x="2971840" y="197180"/>
                  <a:pt x="2980974" y="200999"/>
                  <a:pt x="2996631" y="209116"/>
                </a:cubicBezTo>
                <a:cubicBezTo>
                  <a:pt x="3012289" y="217233"/>
                  <a:pt x="3034470" y="228692"/>
                  <a:pt x="3061435" y="242061"/>
                </a:cubicBezTo>
                <a:cubicBezTo>
                  <a:pt x="3074918" y="249223"/>
                  <a:pt x="3088836" y="256863"/>
                  <a:pt x="3104058" y="265457"/>
                </a:cubicBezTo>
                <a:cubicBezTo>
                  <a:pt x="3118846" y="274051"/>
                  <a:pt x="3134503" y="283123"/>
                  <a:pt x="3151030" y="292672"/>
                </a:cubicBezTo>
                <a:cubicBezTo>
                  <a:pt x="3183215" y="311294"/>
                  <a:pt x="3216269" y="334212"/>
                  <a:pt x="3250193" y="355698"/>
                </a:cubicBezTo>
                <a:cubicBezTo>
                  <a:pt x="3283248" y="378616"/>
                  <a:pt x="3316303" y="401534"/>
                  <a:pt x="3345878" y="424452"/>
                </a:cubicBezTo>
                <a:cubicBezTo>
                  <a:pt x="3375017" y="447848"/>
                  <a:pt x="3403288" y="468857"/>
                  <a:pt x="3425904" y="488433"/>
                </a:cubicBezTo>
                <a:cubicBezTo>
                  <a:pt x="3448520" y="508009"/>
                  <a:pt x="3467657" y="524242"/>
                  <a:pt x="3480705" y="535701"/>
                </a:cubicBezTo>
                <a:cubicBezTo>
                  <a:pt x="3487229" y="541431"/>
                  <a:pt x="3492013" y="546206"/>
                  <a:pt x="3495493" y="549548"/>
                </a:cubicBezTo>
                <a:cubicBezTo>
                  <a:pt x="3498972" y="552413"/>
                  <a:pt x="3500712" y="554322"/>
                  <a:pt x="3500712" y="554322"/>
                </a:cubicBezTo>
                <a:cubicBezTo>
                  <a:pt x="3500712" y="554322"/>
                  <a:pt x="3508105" y="561484"/>
                  <a:pt x="3520718" y="573421"/>
                </a:cubicBezTo>
                <a:cubicBezTo>
                  <a:pt x="3533331" y="585835"/>
                  <a:pt x="3552033" y="602069"/>
                  <a:pt x="3572909" y="624032"/>
                </a:cubicBezTo>
                <a:cubicBezTo>
                  <a:pt x="3614663" y="667004"/>
                  <a:pt x="3669028" y="725732"/>
                  <a:pt x="3718176" y="788757"/>
                </a:cubicBezTo>
                <a:cubicBezTo>
                  <a:pt x="3730788" y="804513"/>
                  <a:pt x="3742966" y="820270"/>
                  <a:pt x="3755144" y="836026"/>
                </a:cubicBezTo>
                <a:cubicBezTo>
                  <a:pt x="3766452" y="851782"/>
                  <a:pt x="3777760" y="867539"/>
                  <a:pt x="3788633" y="882817"/>
                </a:cubicBezTo>
                <a:cubicBezTo>
                  <a:pt x="3799506" y="898096"/>
                  <a:pt x="3810379" y="912898"/>
                  <a:pt x="3819513" y="927222"/>
                </a:cubicBezTo>
                <a:cubicBezTo>
                  <a:pt x="3829081" y="942023"/>
                  <a:pt x="3837780" y="955392"/>
                  <a:pt x="3846043" y="968283"/>
                </a:cubicBezTo>
                <a:cubicBezTo>
                  <a:pt x="3853873" y="981175"/>
                  <a:pt x="3861267" y="992634"/>
                  <a:pt x="3867790" y="1002661"/>
                </a:cubicBezTo>
                <a:cubicBezTo>
                  <a:pt x="3874314" y="1013165"/>
                  <a:pt x="3879534" y="1022714"/>
                  <a:pt x="3883882" y="1029876"/>
                </a:cubicBezTo>
                <a:cubicBezTo>
                  <a:pt x="3892581" y="1045155"/>
                  <a:pt x="3897365" y="1053749"/>
                  <a:pt x="3897365" y="1053749"/>
                </a:cubicBezTo>
                <a:cubicBezTo>
                  <a:pt x="3897365" y="1053749"/>
                  <a:pt x="3902584" y="1062821"/>
                  <a:pt x="3911282" y="1077623"/>
                </a:cubicBezTo>
                <a:cubicBezTo>
                  <a:pt x="3920416" y="1092901"/>
                  <a:pt x="3931289" y="1115342"/>
                  <a:pt x="3945207" y="1142080"/>
                </a:cubicBezTo>
                <a:cubicBezTo>
                  <a:pt x="3951732" y="1155449"/>
                  <a:pt x="3959559" y="1169773"/>
                  <a:pt x="3966953" y="1185529"/>
                </a:cubicBezTo>
                <a:cubicBezTo>
                  <a:pt x="3973913" y="1201286"/>
                  <a:pt x="3981306" y="1217519"/>
                  <a:pt x="3989134" y="1234708"/>
                </a:cubicBezTo>
                <a:cubicBezTo>
                  <a:pt x="4005227" y="1268608"/>
                  <a:pt x="4019579" y="1306328"/>
                  <a:pt x="4034367" y="1343570"/>
                </a:cubicBezTo>
                <a:cubicBezTo>
                  <a:pt x="4041761" y="1362191"/>
                  <a:pt x="4048284" y="1381289"/>
                  <a:pt x="4054808" y="1399910"/>
                </a:cubicBezTo>
                <a:cubicBezTo>
                  <a:pt x="4060897" y="1419009"/>
                  <a:pt x="4067421" y="1437153"/>
                  <a:pt x="4073510" y="1455296"/>
                </a:cubicBezTo>
                <a:cubicBezTo>
                  <a:pt x="4084383" y="1490628"/>
                  <a:pt x="4093518" y="1525006"/>
                  <a:pt x="4101780" y="1553654"/>
                </a:cubicBezTo>
                <a:cubicBezTo>
                  <a:pt x="4109610" y="1582779"/>
                  <a:pt x="4114394" y="1607607"/>
                  <a:pt x="4118743" y="1624796"/>
                </a:cubicBezTo>
                <a:cubicBezTo>
                  <a:pt x="4120483" y="1632913"/>
                  <a:pt x="4122222" y="1639597"/>
                  <a:pt x="4123092" y="1644372"/>
                </a:cubicBezTo>
                <a:cubicBezTo>
                  <a:pt x="4123092" y="1644372"/>
                  <a:pt x="4125701" y="1653921"/>
                  <a:pt x="4128746" y="1671110"/>
                </a:cubicBezTo>
                <a:cubicBezTo>
                  <a:pt x="4132225" y="1688776"/>
                  <a:pt x="4136575" y="1713127"/>
                  <a:pt x="4141794" y="1742729"/>
                </a:cubicBezTo>
                <a:cubicBezTo>
                  <a:pt x="4151797" y="1802412"/>
                  <a:pt x="4161365" y="1881671"/>
                  <a:pt x="4166150" y="1961885"/>
                </a:cubicBezTo>
                <a:cubicBezTo>
                  <a:pt x="4168759" y="2001515"/>
                  <a:pt x="4168759" y="2041622"/>
                  <a:pt x="4170064" y="2078864"/>
                </a:cubicBezTo>
                <a:cubicBezTo>
                  <a:pt x="4170064" y="2110854"/>
                  <a:pt x="4170064" y="2140934"/>
                  <a:pt x="4170064" y="2166240"/>
                </a:cubicBezTo>
                <a:cubicBezTo>
                  <a:pt x="4170064" y="2216851"/>
                  <a:pt x="4170064" y="2250751"/>
                  <a:pt x="4170064" y="2250751"/>
                </a:cubicBezTo>
                <a:lnTo>
                  <a:pt x="4169194" y="2789329"/>
                </a:lnTo>
                <a:lnTo>
                  <a:pt x="4168759" y="3328386"/>
                </a:lnTo>
                <a:lnTo>
                  <a:pt x="4168759" y="3504570"/>
                </a:lnTo>
                <a:lnTo>
                  <a:pt x="4410579" y="3504570"/>
                </a:lnTo>
                <a:lnTo>
                  <a:pt x="4949454" y="3505047"/>
                </a:lnTo>
                <a:lnTo>
                  <a:pt x="5477020" y="3505525"/>
                </a:lnTo>
                <a:lnTo>
                  <a:pt x="6015894" y="3506002"/>
                </a:lnTo>
                <a:lnTo>
                  <a:pt x="6554769" y="3506958"/>
                </a:lnTo>
                <a:lnTo>
                  <a:pt x="7093643" y="3507434"/>
                </a:lnTo>
                <a:lnTo>
                  <a:pt x="7625994" y="3507912"/>
                </a:lnTo>
                <a:lnTo>
                  <a:pt x="8164868" y="3508389"/>
                </a:lnTo>
                <a:lnTo>
                  <a:pt x="8624104" y="3508797"/>
                </a:lnTo>
                <a:lnTo>
                  <a:pt x="8624104" y="4174383"/>
                </a:lnTo>
                <a:lnTo>
                  <a:pt x="8162258" y="4173974"/>
                </a:lnTo>
                <a:lnTo>
                  <a:pt x="7623384" y="4173497"/>
                </a:lnTo>
                <a:lnTo>
                  <a:pt x="7091034" y="4173019"/>
                </a:lnTo>
                <a:lnTo>
                  <a:pt x="6552159" y="4172541"/>
                </a:lnTo>
                <a:lnTo>
                  <a:pt x="6013285" y="4172064"/>
                </a:lnTo>
                <a:lnTo>
                  <a:pt x="5474410" y="4171586"/>
                </a:lnTo>
                <a:lnTo>
                  <a:pt x="4935536" y="4171109"/>
                </a:lnTo>
                <a:lnTo>
                  <a:pt x="4407969" y="4170631"/>
                </a:lnTo>
                <a:lnTo>
                  <a:pt x="4166150" y="4170154"/>
                </a:lnTo>
                <a:lnTo>
                  <a:pt x="4165716" y="4394562"/>
                </a:lnTo>
                <a:lnTo>
                  <a:pt x="4165280" y="4933619"/>
                </a:lnTo>
                <a:lnTo>
                  <a:pt x="4164922" y="5156116"/>
                </a:lnTo>
                <a:lnTo>
                  <a:pt x="3499226" y="5156116"/>
                </a:lnTo>
                <a:lnTo>
                  <a:pt x="3499407" y="4932663"/>
                </a:lnTo>
                <a:lnTo>
                  <a:pt x="3500276" y="4394085"/>
                </a:lnTo>
                <a:lnTo>
                  <a:pt x="3500276" y="4169676"/>
                </a:lnTo>
                <a:lnTo>
                  <a:pt x="3330220" y="4169676"/>
                </a:lnTo>
                <a:lnTo>
                  <a:pt x="2795260" y="4168722"/>
                </a:lnTo>
                <a:lnTo>
                  <a:pt x="2256385" y="4168244"/>
                </a:lnTo>
                <a:cubicBezTo>
                  <a:pt x="2256385" y="4168244"/>
                  <a:pt x="2222461" y="4168244"/>
                  <a:pt x="2172009" y="4168244"/>
                </a:cubicBezTo>
                <a:cubicBezTo>
                  <a:pt x="2146784" y="4168244"/>
                  <a:pt x="2117209" y="4168244"/>
                  <a:pt x="2085894" y="4168244"/>
                </a:cubicBezTo>
                <a:cubicBezTo>
                  <a:pt x="2049795" y="4167767"/>
                  <a:pt x="2008477" y="4166812"/>
                  <a:pt x="1968899" y="4165379"/>
                </a:cubicBezTo>
                <a:cubicBezTo>
                  <a:pt x="1928885" y="4162037"/>
                  <a:pt x="1888872" y="4159650"/>
                  <a:pt x="1851903" y="4155353"/>
                </a:cubicBezTo>
                <a:cubicBezTo>
                  <a:pt x="1814500" y="4150100"/>
                  <a:pt x="1779706" y="4146759"/>
                  <a:pt x="1749696" y="4141506"/>
                </a:cubicBezTo>
                <a:cubicBezTo>
                  <a:pt x="1720121" y="4136254"/>
                  <a:pt x="1695765" y="4131479"/>
                  <a:pt x="1678368" y="4128615"/>
                </a:cubicBezTo>
                <a:cubicBezTo>
                  <a:pt x="1660970" y="4125750"/>
                  <a:pt x="1651402" y="4122885"/>
                  <a:pt x="1651402" y="4122885"/>
                </a:cubicBezTo>
                <a:cubicBezTo>
                  <a:pt x="1651402" y="4122885"/>
                  <a:pt x="1641399" y="4120975"/>
                  <a:pt x="1624437" y="4117156"/>
                </a:cubicBezTo>
                <a:cubicBezTo>
                  <a:pt x="1607039" y="4112858"/>
                  <a:pt x="1582683" y="4107607"/>
                  <a:pt x="1553543" y="4099967"/>
                </a:cubicBezTo>
                <a:cubicBezTo>
                  <a:pt x="1524403" y="4091850"/>
                  <a:pt x="1490914" y="4082778"/>
                  <a:pt x="1454815" y="4071796"/>
                </a:cubicBezTo>
                <a:cubicBezTo>
                  <a:pt x="1436983" y="4065590"/>
                  <a:pt x="1418716" y="4059382"/>
                  <a:pt x="1400014" y="4053175"/>
                </a:cubicBezTo>
                <a:cubicBezTo>
                  <a:pt x="1380877" y="4046492"/>
                  <a:pt x="1362175" y="4040284"/>
                  <a:pt x="1343474" y="4032644"/>
                </a:cubicBezTo>
                <a:cubicBezTo>
                  <a:pt x="1306070" y="4017843"/>
                  <a:pt x="1268666" y="4003997"/>
                  <a:pt x="1234742" y="3987764"/>
                </a:cubicBezTo>
                <a:cubicBezTo>
                  <a:pt x="1217780" y="3979646"/>
                  <a:pt x="1201253" y="3972006"/>
                  <a:pt x="1185160" y="3964845"/>
                </a:cubicBezTo>
                <a:cubicBezTo>
                  <a:pt x="1169938" y="3958161"/>
                  <a:pt x="1155585" y="3950043"/>
                  <a:pt x="1142102" y="3943359"/>
                </a:cubicBezTo>
                <a:cubicBezTo>
                  <a:pt x="1088171" y="3916621"/>
                  <a:pt x="1053812" y="3895612"/>
                  <a:pt x="1053812" y="3895612"/>
                </a:cubicBezTo>
                <a:cubicBezTo>
                  <a:pt x="1053812" y="3895612"/>
                  <a:pt x="1045114" y="3890360"/>
                  <a:pt x="1029891" y="3881766"/>
                </a:cubicBezTo>
                <a:cubicBezTo>
                  <a:pt x="1022497" y="3877469"/>
                  <a:pt x="1013364" y="3872217"/>
                  <a:pt x="1002926" y="3866010"/>
                </a:cubicBezTo>
                <a:cubicBezTo>
                  <a:pt x="992488" y="3859803"/>
                  <a:pt x="980744" y="3852163"/>
                  <a:pt x="968132" y="3844046"/>
                </a:cubicBezTo>
                <a:cubicBezTo>
                  <a:pt x="942906" y="3827813"/>
                  <a:pt x="912896" y="3809191"/>
                  <a:pt x="882886" y="3786751"/>
                </a:cubicBezTo>
                <a:cubicBezTo>
                  <a:pt x="867229" y="3776247"/>
                  <a:pt x="851571" y="3764787"/>
                  <a:pt x="835479" y="3753328"/>
                </a:cubicBezTo>
                <a:cubicBezTo>
                  <a:pt x="820256" y="3741392"/>
                  <a:pt x="804164" y="3728978"/>
                  <a:pt x="788507" y="3716563"/>
                </a:cubicBezTo>
                <a:cubicBezTo>
                  <a:pt x="725442" y="3667385"/>
                  <a:pt x="666727" y="3612954"/>
                  <a:pt x="623669" y="3570938"/>
                </a:cubicBezTo>
                <a:cubicBezTo>
                  <a:pt x="601488" y="3550406"/>
                  <a:pt x="584961" y="3531308"/>
                  <a:pt x="572783" y="3518894"/>
                </a:cubicBezTo>
                <a:cubicBezTo>
                  <a:pt x="567129" y="3513164"/>
                  <a:pt x="562345" y="3507912"/>
                  <a:pt x="558865" y="3504570"/>
                </a:cubicBezTo>
                <a:cubicBezTo>
                  <a:pt x="558865" y="3504570"/>
                  <a:pt x="552342" y="3497408"/>
                  <a:pt x="540163" y="3484516"/>
                </a:cubicBezTo>
                <a:cubicBezTo>
                  <a:pt x="528855" y="3471147"/>
                  <a:pt x="512328" y="3452526"/>
                  <a:pt x="492756" y="3430085"/>
                </a:cubicBezTo>
                <a:cubicBezTo>
                  <a:pt x="453613" y="3384249"/>
                  <a:pt x="404901" y="3320269"/>
                  <a:pt x="359234" y="3254379"/>
                </a:cubicBezTo>
                <a:cubicBezTo>
                  <a:pt x="337053" y="3221434"/>
                  <a:pt x="315741" y="3187534"/>
                  <a:pt x="295735" y="3155544"/>
                </a:cubicBezTo>
                <a:cubicBezTo>
                  <a:pt x="277468" y="3123076"/>
                  <a:pt x="259201" y="3092519"/>
                  <a:pt x="245283" y="3066258"/>
                </a:cubicBezTo>
                <a:cubicBezTo>
                  <a:pt x="231800" y="3039520"/>
                  <a:pt x="220057" y="3017079"/>
                  <a:pt x="212229" y="3001323"/>
                </a:cubicBezTo>
                <a:cubicBezTo>
                  <a:pt x="203965" y="2986044"/>
                  <a:pt x="200051" y="2976972"/>
                  <a:pt x="200051" y="2976972"/>
                </a:cubicBezTo>
                <a:cubicBezTo>
                  <a:pt x="200051" y="2976972"/>
                  <a:pt x="196136" y="2967423"/>
                  <a:pt x="188743" y="2951667"/>
                </a:cubicBezTo>
                <a:cubicBezTo>
                  <a:pt x="181784" y="2935433"/>
                  <a:pt x="170910" y="2912992"/>
                  <a:pt x="159602" y="2885299"/>
                </a:cubicBezTo>
                <a:cubicBezTo>
                  <a:pt x="148294" y="2857607"/>
                  <a:pt x="135247" y="2824662"/>
                  <a:pt x="122199" y="2789329"/>
                </a:cubicBezTo>
                <a:cubicBezTo>
                  <a:pt x="116110" y="2771664"/>
                  <a:pt x="110021" y="2753042"/>
                  <a:pt x="103497" y="2734421"/>
                </a:cubicBezTo>
                <a:cubicBezTo>
                  <a:pt x="97408" y="2715800"/>
                  <a:pt x="90884" y="2696701"/>
                  <a:pt x="85665" y="2677603"/>
                </a:cubicBezTo>
                <a:cubicBezTo>
                  <a:pt x="74792" y="2638929"/>
                  <a:pt x="63483" y="2600254"/>
                  <a:pt x="55655" y="2563490"/>
                </a:cubicBezTo>
                <a:cubicBezTo>
                  <a:pt x="51306" y="2545345"/>
                  <a:pt x="47391" y="2527202"/>
                  <a:pt x="43477" y="2510491"/>
                </a:cubicBezTo>
                <a:cubicBezTo>
                  <a:pt x="39997" y="2493779"/>
                  <a:pt x="37388" y="2477546"/>
                  <a:pt x="34778" y="2462744"/>
                </a:cubicBezTo>
                <a:cubicBezTo>
                  <a:pt x="29559" y="2433142"/>
                  <a:pt x="24775" y="2408314"/>
                  <a:pt x="22165" y="2391125"/>
                </a:cubicBezTo>
                <a:cubicBezTo>
                  <a:pt x="19991" y="2373936"/>
                  <a:pt x="18686" y="2363909"/>
                  <a:pt x="18686" y="2363909"/>
                </a:cubicBezTo>
                <a:cubicBezTo>
                  <a:pt x="18686" y="2363909"/>
                  <a:pt x="17381" y="2353883"/>
                  <a:pt x="15642" y="2336694"/>
                </a:cubicBezTo>
                <a:cubicBezTo>
                  <a:pt x="13467" y="2319505"/>
                  <a:pt x="9553" y="2294200"/>
                  <a:pt x="7813" y="2264597"/>
                </a:cubicBezTo>
                <a:cubicBezTo>
                  <a:pt x="2594" y="2204437"/>
                  <a:pt x="-1321" y="2124700"/>
                  <a:pt x="419" y="2044486"/>
                </a:cubicBezTo>
                <a:cubicBezTo>
                  <a:pt x="854" y="2024910"/>
                  <a:pt x="1724" y="2004857"/>
                  <a:pt x="2159" y="1985281"/>
                </a:cubicBezTo>
                <a:cubicBezTo>
                  <a:pt x="2594" y="1965227"/>
                  <a:pt x="4768" y="1946129"/>
                  <a:pt x="6073" y="1927508"/>
                </a:cubicBezTo>
                <a:cubicBezTo>
                  <a:pt x="7378" y="1908409"/>
                  <a:pt x="9118" y="1890265"/>
                  <a:pt x="10422" y="1873077"/>
                </a:cubicBezTo>
                <a:cubicBezTo>
                  <a:pt x="11727" y="1855888"/>
                  <a:pt x="14337" y="1840132"/>
                  <a:pt x="16076" y="1824853"/>
                </a:cubicBezTo>
                <a:cubicBezTo>
                  <a:pt x="22600" y="1765170"/>
                  <a:pt x="30864" y="1726018"/>
                  <a:pt x="30864" y="1726018"/>
                </a:cubicBezTo>
                <a:cubicBezTo>
                  <a:pt x="30864" y="1726018"/>
                  <a:pt x="32604" y="1715991"/>
                  <a:pt x="35648" y="1698803"/>
                </a:cubicBezTo>
                <a:cubicBezTo>
                  <a:pt x="38693" y="1681614"/>
                  <a:pt x="43477" y="1656786"/>
                  <a:pt x="50436" y="1627661"/>
                </a:cubicBezTo>
                <a:cubicBezTo>
                  <a:pt x="57395" y="1598535"/>
                  <a:pt x="64353" y="1564158"/>
                  <a:pt x="75227" y="1527871"/>
                </a:cubicBezTo>
                <a:cubicBezTo>
                  <a:pt x="80446" y="1509727"/>
                  <a:pt x="85665" y="1491106"/>
                  <a:pt x="91319" y="1472007"/>
                </a:cubicBezTo>
                <a:cubicBezTo>
                  <a:pt x="96538" y="1452909"/>
                  <a:pt x="103497" y="1434288"/>
                  <a:pt x="110021" y="1415189"/>
                </a:cubicBezTo>
                <a:cubicBezTo>
                  <a:pt x="116545" y="1396091"/>
                  <a:pt x="122634" y="1376992"/>
                  <a:pt x="129592" y="1358371"/>
                </a:cubicBezTo>
                <a:cubicBezTo>
                  <a:pt x="136986" y="1340228"/>
                  <a:pt x="143945" y="1322084"/>
                  <a:pt x="150904" y="1304418"/>
                </a:cubicBezTo>
                <a:cubicBezTo>
                  <a:pt x="163952" y="1269563"/>
                  <a:pt x="179174" y="1238050"/>
                  <a:pt x="191352" y="1210357"/>
                </a:cubicBezTo>
                <a:cubicBezTo>
                  <a:pt x="203530" y="1182665"/>
                  <a:pt x="215273" y="1160701"/>
                  <a:pt x="223102" y="1144945"/>
                </a:cubicBezTo>
                <a:cubicBezTo>
                  <a:pt x="231365" y="1129189"/>
                  <a:pt x="235715" y="1120117"/>
                  <a:pt x="235715" y="1120117"/>
                </a:cubicBezTo>
                <a:cubicBezTo>
                  <a:pt x="237889" y="1116775"/>
                  <a:pt x="239629" y="1112955"/>
                  <a:pt x="242238" y="1108180"/>
                </a:cubicBezTo>
                <a:cubicBezTo>
                  <a:pt x="250067" y="1092424"/>
                  <a:pt x="262680" y="1070938"/>
                  <a:pt x="277468" y="1044678"/>
                </a:cubicBezTo>
                <a:cubicBezTo>
                  <a:pt x="285296" y="1031786"/>
                  <a:pt x="293125" y="1017940"/>
                  <a:pt x="301823" y="1002661"/>
                </a:cubicBezTo>
                <a:cubicBezTo>
                  <a:pt x="310957" y="988337"/>
                  <a:pt x="320960" y="973058"/>
                  <a:pt x="330964" y="957302"/>
                </a:cubicBezTo>
                <a:cubicBezTo>
                  <a:pt x="341402" y="941545"/>
                  <a:pt x="351405" y="924834"/>
                  <a:pt x="362713" y="909078"/>
                </a:cubicBezTo>
                <a:cubicBezTo>
                  <a:pt x="374021" y="892844"/>
                  <a:pt x="385764" y="876133"/>
                  <a:pt x="397507" y="859899"/>
                </a:cubicBezTo>
                <a:lnTo>
                  <a:pt x="414905" y="835549"/>
                </a:lnTo>
                <a:cubicBezTo>
                  <a:pt x="421428" y="827909"/>
                  <a:pt x="427517" y="820270"/>
                  <a:pt x="433606" y="812153"/>
                </a:cubicBezTo>
                <a:cubicBezTo>
                  <a:pt x="445784" y="796874"/>
                  <a:pt x="457962" y="781595"/>
                  <a:pt x="469270" y="766794"/>
                </a:cubicBezTo>
                <a:cubicBezTo>
                  <a:pt x="493191" y="737669"/>
                  <a:pt x="516677" y="711886"/>
                  <a:pt x="536249" y="688967"/>
                </a:cubicBezTo>
                <a:cubicBezTo>
                  <a:pt x="556256" y="666526"/>
                  <a:pt x="573653" y="649338"/>
                  <a:pt x="585831" y="636446"/>
                </a:cubicBezTo>
                <a:cubicBezTo>
                  <a:pt x="598009" y="623555"/>
                  <a:pt x="604968" y="616393"/>
                  <a:pt x="604968" y="616393"/>
                </a:cubicBezTo>
                <a:cubicBezTo>
                  <a:pt x="604968" y="616393"/>
                  <a:pt x="611927" y="609231"/>
                  <a:pt x="624539" y="596817"/>
                </a:cubicBezTo>
                <a:cubicBezTo>
                  <a:pt x="637587" y="584880"/>
                  <a:pt x="655419" y="567692"/>
                  <a:pt x="677600" y="546683"/>
                </a:cubicBezTo>
                <a:cubicBezTo>
                  <a:pt x="699347" y="526152"/>
                  <a:pt x="726312" y="504189"/>
                  <a:pt x="754582" y="479361"/>
                </a:cubicBezTo>
                <a:cubicBezTo>
                  <a:pt x="783723" y="455965"/>
                  <a:pt x="815472" y="430659"/>
                  <a:pt x="847222" y="406786"/>
                </a:cubicBezTo>
                <a:cubicBezTo>
                  <a:pt x="912026" y="359995"/>
                  <a:pt x="979005" y="315591"/>
                  <a:pt x="1031196" y="285988"/>
                </a:cubicBezTo>
                <a:cubicBezTo>
                  <a:pt x="1057292" y="271187"/>
                  <a:pt x="1079038" y="258295"/>
                  <a:pt x="1094260" y="249701"/>
                </a:cubicBezTo>
                <a:cubicBezTo>
                  <a:pt x="1109918" y="241584"/>
                  <a:pt x="1118616" y="237287"/>
                  <a:pt x="1118616" y="237287"/>
                </a:cubicBezTo>
                <a:cubicBezTo>
                  <a:pt x="1118616" y="237287"/>
                  <a:pt x="1127750" y="232512"/>
                  <a:pt x="1143407" y="224873"/>
                </a:cubicBezTo>
                <a:cubicBezTo>
                  <a:pt x="1159065" y="216756"/>
                  <a:pt x="1181246" y="204819"/>
                  <a:pt x="1208646" y="192883"/>
                </a:cubicBezTo>
                <a:cubicBezTo>
                  <a:pt x="1263447" y="167577"/>
                  <a:pt x="1337385" y="136064"/>
                  <a:pt x="1413497" y="111236"/>
                </a:cubicBezTo>
                <a:cubicBezTo>
                  <a:pt x="1432634" y="104552"/>
                  <a:pt x="1451770" y="98345"/>
                  <a:pt x="1470037" y="92138"/>
                </a:cubicBezTo>
                <a:cubicBezTo>
                  <a:pt x="1489174" y="86886"/>
                  <a:pt x="1507876" y="81633"/>
                  <a:pt x="1526143" y="76381"/>
                </a:cubicBezTo>
                <a:cubicBezTo>
                  <a:pt x="1562242" y="65400"/>
                  <a:pt x="1596601" y="58238"/>
                  <a:pt x="1625741" y="51076"/>
                </a:cubicBezTo>
                <a:cubicBezTo>
                  <a:pt x="1640529" y="47734"/>
                  <a:pt x="1654012" y="44869"/>
                  <a:pt x="1665755" y="42004"/>
                </a:cubicBezTo>
                <a:cubicBezTo>
                  <a:pt x="1677932" y="39617"/>
                  <a:pt x="1688371" y="37707"/>
                  <a:pt x="1697069" y="36275"/>
                </a:cubicBezTo>
                <a:cubicBezTo>
                  <a:pt x="1714466" y="33410"/>
                  <a:pt x="1724470" y="31500"/>
                  <a:pt x="1724470" y="31500"/>
                </a:cubicBezTo>
                <a:cubicBezTo>
                  <a:pt x="1724470" y="31500"/>
                  <a:pt x="1734038" y="30067"/>
                  <a:pt x="1751435" y="26725"/>
                </a:cubicBezTo>
                <a:cubicBezTo>
                  <a:pt x="1768832" y="23383"/>
                  <a:pt x="1793623" y="20996"/>
                  <a:pt x="1823198" y="16699"/>
                </a:cubicBezTo>
                <a:cubicBezTo>
                  <a:pt x="1838421" y="15266"/>
                  <a:pt x="1854513" y="12879"/>
                  <a:pt x="1871475" y="10969"/>
                </a:cubicBezTo>
                <a:cubicBezTo>
                  <a:pt x="1888872" y="9537"/>
                  <a:pt x="1907139" y="8104"/>
                  <a:pt x="1925841" y="6672"/>
                </a:cubicBezTo>
                <a:cubicBezTo>
                  <a:pt x="1944108" y="5239"/>
                  <a:pt x="1963680" y="3807"/>
                  <a:pt x="1983251" y="2375"/>
                </a:cubicBezTo>
                <a:cubicBezTo>
                  <a:pt x="2003258" y="1897"/>
                  <a:pt x="2022830" y="1420"/>
                  <a:pt x="2042836" y="942"/>
                </a:cubicBezTo>
                <a:close/>
              </a:path>
            </a:pathLst>
          </a:custGeom>
          <a:solidFill>
            <a:srgbClr val="2C3E50"/>
          </a:solidFill>
          <a:ln w="12700">
            <a:miter lim="400000"/>
          </a:ln>
        </p:spPr>
        <p:txBody>
          <a:bodyPr wrap="square" lIns="38100" tIns="38100" rIns="38100" bIns="38100" anchor="ctr">
            <a:noAutofit/>
          </a:bodyPr>
          <a:lstStyle/>
          <a:p>
            <a:pPr>
              <a:defRPr sz="3000">
                <a:solidFill>
                  <a:srgbClr val="FFFFFF"/>
                </a:solidFill>
                <a:effectLst>
                  <a:outerShdw blurRad="38100" dist="12700" dir="5400000" rotWithShape="0">
                    <a:srgbClr val="000000">
                      <a:alpha val="50000"/>
                    </a:srgbClr>
                  </a:outerShdw>
                </a:effectLst>
              </a:defRPr>
            </a:pPr>
            <a:endParaRPr sz="3000"/>
          </a:p>
        </p:txBody>
      </p:sp>
      <p:sp>
        <p:nvSpPr>
          <p:cNvPr id="9" name="Pentagon 8">
            <a:extLst>
              <a:ext uri="{FF2B5EF4-FFF2-40B4-BE49-F238E27FC236}">
                <a16:creationId xmlns:a16="http://schemas.microsoft.com/office/drawing/2014/main" id="{361DF02A-C2B7-427B-95F1-7F379E9DBAAD}"/>
              </a:ext>
            </a:extLst>
          </p:cNvPr>
          <p:cNvSpPr/>
          <p:nvPr/>
        </p:nvSpPr>
        <p:spPr>
          <a:xfrm rot="10800000">
            <a:off x="4644876" y="1374441"/>
            <a:ext cx="5667523" cy="554691"/>
          </a:xfrm>
          <a:prstGeom prst="homePlate">
            <a:avLst/>
          </a:prstGeom>
          <a:solidFill>
            <a:schemeClr val="accent6">
              <a:lumMod val="75000"/>
            </a:schemeClr>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8">
            <a:extLst>
              <a:ext uri="{FF2B5EF4-FFF2-40B4-BE49-F238E27FC236}">
                <a16:creationId xmlns:a16="http://schemas.microsoft.com/office/drawing/2014/main" id="{2251EFFF-F339-498C-9717-BE4E44D4D9A8}"/>
              </a:ext>
            </a:extLst>
          </p:cNvPr>
          <p:cNvSpPr/>
          <p:nvPr/>
        </p:nvSpPr>
        <p:spPr>
          <a:xfrm>
            <a:off x="5432277" y="1975646"/>
            <a:ext cx="4886960" cy="2431435"/>
          </a:xfrm>
          <a:prstGeom prst="rect">
            <a:avLst/>
          </a:prstGeom>
        </p:spPr>
        <p:txBody>
          <a:bodyPr wrap="square">
            <a:spAutoFit/>
          </a:bodyPr>
          <a:lstStyle/>
          <a:p>
            <a:pPr algn="just">
              <a:spcAft>
                <a:spcPts val="1200"/>
              </a:spcAft>
            </a:pPr>
            <a:r>
              <a:rPr lang="es-ES" sz="1900" noProof="1"/>
              <a:t>Evaluar el comportamiento de las mezclas asfálticas abiertas y cerradas en función del cambio de temperatura y humedad mediante el uso de sensores acoplados a un sistema de control de recopilación de datos simultáneamente con un software de asistencia remota, para determinar el desempeño de la capa de rodadura de un pavimento flexible.</a:t>
            </a:r>
          </a:p>
        </p:txBody>
      </p:sp>
      <p:pic>
        <p:nvPicPr>
          <p:cNvPr id="12" name="Google Shape;111;p12" descr="Resultado de imagen para carrera de ingenieria civil espe">
            <a:extLst>
              <a:ext uri="{FF2B5EF4-FFF2-40B4-BE49-F238E27FC236}">
                <a16:creationId xmlns:a16="http://schemas.microsoft.com/office/drawing/2014/main" id="{CF27CF97-17B7-4C07-8622-611F78C91AA4}"/>
              </a:ext>
            </a:extLst>
          </p:cNvPr>
          <p:cNvPicPr preferRelativeResize="0"/>
          <p:nvPr/>
        </p:nvPicPr>
        <p:blipFill rotWithShape="1">
          <a:blip r:embed="rId3">
            <a:alphaModFix/>
          </a:blip>
          <a:srcRect/>
          <a:stretch/>
        </p:blipFill>
        <p:spPr>
          <a:xfrm>
            <a:off x="97905" y="66185"/>
            <a:ext cx="1104854" cy="1021933"/>
          </a:xfrm>
          <a:prstGeom prst="rect">
            <a:avLst/>
          </a:prstGeom>
          <a:noFill/>
          <a:ln>
            <a:noFill/>
          </a:ln>
        </p:spPr>
      </p:pic>
      <p:pic>
        <p:nvPicPr>
          <p:cNvPr id="13" name="Imagen 12">
            <a:extLst>
              <a:ext uri="{FF2B5EF4-FFF2-40B4-BE49-F238E27FC236}">
                <a16:creationId xmlns:a16="http://schemas.microsoft.com/office/drawing/2014/main" id="{82AECD04-12D2-456E-B3F3-C87DB6F9C1A7}"/>
              </a:ext>
            </a:extLst>
          </p:cNvPr>
          <p:cNvPicPr>
            <a:picLocks noChangeAspect="1"/>
          </p:cNvPicPr>
          <p:nvPr/>
        </p:nvPicPr>
        <p:blipFill>
          <a:blip r:embed="rId4"/>
          <a:stretch>
            <a:fillRect/>
          </a:stretch>
        </p:blipFill>
        <p:spPr>
          <a:xfrm>
            <a:off x="10988679" y="-33424"/>
            <a:ext cx="1203321" cy="1121542"/>
          </a:xfrm>
          <a:prstGeom prst="rect">
            <a:avLst/>
          </a:prstGeom>
        </p:spPr>
      </p:pic>
      <p:sp>
        <p:nvSpPr>
          <p:cNvPr id="14" name="TextBox 6">
            <a:extLst>
              <a:ext uri="{FF2B5EF4-FFF2-40B4-BE49-F238E27FC236}">
                <a16:creationId xmlns:a16="http://schemas.microsoft.com/office/drawing/2014/main" id="{2EAFBF6A-1A0B-4FEE-9449-F8FB552C041C}"/>
              </a:ext>
            </a:extLst>
          </p:cNvPr>
          <p:cNvSpPr txBox="1"/>
          <p:nvPr/>
        </p:nvSpPr>
        <p:spPr>
          <a:xfrm>
            <a:off x="1886865" y="2435688"/>
            <a:ext cx="2603485" cy="1200329"/>
          </a:xfrm>
          <a:prstGeom prst="rect">
            <a:avLst/>
          </a:prstGeom>
          <a:noFill/>
        </p:spPr>
        <p:txBody>
          <a:bodyPr wrap="square" rtlCol="0" anchor="b">
            <a:spAutoFit/>
          </a:bodyPr>
          <a:lstStyle/>
          <a:p>
            <a:pPr algn="ctr"/>
            <a:r>
              <a:rPr lang="en-US" sz="3600" b="1" cap="all" noProof="1">
                <a:solidFill>
                  <a:schemeClr val="bg1"/>
                </a:solidFill>
              </a:rPr>
              <a:t>OBJETIVO GENERAL</a:t>
            </a:r>
          </a:p>
        </p:txBody>
      </p:sp>
    </p:spTree>
    <p:extLst>
      <p:ext uri="{BB962C8B-B14F-4D97-AF65-F5344CB8AC3E}">
        <p14:creationId xmlns:p14="http://schemas.microsoft.com/office/powerpoint/2010/main" val="34682423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84933120-BB2F-4D50-AA65-7A36AC93CA64}"/>
              </a:ext>
            </a:extLst>
          </p:cNvPr>
          <p:cNvSpPr>
            <a:spLocks noGrp="1"/>
          </p:cNvSpPr>
          <p:nvPr>
            <p:ph type="sldNum" sz="quarter" idx="12"/>
          </p:nvPr>
        </p:nvSpPr>
        <p:spPr/>
        <p:txBody>
          <a:bodyPr/>
          <a:lstStyle/>
          <a:p>
            <a:fld id="{5A745FF5-85E7-44FB-BA6C-21F3DA7B9E3F}" type="slidenum">
              <a:rPr lang="es-EC" smtClean="0">
                <a:solidFill>
                  <a:prstClr val="black">
                    <a:tint val="75000"/>
                  </a:prstClr>
                </a:solidFill>
              </a:rPr>
              <a:pPr/>
              <a:t>9</a:t>
            </a:fld>
            <a:endParaRPr lang="es-EC" dirty="0">
              <a:solidFill>
                <a:prstClr val="black">
                  <a:tint val="75000"/>
                </a:prstClr>
              </a:solidFill>
            </a:endParaRPr>
          </a:p>
        </p:txBody>
      </p:sp>
      <p:sp>
        <p:nvSpPr>
          <p:cNvPr id="6" name="Shape">
            <a:extLst>
              <a:ext uri="{FF2B5EF4-FFF2-40B4-BE49-F238E27FC236}">
                <a16:creationId xmlns:a16="http://schemas.microsoft.com/office/drawing/2014/main" id="{A009467C-AC54-4101-8FD4-5FF964D33EE7}"/>
              </a:ext>
            </a:extLst>
          </p:cNvPr>
          <p:cNvSpPr/>
          <p:nvPr/>
        </p:nvSpPr>
        <p:spPr>
          <a:xfrm>
            <a:off x="6931082" y="603251"/>
            <a:ext cx="4456671" cy="5651497"/>
          </a:xfrm>
          <a:custGeom>
            <a:avLst/>
            <a:gdLst/>
            <a:ahLst/>
            <a:cxnLst>
              <a:cxn ang="0">
                <a:pos x="wd2" y="hd2"/>
              </a:cxn>
              <a:cxn ang="5400000">
                <a:pos x="wd2" y="hd2"/>
              </a:cxn>
              <a:cxn ang="10800000">
                <a:pos x="wd2" y="hd2"/>
              </a:cxn>
              <a:cxn ang="16200000">
                <a:pos x="wd2" y="hd2"/>
              </a:cxn>
            </a:cxnLst>
            <a:rect l="0" t="0" r="r" b="b"/>
            <a:pathLst>
              <a:path w="18573" h="21600" extrusionOk="0">
                <a:moveTo>
                  <a:pt x="15973" y="9217"/>
                </a:moveTo>
                <a:cubicBezTo>
                  <a:pt x="9792" y="6018"/>
                  <a:pt x="6535" y="4129"/>
                  <a:pt x="8727" y="3169"/>
                </a:cubicBezTo>
                <a:cubicBezTo>
                  <a:pt x="10918" y="2209"/>
                  <a:pt x="12034" y="1969"/>
                  <a:pt x="10849" y="1153"/>
                </a:cubicBezTo>
                <a:cubicBezTo>
                  <a:pt x="9665" y="337"/>
                  <a:pt x="10170" y="161"/>
                  <a:pt x="10859" y="1"/>
                </a:cubicBezTo>
                <a:lnTo>
                  <a:pt x="10310" y="1"/>
                </a:lnTo>
                <a:cubicBezTo>
                  <a:pt x="10310" y="16"/>
                  <a:pt x="10299" y="30"/>
                  <a:pt x="10281" y="36"/>
                </a:cubicBezTo>
                <a:cubicBezTo>
                  <a:pt x="10141" y="83"/>
                  <a:pt x="9995" y="134"/>
                  <a:pt x="9887" y="202"/>
                </a:cubicBezTo>
                <a:cubicBezTo>
                  <a:pt x="9878" y="208"/>
                  <a:pt x="9868" y="210"/>
                  <a:pt x="9858" y="210"/>
                </a:cubicBezTo>
                <a:cubicBezTo>
                  <a:pt x="9843" y="210"/>
                  <a:pt x="9830" y="205"/>
                  <a:pt x="9821" y="195"/>
                </a:cubicBezTo>
                <a:cubicBezTo>
                  <a:pt x="9805" y="179"/>
                  <a:pt x="9809" y="154"/>
                  <a:pt x="9829" y="142"/>
                </a:cubicBezTo>
                <a:cubicBezTo>
                  <a:pt x="9919" y="85"/>
                  <a:pt x="10029" y="40"/>
                  <a:pt x="10142" y="0"/>
                </a:cubicBezTo>
                <a:lnTo>
                  <a:pt x="9835" y="0"/>
                </a:lnTo>
                <a:cubicBezTo>
                  <a:pt x="9146" y="160"/>
                  <a:pt x="8651" y="336"/>
                  <a:pt x="9835" y="1152"/>
                </a:cubicBezTo>
                <a:cubicBezTo>
                  <a:pt x="11019" y="1968"/>
                  <a:pt x="8958" y="2170"/>
                  <a:pt x="6792" y="3168"/>
                </a:cubicBezTo>
                <a:cubicBezTo>
                  <a:pt x="5055" y="3968"/>
                  <a:pt x="6170" y="6288"/>
                  <a:pt x="12448" y="9360"/>
                </a:cubicBezTo>
                <a:cubicBezTo>
                  <a:pt x="18726" y="12431"/>
                  <a:pt x="9121" y="17807"/>
                  <a:pt x="0" y="21599"/>
                </a:cubicBezTo>
                <a:lnTo>
                  <a:pt x="4591" y="21599"/>
                </a:lnTo>
                <a:cubicBezTo>
                  <a:pt x="4591" y="21585"/>
                  <a:pt x="4601" y="21572"/>
                  <a:pt x="4618" y="21565"/>
                </a:cubicBezTo>
                <a:cubicBezTo>
                  <a:pt x="4620" y="21564"/>
                  <a:pt x="4805" y="21491"/>
                  <a:pt x="5121" y="21356"/>
                </a:cubicBezTo>
                <a:cubicBezTo>
                  <a:pt x="5144" y="21346"/>
                  <a:pt x="5173" y="21353"/>
                  <a:pt x="5185" y="21373"/>
                </a:cubicBezTo>
                <a:cubicBezTo>
                  <a:pt x="5197" y="21391"/>
                  <a:pt x="5189" y="21415"/>
                  <a:pt x="5164" y="21424"/>
                </a:cubicBezTo>
                <a:cubicBezTo>
                  <a:pt x="4972" y="21506"/>
                  <a:pt x="4827" y="21566"/>
                  <a:pt x="4743" y="21600"/>
                </a:cubicBezTo>
                <a:lnTo>
                  <a:pt x="8509" y="21600"/>
                </a:lnTo>
                <a:cubicBezTo>
                  <a:pt x="17631" y="17808"/>
                  <a:pt x="21600" y="12128"/>
                  <a:pt x="15973" y="9217"/>
                </a:cubicBezTo>
                <a:close/>
                <a:moveTo>
                  <a:pt x="10117" y="950"/>
                </a:moveTo>
                <a:cubicBezTo>
                  <a:pt x="10107" y="957"/>
                  <a:pt x="10095" y="961"/>
                  <a:pt x="10084" y="961"/>
                </a:cubicBezTo>
                <a:cubicBezTo>
                  <a:pt x="10072" y="961"/>
                  <a:pt x="10060" y="957"/>
                  <a:pt x="10051" y="949"/>
                </a:cubicBezTo>
                <a:cubicBezTo>
                  <a:pt x="9871" y="801"/>
                  <a:pt x="9747" y="689"/>
                  <a:pt x="9681" y="591"/>
                </a:cubicBezTo>
                <a:cubicBezTo>
                  <a:pt x="9669" y="572"/>
                  <a:pt x="9677" y="549"/>
                  <a:pt x="9700" y="539"/>
                </a:cubicBezTo>
                <a:cubicBezTo>
                  <a:pt x="9723" y="529"/>
                  <a:pt x="9752" y="536"/>
                  <a:pt x="9764" y="555"/>
                </a:cubicBezTo>
                <a:cubicBezTo>
                  <a:pt x="9831" y="655"/>
                  <a:pt x="9982" y="783"/>
                  <a:pt x="10118" y="896"/>
                </a:cubicBezTo>
                <a:cubicBezTo>
                  <a:pt x="10136" y="911"/>
                  <a:pt x="10136" y="935"/>
                  <a:pt x="10117" y="950"/>
                </a:cubicBezTo>
                <a:close/>
                <a:moveTo>
                  <a:pt x="10443" y="1224"/>
                </a:moveTo>
                <a:cubicBezTo>
                  <a:pt x="10463" y="1211"/>
                  <a:pt x="10493" y="1212"/>
                  <a:pt x="10510" y="1228"/>
                </a:cubicBezTo>
                <a:cubicBezTo>
                  <a:pt x="10669" y="1376"/>
                  <a:pt x="10752" y="1488"/>
                  <a:pt x="10771" y="1582"/>
                </a:cubicBezTo>
                <a:cubicBezTo>
                  <a:pt x="10775" y="1601"/>
                  <a:pt x="10777" y="1620"/>
                  <a:pt x="10777" y="1638"/>
                </a:cubicBezTo>
                <a:lnTo>
                  <a:pt x="10777" y="1651"/>
                </a:lnTo>
                <a:cubicBezTo>
                  <a:pt x="10776" y="1671"/>
                  <a:pt x="10755" y="1688"/>
                  <a:pt x="10730" y="1688"/>
                </a:cubicBezTo>
                <a:cubicBezTo>
                  <a:pt x="10729" y="1688"/>
                  <a:pt x="10729" y="1688"/>
                  <a:pt x="10728" y="1688"/>
                </a:cubicBezTo>
                <a:cubicBezTo>
                  <a:pt x="10701" y="1687"/>
                  <a:pt x="10681" y="1669"/>
                  <a:pt x="10682" y="1648"/>
                </a:cubicBezTo>
                <a:lnTo>
                  <a:pt x="10682" y="1637"/>
                </a:lnTo>
                <a:cubicBezTo>
                  <a:pt x="10682" y="1624"/>
                  <a:pt x="10681" y="1608"/>
                  <a:pt x="10677" y="1593"/>
                </a:cubicBezTo>
                <a:cubicBezTo>
                  <a:pt x="10661" y="1516"/>
                  <a:pt x="10583" y="1413"/>
                  <a:pt x="10439" y="1278"/>
                </a:cubicBezTo>
                <a:cubicBezTo>
                  <a:pt x="10422" y="1262"/>
                  <a:pt x="10424" y="1238"/>
                  <a:pt x="10443" y="1224"/>
                </a:cubicBezTo>
                <a:close/>
                <a:moveTo>
                  <a:pt x="9924" y="2226"/>
                </a:moveTo>
                <a:cubicBezTo>
                  <a:pt x="10136" y="2130"/>
                  <a:pt x="10282" y="2056"/>
                  <a:pt x="10395" y="1986"/>
                </a:cubicBezTo>
                <a:cubicBezTo>
                  <a:pt x="10416" y="1973"/>
                  <a:pt x="10446" y="1976"/>
                  <a:pt x="10461" y="1993"/>
                </a:cubicBezTo>
                <a:cubicBezTo>
                  <a:pt x="10477" y="2009"/>
                  <a:pt x="10474" y="2034"/>
                  <a:pt x="10453" y="2046"/>
                </a:cubicBezTo>
                <a:cubicBezTo>
                  <a:pt x="10336" y="2119"/>
                  <a:pt x="10188" y="2196"/>
                  <a:pt x="9970" y="2293"/>
                </a:cubicBezTo>
                <a:cubicBezTo>
                  <a:pt x="9963" y="2296"/>
                  <a:pt x="9954" y="2298"/>
                  <a:pt x="9947" y="2298"/>
                </a:cubicBezTo>
                <a:cubicBezTo>
                  <a:pt x="9930" y="2298"/>
                  <a:pt x="9915" y="2291"/>
                  <a:pt x="9906" y="2279"/>
                </a:cubicBezTo>
                <a:cubicBezTo>
                  <a:pt x="9894" y="2259"/>
                  <a:pt x="9901" y="2236"/>
                  <a:pt x="9924" y="2226"/>
                </a:cubicBezTo>
                <a:close/>
                <a:moveTo>
                  <a:pt x="8909" y="2609"/>
                </a:moveTo>
                <a:lnTo>
                  <a:pt x="9005" y="2578"/>
                </a:lnTo>
                <a:cubicBezTo>
                  <a:pt x="9159" y="2530"/>
                  <a:pt x="9304" y="2485"/>
                  <a:pt x="9429" y="2438"/>
                </a:cubicBezTo>
                <a:cubicBezTo>
                  <a:pt x="9453" y="2429"/>
                  <a:pt x="9481" y="2437"/>
                  <a:pt x="9492" y="2456"/>
                </a:cubicBezTo>
                <a:cubicBezTo>
                  <a:pt x="9503" y="2476"/>
                  <a:pt x="9493" y="2498"/>
                  <a:pt x="9469" y="2507"/>
                </a:cubicBezTo>
                <a:cubicBezTo>
                  <a:pt x="9341" y="2555"/>
                  <a:pt x="9194" y="2601"/>
                  <a:pt x="9039" y="2650"/>
                </a:cubicBezTo>
                <a:lnTo>
                  <a:pt x="8942" y="2680"/>
                </a:lnTo>
                <a:cubicBezTo>
                  <a:pt x="8936" y="2682"/>
                  <a:pt x="8932" y="2683"/>
                  <a:pt x="8926" y="2683"/>
                </a:cubicBezTo>
                <a:cubicBezTo>
                  <a:pt x="8906" y="2683"/>
                  <a:pt x="8888" y="2673"/>
                  <a:pt x="8881" y="2658"/>
                </a:cubicBezTo>
                <a:cubicBezTo>
                  <a:pt x="8872" y="2638"/>
                  <a:pt x="8885" y="2616"/>
                  <a:pt x="8909" y="2609"/>
                </a:cubicBezTo>
                <a:close/>
                <a:moveTo>
                  <a:pt x="7155" y="3723"/>
                </a:moveTo>
                <a:cubicBezTo>
                  <a:pt x="7237" y="3581"/>
                  <a:pt x="7341" y="3449"/>
                  <a:pt x="7465" y="3331"/>
                </a:cubicBezTo>
                <a:cubicBezTo>
                  <a:pt x="7482" y="3315"/>
                  <a:pt x="7512" y="3313"/>
                  <a:pt x="7532" y="3327"/>
                </a:cubicBezTo>
                <a:cubicBezTo>
                  <a:pt x="7551" y="3341"/>
                  <a:pt x="7553" y="3365"/>
                  <a:pt x="7537" y="3381"/>
                </a:cubicBezTo>
                <a:cubicBezTo>
                  <a:pt x="7417" y="3493"/>
                  <a:pt x="7317" y="3619"/>
                  <a:pt x="7239" y="3755"/>
                </a:cubicBezTo>
                <a:cubicBezTo>
                  <a:pt x="7231" y="3768"/>
                  <a:pt x="7214" y="3777"/>
                  <a:pt x="7196" y="3777"/>
                </a:cubicBezTo>
                <a:cubicBezTo>
                  <a:pt x="7188" y="3777"/>
                  <a:pt x="7182" y="3776"/>
                  <a:pt x="7175" y="3773"/>
                </a:cubicBezTo>
                <a:cubicBezTo>
                  <a:pt x="7153" y="3765"/>
                  <a:pt x="7143" y="3742"/>
                  <a:pt x="7155" y="3723"/>
                </a:cubicBezTo>
                <a:close/>
                <a:moveTo>
                  <a:pt x="7214" y="4645"/>
                </a:moveTo>
                <a:cubicBezTo>
                  <a:pt x="7206" y="4648"/>
                  <a:pt x="7200" y="4649"/>
                  <a:pt x="7193" y="4649"/>
                </a:cubicBezTo>
                <a:cubicBezTo>
                  <a:pt x="7176" y="4649"/>
                  <a:pt x="7159" y="4641"/>
                  <a:pt x="7151" y="4628"/>
                </a:cubicBezTo>
                <a:cubicBezTo>
                  <a:pt x="7051" y="4464"/>
                  <a:pt x="7000" y="4311"/>
                  <a:pt x="6999" y="4176"/>
                </a:cubicBezTo>
                <a:cubicBezTo>
                  <a:pt x="6999" y="4154"/>
                  <a:pt x="7020" y="4137"/>
                  <a:pt x="7046" y="4137"/>
                </a:cubicBezTo>
                <a:cubicBezTo>
                  <a:pt x="7046" y="4137"/>
                  <a:pt x="7046" y="4137"/>
                  <a:pt x="7046" y="4137"/>
                </a:cubicBezTo>
                <a:cubicBezTo>
                  <a:pt x="7073" y="4137"/>
                  <a:pt x="7093" y="4154"/>
                  <a:pt x="7093" y="4176"/>
                </a:cubicBezTo>
                <a:cubicBezTo>
                  <a:pt x="7094" y="4299"/>
                  <a:pt x="7143" y="4440"/>
                  <a:pt x="7235" y="4594"/>
                </a:cubicBezTo>
                <a:cubicBezTo>
                  <a:pt x="7247" y="4613"/>
                  <a:pt x="7238" y="4635"/>
                  <a:pt x="7214" y="4645"/>
                </a:cubicBezTo>
                <a:close/>
                <a:moveTo>
                  <a:pt x="7888" y="5374"/>
                </a:moveTo>
                <a:cubicBezTo>
                  <a:pt x="7879" y="5381"/>
                  <a:pt x="7868" y="5384"/>
                  <a:pt x="7856" y="5384"/>
                </a:cubicBezTo>
                <a:cubicBezTo>
                  <a:pt x="7843" y="5384"/>
                  <a:pt x="7830" y="5380"/>
                  <a:pt x="7821" y="5371"/>
                </a:cubicBezTo>
                <a:cubicBezTo>
                  <a:pt x="7681" y="5248"/>
                  <a:pt x="7558" y="5130"/>
                  <a:pt x="7455" y="5019"/>
                </a:cubicBezTo>
                <a:cubicBezTo>
                  <a:pt x="7439" y="5002"/>
                  <a:pt x="7443" y="4978"/>
                  <a:pt x="7464" y="4965"/>
                </a:cubicBezTo>
                <a:cubicBezTo>
                  <a:pt x="7485" y="4953"/>
                  <a:pt x="7515" y="4956"/>
                  <a:pt x="7530" y="4973"/>
                </a:cubicBezTo>
                <a:cubicBezTo>
                  <a:pt x="7632" y="5082"/>
                  <a:pt x="7753" y="5200"/>
                  <a:pt x="7891" y="5320"/>
                </a:cubicBezTo>
                <a:cubicBezTo>
                  <a:pt x="7909" y="5336"/>
                  <a:pt x="7908" y="5361"/>
                  <a:pt x="7888" y="5374"/>
                </a:cubicBezTo>
                <a:close/>
                <a:moveTo>
                  <a:pt x="7918" y="3090"/>
                </a:moveTo>
                <a:cubicBezTo>
                  <a:pt x="7904" y="3090"/>
                  <a:pt x="7889" y="3084"/>
                  <a:pt x="7880" y="3073"/>
                </a:cubicBezTo>
                <a:cubicBezTo>
                  <a:pt x="7864" y="3056"/>
                  <a:pt x="7870" y="3032"/>
                  <a:pt x="7891" y="3020"/>
                </a:cubicBezTo>
                <a:cubicBezTo>
                  <a:pt x="8035" y="2937"/>
                  <a:pt x="8197" y="2860"/>
                  <a:pt x="8385" y="2787"/>
                </a:cubicBezTo>
                <a:cubicBezTo>
                  <a:pt x="8409" y="2778"/>
                  <a:pt x="8436" y="2786"/>
                  <a:pt x="8447" y="2805"/>
                </a:cubicBezTo>
                <a:cubicBezTo>
                  <a:pt x="8458" y="2824"/>
                  <a:pt x="8448" y="2847"/>
                  <a:pt x="8426" y="2856"/>
                </a:cubicBezTo>
                <a:cubicBezTo>
                  <a:pt x="8242" y="2927"/>
                  <a:pt x="8085" y="3001"/>
                  <a:pt x="7945" y="3081"/>
                </a:cubicBezTo>
                <a:cubicBezTo>
                  <a:pt x="7938" y="3087"/>
                  <a:pt x="7928" y="3090"/>
                  <a:pt x="7918" y="3090"/>
                </a:cubicBezTo>
                <a:close/>
                <a:moveTo>
                  <a:pt x="8703" y="6008"/>
                </a:moveTo>
                <a:cubicBezTo>
                  <a:pt x="8693" y="6017"/>
                  <a:pt x="8680" y="6021"/>
                  <a:pt x="8668" y="6021"/>
                </a:cubicBezTo>
                <a:cubicBezTo>
                  <a:pt x="8657" y="6021"/>
                  <a:pt x="8645" y="6018"/>
                  <a:pt x="8636" y="6011"/>
                </a:cubicBezTo>
                <a:cubicBezTo>
                  <a:pt x="8487" y="5904"/>
                  <a:pt x="8346" y="5799"/>
                  <a:pt x="8220" y="5700"/>
                </a:cubicBezTo>
                <a:cubicBezTo>
                  <a:pt x="8200" y="5686"/>
                  <a:pt x="8200" y="5661"/>
                  <a:pt x="8218" y="5647"/>
                </a:cubicBezTo>
                <a:cubicBezTo>
                  <a:pt x="8236" y="5632"/>
                  <a:pt x="8267" y="5631"/>
                  <a:pt x="8285" y="5646"/>
                </a:cubicBezTo>
                <a:cubicBezTo>
                  <a:pt x="8410" y="5744"/>
                  <a:pt x="8550" y="5848"/>
                  <a:pt x="8699" y="5954"/>
                </a:cubicBezTo>
                <a:cubicBezTo>
                  <a:pt x="8718" y="5968"/>
                  <a:pt x="8720" y="5992"/>
                  <a:pt x="8703" y="6008"/>
                </a:cubicBezTo>
                <a:close/>
                <a:moveTo>
                  <a:pt x="9571" y="6592"/>
                </a:moveTo>
                <a:cubicBezTo>
                  <a:pt x="9562" y="6602"/>
                  <a:pt x="9548" y="6606"/>
                  <a:pt x="9534" y="6606"/>
                </a:cubicBezTo>
                <a:cubicBezTo>
                  <a:pt x="9523" y="6606"/>
                  <a:pt x="9513" y="6603"/>
                  <a:pt x="9505" y="6598"/>
                </a:cubicBezTo>
                <a:cubicBezTo>
                  <a:pt x="9353" y="6500"/>
                  <a:pt x="9205" y="6403"/>
                  <a:pt x="9065" y="6309"/>
                </a:cubicBezTo>
                <a:cubicBezTo>
                  <a:pt x="9045" y="6295"/>
                  <a:pt x="9042" y="6271"/>
                  <a:pt x="9059" y="6255"/>
                </a:cubicBezTo>
                <a:cubicBezTo>
                  <a:pt x="9076" y="6238"/>
                  <a:pt x="9106" y="6236"/>
                  <a:pt x="9125" y="6250"/>
                </a:cubicBezTo>
                <a:cubicBezTo>
                  <a:pt x="9264" y="6344"/>
                  <a:pt x="9412" y="6440"/>
                  <a:pt x="9563" y="6538"/>
                </a:cubicBezTo>
                <a:cubicBezTo>
                  <a:pt x="9584" y="6551"/>
                  <a:pt x="9588" y="6575"/>
                  <a:pt x="9571" y="6592"/>
                </a:cubicBezTo>
                <a:close/>
                <a:moveTo>
                  <a:pt x="10470" y="7146"/>
                </a:moveTo>
                <a:cubicBezTo>
                  <a:pt x="10460" y="7156"/>
                  <a:pt x="10446" y="7162"/>
                  <a:pt x="10431" y="7162"/>
                </a:cubicBezTo>
                <a:cubicBezTo>
                  <a:pt x="10422" y="7162"/>
                  <a:pt x="10412" y="7159"/>
                  <a:pt x="10404" y="7154"/>
                </a:cubicBezTo>
                <a:cubicBezTo>
                  <a:pt x="10251" y="7062"/>
                  <a:pt x="10100" y="6971"/>
                  <a:pt x="9952" y="6879"/>
                </a:cubicBezTo>
                <a:cubicBezTo>
                  <a:pt x="9931" y="6866"/>
                  <a:pt x="9927" y="6842"/>
                  <a:pt x="9943" y="6825"/>
                </a:cubicBezTo>
                <a:cubicBezTo>
                  <a:pt x="9959" y="6809"/>
                  <a:pt x="9989" y="6805"/>
                  <a:pt x="10010" y="6818"/>
                </a:cubicBezTo>
                <a:cubicBezTo>
                  <a:pt x="10158" y="6910"/>
                  <a:pt x="10308" y="7002"/>
                  <a:pt x="10460" y="7093"/>
                </a:cubicBezTo>
                <a:cubicBezTo>
                  <a:pt x="10481" y="7105"/>
                  <a:pt x="10486" y="7130"/>
                  <a:pt x="10470" y="7146"/>
                </a:cubicBezTo>
                <a:close/>
                <a:moveTo>
                  <a:pt x="11385" y="7682"/>
                </a:moveTo>
                <a:cubicBezTo>
                  <a:pt x="11376" y="7693"/>
                  <a:pt x="11361" y="7699"/>
                  <a:pt x="11347" y="7699"/>
                </a:cubicBezTo>
                <a:cubicBezTo>
                  <a:pt x="11337" y="7699"/>
                  <a:pt x="11328" y="7697"/>
                  <a:pt x="11319" y="7692"/>
                </a:cubicBezTo>
                <a:cubicBezTo>
                  <a:pt x="11166" y="7604"/>
                  <a:pt x="11012" y="7515"/>
                  <a:pt x="10860" y="7426"/>
                </a:cubicBezTo>
                <a:cubicBezTo>
                  <a:pt x="10839" y="7413"/>
                  <a:pt x="10835" y="7389"/>
                  <a:pt x="10849" y="7372"/>
                </a:cubicBezTo>
                <a:cubicBezTo>
                  <a:pt x="10865" y="7354"/>
                  <a:pt x="10894" y="7350"/>
                  <a:pt x="10916" y="7363"/>
                </a:cubicBezTo>
                <a:cubicBezTo>
                  <a:pt x="11069" y="7452"/>
                  <a:pt x="11222" y="7541"/>
                  <a:pt x="11375" y="7629"/>
                </a:cubicBezTo>
                <a:cubicBezTo>
                  <a:pt x="11395" y="7641"/>
                  <a:pt x="11401" y="7665"/>
                  <a:pt x="11385" y="7682"/>
                </a:cubicBezTo>
                <a:close/>
                <a:moveTo>
                  <a:pt x="12312" y="8206"/>
                </a:moveTo>
                <a:cubicBezTo>
                  <a:pt x="12302" y="8216"/>
                  <a:pt x="12288" y="8222"/>
                  <a:pt x="12273" y="8222"/>
                </a:cubicBezTo>
                <a:cubicBezTo>
                  <a:pt x="12264" y="8222"/>
                  <a:pt x="12255" y="8220"/>
                  <a:pt x="12247" y="8215"/>
                </a:cubicBezTo>
                <a:cubicBezTo>
                  <a:pt x="12094" y="8129"/>
                  <a:pt x="11938" y="8043"/>
                  <a:pt x="11783" y="7955"/>
                </a:cubicBezTo>
                <a:cubicBezTo>
                  <a:pt x="11761" y="7943"/>
                  <a:pt x="11757" y="7919"/>
                  <a:pt x="11771" y="7901"/>
                </a:cubicBezTo>
                <a:cubicBezTo>
                  <a:pt x="11785" y="7883"/>
                  <a:pt x="11816" y="7879"/>
                  <a:pt x="11837" y="7891"/>
                </a:cubicBezTo>
                <a:cubicBezTo>
                  <a:pt x="11993" y="7979"/>
                  <a:pt x="12148" y="8066"/>
                  <a:pt x="12301" y="8152"/>
                </a:cubicBezTo>
                <a:cubicBezTo>
                  <a:pt x="12322" y="8165"/>
                  <a:pt x="12326" y="8188"/>
                  <a:pt x="12312" y="8206"/>
                </a:cubicBezTo>
                <a:close/>
                <a:moveTo>
                  <a:pt x="13243" y="8723"/>
                </a:moveTo>
                <a:cubicBezTo>
                  <a:pt x="13233" y="8734"/>
                  <a:pt x="13219" y="8740"/>
                  <a:pt x="13205" y="8740"/>
                </a:cubicBezTo>
                <a:cubicBezTo>
                  <a:pt x="13195" y="8740"/>
                  <a:pt x="13186" y="8738"/>
                  <a:pt x="13178" y="8733"/>
                </a:cubicBezTo>
                <a:lnTo>
                  <a:pt x="12712" y="8474"/>
                </a:lnTo>
                <a:cubicBezTo>
                  <a:pt x="12690" y="8462"/>
                  <a:pt x="12685" y="8438"/>
                  <a:pt x="12700" y="8420"/>
                </a:cubicBezTo>
                <a:cubicBezTo>
                  <a:pt x="12714" y="8403"/>
                  <a:pt x="12744" y="8399"/>
                  <a:pt x="12766" y="8411"/>
                </a:cubicBezTo>
                <a:lnTo>
                  <a:pt x="13232" y="8669"/>
                </a:lnTo>
                <a:cubicBezTo>
                  <a:pt x="13252" y="8682"/>
                  <a:pt x="13258" y="8706"/>
                  <a:pt x="13243" y="8723"/>
                </a:cubicBezTo>
                <a:close/>
                <a:moveTo>
                  <a:pt x="14155" y="9261"/>
                </a:moveTo>
                <a:cubicBezTo>
                  <a:pt x="14145" y="9271"/>
                  <a:pt x="14132" y="9276"/>
                  <a:pt x="14118" y="9276"/>
                </a:cubicBezTo>
                <a:cubicBezTo>
                  <a:pt x="14107" y="9276"/>
                  <a:pt x="14097" y="9273"/>
                  <a:pt x="14089" y="9267"/>
                </a:cubicBezTo>
                <a:cubicBezTo>
                  <a:pt x="13948" y="9175"/>
                  <a:pt x="13797" y="9083"/>
                  <a:pt x="13641" y="8992"/>
                </a:cubicBezTo>
                <a:cubicBezTo>
                  <a:pt x="13619" y="8980"/>
                  <a:pt x="13614" y="8956"/>
                  <a:pt x="13630" y="8939"/>
                </a:cubicBezTo>
                <a:cubicBezTo>
                  <a:pt x="13645" y="8921"/>
                  <a:pt x="13674" y="8917"/>
                  <a:pt x="13696" y="8930"/>
                </a:cubicBezTo>
                <a:cubicBezTo>
                  <a:pt x="13854" y="9021"/>
                  <a:pt x="14007" y="9114"/>
                  <a:pt x="14148" y="9206"/>
                </a:cubicBezTo>
                <a:cubicBezTo>
                  <a:pt x="14168" y="9220"/>
                  <a:pt x="14172" y="9244"/>
                  <a:pt x="14155" y="9261"/>
                </a:cubicBezTo>
                <a:close/>
                <a:moveTo>
                  <a:pt x="6160" y="20988"/>
                </a:moveTo>
                <a:cubicBezTo>
                  <a:pt x="5981" y="21068"/>
                  <a:pt x="5815" y="21142"/>
                  <a:pt x="5663" y="21209"/>
                </a:cubicBezTo>
                <a:cubicBezTo>
                  <a:pt x="5656" y="21211"/>
                  <a:pt x="5649" y="21213"/>
                  <a:pt x="5640" y="21213"/>
                </a:cubicBezTo>
                <a:cubicBezTo>
                  <a:pt x="5623" y="21213"/>
                  <a:pt x="5608" y="21207"/>
                  <a:pt x="5598" y="21193"/>
                </a:cubicBezTo>
                <a:cubicBezTo>
                  <a:pt x="5586" y="21174"/>
                  <a:pt x="5595" y="21151"/>
                  <a:pt x="5617" y="21141"/>
                </a:cubicBezTo>
                <a:cubicBezTo>
                  <a:pt x="5769" y="21075"/>
                  <a:pt x="5934" y="21002"/>
                  <a:pt x="6113" y="20921"/>
                </a:cubicBezTo>
                <a:cubicBezTo>
                  <a:pt x="6135" y="20911"/>
                  <a:pt x="6164" y="20917"/>
                  <a:pt x="6176" y="20935"/>
                </a:cubicBezTo>
                <a:cubicBezTo>
                  <a:pt x="6191" y="20955"/>
                  <a:pt x="6182" y="20978"/>
                  <a:pt x="6160" y="20988"/>
                </a:cubicBezTo>
                <a:close/>
                <a:moveTo>
                  <a:pt x="7141" y="20532"/>
                </a:moveTo>
                <a:cubicBezTo>
                  <a:pt x="6973" y="20613"/>
                  <a:pt x="6809" y="20689"/>
                  <a:pt x="6652" y="20762"/>
                </a:cubicBezTo>
                <a:cubicBezTo>
                  <a:pt x="6645" y="20766"/>
                  <a:pt x="6637" y="20767"/>
                  <a:pt x="6628" y="20767"/>
                </a:cubicBezTo>
                <a:cubicBezTo>
                  <a:pt x="6611" y="20767"/>
                  <a:pt x="6596" y="20760"/>
                  <a:pt x="6587" y="20748"/>
                </a:cubicBezTo>
                <a:cubicBezTo>
                  <a:pt x="6574" y="20729"/>
                  <a:pt x="6582" y="20706"/>
                  <a:pt x="6604" y="20695"/>
                </a:cubicBezTo>
                <a:cubicBezTo>
                  <a:pt x="6761" y="20623"/>
                  <a:pt x="6923" y="20546"/>
                  <a:pt x="7092" y="20466"/>
                </a:cubicBezTo>
                <a:cubicBezTo>
                  <a:pt x="7115" y="20455"/>
                  <a:pt x="7144" y="20461"/>
                  <a:pt x="7157" y="20479"/>
                </a:cubicBezTo>
                <a:cubicBezTo>
                  <a:pt x="7171" y="20498"/>
                  <a:pt x="7164" y="20521"/>
                  <a:pt x="7141" y="20532"/>
                </a:cubicBezTo>
                <a:close/>
                <a:moveTo>
                  <a:pt x="8109" y="20057"/>
                </a:moveTo>
                <a:cubicBezTo>
                  <a:pt x="7945" y="20140"/>
                  <a:pt x="7785" y="20220"/>
                  <a:pt x="7627" y="20297"/>
                </a:cubicBezTo>
                <a:cubicBezTo>
                  <a:pt x="7620" y="20301"/>
                  <a:pt x="7611" y="20303"/>
                  <a:pt x="7603" y="20303"/>
                </a:cubicBezTo>
                <a:cubicBezTo>
                  <a:pt x="7587" y="20303"/>
                  <a:pt x="7571" y="20296"/>
                  <a:pt x="7562" y="20284"/>
                </a:cubicBezTo>
                <a:cubicBezTo>
                  <a:pt x="7549" y="20265"/>
                  <a:pt x="7556" y="20242"/>
                  <a:pt x="7577" y="20231"/>
                </a:cubicBezTo>
                <a:cubicBezTo>
                  <a:pt x="7734" y="20154"/>
                  <a:pt x="7896" y="20074"/>
                  <a:pt x="8058" y="19992"/>
                </a:cubicBezTo>
                <a:cubicBezTo>
                  <a:pt x="8080" y="19981"/>
                  <a:pt x="8110" y="19986"/>
                  <a:pt x="8123" y="20005"/>
                </a:cubicBezTo>
                <a:cubicBezTo>
                  <a:pt x="8138" y="20022"/>
                  <a:pt x="8130" y="20047"/>
                  <a:pt x="8109" y="20057"/>
                </a:cubicBezTo>
                <a:close/>
                <a:moveTo>
                  <a:pt x="9060" y="19563"/>
                </a:moveTo>
                <a:cubicBezTo>
                  <a:pt x="8901" y="19648"/>
                  <a:pt x="8742" y="19732"/>
                  <a:pt x="8586" y="19813"/>
                </a:cubicBezTo>
                <a:cubicBezTo>
                  <a:pt x="8577" y="19817"/>
                  <a:pt x="8569" y="19819"/>
                  <a:pt x="8560" y="19819"/>
                </a:cubicBezTo>
                <a:cubicBezTo>
                  <a:pt x="8545" y="19819"/>
                  <a:pt x="8529" y="19813"/>
                  <a:pt x="8521" y="19802"/>
                </a:cubicBezTo>
                <a:cubicBezTo>
                  <a:pt x="8506" y="19784"/>
                  <a:pt x="8514" y="19760"/>
                  <a:pt x="8535" y="19749"/>
                </a:cubicBezTo>
                <a:cubicBezTo>
                  <a:pt x="8691" y="19668"/>
                  <a:pt x="8848" y="19585"/>
                  <a:pt x="9009" y="19500"/>
                </a:cubicBezTo>
                <a:cubicBezTo>
                  <a:pt x="9030" y="19488"/>
                  <a:pt x="9059" y="19493"/>
                  <a:pt x="9074" y="19511"/>
                </a:cubicBezTo>
                <a:cubicBezTo>
                  <a:pt x="9089" y="19528"/>
                  <a:pt x="9083" y="19552"/>
                  <a:pt x="9060" y="19563"/>
                </a:cubicBezTo>
                <a:close/>
                <a:moveTo>
                  <a:pt x="9996" y="19048"/>
                </a:moveTo>
                <a:cubicBezTo>
                  <a:pt x="9841" y="19137"/>
                  <a:pt x="9686" y="19224"/>
                  <a:pt x="9531" y="19309"/>
                </a:cubicBezTo>
                <a:cubicBezTo>
                  <a:pt x="9523" y="19314"/>
                  <a:pt x="9515" y="19316"/>
                  <a:pt x="9505" y="19316"/>
                </a:cubicBezTo>
                <a:cubicBezTo>
                  <a:pt x="9489" y="19316"/>
                  <a:pt x="9475" y="19310"/>
                  <a:pt x="9466" y="19299"/>
                </a:cubicBezTo>
                <a:cubicBezTo>
                  <a:pt x="9452" y="19281"/>
                  <a:pt x="9457" y="19258"/>
                  <a:pt x="9478" y="19246"/>
                </a:cubicBezTo>
                <a:cubicBezTo>
                  <a:pt x="9633" y="19161"/>
                  <a:pt x="9787" y="19074"/>
                  <a:pt x="9942" y="18987"/>
                </a:cubicBezTo>
                <a:cubicBezTo>
                  <a:pt x="9964" y="18975"/>
                  <a:pt x="9993" y="18979"/>
                  <a:pt x="10009" y="18996"/>
                </a:cubicBezTo>
                <a:cubicBezTo>
                  <a:pt x="10023" y="19012"/>
                  <a:pt x="10017" y="19036"/>
                  <a:pt x="9996" y="19048"/>
                </a:cubicBezTo>
                <a:close/>
                <a:moveTo>
                  <a:pt x="10911" y="18509"/>
                </a:moveTo>
                <a:cubicBezTo>
                  <a:pt x="10760" y="18601"/>
                  <a:pt x="10608" y="18693"/>
                  <a:pt x="10457" y="18782"/>
                </a:cubicBezTo>
                <a:cubicBezTo>
                  <a:pt x="10448" y="18786"/>
                  <a:pt x="10439" y="18789"/>
                  <a:pt x="10429" y="18789"/>
                </a:cubicBezTo>
                <a:cubicBezTo>
                  <a:pt x="10414" y="18789"/>
                  <a:pt x="10400" y="18783"/>
                  <a:pt x="10390" y="18774"/>
                </a:cubicBezTo>
                <a:cubicBezTo>
                  <a:pt x="10375" y="18756"/>
                  <a:pt x="10380" y="18733"/>
                  <a:pt x="10401" y="18720"/>
                </a:cubicBezTo>
                <a:cubicBezTo>
                  <a:pt x="10553" y="18631"/>
                  <a:pt x="10704" y="18540"/>
                  <a:pt x="10854" y="18449"/>
                </a:cubicBezTo>
                <a:cubicBezTo>
                  <a:pt x="10875" y="18436"/>
                  <a:pt x="10905" y="18439"/>
                  <a:pt x="10920" y="18456"/>
                </a:cubicBezTo>
                <a:cubicBezTo>
                  <a:pt x="10936" y="18473"/>
                  <a:pt x="10931" y="18496"/>
                  <a:pt x="10911" y="18509"/>
                </a:cubicBezTo>
                <a:close/>
                <a:moveTo>
                  <a:pt x="11801" y="17944"/>
                </a:moveTo>
                <a:cubicBezTo>
                  <a:pt x="11655" y="18041"/>
                  <a:pt x="11507" y="18136"/>
                  <a:pt x="11359" y="18231"/>
                </a:cubicBezTo>
                <a:cubicBezTo>
                  <a:pt x="11351" y="18237"/>
                  <a:pt x="11340" y="18239"/>
                  <a:pt x="11330" y="18239"/>
                </a:cubicBezTo>
                <a:cubicBezTo>
                  <a:pt x="11316" y="18239"/>
                  <a:pt x="11302" y="18234"/>
                  <a:pt x="11293" y="18224"/>
                </a:cubicBezTo>
                <a:cubicBezTo>
                  <a:pt x="11277" y="18207"/>
                  <a:pt x="11281" y="18183"/>
                  <a:pt x="11301" y="18170"/>
                </a:cubicBezTo>
                <a:cubicBezTo>
                  <a:pt x="11449" y="18077"/>
                  <a:pt x="11596" y="17981"/>
                  <a:pt x="11742" y="17884"/>
                </a:cubicBezTo>
                <a:cubicBezTo>
                  <a:pt x="11763" y="17871"/>
                  <a:pt x="11791" y="17874"/>
                  <a:pt x="11808" y="17890"/>
                </a:cubicBezTo>
                <a:cubicBezTo>
                  <a:pt x="11824" y="17906"/>
                  <a:pt x="11820" y="17930"/>
                  <a:pt x="11801" y="17944"/>
                </a:cubicBezTo>
                <a:close/>
                <a:moveTo>
                  <a:pt x="12659" y="17346"/>
                </a:moveTo>
                <a:cubicBezTo>
                  <a:pt x="12521" y="17447"/>
                  <a:pt x="12379" y="17548"/>
                  <a:pt x="12234" y="17649"/>
                </a:cubicBezTo>
                <a:cubicBezTo>
                  <a:pt x="12225" y="17655"/>
                  <a:pt x="12213" y="17658"/>
                  <a:pt x="12202" y="17658"/>
                </a:cubicBezTo>
                <a:cubicBezTo>
                  <a:pt x="12189" y="17658"/>
                  <a:pt x="12176" y="17653"/>
                  <a:pt x="12166" y="17644"/>
                </a:cubicBezTo>
                <a:cubicBezTo>
                  <a:pt x="12149" y="17629"/>
                  <a:pt x="12152" y="17604"/>
                  <a:pt x="12171" y="17590"/>
                </a:cubicBezTo>
                <a:cubicBezTo>
                  <a:pt x="12315" y="17490"/>
                  <a:pt x="12458" y="17388"/>
                  <a:pt x="12594" y="17289"/>
                </a:cubicBezTo>
                <a:cubicBezTo>
                  <a:pt x="12613" y="17275"/>
                  <a:pt x="12643" y="17276"/>
                  <a:pt x="12660" y="17292"/>
                </a:cubicBezTo>
                <a:cubicBezTo>
                  <a:pt x="12681" y="17308"/>
                  <a:pt x="12678" y="17333"/>
                  <a:pt x="12659" y="17346"/>
                </a:cubicBezTo>
                <a:close/>
                <a:moveTo>
                  <a:pt x="13476" y="16712"/>
                </a:moveTo>
                <a:cubicBezTo>
                  <a:pt x="13348" y="16818"/>
                  <a:pt x="13212" y="16927"/>
                  <a:pt x="13073" y="17034"/>
                </a:cubicBezTo>
                <a:cubicBezTo>
                  <a:pt x="13064" y="17041"/>
                  <a:pt x="13053" y="17045"/>
                  <a:pt x="13041" y="17045"/>
                </a:cubicBezTo>
                <a:cubicBezTo>
                  <a:pt x="13029" y="17045"/>
                  <a:pt x="13015" y="17041"/>
                  <a:pt x="13007" y="17033"/>
                </a:cubicBezTo>
                <a:cubicBezTo>
                  <a:pt x="12989" y="17017"/>
                  <a:pt x="12990" y="16994"/>
                  <a:pt x="13008" y="16979"/>
                </a:cubicBezTo>
                <a:cubicBezTo>
                  <a:pt x="13147" y="16872"/>
                  <a:pt x="13282" y="16765"/>
                  <a:pt x="13408" y="16659"/>
                </a:cubicBezTo>
                <a:cubicBezTo>
                  <a:pt x="13426" y="16644"/>
                  <a:pt x="13456" y="16643"/>
                  <a:pt x="13474" y="16658"/>
                </a:cubicBezTo>
                <a:cubicBezTo>
                  <a:pt x="13494" y="16673"/>
                  <a:pt x="13495" y="16697"/>
                  <a:pt x="13476" y="16712"/>
                </a:cubicBezTo>
                <a:close/>
                <a:moveTo>
                  <a:pt x="14236" y="16031"/>
                </a:moveTo>
                <a:cubicBezTo>
                  <a:pt x="14119" y="16146"/>
                  <a:pt x="13994" y="16262"/>
                  <a:pt x="13865" y="16378"/>
                </a:cubicBezTo>
                <a:cubicBezTo>
                  <a:pt x="13855" y="16387"/>
                  <a:pt x="13843" y="16391"/>
                  <a:pt x="13830" y="16391"/>
                </a:cubicBezTo>
                <a:cubicBezTo>
                  <a:pt x="13819" y="16391"/>
                  <a:pt x="13807" y="16388"/>
                  <a:pt x="13798" y="16381"/>
                </a:cubicBezTo>
                <a:cubicBezTo>
                  <a:pt x="13779" y="16366"/>
                  <a:pt x="13778" y="16343"/>
                  <a:pt x="13795" y="16327"/>
                </a:cubicBezTo>
                <a:cubicBezTo>
                  <a:pt x="13924" y="16212"/>
                  <a:pt x="14048" y="16097"/>
                  <a:pt x="14163" y="15984"/>
                </a:cubicBezTo>
                <a:cubicBezTo>
                  <a:pt x="14180" y="15967"/>
                  <a:pt x="14209" y="15965"/>
                  <a:pt x="14230" y="15979"/>
                </a:cubicBezTo>
                <a:cubicBezTo>
                  <a:pt x="14250" y="15991"/>
                  <a:pt x="14253" y="16016"/>
                  <a:pt x="14236" y="16031"/>
                </a:cubicBezTo>
                <a:close/>
                <a:moveTo>
                  <a:pt x="14916" y="15298"/>
                </a:moveTo>
                <a:cubicBezTo>
                  <a:pt x="14814" y="15420"/>
                  <a:pt x="14703" y="15545"/>
                  <a:pt x="14589" y="15669"/>
                </a:cubicBezTo>
                <a:lnTo>
                  <a:pt x="14549" y="15648"/>
                </a:lnTo>
                <a:lnTo>
                  <a:pt x="14513" y="15623"/>
                </a:lnTo>
                <a:cubicBezTo>
                  <a:pt x="14626" y="15500"/>
                  <a:pt x="14736" y="15376"/>
                  <a:pt x="14838" y="15254"/>
                </a:cubicBezTo>
                <a:cubicBezTo>
                  <a:pt x="14853" y="15237"/>
                  <a:pt x="14883" y="15233"/>
                  <a:pt x="14904" y="15244"/>
                </a:cubicBezTo>
                <a:cubicBezTo>
                  <a:pt x="14925" y="15257"/>
                  <a:pt x="14931" y="15281"/>
                  <a:pt x="14916" y="15298"/>
                </a:cubicBezTo>
                <a:close/>
                <a:moveTo>
                  <a:pt x="14978" y="9885"/>
                </a:moveTo>
                <a:cubicBezTo>
                  <a:pt x="14968" y="9892"/>
                  <a:pt x="14957" y="9895"/>
                  <a:pt x="14945" y="9895"/>
                </a:cubicBezTo>
                <a:cubicBezTo>
                  <a:pt x="14932" y="9895"/>
                  <a:pt x="14920" y="9891"/>
                  <a:pt x="14910" y="9882"/>
                </a:cubicBezTo>
                <a:cubicBezTo>
                  <a:pt x="14788" y="9774"/>
                  <a:pt x="14654" y="9667"/>
                  <a:pt x="14514" y="9562"/>
                </a:cubicBezTo>
                <a:cubicBezTo>
                  <a:pt x="14495" y="9547"/>
                  <a:pt x="14494" y="9524"/>
                  <a:pt x="14512" y="9508"/>
                </a:cubicBezTo>
                <a:cubicBezTo>
                  <a:pt x="14530" y="9492"/>
                  <a:pt x="14560" y="9491"/>
                  <a:pt x="14578" y="9506"/>
                </a:cubicBezTo>
                <a:cubicBezTo>
                  <a:pt x="14720" y="9612"/>
                  <a:pt x="14856" y="9722"/>
                  <a:pt x="14980" y="9830"/>
                </a:cubicBezTo>
                <a:cubicBezTo>
                  <a:pt x="14998" y="9846"/>
                  <a:pt x="14997" y="9870"/>
                  <a:pt x="14978" y="9885"/>
                </a:cubicBezTo>
                <a:close/>
                <a:moveTo>
                  <a:pt x="15504" y="14514"/>
                </a:moveTo>
                <a:cubicBezTo>
                  <a:pt x="15419" y="14645"/>
                  <a:pt x="15324" y="14780"/>
                  <a:pt x="15224" y="14913"/>
                </a:cubicBezTo>
                <a:cubicBezTo>
                  <a:pt x="15215" y="14924"/>
                  <a:pt x="15200" y="14931"/>
                  <a:pt x="15183" y="14931"/>
                </a:cubicBezTo>
                <a:cubicBezTo>
                  <a:pt x="15174" y="14931"/>
                  <a:pt x="15166" y="14929"/>
                  <a:pt x="15159" y="14925"/>
                </a:cubicBezTo>
                <a:cubicBezTo>
                  <a:pt x="15137" y="14914"/>
                  <a:pt x="15130" y="14891"/>
                  <a:pt x="15143" y="14873"/>
                </a:cubicBezTo>
                <a:cubicBezTo>
                  <a:pt x="15243" y="14741"/>
                  <a:pt x="15336" y="14608"/>
                  <a:pt x="15421" y="14478"/>
                </a:cubicBezTo>
                <a:cubicBezTo>
                  <a:pt x="15433" y="14460"/>
                  <a:pt x="15462" y="14453"/>
                  <a:pt x="15485" y="14462"/>
                </a:cubicBezTo>
                <a:cubicBezTo>
                  <a:pt x="15508" y="14472"/>
                  <a:pt x="15518" y="14496"/>
                  <a:pt x="15504" y="14514"/>
                </a:cubicBezTo>
                <a:close/>
                <a:moveTo>
                  <a:pt x="15626" y="10622"/>
                </a:moveTo>
                <a:cubicBezTo>
                  <a:pt x="15610" y="10622"/>
                  <a:pt x="15595" y="10615"/>
                  <a:pt x="15585" y="10603"/>
                </a:cubicBezTo>
                <a:cubicBezTo>
                  <a:pt x="15492" y="10477"/>
                  <a:pt x="15386" y="10351"/>
                  <a:pt x="15272" y="10229"/>
                </a:cubicBezTo>
                <a:cubicBezTo>
                  <a:pt x="15256" y="10213"/>
                  <a:pt x="15260" y="10188"/>
                  <a:pt x="15280" y="10176"/>
                </a:cubicBezTo>
                <a:cubicBezTo>
                  <a:pt x="15301" y="10163"/>
                  <a:pt x="15331" y="10166"/>
                  <a:pt x="15346" y="10183"/>
                </a:cubicBezTo>
                <a:cubicBezTo>
                  <a:pt x="15463" y="10307"/>
                  <a:pt x="15572" y="10435"/>
                  <a:pt x="15666" y="10564"/>
                </a:cubicBezTo>
                <a:cubicBezTo>
                  <a:pt x="15679" y="10583"/>
                  <a:pt x="15672" y="10606"/>
                  <a:pt x="15650" y="10617"/>
                </a:cubicBezTo>
                <a:cubicBezTo>
                  <a:pt x="15643" y="10620"/>
                  <a:pt x="15634" y="10622"/>
                  <a:pt x="15626" y="10622"/>
                </a:cubicBezTo>
                <a:close/>
                <a:moveTo>
                  <a:pt x="15964" y="13675"/>
                </a:moveTo>
                <a:cubicBezTo>
                  <a:pt x="15904" y="13814"/>
                  <a:pt x="15833" y="13958"/>
                  <a:pt x="15754" y="14101"/>
                </a:cubicBezTo>
                <a:cubicBezTo>
                  <a:pt x="15745" y="14116"/>
                  <a:pt x="15728" y="14124"/>
                  <a:pt x="15710" y="14124"/>
                </a:cubicBezTo>
                <a:cubicBezTo>
                  <a:pt x="15704" y="14124"/>
                  <a:pt x="15697" y="14123"/>
                  <a:pt x="15691" y="14121"/>
                </a:cubicBezTo>
                <a:cubicBezTo>
                  <a:pt x="15667" y="14112"/>
                  <a:pt x="15656" y="14090"/>
                  <a:pt x="15667" y="14070"/>
                </a:cubicBezTo>
                <a:cubicBezTo>
                  <a:pt x="15745" y="13928"/>
                  <a:pt x="15815" y="13787"/>
                  <a:pt x="15875" y="13649"/>
                </a:cubicBezTo>
                <a:cubicBezTo>
                  <a:pt x="15884" y="13630"/>
                  <a:pt x="15911" y="13619"/>
                  <a:pt x="15936" y="13626"/>
                </a:cubicBezTo>
                <a:cubicBezTo>
                  <a:pt x="15961" y="13633"/>
                  <a:pt x="15974" y="13655"/>
                  <a:pt x="15964" y="13675"/>
                </a:cubicBezTo>
                <a:close/>
                <a:moveTo>
                  <a:pt x="15842" y="11004"/>
                </a:moveTo>
                <a:cubicBezTo>
                  <a:pt x="15831" y="10984"/>
                  <a:pt x="15842" y="10962"/>
                  <a:pt x="15866" y="10953"/>
                </a:cubicBezTo>
                <a:cubicBezTo>
                  <a:pt x="15890" y="10944"/>
                  <a:pt x="15917" y="10953"/>
                  <a:pt x="15928" y="10972"/>
                </a:cubicBezTo>
                <a:cubicBezTo>
                  <a:pt x="16005" y="11114"/>
                  <a:pt x="16070" y="11260"/>
                  <a:pt x="16121" y="11407"/>
                </a:cubicBezTo>
                <a:cubicBezTo>
                  <a:pt x="16128" y="11427"/>
                  <a:pt x="16114" y="11449"/>
                  <a:pt x="16089" y="11455"/>
                </a:cubicBezTo>
                <a:cubicBezTo>
                  <a:pt x="16084" y="11456"/>
                  <a:pt x="16080" y="11456"/>
                  <a:pt x="16075" y="11456"/>
                </a:cubicBezTo>
                <a:cubicBezTo>
                  <a:pt x="16055" y="11456"/>
                  <a:pt x="16036" y="11445"/>
                  <a:pt x="16030" y="11427"/>
                </a:cubicBezTo>
                <a:cubicBezTo>
                  <a:pt x="15980" y="11286"/>
                  <a:pt x="15916" y="11142"/>
                  <a:pt x="15842" y="11004"/>
                </a:cubicBezTo>
                <a:close/>
                <a:moveTo>
                  <a:pt x="16128" y="13233"/>
                </a:moveTo>
                <a:cubicBezTo>
                  <a:pt x="16123" y="13251"/>
                  <a:pt x="16104" y="13263"/>
                  <a:pt x="16083" y="13263"/>
                </a:cubicBezTo>
                <a:cubicBezTo>
                  <a:pt x="16079" y="13263"/>
                  <a:pt x="16075" y="13263"/>
                  <a:pt x="16072" y="13262"/>
                </a:cubicBezTo>
                <a:cubicBezTo>
                  <a:pt x="16046" y="13257"/>
                  <a:pt x="16031" y="13236"/>
                  <a:pt x="16037" y="13215"/>
                </a:cubicBezTo>
                <a:cubicBezTo>
                  <a:pt x="16083" y="13065"/>
                  <a:pt x="16117" y="12916"/>
                  <a:pt x="16142" y="12771"/>
                </a:cubicBezTo>
                <a:cubicBezTo>
                  <a:pt x="16145" y="12750"/>
                  <a:pt x="16168" y="12734"/>
                  <a:pt x="16195" y="12737"/>
                </a:cubicBezTo>
                <a:cubicBezTo>
                  <a:pt x="16220" y="12740"/>
                  <a:pt x="16239" y="12760"/>
                  <a:pt x="16236" y="12780"/>
                </a:cubicBezTo>
                <a:cubicBezTo>
                  <a:pt x="16210" y="12929"/>
                  <a:pt x="16175" y="13081"/>
                  <a:pt x="16128" y="13233"/>
                </a:cubicBezTo>
                <a:close/>
                <a:moveTo>
                  <a:pt x="16273" y="12321"/>
                </a:moveTo>
                <a:cubicBezTo>
                  <a:pt x="16273" y="12342"/>
                  <a:pt x="16251" y="12359"/>
                  <a:pt x="16226" y="12359"/>
                </a:cubicBezTo>
                <a:cubicBezTo>
                  <a:pt x="16199" y="12359"/>
                  <a:pt x="16179" y="12341"/>
                  <a:pt x="16179" y="12321"/>
                </a:cubicBezTo>
                <a:lnTo>
                  <a:pt x="16179" y="12307"/>
                </a:lnTo>
                <a:cubicBezTo>
                  <a:pt x="16179" y="12160"/>
                  <a:pt x="16167" y="12013"/>
                  <a:pt x="16143" y="11870"/>
                </a:cubicBezTo>
                <a:cubicBezTo>
                  <a:pt x="16139" y="11850"/>
                  <a:pt x="16157" y="11830"/>
                  <a:pt x="16184" y="11828"/>
                </a:cubicBezTo>
                <a:cubicBezTo>
                  <a:pt x="16210" y="11824"/>
                  <a:pt x="16233" y="11839"/>
                  <a:pt x="16237" y="11861"/>
                </a:cubicBezTo>
                <a:cubicBezTo>
                  <a:pt x="16261" y="12007"/>
                  <a:pt x="16273" y="12158"/>
                  <a:pt x="16273" y="12308"/>
                </a:cubicBezTo>
                <a:lnTo>
                  <a:pt x="16273" y="12321"/>
                </a:lnTo>
                <a:close/>
              </a:path>
            </a:pathLst>
          </a:custGeom>
          <a:solidFill>
            <a:srgbClr val="2C3E50"/>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dirty="0"/>
          </a:p>
        </p:txBody>
      </p:sp>
      <p:sp>
        <p:nvSpPr>
          <p:cNvPr id="7" name="Shape">
            <a:extLst>
              <a:ext uri="{FF2B5EF4-FFF2-40B4-BE49-F238E27FC236}">
                <a16:creationId xmlns:a16="http://schemas.microsoft.com/office/drawing/2014/main" id="{028CFFD7-2BD7-4BA5-9459-82095C19A35E}"/>
              </a:ext>
            </a:extLst>
          </p:cNvPr>
          <p:cNvSpPr/>
          <p:nvPr/>
        </p:nvSpPr>
        <p:spPr>
          <a:xfrm>
            <a:off x="7417960" y="4667055"/>
            <a:ext cx="1009538" cy="145394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3" y="0"/>
                  <a:pt x="0" y="2968"/>
                  <a:pt x="0" y="6626"/>
                </a:cubicBezTo>
                <a:cubicBezTo>
                  <a:pt x="0" y="10287"/>
                  <a:pt x="10800" y="21600"/>
                  <a:pt x="10800" y="21600"/>
                </a:cubicBezTo>
                <a:cubicBezTo>
                  <a:pt x="10800" y="21600"/>
                  <a:pt x="21600" y="10287"/>
                  <a:pt x="21600" y="6626"/>
                </a:cubicBezTo>
                <a:cubicBezTo>
                  <a:pt x="21600" y="2968"/>
                  <a:pt x="16767" y="0"/>
                  <a:pt x="10800" y="0"/>
                </a:cubicBezTo>
                <a:close/>
                <a:moveTo>
                  <a:pt x="10800" y="10492"/>
                </a:moveTo>
                <a:cubicBezTo>
                  <a:pt x="7754" y="10492"/>
                  <a:pt x="5287" y="8976"/>
                  <a:pt x="5287" y="7110"/>
                </a:cubicBezTo>
                <a:cubicBezTo>
                  <a:pt x="5287" y="5240"/>
                  <a:pt x="7757" y="3727"/>
                  <a:pt x="10800" y="3727"/>
                </a:cubicBezTo>
                <a:cubicBezTo>
                  <a:pt x="13846" y="3727"/>
                  <a:pt x="16313" y="5243"/>
                  <a:pt x="16313" y="7110"/>
                </a:cubicBezTo>
                <a:cubicBezTo>
                  <a:pt x="16313" y="8979"/>
                  <a:pt x="13846" y="10492"/>
                  <a:pt x="10800" y="10492"/>
                </a:cubicBezTo>
                <a:close/>
              </a:path>
            </a:pathLst>
          </a:custGeom>
          <a:solidFill>
            <a:srgbClr val="9ABC59"/>
          </a:solidFill>
          <a:ln w="38100">
            <a:solidFill>
              <a:schemeClr val="bg1"/>
            </a:solidFill>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8" name="Shape">
            <a:extLst>
              <a:ext uri="{FF2B5EF4-FFF2-40B4-BE49-F238E27FC236}">
                <a16:creationId xmlns:a16="http://schemas.microsoft.com/office/drawing/2014/main" id="{AA34F933-9BB5-439D-94AB-999C0E038599}"/>
              </a:ext>
            </a:extLst>
          </p:cNvPr>
          <p:cNvSpPr/>
          <p:nvPr/>
        </p:nvSpPr>
        <p:spPr>
          <a:xfrm>
            <a:off x="9743228" y="3356369"/>
            <a:ext cx="864578" cy="124516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3" y="0"/>
                  <a:pt x="0" y="2968"/>
                  <a:pt x="0" y="6626"/>
                </a:cubicBezTo>
                <a:cubicBezTo>
                  <a:pt x="0" y="10287"/>
                  <a:pt x="10800" y="21600"/>
                  <a:pt x="10800" y="21600"/>
                </a:cubicBezTo>
                <a:cubicBezTo>
                  <a:pt x="10800" y="21600"/>
                  <a:pt x="21600" y="10287"/>
                  <a:pt x="21600" y="6626"/>
                </a:cubicBezTo>
                <a:cubicBezTo>
                  <a:pt x="21600" y="2968"/>
                  <a:pt x="16767" y="0"/>
                  <a:pt x="10800" y="0"/>
                </a:cubicBezTo>
                <a:close/>
                <a:moveTo>
                  <a:pt x="10800" y="10492"/>
                </a:moveTo>
                <a:cubicBezTo>
                  <a:pt x="7754" y="10492"/>
                  <a:pt x="5287" y="8976"/>
                  <a:pt x="5287" y="7110"/>
                </a:cubicBezTo>
                <a:cubicBezTo>
                  <a:pt x="5287" y="5240"/>
                  <a:pt x="7757" y="3727"/>
                  <a:pt x="10800" y="3727"/>
                </a:cubicBezTo>
                <a:cubicBezTo>
                  <a:pt x="13846" y="3727"/>
                  <a:pt x="16313" y="5243"/>
                  <a:pt x="16313" y="7110"/>
                </a:cubicBezTo>
                <a:cubicBezTo>
                  <a:pt x="16313" y="8979"/>
                  <a:pt x="13846" y="10492"/>
                  <a:pt x="10800" y="10492"/>
                </a:cubicBezTo>
                <a:close/>
              </a:path>
            </a:pathLst>
          </a:custGeom>
          <a:solidFill>
            <a:srgbClr val="C0382A"/>
          </a:solidFill>
          <a:ln w="38100">
            <a:solidFill>
              <a:schemeClr val="bg1"/>
            </a:solidFill>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9" name="Shape">
            <a:extLst>
              <a:ext uri="{FF2B5EF4-FFF2-40B4-BE49-F238E27FC236}">
                <a16:creationId xmlns:a16="http://schemas.microsoft.com/office/drawing/2014/main" id="{4AD1FC7C-0391-4F4D-9BD7-1D2F006876E6}"/>
              </a:ext>
            </a:extLst>
          </p:cNvPr>
          <p:cNvSpPr/>
          <p:nvPr/>
        </p:nvSpPr>
        <p:spPr>
          <a:xfrm>
            <a:off x="8886729" y="1233719"/>
            <a:ext cx="616004" cy="88717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3" y="0"/>
                  <a:pt x="0" y="2968"/>
                  <a:pt x="0" y="6626"/>
                </a:cubicBezTo>
                <a:cubicBezTo>
                  <a:pt x="0" y="10287"/>
                  <a:pt x="10800" y="21600"/>
                  <a:pt x="10800" y="21600"/>
                </a:cubicBezTo>
                <a:cubicBezTo>
                  <a:pt x="10800" y="21600"/>
                  <a:pt x="21600" y="10287"/>
                  <a:pt x="21600" y="6626"/>
                </a:cubicBezTo>
                <a:cubicBezTo>
                  <a:pt x="21600" y="2968"/>
                  <a:pt x="16767" y="0"/>
                  <a:pt x="10800" y="0"/>
                </a:cubicBezTo>
                <a:close/>
                <a:moveTo>
                  <a:pt x="10800" y="10492"/>
                </a:moveTo>
                <a:cubicBezTo>
                  <a:pt x="7754" y="10492"/>
                  <a:pt x="5287" y="8976"/>
                  <a:pt x="5287" y="7110"/>
                </a:cubicBezTo>
                <a:cubicBezTo>
                  <a:pt x="5287" y="5240"/>
                  <a:pt x="7757" y="3727"/>
                  <a:pt x="10800" y="3727"/>
                </a:cubicBezTo>
                <a:cubicBezTo>
                  <a:pt x="13846" y="3727"/>
                  <a:pt x="16313" y="5243"/>
                  <a:pt x="16313" y="7110"/>
                </a:cubicBezTo>
                <a:cubicBezTo>
                  <a:pt x="16313" y="8979"/>
                  <a:pt x="13846" y="10492"/>
                  <a:pt x="10800" y="10492"/>
                </a:cubicBezTo>
                <a:close/>
              </a:path>
            </a:pathLst>
          </a:custGeom>
          <a:solidFill>
            <a:srgbClr val="2B80B9"/>
          </a:solidFill>
          <a:ln w="38100">
            <a:solidFill>
              <a:schemeClr val="bg1"/>
            </a:solidFill>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10" name="Shape">
            <a:extLst>
              <a:ext uri="{FF2B5EF4-FFF2-40B4-BE49-F238E27FC236}">
                <a16:creationId xmlns:a16="http://schemas.microsoft.com/office/drawing/2014/main" id="{4340ECCC-AB90-4215-B7D8-D158B8D16F81}"/>
              </a:ext>
            </a:extLst>
          </p:cNvPr>
          <p:cNvSpPr/>
          <p:nvPr/>
        </p:nvSpPr>
        <p:spPr>
          <a:xfrm>
            <a:off x="10750410" y="2478492"/>
            <a:ext cx="779947" cy="112328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3" y="0"/>
                  <a:pt x="0" y="2968"/>
                  <a:pt x="0" y="6626"/>
                </a:cubicBezTo>
                <a:cubicBezTo>
                  <a:pt x="0" y="10287"/>
                  <a:pt x="10800" y="21600"/>
                  <a:pt x="10800" y="21600"/>
                </a:cubicBezTo>
                <a:cubicBezTo>
                  <a:pt x="10800" y="21600"/>
                  <a:pt x="21600" y="10287"/>
                  <a:pt x="21600" y="6626"/>
                </a:cubicBezTo>
                <a:cubicBezTo>
                  <a:pt x="21600" y="2968"/>
                  <a:pt x="16767" y="0"/>
                  <a:pt x="10800" y="0"/>
                </a:cubicBezTo>
                <a:close/>
                <a:moveTo>
                  <a:pt x="10800" y="10492"/>
                </a:moveTo>
                <a:cubicBezTo>
                  <a:pt x="7754" y="10492"/>
                  <a:pt x="5287" y="8976"/>
                  <a:pt x="5287" y="7110"/>
                </a:cubicBezTo>
                <a:cubicBezTo>
                  <a:pt x="5287" y="5240"/>
                  <a:pt x="7757" y="3727"/>
                  <a:pt x="10800" y="3727"/>
                </a:cubicBezTo>
                <a:cubicBezTo>
                  <a:pt x="13846" y="3727"/>
                  <a:pt x="16313" y="5243"/>
                  <a:pt x="16313" y="7110"/>
                </a:cubicBezTo>
                <a:cubicBezTo>
                  <a:pt x="16313" y="8979"/>
                  <a:pt x="13846" y="10492"/>
                  <a:pt x="10800" y="10492"/>
                </a:cubicBezTo>
                <a:close/>
              </a:path>
            </a:pathLst>
          </a:custGeom>
          <a:solidFill>
            <a:srgbClr val="0FA184"/>
          </a:solidFill>
          <a:ln w="38100">
            <a:solidFill>
              <a:schemeClr val="bg1"/>
            </a:solidFill>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11" name="Shape">
            <a:extLst>
              <a:ext uri="{FF2B5EF4-FFF2-40B4-BE49-F238E27FC236}">
                <a16:creationId xmlns:a16="http://schemas.microsoft.com/office/drawing/2014/main" id="{417AC96D-9E50-48A3-9120-93CFD21E1F69}"/>
              </a:ext>
            </a:extLst>
          </p:cNvPr>
          <p:cNvSpPr/>
          <p:nvPr/>
        </p:nvSpPr>
        <p:spPr>
          <a:xfrm>
            <a:off x="8788107" y="4106256"/>
            <a:ext cx="898740" cy="129437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3" y="0"/>
                  <a:pt x="0" y="2968"/>
                  <a:pt x="0" y="6626"/>
                </a:cubicBezTo>
                <a:cubicBezTo>
                  <a:pt x="0" y="10287"/>
                  <a:pt x="10800" y="21600"/>
                  <a:pt x="10800" y="21600"/>
                </a:cubicBezTo>
                <a:cubicBezTo>
                  <a:pt x="10800" y="21600"/>
                  <a:pt x="21600" y="10287"/>
                  <a:pt x="21600" y="6626"/>
                </a:cubicBezTo>
                <a:cubicBezTo>
                  <a:pt x="21600" y="2968"/>
                  <a:pt x="16767" y="0"/>
                  <a:pt x="10800" y="0"/>
                </a:cubicBezTo>
                <a:close/>
                <a:moveTo>
                  <a:pt x="10800" y="10492"/>
                </a:moveTo>
                <a:cubicBezTo>
                  <a:pt x="7754" y="10492"/>
                  <a:pt x="5287" y="8976"/>
                  <a:pt x="5287" y="7110"/>
                </a:cubicBezTo>
                <a:cubicBezTo>
                  <a:pt x="5287" y="5240"/>
                  <a:pt x="7757" y="3727"/>
                  <a:pt x="10800" y="3727"/>
                </a:cubicBezTo>
                <a:cubicBezTo>
                  <a:pt x="13846" y="3727"/>
                  <a:pt x="16313" y="5243"/>
                  <a:pt x="16313" y="7110"/>
                </a:cubicBezTo>
                <a:cubicBezTo>
                  <a:pt x="16313" y="8979"/>
                  <a:pt x="13846" y="10492"/>
                  <a:pt x="10800" y="10492"/>
                </a:cubicBezTo>
                <a:close/>
              </a:path>
            </a:pathLst>
          </a:custGeom>
          <a:solidFill>
            <a:srgbClr val="F39B13"/>
          </a:solidFill>
          <a:ln w="38100">
            <a:solidFill>
              <a:schemeClr val="bg1"/>
            </a:solidFill>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12" name="Shape">
            <a:extLst>
              <a:ext uri="{FF2B5EF4-FFF2-40B4-BE49-F238E27FC236}">
                <a16:creationId xmlns:a16="http://schemas.microsoft.com/office/drawing/2014/main" id="{0D63DD6D-24CF-476C-BF15-A34D888154BB}"/>
              </a:ext>
            </a:extLst>
          </p:cNvPr>
          <p:cNvSpPr/>
          <p:nvPr/>
        </p:nvSpPr>
        <p:spPr>
          <a:xfrm>
            <a:off x="9712991" y="1748960"/>
            <a:ext cx="690665" cy="99469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3" y="0"/>
                  <a:pt x="0" y="2968"/>
                  <a:pt x="0" y="6626"/>
                </a:cubicBezTo>
                <a:cubicBezTo>
                  <a:pt x="0" y="10287"/>
                  <a:pt x="10800" y="21600"/>
                  <a:pt x="10800" y="21600"/>
                </a:cubicBezTo>
                <a:cubicBezTo>
                  <a:pt x="10800" y="21600"/>
                  <a:pt x="21600" y="10287"/>
                  <a:pt x="21600" y="6626"/>
                </a:cubicBezTo>
                <a:cubicBezTo>
                  <a:pt x="21600" y="2968"/>
                  <a:pt x="16767" y="0"/>
                  <a:pt x="10800" y="0"/>
                </a:cubicBezTo>
                <a:close/>
                <a:moveTo>
                  <a:pt x="10800" y="10492"/>
                </a:moveTo>
                <a:cubicBezTo>
                  <a:pt x="7754" y="10492"/>
                  <a:pt x="5287" y="8976"/>
                  <a:pt x="5287" y="7110"/>
                </a:cubicBezTo>
                <a:cubicBezTo>
                  <a:pt x="5287" y="5240"/>
                  <a:pt x="7757" y="3727"/>
                  <a:pt x="10800" y="3727"/>
                </a:cubicBezTo>
                <a:cubicBezTo>
                  <a:pt x="13846" y="3727"/>
                  <a:pt x="16313" y="5243"/>
                  <a:pt x="16313" y="7110"/>
                </a:cubicBezTo>
                <a:cubicBezTo>
                  <a:pt x="16313" y="8979"/>
                  <a:pt x="13846" y="10492"/>
                  <a:pt x="10800" y="10492"/>
                </a:cubicBezTo>
                <a:close/>
              </a:path>
            </a:pathLst>
          </a:custGeom>
          <a:solidFill>
            <a:srgbClr val="4B2C50"/>
          </a:solidFill>
          <a:ln w="38100">
            <a:solidFill>
              <a:schemeClr val="bg1"/>
            </a:solidFill>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dirty="0"/>
          </a:p>
        </p:txBody>
      </p:sp>
      <p:sp>
        <p:nvSpPr>
          <p:cNvPr id="13" name="TextBox 11">
            <a:extLst>
              <a:ext uri="{FF2B5EF4-FFF2-40B4-BE49-F238E27FC236}">
                <a16:creationId xmlns:a16="http://schemas.microsoft.com/office/drawing/2014/main" id="{293794A6-4B4E-41AF-BD4E-5045886F2635}"/>
              </a:ext>
            </a:extLst>
          </p:cNvPr>
          <p:cNvSpPr txBox="1"/>
          <p:nvPr/>
        </p:nvSpPr>
        <p:spPr>
          <a:xfrm>
            <a:off x="9054074" y="1339450"/>
            <a:ext cx="281314" cy="369332"/>
          </a:xfrm>
          <a:prstGeom prst="rect">
            <a:avLst/>
          </a:prstGeom>
          <a:noFill/>
        </p:spPr>
        <p:txBody>
          <a:bodyPr wrap="square" rtlCol="0">
            <a:spAutoFit/>
          </a:bodyPr>
          <a:lstStyle/>
          <a:p>
            <a:pPr algn="ctr"/>
            <a:r>
              <a:rPr lang="en-US" b="1" dirty="0">
                <a:solidFill>
                  <a:srgbClr val="2B80B9"/>
                </a:solidFill>
              </a:rPr>
              <a:t>6</a:t>
            </a:r>
          </a:p>
        </p:txBody>
      </p:sp>
      <p:sp>
        <p:nvSpPr>
          <p:cNvPr id="14" name="TextBox 12">
            <a:extLst>
              <a:ext uri="{FF2B5EF4-FFF2-40B4-BE49-F238E27FC236}">
                <a16:creationId xmlns:a16="http://schemas.microsoft.com/office/drawing/2014/main" id="{3B58BD87-BC21-41DF-8E2F-DC4CA1BC7D50}"/>
              </a:ext>
            </a:extLst>
          </p:cNvPr>
          <p:cNvSpPr txBox="1"/>
          <p:nvPr/>
        </p:nvSpPr>
        <p:spPr>
          <a:xfrm>
            <a:off x="9919100" y="1846199"/>
            <a:ext cx="293273" cy="400110"/>
          </a:xfrm>
          <a:prstGeom prst="rect">
            <a:avLst/>
          </a:prstGeom>
          <a:noFill/>
        </p:spPr>
        <p:txBody>
          <a:bodyPr wrap="square" rtlCol="0">
            <a:spAutoFit/>
          </a:bodyPr>
          <a:lstStyle/>
          <a:p>
            <a:pPr algn="ctr"/>
            <a:r>
              <a:rPr lang="en-US" sz="2000" b="1" dirty="0">
                <a:solidFill>
                  <a:srgbClr val="4B2C50"/>
                </a:solidFill>
              </a:rPr>
              <a:t>5</a:t>
            </a:r>
          </a:p>
        </p:txBody>
      </p:sp>
      <p:sp>
        <p:nvSpPr>
          <p:cNvPr id="15" name="TextBox 13">
            <a:extLst>
              <a:ext uri="{FF2B5EF4-FFF2-40B4-BE49-F238E27FC236}">
                <a16:creationId xmlns:a16="http://schemas.microsoft.com/office/drawing/2014/main" id="{BC5CF4A7-56F7-4E00-8B64-83B916C6F5C1}"/>
              </a:ext>
            </a:extLst>
          </p:cNvPr>
          <p:cNvSpPr txBox="1"/>
          <p:nvPr/>
        </p:nvSpPr>
        <p:spPr>
          <a:xfrm>
            <a:off x="10981789" y="2578469"/>
            <a:ext cx="317188" cy="461665"/>
          </a:xfrm>
          <a:prstGeom prst="rect">
            <a:avLst/>
          </a:prstGeom>
          <a:noFill/>
        </p:spPr>
        <p:txBody>
          <a:bodyPr wrap="square" rtlCol="0">
            <a:spAutoFit/>
          </a:bodyPr>
          <a:lstStyle/>
          <a:p>
            <a:pPr algn="ctr"/>
            <a:r>
              <a:rPr lang="en-US" sz="2400" b="1" dirty="0">
                <a:solidFill>
                  <a:srgbClr val="0FA184"/>
                </a:solidFill>
              </a:rPr>
              <a:t>4</a:t>
            </a:r>
          </a:p>
        </p:txBody>
      </p:sp>
      <p:sp>
        <p:nvSpPr>
          <p:cNvPr id="16" name="TextBox 14">
            <a:extLst>
              <a:ext uri="{FF2B5EF4-FFF2-40B4-BE49-F238E27FC236}">
                <a16:creationId xmlns:a16="http://schemas.microsoft.com/office/drawing/2014/main" id="{F95D2660-1055-47F3-8AD5-299767AE8174}"/>
              </a:ext>
            </a:extLst>
          </p:cNvPr>
          <p:cNvSpPr txBox="1"/>
          <p:nvPr/>
        </p:nvSpPr>
        <p:spPr>
          <a:xfrm>
            <a:off x="10015689" y="3496307"/>
            <a:ext cx="342599" cy="523220"/>
          </a:xfrm>
          <a:prstGeom prst="rect">
            <a:avLst/>
          </a:prstGeom>
          <a:noFill/>
        </p:spPr>
        <p:txBody>
          <a:bodyPr wrap="square" rtlCol="0">
            <a:spAutoFit/>
          </a:bodyPr>
          <a:lstStyle/>
          <a:p>
            <a:pPr algn="ctr"/>
            <a:r>
              <a:rPr lang="en-US" sz="2800" b="1" dirty="0">
                <a:solidFill>
                  <a:srgbClr val="C0382A"/>
                </a:solidFill>
              </a:rPr>
              <a:t>3</a:t>
            </a:r>
          </a:p>
        </p:txBody>
      </p:sp>
      <p:sp>
        <p:nvSpPr>
          <p:cNvPr id="17" name="TextBox 15">
            <a:extLst>
              <a:ext uri="{FF2B5EF4-FFF2-40B4-BE49-F238E27FC236}">
                <a16:creationId xmlns:a16="http://schemas.microsoft.com/office/drawing/2014/main" id="{568CFACB-5884-49AE-B06B-64469FFB342C}"/>
              </a:ext>
            </a:extLst>
          </p:cNvPr>
          <p:cNvSpPr txBox="1"/>
          <p:nvPr/>
        </p:nvSpPr>
        <p:spPr>
          <a:xfrm>
            <a:off x="9056258" y="4210004"/>
            <a:ext cx="366516" cy="584775"/>
          </a:xfrm>
          <a:prstGeom prst="rect">
            <a:avLst/>
          </a:prstGeom>
          <a:noFill/>
        </p:spPr>
        <p:txBody>
          <a:bodyPr wrap="square" rtlCol="0">
            <a:spAutoFit/>
          </a:bodyPr>
          <a:lstStyle/>
          <a:p>
            <a:pPr algn="ctr"/>
            <a:r>
              <a:rPr lang="en-US" sz="3200" b="1" dirty="0">
                <a:solidFill>
                  <a:srgbClr val="F39B13"/>
                </a:solidFill>
              </a:rPr>
              <a:t>2</a:t>
            </a:r>
          </a:p>
        </p:txBody>
      </p:sp>
      <p:sp>
        <p:nvSpPr>
          <p:cNvPr id="18" name="TextBox 16">
            <a:extLst>
              <a:ext uri="{FF2B5EF4-FFF2-40B4-BE49-F238E27FC236}">
                <a16:creationId xmlns:a16="http://schemas.microsoft.com/office/drawing/2014/main" id="{4FD77E10-D3F6-45ED-BD78-89FC7594095D}"/>
              </a:ext>
            </a:extLst>
          </p:cNvPr>
          <p:cNvSpPr txBox="1"/>
          <p:nvPr/>
        </p:nvSpPr>
        <p:spPr>
          <a:xfrm>
            <a:off x="7710115" y="4800366"/>
            <a:ext cx="390432" cy="646331"/>
          </a:xfrm>
          <a:prstGeom prst="rect">
            <a:avLst/>
          </a:prstGeom>
          <a:noFill/>
        </p:spPr>
        <p:txBody>
          <a:bodyPr wrap="square" rtlCol="0">
            <a:spAutoFit/>
          </a:bodyPr>
          <a:lstStyle/>
          <a:p>
            <a:pPr algn="ctr"/>
            <a:r>
              <a:rPr lang="en-US" sz="3600" b="1" dirty="0">
                <a:solidFill>
                  <a:srgbClr val="9ABC59"/>
                </a:solidFill>
              </a:rPr>
              <a:t>1</a:t>
            </a:r>
          </a:p>
        </p:txBody>
      </p:sp>
      <p:grpSp>
        <p:nvGrpSpPr>
          <p:cNvPr id="19" name="Group 17">
            <a:extLst>
              <a:ext uri="{FF2B5EF4-FFF2-40B4-BE49-F238E27FC236}">
                <a16:creationId xmlns:a16="http://schemas.microsoft.com/office/drawing/2014/main" id="{902A149D-F9CF-4627-AF91-091FBF0151E2}"/>
              </a:ext>
            </a:extLst>
          </p:cNvPr>
          <p:cNvGrpSpPr/>
          <p:nvPr/>
        </p:nvGrpSpPr>
        <p:grpSpPr>
          <a:xfrm>
            <a:off x="334290" y="2071527"/>
            <a:ext cx="2872564" cy="976908"/>
            <a:chOff x="-280906" y="3256674"/>
            <a:chExt cx="3061180" cy="976908"/>
          </a:xfrm>
        </p:grpSpPr>
        <p:sp>
          <p:nvSpPr>
            <p:cNvPr id="20" name="TextBox 18">
              <a:extLst>
                <a:ext uri="{FF2B5EF4-FFF2-40B4-BE49-F238E27FC236}">
                  <a16:creationId xmlns:a16="http://schemas.microsoft.com/office/drawing/2014/main" id="{26AC84A2-9FE9-4404-8EF9-3543CF11167B}"/>
                </a:ext>
              </a:extLst>
            </p:cNvPr>
            <p:cNvSpPr txBox="1"/>
            <p:nvPr/>
          </p:nvSpPr>
          <p:spPr>
            <a:xfrm>
              <a:off x="-280906" y="3256674"/>
              <a:ext cx="398410" cy="369332"/>
            </a:xfrm>
            <a:prstGeom prst="rect">
              <a:avLst/>
            </a:prstGeom>
            <a:noFill/>
          </p:spPr>
          <p:txBody>
            <a:bodyPr wrap="none" rtlCol="0" anchor="b">
              <a:spAutoFit/>
            </a:bodyPr>
            <a:lstStyle/>
            <a:p>
              <a:r>
                <a:rPr lang="en-US" b="1" cap="all" noProof="1">
                  <a:solidFill>
                    <a:schemeClr val="accent3"/>
                  </a:solidFill>
                </a:rPr>
                <a:t>1</a:t>
              </a:r>
            </a:p>
          </p:txBody>
        </p:sp>
        <p:sp>
          <p:nvSpPr>
            <p:cNvPr id="21" name="Rectangle 19">
              <a:extLst>
                <a:ext uri="{FF2B5EF4-FFF2-40B4-BE49-F238E27FC236}">
                  <a16:creationId xmlns:a16="http://schemas.microsoft.com/office/drawing/2014/main" id="{5C8D4F1D-754A-44E0-95BB-0767F7A7C2CF}"/>
                </a:ext>
              </a:extLst>
            </p:cNvPr>
            <p:cNvSpPr/>
            <p:nvPr/>
          </p:nvSpPr>
          <p:spPr>
            <a:xfrm>
              <a:off x="229098" y="3279475"/>
              <a:ext cx="2551176" cy="954107"/>
            </a:xfrm>
            <a:prstGeom prst="rect">
              <a:avLst/>
            </a:prstGeom>
          </p:spPr>
          <p:txBody>
            <a:bodyPr wrap="square">
              <a:spAutoFit/>
            </a:bodyPr>
            <a:lstStyle/>
            <a:p>
              <a:r>
                <a:rPr lang="es-ES" sz="1400" noProof="1"/>
                <a:t>Caracterizar los agregados y el bitumen a utilizarse en las mezclas asfálticas según las normativas técnicas.</a:t>
              </a:r>
              <a:endParaRPr lang="en-US" sz="1400" noProof="1"/>
            </a:p>
          </p:txBody>
        </p:sp>
      </p:grpSp>
      <p:sp>
        <p:nvSpPr>
          <p:cNvPr id="22" name="Shape">
            <a:extLst>
              <a:ext uri="{FF2B5EF4-FFF2-40B4-BE49-F238E27FC236}">
                <a16:creationId xmlns:a16="http://schemas.microsoft.com/office/drawing/2014/main" id="{DEFF26B0-597A-4674-A535-3A8669EAE66A}"/>
              </a:ext>
            </a:extLst>
          </p:cNvPr>
          <p:cNvSpPr/>
          <p:nvPr/>
        </p:nvSpPr>
        <p:spPr>
          <a:xfrm>
            <a:off x="276779" y="2044125"/>
            <a:ext cx="429834" cy="70057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3" y="0"/>
                  <a:pt x="0" y="2968"/>
                  <a:pt x="0" y="6626"/>
                </a:cubicBezTo>
                <a:cubicBezTo>
                  <a:pt x="0" y="10287"/>
                  <a:pt x="10800" y="21600"/>
                  <a:pt x="10800" y="21600"/>
                </a:cubicBezTo>
                <a:cubicBezTo>
                  <a:pt x="10800" y="21600"/>
                  <a:pt x="21600" y="10287"/>
                  <a:pt x="21600" y="6626"/>
                </a:cubicBezTo>
                <a:cubicBezTo>
                  <a:pt x="21600" y="2968"/>
                  <a:pt x="16767" y="0"/>
                  <a:pt x="10800" y="0"/>
                </a:cubicBezTo>
                <a:close/>
                <a:moveTo>
                  <a:pt x="10800" y="10492"/>
                </a:moveTo>
                <a:cubicBezTo>
                  <a:pt x="7754" y="10492"/>
                  <a:pt x="5287" y="8976"/>
                  <a:pt x="5287" y="7110"/>
                </a:cubicBezTo>
                <a:cubicBezTo>
                  <a:pt x="5287" y="5240"/>
                  <a:pt x="7757" y="3727"/>
                  <a:pt x="10800" y="3727"/>
                </a:cubicBezTo>
                <a:cubicBezTo>
                  <a:pt x="13846" y="3727"/>
                  <a:pt x="16313" y="5243"/>
                  <a:pt x="16313" y="7110"/>
                </a:cubicBezTo>
                <a:cubicBezTo>
                  <a:pt x="16313" y="8979"/>
                  <a:pt x="13846" y="10492"/>
                  <a:pt x="10800" y="10492"/>
                </a:cubicBezTo>
                <a:close/>
              </a:path>
            </a:pathLst>
          </a:custGeom>
          <a:solidFill>
            <a:srgbClr val="9ABC59"/>
          </a:solidFill>
          <a:ln w="38100">
            <a:solidFill>
              <a:schemeClr val="bg1"/>
            </a:solidFill>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400"/>
          </a:p>
        </p:txBody>
      </p:sp>
      <p:grpSp>
        <p:nvGrpSpPr>
          <p:cNvPr id="23" name="Group 25">
            <a:extLst>
              <a:ext uri="{FF2B5EF4-FFF2-40B4-BE49-F238E27FC236}">
                <a16:creationId xmlns:a16="http://schemas.microsoft.com/office/drawing/2014/main" id="{9431CEF2-A412-486D-B641-5B66542B0DD9}"/>
              </a:ext>
            </a:extLst>
          </p:cNvPr>
          <p:cNvGrpSpPr/>
          <p:nvPr/>
        </p:nvGrpSpPr>
        <p:grpSpPr>
          <a:xfrm>
            <a:off x="3427766" y="2139382"/>
            <a:ext cx="3445151" cy="954107"/>
            <a:chOff x="-286114" y="3261259"/>
            <a:chExt cx="4549706" cy="954107"/>
          </a:xfrm>
        </p:grpSpPr>
        <p:sp>
          <p:nvSpPr>
            <p:cNvPr id="24" name="TextBox 26">
              <a:extLst>
                <a:ext uri="{FF2B5EF4-FFF2-40B4-BE49-F238E27FC236}">
                  <a16:creationId xmlns:a16="http://schemas.microsoft.com/office/drawing/2014/main" id="{15A535CB-5719-4580-8083-DFD959000725}"/>
                </a:ext>
              </a:extLst>
            </p:cNvPr>
            <p:cNvSpPr txBox="1"/>
            <p:nvPr/>
          </p:nvSpPr>
          <p:spPr>
            <a:xfrm>
              <a:off x="-286114" y="3263807"/>
              <a:ext cx="398410" cy="369332"/>
            </a:xfrm>
            <a:prstGeom prst="rect">
              <a:avLst/>
            </a:prstGeom>
            <a:noFill/>
          </p:spPr>
          <p:txBody>
            <a:bodyPr wrap="none" rtlCol="0" anchor="b">
              <a:spAutoFit/>
            </a:bodyPr>
            <a:lstStyle/>
            <a:p>
              <a:r>
                <a:rPr lang="en-US" b="1" cap="all" noProof="1">
                  <a:solidFill>
                    <a:srgbClr val="F39B13"/>
                  </a:solidFill>
                </a:rPr>
                <a:t>4</a:t>
              </a:r>
            </a:p>
          </p:txBody>
        </p:sp>
        <p:sp>
          <p:nvSpPr>
            <p:cNvPr id="25" name="Rectangle 27">
              <a:extLst>
                <a:ext uri="{FF2B5EF4-FFF2-40B4-BE49-F238E27FC236}">
                  <a16:creationId xmlns:a16="http://schemas.microsoft.com/office/drawing/2014/main" id="{6FB4B0E7-27B2-4ADE-80BD-97ADC32FFDCA}"/>
                </a:ext>
              </a:extLst>
            </p:cNvPr>
            <p:cNvSpPr/>
            <p:nvPr/>
          </p:nvSpPr>
          <p:spPr>
            <a:xfrm>
              <a:off x="192789" y="3261259"/>
              <a:ext cx="4070803" cy="954107"/>
            </a:xfrm>
            <a:prstGeom prst="rect">
              <a:avLst/>
            </a:prstGeom>
          </p:spPr>
          <p:txBody>
            <a:bodyPr wrap="square">
              <a:spAutoFit/>
            </a:bodyPr>
            <a:lstStyle/>
            <a:p>
              <a:r>
                <a:rPr lang="es-ES" sz="1400" noProof="1"/>
                <a:t>Analizar la base de datos obtenidos de los espectros térmicos y de humedad en el transcurso del día mediante un software de asistencia remota.</a:t>
              </a:r>
              <a:endParaRPr lang="en-US" sz="1400" noProof="1"/>
            </a:p>
          </p:txBody>
        </p:sp>
      </p:grpSp>
      <p:sp>
        <p:nvSpPr>
          <p:cNvPr id="26" name="Shape">
            <a:extLst>
              <a:ext uri="{FF2B5EF4-FFF2-40B4-BE49-F238E27FC236}">
                <a16:creationId xmlns:a16="http://schemas.microsoft.com/office/drawing/2014/main" id="{9F40745F-F08E-44B4-9D84-3384C90F7D37}"/>
              </a:ext>
            </a:extLst>
          </p:cNvPr>
          <p:cNvSpPr/>
          <p:nvPr/>
        </p:nvSpPr>
        <p:spPr>
          <a:xfrm>
            <a:off x="3374199" y="2113669"/>
            <a:ext cx="429834" cy="70057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3" y="0"/>
                  <a:pt x="0" y="2968"/>
                  <a:pt x="0" y="6626"/>
                </a:cubicBezTo>
                <a:cubicBezTo>
                  <a:pt x="0" y="10287"/>
                  <a:pt x="10800" y="21600"/>
                  <a:pt x="10800" y="21600"/>
                </a:cubicBezTo>
                <a:cubicBezTo>
                  <a:pt x="10800" y="21600"/>
                  <a:pt x="21600" y="10287"/>
                  <a:pt x="21600" y="6626"/>
                </a:cubicBezTo>
                <a:cubicBezTo>
                  <a:pt x="21600" y="2968"/>
                  <a:pt x="16767" y="0"/>
                  <a:pt x="10800" y="0"/>
                </a:cubicBezTo>
                <a:close/>
                <a:moveTo>
                  <a:pt x="10800" y="10492"/>
                </a:moveTo>
                <a:cubicBezTo>
                  <a:pt x="7754" y="10492"/>
                  <a:pt x="5287" y="8976"/>
                  <a:pt x="5287" y="7110"/>
                </a:cubicBezTo>
                <a:cubicBezTo>
                  <a:pt x="5287" y="5240"/>
                  <a:pt x="7757" y="3727"/>
                  <a:pt x="10800" y="3727"/>
                </a:cubicBezTo>
                <a:cubicBezTo>
                  <a:pt x="13846" y="3727"/>
                  <a:pt x="16313" y="5243"/>
                  <a:pt x="16313" y="7110"/>
                </a:cubicBezTo>
                <a:cubicBezTo>
                  <a:pt x="16313" y="8979"/>
                  <a:pt x="13846" y="10492"/>
                  <a:pt x="10800" y="10492"/>
                </a:cubicBezTo>
                <a:close/>
              </a:path>
            </a:pathLst>
          </a:custGeom>
          <a:solidFill>
            <a:srgbClr val="F39B13"/>
          </a:solidFill>
          <a:ln w="38100">
            <a:solidFill>
              <a:schemeClr val="bg1"/>
            </a:solidFill>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400"/>
          </a:p>
        </p:txBody>
      </p:sp>
      <p:grpSp>
        <p:nvGrpSpPr>
          <p:cNvPr id="27" name="Group 21">
            <a:extLst>
              <a:ext uri="{FF2B5EF4-FFF2-40B4-BE49-F238E27FC236}">
                <a16:creationId xmlns:a16="http://schemas.microsoft.com/office/drawing/2014/main" id="{19C80A2F-78C8-4933-B139-58638AE2CECC}"/>
              </a:ext>
            </a:extLst>
          </p:cNvPr>
          <p:cNvGrpSpPr/>
          <p:nvPr/>
        </p:nvGrpSpPr>
        <p:grpSpPr>
          <a:xfrm>
            <a:off x="340853" y="3122972"/>
            <a:ext cx="2825238" cy="954107"/>
            <a:chOff x="-272239" y="3243618"/>
            <a:chExt cx="3731043" cy="954107"/>
          </a:xfrm>
        </p:grpSpPr>
        <p:sp>
          <p:nvSpPr>
            <p:cNvPr id="28" name="TextBox 22">
              <a:extLst>
                <a:ext uri="{FF2B5EF4-FFF2-40B4-BE49-F238E27FC236}">
                  <a16:creationId xmlns:a16="http://schemas.microsoft.com/office/drawing/2014/main" id="{4C24E1A7-F553-4C48-92B2-348A2483CCD0}"/>
                </a:ext>
              </a:extLst>
            </p:cNvPr>
            <p:cNvSpPr txBox="1"/>
            <p:nvPr/>
          </p:nvSpPr>
          <p:spPr>
            <a:xfrm>
              <a:off x="-272239" y="3277839"/>
              <a:ext cx="398410" cy="369332"/>
            </a:xfrm>
            <a:prstGeom prst="rect">
              <a:avLst/>
            </a:prstGeom>
            <a:noFill/>
          </p:spPr>
          <p:txBody>
            <a:bodyPr wrap="none" rtlCol="0" anchor="b">
              <a:spAutoFit/>
            </a:bodyPr>
            <a:lstStyle/>
            <a:p>
              <a:r>
                <a:rPr lang="en-US" b="1" cap="all" noProof="1">
                  <a:solidFill>
                    <a:srgbClr val="C0382A"/>
                  </a:solidFill>
                </a:rPr>
                <a:t>2</a:t>
              </a:r>
            </a:p>
          </p:txBody>
        </p:sp>
        <p:sp>
          <p:nvSpPr>
            <p:cNvPr id="29" name="Rectangle 23">
              <a:extLst>
                <a:ext uri="{FF2B5EF4-FFF2-40B4-BE49-F238E27FC236}">
                  <a16:creationId xmlns:a16="http://schemas.microsoft.com/office/drawing/2014/main" id="{3DB3588D-9098-424B-BA23-9EAAA876EAD3}"/>
                </a:ext>
              </a:extLst>
            </p:cNvPr>
            <p:cNvSpPr/>
            <p:nvPr/>
          </p:nvSpPr>
          <p:spPr>
            <a:xfrm>
              <a:off x="364835" y="3243618"/>
              <a:ext cx="3093969" cy="954107"/>
            </a:xfrm>
            <a:prstGeom prst="rect">
              <a:avLst/>
            </a:prstGeom>
          </p:spPr>
          <p:txBody>
            <a:bodyPr wrap="square">
              <a:spAutoFit/>
            </a:bodyPr>
            <a:lstStyle/>
            <a:p>
              <a:r>
                <a:rPr lang="es-ES" sz="1400" noProof="1"/>
                <a:t>Elaborar las mezclas asfálticas abiertas y cerradas de acuerdo a especificaciones generales MOP-001-F 2002.</a:t>
              </a:r>
              <a:endParaRPr lang="en-US" sz="1400" noProof="1"/>
            </a:p>
          </p:txBody>
        </p:sp>
      </p:grpSp>
      <p:sp>
        <p:nvSpPr>
          <p:cNvPr id="30" name="Shape">
            <a:extLst>
              <a:ext uri="{FF2B5EF4-FFF2-40B4-BE49-F238E27FC236}">
                <a16:creationId xmlns:a16="http://schemas.microsoft.com/office/drawing/2014/main" id="{73089D9F-49E0-4DD6-964A-62F64035EEA9}"/>
              </a:ext>
            </a:extLst>
          </p:cNvPr>
          <p:cNvSpPr/>
          <p:nvPr/>
        </p:nvSpPr>
        <p:spPr>
          <a:xfrm>
            <a:off x="276779" y="3114900"/>
            <a:ext cx="429834" cy="70057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3" y="0"/>
                  <a:pt x="0" y="2968"/>
                  <a:pt x="0" y="6626"/>
                </a:cubicBezTo>
                <a:cubicBezTo>
                  <a:pt x="0" y="10287"/>
                  <a:pt x="10800" y="21600"/>
                  <a:pt x="10800" y="21600"/>
                </a:cubicBezTo>
                <a:cubicBezTo>
                  <a:pt x="10800" y="21600"/>
                  <a:pt x="21600" y="10287"/>
                  <a:pt x="21600" y="6626"/>
                </a:cubicBezTo>
                <a:cubicBezTo>
                  <a:pt x="21600" y="2968"/>
                  <a:pt x="16767" y="0"/>
                  <a:pt x="10800" y="0"/>
                </a:cubicBezTo>
                <a:close/>
                <a:moveTo>
                  <a:pt x="10800" y="10492"/>
                </a:moveTo>
                <a:cubicBezTo>
                  <a:pt x="7754" y="10492"/>
                  <a:pt x="5287" y="8976"/>
                  <a:pt x="5287" y="7110"/>
                </a:cubicBezTo>
                <a:cubicBezTo>
                  <a:pt x="5287" y="5240"/>
                  <a:pt x="7757" y="3727"/>
                  <a:pt x="10800" y="3727"/>
                </a:cubicBezTo>
                <a:cubicBezTo>
                  <a:pt x="13846" y="3727"/>
                  <a:pt x="16313" y="5243"/>
                  <a:pt x="16313" y="7110"/>
                </a:cubicBezTo>
                <a:cubicBezTo>
                  <a:pt x="16313" y="8979"/>
                  <a:pt x="13846" y="10492"/>
                  <a:pt x="10800" y="10492"/>
                </a:cubicBezTo>
                <a:close/>
              </a:path>
            </a:pathLst>
          </a:custGeom>
          <a:solidFill>
            <a:srgbClr val="C0382A"/>
          </a:solidFill>
          <a:ln w="38100">
            <a:solidFill>
              <a:schemeClr val="bg1"/>
            </a:solidFill>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400"/>
          </a:p>
        </p:txBody>
      </p:sp>
      <p:grpSp>
        <p:nvGrpSpPr>
          <p:cNvPr id="31" name="Group 29">
            <a:extLst>
              <a:ext uri="{FF2B5EF4-FFF2-40B4-BE49-F238E27FC236}">
                <a16:creationId xmlns:a16="http://schemas.microsoft.com/office/drawing/2014/main" id="{CE028195-AE8B-472A-AD42-593A584855F5}"/>
              </a:ext>
            </a:extLst>
          </p:cNvPr>
          <p:cNvGrpSpPr/>
          <p:nvPr/>
        </p:nvGrpSpPr>
        <p:grpSpPr>
          <a:xfrm>
            <a:off x="3438273" y="3172745"/>
            <a:ext cx="4018719" cy="954107"/>
            <a:chOff x="-272239" y="3223847"/>
            <a:chExt cx="5307168" cy="954107"/>
          </a:xfrm>
        </p:grpSpPr>
        <p:sp>
          <p:nvSpPr>
            <p:cNvPr id="32" name="TextBox 30">
              <a:extLst>
                <a:ext uri="{FF2B5EF4-FFF2-40B4-BE49-F238E27FC236}">
                  <a16:creationId xmlns:a16="http://schemas.microsoft.com/office/drawing/2014/main" id="{93AF4B77-66DC-400D-8986-6BDC3FF57364}"/>
                </a:ext>
              </a:extLst>
            </p:cNvPr>
            <p:cNvSpPr txBox="1"/>
            <p:nvPr/>
          </p:nvSpPr>
          <p:spPr>
            <a:xfrm>
              <a:off x="-272239" y="3272513"/>
              <a:ext cx="398410" cy="369332"/>
            </a:xfrm>
            <a:prstGeom prst="rect">
              <a:avLst/>
            </a:prstGeom>
            <a:noFill/>
          </p:spPr>
          <p:txBody>
            <a:bodyPr wrap="none" rtlCol="0" anchor="b">
              <a:spAutoFit/>
            </a:bodyPr>
            <a:lstStyle/>
            <a:p>
              <a:r>
                <a:rPr lang="en-US" b="1" cap="all" noProof="1">
                  <a:solidFill>
                    <a:srgbClr val="0FA184"/>
                  </a:solidFill>
                </a:rPr>
                <a:t>5</a:t>
              </a:r>
            </a:p>
          </p:txBody>
        </p:sp>
        <p:sp>
          <p:nvSpPr>
            <p:cNvPr id="33" name="Rectangle 31">
              <a:extLst>
                <a:ext uri="{FF2B5EF4-FFF2-40B4-BE49-F238E27FC236}">
                  <a16:creationId xmlns:a16="http://schemas.microsoft.com/office/drawing/2014/main" id="{2FD1E264-4E8D-45DA-8F63-F8555E5974CD}"/>
                </a:ext>
              </a:extLst>
            </p:cNvPr>
            <p:cNvSpPr/>
            <p:nvPr/>
          </p:nvSpPr>
          <p:spPr>
            <a:xfrm>
              <a:off x="210788" y="3223847"/>
              <a:ext cx="4824141" cy="954107"/>
            </a:xfrm>
            <a:prstGeom prst="rect">
              <a:avLst/>
            </a:prstGeom>
          </p:spPr>
          <p:txBody>
            <a:bodyPr wrap="square">
              <a:spAutoFit/>
            </a:bodyPr>
            <a:lstStyle/>
            <a:p>
              <a:r>
                <a:rPr lang="es-ES" sz="1400" noProof="1"/>
                <a:t>Determinar del gradiente térmico de las mezclas asfálticas abiertas y cerradas a partir del procesamiento de datos analizadas según las condiciones climáticas de la zona de estudio.</a:t>
              </a:r>
              <a:endParaRPr lang="en-US" sz="1400" noProof="1"/>
            </a:p>
          </p:txBody>
        </p:sp>
      </p:grpSp>
      <p:sp>
        <p:nvSpPr>
          <p:cNvPr id="34" name="Shape">
            <a:extLst>
              <a:ext uri="{FF2B5EF4-FFF2-40B4-BE49-F238E27FC236}">
                <a16:creationId xmlns:a16="http://schemas.microsoft.com/office/drawing/2014/main" id="{976FB1BE-AC8A-4C69-92AC-4905A412778A}"/>
              </a:ext>
            </a:extLst>
          </p:cNvPr>
          <p:cNvSpPr/>
          <p:nvPr/>
        </p:nvSpPr>
        <p:spPr>
          <a:xfrm>
            <a:off x="3374199" y="3184444"/>
            <a:ext cx="429834" cy="70057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3" y="0"/>
                  <a:pt x="0" y="2968"/>
                  <a:pt x="0" y="6626"/>
                </a:cubicBezTo>
                <a:cubicBezTo>
                  <a:pt x="0" y="10287"/>
                  <a:pt x="10800" y="21600"/>
                  <a:pt x="10800" y="21600"/>
                </a:cubicBezTo>
                <a:cubicBezTo>
                  <a:pt x="10800" y="21600"/>
                  <a:pt x="21600" y="10287"/>
                  <a:pt x="21600" y="6626"/>
                </a:cubicBezTo>
                <a:cubicBezTo>
                  <a:pt x="21600" y="2968"/>
                  <a:pt x="16767" y="0"/>
                  <a:pt x="10800" y="0"/>
                </a:cubicBezTo>
                <a:close/>
                <a:moveTo>
                  <a:pt x="10800" y="10492"/>
                </a:moveTo>
                <a:cubicBezTo>
                  <a:pt x="7754" y="10492"/>
                  <a:pt x="5287" y="8976"/>
                  <a:pt x="5287" y="7110"/>
                </a:cubicBezTo>
                <a:cubicBezTo>
                  <a:pt x="5287" y="5240"/>
                  <a:pt x="7757" y="3727"/>
                  <a:pt x="10800" y="3727"/>
                </a:cubicBezTo>
                <a:cubicBezTo>
                  <a:pt x="13846" y="3727"/>
                  <a:pt x="16313" y="5243"/>
                  <a:pt x="16313" y="7110"/>
                </a:cubicBezTo>
                <a:cubicBezTo>
                  <a:pt x="16313" y="8979"/>
                  <a:pt x="13846" y="10492"/>
                  <a:pt x="10800" y="10492"/>
                </a:cubicBezTo>
                <a:close/>
              </a:path>
            </a:pathLst>
          </a:custGeom>
          <a:solidFill>
            <a:srgbClr val="0FA184"/>
          </a:solidFill>
          <a:ln w="38100">
            <a:solidFill>
              <a:schemeClr val="bg1"/>
            </a:solidFill>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400"/>
          </a:p>
        </p:txBody>
      </p:sp>
      <p:grpSp>
        <p:nvGrpSpPr>
          <p:cNvPr id="35" name="Group 33">
            <a:extLst>
              <a:ext uri="{FF2B5EF4-FFF2-40B4-BE49-F238E27FC236}">
                <a16:creationId xmlns:a16="http://schemas.microsoft.com/office/drawing/2014/main" id="{95EABF7A-1452-4860-B4CE-D7405A01E34E}"/>
              </a:ext>
            </a:extLst>
          </p:cNvPr>
          <p:cNvGrpSpPr/>
          <p:nvPr/>
        </p:nvGrpSpPr>
        <p:grpSpPr>
          <a:xfrm>
            <a:off x="349615" y="4169119"/>
            <a:ext cx="2824585" cy="1384995"/>
            <a:chOff x="-260667" y="3218990"/>
            <a:chExt cx="3730179" cy="1384995"/>
          </a:xfrm>
        </p:grpSpPr>
        <p:sp>
          <p:nvSpPr>
            <p:cNvPr id="36" name="TextBox 34">
              <a:extLst>
                <a:ext uri="{FF2B5EF4-FFF2-40B4-BE49-F238E27FC236}">
                  <a16:creationId xmlns:a16="http://schemas.microsoft.com/office/drawing/2014/main" id="{AFA84185-95FE-4223-A0C8-30F0098B7B81}"/>
                </a:ext>
              </a:extLst>
            </p:cNvPr>
            <p:cNvSpPr txBox="1"/>
            <p:nvPr/>
          </p:nvSpPr>
          <p:spPr>
            <a:xfrm>
              <a:off x="-260667" y="3279164"/>
              <a:ext cx="398410" cy="369332"/>
            </a:xfrm>
            <a:prstGeom prst="rect">
              <a:avLst/>
            </a:prstGeom>
            <a:noFill/>
          </p:spPr>
          <p:txBody>
            <a:bodyPr wrap="none" rtlCol="0" anchor="b">
              <a:spAutoFit/>
            </a:bodyPr>
            <a:lstStyle/>
            <a:p>
              <a:r>
                <a:rPr lang="en-US" b="1" cap="all" noProof="1">
                  <a:solidFill>
                    <a:srgbClr val="4B2C50"/>
                  </a:solidFill>
                </a:rPr>
                <a:t>3</a:t>
              </a:r>
            </a:p>
          </p:txBody>
        </p:sp>
        <p:sp>
          <p:nvSpPr>
            <p:cNvPr id="37" name="Rectangle 35">
              <a:extLst>
                <a:ext uri="{FF2B5EF4-FFF2-40B4-BE49-F238E27FC236}">
                  <a16:creationId xmlns:a16="http://schemas.microsoft.com/office/drawing/2014/main" id="{94940F3E-0D36-4BA8-ADFC-6667564B6CAB}"/>
                </a:ext>
              </a:extLst>
            </p:cNvPr>
            <p:cNvSpPr/>
            <p:nvPr/>
          </p:nvSpPr>
          <p:spPr>
            <a:xfrm>
              <a:off x="358812" y="3218990"/>
              <a:ext cx="3110700" cy="1384995"/>
            </a:xfrm>
            <a:prstGeom prst="rect">
              <a:avLst/>
            </a:prstGeom>
          </p:spPr>
          <p:txBody>
            <a:bodyPr wrap="square">
              <a:spAutoFit/>
            </a:bodyPr>
            <a:lstStyle/>
            <a:p>
              <a:r>
                <a:rPr lang="es-ES" sz="1400" noProof="1"/>
                <a:t>Medir mediante sensores la variación de temperatura y de humedad en el pavimento considerando las condiciones climáticas y meteorológicas de la zona. </a:t>
              </a:r>
              <a:endParaRPr lang="en-US" sz="1400" noProof="1"/>
            </a:p>
          </p:txBody>
        </p:sp>
      </p:grpSp>
      <p:sp>
        <p:nvSpPr>
          <p:cNvPr id="38" name="Shape">
            <a:extLst>
              <a:ext uri="{FF2B5EF4-FFF2-40B4-BE49-F238E27FC236}">
                <a16:creationId xmlns:a16="http://schemas.microsoft.com/office/drawing/2014/main" id="{995A5541-33B8-4376-ABF1-8D4187ED5682}"/>
              </a:ext>
            </a:extLst>
          </p:cNvPr>
          <p:cNvSpPr/>
          <p:nvPr/>
        </p:nvSpPr>
        <p:spPr>
          <a:xfrm>
            <a:off x="276779" y="4185675"/>
            <a:ext cx="429834" cy="70057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3" y="0"/>
                  <a:pt x="0" y="2968"/>
                  <a:pt x="0" y="6626"/>
                </a:cubicBezTo>
                <a:cubicBezTo>
                  <a:pt x="0" y="10287"/>
                  <a:pt x="10800" y="21600"/>
                  <a:pt x="10800" y="21600"/>
                </a:cubicBezTo>
                <a:cubicBezTo>
                  <a:pt x="10800" y="21600"/>
                  <a:pt x="21600" y="10287"/>
                  <a:pt x="21600" y="6626"/>
                </a:cubicBezTo>
                <a:cubicBezTo>
                  <a:pt x="21600" y="2968"/>
                  <a:pt x="16767" y="0"/>
                  <a:pt x="10800" y="0"/>
                </a:cubicBezTo>
                <a:close/>
                <a:moveTo>
                  <a:pt x="10800" y="10492"/>
                </a:moveTo>
                <a:cubicBezTo>
                  <a:pt x="7754" y="10492"/>
                  <a:pt x="5287" y="8976"/>
                  <a:pt x="5287" y="7110"/>
                </a:cubicBezTo>
                <a:cubicBezTo>
                  <a:pt x="5287" y="5240"/>
                  <a:pt x="7757" y="3727"/>
                  <a:pt x="10800" y="3727"/>
                </a:cubicBezTo>
                <a:cubicBezTo>
                  <a:pt x="13846" y="3727"/>
                  <a:pt x="16313" y="5243"/>
                  <a:pt x="16313" y="7110"/>
                </a:cubicBezTo>
                <a:cubicBezTo>
                  <a:pt x="16313" y="8979"/>
                  <a:pt x="13846" y="10492"/>
                  <a:pt x="10800" y="10492"/>
                </a:cubicBezTo>
                <a:close/>
              </a:path>
            </a:pathLst>
          </a:custGeom>
          <a:solidFill>
            <a:srgbClr val="4B2C50"/>
          </a:solidFill>
          <a:ln w="38100">
            <a:solidFill>
              <a:schemeClr val="bg1"/>
            </a:solidFill>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400"/>
          </a:p>
        </p:txBody>
      </p:sp>
      <p:grpSp>
        <p:nvGrpSpPr>
          <p:cNvPr id="39" name="Group 37">
            <a:extLst>
              <a:ext uri="{FF2B5EF4-FFF2-40B4-BE49-F238E27FC236}">
                <a16:creationId xmlns:a16="http://schemas.microsoft.com/office/drawing/2014/main" id="{3541A81F-9673-45FC-A1CE-345C7B7E3E54}"/>
              </a:ext>
            </a:extLst>
          </p:cNvPr>
          <p:cNvGrpSpPr/>
          <p:nvPr/>
        </p:nvGrpSpPr>
        <p:grpSpPr>
          <a:xfrm>
            <a:off x="3438273" y="4297486"/>
            <a:ext cx="3645291" cy="1187910"/>
            <a:chOff x="-272239" y="3277813"/>
            <a:chExt cx="4814014" cy="1187910"/>
          </a:xfrm>
        </p:grpSpPr>
        <p:sp>
          <p:nvSpPr>
            <p:cNvPr id="40" name="TextBox 38">
              <a:extLst>
                <a:ext uri="{FF2B5EF4-FFF2-40B4-BE49-F238E27FC236}">
                  <a16:creationId xmlns:a16="http://schemas.microsoft.com/office/drawing/2014/main" id="{8242034F-E9C3-4306-8D91-64E84D263B91}"/>
                </a:ext>
              </a:extLst>
            </p:cNvPr>
            <p:cNvSpPr txBox="1"/>
            <p:nvPr/>
          </p:nvSpPr>
          <p:spPr>
            <a:xfrm>
              <a:off x="-272239" y="3277813"/>
              <a:ext cx="398410" cy="369332"/>
            </a:xfrm>
            <a:prstGeom prst="rect">
              <a:avLst/>
            </a:prstGeom>
            <a:noFill/>
          </p:spPr>
          <p:txBody>
            <a:bodyPr wrap="none" rtlCol="0" anchor="b">
              <a:spAutoFit/>
            </a:bodyPr>
            <a:lstStyle/>
            <a:p>
              <a:r>
                <a:rPr lang="en-US" b="1" cap="all" noProof="1">
                  <a:solidFill>
                    <a:srgbClr val="2B80B9"/>
                  </a:solidFill>
                </a:rPr>
                <a:t>6</a:t>
              </a:r>
            </a:p>
          </p:txBody>
        </p:sp>
        <p:sp>
          <p:nvSpPr>
            <p:cNvPr id="41" name="Rectangle 39">
              <a:extLst>
                <a:ext uri="{FF2B5EF4-FFF2-40B4-BE49-F238E27FC236}">
                  <a16:creationId xmlns:a16="http://schemas.microsoft.com/office/drawing/2014/main" id="{ED2ED62B-0FBA-4D5D-AD3A-CA854058C710}"/>
                </a:ext>
              </a:extLst>
            </p:cNvPr>
            <p:cNvSpPr/>
            <p:nvPr/>
          </p:nvSpPr>
          <p:spPr>
            <a:xfrm>
              <a:off x="245722" y="3296172"/>
              <a:ext cx="4296053" cy="1169551"/>
            </a:xfrm>
            <a:prstGeom prst="rect">
              <a:avLst/>
            </a:prstGeom>
          </p:spPr>
          <p:txBody>
            <a:bodyPr wrap="square">
              <a:spAutoFit/>
            </a:bodyPr>
            <a:lstStyle/>
            <a:p>
              <a:r>
                <a:rPr lang="es-ES" sz="1400" noProof="1"/>
                <a:t>Establecer consideraciones técnicas para el control de temperaturas y de humedad en planta, transporte y conformación del pavimento in situ según las condiciones de la zona.</a:t>
              </a:r>
              <a:endParaRPr lang="en-US" sz="1400" noProof="1"/>
            </a:p>
          </p:txBody>
        </p:sp>
      </p:grpSp>
      <p:sp>
        <p:nvSpPr>
          <p:cNvPr id="42" name="Shape">
            <a:extLst>
              <a:ext uri="{FF2B5EF4-FFF2-40B4-BE49-F238E27FC236}">
                <a16:creationId xmlns:a16="http://schemas.microsoft.com/office/drawing/2014/main" id="{99008056-93EA-4377-8642-02B5BF2CF0B8}"/>
              </a:ext>
            </a:extLst>
          </p:cNvPr>
          <p:cNvSpPr/>
          <p:nvPr/>
        </p:nvSpPr>
        <p:spPr>
          <a:xfrm>
            <a:off x="3374199" y="4255219"/>
            <a:ext cx="429834" cy="70057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3" y="0"/>
                  <a:pt x="0" y="2968"/>
                  <a:pt x="0" y="6626"/>
                </a:cubicBezTo>
                <a:cubicBezTo>
                  <a:pt x="0" y="10287"/>
                  <a:pt x="10800" y="21600"/>
                  <a:pt x="10800" y="21600"/>
                </a:cubicBezTo>
                <a:cubicBezTo>
                  <a:pt x="10800" y="21600"/>
                  <a:pt x="21600" y="10287"/>
                  <a:pt x="21600" y="6626"/>
                </a:cubicBezTo>
                <a:cubicBezTo>
                  <a:pt x="21600" y="2968"/>
                  <a:pt x="16767" y="0"/>
                  <a:pt x="10800" y="0"/>
                </a:cubicBezTo>
                <a:close/>
                <a:moveTo>
                  <a:pt x="10800" y="10492"/>
                </a:moveTo>
                <a:cubicBezTo>
                  <a:pt x="7754" y="10492"/>
                  <a:pt x="5287" y="8976"/>
                  <a:pt x="5287" y="7110"/>
                </a:cubicBezTo>
                <a:cubicBezTo>
                  <a:pt x="5287" y="5240"/>
                  <a:pt x="7757" y="3727"/>
                  <a:pt x="10800" y="3727"/>
                </a:cubicBezTo>
                <a:cubicBezTo>
                  <a:pt x="13846" y="3727"/>
                  <a:pt x="16313" y="5243"/>
                  <a:pt x="16313" y="7110"/>
                </a:cubicBezTo>
                <a:cubicBezTo>
                  <a:pt x="16313" y="8979"/>
                  <a:pt x="13846" y="10492"/>
                  <a:pt x="10800" y="10492"/>
                </a:cubicBezTo>
                <a:close/>
              </a:path>
            </a:pathLst>
          </a:custGeom>
          <a:solidFill>
            <a:srgbClr val="2B80B9"/>
          </a:solidFill>
          <a:ln w="38100">
            <a:solidFill>
              <a:schemeClr val="bg1"/>
            </a:solidFill>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400"/>
          </a:p>
        </p:txBody>
      </p:sp>
      <p:sp>
        <p:nvSpPr>
          <p:cNvPr id="63" name="Google Shape;1997;p43">
            <a:extLst>
              <a:ext uri="{FF2B5EF4-FFF2-40B4-BE49-F238E27FC236}">
                <a16:creationId xmlns:a16="http://schemas.microsoft.com/office/drawing/2014/main" id="{A30D6BEC-73BA-4A86-B398-9D3C16D67CA0}"/>
              </a:ext>
            </a:extLst>
          </p:cNvPr>
          <p:cNvSpPr/>
          <p:nvPr/>
        </p:nvSpPr>
        <p:spPr>
          <a:xfrm rot="16200000">
            <a:off x="1433990" y="-494369"/>
            <a:ext cx="996480" cy="3223135"/>
          </a:xfrm>
          <a:custGeom>
            <a:avLst/>
            <a:gdLst/>
            <a:ahLst/>
            <a:cxnLst/>
            <a:rect l="l" t="t" r="r" b="b"/>
            <a:pathLst>
              <a:path w="26338" h="75046" extrusionOk="0">
                <a:moveTo>
                  <a:pt x="13181" y="0"/>
                </a:moveTo>
                <a:cubicBezTo>
                  <a:pt x="5894" y="0"/>
                  <a:pt x="1" y="5894"/>
                  <a:pt x="1" y="13180"/>
                </a:cubicBezTo>
                <a:lnTo>
                  <a:pt x="1" y="25265"/>
                </a:lnTo>
                <a:lnTo>
                  <a:pt x="2679" y="25265"/>
                </a:lnTo>
                <a:lnTo>
                  <a:pt x="2679" y="65008"/>
                </a:lnTo>
                <a:lnTo>
                  <a:pt x="13240" y="75045"/>
                </a:lnTo>
                <a:lnTo>
                  <a:pt x="23813" y="65008"/>
                </a:lnTo>
                <a:lnTo>
                  <a:pt x="23813" y="25265"/>
                </a:lnTo>
                <a:lnTo>
                  <a:pt x="26337" y="25265"/>
                </a:lnTo>
                <a:lnTo>
                  <a:pt x="26337" y="13180"/>
                </a:lnTo>
                <a:cubicBezTo>
                  <a:pt x="26337" y="5894"/>
                  <a:pt x="20467" y="0"/>
                  <a:pt x="13181" y="0"/>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 name="Google Shape;1996;p43">
            <a:extLst>
              <a:ext uri="{FF2B5EF4-FFF2-40B4-BE49-F238E27FC236}">
                <a16:creationId xmlns:a16="http://schemas.microsoft.com/office/drawing/2014/main" id="{531733AD-023E-461B-A68F-E2A9BF2BA211}"/>
              </a:ext>
            </a:extLst>
          </p:cNvPr>
          <p:cNvGrpSpPr/>
          <p:nvPr/>
        </p:nvGrpSpPr>
        <p:grpSpPr>
          <a:xfrm>
            <a:off x="607727" y="780748"/>
            <a:ext cx="641610" cy="640844"/>
            <a:chOff x="2355817" y="1296359"/>
            <a:chExt cx="641610" cy="640844"/>
          </a:xfrm>
        </p:grpSpPr>
        <p:sp>
          <p:nvSpPr>
            <p:cNvPr id="65" name="Google Shape;1998;p43">
              <a:extLst>
                <a:ext uri="{FF2B5EF4-FFF2-40B4-BE49-F238E27FC236}">
                  <a16:creationId xmlns:a16="http://schemas.microsoft.com/office/drawing/2014/main" id="{32CDC81E-CF58-4F75-958A-5268FCACA216}"/>
                </a:ext>
              </a:extLst>
            </p:cNvPr>
            <p:cNvSpPr/>
            <p:nvPr/>
          </p:nvSpPr>
          <p:spPr>
            <a:xfrm>
              <a:off x="2355817" y="1296359"/>
              <a:ext cx="641610" cy="640844"/>
            </a:xfrm>
            <a:custGeom>
              <a:avLst/>
              <a:gdLst/>
              <a:ahLst/>
              <a:cxnLst/>
              <a:rect l="l" t="t" r="r" b="b"/>
              <a:pathLst>
                <a:path w="20099" h="20075" extrusionOk="0">
                  <a:moveTo>
                    <a:pt x="10038" y="1"/>
                  </a:moveTo>
                  <a:cubicBezTo>
                    <a:pt x="4501" y="1"/>
                    <a:pt x="1" y="4478"/>
                    <a:pt x="1" y="10038"/>
                  </a:cubicBezTo>
                  <a:cubicBezTo>
                    <a:pt x="1" y="15598"/>
                    <a:pt x="4501" y="20075"/>
                    <a:pt x="10038" y="20075"/>
                  </a:cubicBezTo>
                  <a:cubicBezTo>
                    <a:pt x="15598" y="20075"/>
                    <a:pt x="20099" y="15598"/>
                    <a:pt x="20099" y="10038"/>
                  </a:cubicBezTo>
                  <a:cubicBezTo>
                    <a:pt x="20099" y="4478"/>
                    <a:pt x="15598" y="1"/>
                    <a:pt x="10038" y="1"/>
                  </a:cubicBezTo>
                  <a:close/>
                </a:path>
              </a:pathLst>
            </a:custGeom>
            <a:solidFill>
              <a:srgbClr val="FFFFFF"/>
            </a:solidFill>
            <a:ln>
              <a:solidFill>
                <a:schemeClr val="accent6">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 name="Google Shape;2000;p43">
              <a:extLst>
                <a:ext uri="{FF2B5EF4-FFF2-40B4-BE49-F238E27FC236}">
                  <a16:creationId xmlns:a16="http://schemas.microsoft.com/office/drawing/2014/main" id="{8B476D9B-001B-4B88-A13B-7FA75E0443F1}"/>
                </a:ext>
              </a:extLst>
            </p:cNvPr>
            <p:cNvGrpSpPr/>
            <p:nvPr/>
          </p:nvGrpSpPr>
          <p:grpSpPr>
            <a:xfrm>
              <a:off x="2544573" y="1434579"/>
              <a:ext cx="269261" cy="352050"/>
              <a:chOff x="1367060" y="2422129"/>
              <a:chExt cx="269261" cy="352050"/>
            </a:xfrm>
          </p:grpSpPr>
          <p:sp>
            <p:nvSpPr>
              <p:cNvPr id="68" name="Google Shape;2001;p43">
                <a:extLst>
                  <a:ext uri="{FF2B5EF4-FFF2-40B4-BE49-F238E27FC236}">
                    <a16:creationId xmlns:a16="http://schemas.microsoft.com/office/drawing/2014/main" id="{D22B132B-5264-4457-B9AB-51BC0D7AAC25}"/>
                  </a:ext>
                </a:extLst>
              </p:cNvPr>
              <p:cNvSpPr/>
              <p:nvPr/>
            </p:nvSpPr>
            <p:spPr>
              <a:xfrm>
                <a:off x="1392059" y="2651857"/>
                <a:ext cx="129160" cy="122322"/>
              </a:xfrm>
              <a:custGeom>
                <a:avLst/>
                <a:gdLst/>
                <a:ahLst/>
                <a:cxnLst/>
                <a:rect l="l" t="t" r="r" b="b"/>
                <a:pathLst>
                  <a:path w="4061" h="3846" extrusionOk="0">
                    <a:moveTo>
                      <a:pt x="167" y="0"/>
                    </a:moveTo>
                    <a:cubicBezTo>
                      <a:pt x="72" y="0"/>
                      <a:pt x="0" y="83"/>
                      <a:pt x="0" y="167"/>
                    </a:cubicBezTo>
                    <a:cubicBezTo>
                      <a:pt x="0" y="262"/>
                      <a:pt x="72" y="333"/>
                      <a:pt x="167" y="333"/>
                    </a:cubicBezTo>
                    <a:lnTo>
                      <a:pt x="357" y="333"/>
                    </a:lnTo>
                    <a:lnTo>
                      <a:pt x="357" y="1691"/>
                    </a:lnTo>
                    <a:cubicBezTo>
                      <a:pt x="357" y="2179"/>
                      <a:pt x="762" y="2584"/>
                      <a:pt x="1250" y="2584"/>
                    </a:cubicBezTo>
                    <a:cubicBezTo>
                      <a:pt x="1286" y="2584"/>
                      <a:pt x="1226" y="2584"/>
                      <a:pt x="2310" y="2405"/>
                    </a:cubicBezTo>
                    <a:lnTo>
                      <a:pt x="2310" y="3453"/>
                    </a:lnTo>
                    <a:cubicBezTo>
                      <a:pt x="2310" y="3667"/>
                      <a:pt x="2489" y="3846"/>
                      <a:pt x="2691" y="3846"/>
                    </a:cubicBezTo>
                    <a:lnTo>
                      <a:pt x="3905" y="3846"/>
                    </a:lnTo>
                    <a:cubicBezTo>
                      <a:pt x="3989" y="3846"/>
                      <a:pt x="4060" y="3774"/>
                      <a:pt x="4060" y="3679"/>
                    </a:cubicBezTo>
                    <a:cubicBezTo>
                      <a:pt x="4060" y="3596"/>
                      <a:pt x="3989" y="3500"/>
                      <a:pt x="3893" y="3500"/>
                    </a:cubicBezTo>
                    <a:lnTo>
                      <a:pt x="2691" y="3500"/>
                    </a:lnTo>
                    <a:cubicBezTo>
                      <a:pt x="2667" y="3500"/>
                      <a:pt x="2631" y="3465"/>
                      <a:pt x="2631" y="3441"/>
                    </a:cubicBezTo>
                    <a:lnTo>
                      <a:pt x="2631" y="2191"/>
                    </a:lnTo>
                    <a:cubicBezTo>
                      <a:pt x="2631" y="2143"/>
                      <a:pt x="2620" y="2107"/>
                      <a:pt x="2572" y="2072"/>
                    </a:cubicBezTo>
                    <a:cubicBezTo>
                      <a:pt x="2555" y="2055"/>
                      <a:pt x="2520" y="2038"/>
                      <a:pt x="2485" y="2038"/>
                    </a:cubicBezTo>
                    <a:cubicBezTo>
                      <a:pt x="2470" y="2038"/>
                      <a:pt x="2455" y="2041"/>
                      <a:pt x="2441" y="2048"/>
                    </a:cubicBezTo>
                    <a:lnTo>
                      <a:pt x="1238" y="2250"/>
                    </a:lnTo>
                    <a:cubicBezTo>
                      <a:pt x="917" y="2250"/>
                      <a:pt x="691" y="2000"/>
                      <a:pt x="691" y="1691"/>
                    </a:cubicBezTo>
                    <a:lnTo>
                      <a:pt x="691" y="167"/>
                    </a:lnTo>
                    <a:cubicBezTo>
                      <a:pt x="691" y="83"/>
                      <a:pt x="607" y="0"/>
                      <a:pt x="524" y="0"/>
                    </a:cubicBezTo>
                    <a:close/>
                  </a:path>
                </a:pathLst>
              </a:custGeom>
              <a:solidFill>
                <a:schemeClr val="accent1"/>
              </a:solidFill>
              <a:ln>
                <a:solidFill>
                  <a:schemeClr val="accent6">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002;p43">
                <a:extLst>
                  <a:ext uri="{FF2B5EF4-FFF2-40B4-BE49-F238E27FC236}">
                    <a16:creationId xmlns:a16="http://schemas.microsoft.com/office/drawing/2014/main" id="{CC1DD6A9-F170-4361-AE6E-12381BD0A157}"/>
                  </a:ext>
                </a:extLst>
              </p:cNvPr>
              <p:cNvSpPr/>
              <p:nvPr/>
            </p:nvSpPr>
            <p:spPr>
              <a:xfrm>
                <a:off x="1367060" y="2441912"/>
                <a:ext cx="82184" cy="212139"/>
              </a:xfrm>
              <a:custGeom>
                <a:avLst/>
                <a:gdLst/>
                <a:ahLst/>
                <a:cxnLst/>
                <a:rect l="l" t="t" r="r" b="b"/>
                <a:pathLst>
                  <a:path w="2584" h="6670" extrusionOk="0">
                    <a:moveTo>
                      <a:pt x="2415" y="1"/>
                    </a:moveTo>
                    <a:cubicBezTo>
                      <a:pt x="2382" y="1"/>
                      <a:pt x="2350" y="10"/>
                      <a:pt x="2322" y="29"/>
                    </a:cubicBezTo>
                    <a:cubicBezTo>
                      <a:pt x="1274" y="731"/>
                      <a:pt x="655" y="1898"/>
                      <a:pt x="655" y="3148"/>
                    </a:cubicBezTo>
                    <a:cubicBezTo>
                      <a:pt x="655" y="3351"/>
                      <a:pt x="667" y="3541"/>
                      <a:pt x="703" y="3732"/>
                    </a:cubicBezTo>
                    <a:cubicBezTo>
                      <a:pt x="48" y="5708"/>
                      <a:pt x="0" y="5696"/>
                      <a:pt x="0" y="5970"/>
                    </a:cubicBezTo>
                    <a:cubicBezTo>
                      <a:pt x="0" y="6208"/>
                      <a:pt x="84" y="6446"/>
                      <a:pt x="262" y="6625"/>
                    </a:cubicBezTo>
                    <a:cubicBezTo>
                      <a:pt x="295" y="6651"/>
                      <a:pt x="342" y="6670"/>
                      <a:pt x="389" y="6670"/>
                    </a:cubicBezTo>
                    <a:cubicBezTo>
                      <a:pt x="429" y="6670"/>
                      <a:pt x="468" y="6657"/>
                      <a:pt x="500" y="6625"/>
                    </a:cubicBezTo>
                    <a:cubicBezTo>
                      <a:pt x="560" y="6565"/>
                      <a:pt x="584" y="6458"/>
                      <a:pt x="500" y="6375"/>
                    </a:cubicBezTo>
                    <a:cubicBezTo>
                      <a:pt x="358" y="6220"/>
                      <a:pt x="298" y="5982"/>
                      <a:pt x="369" y="5756"/>
                    </a:cubicBezTo>
                    <a:lnTo>
                      <a:pt x="1036" y="3791"/>
                    </a:lnTo>
                    <a:cubicBezTo>
                      <a:pt x="1060" y="3767"/>
                      <a:pt x="1060" y="3732"/>
                      <a:pt x="1036" y="3720"/>
                    </a:cubicBezTo>
                    <a:cubicBezTo>
                      <a:pt x="1012" y="3517"/>
                      <a:pt x="1000" y="3327"/>
                      <a:pt x="1000" y="3148"/>
                    </a:cubicBezTo>
                    <a:cubicBezTo>
                      <a:pt x="1000" y="2005"/>
                      <a:pt x="1560" y="934"/>
                      <a:pt x="2513" y="291"/>
                    </a:cubicBezTo>
                    <a:cubicBezTo>
                      <a:pt x="2572" y="255"/>
                      <a:pt x="2584" y="148"/>
                      <a:pt x="2548" y="76"/>
                    </a:cubicBezTo>
                    <a:cubicBezTo>
                      <a:pt x="2519" y="25"/>
                      <a:pt x="2467" y="1"/>
                      <a:pt x="2415" y="1"/>
                    </a:cubicBezTo>
                    <a:close/>
                  </a:path>
                </a:pathLst>
              </a:custGeom>
              <a:solidFill>
                <a:schemeClr val="accent1"/>
              </a:solidFill>
              <a:ln>
                <a:solidFill>
                  <a:schemeClr val="accent6">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03;p43">
                <a:extLst>
                  <a:ext uri="{FF2B5EF4-FFF2-40B4-BE49-F238E27FC236}">
                    <a16:creationId xmlns:a16="http://schemas.microsoft.com/office/drawing/2014/main" id="{7098A99F-D432-4E96-9154-84C744302324}"/>
                  </a:ext>
                </a:extLst>
              </p:cNvPr>
              <p:cNvSpPr/>
              <p:nvPr/>
            </p:nvSpPr>
            <p:spPr>
              <a:xfrm>
                <a:off x="1456051" y="2422129"/>
                <a:ext cx="180271" cy="162937"/>
              </a:xfrm>
              <a:custGeom>
                <a:avLst/>
                <a:gdLst/>
                <a:ahLst/>
                <a:cxnLst/>
                <a:rect l="l" t="t" r="r" b="b"/>
                <a:pathLst>
                  <a:path w="5668" h="5123" extrusionOk="0">
                    <a:moveTo>
                      <a:pt x="1621" y="1"/>
                    </a:moveTo>
                    <a:cubicBezTo>
                      <a:pt x="1104" y="1"/>
                      <a:pt x="591" y="107"/>
                      <a:pt x="119" y="317"/>
                    </a:cubicBezTo>
                    <a:cubicBezTo>
                      <a:pt x="24" y="353"/>
                      <a:pt x="0" y="448"/>
                      <a:pt x="24" y="544"/>
                    </a:cubicBezTo>
                    <a:cubicBezTo>
                      <a:pt x="51" y="616"/>
                      <a:pt x="113" y="648"/>
                      <a:pt x="184" y="648"/>
                    </a:cubicBezTo>
                    <a:cubicBezTo>
                      <a:pt x="205" y="648"/>
                      <a:pt x="228" y="645"/>
                      <a:pt x="250" y="639"/>
                    </a:cubicBezTo>
                    <a:cubicBezTo>
                      <a:pt x="965" y="317"/>
                      <a:pt x="1536" y="365"/>
                      <a:pt x="1643" y="353"/>
                    </a:cubicBezTo>
                    <a:cubicBezTo>
                      <a:pt x="3941" y="365"/>
                      <a:pt x="5644" y="2556"/>
                      <a:pt x="4894" y="4901"/>
                    </a:cubicBezTo>
                    <a:cubicBezTo>
                      <a:pt x="4870" y="4997"/>
                      <a:pt x="4906" y="5080"/>
                      <a:pt x="5001" y="5116"/>
                    </a:cubicBezTo>
                    <a:cubicBezTo>
                      <a:pt x="5018" y="5120"/>
                      <a:pt x="5035" y="5123"/>
                      <a:pt x="5052" y="5123"/>
                    </a:cubicBezTo>
                    <a:cubicBezTo>
                      <a:pt x="5119" y="5123"/>
                      <a:pt x="5184" y="5085"/>
                      <a:pt x="5203" y="5009"/>
                    </a:cubicBezTo>
                    <a:cubicBezTo>
                      <a:pt x="5668" y="3508"/>
                      <a:pt x="5239" y="2044"/>
                      <a:pt x="4263" y="1079"/>
                    </a:cubicBezTo>
                    <a:cubicBezTo>
                      <a:pt x="3524" y="356"/>
                      <a:pt x="2566" y="1"/>
                      <a:pt x="1621" y="1"/>
                    </a:cubicBezTo>
                    <a:close/>
                  </a:path>
                </a:pathLst>
              </a:custGeom>
              <a:solidFill>
                <a:schemeClr val="accent1"/>
              </a:solidFill>
              <a:ln>
                <a:solidFill>
                  <a:schemeClr val="accent6">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 name="Google Shape;2004;p43">
                <a:extLst>
                  <a:ext uri="{FF2B5EF4-FFF2-40B4-BE49-F238E27FC236}">
                    <a16:creationId xmlns:a16="http://schemas.microsoft.com/office/drawing/2014/main" id="{CE02F54C-5B2E-4743-B9C4-2452235C59C8}"/>
                  </a:ext>
                </a:extLst>
              </p:cNvPr>
              <p:cNvSpPr/>
              <p:nvPr/>
            </p:nvSpPr>
            <p:spPr>
              <a:xfrm>
                <a:off x="1532160" y="2593590"/>
                <a:ext cx="81834" cy="180207"/>
              </a:xfrm>
              <a:custGeom>
                <a:avLst/>
                <a:gdLst/>
                <a:ahLst/>
                <a:cxnLst/>
                <a:rect l="l" t="t" r="r" b="b"/>
                <a:pathLst>
                  <a:path w="2573" h="5666" extrusionOk="0">
                    <a:moveTo>
                      <a:pt x="2399" y="1"/>
                    </a:moveTo>
                    <a:cubicBezTo>
                      <a:pt x="2340" y="1"/>
                      <a:pt x="2284" y="36"/>
                      <a:pt x="2251" y="94"/>
                    </a:cubicBezTo>
                    <a:cubicBezTo>
                      <a:pt x="2096" y="380"/>
                      <a:pt x="1715" y="856"/>
                      <a:pt x="1715" y="1737"/>
                    </a:cubicBezTo>
                    <a:lnTo>
                      <a:pt x="1715" y="5273"/>
                    </a:lnTo>
                    <a:cubicBezTo>
                      <a:pt x="1715" y="5309"/>
                      <a:pt x="1679" y="5332"/>
                      <a:pt x="1655" y="5332"/>
                    </a:cubicBezTo>
                    <a:lnTo>
                      <a:pt x="167" y="5332"/>
                    </a:lnTo>
                    <a:cubicBezTo>
                      <a:pt x="72" y="5332"/>
                      <a:pt x="0" y="5404"/>
                      <a:pt x="0" y="5499"/>
                    </a:cubicBezTo>
                    <a:cubicBezTo>
                      <a:pt x="0" y="5583"/>
                      <a:pt x="72" y="5666"/>
                      <a:pt x="167" y="5666"/>
                    </a:cubicBezTo>
                    <a:lnTo>
                      <a:pt x="1655" y="5666"/>
                    </a:lnTo>
                    <a:cubicBezTo>
                      <a:pt x="1858" y="5666"/>
                      <a:pt x="2036" y="5487"/>
                      <a:pt x="2036" y="5273"/>
                    </a:cubicBezTo>
                    <a:lnTo>
                      <a:pt x="2036" y="1737"/>
                    </a:lnTo>
                    <a:cubicBezTo>
                      <a:pt x="2036" y="963"/>
                      <a:pt x="2382" y="558"/>
                      <a:pt x="2548" y="249"/>
                    </a:cubicBezTo>
                    <a:cubicBezTo>
                      <a:pt x="2572" y="153"/>
                      <a:pt x="2548" y="70"/>
                      <a:pt x="2477" y="22"/>
                    </a:cubicBezTo>
                    <a:cubicBezTo>
                      <a:pt x="2451" y="8"/>
                      <a:pt x="2425" y="1"/>
                      <a:pt x="2399" y="1"/>
                    </a:cubicBezTo>
                    <a:close/>
                  </a:path>
                </a:pathLst>
              </a:custGeom>
              <a:solidFill>
                <a:schemeClr val="accent1"/>
              </a:solidFill>
              <a:ln>
                <a:solidFill>
                  <a:schemeClr val="accent6">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05;p43">
                <a:extLst>
                  <a:ext uri="{FF2B5EF4-FFF2-40B4-BE49-F238E27FC236}">
                    <a16:creationId xmlns:a16="http://schemas.microsoft.com/office/drawing/2014/main" id="{CEC1D2AB-1F61-4B42-939C-178AF617ED4C}"/>
                  </a:ext>
                </a:extLst>
              </p:cNvPr>
              <p:cNvSpPr/>
              <p:nvPr/>
            </p:nvSpPr>
            <p:spPr>
              <a:xfrm>
                <a:off x="1425359" y="2572313"/>
                <a:ext cx="24267" cy="17843"/>
              </a:xfrm>
              <a:custGeom>
                <a:avLst/>
                <a:gdLst/>
                <a:ahLst/>
                <a:cxnLst/>
                <a:rect l="l" t="t" r="r" b="b"/>
                <a:pathLst>
                  <a:path w="763" h="561" extrusionOk="0">
                    <a:moveTo>
                      <a:pt x="583" y="0"/>
                    </a:moveTo>
                    <a:cubicBezTo>
                      <a:pt x="554" y="0"/>
                      <a:pt x="525" y="8"/>
                      <a:pt x="501" y="25"/>
                    </a:cubicBezTo>
                    <a:lnTo>
                      <a:pt x="96" y="239"/>
                    </a:lnTo>
                    <a:cubicBezTo>
                      <a:pt x="25" y="287"/>
                      <a:pt x="1" y="394"/>
                      <a:pt x="37" y="465"/>
                    </a:cubicBezTo>
                    <a:cubicBezTo>
                      <a:pt x="72" y="525"/>
                      <a:pt x="132" y="560"/>
                      <a:pt x="191" y="560"/>
                    </a:cubicBezTo>
                    <a:cubicBezTo>
                      <a:pt x="215" y="560"/>
                      <a:pt x="251" y="560"/>
                      <a:pt x="275" y="537"/>
                    </a:cubicBezTo>
                    <a:lnTo>
                      <a:pt x="680" y="322"/>
                    </a:lnTo>
                    <a:cubicBezTo>
                      <a:pt x="739" y="263"/>
                      <a:pt x="763" y="156"/>
                      <a:pt x="727" y="84"/>
                    </a:cubicBezTo>
                    <a:cubicBezTo>
                      <a:pt x="696" y="29"/>
                      <a:pt x="639" y="0"/>
                      <a:pt x="583" y="0"/>
                    </a:cubicBezTo>
                    <a:close/>
                  </a:path>
                </a:pathLst>
              </a:custGeom>
              <a:solidFill>
                <a:schemeClr val="accent1"/>
              </a:solidFill>
              <a:ln>
                <a:solidFill>
                  <a:schemeClr val="accent6">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06;p43">
                <a:extLst>
                  <a:ext uri="{FF2B5EF4-FFF2-40B4-BE49-F238E27FC236}">
                    <a16:creationId xmlns:a16="http://schemas.microsoft.com/office/drawing/2014/main" id="{A35313E8-FC5B-455B-9929-E275B90128C0}"/>
                  </a:ext>
                </a:extLst>
              </p:cNvPr>
              <p:cNvSpPr/>
              <p:nvPr/>
            </p:nvSpPr>
            <p:spPr>
              <a:xfrm>
                <a:off x="1562820" y="2573680"/>
                <a:ext cx="26176" cy="17620"/>
              </a:xfrm>
              <a:custGeom>
                <a:avLst/>
                <a:gdLst/>
                <a:ahLst/>
                <a:cxnLst/>
                <a:rect l="l" t="t" r="r" b="b"/>
                <a:pathLst>
                  <a:path w="823" h="554" extrusionOk="0">
                    <a:moveTo>
                      <a:pt x="201" y="1"/>
                    </a:moveTo>
                    <a:cubicBezTo>
                      <a:pt x="143" y="1"/>
                      <a:pt x="81" y="28"/>
                      <a:pt x="48" y="77"/>
                    </a:cubicBezTo>
                    <a:cubicBezTo>
                      <a:pt x="1" y="160"/>
                      <a:pt x="37" y="255"/>
                      <a:pt x="108" y="303"/>
                    </a:cubicBezTo>
                    <a:cubicBezTo>
                      <a:pt x="513" y="529"/>
                      <a:pt x="513" y="553"/>
                      <a:pt x="584" y="553"/>
                    </a:cubicBezTo>
                    <a:cubicBezTo>
                      <a:pt x="763" y="541"/>
                      <a:pt x="822" y="315"/>
                      <a:pt x="680" y="244"/>
                    </a:cubicBezTo>
                    <a:lnTo>
                      <a:pt x="275" y="17"/>
                    </a:lnTo>
                    <a:cubicBezTo>
                      <a:pt x="253" y="6"/>
                      <a:pt x="227" y="1"/>
                      <a:pt x="201" y="1"/>
                    </a:cubicBezTo>
                    <a:close/>
                  </a:path>
                </a:pathLst>
              </a:custGeom>
              <a:solidFill>
                <a:schemeClr val="accent1"/>
              </a:solidFill>
              <a:ln>
                <a:solidFill>
                  <a:schemeClr val="accent6">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007;p43">
                <a:extLst>
                  <a:ext uri="{FF2B5EF4-FFF2-40B4-BE49-F238E27FC236}">
                    <a16:creationId xmlns:a16="http://schemas.microsoft.com/office/drawing/2014/main" id="{D4CF3AAE-3CFF-4F24-B948-CB69B6702271}"/>
                  </a:ext>
                </a:extLst>
              </p:cNvPr>
              <p:cNvSpPr/>
              <p:nvPr/>
            </p:nvSpPr>
            <p:spPr>
              <a:xfrm>
                <a:off x="1448100" y="2481414"/>
                <a:ext cx="125375" cy="191275"/>
              </a:xfrm>
              <a:custGeom>
                <a:avLst/>
                <a:gdLst/>
                <a:ahLst/>
                <a:cxnLst/>
                <a:rect l="l" t="t" r="r" b="b"/>
                <a:pathLst>
                  <a:path w="3942" h="6014" extrusionOk="0">
                    <a:moveTo>
                      <a:pt x="1280" y="1498"/>
                    </a:moveTo>
                    <a:cubicBezTo>
                      <a:pt x="1355" y="1498"/>
                      <a:pt x="1429" y="1543"/>
                      <a:pt x="1429" y="1632"/>
                    </a:cubicBezTo>
                    <a:lnTo>
                      <a:pt x="1429" y="1763"/>
                    </a:lnTo>
                    <a:lnTo>
                      <a:pt x="1262" y="1763"/>
                    </a:lnTo>
                    <a:cubicBezTo>
                      <a:pt x="1191" y="1763"/>
                      <a:pt x="1131" y="1704"/>
                      <a:pt x="1131" y="1632"/>
                    </a:cubicBezTo>
                    <a:cubicBezTo>
                      <a:pt x="1131" y="1543"/>
                      <a:pt x="1206" y="1498"/>
                      <a:pt x="1280" y="1498"/>
                    </a:cubicBezTo>
                    <a:close/>
                    <a:moveTo>
                      <a:pt x="2483" y="1498"/>
                    </a:moveTo>
                    <a:cubicBezTo>
                      <a:pt x="2557" y="1498"/>
                      <a:pt x="2632" y="1543"/>
                      <a:pt x="2632" y="1632"/>
                    </a:cubicBezTo>
                    <a:cubicBezTo>
                      <a:pt x="2632" y="1704"/>
                      <a:pt x="2572" y="1763"/>
                      <a:pt x="2501" y="1763"/>
                    </a:cubicBezTo>
                    <a:lnTo>
                      <a:pt x="2334" y="1763"/>
                    </a:lnTo>
                    <a:lnTo>
                      <a:pt x="2334" y="1632"/>
                    </a:lnTo>
                    <a:cubicBezTo>
                      <a:pt x="2334" y="1543"/>
                      <a:pt x="2408" y="1498"/>
                      <a:pt x="2483" y="1498"/>
                    </a:cubicBezTo>
                    <a:close/>
                    <a:moveTo>
                      <a:pt x="1989" y="2085"/>
                    </a:moveTo>
                    <a:lnTo>
                      <a:pt x="1989" y="3776"/>
                    </a:lnTo>
                    <a:lnTo>
                      <a:pt x="1739" y="3776"/>
                    </a:lnTo>
                    <a:lnTo>
                      <a:pt x="1739" y="2085"/>
                    </a:lnTo>
                    <a:close/>
                    <a:moveTo>
                      <a:pt x="2524" y="4097"/>
                    </a:moveTo>
                    <a:lnTo>
                      <a:pt x="2524" y="4430"/>
                    </a:lnTo>
                    <a:lnTo>
                      <a:pt x="1215" y="4430"/>
                    </a:lnTo>
                    <a:lnTo>
                      <a:pt x="1215" y="4097"/>
                    </a:lnTo>
                    <a:close/>
                    <a:moveTo>
                      <a:pt x="2512" y="4752"/>
                    </a:moveTo>
                    <a:lnTo>
                      <a:pt x="2512" y="4942"/>
                    </a:lnTo>
                    <a:lnTo>
                      <a:pt x="2524" y="4942"/>
                    </a:lnTo>
                    <a:cubicBezTo>
                      <a:pt x="2524" y="5026"/>
                      <a:pt x="2465" y="5085"/>
                      <a:pt x="2393" y="5085"/>
                    </a:cubicBezTo>
                    <a:lnTo>
                      <a:pt x="1334" y="5085"/>
                    </a:lnTo>
                    <a:cubicBezTo>
                      <a:pt x="1262" y="5085"/>
                      <a:pt x="1203" y="5026"/>
                      <a:pt x="1203" y="4942"/>
                    </a:cubicBezTo>
                    <a:lnTo>
                      <a:pt x="1203" y="4752"/>
                    </a:lnTo>
                    <a:close/>
                    <a:moveTo>
                      <a:pt x="2227" y="5395"/>
                    </a:moveTo>
                    <a:cubicBezTo>
                      <a:pt x="2203" y="5561"/>
                      <a:pt x="2048" y="5681"/>
                      <a:pt x="1870" y="5681"/>
                    </a:cubicBezTo>
                    <a:cubicBezTo>
                      <a:pt x="1691" y="5681"/>
                      <a:pt x="1548" y="5561"/>
                      <a:pt x="1500" y="5395"/>
                    </a:cubicBezTo>
                    <a:close/>
                    <a:moveTo>
                      <a:pt x="1874" y="1"/>
                    </a:moveTo>
                    <a:cubicBezTo>
                      <a:pt x="834" y="1"/>
                      <a:pt x="0" y="837"/>
                      <a:pt x="0" y="1882"/>
                    </a:cubicBezTo>
                    <a:cubicBezTo>
                      <a:pt x="0" y="2406"/>
                      <a:pt x="215" y="2906"/>
                      <a:pt x="607" y="3264"/>
                    </a:cubicBezTo>
                    <a:cubicBezTo>
                      <a:pt x="786" y="3418"/>
                      <a:pt x="869" y="3656"/>
                      <a:pt x="869" y="3895"/>
                    </a:cubicBezTo>
                    <a:lnTo>
                      <a:pt x="869" y="4942"/>
                    </a:lnTo>
                    <a:cubicBezTo>
                      <a:pt x="869" y="5145"/>
                      <a:pt x="988" y="5300"/>
                      <a:pt x="1155" y="5359"/>
                    </a:cubicBezTo>
                    <a:cubicBezTo>
                      <a:pt x="1191" y="5716"/>
                      <a:pt x="1489" y="6014"/>
                      <a:pt x="1858" y="6014"/>
                    </a:cubicBezTo>
                    <a:cubicBezTo>
                      <a:pt x="2227" y="6014"/>
                      <a:pt x="2524" y="5740"/>
                      <a:pt x="2560" y="5359"/>
                    </a:cubicBezTo>
                    <a:cubicBezTo>
                      <a:pt x="2715" y="5288"/>
                      <a:pt x="2834" y="5121"/>
                      <a:pt x="2834" y="4942"/>
                    </a:cubicBezTo>
                    <a:lnTo>
                      <a:pt x="2834" y="3871"/>
                    </a:lnTo>
                    <a:cubicBezTo>
                      <a:pt x="2834" y="3811"/>
                      <a:pt x="2834" y="3752"/>
                      <a:pt x="2858" y="3692"/>
                    </a:cubicBezTo>
                    <a:cubicBezTo>
                      <a:pt x="2870" y="3609"/>
                      <a:pt x="2822" y="3514"/>
                      <a:pt x="2727" y="3502"/>
                    </a:cubicBezTo>
                    <a:cubicBezTo>
                      <a:pt x="2718" y="3500"/>
                      <a:pt x="2710" y="3500"/>
                      <a:pt x="2701" y="3500"/>
                    </a:cubicBezTo>
                    <a:cubicBezTo>
                      <a:pt x="2627" y="3500"/>
                      <a:pt x="2558" y="3546"/>
                      <a:pt x="2536" y="3621"/>
                    </a:cubicBezTo>
                    <a:cubicBezTo>
                      <a:pt x="2524" y="3668"/>
                      <a:pt x="2524" y="3728"/>
                      <a:pt x="2512" y="3776"/>
                    </a:cubicBezTo>
                    <a:lnTo>
                      <a:pt x="2298" y="3776"/>
                    </a:lnTo>
                    <a:lnTo>
                      <a:pt x="2298" y="2085"/>
                    </a:lnTo>
                    <a:lnTo>
                      <a:pt x="2465" y="2085"/>
                    </a:lnTo>
                    <a:cubicBezTo>
                      <a:pt x="2715" y="2085"/>
                      <a:pt x="2929" y="1882"/>
                      <a:pt x="2929" y="1632"/>
                    </a:cubicBezTo>
                    <a:cubicBezTo>
                      <a:pt x="2929" y="1370"/>
                      <a:pt x="2715" y="1168"/>
                      <a:pt x="2465" y="1168"/>
                    </a:cubicBezTo>
                    <a:lnTo>
                      <a:pt x="2441" y="1168"/>
                    </a:lnTo>
                    <a:cubicBezTo>
                      <a:pt x="2179" y="1168"/>
                      <a:pt x="1977" y="1370"/>
                      <a:pt x="1977" y="1632"/>
                    </a:cubicBezTo>
                    <a:lnTo>
                      <a:pt x="1977" y="1763"/>
                    </a:lnTo>
                    <a:lnTo>
                      <a:pt x="1727" y="1763"/>
                    </a:lnTo>
                    <a:lnTo>
                      <a:pt x="1727" y="1632"/>
                    </a:lnTo>
                    <a:cubicBezTo>
                      <a:pt x="1727" y="1370"/>
                      <a:pt x="1512" y="1168"/>
                      <a:pt x="1262" y="1168"/>
                    </a:cubicBezTo>
                    <a:lnTo>
                      <a:pt x="1227" y="1168"/>
                    </a:lnTo>
                    <a:cubicBezTo>
                      <a:pt x="977" y="1168"/>
                      <a:pt x="774" y="1370"/>
                      <a:pt x="774" y="1632"/>
                    </a:cubicBezTo>
                    <a:cubicBezTo>
                      <a:pt x="774" y="1882"/>
                      <a:pt x="977" y="2085"/>
                      <a:pt x="1227" y="2085"/>
                    </a:cubicBezTo>
                    <a:lnTo>
                      <a:pt x="1393" y="2085"/>
                    </a:lnTo>
                    <a:lnTo>
                      <a:pt x="1393" y="3776"/>
                    </a:lnTo>
                    <a:lnTo>
                      <a:pt x="1191" y="3776"/>
                    </a:lnTo>
                    <a:cubicBezTo>
                      <a:pt x="1155" y="3478"/>
                      <a:pt x="1024" y="3204"/>
                      <a:pt x="810" y="3014"/>
                    </a:cubicBezTo>
                    <a:cubicBezTo>
                      <a:pt x="488" y="2716"/>
                      <a:pt x="310" y="2299"/>
                      <a:pt x="310" y="1871"/>
                    </a:cubicBezTo>
                    <a:cubicBezTo>
                      <a:pt x="310" y="1013"/>
                      <a:pt x="988" y="323"/>
                      <a:pt x="1858" y="323"/>
                    </a:cubicBezTo>
                    <a:lnTo>
                      <a:pt x="1905" y="323"/>
                    </a:lnTo>
                    <a:cubicBezTo>
                      <a:pt x="2715" y="335"/>
                      <a:pt x="3394" y="1013"/>
                      <a:pt x="3405" y="1835"/>
                    </a:cubicBezTo>
                    <a:lnTo>
                      <a:pt x="3405" y="1847"/>
                    </a:lnTo>
                    <a:cubicBezTo>
                      <a:pt x="3405" y="2287"/>
                      <a:pt x="3239" y="2668"/>
                      <a:pt x="2929" y="2966"/>
                    </a:cubicBezTo>
                    <a:cubicBezTo>
                      <a:pt x="2870" y="3025"/>
                      <a:pt x="2858" y="3133"/>
                      <a:pt x="2929" y="3204"/>
                    </a:cubicBezTo>
                    <a:cubicBezTo>
                      <a:pt x="2965" y="3240"/>
                      <a:pt x="3007" y="3258"/>
                      <a:pt x="3048" y="3258"/>
                    </a:cubicBezTo>
                    <a:cubicBezTo>
                      <a:pt x="3090" y="3258"/>
                      <a:pt x="3132" y="3240"/>
                      <a:pt x="3167" y="3204"/>
                    </a:cubicBezTo>
                    <a:cubicBezTo>
                      <a:pt x="3906" y="2502"/>
                      <a:pt x="3941" y="1299"/>
                      <a:pt x="3191" y="561"/>
                    </a:cubicBezTo>
                    <a:cubicBezTo>
                      <a:pt x="2858" y="216"/>
                      <a:pt x="2393" y="1"/>
                      <a:pt x="1917" y="1"/>
                    </a:cubicBezTo>
                    <a:cubicBezTo>
                      <a:pt x="1903" y="1"/>
                      <a:pt x="1888" y="1"/>
                      <a:pt x="1874" y="1"/>
                    </a:cubicBezTo>
                    <a:close/>
                  </a:path>
                </a:pathLst>
              </a:custGeom>
              <a:solidFill>
                <a:schemeClr val="accent1"/>
              </a:solidFill>
              <a:ln>
                <a:solidFill>
                  <a:schemeClr val="accent6">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008;p43">
                <a:extLst>
                  <a:ext uri="{FF2B5EF4-FFF2-40B4-BE49-F238E27FC236}">
                    <a16:creationId xmlns:a16="http://schemas.microsoft.com/office/drawing/2014/main" id="{48EE6B14-E228-44C1-B72B-BA00702EACC6}"/>
                  </a:ext>
                </a:extLst>
              </p:cNvPr>
              <p:cNvSpPr/>
              <p:nvPr/>
            </p:nvSpPr>
            <p:spPr>
              <a:xfrm>
                <a:off x="1502232" y="2449259"/>
                <a:ext cx="10655" cy="25380"/>
              </a:xfrm>
              <a:custGeom>
                <a:avLst/>
                <a:gdLst/>
                <a:ahLst/>
                <a:cxnLst/>
                <a:rect l="l" t="t" r="r" b="b"/>
                <a:pathLst>
                  <a:path w="335" h="798" extrusionOk="0">
                    <a:moveTo>
                      <a:pt x="168" y="0"/>
                    </a:moveTo>
                    <a:cubicBezTo>
                      <a:pt x="84" y="0"/>
                      <a:pt x="1" y="84"/>
                      <a:pt x="1" y="167"/>
                    </a:cubicBezTo>
                    <a:lnTo>
                      <a:pt x="1" y="631"/>
                    </a:lnTo>
                    <a:cubicBezTo>
                      <a:pt x="1" y="715"/>
                      <a:pt x="84" y="798"/>
                      <a:pt x="168" y="798"/>
                    </a:cubicBezTo>
                    <a:cubicBezTo>
                      <a:pt x="263" y="798"/>
                      <a:pt x="334" y="715"/>
                      <a:pt x="334" y="631"/>
                    </a:cubicBezTo>
                    <a:lnTo>
                      <a:pt x="334" y="167"/>
                    </a:lnTo>
                    <a:cubicBezTo>
                      <a:pt x="334" y="84"/>
                      <a:pt x="263" y="0"/>
                      <a:pt x="168" y="0"/>
                    </a:cubicBezTo>
                    <a:close/>
                  </a:path>
                </a:pathLst>
              </a:custGeom>
              <a:solidFill>
                <a:schemeClr val="accent1"/>
              </a:solidFill>
              <a:ln>
                <a:solidFill>
                  <a:schemeClr val="accent6">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009;p43">
                <a:extLst>
                  <a:ext uri="{FF2B5EF4-FFF2-40B4-BE49-F238E27FC236}">
                    <a16:creationId xmlns:a16="http://schemas.microsoft.com/office/drawing/2014/main" id="{C823227F-7843-4E67-A0D9-4D2DFCFCC6DB}"/>
                  </a:ext>
                </a:extLst>
              </p:cNvPr>
              <p:cNvSpPr/>
              <p:nvPr/>
            </p:nvSpPr>
            <p:spPr>
              <a:xfrm>
                <a:off x="1458309" y="2460582"/>
                <a:ext cx="18988" cy="23090"/>
              </a:xfrm>
              <a:custGeom>
                <a:avLst/>
                <a:gdLst/>
                <a:ahLst/>
                <a:cxnLst/>
                <a:rect l="l" t="t" r="r" b="b"/>
                <a:pathLst>
                  <a:path w="597" h="726" extrusionOk="0">
                    <a:moveTo>
                      <a:pt x="190" y="1"/>
                    </a:moveTo>
                    <a:cubicBezTo>
                      <a:pt x="161" y="1"/>
                      <a:pt x="132" y="9"/>
                      <a:pt x="108" y="25"/>
                    </a:cubicBezTo>
                    <a:cubicBezTo>
                      <a:pt x="25" y="61"/>
                      <a:pt x="1" y="168"/>
                      <a:pt x="48" y="240"/>
                    </a:cubicBezTo>
                    <a:lnTo>
                      <a:pt x="275" y="644"/>
                    </a:lnTo>
                    <a:cubicBezTo>
                      <a:pt x="299" y="693"/>
                      <a:pt x="357" y="726"/>
                      <a:pt x="414" y="726"/>
                    </a:cubicBezTo>
                    <a:cubicBezTo>
                      <a:pt x="441" y="726"/>
                      <a:pt x="466" y="719"/>
                      <a:pt x="489" y="704"/>
                    </a:cubicBezTo>
                    <a:cubicBezTo>
                      <a:pt x="572" y="656"/>
                      <a:pt x="596" y="573"/>
                      <a:pt x="548" y="478"/>
                    </a:cubicBezTo>
                    <a:lnTo>
                      <a:pt x="322" y="85"/>
                    </a:lnTo>
                    <a:cubicBezTo>
                      <a:pt x="299" y="30"/>
                      <a:pt x="244" y="1"/>
                      <a:pt x="190" y="1"/>
                    </a:cubicBezTo>
                    <a:close/>
                  </a:path>
                </a:pathLst>
              </a:custGeom>
              <a:solidFill>
                <a:schemeClr val="accent1"/>
              </a:solidFill>
              <a:ln>
                <a:solidFill>
                  <a:schemeClr val="accent6">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010;p43">
                <a:extLst>
                  <a:ext uri="{FF2B5EF4-FFF2-40B4-BE49-F238E27FC236}">
                    <a16:creationId xmlns:a16="http://schemas.microsoft.com/office/drawing/2014/main" id="{32DDB254-C45D-4C4D-B1AA-DA9BE9441F90}"/>
                  </a:ext>
                </a:extLst>
              </p:cNvPr>
              <p:cNvSpPr/>
              <p:nvPr/>
            </p:nvSpPr>
            <p:spPr>
              <a:xfrm>
                <a:off x="1425741" y="2492768"/>
                <a:ext cx="25031" cy="17874"/>
              </a:xfrm>
              <a:custGeom>
                <a:avLst/>
                <a:gdLst/>
                <a:ahLst/>
                <a:cxnLst/>
                <a:rect l="l" t="t" r="r" b="b"/>
                <a:pathLst>
                  <a:path w="787" h="562" extrusionOk="0">
                    <a:moveTo>
                      <a:pt x="181" y="1"/>
                    </a:moveTo>
                    <a:cubicBezTo>
                      <a:pt x="126" y="1"/>
                      <a:pt x="72" y="30"/>
                      <a:pt x="48" y="85"/>
                    </a:cubicBezTo>
                    <a:cubicBezTo>
                      <a:pt x="1" y="156"/>
                      <a:pt x="25" y="263"/>
                      <a:pt x="108" y="299"/>
                    </a:cubicBezTo>
                    <a:cubicBezTo>
                      <a:pt x="501" y="525"/>
                      <a:pt x="501" y="561"/>
                      <a:pt x="584" y="561"/>
                    </a:cubicBezTo>
                    <a:cubicBezTo>
                      <a:pt x="632" y="561"/>
                      <a:pt x="703" y="525"/>
                      <a:pt x="727" y="466"/>
                    </a:cubicBezTo>
                    <a:cubicBezTo>
                      <a:pt x="787" y="394"/>
                      <a:pt x="751" y="287"/>
                      <a:pt x="668" y="240"/>
                    </a:cubicBezTo>
                    <a:lnTo>
                      <a:pt x="263" y="25"/>
                    </a:lnTo>
                    <a:cubicBezTo>
                      <a:pt x="238" y="9"/>
                      <a:pt x="209" y="1"/>
                      <a:pt x="181" y="1"/>
                    </a:cubicBezTo>
                    <a:close/>
                  </a:path>
                </a:pathLst>
              </a:custGeom>
              <a:solidFill>
                <a:schemeClr val="accent1"/>
              </a:solidFill>
              <a:ln>
                <a:solidFill>
                  <a:schemeClr val="accent6">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011;p43">
                <a:extLst>
                  <a:ext uri="{FF2B5EF4-FFF2-40B4-BE49-F238E27FC236}">
                    <a16:creationId xmlns:a16="http://schemas.microsoft.com/office/drawing/2014/main" id="{860B331D-704E-4D93-B0CB-FCECEFA1F6D0}"/>
                  </a:ext>
                </a:extLst>
              </p:cNvPr>
              <p:cNvSpPr/>
              <p:nvPr/>
            </p:nvSpPr>
            <p:spPr>
              <a:xfrm>
                <a:off x="1414768" y="2535959"/>
                <a:ext cx="25031" cy="10655"/>
              </a:xfrm>
              <a:custGeom>
                <a:avLst/>
                <a:gdLst/>
                <a:ahLst/>
                <a:cxnLst/>
                <a:rect l="l" t="t" r="r" b="b"/>
                <a:pathLst>
                  <a:path w="787" h="335" extrusionOk="0">
                    <a:moveTo>
                      <a:pt x="167" y="1"/>
                    </a:moveTo>
                    <a:cubicBezTo>
                      <a:pt x="72" y="1"/>
                      <a:pt x="1" y="72"/>
                      <a:pt x="1" y="167"/>
                    </a:cubicBezTo>
                    <a:cubicBezTo>
                      <a:pt x="1" y="251"/>
                      <a:pt x="72" y="334"/>
                      <a:pt x="167" y="334"/>
                    </a:cubicBezTo>
                    <a:lnTo>
                      <a:pt x="632" y="334"/>
                    </a:lnTo>
                    <a:cubicBezTo>
                      <a:pt x="715" y="334"/>
                      <a:pt x="786" y="251"/>
                      <a:pt x="786" y="167"/>
                    </a:cubicBezTo>
                    <a:cubicBezTo>
                      <a:pt x="786" y="72"/>
                      <a:pt x="715" y="1"/>
                      <a:pt x="632" y="1"/>
                    </a:cubicBezTo>
                    <a:close/>
                  </a:path>
                </a:pathLst>
              </a:custGeom>
              <a:solidFill>
                <a:schemeClr val="accent1"/>
              </a:solidFill>
              <a:ln>
                <a:solidFill>
                  <a:schemeClr val="accent6">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012;p43">
                <a:extLst>
                  <a:ext uri="{FF2B5EF4-FFF2-40B4-BE49-F238E27FC236}">
                    <a16:creationId xmlns:a16="http://schemas.microsoft.com/office/drawing/2014/main" id="{FDACDDD0-7313-443C-95B7-EFDF6DDA0E9E}"/>
                  </a:ext>
                </a:extLst>
              </p:cNvPr>
              <p:cNvSpPr/>
              <p:nvPr/>
            </p:nvSpPr>
            <p:spPr>
              <a:xfrm>
                <a:off x="1573825" y="2537104"/>
                <a:ext cx="24999" cy="10241"/>
              </a:xfrm>
              <a:custGeom>
                <a:avLst/>
                <a:gdLst/>
                <a:ahLst/>
                <a:cxnLst/>
                <a:rect l="l" t="t" r="r" b="b"/>
                <a:pathLst>
                  <a:path w="786" h="322" extrusionOk="0">
                    <a:moveTo>
                      <a:pt x="167" y="0"/>
                    </a:moveTo>
                    <a:cubicBezTo>
                      <a:pt x="72" y="0"/>
                      <a:pt x="0" y="72"/>
                      <a:pt x="0" y="155"/>
                    </a:cubicBezTo>
                    <a:cubicBezTo>
                      <a:pt x="0" y="251"/>
                      <a:pt x="72" y="322"/>
                      <a:pt x="167" y="322"/>
                    </a:cubicBezTo>
                    <a:lnTo>
                      <a:pt x="631" y="322"/>
                    </a:lnTo>
                    <a:cubicBezTo>
                      <a:pt x="715" y="322"/>
                      <a:pt x="786" y="251"/>
                      <a:pt x="786" y="155"/>
                    </a:cubicBezTo>
                    <a:cubicBezTo>
                      <a:pt x="786" y="72"/>
                      <a:pt x="715" y="0"/>
                      <a:pt x="631" y="0"/>
                    </a:cubicBezTo>
                    <a:close/>
                  </a:path>
                </a:pathLst>
              </a:custGeom>
              <a:solidFill>
                <a:schemeClr val="accent1"/>
              </a:solidFill>
              <a:ln>
                <a:solidFill>
                  <a:schemeClr val="accent6">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013;p43">
                <a:extLst>
                  <a:ext uri="{FF2B5EF4-FFF2-40B4-BE49-F238E27FC236}">
                    <a16:creationId xmlns:a16="http://schemas.microsoft.com/office/drawing/2014/main" id="{B7ACEEB8-912C-4CA9-991A-61638964DF21}"/>
                  </a:ext>
                </a:extLst>
              </p:cNvPr>
              <p:cNvSpPr/>
              <p:nvPr/>
            </p:nvSpPr>
            <p:spPr>
              <a:xfrm>
                <a:off x="1563965" y="2493627"/>
                <a:ext cx="24649" cy="17525"/>
              </a:xfrm>
              <a:custGeom>
                <a:avLst/>
                <a:gdLst/>
                <a:ahLst/>
                <a:cxnLst/>
                <a:rect l="l" t="t" r="r" b="b"/>
                <a:pathLst>
                  <a:path w="775" h="551" extrusionOk="0">
                    <a:moveTo>
                      <a:pt x="576" y="0"/>
                    </a:moveTo>
                    <a:cubicBezTo>
                      <a:pt x="549" y="0"/>
                      <a:pt x="523" y="7"/>
                      <a:pt x="501" y="22"/>
                    </a:cubicBezTo>
                    <a:lnTo>
                      <a:pt x="108" y="248"/>
                    </a:lnTo>
                    <a:cubicBezTo>
                      <a:pt x="24" y="296"/>
                      <a:pt x="1" y="391"/>
                      <a:pt x="48" y="475"/>
                    </a:cubicBezTo>
                    <a:cubicBezTo>
                      <a:pt x="73" y="524"/>
                      <a:pt x="132" y="550"/>
                      <a:pt x="189" y="550"/>
                    </a:cubicBezTo>
                    <a:cubicBezTo>
                      <a:pt x="215" y="550"/>
                      <a:pt x="240" y="545"/>
                      <a:pt x="263" y="534"/>
                    </a:cubicBezTo>
                    <a:lnTo>
                      <a:pt x="667" y="308"/>
                    </a:lnTo>
                    <a:cubicBezTo>
                      <a:pt x="739" y="260"/>
                      <a:pt x="774" y="153"/>
                      <a:pt x="727" y="82"/>
                    </a:cubicBezTo>
                    <a:cubicBezTo>
                      <a:pt x="694" y="33"/>
                      <a:pt x="633" y="0"/>
                      <a:pt x="576" y="0"/>
                    </a:cubicBezTo>
                    <a:close/>
                  </a:path>
                </a:pathLst>
              </a:custGeom>
              <a:solidFill>
                <a:schemeClr val="accent1"/>
              </a:solidFill>
              <a:ln>
                <a:solidFill>
                  <a:schemeClr val="accent6">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014;p43">
                <a:extLst>
                  <a:ext uri="{FF2B5EF4-FFF2-40B4-BE49-F238E27FC236}">
                    <a16:creationId xmlns:a16="http://schemas.microsoft.com/office/drawing/2014/main" id="{2BE5E8DF-B837-4CDD-B345-3FC75CFC40CB}"/>
                  </a:ext>
                </a:extLst>
              </p:cNvPr>
              <p:cNvSpPr/>
              <p:nvPr/>
            </p:nvSpPr>
            <p:spPr>
              <a:xfrm>
                <a:off x="1537853" y="2461440"/>
                <a:ext cx="18956" cy="23090"/>
              </a:xfrm>
              <a:custGeom>
                <a:avLst/>
                <a:gdLst/>
                <a:ahLst/>
                <a:cxnLst/>
                <a:rect l="l" t="t" r="r" b="b"/>
                <a:pathLst>
                  <a:path w="596" h="726" extrusionOk="0">
                    <a:moveTo>
                      <a:pt x="414" y="0"/>
                    </a:moveTo>
                    <a:cubicBezTo>
                      <a:pt x="357" y="0"/>
                      <a:pt x="298" y="33"/>
                      <a:pt x="274" y="82"/>
                    </a:cubicBezTo>
                    <a:lnTo>
                      <a:pt x="48" y="486"/>
                    </a:lnTo>
                    <a:cubicBezTo>
                      <a:pt x="0" y="558"/>
                      <a:pt x="36" y="665"/>
                      <a:pt x="107" y="701"/>
                    </a:cubicBezTo>
                    <a:cubicBezTo>
                      <a:pt x="132" y="718"/>
                      <a:pt x="162" y="725"/>
                      <a:pt x="192" y="725"/>
                    </a:cubicBezTo>
                    <a:cubicBezTo>
                      <a:pt x="247" y="725"/>
                      <a:pt x="303" y="699"/>
                      <a:pt x="333" y="653"/>
                    </a:cubicBezTo>
                    <a:lnTo>
                      <a:pt x="548" y="248"/>
                    </a:lnTo>
                    <a:cubicBezTo>
                      <a:pt x="595" y="177"/>
                      <a:pt x="572" y="70"/>
                      <a:pt x="488" y="22"/>
                    </a:cubicBezTo>
                    <a:cubicBezTo>
                      <a:pt x="466" y="7"/>
                      <a:pt x="440" y="0"/>
                      <a:pt x="414" y="0"/>
                    </a:cubicBezTo>
                    <a:close/>
                  </a:path>
                </a:pathLst>
              </a:custGeom>
              <a:solidFill>
                <a:schemeClr val="accent1"/>
              </a:solidFill>
              <a:ln>
                <a:solidFill>
                  <a:schemeClr val="accent6">
                    <a:lumMod val="60000"/>
                    <a:lumOff val="4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2" name="Google Shape;1999;p43">
            <a:extLst>
              <a:ext uri="{FF2B5EF4-FFF2-40B4-BE49-F238E27FC236}">
                <a16:creationId xmlns:a16="http://schemas.microsoft.com/office/drawing/2014/main" id="{3F3317C5-AB23-4F91-BFCC-6F3F54769DD0}"/>
              </a:ext>
            </a:extLst>
          </p:cNvPr>
          <p:cNvSpPr txBox="1"/>
          <p:nvPr/>
        </p:nvSpPr>
        <p:spPr>
          <a:xfrm>
            <a:off x="1397044" y="910971"/>
            <a:ext cx="1457697" cy="372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700" dirty="0">
                <a:solidFill>
                  <a:srgbClr val="FFFFFF"/>
                </a:solidFill>
                <a:latin typeface="Fira Sans Extra Condensed Medium"/>
                <a:ea typeface="Fira Sans Extra Condensed Medium"/>
                <a:cs typeface="Fira Sans Extra Condensed Medium"/>
                <a:sym typeface="Fira Sans Extra Condensed Medium"/>
              </a:rPr>
              <a:t>Objetivos Específicos</a:t>
            </a:r>
            <a:endParaRPr sz="1700" dirty="0">
              <a:solidFill>
                <a:srgbClr val="FFFFFF"/>
              </a:solidFill>
              <a:latin typeface="Fira Sans Extra Condensed Medium"/>
              <a:ea typeface="Fira Sans Extra Condensed Medium"/>
              <a:cs typeface="Fira Sans Extra Condensed Medium"/>
              <a:sym typeface="Fira Sans Extra Condensed Medium"/>
            </a:endParaRPr>
          </a:p>
        </p:txBody>
      </p:sp>
    </p:spTree>
    <p:extLst>
      <p:ext uri="{BB962C8B-B14F-4D97-AF65-F5344CB8AC3E}">
        <p14:creationId xmlns:p14="http://schemas.microsoft.com/office/powerpoint/2010/main" val="3858850333"/>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4150</TotalTime>
  <Words>4374</Words>
  <Application>Microsoft Office PowerPoint</Application>
  <PresentationFormat>Panorámica</PresentationFormat>
  <Paragraphs>1850</Paragraphs>
  <Slides>55</Slides>
  <Notes>0</Notes>
  <HiddenSlides>0</HiddenSlides>
  <MMClips>0</MMClips>
  <ScaleCrop>false</ScaleCrop>
  <HeadingPairs>
    <vt:vector size="6" baseType="variant">
      <vt:variant>
        <vt:lpstr>Fuentes usadas</vt:lpstr>
      </vt:variant>
      <vt:variant>
        <vt:i4>11</vt:i4>
      </vt:variant>
      <vt:variant>
        <vt:lpstr>Tema</vt:lpstr>
      </vt:variant>
      <vt:variant>
        <vt:i4>2</vt:i4>
      </vt:variant>
      <vt:variant>
        <vt:lpstr>Títulos de diapositiva</vt:lpstr>
      </vt:variant>
      <vt:variant>
        <vt:i4>55</vt:i4>
      </vt:variant>
    </vt:vector>
  </HeadingPairs>
  <TitlesOfParts>
    <vt:vector size="68" baseType="lpstr">
      <vt:lpstr>Arial</vt:lpstr>
      <vt:lpstr>Arial</vt:lpstr>
      <vt:lpstr>Calibri</vt:lpstr>
      <vt:lpstr>Calibri </vt:lpstr>
      <vt:lpstr>Calibri Light</vt:lpstr>
      <vt:lpstr>Cambria Math</vt:lpstr>
      <vt:lpstr>Fira Sans Extra Condensed</vt:lpstr>
      <vt:lpstr>Fira Sans Extra Condensed Medium</vt:lpstr>
      <vt:lpstr>Lato Light</vt:lpstr>
      <vt:lpstr>Roboto</vt:lpstr>
      <vt:lpstr>Times New Roman</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Instalación del equipo de medición</vt:lpstr>
      <vt:lpstr>Instalación del equipo de medición</vt:lpstr>
      <vt:lpstr>Instalación del equipo de medición</vt:lpstr>
      <vt:lpstr>Instalación del equipo de medición</vt:lpstr>
      <vt:lpstr>Presentación de PowerPoint</vt:lpstr>
      <vt:lpstr>Presentación de PowerPoint</vt:lpstr>
      <vt:lpstr>Presentación de PowerPoint</vt:lpstr>
      <vt:lpstr>Espectros térmicos</vt:lpstr>
      <vt:lpstr>Espectros térmicos</vt:lpstr>
      <vt:lpstr>Presentación de PowerPoint</vt:lpstr>
      <vt:lpstr>Presentación de PowerPoint</vt:lpstr>
      <vt:lpstr>Presentación de PowerPoint</vt:lpstr>
      <vt:lpstr>Presentación de PowerPoint</vt:lpstr>
      <vt:lpstr>Presentación de PowerPoint</vt:lpstr>
      <vt:lpstr>Diagramas de humedad</vt:lpstr>
      <vt:lpstr>Presentación de PowerPoint</vt:lpstr>
      <vt:lpstr>Presentación de PowerPoint</vt:lpstr>
      <vt:lpstr>Espectros de Radiación</vt:lpstr>
      <vt:lpstr>Presentación de PowerPoint</vt:lpstr>
      <vt:lpstr>Metodología SUPERPAVE</vt:lpstr>
      <vt:lpstr>Temperatura máxima</vt:lpstr>
      <vt:lpstr>Temperatura mínima</vt:lpstr>
      <vt:lpstr>Modelos SHRP y LTPP</vt:lpstr>
      <vt:lpstr>Presentación de PowerPoint</vt:lpstr>
      <vt:lpstr>Temperaturas máximas y mínimas modelos SHRP Y LTPP</vt:lpstr>
      <vt:lpstr>Mapas de temperaturas de pavimentos modelos SHRP y LTTP del Ecuador</vt:lpstr>
      <vt:lpstr>Comparación de datos obtenidos en sensores con los modelos SHRP y LTPP</vt:lpstr>
      <vt:lpstr>Presentación de PowerPoint</vt:lpstr>
      <vt:lpstr>Grado de desempeño PG</vt:lpstr>
      <vt:lpstr>Grados de asfalto</vt:lpstr>
      <vt:lpstr>Presentación de PowerPoint</vt:lpstr>
      <vt:lpstr>Conclusiones</vt:lpstr>
      <vt:lpstr>Presentación de PowerPoint</vt:lpstr>
      <vt:lpstr>Recomendaciones</vt:lpstr>
      <vt:lpstr>Recomendaciones</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Evelyn Sosa</dc:creator>
  <cp:lastModifiedBy>Evelyn Sosa</cp:lastModifiedBy>
  <cp:revision>206</cp:revision>
  <dcterms:created xsi:type="dcterms:W3CDTF">2021-03-13T03:36:20Z</dcterms:created>
  <dcterms:modified xsi:type="dcterms:W3CDTF">2021-04-01T13:21:08Z</dcterms:modified>
</cp:coreProperties>
</file>