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80" r:id="rId4"/>
    <p:sldId id="284" r:id="rId5"/>
    <p:sldId id="282" r:id="rId6"/>
    <p:sldId id="283" r:id="rId7"/>
    <p:sldId id="279" r:id="rId8"/>
    <p:sldId id="260" r:id="rId9"/>
    <p:sldId id="285" r:id="rId10"/>
    <p:sldId id="262" r:id="rId11"/>
    <p:sldId id="286" r:id="rId12"/>
    <p:sldId id="264" r:id="rId13"/>
    <p:sldId id="287" r:id="rId14"/>
    <p:sldId id="265" r:id="rId15"/>
    <p:sldId id="263" r:id="rId16"/>
    <p:sldId id="288" r:id="rId17"/>
    <p:sldId id="289" r:id="rId18"/>
    <p:sldId id="290" r:id="rId19"/>
    <p:sldId id="266" r:id="rId20"/>
    <p:sldId id="291" r:id="rId21"/>
    <p:sldId id="267" r:id="rId22"/>
    <p:sldId id="308" r:id="rId23"/>
    <p:sldId id="292" r:id="rId24"/>
    <p:sldId id="293" r:id="rId25"/>
    <p:sldId id="306" r:id="rId2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Relationship Id="rId4" Type="http://schemas.openxmlformats.org/officeDocument/2006/relationships/image" Target="../media/image15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Relationship Id="rId4" Type="http://schemas.openxmlformats.org/officeDocument/2006/relationships/image" Target="../media/image15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A3E140-61E5-4809-B977-D8391A2DAE29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5215FD60-F27A-48A7-803C-AF30101928EC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CO" sz="1600" dirty="0"/>
            <a:t>Segundo producto mas importante</a:t>
          </a:r>
        </a:p>
      </dgm:t>
    </dgm:pt>
    <dgm:pt modelId="{905960C3-3B79-433C-A884-DB5D79BAABBF}" type="parTrans" cxnId="{469CC956-0C7A-4546-A2A6-62FCF44795E8}">
      <dgm:prSet/>
      <dgm:spPr/>
      <dgm:t>
        <a:bodyPr/>
        <a:lstStyle/>
        <a:p>
          <a:endParaRPr lang="es-CO"/>
        </a:p>
      </dgm:t>
    </dgm:pt>
    <dgm:pt modelId="{BC1A2257-5E00-400E-83EF-A189A4A9D77B}" type="sibTrans" cxnId="{469CC956-0C7A-4546-A2A6-62FCF44795E8}">
      <dgm:prSet/>
      <dgm:spPr/>
      <dgm:t>
        <a:bodyPr/>
        <a:lstStyle/>
        <a:p>
          <a:endParaRPr lang="es-CO"/>
        </a:p>
      </dgm:t>
    </dgm:pt>
    <dgm:pt modelId="{8EFBB82F-F29F-44E1-9753-8377FB018286}">
      <dgm:prSet phldrT="[Texto]" custT="1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es-CO" sz="2000" dirty="0">
            <a:solidFill>
              <a:schemeClr val="tx1"/>
            </a:solidFill>
          </a:endParaRPr>
        </a:p>
      </dgm:t>
    </dgm:pt>
    <dgm:pt modelId="{99243711-F98A-4FEF-8823-16000B842D39}" type="parTrans" cxnId="{B5844C63-F8C6-4A84-9F9B-D99A42B40E86}">
      <dgm:prSet/>
      <dgm:spPr/>
      <dgm:t>
        <a:bodyPr/>
        <a:lstStyle/>
        <a:p>
          <a:endParaRPr lang="es-CO"/>
        </a:p>
      </dgm:t>
    </dgm:pt>
    <dgm:pt modelId="{31962AD1-6DB9-4192-96F6-FC7C216C9715}" type="sibTrans" cxnId="{B5844C63-F8C6-4A84-9F9B-D99A42B40E86}">
      <dgm:prSet/>
      <dgm:spPr/>
      <dgm:t>
        <a:bodyPr/>
        <a:lstStyle/>
        <a:p>
          <a:endParaRPr lang="es-CO"/>
        </a:p>
      </dgm:t>
    </dgm:pt>
    <dgm:pt modelId="{C2E57330-206C-41E8-B06A-9F75A1E70424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CO" sz="1600" dirty="0"/>
            <a:t>Generación de recursos</a:t>
          </a:r>
        </a:p>
      </dgm:t>
    </dgm:pt>
    <dgm:pt modelId="{F37E5CD4-11D4-4AF4-86AE-BF8FBD0B15B3}" type="sibTrans" cxnId="{C8A8E3D5-256D-4FAE-8F92-A380E06AFEB7}">
      <dgm:prSet/>
      <dgm:spPr/>
      <dgm:t>
        <a:bodyPr/>
        <a:lstStyle/>
        <a:p>
          <a:endParaRPr lang="es-CO"/>
        </a:p>
      </dgm:t>
    </dgm:pt>
    <dgm:pt modelId="{DC501BE4-D4A2-45B6-AA7A-1B586330188C}" type="parTrans" cxnId="{C8A8E3D5-256D-4FAE-8F92-A380E06AFEB7}">
      <dgm:prSet/>
      <dgm:spPr/>
      <dgm:t>
        <a:bodyPr/>
        <a:lstStyle/>
        <a:p>
          <a:endParaRPr lang="es-CO"/>
        </a:p>
      </dgm:t>
    </dgm:pt>
    <dgm:pt modelId="{62B9777B-794A-496D-A2A5-CEDBA9783436}">
      <dgm:prSet phldrT="[Texto]" custT="1"/>
      <dgm:spPr>
        <a:blipFill rotWithShape="0">
          <a:blip xmlns:r="http://schemas.openxmlformats.org/officeDocument/2006/relationships" r:embed="rId2"/>
          <a:srcRect/>
          <a:stretch>
            <a:fillRect l="-14000" r="-14000"/>
          </a:stretch>
        </a:blipFill>
      </dgm:spPr>
      <dgm:t>
        <a:bodyPr/>
        <a:lstStyle/>
        <a:p>
          <a:endParaRPr lang="es-CO" sz="1600" dirty="0">
            <a:solidFill>
              <a:schemeClr val="tx1"/>
            </a:solidFill>
          </a:endParaRPr>
        </a:p>
      </dgm:t>
    </dgm:pt>
    <dgm:pt modelId="{2F7FCF24-61DC-405A-A782-65C910286ECA}" type="sibTrans" cxnId="{BA9E6C39-4F2C-48BB-A762-904C098168E3}">
      <dgm:prSet/>
      <dgm:spPr/>
      <dgm:t>
        <a:bodyPr/>
        <a:lstStyle/>
        <a:p>
          <a:endParaRPr lang="es-CO"/>
        </a:p>
      </dgm:t>
    </dgm:pt>
    <dgm:pt modelId="{CF21CF6C-0947-4581-87B0-51571E4BAF08}" type="parTrans" cxnId="{BA9E6C39-4F2C-48BB-A762-904C098168E3}">
      <dgm:prSet/>
      <dgm:spPr/>
      <dgm:t>
        <a:bodyPr/>
        <a:lstStyle/>
        <a:p>
          <a:endParaRPr lang="es-CO"/>
        </a:p>
      </dgm:t>
    </dgm:pt>
    <dgm:pt modelId="{49DB82BD-994E-47ED-A59E-C2C0FCDAF8F9}" type="pres">
      <dgm:prSet presAssocID="{20A3E140-61E5-4809-B977-D8391A2DAE29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7BB7F3AA-5EFB-4FAF-9791-C443AA4459A5}" type="pres">
      <dgm:prSet presAssocID="{20A3E140-61E5-4809-B977-D8391A2DAE29}" presName="dummyMaxCanvas" presStyleCnt="0"/>
      <dgm:spPr/>
    </dgm:pt>
    <dgm:pt modelId="{4C421CF7-5713-4C53-98C9-4EE2DCA6E3FC}" type="pres">
      <dgm:prSet presAssocID="{20A3E140-61E5-4809-B977-D8391A2DAE29}" presName="parentComposite" presStyleCnt="0"/>
      <dgm:spPr/>
    </dgm:pt>
    <dgm:pt modelId="{1F8143C8-314D-4DB1-83CD-9E9FA3A96C04}" type="pres">
      <dgm:prSet presAssocID="{20A3E140-61E5-4809-B977-D8391A2DAE29}" presName="parent1" presStyleLbl="alignAccFollowNode1" presStyleIdx="0" presStyleCnt="4" custScaleX="142874" custLinFactNeighborX="-65948" custLinFactNeighborY="27412">
        <dgm:presLayoutVars>
          <dgm:chMax val="4"/>
        </dgm:presLayoutVars>
      </dgm:prSet>
      <dgm:spPr/>
    </dgm:pt>
    <dgm:pt modelId="{7870931F-CE81-4659-B366-E7D2DEECF177}" type="pres">
      <dgm:prSet presAssocID="{20A3E140-61E5-4809-B977-D8391A2DAE29}" presName="parent2" presStyleLbl="alignAccFollowNode1" presStyleIdx="1" presStyleCnt="4" custScaleX="170238" custLinFactNeighborX="20268" custLinFactNeighborY="21842">
        <dgm:presLayoutVars>
          <dgm:chMax val="4"/>
        </dgm:presLayoutVars>
      </dgm:prSet>
      <dgm:spPr/>
    </dgm:pt>
    <dgm:pt modelId="{259BB50C-A21C-43C3-B595-E18AA749192E}" type="pres">
      <dgm:prSet presAssocID="{20A3E140-61E5-4809-B977-D8391A2DAE29}" presName="childrenComposite" presStyleCnt="0"/>
      <dgm:spPr/>
    </dgm:pt>
    <dgm:pt modelId="{03B8A5EC-5547-4E43-B024-596C9A05DA5E}" type="pres">
      <dgm:prSet presAssocID="{20A3E140-61E5-4809-B977-D8391A2DAE29}" presName="dummyMaxCanvas_ChildArea" presStyleCnt="0"/>
      <dgm:spPr/>
    </dgm:pt>
    <dgm:pt modelId="{5B6FCAE4-6789-4408-BD8F-8129F59C3E62}" type="pres">
      <dgm:prSet presAssocID="{20A3E140-61E5-4809-B977-D8391A2DAE29}" presName="fulcrum" presStyleLbl="alignAccFollowNode1" presStyleIdx="2" presStyleCnt="4"/>
      <dgm:spPr/>
    </dgm:pt>
    <dgm:pt modelId="{DA956A1E-809F-4BBF-A483-DBF75C3EB98D}" type="pres">
      <dgm:prSet presAssocID="{20A3E140-61E5-4809-B977-D8391A2DAE29}" presName="balance_11" presStyleLbl="alignAccFollowNode1" presStyleIdx="3" presStyleCnt="4" custAng="21298018" custScaleX="142971" custScaleY="80962">
        <dgm:presLayoutVars>
          <dgm:bulletEnabled val="1"/>
        </dgm:presLayoutVars>
      </dgm:prSet>
      <dgm:spPr/>
    </dgm:pt>
    <dgm:pt modelId="{47D27839-FAB9-440A-B6D5-5E3D0CBC2794}" type="pres">
      <dgm:prSet presAssocID="{20A3E140-61E5-4809-B977-D8391A2DAE29}" presName="left_11_1" presStyleLbl="node1" presStyleIdx="0" presStyleCnt="2" custScaleX="149222" custScaleY="71974" custLinFactNeighborX="-45151" custLinFactNeighborY="16769">
        <dgm:presLayoutVars>
          <dgm:bulletEnabled val="1"/>
        </dgm:presLayoutVars>
      </dgm:prSet>
      <dgm:spPr/>
    </dgm:pt>
    <dgm:pt modelId="{1A48691F-5D2D-4614-80DF-7418A68B601F}" type="pres">
      <dgm:prSet presAssocID="{20A3E140-61E5-4809-B977-D8391A2DAE29}" presName="right_11_1" presStyleLbl="node1" presStyleIdx="1" presStyleCnt="2" custScaleX="172558" custScaleY="77387">
        <dgm:presLayoutVars>
          <dgm:bulletEnabled val="1"/>
        </dgm:presLayoutVars>
      </dgm:prSet>
      <dgm:spPr/>
    </dgm:pt>
  </dgm:ptLst>
  <dgm:cxnLst>
    <dgm:cxn modelId="{DE8BC336-A2A9-4002-AB20-FF7CDD15F711}" type="presOf" srcId="{20A3E140-61E5-4809-B977-D8391A2DAE29}" destId="{49DB82BD-994E-47ED-A59E-C2C0FCDAF8F9}" srcOrd="0" destOrd="0" presId="urn:microsoft.com/office/officeart/2005/8/layout/balance1"/>
    <dgm:cxn modelId="{BA9E6C39-4F2C-48BB-A762-904C098168E3}" srcId="{5215FD60-F27A-48A7-803C-AF30101928EC}" destId="{62B9777B-794A-496D-A2A5-CEDBA9783436}" srcOrd="0" destOrd="0" parTransId="{CF21CF6C-0947-4581-87B0-51571E4BAF08}" sibTransId="{2F7FCF24-61DC-405A-A782-65C910286ECA}"/>
    <dgm:cxn modelId="{B5844C63-F8C6-4A84-9F9B-D99A42B40E86}" srcId="{C2E57330-206C-41E8-B06A-9F75A1E70424}" destId="{8EFBB82F-F29F-44E1-9753-8377FB018286}" srcOrd="0" destOrd="0" parTransId="{99243711-F98A-4FEF-8823-16000B842D39}" sibTransId="{31962AD1-6DB9-4192-96F6-FC7C216C9715}"/>
    <dgm:cxn modelId="{715F9E6D-679B-4C06-863E-4AAC28D70B42}" type="presOf" srcId="{C2E57330-206C-41E8-B06A-9F75A1E70424}" destId="{7870931F-CE81-4659-B366-E7D2DEECF177}" srcOrd="0" destOrd="0" presId="urn:microsoft.com/office/officeart/2005/8/layout/balance1"/>
    <dgm:cxn modelId="{469CC956-0C7A-4546-A2A6-62FCF44795E8}" srcId="{20A3E140-61E5-4809-B977-D8391A2DAE29}" destId="{5215FD60-F27A-48A7-803C-AF30101928EC}" srcOrd="0" destOrd="0" parTransId="{905960C3-3B79-433C-A884-DB5D79BAABBF}" sibTransId="{BC1A2257-5E00-400E-83EF-A189A4A9D77B}"/>
    <dgm:cxn modelId="{ADCDB98E-20D3-40BC-9440-B754445517BE}" type="presOf" srcId="{5215FD60-F27A-48A7-803C-AF30101928EC}" destId="{1F8143C8-314D-4DB1-83CD-9E9FA3A96C04}" srcOrd="0" destOrd="0" presId="urn:microsoft.com/office/officeart/2005/8/layout/balance1"/>
    <dgm:cxn modelId="{02F3C69F-3244-44C0-ACE5-B8A5F05C5587}" type="presOf" srcId="{8EFBB82F-F29F-44E1-9753-8377FB018286}" destId="{1A48691F-5D2D-4614-80DF-7418A68B601F}" srcOrd="0" destOrd="0" presId="urn:microsoft.com/office/officeart/2005/8/layout/balance1"/>
    <dgm:cxn modelId="{C8A8E3D5-256D-4FAE-8F92-A380E06AFEB7}" srcId="{20A3E140-61E5-4809-B977-D8391A2DAE29}" destId="{C2E57330-206C-41E8-B06A-9F75A1E70424}" srcOrd="1" destOrd="0" parTransId="{DC501BE4-D4A2-45B6-AA7A-1B586330188C}" sibTransId="{F37E5CD4-11D4-4AF4-86AE-BF8FBD0B15B3}"/>
    <dgm:cxn modelId="{B958CFEC-C038-43E1-B6B8-46C573CB6FC3}" type="presOf" srcId="{62B9777B-794A-496D-A2A5-CEDBA9783436}" destId="{47D27839-FAB9-440A-B6D5-5E3D0CBC2794}" srcOrd="0" destOrd="0" presId="urn:microsoft.com/office/officeart/2005/8/layout/balance1"/>
    <dgm:cxn modelId="{BED1B707-EC8F-4BB9-9476-0B9D87936F65}" type="presParOf" srcId="{49DB82BD-994E-47ED-A59E-C2C0FCDAF8F9}" destId="{7BB7F3AA-5EFB-4FAF-9791-C443AA4459A5}" srcOrd="0" destOrd="0" presId="urn:microsoft.com/office/officeart/2005/8/layout/balance1"/>
    <dgm:cxn modelId="{ED099DB8-FBE6-4D2B-8759-A2E0EAA64D96}" type="presParOf" srcId="{49DB82BD-994E-47ED-A59E-C2C0FCDAF8F9}" destId="{4C421CF7-5713-4C53-98C9-4EE2DCA6E3FC}" srcOrd="1" destOrd="0" presId="urn:microsoft.com/office/officeart/2005/8/layout/balance1"/>
    <dgm:cxn modelId="{5F691EB2-7BFD-43C9-848F-34B551964E84}" type="presParOf" srcId="{4C421CF7-5713-4C53-98C9-4EE2DCA6E3FC}" destId="{1F8143C8-314D-4DB1-83CD-9E9FA3A96C04}" srcOrd="0" destOrd="0" presId="urn:microsoft.com/office/officeart/2005/8/layout/balance1"/>
    <dgm:cxn modelId="{CA289E78-CD17-4E5F-A305-AA3C8E3ABBDD}" type="presParOf" srcId="{4C421CF7-5713-4C53-98C9-4EE2DCA6E3FC}" destId="{7870931F-CE81-4659-B366-E7D2DEECF177}" srcOrd="1" destOrd="0" presId="urn:microsoft.com/office/officeart/2005/8/layout/balance1"/>
    <dgm:cxn modelId="{A100A40B-3F5E-4780-961C-DBBC7AEFA804}" type="presParOf" srcId="{49DB82BD-994E-47ED-A59E-C2C0FCDAF8F9}" destId="{259BB50C-A21C-43C3-B595-E18AA749192E}" srcOrd="2" destOrd="0" presId="urn:microsoft.com/office/officeart/2005/8/layout/balance1"/>
    <dgm:cxn modelId="{0AA0ACA6-87CE-4E1F-BDF9-BD34E9CD0EC5}" type="presParOf" srcId="{259BB50C-A21C-43C3-B595-E18AA749192E}" destId="{03B8A5EC-5547-4E43-B024-596C9A05DA5E}" srcOrd="0" destOrd="0" presId="urn:microsoft.com/office/officeart/2005/8/layout/balance1"/>
    <dgm:cxn modelId="{C99E0F21-46EA-4333-8F30-071AFA218383}" type="presParOf" srcId="{259BB50C-A21C-43C3-B595-E18AA749192E}" destId="{5B6FCAE4-6789-4408-BD8F-8129F59C3E62}" srcOrd="1" destOrd="0" presId="urn:microsoft.com/office/officeart/2005/8/layout/balance1"/>
    <dgm:cxn modelId="{95179733-70AF-4375-BD58-08D6D336F5F8}" type="presParOf" srcId="{259BB50C-A21C-43C3-B595-E18AA749192E}" destId="{DA956A1E-809F-4BBF-A483-DBF75C3EB98D}" srcOrd="2" destOrd="0" presId="urn:microsoft.com/office/officeart/2005/8/layout/balance1"/>
    <dgm:cxn modelId="{B300AE4E-DF96-44B3-B469-A0CB665582B4}" type="presParOf" srcId="{259BB50C-A21C-43C3-B595-E18AA749192E}" destId="{47D27839-FAB9-440A-B6D5-5E3D0CBC2794}" srcOrd="3" destOrd="0" presId="urn:microsoft.com/office/officeart/2005/8/layout/balance1"/>
    <dgm:cxn modelId="{949F9197-D289-4689-9003-5D3A8D46A279}" type="presParOf" srcId="{259BB50C-A21C-43C3-B595-E18AA749192E}" destId="{1A48691F-5D2D-4614-80DF-7418A68B601F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932EF5-B9AB-47D7-8D28-3249DD00115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D28E6FDE-2C1E-495D-9051-6919E608BD86}">
      <dgm:prSet phldrT="[Texto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s-CO" sz="1600" dirty="0">
              <a:solidFill>
                <a:schemeClr val="tx1"/>
              </a:solidFill>
            </a:rPr>
            <a:t>Principales contribuyentes económicos del Ecuador</a:t>
          </a:r>
        </a:p>
      </dgm:t>
    </dgm:pt>
    <dgm:pt modelId="{2543EC0E-3F37-46FB-9B58-CF45924947E2}" type="parTrans" cxnId="{DCB8CE4F-DE3E-40B2-B98B-FA18B9DD8A9F}">
      <dgm:prSet/>
      <dgm:spPr/>
      <dgm:t>
        <a:bodyPr/>
        <a:lstStyle/>
        <a:p>
          <a:endParaRPr lang="es-CO" sz="1600"/>
        </a:p>
      </dgm:t>
    </dgm:pt>
    <dgm:pt modelId="{29DFDC28-3B9A-4ED8-8665-F6263C76C1C4}" type="sibTrans" cxnId="{DCB8CE4F-DE3E-40B2-B98B-FA18B9DD8A9F}">
      <dgm:prSet/>
      <dgm:spPr/>
      <dgm:t>
        <a:bodyPr/>
        <a:lstStyle/>
        <a:p>
          <a:endParaRPr lang="es-CO" sz="1600"/>
        </a:p>
      </dgm:t>
    </dgm:pt>
    <dgm:pt modelId="{3121BA00-670B-47DD-9F03-852E6F7FBF24}">
      <dgm:prSet phldrT="[Texto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CO" sz="1600" dirty="0">
              <a:solidFill>
                <a:schemeClr val="tx1"/>
              </a:solidFill>
            </a:rPr>
            <a:t>Generan actividad comercial significativa y gran cantidad de empleos</a:t>
          </a:r>
          <a:r>
            <a:rPr lang="es-CO" sz="1600" dirty="0"/>
            <a:t> </a:t>
          </a:r>
        </a:p>
      </dgm:t>
    </dgm:pt>
    <dgm:pt modelId="{52BF913A-9C1A-452A-9679-4E624B06CA9A}" type="parTrans" cxnId="{77EDBD48-4690-462A-940F-EBB6E1E246D4}">
      <dgm:prSet/>
      <dgm:spPr/>
      <dgm:t>
        <a:bodyPr/>
        <a:lstStyle/>
        <a:p>
          <a:endParaRPr lang="es-CO" sz="1600"/>
        </a:p>
      </dgm:t>
    </dgm:pt>
    <dgm:pt modelId="{CE5F943E-A9FE-4D35-A339-55355E3129E7}" type="sibTrans" cxnId="{77EDBD48-4690-462A-940F-EBB6E1E246D4}">
      <dgm:prSet/>
      <dgm:spPr/>
      <dgm:t>
        <a:bodyPr/>
        <a:lstStyle/>
        <a:p>
          <a:endParaRPr lang="es-CO" sz="1600"/>
        </a:p>
      </dgm:t>
    </dgm:pt>
    <dgm:pt modelId="{961AB5E1-E59A-422D-B730-077FDA07146F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CO" sz="1600" dirty="0">
              <a:solidFill>
                <a:schemeClr val="tx1"/>
              </a:solidFill>
            </a:rPr>
            <a:t>Sistema de producción, cosecha y comercialización que se lleva a lo largo del año. </a:t>
          </a:r>
        </a:p>
      </dgm:t>
    </dgm:pt>
    <dgm:pt modelId="{622333F9-EC03-4312-9364-F71C6CA05DCF}" type="parTrans" cxnId="{604E0BAD-A1BB-42BC-A64F-76E544B84089}">
      <dgm:prSet/>
      <dgm:spPr/>
      <dgm:t>
        <a:bodyPr/>
        <a:lstStyle/>
        <a:p>
          <a:endParaRPr lang="es-CO" sz="1600"/>
        </a:p>
      </dgm:t>
    </dgm:pt>
    <dgm:pt modelId="{C5DD3D7F-85BB-4F46-A9FD-87CB57163CA6}" type="sibTrans" cxnId="{604E0BAD-A1BB-42BC-A64F-76E544B84089}">
      <dgm:prSet/>
      <dgm:spPr/>
      <dgm:t>
        <a:bodyPr/>
        <a:lstStyle/>
        <a:p>
          <a:endParaRPr lang="es-CO" sz="1600"/>
        </a:p>
      </dgm:t>
    </dgm:pt>
    <dgm:pt modelId="{176C1071-BB64-4557-A753-CB125A84ED3C}" type="pres">
      <dgm:prSet presAssocID="{99932EF5-B9AB-47D7-8D28-3249DD001151}" presName="linear" presStyleCnt="0">
        <dgm:presLayoutVars>
          <dgm:dir/>
          <dgm:animLvl val="lvl"/>
          <dgm:resizeHandles val="exact"/>
        </dgm:presLayoutVars>
      </dgm:prSet>
      <dgm:spPr/>
    </dgm:pt>
    <dgm:pt modelId="{86E66B89-7B5C-446F-B9F7-D9A2B7B8D3D5}" type="pres">
      <dgm:prSet presAssocID="{D28E6FDE-2C1E-495D-9051-6919E608BD86}" presName="parentLin" presStyleCnt="0"/>
      <dgm:spPr/>
    </dgm:pt>
    <dgm:pt modelId="{9941B8FB-A046-4EA7-AF7D-E95522BB7F4D}" type="pres">
      <dgm:prSet presAssocID="{D28E6FDE-2C1E-495D-9051-6919E608BD86}" presName="parentLeftMargin" presStyleLbl="node1" presStyleIdx="0" presStyleCnt="3"/>
      <dgm:spPr/>
    </dgm:pt>
    <dgm:pt modelId="{95D738E1-36A0-410B-BF3B-02B469583653}" type="pres">
      <dgm:prSet presAssocID="{D28E6FDE-2C1E-495D-9051-6919E608BD8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3368358-D59F-441F-9017-E132F0468E5A}" type="pres">
      <dgm:prSet presAssocID="{D28E6FDE-2C1E-495D-9051-6919E608BD86}" presName="negativeSpace" presStyleCnt="0"/>
      <dgm:spPr/>
    </dgm:pt>
    <dgm:pt modelId="{FA5D9994-79A8-42DB-9E51-8AA8C16E2B07}" type="pres">
      <dgm:prSet presAssocID="{D28E6FDE-2C1E-495D-9051-6919E608BD86}" presName="childText" presStyleLbl="conFgAcc1" presStyleIdx="0" presStyleCnt="3">
        <dgm:presLayoutVars>
          <dgm:bulletEnabled val="1"/>
        </dgm:presLayoutVars>
      </dgm:prSet>
      <dgm:spPr/>
    </dgm:pt>
    <dgm:pt modelId="{7666FFFE-0963-4E4E-B3CE-D71369A4E323}" type="pres">
      <dgm:prSet presAssocID="{29DFDC28-3B9A-4ED8-8665-F6263C76C1C4}" presName="spaceBetweenRectangles" presStyleCnt="0"/>
      <dgm:spPr/>
    </dgm:pt>
    <dgm:pt modelId="{4133265A-6C48-4F68-82FF-A7364AEF3DA9}" type="pres">
      <dgm:prSet presAssocID="{3121BA00-670B-47DD-9F03-852E6F7FBF24}" presName="parentLin" presStyleCnt="0"/>
      <dgm:spPr/>
    </dgm:pt>
    <dgm:pt modelId="{411D82E5-AC98-44CA-8AA8-F786E333A3B6}" type="pres">
      <dgm:prSet presAssocID="{3121BA00-670B-47DD-9F03-852E6F7FBF24}" presName="parentLeftMargin" presStyleLbl="node1" presStyleIdx="0" presStyleCnt="3"/>
      <dgm:spPr/>
    </dgm:pt>
    <dgm:pt modelId="{909A8AF7-D580-4B24-A5C8-65081D400A9C}" type="pres">
      <dgm:prSet presAssocID="{3121BA00-670B-47DD-9F03-852E6F7FBF2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07D8B17-D264-43E3-A3A9-CC75285AA84A}" type="pres">
      <dgm:prSet presAssocID="{3121BA00-670B-47DD-9F03-852E6F7FBF24}" presName="negativeSpace" presStyleCnt="0"/>
      <dgm:spPr/>
    </dgm:pt>
    <dgm:pt modelId="{5856EE9A-9877-4C86-B1EB-9ED2C10FA05E}" type="pres">
      <dgm:prSet presAssocID="{3121BA00-670B-47DD-9F03-852E6F7FBF24}" presName="childText" presStyleLbl="conFgAcc1" presStyleIdx="1" presStyleCnt="3">
        <dgm:presLayoutVars>
          <dgm:bulletEnabled val="1"/>
        </dgm:presLayoutVars>
      </dgm:prSet>
      <dgm:spPr/>
    </dgm:pt>
    <dgm:pt modelId="{C580A339-AE80-43AC-AA3D-5B956A27F3A7}" type="pres">
      <dgm:prSet presAssocID="{CE5F943E-A9FE-4D35-A339-55355E3129E7}" presName="spaceBetweenRectangles" presStyleCnt="0"/>
      <dgm:spPr/>
    </dgm:pt>
    <dgm:pt modelId="{3FD702A1-E01D-47FA-B817-788C5EA51817}" type="pres">
      <dgm:prSet presAssocID="{961AB5E1-E59A-422D-B730-077FDA07146F}" presName="parentLin" presStyleCnt="0"/>
      <dgm:spPr/>
    </dgm:pt>
    <dgm:pt modelId="{8FD0DC18-91C0-4C5C-9D35-15CF067D88EA}" type="pres">
      <dgm:prSet presAssocID="{961AB5E1-E59A-422D-B730-077FDA07146F}" presName="parentLeftMargin" presStyleLbl="node1" presStyleIdx="1" presStyleCnt="3"/>
      <dgm:spPr/>
    </dgm:pt>
    <dgm:pt modelId="{4393F7EC-6032-4040-87E2-732B3E919500}" type="pres">
      <dgm:prSet presAssocID="{961AB5E1-E59A-422D-B730-077FDA07146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A6FC0B0-6D0C-4230-B73D-51142DC83D94}" type="pres">
      <dgm:prSet presAssocID="{961AB5E1-E59A-422D-B730-077FDA07146F}" presName="negativeSpace" presStyleCnt="0"/>
      <dgm:spPr/>
    </dgm:pt>
    <dgm:pt modelId="{B93B2BC4-2280-4724-872B-BA92D16A8306}" type="pres">
      <dgm:prSet presAssocID="{961AB5E1-E59A-422D-B730-077FDA07146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8B64C25-A1DD-46F9-9B79-FE86D70BE046}" type="presOf" srcId="{3121BA00-670B-47DD-9F03-852E6F7FBF24}" destId="{411D82E5-AC98-44CA-8AA8-F786E333A3B6}" srcOrd="0" destOrd="0" presId="urn:microsoft.com/office/officeart/2005/8/layout/list1"/>
    <dgm:cxn modelId="{77EDBD48-4690-462A-940F-EBB6E1E246D4}" srcId="{99932EF5-B9AB-47D7-8D28-3249DD001151}" destId="{3121BA00-670B-47DD-9F03-852E6F7FBF24}" srcOrd="1" destOrd="0" parTransId="{52BF913A-9C1A-452A-9679-4E624B06CA9A}" sibTransId="{CE5F943E-A9FE-4D35-A339-55355E3129E7}"/>
    <dgm:cxn modelId="{C4A6F248-B2AC-404E-95BF-27F9303EDF6D}" type="presOf" srcId="{D28E6FDE-2C1E-495D-9051-6919E608BD86}" destId="{95D738E1-36A0-410B-BF3B-02B469583653}" srcOrd="1" destOrd="0" presId="urn:microsoft.com/office/officeart/2005/8/layout/list1"/>
    <dgm:cxn modelId="{ADE78B4F-C9BA-4AF1-8067-436EDCF98A38}" type="presOf" srcId="{961AB5E1-E59A-422D-B730-077FDA07146F}" destId="{8FD0DC18-91C0-4C5C-9D35-15CF067D88EA}" srcOrd="0" destOrd="0" presId="urn:microsoft.com/office/officeart/2005/8/layout/list1"/>
    <dgm:cxn modelId="{DCB8CE4F-DE3E-40B2-B98B-FA18B9DD8A9F}" srcId="{99932EF5-B9AB-47D7-8D28-3249DD001151}" destId="{D28E6FDE-2C1E-495D-9051-6919E608BD86}" srcOrd="0" destOrd="0" parTransId="{2543EC0E-3F37-46FB-9B58-CF45924947E2}" sibTransId="{29DFDC28-3B9A-4ED8-8665-F6263C76C1C4}"/>
    <dgm:cxn modelId="{78A47E84-C0FF-46B8-BFF9-3155704E5990}" type="presOf" srcId="{3121BA00-670B-47DD-9F03-852E6F7FBF24}" destId="{909A8AF7-D580-4B24-A5C8-65081D400A9C}" srcOrd="1" destOrd="0" presId="urn:microsoft.com/office/officeart/2005/8/layout/list1"/>
    <dgm:cxn modelId="{46E2DCA3-C0F2-4608-A734-234072B2D7A8}" type="presOf" srcId="{961AB5E1-E59A-422D-B730-077FDA07146F}" destId="{4393F7EC-6032-4040-87E2-732B3E919500}" srcOrd="1" destOrd="0" presId="urn:microsoft.com/office/officeart/2005/8/layout/list1"/>
    <dgm:cxn modelId="{604E0BAD-A1BB-42BC-A64F-76E544B84089}" srcId="{99932EF5-B9AB-47D7-8D28-3249DD001151}" destId="{961AB5E1-E59A-422D-B730-077FDA07146F}" srcOrd="2" destOrd="0" parTransId="{622333F9-EC03-4312-9364-F71C6CA05DCF}" sibTransId="{C5DD3D7F-85BB-4F46-A9FD-87CB57163CA6}"/>
    <dgm:cxn modelId="{EEC036CB-F321-48E8-A27C-8BBF65EDEB7D}" type="presOf" srcId="{D28E6FDE-2C1E-495D-9051-6919E608BD86}" destId="{9941B8FB-A046-4EA7-AF7D-E95522BB7F4D}" srcOrd="0" destOrd="0" presId="urn:microsoft.com/office/officeart/2005/8/layout/list1"/>
    <dgm:cxn modelId="{1EF919E9-3632-462E-9476-E45985E31944}" type="presOf" srcId="{99932EF5-B9AB-47D7-8D28-3249DD001151}" destId="{176C1071-BB64-4557-A753-CB125A84ED3C}" srcOrd="0" destOrd="0" presId="urn:microsoft.com/office/officeart/2005/8/layout/list1"/>
    <dgm:cxn modelId="{E6A6BF8D-9023-48C5-9258-E5F1B10EEB4E}" type="presParOf" srcId="{176C1071-BB64-4557-A753-CB125A84ED3C}" destId="{86E66B89-7B5C-446F-B9F7-D9A2B7B8D3D5}" srcOrd="0" destOrd="0" presId="urn:microsoft.com/office/officeart/2005/8/layout/list1"/>
    <dgm:cxn modelId="{87F0EDEF-D9C6-461D-8C95-02DAAC1697C9}" type="presParOf" srcId="{86E66B89-7B5C-446F-B9F7-D9A2B7B8D3D5}" destId="{9941B8FB-A046-4EA7-AF7D-E95522BB7F4D}" srcOrd="0" destOrd="0" presId="urn:microsoft.com/office/officeart/2005/8/layout/list1"/>
    <dgm:cxn modelId="{4609E642-F6B5-49C7-933C-6F3CB8170FE3}" type="presParOf" srcId="{86E66B89-7B5C-446F-B9F7-D9A2B7B8D3D5}" destId="{95D738E1-36A0-410B-BF3B-02B469583653}" srcOrd="1" destOrd="0" presId="urn:microsoft.com/office/officeart/2005/8/layout/list1"/>
    <dgm:cxn modelId="{9C72CEAD-33C4-4C72-8B3E-9012C3ABBE4A}" type="presParOf" srcId="{176C1071-BB64-4557-A753-CB125A84ED3C}" destId="{93368358-D59F-441F-9017-E132F0468E5A}" srcOrd="1" destOrd="0" presId="urn:microsoft.com/office/officeart/2005/8/layout/list1"/>
    <dgm:cxn modelId="{D87B323B-A563-405B-83F2-1B79C57AAD6B}" type="presParOf" srcId="{176C1071-BB64-4557-A753-CB125A84ED3C}" destId="{FA5D9994-79A8-42DB-9E51-8AA8C16E2B07}" srcOrd="2" destOrd="0" presId="urn:microsoft.com/office/officeart/2005/8/layout/list1"/>
    <dgm:cxn modelId="{69EE0DD6-DFE9-4F9A-A655-2BFC2CBF5742}" type="presParOf" srcId="{176C1071-BB64-4557-A753-CB125A84ED3C}" destId="{7666FFFE-0963-4E4E-B3CE-D71369A4E323}" srcOrd="3" destOrd="0" presId="urn:microsoft.com/office/officeart/2005/8/layout/list1"/>
    <dgm:cxn modelId="{59D6A902-0BD9-4AE7-96FF-D7F94F96A9E2}" type="presParOf" srcId="{176C1071-BB64-4557-A753-CB125A84ED3C}" destId="{4133265A-6C48-4F68-82FF-A7364AEF3DA9}" srcOrd="4" destOrd="0" presId="urn:microsoft.com/office/officeart/2005/8/layout/list1"/>
    <dgm:cxn modelId="{01BBADF1-D0FA-4343-8A5D-38D560A6DB27}" type="presParOf" srcId="{4133265A-6C48-4F68-82FF-A7364AEF3DA9}" destId="{411D82E5-AC98-44CA-8AA8-F786E333A3B6}" srcOrd="0" destOrd="0" presId="urn:microsoft.com/office/officeart/2005/8/layout/list1"/>
    <dgm:cxn modelId="{9C097D8A-90CC-4D8E-AFDF-2656BE08F147}" type="presParOf" srcId="{4133265A-6C48-4F68-82FF-A7364AEF3DA9}" destId="{909A8AF7-D580-4B24-A5C8-65081D400A9C}" srcOrd="1" destOrd="0" presId="urn:microsoft.com/office/officeart/2005/8/layout/list1"/>
    <dgm:cxn modelId="{96501EE2-1E18-4B54-9C6F-D482A91B4F68}" type="presParOf" srcId="{176C1071-BB64-4557-A753-CB125A84ED3C}" destId="{007D8B17-D264-43E3-A3A9-CC75285AA84A}" srcOrd="5" destOrd="0" presId="urn:microsoft.com/office/officeart/2005/8/layout/list1"/>
    <dgm:cxn modelId="{518BCF73-EF76-42F7-90D0-99F08CDFF314}" type="presParOf" srcId="{176C1071-BB64-4557-A753-CB125A84ED3C}" destId="{5856EE9A-9877-4C86-B1EB-9ED2C10FA05E}" srcOrd="6" destOrd="0" presId="urn:microsoft.com/office/officeart/2005/8/layout/list1"/>
    <dgm:cxn modelId="{C3CED4BB-737F-49D0-8056-E72F633D8D26}" type="presParOf" srcId="{176C1071-BB64-4557-A753-CB125A84ED3C}" destId="{C580A339-AE80-43AC-AA3D-5B956A27F3A7}" srcOrd="7" destOrd="0" presId="urn:microsoft.com/office/officeart/2005/8/layout/list1"/>
    <dgm:cxn modelId="{E9D32124-C0E6-47AB-B154-6F6D6E645459}" type="presParOf" srcId="{176C1071-BB64-4557-A753-CB125A84ED3C}" destId="{3FD702A1-E01D-47FA-B817-788C5EA51817}" srcOrd="8" destOrd="0" presId="urn:microsoft.com/office/officeart/2005/8/layout/list1"/>
    <dgm:cxn modelId="{E45934AF-9F04-457C-83F8-0084EBA7FB41}" type="presParOf" srcId="{3FD702A1-E01D-47FA-B817-788C5EA51817}" destId="{8FD0DC18-91C0-4C5C-9D35-15CF067D88EA}" srcOrd="0" destOrd="0" presId="urn:microsoft.com/office/officeart/2005/8/layout/list1"/>
    <dgm:cxn modelId="{A180083F-C273-465E-A0C6-24ADB25249E7}" type="presParOf" srcId="{3FD702A1-E01D-47FA-B817-788C5EA51817}" destId="{4393F7EC-6032-4040-87E2-732B3E919500}" srcOrd="1" destOrd="0" presId="urn:microsoft.com/office/officeart/2005/8/layout/list1"/>
    <dgm:cxn modelId="{03685C75-0BEB-4349-A98F-E7B9F94CED3E}" type="presParOf" srcId="{176C1071-BB64-4557-A753-CB125A84ED3C}" destId="{4A6FC0B0-6D0C-4230-B73D-51142DC83D94}" srcOrd="9" destOrd="0" presId="urn:microsoft.com/office/officeart/2005/8/layout/list1"/>
    <dgm:cxn modelId="{B571C5A9-7ACE-4B29-8CE3-37FA1A2DDB4E}" type="presParOf" srcId="{176C1071-BB64-4557-A753-CB125A84ED3C}" destId="{B93B2BC4-2280-4724-872B-BA92D16A830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CBD0E2-FE69-41F7-94D6-133E0AEB602B}" type="doc">
      <dgm:prSet loTypeId="urn:microsoft.com/office/officeart/2009/layout/CircleArrowProcess" loCatId="cycle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3643BC8F-B39E-423F-89F3-CF7B86BE2889}">
      <dgm:prSet phldrT="[Texto]" custT="1"/>
      <dgm:spPr/>
      <dgm:t>
        <a:bodyPr/>
        <a:lstStyle/>
        <a:p>
          <a:r>
            <a:rPr lang="es-CO" sz="1400" b="1" dirty="0"/>
            <a:t>Reemplazo</a:t>
          </a:r>
        </a:p>
      </dgm:t>
    </dgm:pt>
    <dgm:pt modelId="{57AADBBF-6F9E-453F-967A-2EA425DAFA6E}" type="parTrans" cxnId="{A17E7BE1-3CE3-4AD0-8403-9B4D3609CFA7}">
      <dgm:prSet/>
      <dgm:spPr/>
      <dgm:t>
        <a:bodyPr/>
        <a:lstStyle/>
        <a:p>
          <a:endParaRPr lang="es-CO"/>
        </a:p>
      </dgm:t>
    </dgm:pt>
    <dgm:pt modelId="{F49449F9-1F02-4F6C-A227-AD2BB11871DF}" type="sibTrans" cxnId="{A17E7BE1-3CE3-4AD0-8403-9B4D3609CFA7}">
      <dgm:prSet/>
      <dgm:spPr/>
      <dgm:t>
        <a:bodyPr/>
        <a:lstStyle/>
        <a:p>
          <a:endParaRPr lang="es-CO"/>
        </a:p>
      </dgm:t>
    </dgm:pt>
    <dgm:pt modelId="{C20E8FC6-4E98-4F5C-978B-632343A890FC}">
      <dgm:prSet phldrT="[Texto]"/>
      <dgm:spPr/>
      <dgm:t>
        <a:bodyPr/>
        <a:lstStyle/>
        <a:p>
          <a:r>
            <a:rPr lang="es-CO" b="1" dirty="0"/>
            <a:t>Gros Michel</a:t>
          </a:r>
        </a:p>
      </dgm:t>
    </dgm:pt>
    <dgm:pt modelId="{F9F7826F-5F26-4BAC-8F44-203AD141C8E6}" type="parTrans" cxnId="{7D7565EC-D8F6-4704-983B-87BBAC4AF94B}">
      <dgm:prSet/>
      <dgm:spPr/>
      <dgm:t>
        <a:bodyPr/>
        <a:lstStyle/>
        <a:p>
          <a:endParaRPr lang="es-CO"/>
        </a:p>
      </dgm:t>
    </dgm:pt>
    <dgm:pt modelId="{CD1A109B-D123-44B4-8A8B-01482D9756B2}" type="sibTrans" cxnId="{7D7565EC-D8F6-4704-983B-87BBAC4AF94B}">
      <dgm:prSet/>
      <dgm:spPr/>
      <dgm:t>
        <a:bodyPr/>
        <a:lstStyle/>
        <a:p>
          <a:endParaRPr lang="es-CO"/>
        </a:p>
      </dgm:t>
    </dgm:pt>
    <dgm:pt modelId="{9B2985B8-DB26-435D-B23C-DC716ED80A40}">
      <dgm:prSet phldrT="[Texto]"/>
      <dgm:spPr/>
      <dgm:t>
        <a:bodyPr/>
        <a:lstStyle/>
        <a:p>
          <a:r>
            <a:rPr lang="es-CO" b="1" dirty="0"/>
            <a:t>Cavendish</a:t>
          </a:r>
        </a:p>
      </dgm:t>
    </dgm:pt>
    <dgm:pt modelId="{7615F050-2A6F-43E7-A90C-409626C45A84}" type="parTrans" cxnId="{6EE90D5A-AB73-418E-9DB3-DE7A8EDC00E6}">
      <dgm:prSet/>
      <dgm:spPr/>
      <dgm:t>
        <a:bodyPr/>
        <a:lstStyle/>
        <a:p>
          <a:endParaRPr lang="es-CO"/>
        </a:p>
      </dgm:t>
    </dgm:pt>
    <dgm:pt modelId="{599DDD8B-84D2-4D45-9A7B-590967A7F1AC}" type="sibTrans" cxnId="{6EE90D5A-AB73-418E-9DB3-DE7A8EDC00E6}">
      <dgm:prSet/>
      <dgm:spPr/>
      <dgm:t>
        <a:bodyPr/>
        <a:lstStyle/>
        <a:p>
          <a:endParaRPr lang="es-CO"/>
        </a:p>
      </dgm:t>
    </dgm:pt>
    <dgm:pt modelId="{FC4D0B76-F23E-405D-A57C-1695F5226317}" type="pres">
      <dgm:prSet presAssocID="{11CBD0E2-FE69-41F7-94D6-133E0AEB602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CB3FAE2-5422-45B7-B13A-2DC52E136041}" type="pres">
      <dgm:prSet presAssocID="{3643BC8F-B39E-423F-89F3-CF7B86BE2889}" presName="Accent1" presStyleCnt="0"/>
      <dgm:spPr/>
    </dgm:pt>
    <dgm:pt modelId="{F9545185-BA77-4F7F-B114-A80B1BD49952}" type="pres">
      <dgm:prSet presAssocID="{3643BC8F-B39E-423F-89F3-CF7B86BE2889}" presName="Accent" presStyleLbl="node1" presStyleIdx="0" presStyleCnt="3"/>
      <dgm:spPr/>
    </dgm:pt>
    <dgm:pt modelId="{AAFE384D-90A1-4A11-8BB5-C55A51056E38}" type="pres">
      <dgm:prSet presAssocID="{3643BC8F-B39E-423F-89F3-CF7B86BE2889}" presName="Parent1" presStyleLbl="revTx" presStyleIdx="0" presStyleCnt="3" custScaleX="139370" custScaleY="89339">
        <dgm:presLayoutVars>
          <dgm:chMax val="1"/>
          <dgm:chPref val="1"/>
          <dgm:bulletEnabled val="1"/>
        </dgm:presLayoutVars>
      </dgm:prSet>
      <dgm:spPr/>
    </dgm:pt>
    <dgm:pt modelId="{E6A9B7F8-166C-4B13-9F1D-C7CC2B53A903}" type="pres">
      <dgm:prSet presAssocID="{C20E8FC6-4E98-4F5C-978B-632343A890FC}" presName="Accent2" presStyleCnt="0"/>
      <dgm:spPr/>
    </dgm:pt>
    <dgm:pt modelId="{2E48ECF2-9E7C-4D61-A40C-DA14C63C097D}" type="pres">
      <dgm:prSet presAssocID="{C20E8FC6-4E98-4F5C-978B-632343A890FC}" presName="Accent" presStyleLbl="node1" presStyleIdx="1" presStyleCnt="3"/>
      <dgm:spPr/>
    </dgm:pt>
    <dgm:pt modelId="{2223BF80-75E2-49C6-8470-FE1DE6288638}" type="pres">
      <dgm:prSet presAssocID="{C20E8FC6-4E98-4F5C-978B-632343A890FC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FB2B04A9-8FD6-4E1A-9E2F-68D276A1F936}" type="pres">
      <dgm:prSet presAssocID="{9B2985B8-DB26-435D-B23C-DC716ED80A40}" presName="Accent3" presStyleCnt="0"/>
      <dgm:spPr/>
    </dgm:pt>
    <dgm:pt modelId="{6D6AD1B3-6C23-421A-8EE1-D34328A17FC3}" type="pres">
      <dgm:prSet presAssocID="{9B2985B8-DB26-435D-B23C-DC716ED80A40}" presName="Accent" presStyleLbl="node1" presStyleIdx="2" presStyleCnt="3"/>
      <dgm:spPr/>
    </dgm:pt>
    <dgm:pt modelId="{45B9ACF6-5A6A-423D-9AD6-CF8B681BF146}" type="pres">
      <dgm:prSet presAssocID="{9B2985B8-DB26-435D-B23C-DC716ED80A40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33FA8475-5089-440D-AB2E-6FF407FEE246}" type="presOf" srcId="{9B2985B8-DB26-435D-B23C-DC716ED80A40}" destId="{45B9ACF6-5A6A-423D-9AD6-CF8B681BF146}" srcOrd="0" destOrd="0" presId="urn:microsoft.com/office/officeart/2009/layout/CircleArrowProcess"/>
    <dgm:cxn modelId="{6EE90D5A-AB73-418E-9DB3-DE7A8EDC00E6}" srcId="{11CBD0E2-FE69-41F7-94D6-133E0AEB602B}" destId="{9B2985B8-DB26-435D-B23C-DC716ED80A40}" srcOrd="2" destOrd="0" parTransId="{7615F050-2A6F-43E7-A90C-409626C45A84}" sibTransId="{599DDD8B-84D2-4D45-9A7B-590967A7F1AC}"/>
    <dgm:cxn modelId="{BC955E8F-E4D3-42B1-8B4F-6361B79B411A}" type="presOf" srcId="{11CBD0E2-FE69-41F7-94D6-133E0AEB602B}" destId="{FC4D0B76-F23E-405D-A57C-1695F5226317}" srcOrd="0" destOrd="0" presId="urn:microsoft.com/office/officeart/2009/layout/CircleArrowProcess"/>
    <dgm:cxn modelId="{A1475E99-C2C7-4D26-93D9-ACAA30CBD02F}" type="presOf" srcId="{C20E8FC6-4E98-4F5C-978B-632343A890FC}" destId="{2223BF80-75E2-49C6-8470-FE1DE6288638}" srcOrd="0" destOrd="0" presId="urn:microsoft.com/office/officeart/2009/layout/CircleArrowProcess"/>
    <dgm:cxn modelId="{389F58A7-581E-44A3-BF0D-EFB138FA7382}" type="presOf" srcId="{3643BC8F-B39E-423F-89F3-CF7B86BE2889}" destId="{AAFE384D-90A1-4A11-8BB5-C55A51056E38}" srcOrd="0" destOrd="0" presId="urn:microsoft.com/office/officeart/2009/layout/CircleArrowProcess"/>
    <dgm:cxn modelId="{A17E7BE1-3CE3-4AD0-8403-9B4D3609CFA7}" srcId="{11CBD0E2-FE69-41F7-94D6-133E0AEB602B}" destId="{3643BC8F-B39E-423F-89F3-CF7B86BE2889}" srcOrd="0" destOrd="0" parTransId="{57AADBBF-6F9E-453F-967A-2EA425DAFA6E}" sibTransId="{F49449F9-1F02-4F6C-A227-AD2BB11871DF}"/>
    <dgm:cxn modelId="{7D7565EC-D8F6-4704-983B-87BBAC4AF94B}" srcId="{11CBD0E2-FE69-41F7-94D6-133E0AEB602B}" destId="{C20E8FC6-4E98-4F5C-978B-632343A890FC}" srcOrd="1" destOrd="0" parTransId="{F9F7826F-5F26-4BAC-8F44-203AD141C8E6}" sibTransId="{CD1A109B-D123-44B4-8A8B-01482D9756B2}"/>
    <dgm:cxn modelId="{D10F9D41-B9B1-4E49-8BC7-73A27FFAB3A5}" type="presParOf" srcId="{FC4D0B76-F23E-405D-A57C-1695F5226317}" destId="{ACB3FAE2-5422-45B7-B13A-2DC52E136041}" srcOrd="0" destOrd="0" presId="urn:microsoft.com/office/officeart/2009/layout/CircleArrowProcess"/>
    <dgm:cxn modelId="{1972E0BF-81DD-4299-AF5F-E0E5F247C85D}" type="presParOf" srcId="{ACB3FAE2-5422-45B7-B13A-2DC52E136041}" destId="{F9545185-BA77-4F7F-B114-A80B1BD49952}" srcOrd="0" destOrd="0" presId="urn:microsoft.com/office/officeart/2009/layout/CircleArrowProcess"/>
    <dgm:cxn modelId="{51D8FD1D-C763-4C82-A993-F119B5CB8BDB}" type="presParOf" srcId="{FC4D0B76-F23E-405D-A57C-1695F5226317}" destId="{AAFE384D-90A1-4A11-8BB5-C55A51056E38}" srcOrd="1" destOrd="0" presId="urn:microsoft.com/office/officeart/2009/layout/CircleArrowProcess"/>
    <dgm:cxn modelId="{BEB0DCB2-7CB8-427F-A7B1-DDB4CA72177F}" type="presParOf" srcId="{FC4D0B76-F23E-405D-A57C-1695F5226317}" destId="{E6A9B7F8-166C-4B13-9F1D-C7CC2B53A903}" srcOrd="2" destOrd="0" presId="urn:microsoft.com/office/officeart/2009/layout/CircleArrowProcess"/>
    <dgm:cxn modelId="{4F449759-E47A-4CD9-AAFA-86FBBE9EC98F}" type="presParOf" srcId="{E6A9B7F8-166C-4B13-9F1D-C7CC2B53A903}" destId="{2E48ECF2-9E7C-4D61-A40C-DA14C63C097D}" srcOrd="0" destOrd="0" presId="urn:microsoft.com/office/officeart/2009/layout/CircleArrowProcess"/>
    <dgm:cxn modelId="{AA8D5258-BD00-4E53-B8D9-B67EDF459033}" type="presParOf" srcId="{FC4D0B76-F23E-405D-A57C-1695F5226317}" destId="{2223BF80-75E2-49C6-8470-FE1DE6288638}" srcOrd="3" destOrd="0" presId="urn:microsoft.com/office/officeart/2009/layout/CircleArrowProcess"/>
    <dgm:cxn modelId="{6BA151BC-5274-4908-99B8-FBC8AE6B5915}" type="presParOf" srcId="{FC4D0B76-F23E-405D-A57C-1695F5226317}" destId="{FB2B04A9-8FD6-4E1A-9E2F-68D276A1F936}" srcOrd="4" destOrd="0" presId="urn:microsoft.com/office/officeart/2009/layout/CircleArrowProcess"/>
    <dgm:cxn modelId="{6CC1B4AD-87AE-4C61-BB47-4ACC24D9BCF5}" type="presParOf" srcId="{FB2B04A9-8FD6-4E1A-9E2F-68D276A1F936}" destId="{6D6AD1B3-6C23-421A-8EE1-D34328A17FC3}" srcOrd="0" destOrd="0" presId="urn:microsoft.com/office/officeart/2009/layout/CircleArrowProcess"/>
    <dgm:cxn modelId="{39F67D40-22C3-4328-9E96-957B1F01653F}" type="presParOf" srcId="{FC4D0B76-F23E-405D-A57C-1695F5226317}" destId="{45B9ACF6-5A6A-423D-9AD6-CF8B681BF14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D2F3C0-10A8-4B65-9C99-028BE7EE08E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2A38445A-0336-40F3-B52B-AC82ECE781D5}">
      <dgm:prSet phldrT="[Texto]" custT="1"/>
      <dgm:spPr>
        <a:blipFill rotWithShape="0">
          <a:blip xmlns:r="http://schemas.openxmlformats.org/officeDocument/2006/relationships" r:embed="rId1"/>
          <a:srcRect/>
          <a:stretch>
            <a:fillRect l="-32000" r="-32000"/>
          </a:stretch>
        </a:blipFill>
      </dgm:spPr>
      <dgm:t>
        <a:bodyPr/>
        <a:lstStyle/>
        <a:p>
          <a:endParaRPr lang="es-CO" sz="2500" b="1" dirty="0">
            <a:solidFill>
              <a:schemeClr val="bg1"/>
            </a:solidFill>
          </a:endParaRPr>
        </a:p>
        <a:p>
          <a:r>
            <a:rPr lang="es-CO" sz="2800" b="1" dirty="0">
              <a:solidFill>
                <a:schemeClr val="bg1"/>
              </a:solidFill>
            </a:rPr>
            <a:t>Cavendish</a:t>
          </a:r>
        </a:p>
      </dgm:t>
    </dgm:pt>
    <dgm:pt modelId="{7CA2395A-B098-4707-87BC-3264BD665230}" type="parTrans" cxnId="{15CF74D6-F1B8-4911-93CA-06B7E9C121E1}">
      <dgm:prSet/>
      <dgm:spPr/>
      <dgm:t>
        <a:bodyPr/>
        <a:lstStyle/>
        <a:p>
          <a:endParaRPr lang="es-CO"/>
        </a:p>
      </dgm:t>
    </dgm:pt>
    <dgm:pt modelId="{930ED7C6-99C5-4B62-AECE-17886B4ABCC4}" type="sibTrans" cxnId="{15CF74D6-F1B8-4911-93CA-06B7E9C121E1}">
      <dgm:prSet/>
      <dgm:spPr/>
      <dgm:t>
        <a:bodyPr/>
        <a:lstStyle/>
        <a:p>
          <a:endParaRPr lang="es-CO"/>
        </a:p>
      </dgm:t>
    </dgm:pt>
    <dgm:pt modelId="{71F8B37E-9745-4104-BD99-CA19E0C8E755}">
      <dgm:prSet phldrT="[Texto]" custT="1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r>
            <a:rPr lang="es-CO" sz="2800" b="1" dirty="0">
              <a:solidFill>
                <a:schemeClr val="bg1"/>
              </a:solidFill>
            </a:rPr>
            <a:t>Banano rojo</a:t>
          </a:r>
        </a:p>
      </dgm:t>
    </dgm:pt>
    <dgm:pt modelId="{5C2B3D88-7D9B-42AF-B2CF-70D68C9DDA1F}" type="parTrans" cxnId="{D948DFE3-91A9-4DDD-870A-9FEE63B0E2D3}">
      <dgm:prSet/>
      <dgm:spPr/>
      <dgm:t>
        <a:bodyPr/>
        <a:lstStyle/>
        <a:p>
          <a:endParaRPr lang="es-CO"/>
        </a:p>
      </dgm:t>
    </dgm:pt>
    <dgm:pt modelId="{E0210FAD-6C20-4D46-A848-469C67B5A32A}" type="sibTrans" cxnId="{D948DFE3-91A9-4DDD-870A-9FEE63B0E2D3}">
      <dgm:prSet/>
      <dgm:spPr/>
      <dgm:t>
        <a:bodyPr/>
        <a:lstStyle/>
        <a:p>
          <a:endParaRPr lang="es-CO"/>
        </a:p>
      </dgm:t>
    </dgm:pt>
    <dgm:pt modelId="{DAD30E96-49AB-45D5-B4EB-2A912CE1BB44}">
      <dgm:prSet phldrT="[Texto]" custT="1"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r>
            <a:rPr lang="es-CO" sz="2800" b="1" dirty="0"/>
            <a:t>Bluggoe</a:t>
          </a:r>
        </a:p>
      </dgm:t>
    </dgm:pt>
    <dgm:pt modelId="{C16D15B6-0B5E-42EE-9954-7DC680F6A6CA}" type="parTrans" cxnId="{6F0AB38B-A991-420F-A4FE-D3E23FF97EEF}">
      <dgm:prSet/>
      <dgm:spPr/>
      <dgm:t>
        <a:bodyPr/>
        <a:lstStyle/>
        <a:p>
          <a:endParaRPr lang="es-CO"/>
        </a:p>
      </dgm:t>
    </dgm:pt>
    <dgm:pt modelId="{6D09372A-1946-4AFA-8370-E5102412B65A}" type="sibTrans" cxnId="{6F0AB38B-A991-420F-A4FE-D3E23FF97EEF}">
      <dgm:prSet/>
      <dgm:spPr/>
      <dgm:t>
        <a:bodyPr/>
        <a:lstStyle/>
        <a:p>
          <a:endParaRPr lang="es-CO"/>
        </a:p>
      </dgm:t>
    </dgm:pt>
    <dgm:pt modelId="{74CA7197-C381-4F0E-94AD-ED475B96CED5}">
      <dgm:prSet phldrT="[Texto]" custT="1"/>
      <dgm:spPr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r>
            <a:rPr lang="es-CO" sz="4000" b="1" dirty="0"/>
            <a:t>Orito</a:t>
          </a:r>
        </a:p>
      </dgm:t>
    </dgm:pt>
    <dgm:pt modelId="{6184C0D6-BBF3-4E86-AEB0-83EE05D2287E}" type="parTrans" cxnId="{6A0E681D-9E67-48A0-BF4D-6136583DAF87}">
      <dgm:prSet/>
      <dgm:spPr/>
      <dgm:t>
        <a:bodyPr/>
        <a:lstStyle/>
        <a:p>
          <a:endParaRPr lang="es-CO"/>
        </a:p>
      </dgm:t>
    </dgm:pt>
    <dgm:pt modelId="{FB605794-DA35-4573-BEE4-6103BAEEB126}" type="sibTrans" cxnId="{6A0E681D-9E67-48A0-BF4D-6136583DAF87}">
      <dgm:prSet/>
      <dgm:spPr/>
      <dgm:t>
        <a:bodyPr/>
        <a:lstStyle/>
        <a:p>
          <a:endParaRPr lang="es-CO"/>
        </a:p>
      </dgm:t>
    </dgm:pt>
    <dgm:pt modelId="{6BC4B181-3870-4E64-B3DE-3DD993F52795}" type="pres">
      <dgm:prSet presAssocID="{D8D2F3C0-10A8-4B65-9C99-028BE7EE08E8}" presName="cycle" presStyleCnt="0">
        <dgm:presLayoutVars>
          <dgm:dir/>
          <dgm:resizeHandles val="exact"/>
        </dgm:presLayoutVars>
      </dgm:prSet>
      <dgm:spPr/>
    </dgm:pt>
    <dgm:pt modelId="{499890B6-2851-4C7F-97DA-CDA71C7D43B8}" type="pres">
      <dgm:prSet presAssocID="{2A38445A-0336-40F3-B52B-AC82ECE781D5}" presName="node" presStyleLbl="node1" presStyleIdx="0" presStyleCnt="4" custScaleX="139225" custScaleY="123065">
        <dgm:presLayoutVars>
          <dgm:bulletEnabled val="1"/>
        </dgm:presLayoutVars>
      </dgm:prSet>
      <dgm:spPr/>
    </dgm:pt>
    <dgm:pt modelId="{E2030AC4-10B7-4F7A-9D4E-859CD3A87A93}" type="pres">
      <dgm:prSet presAssocID="{930ED7C6-99C5-4B62-AECE-17886B4ABCC4}" presName="sibTrans" presStyleLbl="sibTrans2D1" presStyleIdx="0" presStyleCnt="4"/>
      <dgm:spPr/>
    </dgm:pt>
    <dgm:pt modelId="{880CB783-9D4B-48D5-A8DD-64F922A89720}" type="pres">
      <dgm:prSet presAssocID="{930ED7C6-99C5-4B62-AECE-17886B4ABCC4}" presName="connectorText" presStyleLbl="sibTrans2D1" presStyleIdx="0" presStyleCnt="4"/>
      <dgm:spPr/>
    </dgm:pt>
    <dgm:pt modelId="{1F18D7DF-CAD7-4576-86E8-6046CF9F209A}" type="pres">
      <dgm:prSet presAssocID="{71F8B37E-9745-4104-BD99-CA19E0C8E755}" presName="node" presStyleLbl="node1" presStyleIdx="1" presStyleCnt="4" custScaleX="121782">
        <dgm:presLayoutVars>
          <dgm:bulletEnabled val="1"/>
        </dgm:presLayoutVars>
      </dgm:prSet>
      <dgm:spPr/>
    </dgm:pt>
    <dgm:pt modelId="{99688481-52BE-4F30-8DC4-B21C0F3B33E0}" type="pres">
      <dgm:prSet presAssocID="{E0210FAD-6C20-4D46-A848-469C67B5A32A}" presName="sibTrans" presStyleLbl="sibTrans2D1" presStyleIdx="1" presStyleCnt="4"/>
      <dgm:spPr/>
    </dgm:pt>
    <dgm:pt modelId="{49EF70ED-FBDB-4523-815D-D7F81F47F610}" type="pres">
      <dgm:prSet presAssocID="{E0210FAD-6C20-4D46-A848-469C67B5A32A}" presName="connectorText" presStyleLbl="sibTrans2D1" presStyleIdx="1" presStyleCnt="4"/>
      <dgm:spPr/>
    </dgm:pt>
    <dgm:pt modelId="{CF618281-BCE2-41A3-ADE5-083C7130D40F}" type="pres">
      <dgm:prSet presAssocID="{DAD30E96-49AB-45D5-B4EB-2A912CE1BB44}" presName="node" presStyleLbl="node1" presStyleIdx="2" presStyleCnt="4" custScaleX="114843">
        <dgm:presLayoutVars>
          <dgm:bulletEnabled val="1"/>
        </dgm:presLayoutVars>
      </dgm:prSet>
      <dgm:spPr/>
    </dgm:pt>
    <dgm:pt modelId="{8B7CC222-EE53-4FD7-844E-EBB2EDEB26FC}" type="pres">
      <dgm:prSet presAssocID="{6D09372A-1946-4AFA-8370-E5102412B65A}" presName="sibTrans" presStyleLbl="sibTrans2D1" presStyleIdx="2" presStyleCnt="4"/>
      <dgm:spPr/>
    </dgm:pt>
    <dgm:pt modelId="{D717B13B-2188-48AF-AF2C-83561AFB2ECA}" type="pres">
      <dgm:prSet presAssocID="{6D09372A-1946-4AFA-8370-E5102412B65A}" presName="connectorText" presStyleLbl="sibTrans2D1" presStyleIdx="2" presStyleCnt="4"/>
      <dgm:spPr/>
    </dgm:pt>
    <dgm:pt modelId="{FF578604-90E7-4A35-8DCF-51B19EA70BBE}" type="pres">
      <dgm:prSet presAssocID="{74CA7197-C381-4F0E-94AD-ED475B96CED5}" presName="node" presStyleLbl="node1" presStyleIdx="3" presStyleCnt="4" custScaleX="124242">
        <dgm:presLayoutVars>
          <dgm:bulletEnabled val="1"/>
        </dgm:presLayoutVars>
      </dgm:prSet>
      <dgm:spPr/>
    </dgm:pt>
    <dgm:pt modelId="{7423F799-18A8-467B-926F-1483B7B0CF06}" type="pres">
      <dgm:prSet presAssocID="{FB605794-DA35-4573-BEE4-6103BAEEB126}" presName="sibTrans" presStyleLbl="sibTrans2D1" presStyleIdx="3" presStyleCnt="4"/>
      <dgm:spPr/>
    </dgm:pt>
    <dgm:pt modelId="{C87AAFFD-DEBB-4424-B270-96361D55B68D}" type="pres">
      <dgm:prSet presAssocID="{FB605794-DA35-4573-BEE4-6103BAEEB126}" presName="connectorText" presStyleLbl="sibTrans2D1" presStyleIdx="3" presStyleCnt="4"/>
      <dgm:spPr/>
    </dgm:pt>
  </dgm:ptLst>
  <dgm:cxnLst>
    <dgm:cxn modelId="{28DA7D1A-77FD-4596-968A-48B3D0CA8345}" type="presOf" srcId="{2A38445A-0336-40F3-B52B-AC82ECE781D5}" destId="{499890B6-2851-4C7F-97DA-CDA71C7D43B8}" srcOrd="0" destOrd="0" presId="urn:microsoft.com/office/officeart/2005/8/layout/cycle2"/>
    <dgm:cxn modelId="{2F1AAD1C-3061-4EF6-B575-369B7C0BCF08}" type="presOf" srcId="{FB605794-DA35-4573-BEE4-6103BAEEB126}" destId="{C87AAFFD-DEBB-4424-B270-96361D55B68D}" srcOrd="1" destOrd="0" presId="urn:microsoft.com/office/officeart/2005/8/layout/cycle2"/>
    <dgm:cxn modelId="{6A0E681D-9E67-48A0-BF4D-6136583DAF87}" srcId="{D8D2F3C0-10A8-4B65-9C99-028BE7EE08E8}" destId="{74CA7197-C381-4F0E-94AD-ED475B96CED5}" srcOrd="3" destOrd="0" parTransId="{6184C0D6-BBF3-4E86-AEB0-83EE05D2287E}" sibTransId="{FB605794-DA35-4573-BEE4-6103BAEEB126}"/>
    <dgm:cxn modelId="{6F0A1E28-65F7-4F1A-9B97-4B029C998FEF}" type="presOf" srcId="{E0210FAD-6C20-4D46-A848-469C67B5A32A}" destId="{49EF70ED-FBDB-4523-815D-D7F81F47F610}" srcOrd="1" destOrd="0" presId="urn:microsoft.com/office/officeart/2005/8/layout/cycle2"/>
    <dgm:cxn modelId="{809F7E48-883E-48EF-B06C-6DA296B6AFE9}" type="presOf" srcId="{71F8B37E-9745-4104-BD99-CA19E0C8E755}" destId="{1F18D7DF-CAD7-4576-86E8-6046CF9F209A}" srcOrd="0" destOrd="0" presId="urn:microsoft.com/office/officeart/2005/8/layout/cycle2"/>
    <dgm:cxn modelId="{7D29636B-AEFA-4DE2-8AFC-F1E28DFAE7C2}" type="presOf" srcId="{FB605794-DA35-4573-BEE4-6103BAEEB126}" destId="{7423F799-18A8-467B-926F-1483B7B0CF06}" srcOrd="0" destOrd="0" presId="urn:microsoft.com/office/officeart/2005/8/layout/cycle2"/>
    <dgm:cxn modelId="{9F492F50-8D0F-48C4-BC42-78C8CF6F5C3D}" type="presOf" srcId="{D8D2F3C0-10A8-4B65-9C99-028BE7EE08E8}" destId="{6BC4B181-3870-4E64-B3DE-3DD993F52795}" srcOrd="0" destOrd="0" presId="urn:microsoft.com/office/officeart/2005/8/layout/cycle2"/>
    <dgm:cxn modelId="{3946F472-DD07-43F9-AEAF-DA4362F960E5}" type="presOf" srcId="{74CA7197-C381-4F0E-94AD-ED475B96CED5}" destId="{FF578604-90E7-4A35-8DCF-51B19EA70BBE}" srcOrd="0" destOrd="0" presId="urn:microsoft.com/office/officeart/2005/8/layout/cycle2"/>
    <dgm:cxn modelId="{6F0AB38B-A991-420F-A4FE-D3E23FF97EEF}" srcId="{D8D2F3C0-10A8-4B65-9C99-028BE7EE08E8}" destId="{DAD30E96-49AB-45D5-B4EB-2A912CE1BB44}" srcOrd="2" destOrd="0" parTransId="{C16D15B6-0B5E-42EE-9954-7DC680F6A6CA}" sibTransId="{6D09372A-1946-4AFA-8370-E5102412B65A}"/>
    <dgm:cxn modelId="{16C1DB8D-EEDC-4109-B508-EA4443083C1E}" type="presOf" srcId="{930ED7C6-99C5-4B62-AECE-17886B4ABCC4}" destId="{E2030AC4-10B7-4F7A-9D4E-859CD3A87A93}" srcOrd="0" destOrd="0" presId="urn:microsoft.com/office/officeart/2005/8/layout/cycle2"/>
    <dgm:cxn modelId="{B6EAAE99-F32B-491C-9783-0317A62E31D7}" type="presOf" srcId="{DAD30E96-49AB-45D5-B4EB-2A912CE1BB44}" destId="{CF618281-BCE2-41A3-ADE5-083C7130D40F}" srcOrd="0" destOrd="0" presId="urn:microsoft.com/office/officeart/2005/8/layout/cycle2"/>
    <dgm:cxn modelId="{CE261B9B-3DF8-4868-A6C5-1AD579E2B4F2}" type="presOf" srcId="{E0210FAD-6C20-4D46-A848-469C67B5A32A}" destId="{99688481-52BE-4F30-8DC4-B21C0F3B33E0}" srcOrd="0" destOrd="0" presId="urn:microsoft.com/office/officeart/2005/8/layout/cycle2"/>
    <dgm:cxn modelId="{A34E88A1-EC31-49E5-80F4-1F6CFB4B77EF}" type="presOf" srcId="{930ED7C6-99C5-4B62-AECE-17886B4ABCC4}" destId="{880CB783-9D4B-48D5-A8DD-64F922A89720}" srcOrd="1" destOrd="0" presId="urn:microsoft.com/office/officeart/2005/8/layout/cycle2"/>
    <dgm:cxn modelId="{692167D5-A96A-4DF2-8875-7AF5452742C2}" type="presOf" srcId="{6D09372A-1946-4AFA-8370-E5102412B65A}" destId="{8B7CC222-EE53-4FD7-844E-EBB2EDEB26FC}" srcOrd="0" destOrd="0" presId="urn:microsoft.com/office/officeart/2005/8/layout/cycle2"/>
    <dgm:cxn modelId="{15CF74D6-F1B8-4911-93CA-06B7E9C121E1}" srcId="{D8D2F3C0-10A8-4B65-9C99-028BE7EE08E8}" destId="{2A38445A-0336-40F3-B52B-AC82ECE781D5}" srcOrd="0" destOrd="0" parTransId="{7CA2395A-B098-4707-87BC-3264BD665230}" sibTransId="{930ED7C6-99C5-4B62-AECE-17886B4ABCC4}"/>
    <dgm:cxn modelId="{D948DFE3-91A9-4DDD-870A-9FEE63B0E2D3}" srcId="{D8D2F3C0-10A8-4B65-9C99-028BE7EE08E8}" destId="{71F8B37E-9745-4104-BD99-CA19E0C8E755}" srcOrd="1" destOrd="0" parTransId="{5C2B3D88-7D9B-42AF-B2CF-70D68C9DDA1F}" sibTransId="{E0210FAD-6C20-4D46-A848-469C67B5A32A}"/>
    <dgm:cxn modelId="{BCACDBF8-4F6F-49CE-9428-FF10C9C9C755}" type="presOf" srcId="{6D09372A-1946-4AFA-8370-E5102412B65A}" destId="{D717B13B-2188-48AF-AF2C-83561AFB2ECA}" srcOrd="1" destOrd="0" presId="urn:microsoft.com/office/officeart/2005/8/layout/cycle2"/>
    <dgm:cxn modelId="{7411DBB9-89FA-4A86-8E93-1E84B145A854}" type="presParOf" srcId="{6BC4B181-3870-4E64-B3DE-3DD993F52795}" destId="{499890B6-2851-4C7F-97DA-CDA71C7D43B8}" srcOrd="0" destOrd="0" presId="urn:microsoft.com/office/officeart/2005/8/layout/cycle2"/>
    <dgm:cxn modelId="{FAF11E64-0EA0-4A9E-9525-5B864C73758C}" type="presParOf" srcId="{6BC4B181-3870-4E64-B3DE-3DD993F52795}" destId="{E2030AC4-10B7-4F7A-9D4E-859CD3A87A93}" srcOrd="1" destOrd="0" presId="urn:microsoft.com/office/officeart/2005/8/layout/cycle2"/>
    <dgm:cxn modelId="{52BFC5C4-F302-4447-A7AC-8B79D1BD8D26}" type="presParOf" srcId="{E2030AC4-10B7-4F7A-9D4E-859CD3A87A93}" destId="{880CB783-9D4B-48D5-A8DD-64F922A89720}" srcOrd="0" destOrd="0" presId="urn:microsoft.com/office/officeart/2005/8/layout/cycle2"/>
    <dgm:cxn modelId="{823CD37A-4E3F-45CA-B706-4CF9641E5C9E}" type="presParOf" srcId="{6BC4B181-3870-4E64-B3DE-3DD993F52795}" destId="{1F18D7DF-CAD7-4576-86E8-6046CF9F209A}" srcOrd="2" destOrd="0" presId="urn:microsoft.com/office/officeart/2005/8/layout/cycle2"/>
    <dgm:cxn modelId="{EC544921-2FD0-4CE0-8073-3AECF4391130}" type="presParOf" srcId="{6BC4B181-3870-4E64-B3DE-3DD993F52795}" destId="{99688481-52BE-4F30-8DC4-B21C0F3B33E0}" srcOrd="3" destOrd="0" presId="urn:microsoft.com/office/officeart/2005/8/layout/cycle2"/>
    <dgm:cxn modelId="{A8F30BCF-EF22-4411-9296-E604A8A7B12C}" type="presParOf" srcId="{99688481-52BE-4F30-8DC4-B21C0F3B33E0}" destId="{49EF70ED-FBDB-4523-815D-D7F81F47F610}" srcOrd="0" destOrd="0" presId="urn:microsoft.com/office/officeart/2005/8/layout/cycle2"/>
    <dgm:cxn modelId="{870B2FAD-6EFD-4906-890D-D053D491760A}" type="presParOf" srcId="{6BC4B181-3870-4E64-B3DE-3DD993F52795}" destId="{CF618281-BCE2-41A3-ADE5-083C7130D40F}" srcOrd="4" destOrd="0" presId="urn:microsoft.com/office/officeart/2005/8/layout/cycle2"/>
    <dgm:cxn modelId="{BE154378-9B94-489C-B2A9-2C940E649288}" type="presParOf" srcId="{6BC4B181-3870-4E64-B3DE-3DD993F52795}" destId="{8B7CC222-EE53-4FD7-844E-EBB2EDEB26FC}" srcOrd="5" destOrd="0" presId="urn:microsoft.com/office/officeart/2005/8/layout/cycle2"/>
    <dgm:cxn modelId="{74F962D7-8D5E-4DFC-A8C2-51A79D875876}" type="presParOf" srcId="{8B7CC222-EE53-4FD7-844E-EBB2EDEB26FC}" destId="{D717B13B-2188-48AF-AF2C-83561AFB2ECA}" srcOrd="0" destOrd="0" presId="urn:microsoft.com/office/officeart/2005/8/layout/cycle2"/>
    <dgm:cxn modelId="{39ADF446-2259-4CF9-B1B7-DEEA7A1A4B2F}" type="presParOf" srcId="{6BC4B181-3870-4E64-B3DE-3DD993F52795}" destId="{FF578604-90E7-4A35-8DCF-51B19EA70BBE}" srcOrd="6" destOrd="0" presId="urn:microsoft.com/office/officeart/2005/8/layout/cycle2"/>
    <dgm:cxn modelId="{32F4F857-6CF2-4BFC-8DE1-54EF65F9F096}" type="presParOf" srcId="{6BC4B181-3870-4E64-B3DE-3DD993F52795}" destId="{7423F799-18A8-467B-926F-1483B7B0CF06}" srcOrd="7" destOrd="0" presId="urn:microsoft.com/office/officeart/2005/8/layout/cycle2"/>
    <dgm:cxn modelId="{A20A9332-E72D-4BEA-A038-5FF04CD614C7}" type="presParOf" srcId="{7423F799-18A8-467B-926F-1483B7B0CF06}" destId="{C87AAFFD-DEBB-4424-B270-96361D55B68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A6FF0A-D749-4E60-8862-6F2EE58607CD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 phldr="1"/>
      <dgm:spPr/>
    </dgm:pt>
    <dgm:pt modelId="{784CAF23-867E-4FF2-A2D5-8AC966BBF7BE}">
      <dgm:prSet phldrT="[Texto]"/>
      <dgm:spPr/>
      <dgm:t>
        <a:bodyPr/>
        <a:lstStyle/>
        <a:p>
          <a:r>
            <a:rPr lang="es-CO" dirty="0"/>
            <a:t>Principios de erradicación del patógeno</a:t>
          </a:r>
        </a:p>
      </dgm:t>
    </dgm:pt>
    <dgm:pt modelId="{529C7F20-B0BF-4780-B407-38366CE157DF}" type="parTrans" cxnId="{AA61543A-ADAB-4C08-83F9-8312776CF163}">
      <dgm:prSet/>
      <dgm:spPr/>
      <dgm:t>
        <a:bodyPr/>
        <a:lstStyle/>
        <a:p>
          <a:endParaRPr lang="es-CO"/>
        </a:p>
      </dgm:t>
    </dgm:pt>
    <dgm:pt modelId="{7869688F-6423-43D6-B94C-DF5F6ADB2FB4}" type="sibTrans" cxnId="{AA61543A-ADAB-4C08-83F9-8312776CF163}">
      <dgm:prSet/>
      <dgm:spPr/>
      <dgm:t>
        <a:bodyPr/>
        <a:lstStyle/>
        <a:p>
          <a:endParaRPr lang="es-CO"/>
        </a:p>
      </dgm:t>
    </dgm:pt>
    <dgm:pt modelId="{0710C66D-B284-437C-84D1-24209AC01CBF}">
      <dgm:prSet phldrT="[Texto]"/>
      <dgm:spPr/>
      <dgm:t>
        <a:bodyPr/>
        <a:lstStyle/>
        <a:p>
          <a:r>
            <a:rPr lang="es-CO" dirty="0"/>
            <a:t>Protección de las plantas y escape de la infección</a:t>
          </a:r>
        </a:p>
      </dgm:t>
    </dgm:pt>
    <dgm:pt modelId="{7B33A9CD-23B8-47F7-934D-5E583B36AC86}" type="parTrans" cxnId="{7E0E9819-CBE0-4B28-8BDE-37FC6CE057F1}">
      <dgm:prSet/>
      <dgm:spPr/>
      <dgm:t>
        <a:bodyPr/>
        <a:lstStyle/>
        <a:p>
          <a:endParaRPr lang="es-CO"/>
        </a:p>
      </dgm:t>
    </dgm:pt>
    <dgm:pt modelId="{7A8204DE-AFBC-4EFA-8FF2-B675D9F9AB3D}" type="sibTrans" cxnId="{7E0E9819-CBE0-4B28-8BDE-37FC6CE057F1}">
      <dgm:prSet/>
      <dgm:spPr/>
      <dgm:t>
        <a:bodyPr/>
        <a:lstStyle/>
        <a:p>
          <a:endParaRPr lang="es-CO"/>
        </a:p>
      </dgm:t>
    </dgm:pt>
    <dgm:pt modelId="{81DC2B6D-AD37-46A3-919D-84F4FE9A302C}">
      <dgm:prSet phldrT="[Texto]"/>
      <dgm:spPr/>
      <dgm:t>
        <a:bodyPr/>
        <a:lstStyle/>
        <a:p>
          <a:r>
            <a:rPr lang="es-CO" b="0" i="0" dirty="0"/>
            <a:t>Siembras en tierras vírgenes libre del patógeno</a:t>
          </a:r>
          <a:endParaRPr lang="es-CO" dirty="0"/>
        </a:p>
      </dgm:t>
    </dgm:pt>
    <dgm:pt modelId="{5F7C4CD7-81A9-467F-945A-76C9A5327B59}" type="parTrans" cxnId="{D1E85BAE-7176-42CC-872A-CBE7A22F815D}">
      <dgm:prSet/>
      <dgm:spPr/>
      <dgm:t>
        <a:bodyPr/>
        <a:lstStyle/>
        <a:p>
          <a:endParaRPr lang="es-CO"/>
        </a:p>
      </dgm:t>
    </dgm:pt>
    <dgm:pt modelId="{B4E7DE0D-501A-4344-BB48-BBF51F4266F4}" type="sibTrans" cxnId="{D1E85BAE-7176-42CC-872A-CBE7A22F815D}">
      <dgm:prSet/>
      <dgm:spPr/>
      <dgm:t>
        <a:bodyPr/>
        <a:lstStyle/>
        <a:p>
          <a:endParaRPr lang="es-CO"/>
        </a:p>
      </dgm:t>
    </dgm:pt>
    <dgm:pt modelId="{7129A3B7-C28F-42F4-B76A-05FB80994D50}" type="pres">
      <dgm:prSet presAssocID="{94A6FF0A-D749-4E60-8862-6F2EE58607CD}" presName="linearFlow" presStyleCnt="0">
        <dgm:presLayoutVars>
          <dgm:resizeHandles val="exact"/>
        </dgm:presLayoutVars>
      </dgm:prSet>
      <dgm:spPr/>
    </dgm:pt>
    <dgm:pt modelId="{4BB99D86-9FF8-48EF-93F8-D6A31834EC37}" type="pres">
      <dgm:prSet presAssocID="{784CAF23-867E-4FF2-A2D5-8AC966BBF7BE}" presName="node" presStyleLbl="node1" presStyleIdx="0" presStyleCnt="3">
        <dgm:presLayoutVars>
          <dgm:bulletEnabled val="1"/>
        </dgm:presLayoutVars>
      </dgm:prSet>
      <dgm:spPr/>
    </dgm:pt>
    <dgm:pt modelId="{30681F37-CEFD-447A-B10A-878490B28A5D}" type="pres">
      <dgm:prSet presAssocID="{7869688F-6423-43D6-B94C-DF5F6ADB2FB4}" presName="sibTrans" presStyleLbl="sibTrans2D1" presStyleIdx="0" presStyleCnt="2"/>
      <dgm:spPr/>
    </dgm:pt>
    <dgm:pt modelId="{20B4BBBB-8B80-4824-A8FB-40600A13F441}" type="pres">
      <dgm:prSet presAssocID="{7869688F-6423-43D6-B94C-DF5F6ADB2FB4}" presName="connectorText" presStyleLbl="sibTrans2D1" presStyleIdx="0" presStyleCnt="2"/>
      <dgm:spPr/>
    </dgm:pt>
    <dgm:pt modelId="{B0403CB9-489E-401D-BC69-73A460D0F8C2}" type="pres">
      <dgm:prSet presAssocID="{0710C66D-B284-437C-84D1-24209AC01CBF}" presName="node" presStyleLbl="node1" presStyleIdx="1" presStyleCnt="3">
        <dgm:presLayoutVars>
          <dgm:bulletEnabled val="1"/>
        </dgm:presLayoutVars>
      </dgm:prSet>
      <dgm:spPr/>
    </dgm:pt>
    <dgm:pt modelId="{02CDD866-AE09-421A-96B8-425B5AD049EB}" type="pres">
      <dgm:prSet presAssocID="{7A8204DE-AFBC-4EFA-8FF2-B675D9F9AB3D}" presName="sibTrans" presStyleLbl="sibTrans2D1" presStyleIdx="1" presStyleCnt="2"/>
      <dgm:spPr/>
    </dgm:pt>
    <dgm:pt modelId="{A82D6681-5EBF-491A-AEEE-B7651E55E52D}" type="pres">
      <dgm:prSet presAssocID="{7A8204DE-AFBC-4EFA-8FF2-B675D9F9AB3D}" presName="connectorText" presStyleLbl="sibTrans2D1" presStyleIdx="1" presStyleCnt="2"/>
      <dgm:spPr/>
    </dgm:pt>
    <dgm:pt modelId="{91FB95E1-4F00-41D2-A0E1-DD7A3A134DAD}" type="pres">
      <dgm:prSet presAssocID="{81DC2B6D-AD37-46A3-919D-84F4FE9A302C}" presName="node" presStyleLbl="node1" presStyleIdx="2" presStyleCnt="3">
        <dgm:presLayoutVars>
          <dgm:bulletEnabled val="1"/>
        </dgm:presLayoutVars>
      </dgm:prSet>
      <dgm:spPr/>
    </dgm:pt>
  </dgm:ptLst>
  <dgm:cxnLst>
    <dgm:cxn modelId="{5047870D-4A00-4467-A1E9-4D82A5E03F43}" type="presOf" srcId="{7A8204DE-AFBC-4EFA-8FF2-B675D9F9AB3D}" destId="{02CDD866-AE09-421A-96B8-425B5AD049EB}" srcOrd="0" destOrd="0" presId="urn:microsoft.com/office/officeart/2005/8/layout/process2"/>
    <dgm:cxn modelId="{7E0E9819-CBE0-4B28-8BDE-37FC6CE057F1}" srcId="{94A6FF0A-D749-4E60-8862-6F2EE58607CD}" destId="{0710C66D-B284-437C-84D1-24209AC01CBF}" srcOrd="1" destOrd="0" parTransId="{7B33A9CD-23B8-47F7-934D-5E583B36AC86}" sibTransId="{7A8204DE-AFBC-4EFA-8FF2-B675D9F9AB3D}"/>
    <dgm:cxn modelId="{F0C25E32-3AD6-4CA4-B1F6-C72A7827E3B6}" type="presOf" srcId="{0710C66D-B284-437C-84D1-24209AC01CBF}" destId="{B0403CB9-489E-401D-BC69-73A460D0F8C2}" srcOrd="0" destOrd="0" presId="urn:microsoft.com/office/officeart/2005/8/layout/process2"/>
    <dgm:cxn modelId="{AA61543A-ADAB-4C08-83F9-8312776CF163}" srcId="{94A6FF0A-D749-4E60-8862-6F2EE58607CD}" destId="{784CAF23-867E-4FF2-A2D5-8AC966BBF7BE}" srcOrd="0" destOrd="0" parTransId="{529C7F20-B0BF-4780-B407-38366CE157DF}" sibTransId="{7869688F-6423-43D6-B94C-DF5F6ADB2FB4}"/>
    <dgm:cxn modelId="{C7719B61-F600-4B3A-A4E3-1D30B6D15200}" type="presOf" srcId="{7A8204DE-AFBC-4EFA-8FF2-B675D9F9AB3D}" destId="{A82D6681-5EBF-491A-AEEE-B7651E55E52D}" srcOrd="1" destOrd="0" presId="urn:microsoft.com/office/officeart/2005/8/layout/process2"/>
    <dgm:cxn modelId="{DCB2B164-C15F-4213-8C4D-59817522DFDD}" type="presOf" srcId="{7869688F-6423-43D6-B94C-DF5F6ADB2FB4}" destId="{30681F37-CEFD-447A-B10A-878490B28A5D}" srcOrd="0" destOrd="0" presId="urn:microsoft.com/office/officeart/2005/8/layout/process2"/>
    <dgm:cxn modelId="{F352836E-69B3-451C-B3E1-1F6AF2FC3043}" type="presOf" srcId="{94A6FF0A-D749-4E60-8862-6F2EE58607CD}" destId="{7129A3B7-C28F-42F4-B76A-05FB80994D50}" srcOrd="0" destOrd="0" presId="urn:microsoft.com/office/officeart/2005/8/layout/process2"/>
    <dgm:cxn modelId="{AE584399-6F56-46A6-994E-886E8A5167F0}" type="presOf" srcId="{784CAF23-867E-4FF2-A2D5-8AC966BBF7BE}" destId="{4BB99D86-9FF8-48EF-93F8-D6A31834EC37}" srcOrd="0" destOrd="0" presId="urn:microsoft.com/office/officeart/2005/8/layout/process2"/>
    <dgm:cxn modelId="{D1E85BAE-7176-42CC-872A-CBE7A22F815D}" srcId="{94A6FF0A-D749-4E60-8862-6F2EE58607CD}" destId="{81DC2B6D-AD37-46A3-919D-84F4FE9A302C}" srcOrd="2" destOrd="0" parTransId="{5F7C4CD7-81A9-467F-945A-76C9A5327B59}" sibTransId="{B4E7DE0D-501A-4344-BB48-BBF51F4266F4}"/>
    <dgm:cxn modelId="{93DE0DB0-FC92-4185-970A-AA82860BCECD}" type="presOf" srcId="{7869688F-6423-43D6-B94C-DF5F6ADB2FB4}" destId="{20B4BBBB-8B80-4824-A8FB-40600A13F441}" srcOrd="1" destOrd="0" presId="urn:microsoft.com/office/officeart/2005/8/layout/process2"/>
    <dgm:cxn modelId="{524A5AE2-B6B8-48B8-B694-313431E98B9C}" type="presOf" srcId="{81DC2B6D-AD37-46A3-919D-84F4FE9A302C}" destId="{91FB95E1-4F00-41D2-A0E1-DD7A3A134DAD}" srcOrd="0" destOrd="0" presId="urn:microsoft.com/office/officeart/2005/8/layout/process2"/>
    <dgm:cxn modelId="{02C6BFFC-78AD-4475-B237-A23D67AA1EE3}" type="presParOf" srcId="{7129A3B7-C28F-42F4-B76A-05FB80994D50}" destId="{4BB99D86-9FF8-48EF-93F8-D6A31834EC37}" srcOrd="0" destOrd="0" presId="urn:microsoft.com/office/officeart/2005/8/layout/process2"/>
    <dgm:cxn modelId="{C7D06A2C-8719-48AF-B127-310CF92042AE}" type="presParOf" srcId="{7129A3B7-C28F-42F4-B76A-05FB80994D50}" destId="{30681F37-CEFD-447A-B10A-878490B28A5D}" srcOrd="1" destOrd="0" presId="urn:microsoft.com/office/officeart/2005/8/layout/process2"/>
    <dgm:cxn modelId="{51C66D9A-9E7F-4BB0-A989-D2DB9029A586}" type="presParOf" srcId="{30681F37-CEFD-447A-B10A-878490B28A5D}" destId="{20B4BBBB-8B80-4824-A8FB-40600A13F441}" srcOrd="0" destOrd="0" presId="urn:microsoft.com/office/officeart/2005/8/layout/process2"/>
    <dgm:cxn modelId="{A7F1B865-13B1-4260-9D4E-066F558E0AF2}" type="presParOf" srcId="{7129A3B7-C28F-42F4-B76A-05FB80994D50}" destId="{B0403CB9-489E-401D-BC69-73A460D0F8C2}" srcOrd="2" destOrd="0" presId="urn:microsoft.com/office/officeart/2005/8/layout/process2"/>
    <dgm:cxn modelId="{2462891D-4AD7-490D-96D8-CD9544C025CE}" type="presParOf" srcId="{7129A3B7-C28F-42F4-B76A-05FB80994D50}" destId="{02CDD866-AE09-421A-96B8-425B5AD049EB}" srcOrd="3" destOrd="0" presId="urn:microsoft.com/office/officeart/2005/8/layout/process2"/>
    <dgm:cxn modelId="{4CF1F6AA-C202-416E-AAB7-0603FF05F43F}" type="presParOf" srcId="{02CDD866-AE09-421A-96B8-425B5AD049EB}" destId="{A82D6681-5EBF-491A-AEEE-B7651E55E52D}" srcOrd="0" destOrd="0" presId="urn:microsoft.com/office/officeart/2005/8/layout/process2"/>
    <dgm:cxn modelId="{FE01178E-CCE3-4973-9F2E-89D55136265C}" type="presParOf" srcId="{7129A3B7-C28F-42F4-B76A-05FB80994D50}" destId="{91FB95E1-4F00-41D2-A0E1-DD7A3A134DA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E437F3-FC69-48A1-A8C9-00C6829A14C1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A6C29974-068B-4367-AD8C-C27AA1B37EE2}">
      <dgm:prSet phldrT="[Texto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es-CO" dirty="0"/>
            <a:t>Uso de organismos vivos como agentes antagónicos de plagas.</a:t>
          </a:r>
        </a:p>
      </dgm:t>
    </dgm:pt>
    <dgm:pt modelId="{30FB4597-B0AA-458C-978C-A57C9C4CDDA7}" type="parTrans" cxnId="{C16FA9CF-232D-42BF-8C0B-89E0FD02E570}">
      <dgm:prSet/>
      <dgm:spPr/>
      <dgm:t>
        <a:bodyPr/>
        <a:lstStyle/>
        <a:p>
          <a:endParaRPr lang="es-CO"/>
        </a:p>
      </dgm:t>
    </dgm:pt>
    <dgm:pt modelId="{63B99DAF-F956-4AE9-B51C-389863666DC6}" type="sibTrans" cxnId="{C16FA9CF-232D-42BF-8C0B-89E0FD02E570}">
      <dgm:prSet/>
      <dgm:spPr/>
      <dgm:t>
        <a:bodyPr/>
        <a:lstStyle/>
        <a:p>
          <a:endParaRPr lang="es-CO"/>
        </a:p>
      </dgm:t>
    </dgm:pt>
    <dgm:pt modelId="{8C22B9B5-B85D-457D-8CC4-251B87457835}">
      <dgm:prSet phldrT="[Texto]" custT="1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r>
            <a:rPr lang="es-CO" sz="100" dirty="0"/>
            <a:t>Biocontrol</a:t>
          </a:r>
          <a:endParaRPr lang="es-CO" sz="2400" dirty="0"/>
        </a:p>
      </dgm:t>
    </dgm:pt>
    <dgm:pt modelId="{030A2A84-5AE7-4211-90A5-478D188B1D34}" type="sibTrans" cxnId="{C10A7B09-3231-4B25-ABED-5C50A976DBAC}">
      <dgm:prSet/>
      <dgm:spPr/>
      <dgm:t>
        <a:bodyPr/>
        <a:lstStyle/>
        <a:p>
          <a:endParaRPr lang="es-CO"/>
        </a:p>
      </dgm:t>
    </dgm:pt>
    <dgm:pt modelId="{B21CBC74-74A4-4639-9348-96BAB1FA133D}" type="parTrans" cxnId="{C10A7B09-3231-4B25-ABED-5C50A976DBAC}">
      <dgm:prSet/>
      <dgm:spPr/>
      <dgm:t>
        <a:bodyPr/>
        <a:lstStyle/>
        <a:p>
          <a:endParaRPr lang="es-CO"/>
        </a:p>
      </dgm:t>
    </dgm:pt>
    <dgm:pt modelId="{6103F1EE-EDD9-4E14-AFBC-81197AD82E55}" type="pres">
      <dgm:prSet presAssocID="{4DE437F3-FC69-48A1-A8C9-00C6829A14C1}" presName="Name0" presStyleCnt="0">
        <dgm:presLayoutVars>
          <dgm:chMax val="2"/>
          <dgm:chPref val="2"/>
          <dgm:animLvl val="lvl"/>
        </dgm:presLayoutVars>
      </dgm:prSet>
      <dgm:spPr/>
    </dgm:pt>
    <dgm:pt modelId="{C087BF55-ECE0-4CE5-ACB7-2CF3193AB1DD}" type="pres">
      <dgm:prSet presAssocID="{4DE437F3-FC69-48A1-A8C9-00C6829A14C1}" presName="LeftText" presStyleLbl="revTx" presStyleIdx="0" presStyleCnt="0">
        <dgm:presLayoutVars>
          <dgm:bulletEnabled val="1"/>
        </dgm:presLayoutVars>
      </dgm:prSet>
      <dgm:spPr/>
    </dgm:pt>
    <dgm:pt modelId="{3BC4EBE8-C5A4-4115-9135-437130B4592F}" type="pres">
      <dgm:prSet presAssocID="{4DE437F3-FC69-48A1-A8C9-00C6829A14C1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34F95EFE-D05F-495B-8B65-4D085B1A5322}" type="pres">
      <dgm:prSet presAssocID="{4DE437F3-FC69-48A1-A8C9-00C6829A14C1}" presName="RightText" presStyleLbl="revTx" presStyleIdx="0" presStyleCnt="0">
        <dgm:presLayoutVars>
          <dgm:bulletEnabled val="1"/>
        </dgm:presLayoutVars>
      </dgm:prSet>
      <dgm:spPr/>
    </dgm:pt>
    <dgm:pt modelId="{A1BEFD54-47A2-49FA-8A33-918FD97E5DE3}" type="pres">
      <dgm:prSet presAssocID="{4DE437F3-FC69-48A1-A8C9-00C6829A14C1}" presName="RightNode" presStyleLbl="bgImgPlace1" presStyleIdx="1" presStyleCnt="2" custLinFactNeighborX="-2841" custLinFactNeighborY="-448">
        <dgm:presLayoutVars>
          <dgm:chMax val="0"/>
          <dgm:chPref val="0"/>
        </dgm:presLayoutVars>
      </dgm:prSet>
      <dgm:spPr/>
    </dgm:pt>
    <dgm:pt modelId="{DB237E30-16D5-470E-B660-EF95C371F10A}" type="pres">
      <dgm:prSet presAssocID="{4DE437F3-FC69-48A1-A8C9-00C6829A14C1}" presName="TopArrow" presStyleLbl="node1" presStyleIdx="0" presStyleCnt="2"/>
      <dgm:spPr/>
    </dgm:pt>
    <dgm:pt modelId="{BB1DD286-EB1F-4E18-AE1C-42442BCBBEF0}" type="pres">
      <dgm:prSet presAssocID="{4DE437F3-FC69-48A1-A8C9-00C6829A14C1}" presName="BottomArrow" presStyleLbl="node1" presStyleIdx="1" presStyleCnt="2"/>
      <dgm:spPr/>
    </dgm:pt>
  </dgm:ptLst>
  <dgm:cxnLst>
    <dgm:cxn modelId="{20801201-DA0A-41C1-9260-5CF96A48B7A4}" type="presOf" srcId="{A6C29974-068B-4367-AD8C-C27AA1B37EE2}" destId="{3BC4EBE8-C5A4-4115-9135-437130B4592F}" srcOrd="1" destOrd="0" presId="urn:microsoft.com/office/officeart/2009/layout/ReverseList"/>
    <dgm:cxn modelId="{C10A7B09-3231-4B25-ABED-5C50A976DBAC}" srcId="{4DE437F3-FC69-48A1-A8C9-00C6829A14C1}" destId="{8C22B9B5-B85D-457D-8CC4-251B87457835}" srcOrd="1" destOrd="0" parTransId="{B21CBC74-74A4-4639-9348-96BAB1FA133D}" sibTransId="{030A2A84-5AE7-4211-90A5-478D188B1D34}"/>
    <dgm:cxn modelId="{8055AA6C-4206-4FF9-A75D-727E9CFCF8D4}" type="presOf" srcId="{8C22B9B5-B85D-457D-8CC4-251B87457835}" destId="{34F95EFE-D05F-495B-8B65-4D085B1A5322}" srcOrd="0" destOrd="0" presId="urn:microsoft.com/office/officeart/2009/layout/ReverseList"/>
    <dgm:cxn modelId="{469CE3AB-C5CB-4A2E-BC3B-19F343F4ED5F}" type="presOf" srcId="{4DE437F3-FC69-48A1-A8C9-00C6829A14C1}" destId="{6103F1EE-EDD9-4E14-AFBC-81197AD82E55}" srcOrd="0" destOrd="0" presId="urn:microsoft.com/office/officeart/2009/layout/ReverseList"/>
    <dgm:cxn modelId="{D8F6BBB3-CCF2-4EC1-818B-2A5E373F7E17}" type="presOf" srcId="{8C22B9B5-B85D-457D-8CC4-251B87457835}" destId="{A1BEFD54-47A2-49FA-8A33-918FD97E5DE3}" srcOrd="1" destOrd="0" presId="urn:microsoft.com/office/officeart/2009/layout/ReverseList"/>
    <dgm:cxn modelId="{C16FA9CF-232D-42BF-8C0B-89E0FD02E570}" srcId="{4DE437F3-FC69-48A1-A8C9-00C6829A14C1}" destId="{A6C29974-068B-4367-AD8C-C27AA1B37EE2}" srcOrd="0" destOrd="0" parTransId="{30FB4597-B0AA-458C-978C-A57C9C4CDDA7}" sibTransId="{63B99DAF-F956-4AE9-B51C-389863666DC6}"/>
    <dgm:cxn modelId="{A4D64ADF-701B-4145-A252-0042848E2880}" type="presOf" srcId="{A6C29974-068B-4367-AD8C-C27AA1B37EE2}" destId="{C087BF55-ECE0-4CE5-ACB7-2CF3193AB1DD}" srcOrd="0" destOrd="0" presId="urn:microsoft.com/office/officeart/2009/layout/ReverseList"/>
    <dgm:cxn modelId="{AB31E770-877A-46E6-8D6B-A4B6DCCE19B7}" type="presParOf" srcId="{6103F1EE-EDD9-4E14-AFBC-81197AD82E55}" destId="{C087BF55-ECE0-4CE5-ACB7-2CF3193AB1DD}" srcOrd="0" destOrd="0" presId="urn:microsoft.com/office/officeart/2009/layout/ReverseList"/>
    <dgm:cxn modelId="{F492A111-88B2-46C9-A5C9-1A9D8A480561}" type="presParOf" srcId="{6103F1EE-EDD9-4E14-AFBC-81197AD82E55}" destId="{3BC4EBE8-C5A4-4115-9135-437130B4592F}" srcOrd="1" destOrd="0" presId="urn:microsoft.com/office/officeart/2009/layout/ReverseList"/>
    <dgm:cxn modelId="{BDBEAD13-810B-495C-8394-5282BC88BBB6}" type="presParOf" srcId="{6103F1EE-EDD9-4E14-AFBC-81197AD82E55}" destId="{34F95EFE-D05F-495B-8B65-4D085B1A5322}" srcOrd="2" destOrd="0" presId="urn:microsoft.com/office/officeart/2009/layout/ReverseList"/>
    <dgm:cxn modelId="{94B62797-BD00-403A-8C84-014395773565}" type="presParOf" srcId="{6103F1EE-EDD9-4E14-AFBC-81197AD82E55}" destId="{A1BEFD54-47A2-49FA-8A33-918FD97E5DE3}" srcOrd="3" destOrd="0" presId="urn:microsoft.com/office/officeart/2009/layout/ReverseList"/>
    <dgm:cxn modelId="{CB36657A-F590-4BAF-8C4E-D69EE510AB9E}" type="presParOf" srcId="{6103F1EE-EDD9-4E14-AFBC-81197AD82E55}" destId="{DB237E30-16D5-470E-B660-EF95C371F10A}" srcOrd="4" destOrd="0" presId="urn:microsoft.com/office/officeart/2009/layout/ReverseList"/>
    <dgm:cxn modelId="{C25E71AF-62E3-42F7-B29F-2B22815D16A6}" type="presParOf" srcId="{6103F1EE-EDD9-4E14-AFBC-81197AD82E55}" destId="{BB1DD286-EB1F-4E18-AE1C-42442BCBBEF0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38DA131-6510-4AEF-97DF-5AA556535E24}" type="doc">
      <dgm:prSet loTypeId="urn:microsoft.com/office/officeart/2005/8/layout/hList7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2F10302E-0728-4AF2-BA69-784500703DD0}">
      <dgm:prSet phldrT="[Texto]" custT="1"/>
      <dgm:spPr/>
      <dgm:t>
        <a:bodyPr/>
        <a:lstStyle/>
        <a:p>
          <a:r>
            <a:rPr lang="es-CO" sz="1600" dirty="0"/>
            <a:t> Producción plásmido en </a:t>
          </a:r>
          <a:r>
            <a:rPr lang="es-CO" sz="1600" i="1" dirty="0"/>
            <a:t>E. coli </a:t>
          </a:r>
          <a:r>
            <a:rPr lang="es-CO" sz="1600" dirty="0"/>
            <a:t>(iGEM Organization, 2020)</a:t>
          </a:r>
          <a:r>
            <a:rPr lang="es-CO" sz="1600" b="1" dirty="0"/>
            <a:t>.</a:t>
          </a:r>
          <a:endParaRPr lang="es-CO" sz="1600" dirty="0"/>
        </a:p>
      </dgm:t>
    </dgm:pt>
    <dgm:pt modelId="{C014D87E-8491-4331-99EF-E51924745935}" type="parTrans" cxnId="{83FCD071-42FB-4330-8475-D372D765ADFE}">
      <dgm:prSet/>
      <dgm:spPr/>
      <dgm:t>
        <a:bodyPr/>
        <a:lstStyle/>
        <a:p>
          <a:endParaRPr lang="es-CO"/>
        </a:p>
      </dgm:t>
    </dgm:pt>
    <dgm:pt modelId="{27E77120-823B-41F7-B731-673BD763BF07}" type="sibTrans" cxnId="{83FCD071-42FB-4330-8475-D372D765ADFE}">
      <dgm:prSet/>
      <dgm:spPr/>
      <dgm:t>
        <a:bodyPr/>
        <a:lstStyle/>
        <a:p>
          <a:endParaRPr lang="es-CO"/>
        </a:p>
      </dgm:t>
    </dgm:pt>
    <dgm:pt modelId="{1781E8E4-2520-412E-B50E-517BC5ECA7C1}">
      <dgm:prSet phldrT="[Texto]" custT="1"/>
      <dgm:spPr/>
      <dgm:t>
        <a:bodyPr/>
        <a:lstStyle/>
        <a:p>
          <a:r>
            <a:rPr lang="es-CO" sz="1600" dirty="0"/>
            <a:t>Protocolo para la elaboración de </a:t>
          </a:r>
          <a:r>
            <a:rPr lang="es-CO" sz="1600" i="1" dirty="0"/>
            <a:t>Pseudomonas </a:t>
          </a:r>
          <a:r>
            <a:rPr lang="es-CO" sz="1600" dirty="0"/>
            <a:t>competentes  según Chuanchuen et al. (2002). </a:t>
          </a:r>
          <a:endParaRPr lang="es-CO" sz="1600" i="0" dirty="0"/>
        </a:p>
      </dgm:t>
    </dgm:pt>
    <dgm:pt modelId="{B4B3FDBF-BA74-4A55-8278-55BBA8DB1C7C}" type="parTrans" cxnId="{52DC62B9-189F-49D1-BD49-F6915B8FD330}">
      <dgm:prSet/>
      <dgm:spPr/>
      <dgm:t>
        <a:bodyPr/>
        <a:lstStyle/>
        <a:p>
          <a:endParaRPr lang="es-CO"/>
        </a:p>
      </dgm:t>
    </dgm:pt>
    <dgm:pt modelId="{22DA8977-DA29-4FDF-8C37-7803DA99E705}" type="sibTrans" cxnId="{52DC62B9-189F-49D1-BD49-F6915B8FD330}">
      <dgm:prSet/>
      <dgm:spPr/>
      <dgm:t>
        <a:bodyPr/>
        <a:lstStyle/>
        <a:p>
          <a:endParaRPr lang="es-CO"/>
        </a:p>
      </dgm:t>
    </dgm:pt>
    <dgm:pt modelId="{9EBFC0AD-BEC8-47D4-A864-1F7B70CD396D}">
      <dgm:prSet custT="1"/>
      <dgm:spPr/>
      <dgm:t>
        <a:bodyPr/>
        <a:lstStyle/>
        <a:p>
          <a:r>
            <a:rPr lang="es-CO" sz="1600" dirty="0"/>
            <a:t>Transformar </a:t>
          </a:r>
          <a:r>
            <a:rPr lang="es-CO" sz="1600" i="1" dirty="0"/>
            <a:t>P. fluorescens </a:t>
          </a:r>
          <a:r>
            <a:rPr lang="es-CO" sz="1600" i="0" dirty="0"/>
            <a:t>con el plásmido clonado según</a:t>
          </a:r>
        </a:p>
        <a:p>
          <a:r>
            <a:rPr lang="es-CO" sz="1600" dirty="0"/>
            <a:t>Chuanchuen et al. (2002). </a:t>
          </a:r>
        </a:p>
      </dgm:t>
    </dgm:pt>
    <dgm:pt modelId="{5FEC1266-2A07-47E2-835C-1635D2C50BE1}" type="parTrans" cxnId="{3D6AB768-EA80-4136-9E9E-5255375173A0}">
      <dgm:prSet/>
      <dgm:spPr/>
      <dgm:t>
        <a:bodyPr/>
        <a:lstStyle/>
        <a:p>
          <a:endParaRPr lang="es-CO"/>
        </a:p>
      </dgm:t>
    </dgm:pt>
    <dgm:pt modelId="{AB2DAFD2-DB2E-436A-BE64-0C583E5ED7A2}" type="sibTrans" cxnId="{3D6AB768-EA80-4136-9E9E-5255375173A0}">
      <dgm:prSet/>
      <dgm:spPr/>
      <dgm:t>
        <a:bodyPr/>
        <a:lstStyle/>
        <a:p>
          <a:endParaRPr lang="es-CO"/>
        </a:p>
      </dgm:t>
    </dgm:pt>
    <dgm:pt modelId="{A01C6383-5266-4DA0-95BB-F1AE711A2AD1}" type="pres">
      <dgm:prSet presAssocID="{438DA131-6510-4AEF-97DF-5AA556535E24}" presName="Name0" presStyleCnt="0">
        <dgm:presLayoutVars>
          <dgm:dir/>
          <dgm:resizeHandles val="exact"/>
        </dgm:presLayoutVars>
      </dgm:prSet>
      <dgm:spPr/>
    </dgm:pt>
    <dgm:pt modelId="{4B396072-1FC1-4A4F-B1A8-C26A757C05FB}" type="pres">
      <dgm:prSet presAssocID="{438DA131-6510-4AEF-97DF-5AA556535E24}" presName="fgShape" presStyleLbl="fgShp" presStyleIdx="0" presStyleCnt="1"/>
      <dgm:spPr/>
    </dgm:pt>
    <dgm:pt modelId="{97B5A2E6-A669-463F-ADC7-164F337A535E}" type="pres">
      <dgm:prSet presAssocID="{438DA131-6510-4AEF-97DF-5AA556535E24}" presName="linComp" presStyleCnt="0"/>
      <dgm:spPr/>
    </dgm:pt>
    <dgm:pt modelId="{3A59838E-3FE6-4E7A-B6A6-12054ADA8FF8}" type="pres">
      <dgm:prSet presAssocID="{2F10302E-0728-4AF2-BA69-784500703DD0}" presName="compNode" presStyleCnt="0"/>
      <dgm:spPr/>
    </dgm:pt>
    <dgm:pt modelId="{28136E4A-04AE-4B28-A0E7-4A47AB273591}" type="pres">
      <dgm:prSet presAssocID="{2F10302E-0728-4AF2-BA69-784500703DD0}" presName="bkgdShape" presStyleLbl="node1" presStyleIdx="0" presStyleCnt="3"/>
      <dgm:spPr/>
    </dgm:pt>
    <dgm:pt modelId="{0533632D-A54B-409E-8854-06A73EF4CA19}" type="pres">
      <dgm:prSet presAssocID="{2F10302E-0728-4AF2-BA69-784500703DD0}" presName="nodeTx" presStyleLbl="node1" presStyleIdx="0" presStyleCnt="3">
        <dgm:presLayoutVars>
          <dgm:bulletEnabled val="1"/>
        </dgm:presLayoutVars>
      </dgm:prSet>
      <dgm:spPr/>
    </dgm:pt>
    <dgm:pt modelId="{64C65CC1-8009-46A9-A21A-5AF96FCCD52F}" type="pres">
      <dgm:prSet presAssocID="{2F10302E-0728-4AF2-BA69-784500703DD0}" presName="invisiNode" presStyleLbl="node1" presStyleIdx="0" presStyleCnt="3"/>
      <dgm:spPr/>
    </dgm:pt>
    <dgm:pt modelId="{4D20088E-8988-41C1-91C8-43B01FA22EAA}" type="pres">
      <dgm:prSet presAssocID="{2F10302E-0728-4AF2-BA69-784500703DD0}" presName="imagNode" presStyleLbl="fgImgPlace1" presStyleIdx="0" presStyleCnt="3" custScaleX="68152" custScaleY="76448"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6097B5B7-B26B-4279-B772-335C8E3A000B}" type="pres">
      <dgm:prSet presAssocID="{27E77120-823B-41F7-B731-673BD763BF07}" presName="sibTrans" presStyleLbl="sibTrans2D1" presStyleIdx="0" presStyleCnt="0"/>
      <dgm:spPr/>
    </dgm:pt>
    <dgm:pt modelId="{9BD27DBD-41EA-472F-88AA-115A8FC07D52}" type="pres">
      <dgm:prSet presAssocID="{1781E8E4-2520-412E-B50E-517BC5ECA7C1}" presName="compNode" presStyleCnt="0"/>
      <dgm:spPr/>
    </dgm:pt>
    <dgm:pt modelId="{65A39F9E-631D-411C-A0DD-5327110FDF10}" type="pres">
      <dgm:prSet presAssocID="{1781E8E4-2520-412E-B50E-517BC5ECA7C1}" presName="bkgdShape" presStyleLbl="node1" presStyleIdx="1" presStyleCnt="3"/>
      <dgm:spPr/>
    </dgm:pt>
    <dgm:pt modelId="{4372333C-1E6D-47E2-BF06-8B4712D0F8D7}" type="pres">
      <dgm:prSet presAssocID="{1781E8E4-2520-412E-B50E-517BC5ECA7C1}" presName="nodeTx" presStyleLbl="node1" presStyleIdx="1" presStyleCnt="3">
        <dgm:presLayoutVars>
          <dgm:bulletEnabled val="1"/>
        </dgm:presLayoutVars>
      </dgm:prSet>
      <dgm:spPr/>
    </dgm:pt>
    <dgm:pt modelId="{23135A2E-63D2-407D-B112-2A5497A8E417}" type="pres">
      <dgm:prSet presAssocID="{1781E8E4-2520-412E-B50E-517BC5ECA7C1}" presName="invisiNode" presStyleLbl="node1" presStyleIdx="1" presStyleCnt="3"/>
      <dgm:spPr/>
    </dgm:pt>
    <dgm:pt modelId="{DC7AD4E9-9E84-491D-8AFF-D43564879C6B}" type="pres">
      <dgm:prSet presAssocID="{1781E8E4-2520-412E-B50E-517BC5ECA7C1}" presName="imagNode" presStyleLbl="fgImgPlace1" presStyleIdx="1" presStyleCnt="3" custScaleX="73131" custScaleY="76448"/>
      <dgm:spPr>
        <a:blipFill rotWithShape="1">
          <a:blip xmlns:r="http://schemas.openxmlformats.org/officeDocument/2006/relationships" r:embed="rId2"/>
          <a:srcRect/>
          <a:stretch>
            <a:fillRect t="-15000" b="-15000"/>
          </a:stretch>
        </a:blipFill>
      </dgm:spPr>
    </dgm:pt>
    <dgm:pt modelId="{99738860-8943-4E11-A250-31263C144739}" type="pres">
      <dgm:prSet presAssocID="{22DA8977-DA29-4FDF-8C37-7803DA99E705}" presName="sibTrans" presStyleLbl="sibTrans2D1" presStyleIdx="0" presStyleCnt="0"/>
      <dgm:spPr/>
    </dgm:pt>
    <dgm:pt modelId="{4F40516E-8409-4DE0-AEC2-4E9907D81C7A}" type="pres">
      <dgm:prSet presAssocID="{9EBFC0AD-BEC8-47D4-A864-1F7B70CD396D}" presName="compNode" presStyleCnt="0"/>
      <dgm:spPr/>
    </dgm:pt>
    <dgm:pt modelId="{DBB458F4-0F3D-48A5-861F-71427EE4C5E6}" type="pres">
      <dgm:prSet presAssocID="{9EBFC0AD-BEC8-47D4-A864-1F7B70CD396D}" presName="bkgdShape" presStyleLbl="node1" presStyleIdx="2" presStyleCnt="3"/>
      <dgm:spPr/>
    </dgm:pt>
    <dgm:pt modelId="{1FB1A5A9-2D0E-458E-BFCC-CA4341098472}" type="pres">
      <dgm:prSet presAssocID="{9EBFC0AD-BEC8-47D4-A864-1F7B70CD396D}" presName="nodeTx" presStyleLbl="node1" presStyleIdx="2" presStyleCnt="3">
        <dgm:presLayoutVars>
          <dgm:bulletEnabled val="1"/>
        </dgm:presLayoutVars>
      </dgm:prSet>
      <dgm:spPr/>
    </dgm:pt>
    <dgm:pt modelId="{62EBE8F3-A971-4AE6-8BB5-AD8DEBD5E9AF}" type="pres">
      <dgm:prSet presAssocID="{9EBFC0AD-BEC8-47D4-A864-1F7B70CD396D}" presName="invisiNode" presStyleLbl="node1" presStyleIdx="2" presStyleCnt="3"/>
      <dgm:spPr/>
    </dgm:pt>
    <dgm:pt modelId="{66399738-21FE-4092-8836-3DCF8A3EFF78}" type="pres">
      <dgm:prSet presAssocID="{9EBFC0AD-BEC8-47D4-A864-1F7B70CD396D}" presName="imagNode" presStyleLbl="fgImgPlace1" presStyleIdx="2" presStyleCnt="3" custScaleX="65482" custScaleY="70211"/>
      <dgm:spPr>
        <a:blipFill rotWithShape="1">
          <a:blip xmlns:r="http://schemas.openxmlformats.org/officeDocument/2006/relationships" r:embed="rId3"/>
          <a:srcRect/>
          <a:stretch>
            <a:fillRect l="-21000" r="-21000"/>
          </a:stretch>
        </a:blipFill>
      </dgm:spPr>
    </dgm:pt>
  </dgm:ptLst>
  <dgm:cxnLst>
    <dgm:cxn modelId="{D30E9F18-7882-499E-84B7-6F8FC5C73BB5}" type="presOf" srcId="{2F10302E-0728-4AF2-BA69-784500703DD0}" destId="{28136E4A-04AE-4B28-A0E7-4A47AB273591}" srcOrd="0" destOrd="0" presId="urn:microsoft.com/office/officeart/2005/8/layout/hList7"/>
    <dgm:cxn modelId="{74A8D61E-7EFB-47FB-8EEE-54FA8BD3F45D}" type="presOf" srcId="{27E77120-823B-41F7-B731-673BD763BF07}" destId="{6097B5B7-B26B-4279-B772-335C8E3A000B}" srcOrd="0" destOrd="0" presId="urn:microsoft.com/office/officeart/2005/8/layout/hList7"/>
    <dgm:cxn modelId="{39416832-0F44-4B0A-8453-8BFB03615DFA}" type="presOf" srcId="{22DA8977-DA29-4FDF-8C37-7803DA99E705}" destId="{99738860-8943-4E11-A250-31263C144739}" srcOrd="0" destOrd="0" presId="urn:microsoft.com/office/officeart/2005/8/layout/hList7"/>
    <dgm:cxn modelId="{F54F0342-D0C8-4A40-B3FA-DA9BD36826F8}" type="presOf" srcId="{9EBFC0AD-BEC8-47D4-A864-1F7B70CD396D}" destId="{1FB1A5A9-2D0E-458E-BFCC-CA4341098472}" srcOrd="1" destOrd="0" presId="urn:microsoft.com/office/officeart/2005/8/layout/hList7"/>
    <dgm:cxn modelId="{3D6AB768-EA80-4136-9E9E-5255375173A0}" srcId="{438DA131-6510-4AEF-97DF-5AA556535E24}" destId="{9EBFC0AD-BEC8-47D4-A864-1F7B70CD396D}" srcOrd="2" destOrd="0" parTransId="{5FEC1266-2A07-47E2-835C-1635D2C50BE1}" sibTransId="{AB2DAFD2-DB2E-436A-BE64-0C583E5ED7A2}"/>
    <dgm:cxn modelId="{6E5D6F6C-E12C-4E27-BDC9-1426B019393B}" type="presOf" srcId="{438DA131-6510-4AEF-97DF-5AA556535E24}" destId="{A01C6383-5266-4DA0-95BB-F1AE711A2AD1}" srcOrd="0" destOrd="0" presId="urn:microsoft.com/office/officeart/2005/8/layout/hList7"/>
    <dgm:cxn modelId="{83FCD071-42FB-4330-8475-D372D765ADFE}" srcId="{438DA131-6510-4AEF-97DF-5AA556535E24}" destId="{2F10302E-0728-4AF2-BA69-784500703DD0}" srcOrd="0" destOrd="0" parTransId="{C014D87E-8491-4331-99EF-E51924745935}" sibTransId="{27E77120-823B-41F7-B731-673BD763BF07}"/>
    <dgm:cxn modelId="{3DC45A7E-0A00-486B-B4BC-9A6B7120E28C}" type="presOf" srcId="{2F10302E-0728-4AF2-BA69-784500703DD0}" destId="{0533632D-A54B-409E-8854-06A73EF4CA19}" srcOrd="1" destOrd="0" presId="urn:microsoft.com/office/officeart/2005/8/layout/hList7"/>
    <dgm:cxn modelId="{2AED1893-9368-4AE4-AF49-0C1E9F1E8974}" type="presOf" srcId="{9EBFC0AD-BEC8-47D4-A864-1F7B70CD396D}" destId="{DBB458F4-0F3D-48A5-861F-71427EE4C5E6}" srcOrd="0" destOrd="0" presId="urn:microsoft.com/office/officeart/2005/8/layout/hList7"/>
    <dgm:cxn modelId="{52DC62B9-189F-49D1-BD49-F6915B8FD330}" srcId="{438DA131-6510-4AEF-97DF-5AA556535E24}" destId="{1781E8E4-2520-412E-B50E-517BC5ECA7C1}" srcOrd="1" destOrd="0" parTransId="{B4B3FDBF-BA74-4A55-8278-55BBA8DB1C7C}" sibTransId="{22DA8977-DA29-4FDF-8C37-7803DA99E705}"/>
    <dgm:cxn modelId="{0590EBBB-9DBF-452A-8482-CBBFD34F896E}" type="presOf" srcId="{1781E8E4-2520-412E-B50E-517BC5ECA7C1}" destId="{4372333C-1E6D-47E2-BF06-8B4712D0F8D7}" srcOrd="1" destOrd="0" presId="urn:microsoft.com/office/officeart/2005/8/layout/hList7"/>
    <dgm:cxn modelId="{B9070AC7-33C2-477E-9BE6-4C0F7B26C850}" type="presOf" srcId="{1781E8E4-2520-412E-B50E-517BC5ECA7C1}" destId="{65A39F9E-631D-411C-A0DD-5327110FDF10}" srcOrd="0" destOrd="0" presId="urn:microsoft.com/office/officeart/2005/8/layout/hList7"/>
    <dgm:cxn modelId="{67EB0C03-FB2C-428B-B713-5FFBF90AE768}" type="presParOf" srcId="{A01C6383-5266-4DA0-95BB-F1AE711A2AD1}" destId="{4B396072-1FC1-4A4F-B1A8-C26A757C05FB}" srcOrd="0" destOrd="0" presId="urn:microsoft.com/office/officeart/2005/8/layout/hList7"/>
    <dgm:cxn modelId="{5F281A9D-BAE8-4753-9DA1-FEB6F590BF0C}" type="presParOf" srcId="{A01C6383-5266-4DA0-95BB-F1AE711A2AD1}" destId="{97B5A2E6-A669-463F-ADC7-164F337A535E}" srcOrd="1" destOrd="0" presId="urn:microsoft.com/office/officeart/2005/8/layout/hList7"/>
    <dgm:cxn modelId="{09A7893C-0213-4672-8AF7-8C9CB6D8B91E}" type="presParOf" srcId="{97B5A2E6-A669-463F-ADC7-164F337A535E}" destId="{3A59838E-3FE6-4E7A-B6A6-12054ADA8FF8}" srcOrd="0" destOrd="0" presId="urn:microsoft.com/office/officeart/2005/8/layout/hList7"/>
    <dgm:cxn modelId="{B5839B08-6A18-4BB0-8339-A520D9775963}" type="presParOf" srcId="{3A59838E-3FE6-4E7A-B6A6-12054ADA8FF8}" destId="{28136E4A-04AE-4B28-A0E7-4A47AB273591}" srcOrd="0" destOrd="0" presId="urn:microsoft.com/office/officeart/2005/8/layout/hList7"/>
    <dgm:cxn modelId="{ACE784FD-885E-4E03-9304-660E51AD6BD6}" type="presParOf" srcId="{3A59838E-3FE6-4E7A-B6A6-12054ADA8FF8}" destId="{0533632D-A54B-409E-8854-06A73EF4CA19}" srcOrd="1" destOrd="0" presId="urn:microsoft.com/office/officeart/2005/8/layout/hList7"/>
    <dgm:cxn modelId="{92315C4E-4ECE-4533-B3AE-66EFD4734B6D}" type="presParOf" srcId="{3A59838E-3FE6-4E7A-B6A6-12054ADA8FF8}" destId="{64C65CC1-8009-46A9-A21A-5AF96FCCD52F}" srcOrd="2" destOrd="0" presId="urn:microsoft.com/office/officeart/2005/8/layout/hList7"/>
    <dgm:cxn modelId="{8AEC707B-0FD9-4DAA-A633-326D20A8A28B}" type="presParOf" srcId="{3A59838E-3FE6-4E7A-B6A6-12054ADA8FF8}" destId="{4D20088E-8988-41C1-91C8-43B01FA22EAA}" srcOrd="3" destOrd="0" presId="urn:microsoft.com/office/officeart/2005/8/layout/hList7"/>
    <dgm:cxn modelId="{AE8171D7-346D-453A-89C2-FE0FD1FA6C0B}" type="presParOf" srcId="{97B5A2E6-A669-463F-ADC7-164F337A535E}" destId="{6097B5B7-B26B-4279-B772-335C8E3A000B}" srcOrd="1" destOrd="0" presId="urn:microsoft.com/office/officeart/2005/8/layout/hList7"/>
    <dgm:cxn modelId="{782DAFED-342A-4CDD-8ACD-2FB63A9D570F}" type="presParOf" srcId="{97B5A2E6-A669-463F-ADC7-164F337A535E}" destId="{9BD27DBD-41EA-472F-88AA-115A8FC07D52}" srcOrd="2" destOrd="0" presId="urn:microsoft.com/office/officeart/2005/8/layout/hList7"/>
    <dgm:cxn modelId="{AA865F5C-3461-4E47-A228-6CCEF9683CF5}" type="presParOf" srcId="{9BD27DBD-41EA-472F-88AA-115A8FC07D52}" destId="{65A39F9E-631D-411C-A0DD-5327110FDF10}" srcOrd="0" destOrd="0" presId="urn:microsoft.com/office/officeart/2005/8/layout/hList7"/>
    <dgm:cxn modelId="{237F8E95-F7B2-4DDC-85A9-1B279B55705B}" type="presParOf" srcId="{9BD27DBD-41EA-472F-88AA-115A8FC07D52}" destId="{4372333C-1E6D-47E2-BF06-8B4712D0F8D7}" srcOrd="1" destOrd="0" presId="urn:microsoft.com/office/officeart/2005/8/layout/hList7"/>
    <dgm:cxn modelId="{BC2AC664-1000-4848-BDAC-10EAF83A79E3}" type="presParOf" srcId="{9BD27DBD-41EA-472F-88AA-115A8FC07D52}" destId="{23135A2E-63D2-407D-B112-2A5497A8E417}" srcOrd="2" destOrd="0" presId="urn:microsoft.com/office/officeart/2005/8/layout/hList7"/>
    <dgm:cxn modelId="{D96B185E-EC49-4FF5-B608-15E8DBFA5300}" type="presParOf" srcId="{9BD27DBD-41EA-472F-88AA-115A8FC07D52}" destId="{DC7AD4E9-9E84-491D-8AFF-D43564879C6B}" srcOrd="3" destOrd="0" presId="urn:microsoft.com/office/officeart/2005/8/layout/hList7"/>
    <dgm:cxn modelId="{52643729-E52D-4257-92FE-59CA8642CC86}" type="presParOf" srcId="{97B5A2E6-A669-463F-ADC7-164F337A535E}" destId="{99738860-8943-4E11-A250-31263C144739}" srcOrd="3" destOrd="0" presId="urn:microsoft.com/office/officeart/2005/8/layout/hList7"/>
    <dgm:cxn modelId="{FBE161A8-1B87-4919-9822-8D522037E196}" type="presParOf" srcId="{97B5A2E6-A669-463F-ADC7-164F337A535E}" destId="{4F40516E-8409-4DE0-AEC2-4E9907D81C7A}" srcOrd="4" destOrd="0" presId="urn:microsoft.com/office/officeart/2005/8/layout/hList7"/>
    <dgm:cxn modelId="{34623684-A592-4A54-B49A-CFD0CABB37A8}" type="presParOf" srcId="{4F40516E-8409-4DE0-AEC2-4E9907D81C7A}" destId="{DBB458F4-0F3D-48A5-861F-71427EE4C5E6}" srcOrd="0" destOrd="0" presId="urn:microsoft.com/office/officeart/2005/8/layout/hList7"/>
    <dgm:cxn modelId="{6F870B01-0188-4678-9942-6EBA1EF53F2B}" type="presParOf" srcId="{4F40516E-8409-4DE0-AEC2-4E9907D81C7A}" destId="{1FB1A5A9-2D0E-458E-BFCC-CA4341098472}" srcOrd="1" destOrd="0" presId="urn:microsoft.com/office/officeart/2005/8/layout/hList7"/>
    <dgm:cxn modelId="{FFD77FE0-6923-4D9C-8BEF-F73163B6D9DF}" type="presParOf" srcId="{4F40516E-8409-4DE0-AEC2-4E9907D81C7A}" destId="{62EBE8F3-A971-4AE6-8BB5-AD8DEBD5E9AF}" srcOrd="2" destOrd="0" presId="urn:microsoft.com/office/officeart/2005/8/layout/hList7"/>
    <dgm:cxn modelId="{AD4553E7-F430-4992-8D0E-041CE9F2DE46}" type="presParOf" srcId="{4F40516E-8409-4DE0-AEC2-4E9907D81C7A}" destId="{66399738-21FE-4092-8836-3DCF8A3EFF7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73C42B8-3CB2-46D8-BDB7-0014AB9055ED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50B1B56E-E49F-4425-984D-8399ED4A2D73}">
      <dgm:prSet phldrT="[Texto]" custT="1"/>
      <dgm:spPr/>
      <dgm:t>
        <a:bodyPr/>
        <a:lstStyle/>
        <a:p>
          <a:pPr algn="ctr"/>
          <a:r>
            <a:rPr lang="es-CO" sz="1600" dirty="0"/>
            <a:t>Artículos científicos: efecto inhibitorio de sideróforos producidos por </a:t>
          </a:r>
          <a:r>
            <a:rPr lang="es-CO" sz="1600" i="1" dirty="0"/>
            <a:t>P. fluorescens</a:t>
          </a:r>
          <a:r>
            <a:rPr lang="es-CO" sz="1600" dirty="0"/>
            <a:t> frente a FOC. </a:t>
          </a:r>
        </a:p>
      </dgm:t>
    </dgm:pt>
    <dgm:pt modelId="{A7E5F518-CD55-437C-A5A9-06DCA9F62CB7}" type="parTrans" cxnId="{4CDE701A-9ED2-49A6-8D76-A72E4CC6BEB1}">
      <dgm:prSet/>
      <dgm:spPr/>
      <dgm:t>
        <a:bodyPr/>
        <a:lstStyle/>
        <a:p>
          <a:endParaRPr lang="es-CO"/>
        </a:p>
      </dgm:t>
    </dgm:pt>
    <dgm:pt modelId="{DF8D8CA4-1D96-4DC1-B440-7471C6E73B75}" type="sibTrans" cxnId="{4CDE701A-9ED2-49A6-8D76-A72E4CC6BEB1}">
      <dgm:prSet/>
      <dgm:spPr/>
      <dgm:t>
        <a:bodyPr/>
        <a:lstStyle/>
        <a:p>
          <a:endParaRPr lang="es-CO"/>
        </a:p>
      </dgm:t>
    </dgm:pt>
    <dgm:pt modelId="{D642E3D4-F2FC-426F-8100-482F81A6F128}">
      <dgm:prSet phldrT="[Texto]" custT="1"/>
      <dgm:spPr/>
      <dgm:t>
        <a:bodyPr/>
        <a:lstStyle/>
        <a:p>
          <a:r>
            <a:rPr lang="es-CO" sz="1600" dirty="0"/>
            <a:t>resultados comparables y similares</a:t>
          </a:r>
        </a:p>
      </dgm:t>
    </dgm:pt>
    <dgm:pt modelId="{3104E5B5-3CCC-4A57-9CFF-1350BB99F028}" type="parTrans" cxnId="{2E72593E-F6F6-4EF4-8F0E-18656C1A5090}">
      <dgm:prSet/>
      <dgm:spPr/>
      <dgm:t>
        <a:bodyPr/>
        <a:lstStyle/>
        <a:p>
          <a:endParaRPr lang="es-CO"/>
        </a:p>
      </dgm:t>
    </dgm:pt>
    <dgm:pt modelId="{ABCBF37D-ACBE-482C-A648-DF973F7ECE44}" type="sibTrans" cxnId="{2E72593E-F6F6-4EF4-8F0E-18656C1A5090}">
      <dgm:prSet/>
      <dgm:spPr/>
      <dgm:t>
        <a:bodyPr/>
        <a:lstStyle/>
        <a:p>
          <a:endParaRPr lang="es-CO"/>
        </a:p>
      </dgm:t>
    </dgm:pt>
    <dgm:pt modelId="{20F18516-A918-40BB-B96B-6C220520A8DD}">
      <dgm:prSet phldrT="[Texto]" custT="1"/>
      <dgm:spPr/>
      <dgm:t>
        <a:bodyPr/>
        <a:lstStyle/>
        <a:p>
          <a:pPr algn="l"/>
          <a:r>
            <a:rPr lang="es-CO" sz="1600" dirty="0"/>
            <a:t>Porcentajes de inhibición del 75-80%  frente a FOC</a:t>
          </a:r>
        </a:p>
      </dgm:t>
    </dgm:pt>
    <dgm:pt modelId="{0F4CEA30-709D-4EC8-8080-7BB1C6CE1768}" type="parTrans" cxnId="{A9B77CF8-3CA9-49D1-AF92-65D5868AD133}">
      <dgm:prSet/>
      <dgm:spPr/>
      <dgm:t>
        <a:bodyPr/>
        <a:lstStyle/>
        <a:p>
          <a:endParaRPr lang="es-CO"/>
        </a:p>
      </dgm:t>
    </dgm:pt>
    <dgm:pt modelId="{E1109F84-2CF4-44E9-B4C0-566C06D682B4}" type="sibTrans" cxnId="{A9B77CF8-3CA9-49D1-AF92-65D5868AD133}">
      <dgm:prSet/>
      <dgm:spPr/>
      <dgm:t>
        <a:bodyPr/>
        <a:lstStyle/>
        <a:p>
          <a:endParaRPr lang="es-CO"/>
        </a:p>
      </dgm:t>
    </dgm:pt>
    <dgm:pt modelId="{687E3859-AA69-4DF1-9185-80A4E0B0E9D0}" type="pres">
      <dgm:prSet presAssocID="{973C42B8-3CB2-46D8-BDB7-0014AB9055ED}" presName="cycle" presStyleCnt="0">
        <dgm:presLayoutVars>
          <dgm:dir/>
          <dgm:resizeHandles val="exact"/>
        </dgm:presLayoutVars>
      </dgm:prSet>
      <dgm:spPr/>
    </dgm:pt>
    <dgm:pt modelId="{7BEB7F6B-8612-4E6C-804A-6B5125B6F2BB}" type="pres">
      <dgm:prSet presAssocID="{50B1B56E-E49F-4425-984D-8399ED4A2D73}" presName="node" presStyleLbl="node1" presStyleIdx="0" presStyleCnt="3" custScaleX="154923">
        <dgm:presLayoutVars>
          <dgm:bulletEnabled val="1"/>
        </dgm:presLayoutVars>
      </dgm:prSet>
      <dgm:spPr/>
    </dgm:pt>
    <dgm:pt modelId="{6C1E1808-91A0-4BE5-803C-A782538F0F4D}" type="pres">
      <dgm:prSet presAssocID="{DF8D8CA4-1D96-4DC1-B440-7471C6E73B75}" presName="sibTrans" presStyleLbl="sibTrans2D1" presStyleIdx="0" presStyleCnt="3"/>
      <dgm:spPr/>
    </dgm:pt>
    <dgm:pt modelId="{3DB5E81C-53D1-418E-BDEE-15F45E0097C4}" type="pres">
      <dgm:prSet presAssocID="{DF8D8CA4-1D96-4DC1-B440-7471C6E73B75}" presName="connectorText" presStyleLbl="sibTrans2D1" presStyleIdx="0" presStyleCnt="3"/>
      <dgm:spPr/>
    </dgm:pt>
    <dgm:pt modelId="{01B6DB99-C5BD-424A-B867-15C1EBBD3D28}" type="pres">
      <dgm:prSet presAssocID="{D642E3D4-F2FC-426F-8100-482F81A6F128}" presName="node" presStyleLbl="node1" presStyleIdx="1" presStyleCnt="3">
        <dgm:presLayoutVars>
          <dgm:bulletEnabled val="1"/>
        </dgm:presLayoutVars>
      </dgm:prSet>
      <dgm:spPr/>
    </dgm:pt>
    <dgm:pt modelId="{57E81FFF-CB66-4589-BB7F-0C402E7B0FBC}" type="pres">
      <dgm:prSet presAssocID="{ABCBF37D-ACBE-482C-A648-DF973F7ECE44}" presName="sibTrans" presStyleLbl="sibTrans2D1" presStyleIdx="1" presStyleCnt="3"/>
      <dgm:spPr/>
    </dgm:pt>
    <dgm:pt modelId="{3AC185E4-B99F-4721-A7B0-09FF2349BCFC}" type="pres">
      <dgm:prSet presAssocID="{ABCBF37D-ACBE-482C-A648-DF973F7ECE44}" presName="connectorText" presStyleLbl="sibTrans2D1" presStyleIdx="1" presStyleCnt="3"/>
      <dgm:spPr/>
    </dgm:pt>
    <dgm:pt modelId="{4804AC38-245C-452F-8D5F-8049F540D93E}" type="pres">
      <dgm:prSet presAssocID="{20F18516-A918-40BB-B96B-6C220520A8DD}" presName="node" presStyleLbl="node1" presStyleIdx="2" presStyleCnt="3" custScaleX="89130" custScaleY="83401">
        <dgm:presLayoutVars>
          <dgm:bulletEnabled val="1"/>
        </dgm:presLayoutVars>
      </dgm:prSet>
      <dgm:spPr/>
    </dgm:pt>
    <dgm:pt modelId="{4A70EA3E-0E0C-4B1C-81F7-620E814457D1}" type="pres">
      <dgm:prSet presAssocID="{E1109F84-2CF4-44E9-B4C0-566C06D682B4}" presName="sibTrans" presStyleLbl="sibTrans2D1" presStyleIdx="2" presStyleCnt="3"/>
      <dgm:spPr/>
    </dgm:pt>
    <dgm:pt modelId="{DD0C347C-1533-4A66-AF6D-67156748AE7C}" type="pres">
      <dgm:prSet presAssocID="{E1109F84-2CF4-44E9-B4C0-566C06D682B4}" presName="connectorText" presStyleLbl="sibTrans2D1" presStyleIdx="2" presStyleCnt="3"/>
      <dgm:spPr/>
    </dgm:pt>
  </dgm:ptLst>
  <dgm:cxnLst>
    <dgm:cxn modelId="{5197C602-7154-4AAE-97D6-5B8916A070AB}" type="presOf" srcId="{ABCBF37D-ACBE-482C-A648-DF973F7ECE44}" destId="{57E81FFF-CB66-4589-BB7F-0C402E7B0FBC}" srcOrd="0" destOrd="0" presId="urn:microsoft.com/office/officeart/2005/8/layout/cycle2"/>
    <dgm:cxn modelId="{45758905-A4CC-4B68-BAF3-97A344BB60FD}" type="presOf" srcId="{973C42B8-3CB2-46D8-BDB7-0014AB9055ED}" destId="{687E3859-AA69-4DF1-9185-80A4E0B0E9D0}" srcOrd="0" destOrd="0" presId="urn:microsoft.com/office/officeart/2005/8/layout/cycle2"/>
    <dgm:cxn modelId="{4CDE701A-9ED2-49A6-8D76-A72E4CC6BEB1}" srcId="{973C42B8-3CB2-46D8-BDB7-0014AB9055ED}" destId="{50B1B56E-E49F-4425-984D-8399ED4A2D73}" srcOrd="0" destOrd="0" parTransId="{A7E5F518-CD55-437C-A5A9-06DCA9F62CB7}" sibTransId="{DF8D8CA4-1D96-4DC1-B440-7471C6E73B75}"/>
    <dgm:cxn modelId="{2A405420-2BB2-4DDD-84B3-5C2E935C7D3C}" type="presOf" srcId="{E1109F84-2CF4-44E9-B4C0-566C06D682B4}" destId="{4A70EA3E-0E0C-4B1C-81F7-620E814457D1}" srcOrd="0" destOrd="0" presId="urn:microsoft.com/office/officeart/2005/8/layout/cycle2"/>
    <dgm:cxn modelId="{2E72593E-F6F6-4EF4-8F0E-18656C1A5090}" srcId="{973C42B8-3CB2-46D8-BDB7-0014AB9055ED}" destId="{D642E3D4-F2FC-426F-8100-482F81A6F128}" srcOrd="1" destOrd="0" parTransId="{3104E5B5-3CCC-4A57-9CFF-1350BB99F028}" sibTransId="{ABCBF37D-ACBE-482C-A648-DF973F7ECE44}"/>
    <dgm:cxn modelId="{86F4395E-EDEE-4092-8A31-568620E80462}" type="presOf" srcId="{50B1B56E-E49F-4425-984D-8399ED4A2D73}" destId="{7BEB7F6B-8612-4E6C-804A-6B5125B6F2BB}" srcOrd="0" destOrd="0" presId="urn:microsoft.com/office/officeart/2005/8/layout/cycle2"/>
    <dgm:cxn modelId="{B7B2D06E-5A15-4810-A2E8-AA2E6A934BE2}" type="presOf" srcId="{20F18516-A918-40BB-B96B-6C220520A8DD}" destId="{4804AC38-245C-452F-8D5F-8049F540D93E}" srcOrd="0" destOrd="0" presId="urn:microsoft.com/office/officeart/2005/8/layout/cycle2"/>
    <dgm:cxn modelId="{F421199F-3022-4E15-936E-7B07597E5165}" type="presOf" srcId="{ABCBF37D-ACBE-482C-A648-DF973F7ECE44}" destId="{3AC185E4-B99F-4721-A7B0-09FF2349BCFC}" srcOrd="1" destOrd="0" presId="urn:microsoft.com/office/officeart/2005/8/layout/cycle2"/>
    <dgm:cxn modelId="{807284B5-761D-485D-B8EB-E64FB84DA92F}" type="presOf" srcId="{DF8D8CA4-1D96-4DC1-B440-7471C6E73B75}" destId="{6C1E1808-91A0-4BE5-803C-A782538F0F4D}" srcOrd="0" destOrd="0" presId="urn:microsoft.com/office/officeart/2005/8/layout/cycle2"/>
    <dgm:cxn modelId="{A04AEDE3-03A6-4967-ABC6-E891D6A5EC95}" type="presOf" srcId="{D642E3D4-F2FC-426F-8100-482F81A6F128}" destId="{01B6DB99-C5BD-424A-B867-15C1EBBD3D28}" srcOrd="0" destOrd="0" presId="urn:microsoft.com/office/officeart/2005/8/layout/cycle2"/>
    <dgm:cxn modelId="{AB8C84EC-4E6A-4B2F-98C9-98245EADDFE6}" type="presOf" srcId="{E1109F84-2CF4-44E9-B4C0-566C06D682B4}" destId="{DD0C347C-1533-4A66-AF6D-67156748AE7C}" srcOrd="1" destOrd="0" presId="urn:microsoft.com/office/officeart/2005/8/layout/cycle2"/>
    <dgm:cxn modelId="{1D3F55ED-CBA5-45AA-A1B5-D02EE47E46E4}" type="presOf" srcId="{DF8D8CA4-1D96-4DC1-B440-7471C6E73B75}" destId="{3DB5E81C-53D1-418E-BDEE-15F45E0097C4}" srcOrd="1" destOrd="0" presId="urn:microsoft.com/office/officeart/2005/8/layout/cycle2"/>
    <dgm:cxn modelId="{A9B77CF8-3CA9-49D1-AF92-65D5868AD133}" srcId="{973C42B8-3CB2-46D8-BDB7-0014AB9055ED}" destId="{20F18516-A918-40BB-B96B-6C220520A8DD}" srcOrd="2" destOrd="0" parTransId="{0F4CEA30-709D-4EC8-8080-7BB1C6CE1768}" sibTransId="{E1109F84-2CF4-44E9-B4C0-566C06D682B4}"/>
    <dgm:cxn modelId="{768D47BE-7175-481A-A143-EE846F6A2B15}" type="presParOf" srcId="{687E3859-AA69-4DF1-9185-80A4E0B0E9D0}" destId="{7BEB7F6B-8612-4E6C-804A-6B5125B6F2BB}" srcOrd="0" destOrd="0" presId="urn:microsoft.com/office/officeart/2005/8/layout/cycle2"/>
    <dgm:cxn modelId="{2C3B5428-5708-44D4-BCE6-10A63F1BD1A2}" type="presParOf" srcId="{687E3859-AA69-4DF1-9185-80A4E0B0E9D0}" destId="{6C1E1808-91A0-4BE5-803C-A782538F0F4D}" srcOrd="1" destOrd="0" presId="urn:microsoft.com/office/officeart/2005/8/layout/cycle2"/>
    <dgm:cxn modelId="{0EF074FC-D9C9-4EA1-B90C-4523A9FF0C6C}" type="presParOf" srcId="{6C1E1808-91A0-4BE5-803C-A782538F0F4D}" destId="{3DB5E81C-53D1-418E-BDEE-15F45E0097C4}" srcOrd="0" destOrd="0" presId="urn:microsoft.com/office/officeart/2005/8/layout/cycle2"/>
    <dgm:cxn modelId="{3CC64FF1-9866-4568-BE87-37CEE17E6662}" type="presParOf" srcId="{687E3859-AA69-4DF1-9185-80A4E0B0E9D0}" destId="{01B6DB99-C5BD-424A-B867-15C1EBBD3D28}" srcOrd="2" destOrd="0" presId="urn:microsoft.com/office/officeart/2005/8/layout/cycle2"/>
    <dgm:cxn modelId="{AA4BFB68-1A3B-49DA-8E00-B39964501C7C}" type="presParOf" srcId="{687E3859-AA69-4DF1-9185-80A4E0B0E9D0}" destId="{57E81FFF-CB66-4589-BB7F-0C402E7B0FBC}" srcOrd="3" destOrd="0" presId="urn:microsoft.com/office/officeart/2005/8/layout/cycle2"/>
    <dgm:cxn modelId="{FD297CB4-3D5C-4C6D-92CA-489B2A149F55}" type="presParOf" srcId="{57E81FFF-CB66-4589-BB7F-0C402E7B0FBC}" destId="{3AC185E4-B99F-4721-A7B0-09FF2349BCFC}" srcOrd="0" destOrd="0" presId="urn:microsoft.com/office/officeart/2005/8/layout/cycle2"/>
    <dgm:cxn modelId="{C1742558-D1C1-496C-8F59-667028275C69}" type="presParOf" srcId="{687E3859-AA69-4DF1-9185-80A4E0B0E9D0}" destId="{4804AC38-245C-452F-8D5F-8049F540D93E}" srcOrd="4" destOrd="0" presId="urn:microsoft.com/office/officeart/2005/8/layout/cycle2"/>
    <dgm:cxn modelId="{C3B9B1E8-7EA1-4488-A266-6710C2F11DF1}" type="presParOf" srcId="{687E3859-AA69-4DF1-9185-80A4E0B0E9D0}" destId="{4A70EA3E-0E0C-4B1C-81F7-620E814457D1}" srcOrd="5" destOrd="0" presId="urn:microsoft.com/office/officeart/2005/8/layout/cycle2"/>
    <dgm:cxn modelId="{FD7678C2-8F1B-4C29-83F5-D0CFC37B94A4}" type="presParOf" srcId="{4A70EA3E-0E0C-4B1C-81F7-620E814457D1}" destId="{DD0C347C-1533-4A66-AF6D-67156748AE7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7DB7D88-C73B-43A6-BFE5-DFEADB4FA37B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2E94A2B7-6A5F-4491-A2E0-357A3C53951A}">
      <dgm:prSet phldrT="[Texto]" custT="1"/>
      <dgm:spPr/>
      <dgm:t>
        <a:bodyPr/>
        <a:lstStyle/>
        <a:p>
          <a:r>
            <a:rPr lang="es-CO" sz="1400" dirty="0"/>
            <a:t>Resistencia a ampicilina , antibiótico en el que </a:t>
          </a:r>
          <a:r>
            <a:rPr lang="es-CO" sz="1400" i="1" dirty="0"/>
            <a:t>P. fluorescens</a:t>
          </a:r>
          <a:r>
            <a:rPr lang="es-CO" sz="1400" dirty="0"/>
            <a:t> no es sensible.</a:t>
          </a:r>
        </a:p>
      </dgm:t>
    </dgm:pt>
    <dgm:pt modelId="{6FC958E4-2D6B-4264-81E1-44BAF659C9BC}" type="parTrans" cxnId="{C6E9564D-F5F7-44BF-99D4-2102D17D3524}">
      <dgm:prSet/>
      <dgm:spPr/>
      <dgm:t>
        <a:bodyPr/>
        <a:lstStyle/>
        <a:p>
          <a:endParaRPr lang="es-CO"/>
        </a:p>
      </dgm:t>
    </dgm:pt>
    <dgm:pt modelId="{4A49AE83-45B5-4C3D-8F82-C2C47C86D105}" type="sibTrans" cxnId="{C6E9564D-F5F7-44BF-99D4-2102D17D3524}">
      <dgm:prSet/>
      <dgm:spPr/>
      <dgm:t>
        <a:bodyPr/>
        <a:lstStyle/>
        <a:p>
          <a:endParaRPr lang="es-CO"/>
        </a:p>
      </dgm:t>
    </dgm:pt>
    <dgm:pt modelId="{3D754545-36FA-4662-88AF-0710E3E12E66}">
      <dgm:prSet phldrT="[Texto]" custT="1"/>
      <dgm:spPr/>
      <dgm:t>
        <a:bodyPr/>
        <a:lstStyle/>
        <a:p>
          <a:r>
            <a:rPr lang="es-CO" sz="1400" dirty="0"/>
            <a:t>Valencia et al. (2005): Producción de sideróforos relacionado sensibilidad a antibióticos como: cloranfenicol, tetraciclina, eritromicina.</a:t>
          </a:r>
        </a:p>
      </dgm:t>
    </dgm:pt>
    <dgm:pt modelId="{165744C6-557A-4DB1-BF24-002FF0D3A034}" type="parTrans" cxnId="{B5018F5B-5B38-4D6B-85A1-C88F5AD97E8D}">
      <dgm:prSet/>
      <dgm:spPr/>
      <dgm:t>
        <a:bodyPr/>
        <a:lstStyle/>
        <a:p>
          <a:endParaRPr lang="es-CO"/>
        </a:p>
      </dgm:t>
    </dgm:pt>
    <dgm:pt modelId="{0946B575-FC58-4869-AB3D-B6F37143C835}" type="sibTrans" cxnId="{B5018F5B-5B38-4D6B-85A1-C88F5AD97E8D}">
      <dgm:prSet/>
      <dgm:spPr/>
      <dgm:t>
        <a:bodyPr/>
        <a:lstStyle/>
        <a:p>
          <a:endParaRPr lang="es-CO"/>
        </a:p>
      </dgm:t>
    </dgm:pt>
    <dgm:pt modelId="{FFDEC758-EEB0-402B-8CDF-1565E5055B4E}">
      <dgm:prSet custT="1"/>
      <dgm:spPr/>
      <dgm:t>
        <a:bodyPr/>
        <a:lstStyle/>
        <a:p>
          <a:r>
            <a:rPr lang="es-CO" sz="1400" dirty="0"/>
            <a:t>Compatible con </a:t>
          </a:r>
          <a:r>
            <a:rPr lang="es-CO" sz="1400" i="1" dirty="0"/>
            <a:t>Escherichia coli</a:t>
          </a:r>
          <a:r>
            <a:rPr lang="es-CO" sz="1400" dirty="0"/>
            <a:t> y </a:t>
          </a:r>
          <a:r>
            <a:rPr lang="es-CO" sz="1400" i="1" dirty="0"/>
            <a:t>Pseudomonas </a:t>
          </a:r>
          <a:r>
            <a:rPr lang="es-CO" sz="1400" dirty="0"/>
            <a:t>sp. (Pemberton &amp; Penfold, 1993).</a:t>
          </a:r>
        </a:p>
      </dgm:t>
    </dgm:pt>
    <dgm:pt modelId="{F9A852C6-29FD-4E07-8E91-C87C10922072}" type="parTrans" cxnId="{23E78498-2B55-44BA-9B68-CDB915D06908}">
      <dgm:prSet/>
      <dgm:spPr/>
      <dgm:t>
        <a:bodyPr/>
        <a:lstStyle/>
        <a:p>
          <a:endParaRPr lang="es-CO"/>
        </a:p>
      </dgm:t>
    </dgm:pt>
    <dgm:pt modelId="{70424F89-361E-410E-A5F0-0622BD618F6C}" type="sibTrans" cxnId="{23E78498-2B55-44BA-9B68-CDB915D06908}">
      <dgm:prSet/>
      <dgm:spPr/>
      <dgm:t>
        <a:bodyPr/>
        <a:lstStyle/>
        <a:p>
          <a:endParaRPr lang="es-CO"/>
        </a:p>
      </dgm:t>
    </dgm:pt>
    <dgm:pt modelId="{90AF2D71-45FB-4B57-9A51-78A24A4CE836}">
      <dgm:prSet custT="1"/>
      <dgm:spPr/>
      <dgm:t>
        <a:bodyPr/>
        <a:lstStyle/>
        <a:p>
          <a:r>
            <a:rPr lang="es-CO" sz="1400" dirty="0"/>
            <a:t>Sitio de clonación múltiple (compatible con ensamblaje RFC10 ), tamaño pequeño, número de copias intermedio a alto (500 de copias de ADN).</a:t>
          </a:r>
        </a:p>
      </dgm:t>
    </dgm:pt>
    <dgm:pt modelId="{B9489E2E-4AAD-4E16-8CAB-C1C85413FA1C}" type="parTrans" cxnId="{82EA36EA-79E2-45BF-A95F-98BCBD47BC50}">
      <dgm:prSet/>
      <dgm:spPr/>
      <dgm:t>
        <a:bodyPr/>
        <a:lstStyle/>
        <a:p>
          <a:endParaRPr lang="es-CO"/>
        </a:p>
      </dgm:t>
    </dgm:pt>
    <dgm:pt modelId="{7FAE045E-D1EB-497C-BAE4-7467B8AC58AE}" type="sibTrans" cxnId="{82EA36EA-79E2-45BF-A95F-98BCBD47BC50}">
      <dgm:prSet/>
      <dgm:spPr/>
      <dgm:t>
        <a:bodyPr/>
        <a:lstStyle/>
        <a:p>
          <a:endParaRPr lang="es-CO"/>
        </a:p>
      </dgm:t>
    </dgm:pt>
    <dgm:pt modelId="{C8F13485-8FC9-44C7-BBD4-5493233B6545}" type="pres">
      <dgm:prSet presAssocID="{27DB7D88-C73B-43A6-BFE5-DFEADB4FA37B}" presName="outerComposite" presStyleCnt="0">
        <dgm:presLayoutVars>
          <dgm:chMax val="5"/>
          <dgm:dir/>
          <dgm:resizeHandles val="exact"/>
        </dgm:presLayoutVars>
      </dgm:prSet>
      <dgm:spPr/>
    </dgm:pt>
    <dgm:pt modelId="{7078B2E7-E164-4A78-9213-F36413B0560C}" type="pres">
      <dgm:prSet presAssocID="{27DB7D88-C73B-43A6-BFE5-DFEADB4FA37B}" presName="dummyMaxCanvas" presStyleCnt="0">
        <dgm:presLayoutVars/>
      </dgm:prSet>
      <dgm:spPr/>
    </dgm:pt>
    <dgm:pt modelId="{8DE4485E-C6C2-4CA1-8A0B-B2A651AF7F39}" type="pres">
      <dgm:prSet presAssocID="{27DB7D88-C73B-43A6-BFE5-DFEADB4FA37B}" presName="FourNodes_1" presStyleLbl="node1" presStyleIdx="0" presStyleCnt="4">
        <dgm:presLayoutVars>
          <dgm:bulletEnabled val="1"/>
        </dgm:presLayoutVars>
      </dgm:prSet>
      <dgm:spPr/>
    </dgm:pt>
    <dgm:pt modelId="{FC8BFFA9-B621-4168-85D6-786123D6EEF5}" type="pres">
      <dgm:prSet presAssocID="{27DB7D88-C73B-43A6-BFE5-DFEADB4FA37B}" presName="FourNodes_2" presStyleLbl="node1" presStyleIdx="1" presStyleCnt="4">
        <dgm:presLayoutVars>
          <dgm:bulletEnabled val="1"/>
        </dgm:presLayoutVars>
      </dgm:prSet>
      <dgm:spPr/>
    </dgm:pt>
    <dgm:pt modelId="{E86C1DDD-A8AF-4139-A919-96B57E812621}" type="pres">
      <dgm:prSet presAssocID="{27DB7D88-C73B-43A6-BFE5-DFEADB4FA37B}" presName="FourNodes_3" presStyleLbl="node1" presStyleIdx="2" presStyleCnt="4">
        <dgm:presLayoutVars>
          <dgm:bulletEnabled val="1"/>
        </dgm:presLayoutVars>
      </dgm:prSet>
      <dgm:spPr/>
    </dgm:pt>
    <dgm:pt modelId="{94A361B1-8FE0-4EB7-ADEE-B834820463F5}" type="pres">
      <dgm:prSet presAssocID="{27DB7D88-C73B-43A6-BFE5-DFEADB4FA37B}" presName="FourNodes_4" presStyleLbl="node1" presStyleIdx="3" presStyleCnt="4" custScaleX="103060" custScaleY="103087" custLinFactNeighborX="-483" custLinFactNeighborY="26315">
        <dgm:presLayoutVars>
          <dgm:bulletEnabled val="1"/>
        </dgm:presLayoutVars>
      </dgm:prSet>
      <dgm:spPr/>
    </dgm:pt>
    <dgm:pt modelId="{F7DB8F89-9BEC-4B82-90A3-081D8C13A619}" type="pres">
      <dgm:prSet presAssocID="{27DB7D88-C73B-43A6-BFE5-DFEADB4FA37B}" presName="FourConn_1-2" presStyleLbl="fgAccFollowNode1" presStyleIdx="0" presStyleCnt="3">
        <dgm:presLayoutVars>
          <dgm:bulletEnabled val="1"/>
        </dgm:presLayoutVars>
      </dgm:prSet>
      <dgm:spPr/>
    </dgm:pt>
    <dgm:pt modelId="{2793FB6A-C724-4AF6-8AF0-91633C069093}" type="pres">
      <dgm:prSet presAssocID="{27DB7D88-C73B-43A6-BFE5-DFEADB4FA37B}" presName="FourConn_2-3" presStyleLbl="fgAccFollowNode1" presStyleIdx="1" presStyleCnt="3">
        <dgm:presLayoutVars>
          <dgm:bulletEnabled val="1"/>
        </dgm:presLayoutVars>
      </dgm:prSet>
      <dgm:spPr/>
    </dgm:pt>
    <dgm:pt modelId="{9AF4CB35-D828-4205-9AED-29831D461905}" type="pres">
      <dgm:prSet presAssocID="{27DB7D88-C73B-43A6-BFE5-DFEADB4FA37B}" presName="FourConn_3-4" presStyleLbl="fgAccFollowNode1" presStyleIdx="2" presStyleCnt="3">
        <dgm:presLayoutVars>
          <dgm:bulletEnabled val="1"/>
        </dgm:presLayoutVars>
      </dgm:prSet>
      <dgm:spPr/>
    </dgm:pt>
    <dgm:pt modelId="{3F1827C3-7886-432C-8CDD-92C39AC8DBD9}" type="pres">
      <dgm:prSet presAssocID="{27DB7D88-C73B-43A6-BFE5-DFEADB4FA37B}" presName="FourNodes_1_text" presStyleLbl="node1" presStyleIdx="3" presStyleCnt="4">
        <dgm:presLayoutVars>
          <dgm:bulletEnabled val="1"/>
        </dgm:presLayoutVars>
      </dgm:prSet>
      <dgm:spPr/>
    </dgm:pt>
    <dgm:pt modelId="{EBF2B5AB-0401-4BC6-BBE5-6E2C9B024CB2}" type="pres">
      <dgm:prSet presAssocID="{27DB7D88-C73B-43A6-BFE5-DFEADB4FA37B}" presName="FourNodes_2_text" presStyleLbl="node1" presStyleIdx="3" presStyleCnt="4">
        <dgm:presLayoutVars>
          <dgm:bulletEnabled val="1"/>
        </dgm:presLayoutVars>
      </dgm:prSet>
      <dgm:spPr/>
    </dgm:pt>
    <dgm:pt modelId="{55298624-2D75-4497-A4F4-0F7DE3870160}" type="pres">
      <dgm:prSet presAssocID="{27DB7D88-C73B-43A6-BFE5-DFEADB4FA37B}" presName="FourNodes_3_text" presStyleLbl="node1" presStyleIdx="3" presStyleCnt="4">
        <dgm:presLayoutVars>
          <dgm:bulletEnabled val="1"/>
        </dgm:presLayoutVars>
      </dgm:prSet>
      <dgm:spPr/>
    </dgm:pt>
    <dgm:pt modelId="{023D9232-F9C5-4D2E-8AD1-F37A5555FCCE}" type="pres">
      <dgm:prSet presAssocID="{27DB7D88-C73B-43A6-BFE5-DFEADB4FA37B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F2BC1707-9F19-495E-9487-DAF6C7E902B8}" type="presOf" srcId="{4A49AE83-45B5-4C3D-8F82-C2C47C86D105}" destId="{9AF4CB35-D828-4205-9AED-29831D461905}" srcOrd="0" destOrd="0" presId="urn:microsoft.com/office/officeart/2005/8/layout/vProcess5"/>
    <dgm:cxn modelId="{F1826828-7E4F-4994-809A-CA51EC61E4B5}" type="presOf" srcId="{27DB7D88-C73B-43A6-BFE5-DFEADB4FA37B}" destId="{C8F13485-8FC9-44C7-BBD4-5493233B6545}" srcOrd="0" destOrd="0" presId="urn:microsoft.com/office/officeart/2005/8/layout/vProcess5"/>
    <dgm:cxn modelId="{B5018F5B-5B38-4D6B-85A1-C88F5AD97E8D}" srcId="{27DB7D88-C73B-43A6-BFE5-DFEADB4FA37B}" destId="{3D754545-36FA-4662-88AF-0710E3E12E66}" srcOrd="3" destOrd="0" parTransId="{165744C6-557A-4DB1-BF24-002FF0D3A034}" sibTransId="{0946B575-FC58-4869-AB3D-B6F37143C835}"/>
    <dgm:cxn modelId="{FAC33D48-44CC-4C3F-A588-1CC4B6C43BEA}" type="presOf" srcId="{7FAE045E-D1EB-497C-BAE4-7467B8AC58AE}" destId="{F7DB8F89-9BEC-4B82-90A3-081D8C13A619}" srcOrd="0" destOrd="0" presId="urn:microsoft.com/office/officeart/2005/8/layout/vProcess5"/>
    <dgm:cxn modelId="{5D72E46C-9764-4217-95E0-EAF2A0B60FB7}" type="presOf" srcId="{FFDEC758-EEB0-402B-8CDF-1565E5055B4E}" destId="{FC8BFFA9-B621-4168-85D6-786123D6EEF5}" srcOrd="0" destOrd="0" presId="urn:microsoft.com/office/officeart/2005/8/layout/vProcess5"/>
    <dgm:cxn modelId="{C6E9564D-F5F7-44BF-99D4-2102D17D3524}" srcId="{27DB7D88-C73B-43A6-BFE5-DFEADB4FA37B}" destId="{2E94A2B7-6A5F-4491-A2E0-357A3C53951A}" srcOrd="2" destOrd="0" parTransId="{6FC958E4-2D6B-4264-81E1-44BAF659C9BC}" sibTransId="{4A49AE83-45B5-4C3D-8F82-C2C47C86D105}"/>
    <dgm:cxn modelId="{6F44CE50-2ECE-43C7-9BCC-8CBC329A838B}" type="presOf" srcId="{3D754545-36FA-4662-88AF-0710E3E12E66}" destId="{023D9232-F9C5-4D2E-8AD1-F37A5555FCCE}" srcOrd="1" destOrd="0" presId="urn:microsoft.com/office/officeart/2005/8/layout/vProcess5"/>
    <dgm:cxn modelId="{23E78498-2B55-44BA-9B68-CDB915D06908}" srcId="{27DB7D88-C73B-43A6-BFE5-DFEADB4FA37B}" destId="{FFDEC758-EEB0-402B-8CDF-1565E5055B4E}" srcOrd="1" destOrd="0" parTransId="{F9A852C6-29FD-4E07-8E91-C87C10922072}" sibTransId="{70424F89-361E-410E-A5F0-0622BD618F6C}"/>
    <dgm:cxn modelId="{1C9A479F-8A00-49FC-9EFB-024FF0CE6782}" type="presOf" srcId="{2E94A2B7-6A5F-4491-A2E0-357A3C53951A}" destId="{55298624-2D75-4497-A4F4-0F7DE3870160}" srcOrd="1" destOrd="0" presId="urn:microsoft.com/office/officeart/2005/8/layout/vProcess5"/>
    <dgm:cxn modelId="{20C247AF-94E1-4E63-A3A1-DF6D4D5A2663}" type="presOf" srcId="{70424F89-361E-410E-A5F0-0622BD618F6C}" destId="{2793FB6A-C724-4AF6-8AF0-91633C069093}" srcOrd="0" destOrd="0" presId="urn:microsoft.com/office/officeart/2005/8/layout/vProcess5"/>
    <dgm:cxn modelId="{1621B6B2-E6FF-42CC-835D-98670A3281FB}" type="presOf" srcId="{2E94A2B7-6A5F-4491-A2E0-357A3C53951A}" destId="{E86C1DDD-A8AF-4139-A919-96B57E812621}" srcOrd="0" destOrd="0" presId="urn:microsoft.com/office/officeart/2005/8/layout/vProcess5"/>
    <dgm:cxn modelId="{AB79EDB7-F722-4953-8A06-587AD9649F98}" type="presOf" srcId="{90AF2D71-45FB-4B57-9A51-78A24A4CE836}" destId="{8DE4485E-C6C2-4CA1-8A0B-B2A651AF7F39}" srcOrd="0" destOrd="0" presId="urn:microsoft.com/office/officeart/2005/8/layout/vProcess5"/>
    <dgm:cxn modelId="{270ABEDC-E431-47FD-BB68-077B23FF81D0}" type="presOf" srcId="{FFDEC758-EEB0-402B-8CDF-1565E5055B4E}" destId="{EBF2B5AB-0401-4BC6-BBE5-6E2C9B024CB2}" srcOrd="1" destOrd="0" presId="urn:microsoft.com/office/officeart/2005/8/layout/vProcess5"/>
    <dgm:cxn modelId="{82EA36EA-79E2-45BF-A95F-98BCBD47BC50}" srcId="{27DB7D88-C73B-43A6-BFE5-DFEADB4FA37B}" destId="{90AF2D71-45FB-4B57-9A51-78A24A4CE836}" srcOrd="0" destOrd="0" parTransId="{B9489E2E-4AAD-4E16-8CAB-C1C85413FA1C}" sibTransId="{7FAE045E-D1EB-497C-BAE4-7467B8AC58AE}"/>
    <dgm:cxn modelId="{A6B6A8ED-A1AE-44F6-95A0-80AE2CA01C45}" type="presOf" srcId="{3D754545-36FA-4662-88AF-0710E3E12E66}" destId="{94A361B1-8FE0-4EB7-ADEE-B834820463F5}" srcOrd="0" destOrd="0" presId="urn:microsoft.com/office/officeart/2005/8/layout/vProcess5"/>
    <dgm:cxn modelId="{9E3C60F5-0745-4C9E-8986-B7C45D20C059}" type="presOf" srcId="{90AF2D71-45FB-4B57-9A51-78A24A4CE836}" destId="{3F1827C3-7886-432C-8CDD-92C39AC8DBD9}" srcOrd="1" destOrd="0" presId="urn:microsoft.com/office/officeart/2005/8/layout/vProcess5"/>
    <dgm:cxn modelId="{FB77FD70-94D9-4198-85AC-8916A7E00134}" type="presParOf" srcId="{C8F13485-8FC9-44C7-BBD4-5493233B6545}" destId="{7078B2E7-E164-4A78-9213-F36413B0560C}" srcOrd="0" destOrd="0" presId="urn:microsoft.com/office/officeart/2005/8/layout/vProcess5"/>
    <dgm:cxn modelId="{21A8AC49-07AD-4FDF-BF21-1D969543F859}" type="presParOf" srcId="{C8F13485-8FC9-44C7-BBD4-5493233B6545}" destId="{8DE4485E-C6C2-4CA1-8A0B-B2A651AF7F39}" srcOrd="1" destOrd="0" presId="urn:microsoft.com/office/officeart/2005/8/layout/vProcess5"/>
    <dgm:cxn modelId="{35BA590B-F035-4152-A4CC-F16C9EC59F17}" type="presParOf" srcId="{C8F13485-8FC9-44C7-BBD4-5493233B6545}" destId="{FC8BFFA9-B621-4168-85D6-786123D6EEF5}" srcOrd="2" destOrd="0" presId="urn:microsoft.com/office/officeart/2005/8/layout/vProcess5"/>
    <dgm:cxn modelId="{78B02766-72C0-4DDD-B737-0E74D4601F79}" type="presParOf" srcId="{C8F13485-8FC9-44C7-BBD4-5493233B6545}" destId="{E86C1DDD-A8AF-4139-A919-96B57E812621}" srcOrd="3" destOrd="0" presId="urn:microsoft.com/office/officeart/2005/8/layout/vProcess5"/>
    <dgm:cxn modelId="{AA259881-A430-4FDC-B1C1-A62D8BC2A0FB}" type="presParOf" srcId="{C8F13485-8FC9-44C7-BBD4-5493233B6545}" destId="{94A361B1-8FE0-4EB7-ADEE-B834820463F5}" srcOrd="4" destOrd="0" presId="urn:microsoft.com/office/officeart/2005/8/layout/vProcess5"/>
    <dgm:cxn modelId="{3DBAB735-99C5-43A4-A3B8-F99684AF7091}" type="presParOf" srcId="{C8F13485-8FC9-44C7-BBD4-5493233B6545}" destId="{F7DB8F89-9BEC-4B82-90A3-081D8C13A619}" srcOrd="5" destOrd="0" presId="urn:microsoft.com/office/officeart/2005/8/layout/vProcess5"/>
    <dgm:cxn modelId="{6912EA8E-4ECA-49F9-AC4C-8271B4A927EE}" type="presParOf" srcId="{C8F13485-8FC9-44C7-BBD4-5493233B6545}" destId="{2793FB6A-C724-4AF6-8AF0-91633C069093}" srcOrd="6" destOrd="0" presId="urn:microsoft.com/office/officeart/2005/8/layout/vProcess5"/>
    <dgm:cxn modelId="{6724626C-3CF9-4EB7-A57C-7B6226F412B1}" type="presParOf" srcId="{C8F13485-8FC9-44C7-BBD4-5493233B6545}" destId="{9AF4CB35-D828-4205-9AED-29831D461905}" srcOrd="7" destOrd="0" presId="urn:microsoft.com/office/officeart/2005/8/layout/vProcess5"/>
    <dgm:cxn modelId="{98DB7860-098F-4635-BDB6-D0CF323D70A5}" type="presParOf" srcId="{C8F13485-8FC9-44C7-BBD4-5493233B6545}" destId="{3F1827C3-7886-432C-8CDD-92C39AC8DBD9}" srcOrd="8" destOrd="0" presId="urn:microsoft.com/office/officeart/2005/8/layout/vProcess5"/>
    <dgm:cxn modelId="{FF657FAF-60FF-426F-8FB2-838CA030D299}" type="presParOf" srcId="{C8F13485-8FC9-44C7-BBD4-5493233B6545}" destId="{EBF2B5AB-0401-4BC6-BBE5-6E2C9B024CB2}" srcOrd="9" destOrd="0" presId="urn:microsoft.com/office/officeart/2005/8/layout/vProcess5"/>
    <dgm:cxn modelId="{08E0526A-1A61-4470-AE65-5F88A39ED898}" type="presParOf" srcId="{C8F13485-8FC9-44C7-BBD4-5493233B6545}" destId="{55298624-2D75-4497-A4F4-0F7DE3870160}" srcOrd="10" destOrd="0" presId="urn:microsoft.com/office/officeart/2005/8/layout/vProcess5"/>
    <dgm:cxn modelId="{BBC01CC2-2ED4-46C6-AAFF-B09479E2CD27}" type="presParOf" srcId="{C8F13485-8FC9-44C7-BBD4-5493233B6545}" destId="{023D9232-F9C5-4D2E-8AD1-F37A5555FCC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143C8-314D-4DB1-83CD-9E9FA3A96C04}">
      <dsp:nvSpPr>
        <dsp:cNvPr id="0" name=""/>
        <dsp:cNvSpPr/>
      </dsp:nvSpPr>
      <dsp:spPr>
        <a:xfrm>
          <a:off x="551869" y="154954"/>
          <a:ext cx="1453751" cy="565281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/>
            <a:t>Segundo producto mas importante</a:t>
          </a:r>
        </a:p>
      </dsp:txBody>
      <dsp:txXfrm>
        <a:off x="568426" y="171511"/>
        <a:ext cx="1420637" cy="532167"/>
      </dsp:txXfrm>
    </dsp:sp>
    <dsp:sp modelId="{7870931F-CE81-4659-B366-E7D2DEECF177}">
      <dsp:nvSpPr>
        <dsp:cNvPr id="0" name=""/>
        <dsp:cNvSpPr/>
      </dsp:nvSpPr>
      <dsp:spPr>
        <a:xfrm>
          <a:off x="2759638" y="123468"/>
          <a:ext cx="1732182" cy="565281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/>
            <a:t>Generación de recursos</a:t>
          </a:r>
        </a:p>
      </dsp:txBody>
      <dsp:txXfrm>
        <a:off x="2776195" y="140025"/>
        <a:ext cx="1699068" cy="532167"/>
      </dsp:txXfrm>
    </dsp:sp>
    <dsp:sp modelId="{5B6FCAE4-6789-4408-BD8F-8129F59C3E62}">
      <dsp:nvSpPr>
        <dsp:cNvPr id="0" name=""/>
        <dsp:cNvSpPr/>
      </dsp:nvSpPr>
      <dsp:spPr>
        <a:xfrm>
          <a:off x="2542263" y="2402445"/>
          <a:ext cx="423960" cy="423960"/>
        </a:xfrm>
        <a:prstGeom prst="triangle">
          <a:avLst/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956A1E-809F-4BBF-A483-DBF75C3EB98D}">
      <dsp:nvSpPr>
        <dsp:cNvPr id="0" name=""/>
        <dsp:cNvSpPr/>
      </dsp:nvSpPr>
      <dsp:spPr>
        <a:xfrm rot="21298018">
          <a:off x="935820" y="2241304"/>
          <a:ext cx="3636846" cy="139129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D27839-FAB9-440A-B6D5-5E3D0CBC2794}">
      <dsp:nvSpPr>
        <dsp:cNvPr id="0" name=""/>
        <dsp:cNvSpPr/>
      </dsp:nvSpPr>
      <dsp:spPr>
        <a:xfrm>
          <a:off x="800792" y="1155976"/>
          <a:ext cx="1518343" cy="1090372"/>
        </a:xfrm>
        <a:prstGeom prst="roundRect">
          <a:avLst/>
        </a:prstGeom>
        <a:blipFill rotWithShape="0">
          <a:blip xmlns:r="http://schemas.openxmlformats.org/officeDocument/2006/relationships" r:embed="rId1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kern="1200" dirty="0">
            <a:solidFill>
              <a:schemeClr val="tx1"/>
            </a:solidFill>
          </a:endParaRPr>
        </a:p>
      </dsp:txBody>
      <dsp:txXfrm>
        <a:off x="854020" y="1209204"/>
        <a:ext cx="1411887" cy="983916"/>
      </dsp:txXfrm>
    </dsp:sp>
    <dsp:sp modelId="{1A48691F-5D2D-4614-80DF-7418A68B601F}">
      <dsp:nvSpPr>
        <dsp:cNvPr id="0" name=""/>
        <dsp:cNvSpPr/>
      </dsp:nvSpPr>
      <dsp:spPr>
        <a:xfrm>
          <a:off x="2611214" y="860931"/>
          <a:ext cx="1755788" cy="1172377"/>
        </a:xfrm>
        <a:prstGeom prst="roundRect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000" kern="1200" dirty="0">
            <a:solidFill>
              <a:schemeClr val="tx1"/>
            </a:solidFill>
          </a:endParaRPr>
        </a:p>
      </dsp:txBody>
      <dsp:txXfrm>
        <a:off x="2668445" y="918162"/>
        <a:ext cx="1641326" cy="1057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5D9994-79A8-42DB-9E51-8AA8C16E2B07}">
      <dsp:nvSpPr>
        <dsp:cNvPr id="0" name=""/>
        <dsp:cNvSpPr/>
      </dsp:nvSpPr>
      <dsp:spPr>
        <a:xfrm>
          <a:off x="0" y="566280"/>
          <a:ext cx="4094922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D738E1-36A0-410B-BF3B-02B469583653}">
      <dsp:nvSpPr>
        <dsp:cNvPr id="0" name=""/>
        <dsp:cNvSpPr/>
      </dsp:nvSpPr>
      <dsp:spPr>
        <a:xfrm>
          <a:off x="204746" y="64440"/>
          <a:ext cx="2866445" cy="1003680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345" tIns="0" rIns="10834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chemeClr val="tx1"/>
              </a:solidFill>
            </a:rPr>
            <a:t>Principales contribuyentes económicos del Ecuador</a:t>
          </a:r>
        </a:p>
      </dsp:txBody>
      <dsp:txXfrm>
        <a:off x="253742" y="113436"/>
        <a:ext cx="2768453" cy="905688"/>
      </dsp:txXfrm>
    </dsp:sp>
    <dsp:sp modelId="{5856EE9A-9877-4C86-B1EB-9ED2C10FA05E}">
      <dsp:nvSpPr>
        <dsp:cNvPr id="0" name=""/>
        <dsp:cNvSpPr/>
      </dsp:nvSpPr>
      <dsp:spPr>
        <a:xfrm>
          <a:off x="0" y="2108520"/>
          <a:ext cx="4094922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A8AF7-D580-4B24-A5C8-65081D400A9C}">
      <dsp:nvSpPr>
        <dsp:cNvPr id="0" name=""/>
        <dsp:cNvSpPr/>
      </dsp:nvSpPr>
      <dsp:spPr>
        <a:xfrm>
          <a:off x="204746" y="1606680"/>
          <a:ext cx="2866445" cy="100368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345" tIns="0" rIns="10834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chemeClr val="tx1"/>
              </a:solidFill>
            </a:rPr>
            <a:t>Generan actividad comercial significativa y gran cantidad de empleos</a:t>
          </a:r>
          <a:r>
            <a:rPr lang="es-CO" sz="1600" kern="1200" dirty="0"/>
            <a:t> </a:t>
          </a:r>
        </a:p>
      </dsp:txBody>
      <dsp:txXfrm>
        <a:off x="253742" y="1655676"/>
        <a:ext cx="2768453" cy="905688"/>
      </dsp:txXfrm>
    </dsp:sp>
    <dsp:sp modelId="{B93B2BC4-2280-4724-872B-BA92D16A8306}">
      <dsp:nvSpPr>
        <dsp:cNvPr id="0" name=""/>
        <dsp:cNvSpPr/>
      </dsp:nvSpPr>
      <dsp:spPr>
        <a:xfrm>
          <a:off x="0" y="3650760"/>
          <a:ext cx="4094922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3F7EC-6032-4040-87E2-732B3E919500}">
      <dsp:nvSpPr>
        <dsp:cNvPr id="0" name=""/>
        <dsp:cNvSpPr/>
      </dsp:nvSpPr>
      <dsp:spPr>
        <a:xfrm>
          <a:off x="204746" y="3148920"/>
          <a:ext cx="2866445" cy="100368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345" tIns="0" rIns="10834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chemeClr val="tx1"/>
              </a:solidFill>
            </a:rPr>
            <a:t>Sistema de producción, cosecha y comercialización que se lleva a lo largo del año. </a:t>
          </a:r>
        </a:p>
      </dsp:txBody>
      <dsp:txXfrm>
        <a:off x="253742" y="3197916"/>
        <a:ext cx="2768453" cy="9056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45185-BA77-4F7F-B114-A80B1BD49952}">
      <dsp:nvSpPr>
        <dsp:cNvPr id="0" name=""/>
        <dsp:cNvSpPr/>
      </dsp:nvSpPr>
      <dsp:spPr>
        <a:xfrm>
          <a:off x="947426" y="0"/>
          <a:ext cx="1379051" cy="137926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FE384D-90A1-4A11-8BB5-C55A51056E38}">
      <dsp:nvSpPr>
        <dsp:cNvPr id="0" name=""/>
        <dsp:cNvSpPr/>
      </dsp:nvSpPr>
      <dsp:spPr>
        <a:xfrm>
          <a:off x="1101393" y="518374"/>
          <a:ext cx="1068009" cy="342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/>
            <a:t>Reemplazo</a:t>
          </a:r>
        </a:p>
      </dsp:txBody>
      <dsp:txXfrm>
        <a:off x="1101393" y="518374"/>
        <a:ext cx="1068009" cy="342225"/>
      </dsp:txXfrm>
    </dsp:sp>
    <dsp:sp modelId="{2E48ECF2-9E7C-4D61-A40C-DA14C63C097D}">
      <dsp:nvSpPr>
        <dsp:cNvPr id="0" name=""/>
        <dsp:cNvSpPr/>
      </dsp:nvSpPr>
      <dsp:spPr>
        <a:xfrm>
          <a:off x="564399" y="792487"/>
          <a:ext cx="1379051" cy="137926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23BF80-75E2-49C6-8470-FE1DE6288638}">
      <dsp:nvSpPr>
        <dsp:cNvPr id="0" name=""/>
        <dsp:cNvSpPr/>
      </dsp:nvSpPr>
      <dsp:spPr>
        <a:xfrm>
          <a:off x="870769" y="1295027"/>
          <a:ext cx="766312" cy="383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 dirty="0"/>
            <a:t>Gros Michel</a:t>
          </a:r>
        </a:p>
      </dsp:txBody>
      <dsp:txXfrm>
        <a:off x="870769" y="1295027"/>
        <a:ext cx="766312" cy="383064"/>
      </dsp:txXfrm>
    </dsp:sp>
    <dsp:sp modelId="{6D6AD1B3-6C23-421A-8EE1-D34328A17FC3}">
      <dsp:nvSpPr>
        <dsp:cNvPr id="0" name=""/>
        <dsp:cNvSpPr/>
      </dsp:nvSpPr>
      <dsp:spPr>
        <a:xfrm>
          <a:off x="1045578" y="1679810"/>
          <a:ext cx="1184818" cy="118529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B9ACF6-5A6A-423D-9AD6-CF8B681BF146}">
      <dsp:nvSpPr>
        <dsp:cNvPr id="0" name=""/>
        <dsp:cNvSpPr/>
      </dsp:nvSpPr>
      <dsp:spPr>
        <a:xfrm>
          <a:off x="1254054" y="2093244"/>
          <a:ext cx="766312" cy="383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 dirty="0"/>
            <a:t>Cavendish</a:t>
          </a:r>
        </a:p>
      </dsp:txBody>
      <dsp:txXfrm>
        <a:off x="1254054" y="2093244"/>
        <a:ext cx="766312" cy="3830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890B6-2851-4C7F-97DA-CDA71C7D43B8}">
      <dsp:nvSpPr>
        <dsp:cNvPr id="0" name=""/>
        <dsp:cNvSpPr/>
      </dsp:nvSpPr>
      <dsp:spPr>
        <a:xfrm>
          <a:off x="2336825" y="-91854"/>
          <a:ext cx="2250611" cy="198938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500" b="1" kern="1200" dirty="0">
            <a:solidFill>
              <a:schemeClr val="bg1"/>
            </a:solidFill>
          </a:endParaRP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1" kern="1200" dirty="0">
              <a:solidFill>
                <a:schemeClr val="bg1"/>
              </a:solidFill>
            </a:rPr>
            <a:t>Cavendish</a:t>
          </a:r>
        </a:p>
      </dsp:txBody>
      <dsp:txXfrm>
        <a:off x="2666419" y="199484"/>
        <a:ext cx="1591423" cy="1406704"/>
      </dsp:txXfrm>
    </dsp:sp>
    <dsp:sp modelId="{E2030AC4-10B7-4F7A-9D4E-859CD3A87A93}">
      <dsp:nvSpPr>
        <dsp:cNvPr id="0" name=""/>
        <dsp:cNvSpPr/>
      </dsp:nvSpPr>
      <dsp:spPr>
        <a:xfrm rot="2700000">
          <a:off x="4245576" y="1543264"/>
          <a:ext cx="259544" cy="5455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300" kern="1200"/>
        </a:p>
      </dsp:txBody>
      <dsp:txXfrm>
        <a:off x="4256979" y="1624851"/>
        <a:ext cx="181681" cy="327346"/>
      </dsp:txXfrm>
    </dsp:sp>
    <dsp:sp modelId="{1F18D7DF-CAD7-4576-86E8-6046CF9F209A}">
      <dsp:nvSpPr>
        <dsp:cNvPr id="0" name=""/>
        <dsp:cNvSpPr/>
      </dsp:nvSpPr>
      <dsp:spPr>
        <a:xfrm>
          <a:off x="4194015" y="1810776"/>
          <a:ext cx="1968640" cy="1616528"/>
        </a:xfrm>
        <a:prstGeom prst="ellipse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1" kern="1200" dirty="0">
              <a:solidFill>
                <a:schemeClr val="bg1"/>
              </a:solidFill>
            </a:rPr>
            <a:t>Banano rojo</a:t>
          </a:r>
        </a:p>
      </dsp:txBody>
      <dsp:txXfrm>
        <a:off x="4482316" y="2047511"/>
        <a:ext cx="1392038" cy="1143058"/>
      </dsp:txXfrm>
    </dsp:sp>
    <dsp:sp modelId="{99688481-52BE-4F30-8DC4-B21C0F3B33E0}">
      <dsp:nvSpPr>
        <dsp:cNvPr id="0" name=""/>
        <dsp:cNvSpPr/>
      </dsp:nvSpPr>
      <dsp:spPr>
        <a:xfrm rot="8100000">
          <a:off x="4139284" y="3204670"/>
          <a:ext cx="361265" cy="5455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300" kern="1200"/>
        </a:p>
      </dsp:txBody>
      <dsp:txXfrm rot="10800000">
        <a:off x="4231791" y="3275468"/>
        <a:ext cx="252886" cy="327346"/>
      </dsp:txXfrm>
    </dsp:sp>
    <dsp:sp modelId="{CF618281-BCE2-41A3-ADE5-083C7130D40F}">
      <dsp:nvSpPr>
        <dsp:cNvPr id="0" name=""/>
        <dsp:cNvSpPr/>
      </dsp:nvSpPr>
      <dsp:spPr>
        <a:xfrm>
          <a:off x="2533896" y="3526980"/>
          <a:ext cx="1856469" cy="1616528"/>
        </a:xfrm>
        <a:prstGeom prst="ellipse">
          <a:avLst/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1" kern="1200" dirty="0"/>
            <a:t>Bluggoe</a:t>
          </a:r>
        </a:p>
      </dsp:txBody>
      <dsp:txXfrm>
        <a:off x="2805770" y="3763715"/>
        <a:ext cx="1312721" cy="1143058"/>
      </dsp:txXfrm>
    </dsp:sp>
    <dsp:sp modelId="{8B7CC222-EE53-4FD7-844E-EBB2EDEB26FC}">
      <dsp:nvSpPr>
        <dsp:cNvPr id="0" name=""/>
        <dsp:cNvSpPr/>
      </dsp:nvSpPr>
      <dsp:spPr>
        <a:xfrm rot="13500000">
          <a:off x="2442464" y="3221550"/>
          <a:ext cx="357524" cy="5455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300" kern="1200"/>
        </a:p>
      </dsp:txBody>
      <dsp:txXfrm rot="10800000">
        <a:off x="2534014" y="3368587"/>
        <a:ext cx="250267" cy="327346"/>
      </dsp:txXfrm>
    </dsp:sp>
    <dsp:sp modelId="{FF578604-90E7-4A35-8DCF-51B19EA70BBE}">
      <dsp:nvSpPr>
        <dsp:cNvPr id="0" name=""/>
        <dsp:cNvSpPr/>
      </dsp:nvSpPr>
      <dsp:spPr>
        <a:xfrm>
          <a:off x="741723" y="1810776"/>
          <a:ext cx="2008407" cy="1616528"/>
        </a:xfrm>
        <a:prstGeom prst="ellipse">
          <a:avLst/>
        </a:prstGeom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4000" b="1" kern="1200" dirty="0"/>
            <a:t>Orito</a:t>
          </a:r>
        </a:p>
      </dsp:txBody>
      <dsp:txXfrm>
        <a:off x="1035847" y="2047511"/>
        <a:ext cx="1420159" cy="1143058"/>
      </dsp:txXfrm>
    </dsp:sp>
    <dsp:sp modelId="{7423F799-18A8-467B-926F-1483B7B0CF06}">
      <dsp:nvSpPr>
        <dsp:cNvPr id="0" name=""/>
        <dsp:cNvSpPr/>
      </dsp:nvSpPr>
      <dsp:spPr>
        <a:xfrm rot="18900000">
          <a:off x="2413194" y="1551082"/>
          <a:ext cx="255803" cy="5455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300" kern="1200"/>
        </a:p>
      </dsp:txBody>
      <dsp:txXfrm>
        <a:off x="2424432" y="1687330"/>
        <a:ext cx="179062" cy="3273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99D86-9FF8-48EF-93F8-D6A31834EC37}">
      <dsp:nvSpPr>
        <dsp:cNvPr id="0" name=""/>
        <dsp:cNvSpPr/>
      </dsp:nvSpPr>
      <dsp:spPr>
        <a:xfrm>
          <a:off x="330975" y="0"/>
          <a:ext cx="2701000" cy="736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Principios de erradicación del patógeno</a:t>
          </a:r>
        </a:p>
      </dsp:txBody>
      <dsp:txXfrm>
        <a:off x="352536" y="21561"/>
        <a:ext cx="2657878" cy="693017"/>
      </dsp:txXfrm>
    </dsp:sp>
    <dsp:sp modelId="{30681F37-CEFD-447A-B10A-878490B28A5D}">
      <dsp:nvSpPr>
        <dsp:cNvPr id="0" name=""/>
        <dsp:cNvSpPr/>
      </dsp:nvSpPr>
      <dsp:spPr>
        <a:xfrm rot="5400000">
          <a:off x="1543449" y="754543"/>
          <a:ext cx="276052" cy="331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300" kern="1200"/>
        </a:p>
      </dsp:txBody>
      <dsp:txXfrm rot="-5400000">
        <a:off x="1582096" y="782148"/>
        <a:ext cx="198758" cy="193236"/>
      </dsp:txXfrm>
    </dsp:sp>
    <dsp:sp modelId="{B0403CB9-489E-401D-BC69-73A460D0F8C2}">
      <dsp:nvSpPr>
        <dsp:cNvPr id="0" name=""/>
        <dsp:cNvSpPr/>
      </dsp:nvSpPr>
      <dsp:spPr>
        <a:xfrm>
          <a:off x="330975" y="1104209"/>
          <a:ext cx="2701000" cy="736139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Protección de las plantas y escape de la infección</a:t>
          </a:r>
        </a:p>
      </dsp:txBody>
      <dsp:txXfrm>
        <a:off x="352536" y="1125770"/>
        <a:ext cx="2657878" cy="693017"/>
      </dsp:txXfrm>
    </dsp:sp>
    <dsp:sp modelId="{02CDD866-AE09-421A-96B8-425B5AD049EB}">
      <dsp:nvSpPr>
        <dsp:cNvPr id="0" name=""/>
        <dsp:cNvSpPr/>
      </dsp:nvSpPr>
      <dsp:spPr>
        <a:xfrm rot="5400000">
          <a:off x="1543449" y="1858752"/>
          <a:ext cx="276052" cy="331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300" kern="1200"/>
        </a:p>
      </dsp:txBody>
      <dsp:txXfrm rot="-5400000">
        <a:off x="1582096" y="1886357"/>
        <a:ext cx="198758" cy="193236"/>
      </dsp:txXfrm>
    </dsp:sp>
    <dsp:sp modelId="{91FB95E1-4F00-41D2-A0E1-DD7A3A134DAD}">
      <dsp:nvSpPr>
        <dsp:cNvPr id="0" name=""/>
        <dsp:cNvSpPr/>
      </dsp:nvSpPr>
      <dsp:spPr>
        <a:xfrm>
          <a:off x="330975" y="2208419"/>
          <a:ext cx="2701000" cy="736139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0" i="0" kern="1200" dirty="0"/>
            <a:t>Siembras en tierras vírgenes libre del patógeno</a:t>
          </a:r>
          <a:endParaRPr lang="es-CO" sz="1800" kern="1200" dirty="0"/>
        </a:p>
      </dsp:txBody>
      <dsp:txXfrm>
        <a:off x="352536" y="2229980"/>
        <a:ext cx="2657878" cy="6930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4EBE8-C5A4-4115-9135-437130B4592F}">
      <dsp:nvSpPr>
        <dsp:cNvPr id="0" name=""/>
        <dsp:cNvSpPr/>
      </dsp:nvSpPr>
      <dsp:spPr>
        <a:xfrm rot="16200000">
          <a:off x="78646" y="962605"/>
          <a:ext cx="2038335" cy="1245638"/>
        </a:xfrm>
        <a:prstGeom prst="round2SameRect">
          <a:avLst>
            <a:gd name="adj1" fmla="val 16670"/>
            <a:gd name="adj2" fmla="val 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01600" rIns="91440" bIns="101600" numCol="1" spcCol="1270" anchor="t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/>
            <a:t>Uso de organismos vivos como agentes antagónicos de plagas.</a:t>
          </a:r>
        </a:p>
      </dsp:txBody>
      <dsp:txXfrm rot="5400000">
        <a:off x="535812" y="627075"/>
        <a:ext cx="1184820" cy="1916699"/>
      </dsp:txXfrm>
    </dsp:sp>
    <dsp:sp modelId="{A1BEFD54-47A2-49FA-8A33-918FD97E5DE3}">
      <dsp:nvSpPr>
        <dsp:cNvPr id="0" name=""/>
        <dsp:cNvSpPr/>
      </dsp:nvSpPr>
      <dsp:spPr>
        <a:xfrm rot="5400000">
          <a:off x="1345458" y="953473"/>
          <a:ext cx="2038335" cy="1245638"/>
        </a:xfrm>
        <a:prstGeom prst="round2SameRect">
          <a:avLst>
            <a:gd name="adj1" fmla="val 16670"/>
            <a:gd name="adj2" fmla="val 0"/>
          </a:avLst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6350" rIns="3810" bIns="6350" numCol="1" spcCol="1270" anchor="t" anchorCtr="0">
          <a:noAutofit/>
        </a:bodyPr>
        <a:lstStyle/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" kern="1200" dirty="0"/>
            <a:t>Biocontrol</a:t>
          </a:r>
          <a:endParaRPr lang="es-CO" sz="2400" kern="1200" dirty="0"/>
        </a:p>
      </dsp:txBody>
      <dsp:txXfrm rot="-5400000">
        <a:off x="1741806" y="617943"/>
        <a:ext cx="1184820" cy="1916699"/>
      </dsp:txXfrm>
    </dsp:sp>
    <dsp:sp modelId="{DB237E30-16D5-470E-B660-EF95C371F10A}">
      <dsp:nvSpPr>
        <dsp:cNvPr id="0" name=""/>
        <dsp:cNvSpPr/>
      </dsp:nvSpPr>
      <dsp:spPr>
        <a:xfrm>
          <a:off x="1097686" y="0"/>
          <a:ext cx="1302200" cy="1302137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1DD286-EB1F-4E18-AE1C-42442BCBBEF0}">
      <dsp:nvSpPr>
        <dsp:cNvPr id="0" name=""/>
        <dsp:cNvSpPr/>
      </dsp:nvSpPr>
      <dsp:spPr>
        <a:xfrm rot="10800000">
          <a:off x="1097686" y="1868394"/>
          <a:ext cx="1302200" cy="1302137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136E4A-04AE-4B28-A0E7-4A47AB273591}">
      <dsp:nvSpPr>
        <dsp:cNvPr id="0" name=""/>
        <dsp:cNvSpPr/>
      </dsp:nvSpPr>
      <dsp:spPr>
        <a:xfrm>
          <a:off x="1148" y="0"/>
          <a:ext cx="1786416" cy="51046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/>
            <a:t> Producción plásmido en </a:t>
          </a:r>
          <a:r>
            <a:rPr lang="es-CO" sz="1600" i="1" kern="1200" dirty="0"/>
            <a:t>E. coli </a:t>
          </a:r>
          <a:r>
            <a:rPr lang="es-CO" sz="1600" kern="1200" dirty="0"/>
            <a:t>(iGEM Organization, 2020)</a:t>
          </a:r>
          <a:r>
            <a:rPr lang="es-CO" sz="1600" b="1" kern="1200" dirty="0"/>
            <a:t>.</a:t>
          </a:r>
          <a:endParaRPr lang="es-CO" sz="1600" kern="1200" dirty="0"/>
        </a:p>
      </dsp:txBody>
      <dsp:txXfrm>
        <a:off x="1148" y="2041865"/>
        <a:ext cx="1786416" cy="2041865"/>
      </dsp:txXfrm>
    </dsp:sp>
    <dsp:sp modelId="{4D20088E-8988-41C1-91C8-43B01FA22EAA}">
      <dsp:nvSpPr>
        <dsp:cNvPr id="0" name=""/>
        <dsp:cNvSpPr/>
      </dsp:nvSpPr>
      <dsp:spPr>
        <a:xfrm>
          <a:off x="322141" y="506454"/>
          <a:ext cx="1144429" cy="129950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A39F9E-631D-411C-A0DD-5327110FDF10}">
      <dsp:nvSpPr>
        <dsp:cNvPr id="0" name=""/>
        <dsp:cNvSpPr/>
      </dsp:nvSpPr>
      <dsp:spPr>
        <a:xfrm>
          <a:off x="1841156" y="0"/>
          <a:ext cx="1786416" cy="5104663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/>
            <a:t>Protocolo para la elaboración de </a:t>
          </a:r>
          <a:r>
            <a:rPr lang="es-CO" sz="1600" i="1" kern="1200" dirty="0"/>
            <a:t>Pseudomonas </a:t>
          </a:r>
          <a:r>
            <a:rPr lang="es-CO" sz="1600" kern="1200" dirty="0"/>
            <a:t>competentes  según Chuanchuen et al. (2002). </a:t>
          </a:r>
          <a:endParaRPr lang="es-CO" sz="1600" i="0" kern="1200" dirty="0"/>
        </a:p>
      </dsp:txBody>
      <dsp:txXfrm>
        <a:off x="1841156" y="2041865"/>
        <a:ext cx="1786416" cy="2041865"/>
      </dsp:txXfrm>
    </dsp:sp>
    <dsp:sp modelId="{DC7AD4E9-9E84-491D-8AFF-D43564879C6B}">
      <dsp:nvSpPr>
        <dsp:cNvPr id="0" name=""/>
        <dsp:cNvSpPr/>
      </dsp:nvSpPr>
      <dsp:spPr>
        <a:xfrm>
          <a:off x="2120345" y="506454"/>
          <a:ext cx="1228038" cy="129950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B458F4-0F3D-48A5-861F-71427EE4C5E6}">
      <dsp:nvSpPr>
        <dsp:cNvPr id="0" name=""/>
        <dsp:cNvSpPr/>
      </dsp:nvSpPr>
      <dsp:spPr>
        <a:xfrm>
          <a:off x="3681165" y="0"/>
          <a:ext cx="1786416" cy="5104663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/>
            <a:t>Transformar </a:t>
          </a:r>
          <a:r>
            <a:rPr lang="es-CO" sz="1600" i="1" kern="1200" dirty="0"/>
            <a:t>P. fluorescens </a:t>
          </a:r>
          <a:r>
            <a:rPr lang="es-CO" sz="1600" i="0" kern="1200" dirty="0"/>
            <a:t>con el plásmido clonado según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/>
            <a:t>Chuanchuen et al. (2002). </a:t>
          </a:r>
        </a:p>
      </dsp:txBody>
      <dsp:txXfrm>
        <a:off x="3681165" y="2041865"/>
        <a:ext cx="1786416" cy="2041865"/>
      </dsp:txXfrm>
    </dsp:sp>
    <dsp:sp modelId="{66399738-21FE-4092-8836-3DCF8A3EFF78}">
      <dsp:nvSpPr>
        <dsp:cNvPr id="0" name=""/>
        <dsp:cNvSpPr/>
      </dsp:nvSpPr>
      <dsp:spPr>
        <a:xfrm>
          <a:off x="4024576" y="559464"/>
          <a:ext cx="1099594" cy="1193483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396072-1FC1-4A4F-B1A8-C26A757C05FB}">
      <dsp:nvSpPr>
        <dsp:cNvPr id="0" name=""/>
        <dsp:cNvSpPr/>
      </dsp:nvSpPr>
      <dsp:spPr>
        <a:xfrm>
          <a:off x="218749" y="4083730"/>
          <a:ext cx="5031231" cy="765699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B7F6B-8612-4E6C-804A-6B5125B6F2BB}">
      <dsp:nvSpPr>
        <dsp:cNvPr id="0" name=""/>
        <dsp:cNvSpPr/>
      </dsp:nvSpPr>
      <dsp:spPr>
        <a:xfrm>
          <a:off x="997144" y="1044"/>
          <a:ext cx="2999289" cy="19359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/>
            <a:t>Artículos científicos: efecto inhibitorio de sideróforos producidos por </a:t>
          </a:r>
          <a:r>
            <a:rPr lang="es-CO" sz="1600" i="1" kern="1200" dirty="0"/>
            <a:t>P. fluorescens</a:t>
          </a:r>
          <a:r>
            <a:rPr lang="es-CO" sz="1600" kern="1200" dirty="0"/>
            <a:t> frente a FOC. </a:t>
          </a:r>
        </a:p>
      </dsp:txBody>
      <dsp:txXfrm>
        <a:off x="1436380" y="284563"/>
        <a:ext cx="2120817" cy="1368949"/>
      </dsp:txXfrm>
    </dsp:sp>
    <dsp:sp modelId="{6C1E1808-91A0-4BE5-803C-A782538F0F4D}">
      <dsp:nvSpPr>
        <dsp:cNvPr id="0" name=""/>
        <dsp:cNvSpPr/>
      </dsp:nvSpPr>
      <dsp:spPr>
        <a:xfrm rot="3600000">
          <a:off x="3000342" y="1925255"/>
          <a:ext cx="474276" cy="6533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800" kern="1200"/>
        </a:p>
      </dsp:txBody>
      <dsp:txXfrm>
        <a:off x="3035913" y="1994324"/>
        <a:ext cx="331993" cy="392037"/>
      </dsp:txXfrm>
    </dsp:sp>
    <dsp:sp modelId="{01B6DB99-C5BD-424A-B867-15C1EBBD3D28}">
      <dsp:nvSpPr>
        <dsp:cNvPr id="0" name=""/>
        <dsp:cNvSpPr/>
      </dsp:nvSpPr>
      <dsp:spPr>
        <a:xfrm>
          <a:off x="2983910" y="2521377"/>
          <a:ext cx="1935987" cy="19359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/>
            <a:t>resultados comparables y similares</a:t>
          </a:r>
        </a:p>
      </dsp:txBody>
      <dsp:txXfrm>
        <a:off x="3267429" y="2804896"/>
        <a:ext cx="1368949" cy="1368949"/>
      </dsp:txXfrm>
    </dsp:sp>
    <dsp:sp modelId="{57E81FFF-CB66-4589-BB7F-0C402E7B0FBC}">
      <dsp:nvSpPr>
        <dsp:cNvPr id="0" name=""/>
        <dsp:cNvSpPr/>
      </dsp:nvSpPr>
      <dsp:spPr>
        <a:xfrm rot="10800000">
          <a:off x="2174313" y="3162673"/>
          <a:ext cx="572115" cy="6533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800" kern="1200"/>
        </a:p>
      </dsp:txBody>
      <dsp:txXfrm rot="10800000">
        <a:off x="2345947" y="3293352"/>
        <a:ext cx="400481" cy="392037"/>
      </dsp:txXfrm>
    </dsp:sp>
    <dsp:sp modelId="{4804AC38-245C-452F-8D5F-8049F540D93E}">
      <dsp:nvSpPr>
        <dsp:cNvPr id="0" name=""/>
        <dsp:cNvSpPr/>
      </dsp:nvSpPr>
      <dsp:spPr>
        <a:xfrm>
          <a:off x="178902" y="2682054"/>
          <a:ext cx="1725545" cy="161463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/>
            <a:t>Porcentajes de inhibición del 75-80%  frente a FOC</a:t>
          </a:r>
        </a:p>
      </dsp:txBody>
      <dsp:txXfrm>
        <a:off x="431602" y="2918511"/>
        <a:ext cx="1220145" cy="1141718"/>
      </dsp:txXfrm>
    </dsp:sp>
    <dsp:sp modelId="{4A70EA3E-0E0C-4B1C-81F7-620E814457D1}">
      <dsp:nvSpPr>
        <dsp:cNvPr id="0" name=""/>
        <dsp:cNvSpPr/>
      </dsp:nvSpPr>
      <dsp:spPr>
        <a:xfrm rot="18000000">
          <a:off x="1428300" y="2014433"/>
          <a:ext cx="552620" cy="6533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800" kern="1200"/>
        </a:p>
      </dsp:txBody>
      <dsp:txXfrm>
        <a:off x="1469747" y="2216899"/>
        <a:ext cx="386834" cy="3920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E4485E-C6C2-4CA1-8A0B-B2A651AF7F39}">
      <dsp:nvSpPr>
        <dsp:cNvPr id="0" name=""/>
        <dsp:cNvSpPr/>
      </dsp:nvSpPr>
      <dsp:spPr>
        <a:xfrm>
          <a:off x="-37004" y="-7470"/>
          <a:ext cx="4837161" cy="9680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Sitio de clonación múltiple (compatible con ensamblaje RFC10 ), tamaño pequeño, número de copias intermedio a alto (500 de copias de ADN).</a:t>
          </a:r>
        </a:p>
      </dsp:txBody>
      <dsp:txXfrm>
        <a:off x="-8651" y="20883"/>
        <a:ext cx="3710772" cy="911332"/>
      </dsp:txXfrm>
    </dsp:sp>
    <dsp:sp modelId="{FC8BFFA9-B621-4168-85D6-786123D6EEF5}">
      <dsp:nvSpPr>
        <dsp:cNvPr id="0" name=""/>
        <dsp:cNvSpPr/>
      </dsp:nvSpPr>
      <dsp:spPr>
        <a:xfrm>
          <a:off x="368107" y="1136574"/>
          <a:ext cx="4837161" cy="968038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Compatible con </a:t>
          </a:r>
          <a:r>
            <a:rPr lang="es-CO" sz="1400" i="1" kern="1200" dirty="0"/>
            <a:t>Escherichia coli</a:t>
          </a:r>
          <a:r>
            <a:rPr lang="es-CO" sz="1400" kern="1200" dirty="0"/>
            <a:t> y </a:t>
          </a:r>
          <a:r>
            <a:rPr lang="es-CO" sz="1400" i="1" kern="1200" dirty="0"/>
            <a:t>Pseudomonas </a:t>
          </a:r>
          <a:r>
            <a:rPr lang="es-CO" sz="1400" kern="1200" dirty="0"/>
            <a:t>sp. (Pemberton &amp; Penfold, 1993).</a:t>
          </a:r>
        </a:p>
      </dsp:txBody>
      <dsp:txXfrm>
        <a:off x="396460" y="1164927"/>
        <a:ext cx="3746118" cy="911332"/>
      </dsp:txXfrm>
    </dsp:sp>
    <dsp:sp modelId="{E86C1DDD-A8AF-4139-A919-96B57E812621}">
      <dsp:nvSpPr>
        <dsp:cNvPr id="0" name=""/>
        <dsp:cNvSpPr/>
      </dsp:nvSpPr>
      <dsp:spPr>
        <a:xfrm>
          <a:off x="767173" y="2280620"/>
          <a:ext cx="4837161" cy="968038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Resistencia a ampicilina , antibiótico en el que </a:t>
          </a:r>
          <a:r>
            <a:rPr lang="es-CO" sz="1400" i="1" kern="1200" dirty="0"/>
            <a:t>P. fluorescens</a:t>
          </a:r>
          <a:r>
            <a:rPr lang="es-CO" sz="1400" kern="1200" dirty="0"/>
            <a:t> no es sensible.</a:t>
          </a:r>
        </a:p>
      </dsp:txBody>
      <dsp:txXfrm>
        <a:off x="795526" y="2308973"/>
        <a:ext cx="3752164" cy="911332"/>
      </dsp:txXfrm>
    </dsp:sp>
    <dsp:sp modelId="{94A361B1-8FE0-4EB7-ADEE-B834820463F5}">
      <dsp:nvSpPr>
        <dsp:cNvPr id="0" name=""/>
        <dsp:cNvSpPr/>
      </dsp:nvSpPr>
      <dsp:spPr>
        <a:xfrm>
          <a:off x="1074914" y="3409724"/>
          <a:ext cx="4985178" cy="99792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Valencia et al. (2005): Producción de sideróforos relacionado sensibilidad a antibióticos como: cloranfenicol, tetraciclina, eritromicina.</a:t>
          </a:r>
        </a:p>
      </dsp:txBody>
      <dsp:txXfrm>
        <a:off x="1104142" y="3438952"/>
        <a:ext cx="3860734" cy="939466"/>
      </dsp:txXfrm>
    </dsp:sp>
    <dsp:sp modelId="{F7DB8F89-9BEC-4B82-90A3-081D8C13A619}">
      <dsp:nvSpPr>
        <dsp:cNvPr id="0" name=""/>
        <dsp:cNvSpPr/>
      </dsp:nvSpPr>
      <dsp:spPr>
        <a:xfrm>
          <a:off x="4170932" y="733958"/>
          <a:ext cx="629225" cy="62922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800" kern="1200"/>
        </a:p>
      </dsp:txBody>
      <dsp:txXfrm>
        <a:off x="4312508" y="733958"/>
        <a:ext cx="346073" cy="473492"/>
      </dsp:txXfrm>
    </dsp:sp>
    <dsp:sp modelId="{2793FB6A-C724-4AF6-8AF0-91633C069093}">
      <dsp:nvSpPr>
        <dsp:cNvPr id="0" name=""/>
        <dsp:cNvSpPr/>
      </dsp:nvSpPr>
      <dsp:spPr>
        <a:xfrm>
          <a:off x="4576044" y="1878004"/>
          <a:ext cx="629225" cy="62922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800" kern="1200"/>
        </a:p>
      </dsp:txBody>
      <dsp:txXfrm>
        <a:off x="4717620" y="1878004"/>
        <a:ext cx="346073" cy="473492"/>
      </dsp:txXfrm>
    </dsp:sp>
    <dsp:sp modelId="{9AF4CB35-D828-4205-9AED-29831D461905}">
      <dsp:nvSpPr>
        <dsp:cNvPr id="0" name=""/>
        <dsp:cNvSpPr/>
      </dsp:nvSpPr>
      <dsp:spPr>
        <a:xfrm>
          <a:off x="4975110" y="3022050"/>
          <a:ext cx="629225" cy="62922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800" kern="1200"/>
        </a:p>
      </dsp:txBody>
      <dsp:txXfrm>
        <a:off x="5116686" y="3022050"/>
        <a:ext cx="346073" cy="473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96ADF-8255-4FF9-BDE5-76C17CBAF922}" type="datetimeFigureOut">
              <a:rPr lang="es-CO" smtClean="0"/>
              <a:t>26/03/2021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BAAE6-0137-45DD-A0C0-8F9FECC4E2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0301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Muy</a:t>
            </a:r>
            <a:r>
              <a:rPr lang="es-ES" baseline="0" dirty="0"/>
              <a:t> buenas tardes miembros del tribunal, amigos y familiares que me acompañan a la presentación de mi proyecto de investigación, que tiene como titulo ………………..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7832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5118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80833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37988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5624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66472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8277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98951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0250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7639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06272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61207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4819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9467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44808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296432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3033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Muy</a:t>
            </a:r>
            <a:r>
              <a:rPr lang="es-ES" baseline="0" dirty="0"/>
              <a:t> buenas tardes miembros del tribunal, amigos y familiares que me acompañan a la presentación de mi proyecto de investigación, que tiene como titulo ………………..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6572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49701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4587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2820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31198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21116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30732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68A5D-64B4-4726-9E59-1C0BBB6FE935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70115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235277-FEA4-48CF-8624-22150846A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E619E5-37A6-4E98-988F-899062C32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D46E01-0D06-460D-96B7-68DE584E7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BDD7-096E-4366-A8F3-7D9D0B2261BC}" type="datetimeFigureOut">
              <a:rPr lang="es-CO" smtClean="0"/>
              <a:t>26/03/2021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C3BFF7-8C5E-4F63-B28E-5ABC87331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D333DC-0540-4984-9EC5-B4EC16A0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325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B5A0AF-B873-42BD-827B-B811D3A71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994C9F9-5582-4295-B079-878168CA9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6D3BC8-08F2-4711-A1F1-2676DED4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BDD7-096E-4366-A8F3-7D9D0B2261BC}" type="datetimeFigureOut">
              <a:rPr lang="es-CO" smtClean="0"/>
              <a:t>26/03/2021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0DA19F-4D76-4A36-934E-B48A232A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7D022B-F1D5-4900-B507-920B847F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817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5D45892-A540-445B-B033-DCEA87CD0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EB7CE-87C1-49A8-A8FA-3487D8B8F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9BDD3A-025D-4B73-944F-6E86965F0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BDD7-096E-4366-A8F3-7D9D0B2261BC}" type="datetimeFigureOut">
              <a:rPr lang="es-CO" smtClean="0"/>
              <a:t>26/03/2021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829B4B-2909-4E10-9F7E-FFBEDF5B5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6B9CC4-0FD9-4C93-9A96-7F708B4A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001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32330-9A0E-4DBF-B0DA-11CDDDD7C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2FC30D-806D-4F2C-8A4A-DC432F267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97CD8C-326D-4B06-A00B-63612020F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BDD7-096E-4366-A8F3-7D9D0B2261BC}" type="datetimeFigureOut">
              <a:rPr lang="es-CO" smtClean="0"/>
              <a:t>26/03/2021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5EEF85-6DCB-46CB-B951-F72E4BE76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89D068-4D35-4BE5-BC53-D2811901B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5852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FF231B-443A-4037-A7AF-C42DB9DE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91CB14-CA45-4F34-B964-488E7FB96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335165-D343-467F-BE05-AA0F96436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BDD7-096E-4366-A8F3-7D9D0B2261BC}" type="datetimeFigureOut">
              <a:rPr lang="es-CO" smtClean="0"/>
              <a:t>26/03/2021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952823-66BB-4D3B-8B22-1BC3A20E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E220F-260E-406D-AEF0-A97D67C8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5897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28735F-E55A-4DC6-B114-374C2EBE1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BB2BB5-7F8D-4045-9AD0-DB4DC06B86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CE5FEC-0286-427D-A785-9AA397119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756780-B89E-491F-B67F-AC256004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BDD7-096E-4366-A8F3-7D9D0B2261BC}" type="datetimeFigureOut">
              <a:rPr lang="es-CO" smtClean="0"/>
              <a:t>26/03/2021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A5A5F8-247A-4DDC-B88C-C8506C882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C32B71-4CC4-4EA0-A073-96C3FEDAF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382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6A8DE3-B263-445D-A4C3-0EE2A1AA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233682-1E75-435C-B004-78942710F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259C98E-FFE7-419C-85EA-27EDB8C5D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5BE74FC-7304-4288-B57C-FA8C42CF70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F2DB7C8-B974-465B-8779-DE2CB8A50E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7AB21D-649A-45AD-B0EC-CE8F22B5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BDD7-096E-4366-A8F3-7D9D0B2261BC}" type="datetimeFigureOut">
              <a:rPr lang="es-CO" smtClean="0"/>
              <a:t>26/03/2021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4B08D5D-C2C0-43DC-B18F-6472D5EA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F8C303A-DF59-452C-9EAC-486814ACD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8661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382967-4C14-4A4F-BFC2-CCEB52427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65EB09-9E61-4FBD-8F78-81923DD1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BDD7-096E-4366-A8F3-7D9D0B2261BC}" type="datetimeFigureOut">
              <a:rPr lang="es-CO" smtClean="0"/>
              <a:t>26/03/2021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BA39EC-4798-4C19-BD64-8FB79417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324E4C6-04B2-46E1-90EC-EE4565D88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0649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BB2C821-996F-480C-B4B3-2B3851F0F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BDD7-096E-4366-A8F3-7D9D0B2261BC}" type="datetimeFigureOut">
              <a:rPr lang="es-CO" smtClean="0"/>
              <a:t>26/03/2021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4C1E19A-8EB0-4D4B-AADA-97AF766BD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EB56723-3372-45CA-9168-D3461797D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2438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059315-3268-4780-A013-726ECCAC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5BBA3D-EB25-404B-ADC9-3B291487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FAE131D-A363-43B9-A542-1D34426B2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F3D90D-0780-46C0-A85D-19DA242CB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BDD7-096E-4366-A8F3-7D9D0B2261BC}" type="datetimeFigureOut">
              <a:rPr lang="es-CO" smtClean="0"/>
              <a:t>26/03/2021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517738-CF67-4ACF-A161-1802EC4B5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BEEC1E-F590-414C-BDAC-BFA8DB02E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4561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79FDA9-F68E-4CE4-8821-147A76DA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6948B1B-44E7-404C-A065-4E2880913A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3094E5-4ADA-45B6-A1ED-B26D16C30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D45798-4F2C-4560-A98A-EA7AB013E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BDD7-096E-4366-A8F3-7D9D0B2261BC}" type="datetimeFigureOut">
              <a:rPr lang="es-CO" smtClean="0"/>
              <a:t>26/03/2021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B946D2-9A9C-4361-AC26-D1969524A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4DAF92-44CB-4716-BF68-7F5F41AB9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01656-8538-4A3C-852C-86999B79238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0863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111B36D-0679-41CD-84E9-B68BC0E65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A81FB6-674B-44D0-9FB2-C4F4CFD77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D2D907-8E99-4D4A-939F-0DDF6580F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3BDD7-096E-4366-A8F3-7D9D0B2261BC}" type="datetimeFigureOut">
              <a:rPr lang="es-CO" smtClean="0"/>
              <a:t>26/03/2021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5C4372-C849-49D4-A0DA-894037F15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9D95C9-3A9C-47F6-AEAC-6B8B939B2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01656-8538-4A3C-852C-86999B79238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390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41.png"/><Relationship Id="rId9" Type="http://schemas.microsoft.com/office/2007/relationships/diagramDrawing" Target="../diagrams/drawin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diagramDrawing" Target="../diagrams/drawing1.xml"/><Relationship Id="rId5" Type="http://schemas.openxmlformats.org/officeDocument/2006/relationships/image" Target="../media/image4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microsoft.com/office/2007/relationships/hdphoto" Target="../media/hdphoto1.wdp"/><Relationship Id="rId10" Type="http://schemas.microsoft.com/office/2007/relationships/diagramDrawing" Target="../diagrams/drawing2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diagramColors" Target="../diagrams/colors3.xml"/><Relationship Id="rId5" Type="http://schemas.microsoft.com/office/2007/relationships/hdphoto" Target="../media/hdphoto2.wdp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9.png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diagramColors" Target="../diagrams/colors5.xml"/><Relationship Id="rId5" Type="http://schemas.openxmlformats.org/officeDocument/2006/relationships/image" Target="../media/image17.png"/><Relationship Id="rId15" Type="http://schemas.microsoft.com/office/2007/relationships/hdphoto" Target="../media/hdphoto3.wdp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16.png"/><Relationship Id="rId9" Type="http://schemas.openxmlformats.org/officeDocument/2006/relationships/diagramLayout" Target="../diagrams/layout5.xml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jpe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387CCB6-A4A8-43C5-B5C0-2212EFFBE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F8A0C63-9907-40AA-8CA6-1C2A94BB014F}"/>
              </a:ext>
            </a:extLst>
          </p:cNvPr>
          <p:cNvSpPr txBox="1"/>
          <p:nvPr/>
        </p:nvSpPr>
        <p:spPr>
          <a:xfrm>
            <a:off x="1090863" y="1202096"/>
            <a:ext cx="10684042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tabLst>
                <a:tab pos="3505200" algn="l"/>
              </a:tabLst>
            </a:pPr>
            <a:r>
              <a:rPr lang="es-EC" b="1" dirty="0">
                <a:effectLst/>
                <a:latin typeface="+mj-lt"/>
                <a:ea typeface="Constantia" panose="02030602050306030303" pitchFamily="18" charset="0"/>
                <a:cs typeface="Times New Roman" panose="02020603050405020304" pitchFamily="18" charset="0"/>
              </a:rPr>
              <a:t>DEPARTAMENTO DE CIENCIAS DE LA VIDA Y DE LA AGRICULTURA</a:t>
            </a:r>
            <a:endParaRPr lang="es-EC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3505200" algn="l"/>
              </a:tabLst>
            </a:pPr>
            <a:r>
              <a:rPr lang="es-EC" b="1" dirty="0">
                <a:effectLst/>
                <a:latin typeface="+mj-lt"/>
                <a:ea typeface="Constantia" panose="02030602050306030303" pitchFamily="18" charset="0"/>
                <a:cs typeface="Times New Roman" panose="02020603050405020304" pitchFamily="18" charset="0"/>
              </a:rPr>
              <a:t>CARRERA DE INGENIERÍA EN BIOTECNOLOGÍA</a:t>
            </a:r>
            <a:endParaRPr lang="es-EC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3505200" algn="l"/>
              </a:tabLst>
            </a:pPr>
            <a:r>
              <a:rPr lang="es-EC" b="1" dirty="0">
                <a:effectLst/>
                <a:latin typeface="+mj-lt"/>
                <a:ea typeface="Constantia" panose="02030602050306030303" pitchFamily="18" charset="0"/>
                <a:cs typeface="Times New Roman" panose="02020603050405020304" pitchFamily="18" charset="0"/>
              </a:rPr>
              <a:t>TRABAJO DE TITULACIÓN, PREVIO A LA OBTENCIÓN DEL TÍTULO DE INGENIERA EN BIOTECNOLOGÍA</a:t>
            </a:r>
            <a:endParaRPr lang="es-EC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456C9F-F51C-4876-9978-4B7BF4F63B87}"/>
              </a:ext>
            </a:extLst>
          </p:cNvPr>
          <p:cNvSpPr txBox="1"/>
          <p:nvPr/>
        </p:nvSpPr>
        <p:spPr>
          <a:xfrm>
            <a:off x="1735687" y="2689683"/>
            <a:ext cx="95387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CO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Diseño de un control biológico para el hongo </a:t>
            </a:r>
            <a:r>
              <a:rPr lang="es-CO" sz="18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Fusarium oxysporum</a:t>
            </a:r>
            <a:r>
              <a:rPr lang="es-CO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f.sp. </a:t>
            </a:r>
            <a:r>
              <a:rPr lang="es-CO" sz="18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cubense</a:t>
            </a:r>
            <a:r>
              <a:rPr lang="es-CO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agente causal del Mal de Panamá, empleando </a:t>
            </a:r>
            <a:r>
              <a:rPr lang="es-CO" sz="18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Pseudomonas fluorescens</a:t>
            </a:r>
            <a:r>
              <a:rPr lang="es-CO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recombinante para la sobreexpresión de sideróforo</a:t>
            </a:r>
            <a:r>
              <a:rPr lang="es-CO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C" sz="2400" dirty="0">
                <a:effectLst/>
                <a:ea typeface="Calibri" panose="020F0502020204030204" pitchFamily="34" charset="0"/>
              </a:rPr>
              <a:t>” </a:t>
            </a:r>
            <a:endParaRPr lang="es-EC" sz="2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79DB23A-188F-4409-99FD-2BCD0E55BB5F}"/>
              </a:ext>
            </a:extLst>
          </p:cNvPr>
          <p:cNvSpPr txBox="1"/>
          <p:nvPr/>
        </p:nvSpPr>
        <p:spPr>
          <a:xfrm>
            <a:off x="3392906" y="4044620"/>
            <a:ext cx="6224336" cy="1981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s-EC" b="1" dirty="0">
                <a:ea typeface="Calibri" panose="020F0502020204030204" pitchFamily="34" charset="0"/>
                <a:cs typeface="Times New Roman" panose="02020603050405020304" pitchFamily="18" charset="0"/>
              </a:rPr>
              <a:t>Elaborado por</a:t>
            </a:r>
            <a:r>
              <a:rPr lang="es-EC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Camila Ivonne Velandia Revelo</a:t>
            </a:r>
            <a:r>
              <a:rPr lang="es-EC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  <a:tabLst>
                <a:tab pos="3505200" algn="l"/>
              </a:tabLst>
            </a:pPr>
            <a:r>
              <a:rPr lang="es-EC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Director:</a:t>
            </a:r>
            <a:r>
              <a:rPr lang="es-EC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>
                <a:ea typeface="Calibri" panose="020F0502020204030204" pitchFamily="34" charset="0"/>
                <a:cs typeface="Times New Roman" panose="02020603050405020304" pitchFamily="18" charset="0"/>
              </a:rPr>
              <a:t>Francisco Flores</a:t>
            </a:r>
            <a:r>
              <a:rPr lang="es-EC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s-EC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Ph.D</a:t>
            </a:r>
            <a:r>
              <a:rPr lang="es-EC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spcAft>
                <a:spcPts val="800"/>
              </a:spcAft>
              <a:tabLst>
                <a:tab pos="3505200" algn="l"/>
              </a:tabLst>
            </a:pPr>
            <a:r>
              <a:rPr lang="es-EC" dirty="0">
                <a:cs typeface="Times New Roman" panose="02020603050405020304" pitchFamily="18" charset="0"/>
              </a:rPr>
              <a:t>Sangolquí </a:t>
            </a:r>
          </a:p>
          <a:p>
            <a:pPr algn="ctr">
              <a:spcAft>
                <a:spcPts val="800"/>
              </a:spcAft>
              <a:tabLst>
                <a:tab pos="3505200" algn="l"/>
              </a:tabLst>
            </a:pPr>
            <a:r>
              <a:rPr lang="es-EC" sz="1800" dirty="0">
                <a:cs typeface="Times New Roman" panose="02020603050405020304" pitchFamily="18" charset="0"/>
              </a:rPr>
              <a:t>2021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3505200" algn="l"/>
              </a:tabLs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118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CDACD6E-D937-4B08-8CD0-99E67C17AB77}"/>
              </a:ext>
            </a:extLst>
          </p:cNvPr>
          <p:cNvSpPr txBox="1"/>
          <p:nvPr/>
        </p:nvSpPr>
        <p:spPr>
          <a:xfrm>
            <a:off x="384313" y="1289054"/>
            <a:ext cx="11423374" cy="378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CO" b="1" dirty="0">
                <a:effectLst/>
                <a:ea typeface="Times New Roman" panose="02020603050405020304" pitchFamily="18" charset="0"/>
              </a:rPr>
              <a:t>Objetivo General </a:t>
            </a:r>
          </a:p>
          <a:p>
            <a:pPr algn="just">
              <a:lnSpc>
                <a:spcPct val="150000"/>
              </a:lnSpc>
            </a:pPr>
            <a:r>
              <a:rPr lang="es-CO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Diseñar un control biológico para el hongo </a:t>
            </a:r>
            <a:r>
              <a:rPr lang="es-CO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Fusarium oxysporum</a:t>
            </a:r>
            <a:r>
              <a:rPr lang="es-CO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f.sp. </a:t>
            </a:r>
            <a:r>
              <a:rPr lang="es-CO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cubense</a:t>
            </a:r>
            <a:r>
              <a:rPr lang="es-CO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agente causal del Mal de Panamá, empleando </a:t>
            </a:r>
            <a:r>
              <a:rPr lang="es-CO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Pseudomonas fluorescens</a:t>
            </a:r>
            <a:r>
              <a:rPr lang="es-CO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recombinante para la sobreexpresión de sideróforo.</a:t>
            </a:r>
            <a:endParaRPr lang="es-CO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CO" b="1" dirty="0">
                <a:effectLst/>
                <a:ea typeface="Times New Roman" panose="02020603050405020304" pitchFamily="18" charset="0"/>
              </a:rPr>
              <a:t>Objetivos Específicos 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Diseñar un casete de expresión que potencie la producción de sideróforos en </a:t>
            </a:r>
            <a:r>
              <a:rPr lang="es-ES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Pseudomonas fluorescens</a:t>
            </a:r>
            <a:r>
              <a:rPr lang="es-ES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CO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Desarrollar un modelo matemático para predecir la sobreexpresión de sideróforos en </a:t>
            </a:r>
            <a:r>
              <a:rPr lang="es-ES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Pseudomonas fluorescens.</a:t>
            </a:r>
            <a:endParaRPr lang="es-CO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Definir un protocolo para la transformación del casete de expresión diseñado en </a:t>
            </a:r>
            <a:r>
              <a:rPr lang="es-ES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Pseudomonas fluorescens. </a:t>
            </a:r>
            <a:endParaRPr lang="es-CO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O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Inferir, con base en la evidencia científica disponible, el efecto de sideróforos de </a:t>
            </a:r>
            <a:r>
              <a:rPr lang="es-ES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Pseudomonas fluorescens </a:t>
            </a:r>
            <a:r>
              <a:rPr lang="es-ES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sobre </a:t>
            </a:r>
            <a:r>
              <a:rPr lang="es-CO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Fusarium oxysporum </a:t>
            </a:r>
            <a:r>
              <a:rPr lang="es-CO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f. sp.</a:t>
            </a:r>
            <a:r>
              <a:rPr lang="es-CO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cubense</a:t>
            </a:r>
            <a:r>
              <a:rPr lang="es-CO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CO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19E8B41-ACED-40C6-AA73-2D9A2415DD36}"/>
              </a:ext>
            </a:extLst>
          </p:cNvPr>
          <p:cNvSpPr txBox="1"/>
          <p:nvPr/>
        </p:nvSpPr>
        <p:spPr>
          <a:xfrm>
            <a:off x="110203" y="121307"/>
            <a:ext cx="1812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800" b="1" dirty="0"/>
              <a:t>OBJETIVOS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B2D763-BED5-4B5B-9E09-AF99F9A90818}"/>
              </a:ext>
            </a:extLst>
          </p:cNvPr>
          <p:cNvSpPr txBox="1"/>
          <p:nvPr/>
        </p:nvSpPr>
        <p:spPr>
          <a:xfrm>
            <a:off x="11675110" y="6480313"/>
            <a:ext cx="41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19049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2BFA0E2-146C-4A15-8555-77363A00904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8093" y="1871435"/>
            <a:ext cx="4783678" cy="311513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87AE184-D36E-4511-A893-4A89A461B4CD}"/>
              </a:ext>
            </a:extLst>
          </p:cNvPr>
          <p:cNvSpPr txBox="1"/>
          <p:nvPr/>
        </p:nvSpPr>
        <p:spPr>
          <a:xfrm>
            <a:off x="438093" y="760161"/>
            <a:ext cx="3896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Diseño de casete de expresión en </a:t>
            </a:r>
            <a:r>
              <a:rPr lang="es-CO" sz="1600" b="1" dirty="0" err="1"/>
              <a:t>TinkerCell</a:t>
            </a:r>
            <a:endParaRPr lang="es-CO" sz="16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84DC17-338E-4222-BFA1-F41D702C5506}"/>
              </a:ext>
            </a:extLst>
          </p:cNvPr>
          <p:cNvPicPr/>
          <p:nvPr/>
        </p:nvPicPr>
        <p:blipFill rotWithShape="1">
          <a:blip r:embed="rId5"/>
          <a:srcRect l="7636" t="32301" r="14800" b="8533"/>
          <a:stretch/>
        </p:blipFill>
        <p:spPr bwMode="auto">
          <a:xfrm>
            <a:off x="5221771" y="1462240"/>
            <a:ext cx="6744942" cy="42970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4CC06A-5BE7-4D58-906D-C3BCCF4FE9F5}"/>
              </a:ext>
            </a:extLst>
          </p:cNvPr>
          <p:cNvSpPr txBox="1"/>
          <p:nvPr/>
        </p:nvSpPr>
        <p:spPr>
          <a:xfrm>
            <a:off x="5546242" y="6986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indent="-449580"/>
            <a:r>
              <a:rPr lang="es-CO" sz="1600" b="1" dirty="0">
                <a:effectLst/>
                <a:ea typeface="Times New Roman" panose="02020603050405020304" pitchFamily="18" charset="0"/>
              </a:rPr>
              <a:t>Búsqueda de secuencia del gen PbrA para el diseño de constructo genético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BBB9DCF-BE76-489F-92FD-CF1B04798D15}"/>
              </a:ext>
            </a:extLst>
          </p:cNvPr>
          <p:cNvSpPr txBox="1"/>
          <p:nvPr/>
        </p:nvSpPr>
        <p:spPr>
          <a:xfrm>
            <a:off x="10448234" y="1283380"/>
            <a:ext cx="15184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iPro54-PseKNC </a:t>
            </a:r>
            <a:endParaRPr lang="es-CO" sz="16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85BB280-6F56-4E20-8581-6DC87E112FAA}"/>
              </a:ext>
            </a:extLst>
          </p:cNvPr>
          <p:cNvSpPr txBox="1"/>
          <p:nvPr/>
        </p:nvSpPr>
        <p:spPr>
          <a:xfrm>
            <a:off x="438093" y="5517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2400" b="1" dirty="0">
                <a:latin typeface="+mn-lt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86D803B-568D-4BC0-A63C-2975742B694A}"/>
              </a:ext>
            </a:extLst>
          </p:cNvPr>
          <p:cNvSpPr txBox="1"/>
          <p:nvPr/>
        </p:nvSpPr>
        <p:spPr>
          <a:xfrm>
            <a:off x="11516140" y="6480313"/>
            <a:ext cx="56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40030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A0DC139-337E-4413-BE10-20EB246ABD3D}"/>
              </a:ext>
            </a:extLst>
          </p:cNvPr>
          <p:cNvSpPr txBox="1"/>
          <p:nvPr/>
        </p:nvSpPr>
        <p:spPr>
          <a:xfrm>
            <a:off x="145773" y="140087"/>
            <a:ext cx="10866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effectLst/>
                <a:ea typeface="Times New Roman" panose="02020603050405020304" pitchFamily="18" charset="0"/>
              </a:rPr>
              <a:t>Diseño del constructo genético para la producción de pioverdina en </a:t>
            </a:r>
            <a:r>
              <a:rPr lang="es-CO" sz="1800" b="1" i="1" dirty="0">
                <a:effectLst/>
                <a:ea typeface="Times New Roman" panose="02020603050405020304" pitchFamily="18" charset="0"/>
              </a:rPr>
              <a:t>Pseudomonas fluorescens</a:t>
            </a:r>
            <a:endParaRPr lang="es-CO" sz="18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5737FB0-287D-464C-9958-F22F2FB749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96" t="21642" r="13152" b="5871"/>
          <a:stretch/>
        </p:blipFill>
        <p:spPr>
          <a:xfrm>
            <a:off x="284920" y="901148"/>
            <a:ext cx="8574155" cy="34058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CC1197A-1BCE-42A7-844D-5DFEE88882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26" t="20855" r="12174" b="38739"/>
          <a:stretch/>
        </p:blipFill>
        <p:spPr>
          <a:xfrm>
            <a:off x="145773" y="4142625"/>
            <a:ext cx="8799444" cy="2086687"/>
          </a:xfrm>
          <a:prstGeom prst="rect">
            <a:avLst/>
          </a:prstGeom>
        </p:spPr>
      </p:pic>
      <p:sp>
        <p:nvSpPr>
          <p:cNvPr id="13" name="Cerrar llave 12">
            <a:extLst>
              <a:ext uri="{FF2B5EF4-FFF2-40B4-BE49-F238E27FC236}">
                <a16:creationId xmlns:a16="http://schemas.microsoft.com/office/drawing/2014/main" id="{6FB39E61-DFBF-4806-A9FB-AB851260BC6C}"/>
              </a:ext>
            </a:extLst>
          </p:cNvPr>
          <p:cNvSpPr/>
          <p:nvPr/>
        </p:nvSpPr>
        <p:spPr>
          <a:xfrm>
            <a:off x="8938591" y="1155365"/>
            <a:ext cx="530087" cy="186061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211F5A3-2D6B-490A-ABC5-B6B52B74E32C}"/>
              </a:ext>
            </a:extLst>
          </p:cNvPr>
          <p:cNvSpPr txBox="1"/>
          <p:nvPr/>
        </p:nvSpPr>
        <p:spPr>
          <a:xfrm>
            <a:off x="9740347" y="4797412"/>
            <a:ext cx="1921565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CO" dirty="0"/>
              <a:t>Ensamblaje RFC10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A9240FB-3E12-4D16-B73D-38BC9809FBF7}"/>
              </a:ext>
            </a:extLst>
          </p:cNvPr>
          <p:cNvSpPr txBox="1"/>
          <p:nvPr/>
        </p:nvSpPr>
        <p:spPr>
          <a:xfrm>
            <a:off x="9607826" y="1624005"/>
            <a:ext cx="2186609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Biobricks utilizados para el constructo genético de PbrA</a:t>
            </a:r>
          </a:p>
        </p:txBody>
      </p:sp>
      <p:sp>
        <p:nvSpPr>
          <p:cNvPr id="16" name="Cerrar llave 15">
            <a:extLst>
              <a:ext uri="{FF2B5EF4-FFF2-40B4-BE49-F238E27FC236}">
                <a16:creationId xmlns:a16="http://schemas.microsoft.com/office/drawing/2014/main" id="{B669CADF-FDEC-40F1-AC98-54AFAABDB3CF}"/>
              </a:ext>
            </a:extLst>
          </p:cNvPr>
          <p:cNvSpPr/>
          <p:nvPr/>
        </p:nvSpPr>
        <p:spPr>
          <a:xfrm>
            <a:off x="9011475" y="4056486"/>
            <a:ext cx="530087" cy="186061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7E0A7BF-A6F8-4DF0-931E-5AB992F25AF6}"/>
              </a:ext>
            </a:extLst>
          </p:cNvPr>
          <p:cNvSpPr txBox="1"/>
          <p:nvPr/>
        </p:nvSpPr>
        <p:spPr>
          <a:xfrm>
            <a:off x="11555896" y="6480313"/>
            <a:ext cx="53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433222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044BB83-1263-4875-B67C-28CCB5F33BF0}"/>
              </a:ext>
            </a:extLst>
          </p:cNvPr>
          <p:cNvSpPr txBox="1"/>
          <p:nvPr/>
        </p:nvSpPr>
        <p:spPr>
          <a:xfrm>
            <a:off x="152400" y="41211"/>
            <a:ext cx="11887200" cy="515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  <a:tabLst>
                <a:tab pos="585470" algn="l"/>
              </a:tabLst>
            </a:pPr>
            <a:r>
              <a:rPr lang="en-AU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CO" sz="1600" b="1" dirty="0">
                <a:effectLst/>
                <a:ea typeface="Times New Roman" panose="02020603050405020304" pitchFamily="18" charset="0"/>
              </a:rPr>
              <a:t>Desarrollo del Modelo matemático determinista para la predicción de pioverdina producida por </a:t>
            </a:r>
            <a:r>
              <a:rPr lang="es-CO" sz="1600" b="1" i="1" dirty="0">
                <a:effectLst/>
                <a:ea typeface="Times New Roman" panose="02020603050405020304" pitchFamily="18" charset="0"/>
              </a:rPr>
              <a:t>Pseudomonas fluorescens</a:t>
            </a:r>
            <a:r>
              <a:rPr lang="es-CO" sz="1600" b="1" dirty="0">
                <a:effectLst/>
                <a:ea typeface="Times New Roman" panose="02020603050405020304" pitchFamily="18" charset="0"/>
              </a:rPr>
              <a:t> recombinante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09E150F-181D-4435-94B5-28F4958EF57D}"/>
              </a:ext>
            </a:extLst>
          </p:cNvPr>
          <p:cNvPicPr/>
          <p:nvPr/>
        </p:nvPicPr>
        <p:blipFill rotWithShape="1">
          <a:blip r:embed="rId4"/>
          <a:srcRect l="25829" t="35244" r="48531" b="19550"/>
          <a:stretch/>
        </p:blipFill>
        <p:spPr bwMode="auto">
          <a:xfrm>
            <a:off x="137787" y="1383177"/>
            <a:ext cx="4106994" cy="39048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BC8871-51FD-481C-848F-0E47E2792A87}"/>
              </a:ext>
            </a:extLst>
          </p:cNvPr>
          <p:cNvSpPr txBox="1"/>
          <p:nvPr/>
        </p:nvSpPr>
        <p:spPr>
          <a:xfrm>
            <a:off x="238540" y="685712"/>
            <a:ext cx="3776869" cy="5687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s-CO" b="1" dirty="0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Expresión constitutiva de gen PbrA</a:t>
            </a:r>
            <a:endParaRPr lang="es-CO" sz="1200" b="1" dirty="0">
              <a:solidFill>
                <a:schemeClr val="accent6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DC49D24E-66F8-4B32-B7CB-1A25E416334B}"/>
                  </a:ext>
                </a:extLst>
              </p:cNvPr>
              <p:cNvSpPr txBox="1"/>
              <p:nvPr/>
            </p:nvSpPr>
            <p:spPr>
              <a:xfrm>
                <a:off x="6383259" y="1870151"/>
                <a:ext cx="4828464" cy="19199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s-CO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f>
                              <m:fPr>
                                <m:ctrlPr>
                                  <a:rPr lang="es-CO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CO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CO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CO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𝐶𝐷𝑆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s-CO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s-C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  <m:r>
                              <a:rPr lang="es-CO" sz="1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s-CO" sz="1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C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s-CO" sz="14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s-CO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𝐶𝐷𝑆</m:t>
                            </m:r>
                            <m:sSub>
                              <m:sSubPr>
                                <m:ctrlP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𝑅𝑁𝐴</m:t>
                                </m:r>
                              </m:e>
                              <m:sub>
                                <m: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s-CO" sz="14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s-CO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C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s-CO" sz="14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𝑅𝑁𝐴</m:t>
                                    </m:r>
                                  </m:e>
                                  <m:sub>
                                    <m: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s-CO" sz="14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𝐶𝐷𝑆</m:t>
                                </m:r>
                              </m:e>
                            </m:d>
                            <m:r>
                              <a:rPr lang="es-CO" sz="14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s-CO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CO" sz="1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s-CO" sz="1400" b="0" i="0" smtClean="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𝑅𝑁𝐴</m:t>
                                    </m:r>
                                  </m:e>
                                  <m:sub>
                                    <m: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s-C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𝐶𝐷𝑆</m:t>
                                </m:r>
                              </m:e>
                            </m:d>
                          </m:e>
                        </m:mr>
                        <m:mr>
                          <m:e>
                            <m:f>
                              <m:fPr>
                                <m:ctrlPr>
                                  <a:rPr lang="es-CO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CO" sz="14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CO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s-CO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O" sz="1400" b="0" i="1" smtClean="0">
                                            <a:latin typeface="Cambria Math" panose="02040503050406030204" pitchFamily="18" charset="0"/>
                                          </a:rPr>
                                          <m:t>𝑅𝑁𝐴</m:t>
                                        </m:r>
                                      </m:e>
                                      <m:sub>
                                        <m:r>
                                          <a:rPr lang="es-CO" sz="1400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r>
                                  <a:rPr lang="es-CO" sz="1400" i="1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  <m:r>
                              <a:rPr lang="es-CO" sz="140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s-CO" sz="14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C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s-CO" sz="14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s-CO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𝐶𝐷𝑆</m:t>
                            </m:r>
                            <m:sSub>
                              <m:sSubPr>
                                <m:ctrlP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𝑅𝑁𝐴</m:t>
                                </m:r>
                              </m:e>
                              <m:sub>
                                <m: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s-CO" sz="14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C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s-CO" sz="14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𝑅𝑁𝐴</m:t>
                                    </m:r>
                                  </m:e>
                                  <m:sub>
                                    <m: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s-CO" sz="14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𝐶𝐷𝑆</m:t>
                                </m:r>
                              </m:e>
                            </m:d>
                            <m:r>
                              <a:rPr lang="es-CO" sz="14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s-CO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CO" sz="1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s-CO" sz="140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𝑅𝑁𝐴</m:t>
                                    </m:r>
                                  </m:e>
                                  <m:sub>
                                    <m: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s-C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𝐶𝐷𝑆</m:t>
                                </m:r>
                              </m:e>
                            </m:d>
                          </m:e>
                        </m:mr>
                        <m:mr>
                          <m:e>
                            <m:f>
                              <m:fPr>
                                <m:ctrlPr>
                                  <a:rPr lang="es-CO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CO" sz="14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CO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s-CO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CO" sz="1400" i="1">
                                            <a:latin typeface="Cambria Math" panose="02040503050406030204" pitchFamily="18" charset="0"/>
                                          </a:rPr>
                                          <m:t>𝑅𝑁𝐴</m:t>
                                        </m:r>
                                      </m:e>
                                      <m:sub>
                                        <m:r>
                                          <a:rPr lang="es-CO" sz="1400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  <m:r>
                                      <a:rPr lang="es-CO" sz="14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s-CO" sz="1400" i="1">
                                        <a:latin typeface="Cambria Math" panose="02040503050406030204" pitchFamily="18" charset="0"/>
                                      </a:rPr>
                                      <m:t>𝐶𝐷𝑆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s-CO" sz="1400" i="1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  <m:r>
                              <a:rPr lang="es-CO" sz="140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C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s-CO" sz="14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s-CO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𝐶𝐷𝑆</m:t>
                            </m:r>
                            <m:sSub>
                              <m:sSubPr>
                                <m:ctrlP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𝑅𝑁𝐴</m:t>
                                </m:r>
                              </m:e>
                              <m:sub>
                                <m: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s-CO" sz="14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C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s-CO" sz="14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𝑅𝑁𝐴</m:t>
                                    </m:r>
                                  </m:e>
                                  <m:sub>
                                    <m: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s-CO" sz="14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𝐶𝐷𝑆</m:t>
                                </m:r>
                              </m:e>
                            </m:d>
                            <m:r>
                              <a:rPr lang="es-CO" sz="14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s-CO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CO" sz="1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s-CO" sz="140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𝑅𝑁𝐴</m:t>
                                    </m:r>
                                  </m:e>
                                  <m:sub>
                                    <m: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s-CO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𝐶𝐷𝑆</m:t>
                                </m:r>
                              </m:e>
                            </m:d>
                          </m:e>
                        </m:mr>
                        <m:mr>
                          <m:e>
                            <m:f>
                              <m:fPr>
                                <m:ctrlPr>
                                  <a:rPr lang="es-CO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CO" sz="14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CO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CO" sz="1400" b="0" i="1" smtClean="0">
                                        <a:latin typeface="Cambria Math" panose="02040503050406030204" pitchFamily="18" charset="0"/>
                                      </a:rPr>
                                      <m:t>𝑚𝑅𝑁𝐴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s-CO" sz="1400" i="1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  <m:r>
                              <a:rPr lang="es-CO" sz="140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s-CO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CO" sz="1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s-CO" sz="140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𝑅𝑁𝐴</m:t>
                                    </m:r>
                                  </m:e>
                                  <m:sub>
                                    <m:r>
                                      <a:rPr lang="es-CO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s-CO" sz="14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lang="es-CO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𝐶𝐷𝑆</m:t>
                                </m:r>
                              </m:e>
                            </m:d>
                            <m:r>
                              <a:rPr lang="es-CO" sz="14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s-CO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𝑑𝑚</m:t>
                            </m:r>
                            <m:r>
                              <a:rPr lang="es-CO" sz="14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CO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𝑚𝑅𝑁𝐴</m:t>
                            </m:r>
                          </m:e>
                        </m:mr>
                      </m:m>
                    </m:oMath>
                  </m:oMathPara>
                </a14:m>
                <a:endParaRPr lang="es-CO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DC49D24E-66F8-4B32-B7CB-1A25E4163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259" y="1870151"/>
                <a:ext cx="4828464" cy="1919949"/>
              </a:xfrm>
              <a:prstGeom prst="rect">
                <a:avLst/>
              </a:prstGeom>
              <a:blipFill>
                <a:blip r:embed="rId5"/>
                <a:stretch>
                  <a:fillRect r="-11869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adroTexto 10">
            <a:extLst>
              <a:ext uri="{FF2B5EF4-FFF2-40B4-BE49-F238E27FC236}">
                <a16:creationId xmlns:a16="http://schemas.microsoft.com/office/drawing/2014/main" id="{559DD3B3-6131-428A-914D-E6333EF2CEDD}"/>
              </a:ext>
            </a:extLst>
          </p:cNvPr>
          <p:cNvSpPr txBox="1"/>
          <p:nvPr/>
        </p:nvSpPr>
        <p:spPr>
          <a:xfrm>
            <a:off x="7100747" y="789884"/>
            <a:ext cx="4106995" cy="6075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velocidad instantánea del cambio de la concentración de ADN respecto al tiempo  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D4FFF79C-8626-48A0-8C87-3FFDBD05E858}"/>
              </a:ext>
            </a:extLst>
          </p:cNvPr>
          <p:cNvCxnSpPr>
            <a:cxnSpLocks/>
          </p:cNvCxnSpPr>
          <p:nvPr/>
        </p:nvCxnSpPr>
        <p:spPr>
          <a:xfrm>
            <a:off x="8797491" y="1409139"/>
            <a:ext cx="0" cy="591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EEE085F5-CCED-46F0-B567-A65412F531DC}"/>
                  </a:ext>
                </a:extLst>
              </p:cNvPr>
              <p:cNvSpPr txBox="1"/>
              <p:nvPr/>
            </p:nvSpPr>
            <p:spPr>
              <a:xfrm>
                <a:off x="8267655" y="4451819"/>
                <a:ext cx="3008243" cy="339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1400" i="1" smtClean="0">
                          <a:latin typeface="Cambria Math" panose="02040503050406030204" pitchFamily="18" charset="0"/>
                        </a:rPr>
                        <m:t>𝐶𝐷𝑆</m:t>
                      </m:r>
                      <m:r>
                        <a:rPr lang="es-CO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s-CO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CO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O" sz="1400" i="1">
                                  <a:latin typeface="Cambria Math" panose="02040503050406030204" pitchFamily="18" charset="0"/>
                                </a:rPr>
                                <m:t>𝑅𝑁𝐴</m:t>
                              </m:r>
                            </m:e>
                            <m:sub>
                              <m:r>
                                <a:rPr lang="es-CO" sz="1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s-CO" sz="140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CO" sz="1400" i="1">
                              <a:latin typeface="Cambria Math" panose="02040503050406030204" pitchFamily="18" charset="0"/>
                            </a:rPr>
                            <m:t>𝐶𝐷𝑆</m:t>
                          </m:r>
                        </m:e>
                      </m:d>
                      <m:r>
                        <a:rPr lang="es-CO" sz="1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O" sz="14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s-CO" sz="14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s-CO" sz="1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EEE085F5-CCED-46F0-B567-A65412F53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7655" y="4451819"/>
                <a:ext cx="3008243" cy="3397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03EA55A2-A778-4F26-A2F3-28F4A1E49E8C}"/>
                  </a:ext>
                </a:extLst>
              </p:cNvPr>
              <p:cNvSpPr txBox="1"/>
              <p:nvPr/>
            </p:nvSpPr>
            <p:spPr>
              <a:xfrm>
                <a:off x="8393211" y="4945702"/>
                <a:ext cx="3008243" cy="3423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1400" i="1">
                              <a:latin typeface="Cambria Math" panose="02040503050406030204" pitchFamily="18" charset="0"/>
                            </a:rPr>
                            <m:t>𝑅𝑁𝐴</m:t>
                          </m:r>
                        </m:e>
                        <m:sub>
                          <m:r>
                            <a:rPr lang="es-CO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CO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s-CO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CO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O" sz="1400" i="1">
                                  <a:latin typeface="Cambria Math" panose="02040503050406030204" pitchFamily="18" charset="0"/>
                                </a:rPr>
                                <m:t>𝑅𝑁𝐴</m:t>
                              </m:r>
                            </m:e>
                            <m:sub>
                              <m:r>
                                <a:rPr lang="es-CO" sz="1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s-CO" sz="140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CO" sz="1400" i="1">
                              <a:latin typeface="Cambria Math" panose="02040503050406030204" pitchFamily="18" charset="0"/>
                            </a:rPr>
                            <m:t>𝐶𝐷𝑆</m:t>
                          </m:r>
                        </m:e>
                      </m:d>
                      <m:r>
                        <a:rPr lang="es-CO" sz="1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O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O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CO" sz="1400" b="0" i="0" smtClean="0">
                              <a:latin typeface="Cambria Math" panose="02040503050406030204" pitchFamily="18" charset="0"/>
                            </a:rPr>
                            <m:t>RNAp</m:t>
                          </m:r>
                        </m:sub>
                      </m:sSub>
                    </m:oMath>
                  </m:oMathPara>
                </a14:m>
                <a:endParaRPr lang="es-CO" sz="1400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03EA55A2-A778-4F26-A2F3-28F4A1E49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211" y="4945702"/>
                <a:ext cx="3008243" cy="342338"/>
              </a:xfrm>
              <a:prstGeom prst="rect">
                <a:avLst/>
              </a:prstGeom>
              <a:blipFill>
                <a:blip r:embed="rId7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uadroTexto 19">
            <a:extLst>
              <a:ext uri="{FF2B5EF4-FFF2-40B4-BE49-F238E27FC236}">
                <a16:creationId xmlns:a16="http://schemas.microsoft.com/office/drawing/2014/main" id="{A61AF6B3-EFDB-4C51-A674-C8A32F3B4FB9}"/>
              </a:ext>
            </a:extLst>
          </p:cNvPr>
          <p:cNvSpPr txBox="1"/>
          <p:nvPr/>
        </p:nvSpPr>
        <p:spPr>
          <a:xfrm>
            <a:off x="9154244" y="3906235"/>
            <a:ext cx="1313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i="1" dirty="0"/>
              <a:t>Constantes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7CCADDA-BFF3-4EEF-AC82-C4DB9BBA5008}"/>
              </a:ext>
            </a:extLst>
          </p:cNvPr>
          <p:cNvSpPr txBox="1"/>
          <p:nvPr/>
        </p:nvSpPr>
        <p:spPr>
          <a:xfrm>
            <a:off x="3799596" y="3779819"/>
            <a:ext cx="3414997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CO" sz="1600" dirty="0">
                <a:latin typeface="NimbusRomNo9L-Regu"/>
              </a:rPr>
              <a:t>A</a:t>
            </a:r>
            <a:r>
              <a:rPr lang="es-CO" sz="1600" b="0" i="0" u="none" strike="noStrike" baseline="0" dirty="0">
                <a:latin typeface="NimbusRomNo9L-Regu"/>
              </a:rPr>
              <a:t>sumiendo que la cantidad de moléculas transformadas por las reacciones depende </a:t>
            </a:r>
            <a:r>
              <a:rPr lang="es-CO" sz="1600" dirty="0">
                <a:latin typeface="NimbusRomNo9L-Regu"/>
              </a:rPr>
              <a:t>de </a:t>
            </a:r>
            <a:r>
              <a:rPr lang="es-CO" sz="1600" b="0" i="0" u="none" strike="noStrike" baseline="0" dirty="0">
                <a:latin typeface="NimbusRomNo9L-Regu"/>
              </a:rPr>
              <a:t>la cantidad actual de moléculas, velocidades de reacción</a:t>
            </a:r>
            <a:endParaRPr lang="es-CO" sz="1600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FFD4E5AF-D5A1-49FB-A82F-05942B2E5583}"/>
              </a:ext>
            </a:extLst>
          </p:cNvPr>
          <p:cNvSpPr/>
          <p:nvPr/>
        </p:nvSpPr>
        <p:spPr>
          <a:xfrm>
            <a:off x="4438097" y="1750768"/>
            <a:ext cx="1503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LAM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52760B3F-766C-45C3-BA76-72DFEF515D8B}"/>
              </a:ext>
            </a:extLst>
          </p:cNvPr>
          <p:cNvCxnSpPr/>
          <p:nvPr/>
        </p:nvCxnSpPr>
        <p:spPr>
          <a:xfrm>
            <a:off x="5210720" y="2674098"/>
            <a:ext cx="0" cy="1007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AFEF6FA-B641-4290-8C1F-8A98138F462A}"/>
              </a:ext>
            </a:extLst>
          </p:cNvPr>
          <p:cNvSpPr txBox="1"/>
          <p:nvPr/>
        </p:nvSpPr>
        <p:spPr>
          <a:xfrm>
            <a:off x="11555896" y="6480313"/>
            <a:ext cx="53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06299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5B4C784-017D-4FB6-950E-81DF8107D602}"/>
                  </a:ext>
                </a:extLst>
              </p:cNvPr>
              <p:cNvSpPr txBox="1"/>
              <p:nvPr/>
            </p:nvSpPr>
            <p:spPr>
              <a:xfrm>
                <a:off x="731951" y="1522462"/>
                <a:ext cx="3061252" cy="2211118"/>
              </a:xfrm>
              <a:prstGeom prst="rect">
                <a:avLst/>
              </a:prstGeom>
              <a:noFill/>
              <a:ln w="28575">
                <a:solidFill>
                  <a:srgbClr val="99FF66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O" sz="16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CO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s-CO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𝑚𝑅𝑁𝐴</m:t>
                              </m:r>
                            </m:e>
                          </m:d>
                        </m:num>
                        <m:den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𝑑𝑡</m:t>
                          </m:r>
                        </m:den>
                      </m:f>
                      <m:r>
                        <a:rPr lang="es-CO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</m:t>
                      </m:r>
                      <m:sSub>
                        <m:sSubPr>
                          <m:ctrlP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  <m:sub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𝑟</m:t>
                          </m:r>
                        </m:sub>
                      </m:sSub>
                      <m:r>
                        <a:rPr lang="es-CO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b>
                      </m:sSub>
                      <m:r>
                        <a:rPr lang="es-CO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𝑚𝑅𝑁𝐴</m:t>
                      </m:r>
                    </m:oMath>
                  </m:oMathPara>
                </a14:m>
                <a:endParaRPr lang="es-CO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CO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s-CO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𝑃𝑏𝑟𝐴</m:t>
                              </m:r>
                            </m:e>
                          </m:d>
                        </m:num>
                        <m:den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𝑑𝑡</m:t>
                          </m:r>
                        </m:den>
                      </m:f>
                      <m:r>
                        <a:rPr lang="es-CO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</m:t>
                      </m:r>
                      <m:sSub>
                        <m:sSubPr>
                          <m:ctrlP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𝑝</m:t>
                          </m:r>
                        </m:e>
                        <m:sub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s-CO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𝑚𝑅𝑁𝐴</m:t>
                      </m:r>
                      <m:r>
                        <a:rPr lang="es-CO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𝑝</m:t>
                          </m:r>
                        </m:sub>
                      </m:sSub>
                      <m:r>
                        <a:rPr lang="es-CO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𝑃𝑏𝑟𝐴</m:t>
                      </m:r>
                    </m:oMath>
                  </m:oMathPara>
                </a14:m>
                <a:endParaRPr lang="es-CO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F5B4C784-017D-4FB6-950E-81DF8107D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51" y="1522462"/>
                <a:ext cx="3061252" cy="22111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99FF66"/>
                </a:solidFill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uadroTexto 4">
            <a:extLst>
              <a:ext uri="{FF2B5EF4-FFF2-40B4-BE49-F238E27FC236}">
                <a16:creationId xmlns:a16="http://schemas.microsoft.com/office/drawing/2014/main" id="{D43EEABF-15D1-487B-959E-7B77AF3FC7A3}"/>
              </a:ext>
            </a:extLst>
          </p:cNvPr>
          <p:cNvSpPr txBox="1"/>
          <p:nvPr/>
        </p:nvSpPr>
        <p:spPr>
          <a:xfrm>
            <a:off x="225287" y="750003"/>
            <a:ext cx="3776869" cy="5157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s-CO" sz="1600" b="1" dirty="0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Expresión constitutiva de gen PbrA</a:t>
            </a:r>
            <a:endParaRPr lang="es-CO" sz="1100" b="1" dirty="0">
              <a:solidFill>
                <a:schemeClr val="accent6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D45E4C4-E28C-44E7-AB6B-EB03F8E7E7FF}"/>
              </a:ext>
            </a:extLst>
          </p:cNvPr>
          <p:cNvSpPr txBox="1"/>
          <p:nvPr/>
        </p:nvSpPr>
        <p:spPr>
          <a:xfrm>
            <a:off x="4810539" y="777079"/>
            <a:ext cx="72721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s-CO" sz="1600" b="1" dirty="0">
                <a:solidFill>
                  <a:schemeClr val="accent6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Datos teóricos para modelamiento de expresión constitutiva en plásmido pUC-19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9B9FBCA-7EE7-4431-9555-D4EAECF515C9}"/>
              </a:ext>
            </a:extLst>
          </p:cNvPr>
          <p:cNvSpPr txBox="1"/>
          <p:nvPr/>
        </p:nvSpPr>
        <p:spPr>
          <a:xfrm>
            <a:off x="11516140" y="6480313"/>
            <a:ext cx="56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13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2E73AB3-5707-4391-982A-C73FC66FF6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39" t="35935" r="22174" b="13605"/>
          <a:stretch/>
        </p:blipFill>
        <p:spPr>
          <a:xfrm>
            <a:off x="4916556" y="1493963"/>
            <a:ext cx="6884505" cy="395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43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817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D2378B4-90A0-42D3-B99E-F1B6F17F92D3}"/>
              </a:ext>
            </a:extLst>
          </p:cNvPr>
          <p:cNvSpPr txBox="1"/>
          <p:nvPr/>
        </p:nvSpPr>
        <p:spPr>
          <a:xfrm>
            <a:off x="282713" y="20817"/>
            <a:ext cx="45808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dirty="0">
                <a:effectLst/>
                <a:ea typeface="Times New Roman" panose="02020603050405020304" pitchFamily="18" charset="0"/>
              </a:rPr>
              <a:t>Búsqueda bibliográfica para definir protocolo de transformación de </a:t>
            </a:r>
            <a:r>
              <a:rPr lang="es-CO" sz="1600" b="1" i="1" dirty="0">
                <a:effectLst/>
                <a:ea typeface="Times New Roman" panose="02020603050405020304" pitchFamily="18" charset="0"/>
              </a:rPr>
              <a:t>Pseudomonas fluorescens.</a:t>
            </a:r>
            <a:r>
              <a:rPr lang="es-CO" sz="1600" b="1" dirty="0">
                <a:effectLst/>
                <a:ea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562FC41-BACA-4C1A-AB50-F69D50C7D2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6061151"/>
              </p:ext>
            </p:extLst>
          </p:nvPr>
        </p:nvGraphicFramePr>
        <p:xfrm>
          <a:off x="282714" y="897486"/>
          <a:ext cx="5468730" cy="5104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23C9235-DD11-4122-82AC-3768901B2675}"/>
              </a:ext>
            </a:extLst>
          </p:cNvPr>
          <p:cNvSpPr txBox="1"/>
          <p:nvPr/>
        </p:nvSpPr>
        <p:spPr>
          <a:xfrm>
            <a:off x="6780696" y="20817"/>
            <a:ext cx="51285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CO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Búsqueda de evidencia científica, sobre efecto de sideróforos de </a:t>
            </a:r>
            <a:r>
              <a:rPr lang="es-ES" sz="1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P. fluorescens </a:t>
            </a:r>
            <a:r>
              <a:rPr lang="es-ES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sobre </a:t>
            </a:r>
            <a:r>
              <a:rPr lang="es-CO" sz="1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Fusarium oxysporum</a:t>
            </a:r>
            <a:endParaRPr lang="es-CO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EE8438F-250B-4FF4-BC5C-9C0E3A9152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9352889"/>
              </p:ext>
            </p:extLst>
          </p:nvPr>
        </p:nvGraphicFramePr>
        <p:xfrm>
          <a:off x="6601791" y="1037719"/>
          <a:ext cx="4993579" cy="4458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400C7378-3631-4265-9649-2CA4F8F11F6C}"/>
              </a:ext>
            </a:extLst>
          </p:cNvPr>
          <p:cNvSpPr txBox="1"/>
          <p:nvPr/>
        </p:nvSpPr>
        <p:spPr>
          <a:xfrm>
            <a:off x="11516140" y="6480313"/>
            <a:ext cx="56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756640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612FA29-76D9-431C-A29B-A73CB290A55A}"/>
              </a:ext>
            </a:extLst>
          </p:cNvPr>
          <p:cNvPicPr/>
          <p:nvPr/>
        </p:nvPicPr>
        <p:blipFill rotWithShape="1">
          <a:blip r:embed="rId4"/>
          <a:srcRect l="15210" t="21743" r="44175" b="6509"/>
          <a:stretch/>
        </p:blipFill>
        <p:spPr bwMode="auto">
          <a:xfrm>
            <a:off x="940904" y="728870"/>
            <a:ext cx="6936705" cy="54333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6799002-802C-4FD0-B7B2-A223D1AD32A9}"/>
              </a:ext>
            </a:extLst>
          </p:cNvPr>
          <p:cNvSpPr txBox="1"/>
          <p:nvPr/>
        </p:nvSpPr>
        <p:spPr>
          <a:xfrm>
            <a:off x="8395298" y="2351782"/>
            <a:ext cx="27529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b="1" dirty="0">
                <a:effectLst/>
                <a:ea typeface="Times New Roman" panose="02020603050405020304" pitchFamily="18" charset="0"/>
              </a:rPr>
              <a:t>Resultado de Casete de expresión para el gen PbrA desarrollado en el software Benchling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88CE0B3-F300-416A-AE1A-295CF75DE3E3}"/>
              </a:ext>
            </a:extLst>
          </p:cNvPr>
          <p:cNvSpPr txBox="1"/>
          <p:nvPr/>
        </p:nvSpPr>
        <p:spPr>
          <a:xfrm>
            <a:off x="251791" y="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1E119FC-8BC9-4A7D-B88F-B73ED9461F2F}"/>
              </a:ext>
            </a:extLst>
          </p:cNvPr>
          <p:cNvSpPr txBox="1"/>
          <p:nvPr/>
        </p:nvSpPr>
        <p:spPr>
          <a:xfrm>
            <a:off x="11516140" y="6480313"/>
            <a:ext cx="56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661288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E458443-FF11-4596-9C83-3BC1B317DA90}"/>
              </a:ext>
            </a:extLst>
          </p:cNvPr>
          <p:cNvPicPr/>
          <p:nvPr/>
        </p:nvPicPr>
        <p:blipFill rotWithShape="1">
          <a:blip r:embed="rId4"/>
          <a:srcRect l="27745" t="23808" r="32231" b="6727"/>
          <a:stretch/>
        </p:blipFill>
        <p:spPr bwMode="auto">
          <a:xfrm>
            <a:off x="299997" y="776046"/>
            <a:ext cx="5796003" cy="5108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3BD383B-23B2-440D-8AA5-64381F04FE5B}"/>
              </a:ext>
            </a:extLst>
          </p:cNvPr>
          <p:cNvSpPr txBox="1"/>
          <p:nvPr/>
        </p:nvSpPr>
        <p:spPr>
          <a:xfrm>
            <a:off x="292473" y="229155"/>
            <a:ext cx="99810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dirty="0">
                <a:effectLst/>
                <a:ea typeface="Times New Roman" panose="02020603050405020304" pitchFamily="18" charset="0"/>
              </a:rPr>
              <a:t>Resultado de clonación del casete de expresión en el plásmido pUC-19.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20237BD-D976-4C7B-8468-EDAC74DD74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557756"/>
              </p:ext>
            </p:extLst>
          </p:nvPr>
        </p:nvGraphicFramePr>
        <p:xfrm>
          <a:off x="6046453" y="1086224"/>
          <a:ext cx="6046452" cy="4400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4AB63FA-4CF0-417A-848A-58D580425729}"/>
              </a:ext>
            </a:extLst>
          </p:cNvPr>
          <p:cNvSpPr txBox="1"/>
          <p:nvPr/>
        </p:nvSpPr>
        <p:spPr>
          <a:xfrm>
            <a:off x="11516140" y="6480313"/>
            <a:ext cx="56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899671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22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5F06A15-AB12-4083-939C-E3FCA37BA45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97" y="812648"/>
            <a:ext cx="6580249" cy="5232704"/>
          </a:xfrm>
          <a:prstGeom prst="rect">
            <a:avLst/>
          </a:prstGeom>
          <a:noFill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F1DC095-EE7E-4EC6-82CD-0FD9D07649BE}"/>
              </a:ext>
            </a:extLst>
          </p:cNvPr>
          <p:cNvSpPr txBox="1"/>
          <p:nvPr/>
        </p:nvSpPr>
        <p:spPr>
          <a:xfrm>
            <a:off x="366385" y="249439"/>
            <a:ext cx="76126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dirty="0">
                <a:effectLst/>
                <a:ea typeface="Times New Roman" panose="02020603050405020304" pitchFamily="18" charset="0"/>
              </a:rPr>
              <a:t>Resultados de simulación del modelo matemático determinista en el software Matlab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2BD52F35-A10F-4F61-93BB-B6DE209020DB}"/>
                  </a:ext>
                </a:extLst>
              </p:cNvPr>
              <p:cNvSpPr txBox="1"/>
              <p:nvPr/>
            </p:nvSpPr>
            <p:spPr>
              <a:xfrm>
                <a:off x="7979078" y="4320184"/>
                <a:ext cx="400493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i="1" smtClean="0">
                          <a:latin typeface="Cambria Math" panose="02040503050406030204" pitchFamily="18" charset="0"/>
                        </a:rPr>
                        <m:t>𝑝𝑏𝑟𝐴</m:t>
                      </m:r>
                      <m:r>
                        <a:rPr lang="es-CO" i="0">
                          <a:latin typeface="Cambria Math" panose="02040503050406030204" pitchFamily="18" charset="0"/>
                        </a:rPr>
                        <m:t>=666600 </m:t>
                      </m:r>
                      <m:r>
                        <a:rPr lang="es-CO" i="1">
                          <a:latin typeface="Cambria Math" panose="02040503050406030204" pitchFamily="18" charset="0"/>
                        </a:rPr>
                        <m:t>𝑚𝑜𝑙</m:t>
                      </m:r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es-CO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𝑢𝑙𝑎𝑠</m:t>
                      </m:r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CO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𝑒𝑛</m:t>
                      </m:r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 8,33 </m:t>
                      </m:r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h𝑜𝑟𝑎𝑠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2BD52F35-A10F-4F61-93BB-B6DE20902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9078" y="4320184"/>
                <a:ext cx="4004936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5B6B5C83-2D14-4FCC-8903-C794F8670444}"/>
                  </a:ext>
                </a:extLst>
              </p:cNvPr>
              <p:cNvSpPr txBox="1"/>
              <p:nvPr/>
            </p:nvSpPr>
            <p:spPr>
              <a:xfrm>
                <a:off x="8410864" y="1911525"/>
                <a:ext cx="3285053" cy="2211118"/>
              </a:xfrm>
              <a:prstGeom prst="rect">
                <a:avLst/>
              </a:prstGeom>
              <a:noFill/>
              <a:ln w="28575">
                <a:solidFill>
                  <a:srgbClr val="99FF66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O" sz="16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CO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s-CO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𝑚𝑅𝑁𝐴</m:t>
                              </m:r>
                            </m:e>
                          </m:d>
                        </m:num>
                        <m:den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𝑑𝑡</m:t>
                          </m:r>
                        </m:den>
                      </m:f>
                      <m:r>
                        <a:rPr lang="es-CO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</m:t>
                      </m:r>
                      <m:sSub>
                        <m:sSubPr>
                          <m:ctrlP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  <m:sub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𝑟</m:t>
                          </m:r>
                        </m:sub>
                      </m:sSub>
                      <m:r>
                        <a:rPr lang="es-CO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</m:sub>
                      </m:sSub>
                      <m:r>
                        <a:rPr lang="es-CO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𝑚𝑅𝑁𝐴</m:t>
                      </m:r>
                    </m:oMath>
                  </m:oMathPara>
                </a14:m>
                <a:endParaRPr lang="es-CO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CO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s-CO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𝑃𝑏𝑟𝐴</m:t>
                              </m:r>
                            </m:e>
                          </m:d>
                        </m:num>
                        <m:den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𝑑𝑡</m:t>
                          </m:r>
                        </m:den>
                      </m:f>
                      <m:r>
                        <a:rPr lang="es-CO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</m:t>
                      </m:r>
                      <m:sSub>
                        <m:sSubPr>
                          <m:ctrlP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𝑝</m:t>
                          </m:r>
                        </m:e>
                        <m:sub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s-CO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𝑚𝑅𝑁𝐴</m:t>
                      </m:r>
                      <m:r>
                        <a:rPr lang="es-CO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s-CO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𝑝</m:t>
                          </m:r>
                        </m:sub>
                      </m:sSub>
                      <m:r>
                        <a:rPr lang="es-CO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𝑃𝑏𝑟𝐴</m:t>
                      </m:r>
                    </m:oMath>
                  </m:oMathPara>
                </a14:m>
                <a:endParaRPr lang="es-CO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5B6B5C83-2D14-4FCC-8903-C794F8670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0864" y="1911525"/>
                <a:ext cx="3285053" cy="2211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99FF66"/>
                </a:solidFill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adroTexto 7">
            <a:extLst>
              <a:ext uri="{FF2B5EF4-FFF2-40B4-BE49-F238E27FC236}">
                <a16:creationId xmlns:a16="http://schemas.microsoft.com/office/drawing/2014/main" id="{8078F067-59F6-4475-A35A-A03200AF9CBB}"/>
              </a:ext>
            </a:extLst>
          </p:cNvPr>
          <p:cNvSpPr txBox="1"/>
          <p:nvPr/>
        </p:nvSpPr>
        <p:spPr>
          <a:xfrm>
            <a:off x="9562317" y="5668403"/>
            <a:ext cx="21336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600" b="1" i="0" dirty="0">
                <a:effectLst/>
                <a:latin typeface="Verdana" panose="020B0604030504040204" pitchFamily="34" charset="0"/>
              </a:rPr>
              <a:t>seiscientos sesenta y seis mil seiscientos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A552DBD-7422-42FA-8BAD-D9EA25472A03}"/>
              </a:ext>
            </a:extLst>
          </p:cNvPr>
          <p:cNvSpPr txBox="1"/>
          <p:nvPr/>
        </p:nvSpPr>
        <p:spPr>
          <a:xfrm>
            <a:off x="8587953" y="5083628"/>
            <a:ext cx="316254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effectLst/>
                <a:ea typeface="Calibri" panose="020F0502020204030204" pitchFamily="34" charset="0"/>
              </a:rPr>
              <a:t>función ode45 se resolvió el sistema de ecuaciones diferenciales</a:t>
            </a:r>
            <a:endParaRPr lang="es-CO" sz="16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AC1E372-4314-4B57-8A0A-A10E07047698}"/>
              </a:ext>
            </a:extLst>
          </p:cNvPr>
          <p:cNvSpPr txBox="1"/>
          <p:nvPr/>
        </p:nvSpPr>
        <p:spPr>
          <a:xfrm>
            <a:off x="8229600" y="1068703"/>
            <a:ext cx="3520902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effectLst/>
                <a:ea typeface="Calibri" panose="020F0502020204030204" pitchFamily="34" charset="0"/>
              </a:rPr>
              <a:t>Asumiendo que las reacciones químicas siguen la ley LAM se aplicó la teoría de </a:t>
            </a:r>
            <a:r>
              <a:rPr lang="es-CO" sz="1400" i="1" dirty="0">
                <a:effectLst/>
                <a:ea typeface="Calibri" panose="020F0502020204030204" pitchFamily="34" charset="0"/>
              </a:rPr>
              <a:t>QSSA. </a:t>
            </a:r>
            <a:endParaRPr lang="es-CO" sz="14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C451AA1-094E-441C-A097-6A6B060C8221}"/>
              </a:ext>
            </a:extLst>
          </p:cNvPr>
          <p:cNvSpPr txBox="1"/>
          <p:nvPr/>
        </p:nvSpPr>
        <p:spPr>
          <a:xfrm>
            <a:off x="11516140" y="6480313"/>
            <a:ext cx="56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40046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92F97C2-7283-4C1D-A428-BBFDE7741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10919" r="12291" b="6126"/>
          <a:stretch/>
        </p:blipFill>
        <p:spPr>
          <a:xfrm>
            <a:off x="153526" y="1509863"/>
            <a:ext cx="5729612" cy="4362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461CEDF-8CC8-4492-9D83-EF56BCFB25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6" b="29603"/>
          <a:stretch/>
        </p:blipFill>
        <p:spPr>
          <a:xfrm>
            <a:off x="6304085" y="1509863"/>
            <a:ext cx="5729612" cy="4362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DC3BA85A-D12F-4A80-A176-6E135121738B}"/>
              </a:ext>
            </a:extLst>
          </p:cNvPr>
          <p:cNvSpPr/>
          <p:nvPr/>
        </p:nvSpPr>
        <p:spPr>
          <a:xfrm>
            <a:off x="5952733" y="2619391"/>
            <a:ext cx="281757" cy="1878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1D67164-71AF-4CE6-87B1-FDDD4E9D5AE3}"/>
              </a:ext>
            </a:extLst>
          </p:cNvPr>
          <p:cNvSpPr txBox="1"/>
          <p:nvPr/>
        </p:nvSpPr>
        <p:spPr>
          <a:xfrm>
            <a:off x="1689890" y="31802"/>
            <a:ext cx="92379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dirty="0">
                <a:effectLst/>
                <a:ea typeface="Times New Roman" panose="02020603050405020304" pitchFamily="18" charset="0"/>
              </a:rPr>
              <a:t>Protocolo para la transformación del casete de expresión diseñado en </a:t>
            </a:r>
            <a:r>
              <a:rPr lang="es-CO" sz="1600" b="1" i="1" dirty="0">
                <a:effectLst/>
                <a:ea typeface="Times New Roman" panose="02020603050405020304" pitchFamily="18" charset="0"/>
              </a:rPr>
              <a:t>Pseudomonas fluorescens. </a:t>
            </a:r>
            <a:endParaRPr lang="es-CO" sz="16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8FC5788-A2EB-4AA6-A66D-42F5F118736B}"/>
              </a:ext>
            </a:extLst>
          </p:cNvPr>
          <p:cNvSpPr txBox="1"/>
          <p:nvPr/>
        </p:nvSpPr>
        <p:spPr>
          <a:xfrm>
            <a:off x="36446" y="510083"/>
            <a:ext cx="12155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ea typeface="Calibri" panose="020F0502020204030204" pitchFamily="34" charset="0"/>
              </a:rPr>
              <a:t>P</a:t>
            </a:r>
            <a:r>
              <a:rPr lang="es-CO" sz="1600" dirty="0">
                <a:effectLst/>
                <a:ea typeface="Calibri" panose="020F0502020204030204" pitchFamily="34" charset="0"/>
              </a:rPr>
              <a:t>reparación de las células competentes de </a:t>
            </a:r>
            <a:r>
              <a:rPr lang="es-CO" sz="1600" i="1" dirty="0">
                <a:effectLst/>
                <a:ea typeface="Calibri" panose="020F0502020204030204" pitchFamily="34" charset="0"/>
              </a:rPr>
              <a:t>P. fluorescens</a:t>
            </a:r>
            <a:r>
              <a:rPr lang="es-CO" sz="1600" dirty="0">
                <a:effectLst/>
                <a:ea typeface="Calibri" panose="020F0502020204030204" pitchFamily="34" charset="0"/>
              </a:rPr>
              <a:t> y transformación de las mismas se utilizará protocolo según Chuanchuen et al. (2002)</a:t>
            </a:r>
            <a:endParaRPr lang="es-CO" sz="16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9BD33F3-8333-4401-9CDD-04DA6D01BFE1}"/>
              </a:ext>
            </a:extLst>
          </p:cNvPr>
          <p:cNvSpPr txBox="1"/>
          <p:nvPr/>
        </p:nvSpPr>
        <p:spPr>
          <a:xfrm>
            <a:off x="36446" y="1082448"/>
            <a:ext cx="50788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b="1" dirty="0">
                <a:ea typeface="Calibri" panose="020F0502020204030204" pitchFamily="34" charset="0"/>
              </a:rPr>
              <a:t>P</a:t>
            </a:r>
            <a:r>
              <a:rPr lang="es-CO" sz="1600" b="1" dirty="0">
                <a:effectLst/>
                <a:ea typeface="Calibri" panose="020F0502020204030204" pitchFamily="34" charset="0"/>
              </a:rPr>
              <a:t>reparación </a:t>
            </a:r>
            <a:r>
              <a:rPr lang="es-CO" sz="1600" b="1" dirty="0">
                <a:ea typeface="Calibri" panose="020F0502020204030204" pitchFamily="34" charset="0"/>
              </a:rPr>
              <a:t>teórica de</a:t>
            </a:r>
            <a:r>
              <a:rPr lang="es-CO" sz="1600" b="1" dirty="0">
                <a:effectLst/>
                <a:ea typeface="Calibri" panose="020F0502020204030204" pitchFamily="34" charset="0"/>
              </a:rPr>
              <a:t> células competentes:</a:t>
            </a:r>
            <a:endParaRPr lang="es-CO" sz="16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2AEE956-8BFD-4042-A97C-7146C4E330E3}"/>
              </a:ext>
            </a:extLst>
          </p:cNvPr>
          <p:cNvSpPr txBox="1"/>
          <p:nvPr/>
        </p:nvSpPr>
        <p:spPr>
          <a:xfrm>
            <a:off x="8334513" y="928560"/>
            <a:ext cx="20485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400" dirty="0"/>
              <a:t>Método de transformación química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CF30E7A-2C45-47C7-902A-75E3AF76F5BC}"/>
              </a:ext>
            </a:extLst>
          </p:cNvPr>
          <p:cNvSpPr txBox="1"/>
          <p:nvPr/>
        </p:nvSpPr>
        <p:spPr>
          <a:xfrm>
            <a:off x="11516140" y="6480313"/>
            <a:ext cx="56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278937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4D95606-DEAC-4DE6-9A0F-5213E93E93E6}"/>
              </a:ext>
            </a:extLst>
          </p:cNvPr>
          <p:cNvSpPr txBox="1"/>
          <p:nvPr/>
        </p:nvSpPr>
        <p:spPr>
          <a:xfrm>
            <a:off x="149959" y="0"/>
            <a:ext cx="3563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4000" b="1" dirty="0"/>
              <a:t>INTRODUCCIÓN</a:t>
            </a:r>
          </a:p>
        </p:txBody>
      </p:sp>
      <p:pic>
        <p:nvPicPr>
          <p:cNvPr id="1028" name="Picture 4" descr="América Latina - Wikipedia, la enciclopedia libre">
            <a:extLst>
              <a:ext uri="{FF2B5EF4-FFF2-40B4-BE49-F238E27FC236}">
                <a16:creationId xmlns:a16="http://schemas.microsoft.com/office/drawing/2014/main" id="{7C66FA08-2B03-4EBB-BBB8-3CF9146F5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2" y="1166191"/>
            <a:ext cx="2733289" cy="273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uatemala supera el volumen de exportaciones de banana a la UE - eComercio  Agrario">
            <a:extLst>
              <a:ext uri="{FF2B5EF4-FFF2-40B4-BE49-F238E27FC236}">
                <a16:creationId xmlns:a16="http://schemas.microsoft.com/office/drawing/2014/main" id="{4F614862-B092-48FA-A931-36CF76A25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10667" r="7234" b="19118"/>
          <a:stretch/>
        </p:blipFill>
        <p:spPr bwMode="auto">
          <a:xfrm>
            <a:off x="3973057" y="883412"/>
            <a:ext cx="2153865" cy="1479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F5A1D7-DA24-43AF-B065-093BB829E0C9}"/>
              </a:ext>
            </a:extLst>
          </p:cNvPr>
          <p:cNvSpPr txBox="1"/>
          <p:nvPr/>
        </p:nvSpPr>
        <p:spPr>
          <a:xfrm>
            <a:off x="2961861" y="3411489"/>
            <a:ext cx="201615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90-95 millones de toneladas de banano al año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4985FC3-FF3A-4FAC-9791-37D191913A38}"/>
              </a:ext>
            </a:extLst>
          </p:cNvPr>
          <p:cNvSpPr txBox="1"/>
          <p:nvPr/>
        </p:nvSpPr>
        <p:spPr>
          <a:xfrm>
            <a:off x="2707021" y="4873075"/>
            <a:ext cx="2522345" cy="8710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12.3 millones de habitantes viven directamente de la producción de los cultivos</a:t>
            </a:r>
          </a:p>
        </p:txBody>
      </p:sp>
      <p:sp>
        <p:nvSpPr>
          <p:cNvPr id="6" name="Flecha: doblada 5">
            <a:extLst>
              <a:ext uri="{FF2B5EF4-FFF2-40B4-BE49-F238E27FC236}">
                <a16:creationId xmlns:a16="http://schemas.microsoft.com/office/drawing/2014/main" id="{510E4A6C-175C-493A-842A-05EAC9164A9A}"/>
              </a:ext>
            </a:extLst>
          </p:cNvPr>
          <p:cNvSpPr/>
          <p:nvPr/>
        </p:nvSpPr>
        <p:spPr>
          <a:xfrm>
            <a:off x="2824907" y="1166191"/>
            <a:ext cx="1073426" cy="548309"/>
          </a:xfrm>
          <a:prstGeom prst="ben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1034" name="Picture 10" descr="Ecuador - Wikipedia, la enciclopedia libre">
            <a:extLst>
              <a:ext uri="{FF2B5EF4-FFF2-40B4-BE49-F238E27FC236}">
                <a16:creationId xmlns:a16="http://schemas.microsoft.com/office/drawing/2014/main" id="{5BF80C57-0691-4DED-8603-5D78342F7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06" y="740160"/>
            <a:ext cx="2882704" cy="226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150A6F74-1DCD-4DBD-ACDF-175BBDD1346B}"/>
              </a:ext>
            </a:extLst>
          </p:cNvPr>
          <p:cNvCxnSpPr/>
          <p:nvPr/>
        </p:nvCxnSpPr>
        <p:spPr>
          <a:xfrm>
            <a:off x="6249580" y="1873526"/>
            <a:ext cx="2779409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823D3B2-C517-4641-9849-ABE8BF836681}"/>
              </a:ext>
            </a:extLst>
          </p:cNvPr>
          <p:cNvSpPr txBox="1"/>
          <p:nvPr/>
        </p:nvSpPr>
        <p:spPr>
          <a:xfrm>
            <a:off x="6567887" y="791499"/>
            <a:ext cx="2142797" cy="8710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Exportación al mercado de la unión europea de 40% 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F6ADD4FB-EAB0-40FB-8607-9E6E6173C5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4142428"/>
              </p:ext>
            </p:extLst>
          </p:nvPr>
        </p:nvGraphicFramePr>
        <p:xfrm>
          <a:off x="5956440" y="3374234"/>
          <a:ext cx="5508487" cy="2826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3E93BEBD-2C46-4FA9-B2C5-7459F1AE3F5B}"/>
              </a:ext>
            </a:extLst>
          </p:cNvPr>
          <p:cNvSpPr/>
          <p:nvPr/>
        </p:nvSpPr>
        <p:spPr>
          <a:xfrm>
            <a:off x="8229600" y="3633014"/>
            <a:ext cx="370252" cy="31616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Flecha: arriba y abajo 12">
            <a:extLst>
              <a:ext uri="{FF2B5EF4-FFF2-40B4-BE49-F238E27FC236}">
                <a16:creationId xmlns:a16="http://schemas.microsoft.com/office/drawing/2014/main" id="{705EE91B-CF63-4AE3-B59A-DD3578228E40}"/>
              </a:ext>
            </a:extLst>
          </p:cNvPr>
          <p:cNvSpPr/>
          <p:nvPr/>
        </p:nvSpPr>
        <p:spPr>
          <a:xfrm>
            <a:off x="3713563" y="4200867"/>
            <a:ext cx="437322" cy="713827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FEB3B4F-2D50-4B9F-9F20-7B417B3C4246}"/>
              </a:ext>
            </a:extLst>
          </p:cNvPr>
          <p:cNvSpPr txBox="1"/>
          <p:nvPr/>
        </p:nvSpPr>
        <p:spPr>
          <a:xfrm>
            <a:off x="11675110" y="6480313"/>
            <a:ext cx="41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1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55F2902-3407-4038-9444-B6E9937FFD28}"/>
              </a:ext>
            </a:extLst>
          </p:cNvPr>
          <p:cNvSpPr txBox="1"/>
          <p:nvPr/>
        </p:nvSpPr>
        <p:spPr>
          <a:xfrm>
            <a:off x="0" y="6338813"/>
            <a:ext cx="18784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s-CO" sz="1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(Sotomayor, 2012) 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2294809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26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EB0E6C2-158B-4294-B5CF-26FB277353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" b="23930"/>
          <a:stretch/>
        </p:blipFill>
        <p:spPr>
          <a:xfrm>
            <a:off x="128390" y="1077053"/>
            <a:ext cx="5498394" cy="4759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6CC479A-7ECA-472C-B744-F92793F1BEAB}"/>
              </a:ext>
            </a:extLst>
          </p:cNvPr>
          <p:cNvSpPr txBox="1"/>
          <p:nvPr/>
        </p:nvSpPr>
        <p:spPr>
          <a:xfrm>
            <a:off x="253652" y="707721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ea typeface="Calibri" panose="020F0502020204030204" pitchFamily="34" charset="0"/>
              </a:rPr>
              <a:t>T</a:t>
            </a:r>
            <a:r>
              <a:rPr lang="es-CO" sz="1800" b="1" dirty="0">
                <a:effectLst/>
                <a:ea typeface="Calibri" panose="020F0502020204030204" pitchFamily="34" charset="0"/>
              </a:rPr>
              <a:t>ransformación teórica de </a:t>
            </a:r>
            <a:r>
              <a:rPr lang="es-CO" sz="1800" b="1" i="1" dirty="0">
                <a:effectLst/>
                <a:ea typeface="Calibri" panose="020F0502020204030204" pitchFamily="34" charset="0"/>
              </a:rPr>
              <a:t>Pseudomonas fluorescens</a:t>
            </a:r>
            <a:endParaRPr lang="es-CO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E27092-152E-42E7-8032-BEA90F806F45}"/>
              </a:ext>
            </a:extLst>
          </p:cNvPr>
          <p:cNvSpPr txBox="1"/>
          <p:nvPr/>
        </p:nvSpPr>
        <p:spPr>
          <a:xfrm>
            <a:off x="6401361" y="820975"/>
            <a:ext cx="272021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effectLst/>
                <a:ea typeface="Times New Roman" panose="02020603050405020304" pitchFamily="18" charset="0"/>
              </a:rPr>
              <a:t>Medio King B</a:t>
            </a:r>
            <a:r>
              <a:rPr lang="es-CO" sz="1400" dirty="0">
                <a:ea typeface="Times New Roman" panose="02020603050405020304" pitchFamily="18" charset="0"/>
              </a:rPr>
              <a:t> </a:t>
            </a:r>
            <a:r>
              <a:rPr lang="es-CO" sz="1400" dirty="0">
                <a:effectLst/>
                <a:ea typeface="Times New Roman" panose="02020603050405020304" pitchFamily="18" charset="0"/>
              </a:rPr>
              <a:t>permite la detección de síntesis de pioverdina.</a:t>
            </a:r>
            <a:endParaRPr lang="es-CO" sz="1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41E9B53-78A6-45A2-9A68-1DCA8C84A871}"/>
              </a:ext>
            </a:extLst>
          </p:cNvPr>
          <p:cNvPicPr/>
          <p:nvPr/>
        </p:nvPicPr>
        <p:blipFill rotWithShape="1">
          <a:blip r:embed="rId5"/>
          <a:srcRect l="34672" t="36043" r="13516" b="30946"/>
          <a:stretch/>
        </p:blipFill>
        <p:spPr bwMode="auto">
          <a:xfrm>
            <a:off x="5713375" y="2055654"/>
            <a:ext cx="4096193" cy="2030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8242AA4-F41E-439D-80D9-B437E0FF197D}"/>
              </a:ext>
            </a:extLst>
          </p:cNvPr>
          <p:cNvSpPr txBox="1"/>
          <p:nvPr/>
        </p:nvSpPr>
        <p:spPr>
          <a:xfrm>
            <a:off x="6301508" y="4102148"/>
            <a:ext cx="306392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CO" sz="1400" b="1" dirty="0">
                <a:effectLst/>
                <a:ea typeface="Times New Roman" panose="02020603050405020304" pitchFamily="18" charset="0"/>
              </a:rPr>
              <a:t>a.</a:t>
            </a:r>
            <a:r>
              <a:rPr lang="es-CO" sz="1400" b="1" dirty="0">
                <a:ea typeface="Times New Roman" panose="02020603050405020304" pitchFamily="18" charset="0"/>
              </a:rPr>
              <a:t>) </a:t>
            </a:r>
            <a:r>
              <a:rPr lang="es-CO" sz="1400" dirty="0">
                <a:ea typeface="Times New Roman" panose="02020603050405020304" pitchFamily="18" charset="0"/>
              </a:rPr>
              <a:t>P</a:t>
            </a:r>
            <a:r>
              <a:rPr lang="es-CO" sz="1400" dirty="0">
                <a:effectLst/>
                <a:ea typeface="Times New Roman" panose="02020603050405020304" pitchFamily="18" charset="0"/>
              </a:rPr>
              <a:t>igmentación amarillo verdoso débil </a:t>
            </a:r>
            <a:r>
              <a:rPr lang="es-CO" sz="1400" b="1" dirty="0">
                <a:effectLst/>
                <a:ea typeface="Times New Roman" panose="02020603050405020304" pitchFamily="18" charset="0"/>
              </a:rPr>
              <a:t>b.) </a:t>
            </a:r>
            <a:r>
              <a:rPr lang="es-CO" sz="1400" dirty="0">
                <a:effectLst/>
                <a:ea typeface="Times New Roman" panose="02020603050405020304" pitchFamily="18" charset="0"/>
              </a:rPr>
              <a:t>Fluorescencia bajo luz UV</a:t>
            </a:r>
            <a:endParaRPr lang="es-CO" sz="1400" dirty="0"/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78E129A5-8804-4200-BDB3-1DCC098BAD7F}"/>
              </a:ext>
            </a:extLst>
          </p:cNvPr>
          <p:cNvSpPr/>
          <p:nvPr/>
        </p:nvSpPr>
        <p:spPr>
          <a:xfrm>
            <a:off x="7589063" y="1597772"/>
            <a:ext cx="425885" cy="410227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7FBF847-DE11-46CC-AD12-DE7AE6A0CBD9}"/>
              </a:ext>
            </a:extLst>
          </p:cNvPr>
          <p:cNvSpPr txBox="1"/>
          <p:nvPr/>
        </p:nvSpPr>
        <p:spPr>
          <a:xfrm>
            <a:off x="4222053" y="5002007"/>
            <a:ext cx="14047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/>
              <a:t>Conteo de colonias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4239E60-555F-412C-BE3E-39FE2B013D3C}"/>
              </a:ext>
            </a:extLst>
          </p:cNvPr>
          <p:cNvSpPr txBox="1"/>
          <p:nvPr/>
        </p:nvSpPr>
        <p:spPr>
          <a:xfrm>
            <a:off x="10040160" y="750530"/>
            <a:ext cx="202345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effectLst/>
                <a:ea typeface="Calibri" panose="020F0502020204030204" pitchFamily="34" charset="0"/>
              </a:rPr>
              <a:t>Protocolo por Chuanchuen et al. (2002)</a:t>
            </a:r>
            <a:endParaRPr lang="es-CO" sz="1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B207BEB-5867-40DC-970C-854FED9CFB26}"/>
              </a:ext>
            </a:extLst>
          </p:cNvPr>
          <p:cNvSpPr txBox="1"/>
          <p:nvPr/>
        </p:nvSpPr>
        <p:spPr>
          <a:xfrm>
            <a:off x="10040160" y="1532434"/>
            <a:ext cx="2023450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effectLst/>
                <a:ea typeface="Calibri" panose="020F0502020204030204" pitchFamily="34" charset="0"/>
              </a:rPr>
              <a:t>Probado en: </a:t>
            </a:r>
          </a:p>
          <a:p>
            <a:pPr algn="ctr"/>
            <a:r>
              <a:rPr lang="es-CO" sz="1400" i="1" dirty="0" err="1">
                <a:effectLst/>
                <a:ea typeface="Calibri" panose="020F0502020204030204" pitchFamily="34" charset="0"/>
              </a:rPr>
              <a:t>Escherchia</a:t>
            </a:r>
            <a:r>
              <a:rPr lang="es-CO" sz="1400" i="1" dirty="0">
                <a:effectLst/>
                <a:ea typeface="Calibri" panose="020F0502020204030204" pitchFamily="34" charset="0"/>
              </a:rPr>
              <a:t>. </a:t>
            </a:r>
            <a:r>
              <a:rPr lang="es-CO" sz="1400" i="1" dirty="0">
                <a:ea typeface="Calibri" panose="020F0502020204030204" pitchFamily="34" charset="0"/>
              </a:rPr>
              <a:t>c</a:t>
            </a:r>
            <a:r>
              <a:rPr lang="es-CO" sz="1400" i="1" dirty="0">
                <a:effectLst/>
                <a:ea typeface="Calibri" panose="020F0502020204030204" pitchFamily="34" charset="0"/>
              </a:rPr>
              <a:t>oli </a:t>
            </a:r>
          </a:p>
          <a:p>
            <a:pPr algn="ctr"/>
            <a:r>
              <a:rPr lang="es-CO" sz="1400" i="1" dirty="0">
                <a:effectLst/>
                <a:ea typeface="Calibri" panose="020F0502020204030204" pitchFamily="34" charset="0"/>
              </a:rPr>
              <a:t>Pseudomonas </a:t>
            </a:r>
            <a:r>
              <a:rPr lang="es-CO" sz="1400" dirty="0">
                <a:effectLst/>
                <a:ea typeface="Calibri" panose="020F0502020204030204" pitchFamily="34" charset="0"/>
              </a:rPr>
              <a:t>sp. </a:t>
            </a:r>
            <a:endParaRPr lang="es-CO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7C4385CF-5784-4773-A064-36C80B865E9B}"/>
                  </a:ext>
                </a:extLst>
              </p:cNvPr>
              <p:cNvSpPr txBox="1"/>
              <p:nvPr/>
            </p:nvSpPr>
            <p:spPr>
              <a:xfrm>
                <a:off x="10062534" y="2385940"/>
                <a:ext cx="2023450" cy="54835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CO" sz="12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f>
                      <m:fPr>
                        <m:type m:val="skw"/>
                        <m:ctrlPr>
                          <a:rPr lang="es-CO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𝑡𝑟𝑎𝑛𝑠𝑓𝑜𝑟𝑚𝑎𝑛𝑡𝑒𝑠</m:t>
                        </m:r>
                      </m:num>
                      <m:den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𝑢𝑔</m:t>
                        </m:r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𝑑𝑒</m:t>
                        </m:r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𝐴𝐷𝑁</m:t>
                        </m:r>
                      </m:den>
                    </m:f>
                  </m:oMath>
                </a14:m>
                <a:r>
                  <a:rPr lang="es-CO" sz="1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O" sz="12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f>
                      <m:fPr>
                        <m:type m:val="skw"/>
                        <m:ctrlPr>
                          <a:rPr lang="es-CO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𝑡𝑟𝑎𝑛𝑠𝑓𝑜𝑟𝑚𝑎𝑛𝑡𝑒𝑠</m:t>
                        </m:r>
                      </m:num>
                      <m:den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𝑢𝑔</m:t>
                        </m:r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𝑑𝑒</m:t>
                        </m:r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s-CO" sz="1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𝐴𝐷𝑁</m:t>
                        </m:r>
                      </m:den>
                    </m:f>
                  </m:oMath>
                </a14:m>
                <a:endParaRPr lang="es-CO" sz="1200" dirty="0"/>
              </a:p>
            </p:txBody>
          </p:sp>
        </mc:Choice>
        <mc:Fallback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7C4385CF-5784-4773-A064-36C80B865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2534" y="2385940"/>
                <a:ext cx="2023450" cy="548355"/>
              </a:xfrm>
              <a:prstGeom prst="rect">
                <a:avLst/>
              </a:prstGeom>
              <a:blipFill>
                <a:blip r:embed="rId6"/>
                <a:stretch>
                  <a:fillRect t="-62222" r="-3916" b="-97778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uadroTexto 17">
            <a:extLst>
              <a:ext uri="{FF2B5EF4-FFF2-40B4-BE49-F238E27FC236}">
                <a16:creationId xmlns:a16="http://schemas.microsoft.com/office/drawing/2014/main" id="{29EFDA02-014D-48FF-95A2-8D78E9C4E98A}"/>
              </a:ext>
            </a:extLst>
          </p:cNvPr>
          <p:cNvSpPr txBox="1"/>
          <p:nvPr/>
        </p:nvSpPr>
        <p:spPr>
          <a:xfrm>
            <a:off x="10040160" y="3286633"/>
            <a:ext cx="2003121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effectLst/>
                <a:ea typeface="Calibri" panose="020F0502020204030204" pitchFamily="34" charset="0"/>
              </a:rPr>
              <a:t>Es posible aumentar volumen de ADN </a:t>
            </a:r>
            <a:endParaRPr lang="es-CO" sz="14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4DEE1E9-CDC1-434D-B6A4-6CB74C35F450}"/>
              </a:ext>
            </a:extLst>
          </p:cNvPr>
          <p:cNvSpPr txBox="1"/>
          <p:nvPr/>
        </p:nvSpPr>
        <p:spPr>
          <a:xfrm>
            <a:off x="11516140" y="6480313"/>
            <a:ext cx="56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19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2BD3F14-863C-4FE1-9970-F69D334B1340}"/>
              </a:ext>
            </a:extLst>
          </p:cNvPr>
          <p:cNvSpPr txBox="1"/>
          <p:nvPr/>
        </p:nvSpPr>
        <p:spPr>
          <a:xfrm>
            <a:off x="0" y="6480313"/>
            <a:ext cx="25575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(Venner </a:t>
            </a: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&amp; Hernández, 2009) </a:t>
            </a:r>
            <a:endParaRPr lang="es-CO" sz="1600" dirty="0"/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7A38F186-C4E0-4357-8C50-CEEFB8283B4C}"/>
              </a:ext>
            </a:extLst>
          </p:cNvPr>
          <p:cNvSpPr/>
          <p:nvPr/>
        </p:nvSpPr>
        <p:spPr>
          <a:xfrm>
            <a:off x="10885072" y="1283725"/>
            <a:ext cx="209516" cy="1878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Flecha: hacia abajo 19">
            <a:extLst>
              <a:ext uri="{FF2B5EF4-FFF2-40B4-BE49-F238E27FC236}">
                <a16:creationId xmlns:a16="http://schemas.microsoft.com/office/drawing/2014/main" id="{9F6D4139-622A-492A-8DAD-86C5E938A334}"/>
              </a:ext>
            </a:extLst>
          </p:cNvPr>
          <p:cNvSpPr/>
          <p:nvPr/>
        </p:nvSpPr>
        <p:spPr>
          <a:xfrm>
            <a:off x="10885072" y="2116309"/>
            <a:ext cx="209516" cy="1878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4A8316A4-36A0-478D-B415-2FDF5762F4B0}"/>
              </a:ext>
            </a:extLst>
          </p:cNvPr>
          <p:cNvSpPr/>
          <p:nvPr/>
        </p:nvSpPr>
        <p:spPr>
          <a:xfrm>
            <a:off x="10885072" y="2983966"/>
            <a:ext cx="209516" cy="1878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6961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83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5BAA037-8499-4CDF-A492-0B60647DADE1}"/>
              </a:ext>
            </a:extLst>
          </p:cNvPr>
          <p:cNvSpPr txBox="1"/>
          <p:nvPr/>
        </p:nvSpPr>
        <p:spPr>
          <a:xfrm>
            <a:off x="278295" y="206466"/>
            <a:ext cx="106345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CO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Evidencia científica</a:t>
            </a:r>
            <a:r>
              <a:rPr lang="es-CO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del efecto de sideróforos de </a:t>
            </a:r>
            <a:r>
              <a:rPr lang="es-ES" sz="1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Pseudomonas fluorescens </a:t>
            </a:r>
            <a:r>
              <a:rPr lang="es-ES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sobre </a:t>
            </a:r>
            <a:r>
              <a:rPr lang="es-CO" sz="1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Fusarium oxysporum</a:t>
            </a:r>
            <a:endParaRPr lang="es-CO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A9FEEA-8F69-4FC8-ACA5-F5213F24C7C9}"/>
              </a:ext>
            </a:extLst>
          </p:cNvPr>
          <p:cNvSpPr txBox="1"/>
          <p:nvPr/>
        </p:nvSpPr>
        <p:spPr>
          <a:xfrm>
            <a:off x="278295" y="4106372"/>
            <a:ext cx="3077818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400" i="0" dirty="0">
                <a:effectLst/>
                <a:ea typeface="Calibri" panose="020F0502020204030204" pitchFamily="34" charset="0"/>
              </a:rPr>
              <a:t>Sivamani &amp; Gnanamanickam, (1987) , </a:t>
            </a:r>
            <a:r>
              <a:rPr lang="es-CO" sz="1400" dirty="0">
                <a:effectLst/>
                <a:ea typeface="Calibri" panose="020F0502020204030204" pitchFamily="34" charset="0"/>
              </a:rPr>
              <a:t>presentó marchitamiento menos severo de las plántulas</a:t>
            </a:r>
            <a:r>
              <a:rPr lang="es-CO" sz="1400" i="1" dirty="0">
                <a:effectLst/>
                <a:ea typeface="Calibri" panose="020F0502020204030204" pitchFamily="34" charset="0"/>
              </a:rPr>
              <a:t> </a:t>
            </a:r>
            <a:r>
              <a:rPr lang="es-CO" sz="1400" dirty="0">
                <a:effectLst/>
                <a:ea typeface="Calibri" panose="020F0502020204030204" pitchFamily="34" charset="0"/>
              </a:rPr>
              <a:t>y mejor crecimiento de las raíces</a:t>
            </a:r>
            <a:endParaRPr lang="es-CO" sz="1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62F7CF1-F29A-420A-BA98-645C304B19C5}"/>
              </a:ext>
            </a:extLst>
          </p:cNvPr>
          <p:cNvSpPr txBox="1"/>
          <p:nvPr/>
        </p:nvSpPr>
        <p:spPr>
          <a:xfrm>
            <a:off x="0" y="6354041"/>
            <a:ext cx="19911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effectLst/>
                <a:ea typeface="Calibri" panose="020F0502020204030204" pitchFamily="34" charset="0"/>
              </a:rPr>
              <a:t>(Neha Arya et al., 2018) </a:t>
            </a:r>
            <a:endParaRPr lang="es-CO" sz="14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DCC4F07-815B-403D-9EB9-3682F0C8D5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18" t="35356" r="28587" b="8385"/>
          <a:stretch/>
        </p:blipFill>
        <p:spPr>
          <a:xfrm>
            <a:off x="3846444" y="814339"/>
            <a:ext cx="7394713" cy="4814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4350E56-E4AC-4C4B-99CB-18440440D197}"/>
              </a:ext>
            </a:extLst>
          </p:cNvPr>
          <p:cNvSpPr txBox="1"/>
          <p:nvPr/>
        </p:nvSpPr>
        <p:spPr>
          <a:xfrm>
            <a:off x="278295" y="2007858"/>
            <a:ext cx="307781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CO" sz="1400" dirty="0">
                <a:ea typeface="Calibri" panose="020F0502020204030204" pitchFamily="34" charset="0"/>
              </a:rPr>
              <a:t>I</a:t>
            </a:r>
            <a:r>
              <a:rPr lang="es-CO" sz="1400" dirty="0">
                <a:effectLst/>
                <a:ea typeface="Calibri" panose="020F0502020204030204" pitchFamily="34" charset="0"/>
              </a:rPr>
              <a:t>noculación previa de </a:t>
            </a:r>
            <a:r>
              <a:rPr lang="es-CO" sz="1400" i="1" dirty="0">
                <a:effectLst/>
                <a:ea typeface="Calibri" panose="020F0502020204030204" pitchFamily="34" charset="0"/>
              </a:rPr>
              <a:t>P. fluorescens </a:t>
            </a:r>
            <a:endParaRPr lang="es-CO" sz="1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06C1F72-BEEE-4C4B-AB77-3B658E6BF467}"/>
              </a:ext>
            </a:extLst>
          </p:cNvPr>
          <p:cNvSpPr txBox="1"/>
          <p:nvPr/>
        </p:nvSpPr>
        <p:spPr>
          <a:xfrm>
            <a:off x="278295" y="2959886"/>
            <a:ext cx="307781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CO" sz="1400" dirty="0">
                <a:effectLst/>
                <a:ea typeface="Calibri" panose="020F0502020204030204" pitchFamily="34" charset="0"/>
              </a:rPr>
              <a:t>leve amarillamiento de las hojas en un 20% de las plántulas tratadas</a:t>
            </a:r>
            <a:endParaRPr lang="es-CO" sz="14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1AAF1B8-FF96-48F1-A2F7-5CD3C111B69D}"/>
              </a:ext>
            </a:extLst>
          </p:cNvPr>
          <p:cNvSpPr txBox="1"/>
          <p:nvPr/>
        </p:nvSpPr>
        <p:spPr>
          <a:xfrm>
            <a:off x="11516140" y="6480313"/>
            <a:ext cx="56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20</a:t>
            </a:r>
          </a:p>
        </p:txBody>
      </p: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B6B08B71-5BFF-4940-8F12-D3A01136DDF8}"/>
              </a:ext>
            </a:extLst>
          </p:cNvPr>
          <p:cNvSpPr/>
          <p:nvPr/>
        </p:nvSpPr>
        <p:spPr>
          <a:xfrm>
            <a:off x="1590261" y="2491409"/>
            <a:ext cx="291548" cy="30777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DC6DFBC9-03F3-4971-B688-621703DE011A}"/>
              </a:ext>
            </a:extLst>
          </p:cNvPr>
          <p:cNvSpPr/>
          <p:nvPr/>
        </p:nvSpPr>
        <p:spPr>
          <a:xfrm>
            <a:off x="1590261" y="3640850"/>
            <a:ext cx="291548" cy="30777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68861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D0B113E-8300-46D8-9FD5-2215D8768C11}"/>
              </a:ext>
            </a:extLst>
          </p:cNvPr>
          <p:cNvSpPr txBox="1"/>
          <p:nvPr/>
        </p:nvSpPr>
        <p:spPr>
          <a:xfrm>
            <a:off x="11552173" y="6372386"/>
            <a:ext cx="56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22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489C41D-4F4F-41D1-BE26-8CBC76D1A1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4" t="26107" r="21198" b="11031"/>
          <a:stretch/>
        </p:blipFill>
        <p:spPr>
          <a:xfrm>
            <a:off x="548877" y="1189437"/>
            <a:ext cx="6686810" cy="4479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2A50DD2E-F613-4F02-BBF7-2B9DDE809D5B}"/>
                  </a:ext>
                </a:extLst>
              </p:cNvPr>
              <p:cNvSpPr txBox="1"/>
              <p:nvPr/>
            </p:nvSpPr>
            <p:spPr>
              <a:xfrm>
                <a:off x="7976718" y="2474893"/>
                <a:ext cx="3366053" cy="95410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CO" sz="1400" dirty="0">
                    <a:effectLst/>
                    <a:ea typeface="Calibri" panose="020F0502020204030204" pitchFamily="34" charset="0"/>
                  </a:rPr>
                  <a:t>De la Rosa et al. (2007), indica que la </a:t>
                </a:r>
                <a:r>
                  <a:rPr lang="es-CO" sz="1400" i="1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s-CO" sz="1400" dirty="0">
                    <a:effectLst/>
                    <a:ea typeface="Calibri" panose="020F0502020204030204" pitchFamily="34" charset="0"/>
                  </a:rPr>
                  <a:t>presencia de hierro soluble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O" sz="14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CO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s-CO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𝐹𝑒𝐶𝑙</m:t>
                        </m:r>
                      </m:e>
                      <m:sub>
                        <m:r>
                          <a:rPr lang="es-CO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es-CO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s-CO" sz="1400" dirty="0">
                    <a:effectLst/>
                    <a:ea typeface="Calibri" panose="020F0502020204030204" pitchFamily="34" charset="0"/>
                  </a:rPr>
                  <a:t> en el medio,</a:t>
                </a:r>
                <a:r>
                  <a:rPr lang="es-CO" sz="1400" i="1" dirty="0">
                    <a:effectLst/>
                    <a:ea typeface="Calibri" panose="020F0502020204030204" pitchFamily="34" charset="0"/>
                  </a:rPr>
                  <a:t> </a:t>
                </a:r>
                <a:r>
                  <a:rPr lang="es-CO" sz="1400" dirty="0">
                    <a:effectLst/>
                    <a:ea typeface="Calibri" panose="020F0502020204030204" pitchFamily="34" charset="0"/>
                  </a:rPr>
                  <a:t>disminuye 30% la capacidad inhibitoria de los sideróforos frente a  FOC</a:t>
                </a:r>
                <a:endParaRPr lang="es-CO" sz="1400" dirty="0"/>
              </a:p>
            </p:txBody>
          </p:sp>
        </mc:Choice>
        <mc:Fallback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2A50DD2E-F613-4F02-BBF7-2B9DDE809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718" y="2474893"/>
                <a:ext cx="3366053" cy="954107"/>
              </a:xfrm>
              <a:prstGeom prst="rect">
                <a:avLst/>
              </a:prstGeom>
              <a:blipFill>
                <a:blip r:embed="rId5"/>
                <a:stretch>
                  <a:fillRect l="-543" t="-1274" r="-543" b="-5096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9">
            <a:extLst>
              <a:ext uri="{FF2B5EF4-FFF2-40B4-BE49-F238E27FC236}">
                <a16:creationId xmlns:a16="http://schemas.microsoft.com/office/drawing/2014/main" id="{DC27B83D-071D-4086-B234-8DFAE1A2D73B}"/>
              </a:ext>
            </a:extLst>
          </p:cNvPr>
          <p:cNvSpPr txBox="1"/>
          <p:nvPr/>
        </p:nvSpPr>
        <p:spPr>
          <a:xfrm>
            <a:off x="159025" y="148157"/>
            <a:ext cx="3392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CO" sz="1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Sideróforos en presencia de Hierro </a:t>
            </a:r>
            <a:endParaRPr lang="es-CO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04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841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AB3FC49-339A-4EED-B78D-7A41694CD0D9}"/>
              </a:ext>
            </a:extLst>
          </p:cNvPr>
          <p:cNvSpPr txBox="1"/>
          <p:nvPr/>
        </p:nvSpPr>
        <p:spPr>
          <a:xfrm>
            <a:off x="0" y="756021"/>
            <a:ext cx="12075090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CO" sz="16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Para el diseño del constructo genético se utilizó únicamente la región codificante de PbrA, descartando la secuencia de los promotores naturales de PbrA y la secuencia de la caja Fur (represor natural de la síntesis de pioverdina).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3CB120-567C-492C-9158-8EABC6264FF1}"/>
              </a:ext>
            </a:extLst>
          </p:cNvPr>
          <p:cNvSpPr txBox="1"/>
          <p:nvPr/>
        </p:nvSpPr>
        <p:spPr>
          <a:xfrm>
            <a:off x="43841" y="1673244"/>
            <a:ext cx="11987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 casete de expresión está diseñado para que </a:t>
            </a:r>
            <a:r>
              <a:rPr lang="es-CO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Pseudomonas fluorescens</a:t>
            </a: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sintetice la proteína de manera constitutiva. Se clonó en el plásmido pUC-19 con el ensamblaje RFC10</a:t>
            </a:r>
            <a:r>
              <a:rPr lang="es-CO" sz="16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CO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B631608-AD23-42C4-9593-673630941E6D}"/>
              </a:ext>
            </a:extLst>
          </p:cNvPr>
          <p:cNvSpPr txBox="1"/>
          <p:nvPr/>
        </p:nvSpPr>
        <p:spPr>
          <a:xfrm>
            <a:off x="0" y="2483706"/>
            <a:ext cx="11987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 modelo matemático determinista representa la expresión constitutiva del gen PbrA, que permitió predecir cuantitativamente la cantidad aproximada de PbrA en el sistema de expresión </a:t>
            </a:r>
            <a:r>
              <a:rPr lang="es-CO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Pseudomonas fluorescens</a:t>
            </a: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La simulación fue realizada en Matlab con la función ODE45 y los resultados predijeron 666600 moléculas de PbrA en 8,33 horas.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47AFF70-ACE7-49F3-BDC9-CFADF79BBB7D}"/>
              </a:ext>
            </a:extLst>
          </p:cNvPr>
          <p:cNvSpPr txBox="1"/>
          <p:nvPr/>
        </p:nvSpPr>
        <p:spPr>
          <a:xfrm>
            <a:off x="0" y="3594966"/>
            <a:ext cx="119435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Para transformar </a:t>
            </a:r>
            <a:r>
              <a:rPr lang="es-CO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Pseudomonas fluorescens </a:t>
            </a: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 investigó </a:t>
            </a:r>
            <a:r>
              <a:rPr lang="es-CO" sz="1600" dirty="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rotocolos de acuerdo a la evidencia científica de transformación evaluada en </a:t>
            </a:r>
            <a:r>
              <a:rPr lang="es-CO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Pseudomonas </a:t>
            </a: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sp. y</a:t>
            </a:r>
            <a:r>
              <a:rPr lang="es-CO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Escherichia coli, </a:t>
            </a: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 transformación entre las dos especies fue comparable. Además, el protocolo resulta ser muy práctico para la elaboración de </a:t>
            </a:r>
            <a:r>
              <a:rPr lang="es-CO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Pseudomonas</a:t>
            </a: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competentes y es indicado para proyectos de investigación ya que no requiere equipos sofisticados, es eficiente y el tiempo de trabajo es óptimo.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25CD4D5-A679-45B2-B3B7-D595E2849474}"/>
              </a:ext>
            </a:extLst>
          </p:cNvPr>
          <p:cNvSpPr txBox="1"/>
          <p:nvPr/>
        </p:nvSpPr>
        <p:spPr>
          <a:xfrm>
            <a:off x="-43841" y="4750064"/>
            <a:ext cx="120750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Los sideróforos producidos por </a:t>
            </a:r>
            <a:r>
              <a:rPr lang="es-CO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Pseudomonas fluorescens </a:t>
            </a: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disminuyen el crecimiento de FOC, suprimen los síntomas de la enfermedad y aumentan la biomasa de las plantas. P</a:t>
            </a:r>
            <a:r>
              <a:rPr lang="es-CO" sz="1600" dirty="0">
                <a:ea typeface="Calibri" panose="020F0502020204030204" pitchFamily="34" charset="0"/>
                <a:cs typeface="Times New Roman" panose="02020603050405020304" pitchFamily="18" charset="0"/>
              </a:rPr>
              <a:t>rotegen a las plantas </a:t>
            </a: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mediante un mecanismo de competencia. Es decir, atrapan el hierro del medio y </a:t>
            </a:r>
            <a:r>
              <a:rPr lang="es-CO" sz="1600" dirty="0">
                <a:ea typeface="Calibri" panose="020F0502020204030204" pitchFamily="34" charset="0"/>
                <a:cs typeface="Times New Roman" panose="02020603050405020304" pitchFamily="18" charset="0"/>
              </a:rPr>
              <a:t>para que los patógenos</a:t>
            </a: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no lo pueden utilizar.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9F4C74E-356A-4822-B2CF-A43CA5D61D64}"/>
              </a:ext>
            </a:extLst>
          </p:cNvPr>
          <p:cNvSpPr txBox="1"/>
          <p:nvPr/>
        </p:nvSpPr>
        <p:spPr>
          <a:xfrm>
            <a:off x="43840" y="110967"/>
            <a:ext cx="2174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/>
              <a:t>CONCLUSIONES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0612414-0001-47A0-B04D-BE76AAD0CEE0}"/>
              </a:ext>
            </a:extLst>
          </p:cNvPr>
          <p:cNvSpPr txBox="1"/>
          <p:nvPr/>
        </p:nvSpPr>
        <p:spPr>
          <a:xfrm>
            <a:off x="11516140" y="6480313"/>
            <a:ext cx="56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716090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1210106-77A7-405D-BBBE-0A946D98ECC6}"/>
              </a:ext>
            </a:extLst>
          </p:cNvPr>
          <p:cNvSpPr txBox="1"/>
          <p:nvPr/>
        </p:nvSpPr>
        <p:spPr>
          <a:xfrm>
            <a:off x="410748" y="1478033"/>
            <a:ext cx="1142634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 importante forjar conocimientos de modelación matemática en sistemas biológicos y el uso de softwares matemáticos para predecir los resultados antes de la experimentación en el laboratorio. </a:t>
            </a:r>
          </a:p>
          <a:p>
            <a:pPr algn="just">
              <a:spcAft>
                <a:spcPts val="800"/>
              </a:spcAft>
            </a:pPr>
            <a:endParaRPr lang="es-CO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Probar la simulación con modelación estocástica para comparar resultados entre el modelo determinista y el modelo estocástico y así observar la variabilidad de resultados en cada proceso.</a:t>
            </a:r>
          </a:p>
          <a:p>
            <a:pPr algn="just">
              <a:spcAft>
                <a:spcPts val="800"/>
              </a:spcAft>
            </a:pPr>
            <a:endParaRPr lang="es-CO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Elaborar constructos genéticos para sistemas de expresión diferentes a </a:t>
            </a:r>
            <a:r>
              <a:rPr lang="es-CO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Pseudomonas fluorescens </a:t>
            </a: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pero que sean organismos autóctonos de la rizosfera de la planta de plátano y banano como algunas especies de </a:t>
            </a:r>
            <a:r>
              <a:rPr lang="es-CO" sz="16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Bacillus</a:t>
            </a: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800"/>
              </a:spcAft>
            </a:pPr>
            <a:endParaRPr lang="es-CO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Sintetizar el constructo genético diseñado para la expresión de PbrA y probar </a:t>
            </a:r>
            <a:r>
              <a:rPr lang="es-CO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vitro</a:t>
            </a: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 los protocolos de transformación investigados en una cepa de </a:t>
            </a:r>
            <a:r>
              <a:rPr lang="es-CO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Pseudomonas fluorescens.</a:t>
            </a:r>
            <a:endParaRPr lang="es-CO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8958FA-F867-4152-9AC2-E580B419DB12}"/>
              </a:ext>
            </a:extLst>
          </p:cNvPr>
          <p:cNvSpPr txBox="1"/>
          <p:nvPr/>
        </p:nvSpPr>
        <p:spPr>
          <a:xfrm>
            <a:off x="112381" y="90877"/>
            <a:ext cx="2813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/>
              <a:t>RECOMENDACIONES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0B113E-8300-46D8-9FD5-2215D8768C11}"/>
              </a:ext>
            </a:extLst>
          </p:cNvPr>
          <p:cNvSpPr txBox="1"/>
          <p:nvPr/>
        </p:nvSpPr>
        <p:spPr>
          <a:xfrm>
            <a:off x="11552173" y="6372386"/>
            <a:ext cx="56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886345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387CCB6-A4A8-43C5-B5C0-2212EFFBE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77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631E0D2-3B3D-43B9-B04D-39BD539DCEC1}"/>
              </a:ext>
            </a:extLst>
          </p:cNvPr>
          <p:cNvSpPr/>
          <p:nvPr/>
        </p:nvSpPr>
        <p:spPr>
          <a:xfrm>
            <a:off x="1963985" y="1399697"/>
            <a:ext cx="3654937" cy="1008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81852">
              <a:defRPr sz="2976"/>
            </a:pPr>
            <a:r>
              <a:rPr lang="es-ES" dirty="0"/>
              <a:t>Dr. Francisco Flores</a:t>
            </a:r>
          </a:p>
          <a:p>
            <a:pPr defTabSz="381852">
              <a:defRPr sz="2976"/>
            </a:pPr>
            <a:r>
              <a:rPr lang="es-ES" dirty="0"/>
              <a:t>Director del proyecto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6A28099-788B-4AE1-B8FF-ABF09E50E3E7}"/>
              </a:ext>
            </a:extLst>
          </p:cNvPr>
          <p:cNvSpPr/>
          <p:nvPr/>
        </p:nvSpPr>
        <p:spPr>
          <a:xfrm>
            <a:off x="1963985" y="2439301"/>
            <a:ext cx="3979290" cy="1008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1852">
              <a:spcBef>
                <a:spcPts val="0"/>
              </a:spcBef>
              <a:defRPr sz="2976"/>
            </a:pPr>
            <a:r>
              <a:rPr lang="es-ES" dirty="0"/>
              <a:t>Alma Koch MSc. </a:t>
            </a:r>
          </a:p>
          <a:p>
            <a:pPr defTabSz="381852">
              <a:spcBef>
                <a:spcPts val="0"/>
              </a:spcBef>
              <a:defRPr sz="2976"/>
            </a:pPr>
            <a:r>
              <a:rPr lang="es-ES" dirty="0"/>
              <a:t>Co-director del proyecto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1336EBC-EFBA-4054-A624-62E175C165ED}"/>
              </a:ext>
            </a:extLst>
          </p:cNvPr>
          <p:cNvSpPr/>
          <p:nvPr/>
        </p:nvSpPr>
        <p:spPr>
          <a:xfrm>
            <a:off x="1963985" y="3518452"/>
            <a:ext cx="3315328" cy="1008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1852">
              <a:spcBef>
                <a:spcPts val="0"/>
              </a:spcBef>
              <a:defRPr sz="2976"/>
            </a:pPr>
            <a:r>
              <a:rPr lang="es-ES" dirty="0"/>
              <a:t>Karina Ponce MSc. </a:t>
            </a:r>
          </a:p>
          <a:p>
            <a:pPr defTabSz="381852">
              <a:spcBef>
                <a:spcPts val="0"/>
              </a:spcBef>
              <a:defRPr sz="2976"/>
            </a:pPr>
            <a:r>
              <a:rPr lang="es-ES" dirty="0"/>
              <a:t>Directora de carrera</a:t>
            </a:r>
          </a:p>
        </p:txBody>
      </p:sp>
      <p:sp>
        <p:nvSpPr>
          <p:cNvPr id="12" name="Dr. Nathan Walker…">
            <a:extLst>
              <a:ext uri="{FF2B5EF4-FFF2-40B4-BE49-F238E27FC236}">
                <a16:creationId xmlns:a16="http://schemas.microsoft.com/office/drawing/2014/main" id="{9197EDBC-7361-4803-B022-1ABD03A0A48E}"/>
              </a:ext>
            </a:extLst>
          </p:cNvPr>
          <p:cNvSpPr txBox="1">
            <a:spLocks/>
          </p:cNvSpPr>
          <p:nvPr/>
        </p:nvSpPr>
        <p:spPr>
          <a:xfrm>
            <a:off x="1963985" y="4597603"/>
            <a:ext cx="3979290" cy="6170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81852">
              <a:spcBef>
                <a:spcPts val="0"/>
              </a:spcBef>
              <a:buNone/>
              <a:defRPr sz="2976"/>
            </a:pPr>
            <a:r>
              <a:rPr lang="es-ES" sz="2976" dirty="0"/>
              <a:t>Familiares y amigos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5487505-3BFC-4BC3-BABF-309F8CAD3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088" y="2061591"/>
            <a:ext cx="2465137" cy="246513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ABB886C-91F5-407D-96E8-2D6D821C344B}"/>
              </a:ext>
            </a:extLst>
          </p:cNvPr>
          <p:cNvSpPr txBox="1"/>
          <p:nvPr/>
        </p:nvSpPr>
        <p:spPr>
          <a:xfrm>
            <a:off x="10228015" y="18577"/>
            <a:ext cx="1712194" cy="1611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44A9C8C-2D43-45F3-AE0C-3B15A074F280}"/>
              </a:ext>
            </a:extLst>
          </p:cNvPr>
          <p:cNvSpPr txBox="1"/>
          <p:nvPr/>
        </p:nvSpPr>
        <p:spPr>
          <a:xfrm>
            <a:off x="6805208" y="406716"/>
            <a:ext cx="38108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AGRADECIMIENTOS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AA99F01-5638-4C41-B41D-AC9B5EDC38D8}"/>
              </a:ext>
            </a:extLst>
          </p:cNvPr>
          <p:cNvSpPr txBox="1"/>
          <p:nvPr/>
        </p:nvSpPr>
        <p:spPr>
          <a:xfrm>
            <a:off x="11552173" y="6372386"/>
            <a:ext cx="56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728804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pic>
        <p:nvPicPr>
          <p:cNvPr id="2050" name="Picture 2" descr="Qué son las divisas? - Observatorio del Inversor">
            <a:extLst>
              <a:ext uri="{FF2B5EF4-FFF2-40B4-BE49-F238E27FC236}">
                <a16:creationId xmlns:a16="http://schemas.microsoft.com/office/drawing/2014/main" id="{5C5A2A78-40A4-46BE-BE3E-D68A12F58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7" b="21240"/>
          <a:stretch/>
        </p:blipFill>
        <p:spPr bwMode="auto">
          <a:xfrm>
            <a:off x="233917" y="685800"/>
            <a:ext cx="3788775" cy="35946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lobo: línea 2">
            <a:extLst>
              <a:ext uri="{FF2B5EF4-FFF2-40B4-BE49-F238E27FC236}">
                <a16:creationId xmlns:a16="http://schemas.microsoft.com/office/drawing/2014/main" id="{03976D81-E442-4850-9DA1-2AAA2043ECF2}"/>
              </a:ext>
            </a:extLst>
          </p:cNvPr>
          <p:cNvSpPr/>
          <p:nvPr/>
        </p:nvSpPr>
        <p:spPr>
          <a:xfrm>
            <a:off x="1225460" y="4416194"/>
            <a:ext cx="2388781" cy="871870"/>
          </a:xfrm>
          <a:prstGeom prst="borderCallout1">
            <a:avLst>
              <a:gd name="adj1" fmla="val 18750"/>
              <a:gd name="adj2" fmla="val -8333"/>
              <a:gd name="adj3" fmla="val -89656"/>
              <a:gd name="adj4" fmla="val -782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>
                <a:solidFill>
                  <a:schemeClr val="tx1"/>
                </a:solidFill>
              </a:rPr>
              <a:t>1900 millones de dólares en  ingresos por concepto de divisas </a:t>
            </a:r>
          </a:p>
        </p:txBody>
      </p:sp>
      <p:sp>
        <p:nvSpPr>
          <p:cNvPr id="5" name="Globo: línea 4">
            <a:extLst>
              <a:ext uri="{FF2B5EF4-FFF2-40B4-BE49-F238E27FC236}">
                <a16:creationId xmlns:a16="http://schemas.microsoft.com/office/drawing/2014/main" id="{F1EC3118-6143-4D9D-9D1E-F49F18FEDAA0}"/>
              </a:ext>
            </a:extLst>
          </p:cNvPr>
          <p:cNvSpPr/>
          <p:nvPr/>
        </p:nvSpPr>
        <p:spPr>
          <a:xfrm>
            <a:off x="4256609" y="1502195"/>
            <a:ext cx="2388781" cy="871870"/>
          </a:xfrm>
          <a:prstGeom prst="borderCallout1">
            <a:avLst>
              <a:gd name="adj1" fmla="val 18750"/>
              <a:gd name="adj2" fmla="val -8333"/>
              <a:gd name="adj3" fmla="val 58735"/>
              <a:gd name="adj4" fmla="val -38114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>
                <a:solidFill>
                  <a:schemeClr val="tx1"/>
                </a:solidFill>
              </a:rPr>
              <a:t>90 millones de dólares por concepto de impuestos al estado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65F47E7-E9F3-40E3-994B-99548F648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3428187"/>
              </p:ext>
            </p:extLst>
          </p:nvPr>
        </p:nvGraphicFramePr>
        <p:xfrm>
          <a:off x="7633251" y="954155"/>
          <a:ext cx="4094922" cy="4572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5D0FDB08-B57D-40A8-93CF-F4B387D39F98}"/>
              </a:ext>
            </a:extLst>
          </p:cNvPr>
          <p:cNvSpPr txBox="1"/>
          <p:nvPr/>
        </p:nvSpPr>
        <p:spPr>
          <a:xfrm>
            <a:off x="11675110" y="6480313"/>
            <a:ext cx="41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90851EC-CE36-4452-9B90-95F9F706679D}"/>
              </a:ext>
            </a:extLst>
          </p:cNvPr>
          <p:cNvSpPr txBox="1"/>
          <p:nvPr/>
        </p:nvSpPr>
        <p:spPr>
          <a:xfrm>
            <a:off x="0" y="6326425"/>
            <a:ext cx="27299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(López &amp; Zapata, 2019) 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719991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8"/>
            <a:ext cx="12192000" cy="6858000"/>
          </a:xfrm>
          <a:prstGeom prst="rect">
            <a:avLst/>
          </a:prstGeom>
        </p:spPr>
      </p:pic>
      <p:pic>
        <p:nvPicPr>
          <p:cNvPr id="3074" name="Picture 2" descr="Vector Gráfico De Un Gráfico Que Muestra El Aumento De La Producción  Ilustraciones Vectoriales, Clip Art Vectorizado Libre De Derechos. Image  17858553.">
            <a:extLst>
              <a:ext uri="{FF2B5EF4-FFF2-40B4-BE49-F238E27FC236}">
                <a16:creationId xmlns:a16="http://schemas.microsoft.com/office/drawing/2014/main" id="{3FC6CD48-911A-45CF-9980-53D3CF991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2" t="6809" r="7021" b="33120"/>
          <a:stretch/>
        </p:blipFill>
        <p:spPr bwMode="auto">
          <a:xfrm>
            <a:off x="284922" y="1563777"/>
            <a:ext cx="5342061" cy="233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trella: 10 puntas 2">
            <a:extLst>
              <a:ext uri="{FF2B5EF4-FFF2-40B4-BE49-F238E27FC236}">
                <a16:creationId xmlns:a16="http://schemas.microsoft.com/office/drawing/2014/main" id="{5EBD9707-1B66-489F-A1AC-EB64A864221D}"/>
              </a:ext>
            </a:extLst>
          </p:cNvPr>
          <p:cNvSpPr/>
          <p:nvPr/>
        </p:nvSpPr>
        <p:spPr>
          <a:xfrm>
            <a:off x="1907911" y="842173"/>
            <a:ext cx="1641714" cy="1551614"/>
          </a:xfrm>
          <a:prstGeom prst="star10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tx1"/>
                </a:solidFill>
              </a:rPr>
              <a:t>Calidad</a:t>
            </a:r>
          </a:p>
          <a:p>
            <a:pPr algn="ctr"/>
            <a:r>
              <a:rPr lang="es-CO" sz="1600" b="1" dirty="0">
                <a:solidFill>
                  <a:schemeClr val="tx1"/>
                </a:solidFill>
              </a:rPr>
              <a:t> y Producción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2F6FADAB-CF15-412E-8C6E-0622E734B1B1}"/>
              </a:ext>
            </a:extLst>
          </p:cNvPr>
          <p:cNvGrpSpPr/>
          <p:nvPr/>
        </p:nvGrpSpPr>
        <p:grpSpPr>
          <a:xfrm>
            <a:off x="284922" y="1495390"/>
            <a:ext cx="1641714" cy="1400928"/>
            <a:chOff x="800792" y="1155976"/>
            <a:chExt cx="1518343" cy="1090372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F892AD04-215D-41EC-9BF4-0607DD5EEF03}"/>
                </a:ext>
              </a:extLst>
            </p:cNvPr>
            <p:cNvSpPr/>
            <p:nvPr/>
          </p:nvSpPr>
          <p:spPr>
            <a:xfrm>
              <a:off x="800792" y="1155976"/>
              <a:ext cx="1518343" cy="1090372"/>
            </a:xfrm>
            <a:prstGeom prst="roundRect">
              <a:avLst/>
            </a:prstGeom>
            <a:blipFill rotWithShape="0">
              <a:blip r:embed="rId6"/>
              <a:srcRect/>
              <a:stretch>
                <a:fillRect l="-14000" r="-1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ángulo: esquinas redondeadas 4">
              <a:extLst>
                <a:ext uri="{FF2B5EF4-FFF2-40B4-BE49-F238E27FC236}">
                  <a16:creationId xmlns:a16="http://schemas.microsoft.com/office/drawing/2014/main" id="{8B324A1A-9264-4CC6-ADD6-E8B4488D6CB0}"/>
                </a:ext>
              </a:extLst>
            </p:cNvPr>
            <p:cNvSpPr txBox="1"/>
            <p:nvPr/>
          </p:nvSpPr>
          <p:spPr>
            <a:xfrm>
              <a:off x="854020" y="1209204"/>
              <a:ext cx="1411887" cy="9839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CO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id="{6960DE9C-1867-4FA5-AF69-79AAE2D9927B}"/>
              </a:ext>
            </a:extLst>
          </p:cNvPr>
          <p:cNvSpPr/>
          <p:nvPr/>
        </p:nvSpPr>
        <p:spPr>
          <a:xfrm>
            <a:off x="7486011" y="580217"/>
            <a:ext cx="460862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0" i="1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Fusarium oxysporum </a:t>
            </a:r>
            <a:r>
              <a:rPr lang="es-ES" sz="24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f.sp. </a:t>
            </a:r>
            <a:r>
              <a:rPr lang="es-ES" sz="2400" b="0" i="1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cubense</a:t>
            </a:r>
          </a:p>
        </p:txBody>
      </p:sp>
      <p:pic>
        <p:nvPicPr>
          <p:cNvPr id="3078" name="Picture 6" descr="Conceptos Básicos de la Gestión de Riesgos - GESTIÓN DE RIESGOS">
            <a:extLst>
              <a:ext uri="{FF2B5EF4-FFF2-40B4-BE49-F238E27FC236}">
                <a16:creationId xmlns:a16="http://schemas.microsoft.com/office/drawing/2014/main" id="{4C167726-DEFB-4261-9A93-087042E0D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680" y="189047"/>
            <a:ext cx="1551614" cy="155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CC25FB1-684A-445E-8CE8-CF81E8603A77}"/>
              </a:ext>
            </a:extLst>
          </p:cNvPr>
          <p:cNvSpPr txBox="1"/>
          <p:nvPr/>
        </p:nvSpPr>
        <p:spPr>
          <a:xfrm>
            <a:off x="553524" y="4433781"/>
            <a:ext cx="240326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CO" sz="18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ediados del siglo XX acabó con la industria bananera en </a:t>
            </a:r>
            <a:r>
              <a:rPr lang="es-CO" sz="1800" b="1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América Central y el Caribe</a:t>
            </a:r>
            <a:r>
              <a:rPr lang="es-CO" sz="18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CO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9F8E6E7-E919-4DDE-A61C-0256A3B39A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5626594"/>
              </p:ext>
            </p:extLst>
          </p:nvPr>
        </p:nvGraphicFramePr>
        <p:xfrm>
          <a:off x="2832180" y="3349894"/>
          <a:ext cx="2890877" cy="286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B7BE94BE-3CD4-46BE-8C34-17B2C3BF5EC6}"/>
              </a:ext>
            </a:extLst>
          </p:cNvPr>
          <p:cNvSpPr txBox="1"/>
          <p:nvPr/>
        </p:nvSpPr>
        <p:spPr>
          <a:xfrm>
            <a:off x="5951837" y="5431408"/>
            <a:ext cx="860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/>
              <a:t>FOCR1</a:t>
            </a:r>
            <a:r>
              <a:rPr lang="es-CO" sz="1800" b="1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CO" b="1" dirty="0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88091902-D4FF-40A8-A6C3-43F3555A7543}"/>
              </a:ext>
            </a:extLst>
          </p:cNvPr>
          <p:cNvCxnSpPr/>
          <p:nvPr/>
        </p:nvCxnSpPr>
        <p:spPr>
          <a:xfrm>
            <a:off x="5229857" y="5616074"/>
            <a:ext cx="7219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85536AC7-CC35-4C5C-BF56-1670C5043BB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9239" t="24916" r="46087" b="7805"/>
          <a:stretch/>
        </p:blipFill>
        <p:spPr>
          <a:xfrm>
            <a:off x="7576978" y="1188982"/>
            <a:ext cx="4028548" cy="4611758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FBB1E6D8-0BAE-46C2-BA7B-6E2EC7FAB7B0}"/>
              </a:ext>
            </a:extLst>
          </p:cNvPr>
          <p:cNvSpPr/>
          <p:nvPr/>
        </p:nvSpPr>
        <p:spPr>
          <a:xfrm flipH="1">
            <a:off x="8637751" y="20818"/>
            <a:ext cx="23370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FOCRT4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AA07583-5409-4C3B-B026-6A70BE34CEFA}"/>
              </a:ext>
            </a:extLst>
          </p:cNvPr>
          <p:cNvSpPr txBox="1"/>
          <p:nvPr/>
        </p:nvSpPr>
        <p:spPr>
          <a:xfrm>
            <a:off x="11675110" y="6480313"/>
            <a:ext cx="41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3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AC9CF06-86C1-499E-AD60-36364D2D5642}"/>
              </a:ext>
            </a:extLst>
          </p:cNvPr>
          <p:cNvSpPr txBox="1"/>
          <p:nvPr/>
        </p:nvSpPr>
        <p:spPr>
          <a:xfrm>
            <a:off x="0" y="6405181"/>
            <a:ext cx="18553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s-CO" sz="1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(Sotomayor, 2012) 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3579425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286"/>
            <a:ext cx="12192000" cy="6858000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D551273-8849-4E94-ADB5-7D6BF4C5D7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8124810"/>
              </p:ext>
            </p:extLst>
          </p:nvPr>
        </p:nvGraphicFramePr>
        <p:xfrm>
          <a:off x="212037" y="903172"/>
          <a:ext cx="6904380" cy="505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1072754-2E7B-474C-8BBE-1D55F76FFE33}"/>
              </a:ext>
            </a:extLst>
          </p:cNvPr>
          <p:cNvSpPr txBox="1"/>
          <p:nvPr/>
        </p:nvSpPr>
        <p:spPr>
          <a:xfrm>
            <a:off x="7346712" y="995570"/>
            <a:ext cx="390253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CO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CO" sz="18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rincipales variedades producidas en el país para exportación. </a:t>
            </a:r>
            <a:endParaRPr lang="es-CO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538FED6-C0B4-44ED-BAA7-A56D45936A22}"/>
              </a:ext>
            </a:extLst>
          </p:cNvPr>
          <p:cNvSpPr txBox="1"/>
          <p:nvPr/>
        </p:nvSpPr>
        <p:spPr>
          <a:xfrm>
            <a:off x="7346712" y="2864955"/>
            <a:ext cx="3902535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800" i="1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Fusarium oxysporum  </a:t>
            </a:r>
            <a:r>
              <a:rPr lang="es-CO" sz="18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infecta estas variedades especialmente </a:t>
            </a:r>
            <a:r>
              <a:rPr lang="es-CO" sz="1800" b="1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FOCRT4</a:t>
            </a:r>
            <a:endParaRPr lang="es-CO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4B9C832-0270-423E-92F5-E78E4FC759AB}"/>
              </a:ext>
            </a:extLst>
          </p:cNvPr>
          <p:cNvSpPr txBox="1"/>
          <p:nvPr/>
        </p:nvSpPr>
        <p:spPr>
          <a:xfrm>
            <a:off x="7328454" y="4538311"/>
            <a:ext cx="390253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CO" sz="18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Ninguna variedad producida en el país es resistente a esta raza de FOC. </a:t>
            </a:r>
            <a:endParaRPr lang="es-CO" dirty="0"/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97765375-5F76-44E2-A7B8-231214147DA5}"/>
              </a:ext>
            </a:extLst>
          </p:cNvPr>
          <p:cNvSpPr/>
          <p:nvPr/>
        </p:nvSpPr>
        <p:spPr>
          <a:xfrm>
            <a:off x="8918214" y="1837930"/>
            <a:ext cx="723014" cy="795534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29D2762B-571B-42EA-BB0B-4DCEF27BD55D}"/>
              </a:ext>
            </a:extLst>
          </p:cNvPr>
          <p:cNvSpPr/>
          <p:nvPr/>
        </p:nvSpPr>
        <p:spPr>
          <a:xfrm>
            <a:off x="8918214" y="3660489"/>
            <a:ext cx="723014" cy="795534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752E806-57B1-4846-AE80-FF47D5014B66}"/>
              </a:ext>
            </a:extLst>
          </p:cNvPr>
          <p:cNvSpPr txBox="1"/>
          <p:nvPr/>
        </p:nvSpPr>
        <p:spPr>
          <a:xfrm>
            <a:off x="0" y="6467936"/>
            <a:ext cx="48277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4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(Instituto de Promoción de Exportaciones e Inversiones, 2013) </a:t>
            </a:r>
            <a:endParaRPr lang="es-CO" sz="1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1C5B93-0CD1-4A34-9051-054E70C8272F}"/>
              </a:ext>
            </a:extLst>
          </p:cNvPr>
          <p:cNvSpPr txBox="1"/>
          <p:nvPr/>
        </p:nvSpPr>
        <p:spPr>
          <a:xfrm>
            <a:off x="212037" y="680484"/>
            <a:ext cx="223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Actualidad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7731FD4-37A1-4FE8-93A0-71D84605DDEF}"/>
              </a:ext>
            </a:extLst>
          </p:cNvPr>
          <p:cNvSpPr txBox="1"/>
          <p:nvPr/>
        </p:nvSpPr>
        <p:spPr>
          <a:xfrm>
            <a:off x="11675110" y="6480313"/>
            <a:ext cx="41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55441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4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El factor tiempo - Agencia Cebra">
            <a:extLst>
              <a:ext uri="{FF2B5EF4-FFF2-40B4-BE49-F238E27FC236}">
                <a16:creationId xmlns:a16="http://schemas.microsoft.com/office/drawing/2014/main" id="{BF27882F-675C-4FC7-B72B-8C4F141A5B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6" t="28150" r="35217" b="27562"/>
          <a:stretch/>
        </p:blipFill>
        <p:spPr bwMode="auto">
          <a:xfrm>
            <a:off x="5513215" y="758398"/>
            <a:ext cx="1590262" cy="1497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0C3682F-A09E-4C7A-BB9C-7695F3E17296}"/>
              </a:ext>
            </a:extLst>
          </p:cNvPr>
          <p:cNvSpPr/>
          <p:nvPr/>
        </p:nvSpPr>
        <p:spPr>
          <a:xfrm>
            <a:off x="206239" y="174400"/>
            <a:ext cx="51468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i="1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Fusarium oxysporum </a:t>
            </a:r>
            <a:r>
              <a:rPr lang="es-ES" sz="28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f.sp. </a:t>
            </a:r>
            <a:r>
              <a:rPr lang="es-ES" sz="2800" b="0" i="1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cubense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3BEB93B-C060-47DF-B9DA-6E73FC557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186" y="789953"/>
            <a:ext cx="1991017" cy="253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879183A-2EE0-4E11-8031-D18BCD38C8F3}"/>
              </a:ext>
            </a:extLst>
          </p:cNvPr>
          <p:cNvSpPr txBox="1"/>
          <p:nvPr/>
        </p:nvSpPr>
        <p:spPr>
          <a:xfrm>
            <a:off x="5743702" y="2255894"/>
            <a:ext cx="12797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llegada inminente </a:t>
            </a:r>
            <a:endParaRPr lang="es-CO" b="1" dirty="0">
              <a:solidFill>
                <a:srgbClr val="92D050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0EB99C1-5544-45E0-8CD3-4729DD64CABF}"/>
              </a:ext>
            </a:extLst>
          </p:cNvPr>
          <p:cNvSpPr/>
          <p:nvPr/>
        </p:nvSpPr>
        <p:spPr>
          <a:xfrm>
            <a:off x="7568265" y="82067"/>
            <a:ext cx="18301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FOCRT4</a:t>
            </a:r>
          </a:p>
        </p:txBody>
      </p:sp>
      <p:pic>
        <p:nvPicPr>
          <p:cNvPr id="1030" name="Picture 6" descr="Primer reporte de Fusarium oxysporum f. sp. cubense Raza Tropical 4 (VCG...">
            <a:extLst>
              <a:ext uri="{FF2B5EF4-FFF2-40B4-BE49-F238E27FC236}">
                <a16:creationId xmlns:a16="http://schemas.microsoft.com/office/drawing/2014/main" id="{2B7501D8-6A59-4077-B698-F3B2F2C55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473" y="866325"/>
            <a:ext cx="2007571" cy="2552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uelven las mosquitas cadavéricas e Intendencia comienza a fumigar - Gente  d'Italia">
            <a:extLst>
              <a:ext uri="{FF2B5EF4-FFF2-40B4-BE49-F238E27FC236}">
                <a16:creationId xmlns:a16="http://schemas.microsoft.com/office/drawing/2014/main" id="{D62C0594-9EA1-4387-8399-60F588778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26766"/>
          <a:stretch/>
        </p:blipFill>
        <p:spPr bwMode="auto">
          <a:xfrm>
            <a:off x="872812" y="781780"/>
            <a:ext cx="2762848" cy="26368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brir llave 9">
            <a:extLst>
              <a:ext uri="{FF2B5EF4-FFF2-40B4-BE49-F238E27FC236}">
                <a16:creationId xmlns:a16="http://schemas.microsoft.com/office/drawing/2014/main" id="{FB3A440F-3AC5-4D62-B7E7-62B921569061}"/>
              </a:ext>
            </a:extLst>
          </p:cNvPr>
          <p:cNvSpPr/>
          <p:nvPr/>
        </p:nvSpPr>
        <p:spPr>
          <a:xfrm>
            <a:off x="6918660" y="866325"/>
            <a:ext cx="439933" cy="2552256"/>
          </a:xfrm>
          <a:prstGeom prst="leftBrac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7DFFB3B6-492C-4643-8C16-DAC8184A1513}"/>
              </a:ext>
            </a:extLst>
          </p:cNvPr>
          <p:cNvSpPr/>
          <p:nvPr/>
        </p:nvSpPr>
        <p:spPr>
          <a:xfrm>
            <a:off x="9624909" y="1876114"/>
            <a:ext cx="636104" cy="410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386BF92-A854-4956-BCA1-96892967249F}"/>
              </a:ext>
            </a:extLst>
          </p:cNvPr>
          <p:cNvSpPr txBox="1"/>
          <p:nvPr/>
        </p:nvSpPr>
        <p:spPr>
          <a:xfrm>
            <a:off x="553962" y="3885048"/>
            <a:ext cx="22277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Manejo Integrado de Enfermedades (MIE) </a:t>
            </a:r>
            <a:endParaRPr lang="es-CO" b="1" dirty="0">
              <a:solidFill>
                <a:srgbClr val="C00000"/>
              </a:solidFill>
            </a:endParaRP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24950FCC-921C-4F79-9AC5-6722380839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943979"/>
              </p:ext>
            </p:extLst>
          </p:nvPr>
        </p:nvGraphicFramePr>
        <p:xfrm>
          <a:off x="2755196" y="3155043"/>
          <a:ext cx="3362951" cy="2944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id="{8A4DB740-FA87-4615-BAA3-B15F887ADACB}"/>
              </a:ext>
            </a:extLst>
          </p:cNvPr>
          <p:cNvSpPr txBox="1"/>
          <p:nvPr/>
        </p:nvSpPr>
        <p:spPr>
          <a:xfrm>
            <a:off x="16934" y="6352420"/>
            <a:ext cx="29121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effectLst/>
                <a:ea typeface="Calibri" panose="020F0502020204030204" pitchFamily="34" charset="0"/>
              </a:rPr>
              <a:t> (Castaño, 2009) </a:t>
            </a:r>
            <a:endParaRPr lang="es-CO" sz="1600" dirty="0"/>
          </a:p>
        </p:txBody>
      </p:sp>
      <p:pic>
        <p:nvPicPr>
          <p:cNvPr id="1036" name="Picture 12" descr="Ecosistema: definición y tipos de ecosistemas | Pequeocio">
            <a:extLst>
              <a:ext uri="{FF2B5EF4-FFF2-40B4-BE49-F238E27FC236}">
                <a16:creationId xmlns:a16="http://schemas.microsoft.com/office/drawing/2014/main" id="{60264910-29E4-4D14-842F-280277BE5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t="6378" r="12251" b="7371"/>
          <a:stretch/>
        </p:blipFill>
        <p:spPr bwMode="auto">
          <a:xfrm>
            <a:off x="7536752" y="3722169"/>
            <a:ext cx="2690191" cy="22079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aphnia 54: La mayoría de las sustancias químicas peligrosas, registradas">
            <a:extLst>
              <a:ext uri="{FF2B5EF4-FFF2-40B4-BE49-F238E27FC236}">
                <a16:creationId xmlns:a16="http://schemas.microsoft.com/office/drawing/2014/main" id="{12C5CADC-52D3-44E9-971F-00AD4848E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07" t="8053" r="20700" b="4503"/>
          <a:stretch/>
        </p:blipFill>
        <p:spPr bwMode="auto">
          <a:xfrm>
            <a:off x="10842475" y="3499780"/>
            <a:ext cx="628438" cy="1287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usarium - Wikipedia, la enciclopedia libre">
            <a:extLst>
              <a:ext uri="{FF2B5EF4-FFF2-40B4-BE49-F238E27FC236}">
                <a16:creationId xmlns:a16="http://schemas.microsoft.com/office/drawing/2014/main" id="{1BA91C7A-0843-46AA-913B-F28B83700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7" r="39067"/>
          <a:stretch/>
        </p:blipFill>
        <p:spPr bwMode="auto">
          <a:xfrm>
            <a:off x="10669885" y="4867078"/>
            <a:ext cx="1231210" cy="955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04BE65B1-C7A3-446F-8339-3A23EAF091FA}"/>
              </a:ext>
            </a:extLst>
          </p:cNvPr>
          <p:cNvCxnSpPr/>
          <p:nvPr/>
        </p:nvCxnSpPr>
        <p:spPr>
          <a:xfrm flipV="1">
            <a:off x="9727096" y="4143678"/>
            <a:ext cx="924194" cy="203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7F163864-E499-4BB9-8B73-93A8B3B3342D}"/>
              </a:ext>
            </a:extLst>
          </p:cNvPr>
          <p:cNvCxnSpPr/>
          <p:nvPr/>
        </p:nvCxnSpPr>
        <p:spPr>
          <a:xfrm>
            <a:off x="9740348" y="4966546"/>
            <a:ext cx="887895" cy="514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654540D-D31A-4603-B607-EC33AC45F9D6}"/>
              </a:ext>
            </a:extLst>
          </p:cNvPr>
          <p:cNvSpPr txBox="1"/>
          <p:nvPr/>
        </p:nvSpPr>
        <p:spPr>
          <a:xfrm>
            <a:off x="11698575" y="6352420"/>
            <a:ext cx="41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6762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918"/>
            <a:ext cx="12192000" cy="6858000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A1C407A-9065-4E44-8183-4E93953F89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3810193"/>
              </p:ext>
            </p:extLst>
          </p:nvPr>
        </p:nvGraphicFramePr>
        <p:xfrm>
          <a:off x="63064" y="1446023"/>
          <a:ext cx="3497828" cy="3170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67B4895F-E264-4492-B98F-08DB39BB86F9}"/>
              </a:ext>
            </a:extLst>
          </p:cNvPr>
          <p:cNvSpPr/>
          <p:nvPr/>
        </p:nvSpPr>
        <p:spPr>
          <a:xfrm>
            <a:off x="512040" y="700634"/>
            <a:ext cx="24737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Biocontrol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4BFE1FE-4CAD-4A33-AC6F-380A3BEC91BC}"/>
              </a:ext>
            </a:extLst>
          </p:cNvPr>
          <p:cNvSpPr/>
          <p:nvPr/>
        </p:nvSpPr>
        <p:spPr>
          <a:xfrm>
            <a:off x="357372" y="92056"/>
            <a:ext cx="33021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Alternativa Ecológica</a:t>
            </a:r>
          </a:p>
        </p:txBody>
      </p:sp>
      <p:pic>
        <p:nvPicPr>
          <p:cNvPr id="2050" name="Picture 2" descr="Pseudomonas fluorescens">
            <a:extLst>
              <a:ext uri="{FF2B5EF4-FFF2-40B4-BE49-F238E27FC236}">
                <a16:creationId xmlns:a16="http://schemas.microsoft.com/office/drawing/2014/main" id="{32C4E8C1-E4A9-463D-8DB1-84E6F0F9B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744" y="1830568"/>
            <a:ext cx="3105150" cy="36478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F12B5FC1-4EE0-41B8-876D-317C1BECF8B3}"/>
              </a:ext>
            </a:extLst>
          </p:cNvPr>
          <p:cNvCxnSpPr/>
          <p:nvPr/>
        </p:nvCxnSpPr>
        <p:spPr>
          <a:xfrm flipV="1">
            <a:off x="7068072" y="1722582"/>
            <a:ext cx="1709531" cy="967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5F3AF1DA-4599-4A63-AA94-2DE954CD2894}"/>
              </a:ext>
            </a:extLst>
          </p:cNvPr>
          <p:cNvSpPr txBox="1"/>
          <p:nvPr/>
        </p:nvSpPr>
        <p:spPr>
          <a:xfrm>
            <a:off x="9148833" y="1057277"/>
            <a:ext cx="238522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Rizobacteria promotora del crecimiento vegetal  PGPR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8A95AF7-E132-461F-BDCB-415211330267}"/>
              </a:ext>
            </a:extLst>
          </p:cNvPr>
          <p:cNvSpPr txBox="1"/>
          <p:nvPr/>
        </p:nvSpPr>
        <p:spPr>
          <a:xfrm>
            <a:off x="9148832" y="2167394"/>
            <a:ext cx="2385225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Promueve  Resistencia Sistémica Inducida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DE6708C-51FF-4A16-9F7E-4F803D264E58}"/>
              </a:ext>
            </a:extLst>
          </p:cNvPr>
          <p:cNvSpPr txBox="1"/>
          <p:nvPr/>
        </p:nvSpPr>
        <p:spPr>
          <a:xfrm>
            <a:off x="9148833" y="3031289"/>
            <a:ext cx="238522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000000"/>
                </a:solidFill>
                <a:ea typeface="Calibri" panose="020F0502020204030204" pitchFamily="34" charset="0"/>
              </a:rPr>
              <a:t>C</a:t>
            </a:r>
            <a:r>
              <a:rPr lang="es-CO" sz="1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olonizar y multiplicarse en los ambientes rizosféricos</a:t>
            </a:r>
            <a:endParaRPr lang="es-CO" sz="16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577D44F-7B0F-4317-B251-39475535E268}"/>
              </a:ext>
            </a:extLst>
          </p:cNvPr>
          <p:cNvSpPr/>
          <p:nvPr/>
        </p:nvSpPr>
        <p:spPr>
          <a:xfrm>
            <a:off x="4072028" y="1198871"/>
            <a:ext cx="39285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i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Pseudomonas fluorescens</a:t>
            </a:r>
            <a:endParaRPr lang="es-ES" sz="2800" b="0" i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3458C38D-5B68-477A-9C7E-1D394B218D3C}"/>
              </a:ext>
            </a:extLst>
          </p:cNvPr>
          <p:cNvCxnSpPr>
            <a:cxnSpLocks/>
          </p:cNvCxnSpPr>
          <p:nvPr/>
        </p:nvCxnSpPr>
        <p:spPr>
          <a:xfrm flipV="1">
            <a:off x="6769024" y="2635413"/>
            <a:ext cx="2129358" cy="365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C7619FE8-006F-481F-9AB6-EF2D67D6C492}"/>
              </a:ext>
            </a:extLst>
          </p:cNvPr>
          <p:cNvCxnSpPr>
            <a:cxnSpLocks/>
          </p:cNvCxnSpPr>
          <p:nvPr/>
        </p:nvCxnSpPr>
        <p:spPr>
          <a:xfrm flipV="1">
            <a:off x="6925439" y="3602822"/>
            <a:ext cx="1994795" cy="11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A6DAE12-DD54-4765-B675-70B9BF917DA4}"/>
              </a:ext>
            </a:extLst>
          </p:cNvPr>
          <p:cNvSpPr txBox="1"/>
          <p:nvPr/>
        </p:nvSpPr>
        <p:spPr>
          <a:xfrm>
            <a:off x="9148832" y="5426301"/>
            <a:ext cx="2349514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Antibióticos, sideróforos</a:t>
            </a:r>
            <a:endParaRPr lang="es-CO" sz="1600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9D38A85-119B-4970-83F8-4504AA4EEFB1}"/>
              </a:ext>
            </a:extLst>
          </p:cNvPr>
          <p:cNvSpPr txBox="1"/>
          <p:nvPr/>
        </p:nvSpPr>
        <p:spPr>
          <a:xfrm>
            <a:off x="9155351" y="3982574"/>
            <a:ext cx="2385225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s-CO" sz="1600" dirty="0">
                <a:solidFill>
                  <a:srgbClr val="000000"/>
                </a:solidFill>
                <a:ea typeface="Calibri" panose="020F0502020204030204" pitchFamily="34" charset="0"/>
              </a:rPr>
              <a:t>S</a:t>
            </a:r>
            <a:r>
              <a:rPr lang="es-CO" sz="1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 adaptan a las tensiones ambientales y proporcionan </a:t>
            </a:r>
            <a:r>
              <a:rPr lang="es-CO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S</a:t>
            </a:r>
            <a:r>
              <a:rPr lang="es-CO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upresividad natural de suelos</a:t>
            </a:r>
            <a:endParaRPr lang="es-CO" dirty="0">
              <a:effectLst/>
              <a:ea typeface="Times New Roman" panose="02020603050405020304" pitchFamily="18" charset="0"/>
            </a:endParaRP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DBB86076-3A1E-4E57-A3ED-DBECE1BE94B6}"/>
              </a:ext>
            </a:extLst>
          </p:cNvPr>
          <p:cNvCxnSpPr/>
          <p:nvPr/>
        </p:nvCxnSpPr>
        <p:spPr>
          <a:xfrm>
            <a:off x="7104086" y="4160298"/>
            <a:ext cx="1816148" cy="12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DBEA9513-E34B-4DC6-972B-6304BBAACF67}"/>
              </a:ext>
            </a:extLst>
          </p:cNvPr>
          <p:cNvCxnSpPr>
            <a:cxnSpLocks/>
          </p:cNvCxnSpPr>
          <p:nvPr/>
        </p:nvCxnSpPr>
        <p:spPr>
          <a:xfrm>
            <a:off x="7169449" y="4722234"/>
            <a:ext cx="1935013" cy="845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2B94F03-4831-4AC7-AA57-B7C9630ED8C1}"/>
              </a:ext>
            </a:extLst>
          </p:cNvPr>
          <p:cNvSpPr txBox="1"/>
          <p:nvPr/>
        </p:nvSpPr>
        <p:spPr>
          <a:xfrm>
            <a:off x="0" y="6448750"/>
            <a:ext cx="25870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(Panpatte et al., 2016)</a:t>
            </a:r>
            <a:endParaRPr lang="es-CO" sz="16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F60A6CE-FC9F-4B7D-86C3-5036C3E7EB63}"/>
              </a:ext>
            </a:extLst>
          </p:cNvPr>
          <p:cNvSpPr txBox="1"/>
          <p:nvPr/>
        </p:nvSpPr>
        <p:spPr>
          <a:xfrm>
            <a:off x="11675110" y="6480313"/>
            <a:ext cx="41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17302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89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2D2E33-8B4C-4979-B657-811DF6CE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48" t="45988" r="25108" b="14185"/>
          <a:stretch/>
        </p:blipFill>
        <p:spPr>
          <a:xfrm>
            <a:off x="8297275" y="1162405"/>
            <a:ext cx="3526389" cy="272994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E0DA1A6-266D-4449-8D52-69C79B375F09}"/>
              </a:ext>
            </a:extLst>
          </p:cNvPr>
          <p:cNvSpPr/>
          <p:nvPr/>
        </p:nvSpPr>
        <p:spPr>
          <a:xfrm>
            <a:off x="8618338" y="-49299"/>
            <a:ext cx="26265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Sideróforos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C2A03A-B2D7-46EE-B291-2B124963CABC}"/>
              </a:ext>
            </a:extLst>
          </p:cNvPr>
          <p:cNvSpPr txBox="1"/>
          <p:nvPr/>
        </p:nvSpPr>
        <p:spPr>
          <a:xfrm>
            <a:off x="10656111" y="2700737"/>
            <a:ext cx="13517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Pioverdina</a:t>
            </a:r>
          </a:p>
        </p:txBody>
      </p:sp>
      <p:pic>
        <p:nvPicPr>
          <p:cNvPr id="7" name="Picture 2" descr="Pseudomonas fluorescens">
            <a:extLst>
              <a:ext uri="{FF2B5EF4-FFF2-40B4-BE49-F238E27FC236}">
                <a16:creationId xmlns:a16="http://schemas.microsoft.com/office/drawing/2014/main" id="{0A292C53-BBF8-478A-BD8A-A2D99F376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698" y="663362"/>
            <a:ext cx="2599223" cy="25717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BF5A93A-C0DE-4A6D-97B4-0067920753A3}"/>
              </a:ext>
            </a:extLst>
          </p:cNvPr>
          <p:cNvSpPr txBox="1"/>
          <p:nvPr/>
        </p:nvSpPr>
        <p:spPr>
          <a:xfrm>
            <a:off x="9064487" y="3901819"/>
            <a:ext cx="29433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dirty="0"/>
              <a:t>Contienen en su estructura dos grupos de unión a hierro catecol y un grupo hidroxamato.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394A767-3225-4872-906F-DBCED40E09D9}"/>
              </a:ext>
            </a:extLst>
          </p:cNvPr>
          <p:cNvSpPr txBox="1"/>
          <p:nvPr/>
        </p:nvSpPr>
        <p:spPr>
          <a:xfrm>
            <a:off x="8934691" y="701525"/>
            <a:ext cx="13517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Mixto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83341A03-6EC2-4AC9-AD45-A2E044E136F6}"/>
              </a:ext>
            </a:extLst>
          </p:cNvPr>
          <p:cNvSpPr/>
          <p:nvPr/>
        </p:nvSpPr>
        <p:spPr>
          <a:xfrm>
            <a:off x="7740681" y="1776092"/>
            <a:ext cx="744849" cy="43732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402DC800-70FB-4E01-932C-9A53ADE61E44}"/>
                  </a:ext>
                </a:extLst>
              </p:cNvPr>
              <p:cNvSpPr/>
              <p:nvPr/>
            </p:nvSpPr>
            <p:spPr>
              <a:xfrm>
                <a:off x="384917" y="700029"/>
                <a:ext cx="2247410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3200" b="0" i="1" cap="none" spc="0" dirty="0" smtClean="0">
                              <a:ln w="0"/>
                              <a:gradFill>
                                <a:gsLst>
                                  <a:gs pos="0">
                                    <a:schemeClr val="accent5">
                                      <a:lumMod val="50000"/>
                                    </a:schemeClr>
                                  </a:gs>
                                  <a:gs pos="50000">
                                    <a:schemeClr val="accent5"/>
                                  </a:gs>
                                  <a:gs pos="100000">
                                    <a:schemeClr val="accent5">
                                      <a:lumMod val="60000"/>
                                      <a:lumOff val="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reflection blurRad="6350" stA="53000" endA="300" endPos="35500" dir="5400000" sy="-90000" algn="bl" rotWithShape="0"/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O" sz="3200" b="0" i="1" cap="none" spc="0" dirty="0" smtClean="0">
                              <a:ln w="0"/>
                              <a:gradFill>
                                <a:gsLst>
                                  <a:gs pos="0">
                                    <a:schemeClr val="accent5">
                                      <a:lumMod val="50000"/>
                                    </a:schemeClr>
                                  </a:gs>
                                  <a:gs pos="50000">
                                    <a:schemeClr val="accent5"/>
                                  </a:gs>
                                  <a:gs pos="100000">
                                    <a:schemeClr val="accent5">
                                      <a:lumMod val="60000"/>
                                      <a:lumOff val="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reflection blurRad="6350" stA="53000" endA="300" endPos="35500" dir="5400000" sy="-90000" algn="bl" rotWithShape="0"/>
                              </a:effectLst>
                              <a:latin typeface="Cambria Math" panose="02040503050406030204" pitchFamily="18" charset="0"/>
                            </a:rPr>
                            <m:t>𝐹𝑒</m:t>
                          </m:r>
                        </m:e>
                        <m:sup>
                          <m:r>
                            <a:rPr lang="es-CO" sz="3200" b="0" i="1" cap="none" spc="0" dirty="0" smtClean="0">
                              <a:ln w="0"/>
                              <a:gradFill>
                                <a:gsLst>
                                  <a:gs pos="0">
                                    <a:schemeClr val="accent5">
                                      <a:lumMod val="50000"/>
                                    </a:schemeClr>
                                  </a:gs>
                                  <a:gs pos="50000">
                                    <a:schemeClr val="accent5"/>
                                  </a:gs>
                                  <a:gs pos="100000">
                                    <a:schemeClr val="accent5">
                                      <a:lumMod val="60000"/>
                                      <a:lumOff val="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reflection blurRad="6350" stA="53000" endA="300" endPos="35500" dir="5400000" sy="-90000" algn="bl" rotWithShape="0"/>
                              </a:effectLst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s-CO" sz="3200" b="0" i="1" cap="none" spc="0" dirty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s-ES" sz="3200" i="1" dirty="0">
                              <a:ln w="0"/>
                              <a:gradFill>
                                <a:gsLst>
                                  <a:gs pos="0">
                                    <a:schemeClr val="accent5">
                                      <a:lumMod val="50000"/>
                                    </a:schemeClr>
                                  </a:gs>
                                  <a:gs pos="50000">
                                    <a:schemeClr val="accent5"/>
                                  </a:gs>
                                  <a:gs pos="100000">
                                    <a:schemeClr val="accent5">
                                      <a:lumMod val="60000"/>
                                      <a:lumOff val="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reflection blurRad="6350" stA="53000" endA="300" endPos="35500" dir="5400000" sy="-90000" algn="bl" rotWithShape="0"/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O" sz="3200" i="1" dirty="0">
                              <a:ln w="0"/>
                              <a:gradFill>
                                <a:gsLst>
                                  <a:gs pos="0">
                                    <a:schemeClr val="accent5">
                                      <a:lumMod val="50000"/>
                                    </a:schemeClr>
                                  </a:gs>
                                  <a:gs pos="50000">
                                    <a:schemeClr val="accent5"/>
                                  </a:gs>
                                  <a:gs pos="100000">
                                    <a:schemeClr val="accent5">
                                      <a:lumMod val="60000"/>
                                      <a:lumOff val="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reflection blurRad="6350" stA="53000" endA="300" endPos="35500" dir="5400000" sy="-90000" algn="bl" rotWithShape="0"/>
                              </a:effectLst>
                              <a:latin typeface="Cambria Math" panose="02040503050406030204" pitchFamily="18" charset="0"/>
                            </a:rPr>
                            <m:t>𝐹𝑒</m:t>
                          </m:r>
                        </m:e>
                        <m:sup>
                          <m:r>
                            <a:rPr lang="es-CO" sz="3200" b="0" i="1" dirty="0" smtClean="0">
                              <a:ln w="0"/>
                              <a:gradFill>
                                <a:gsLst>
                                  <a:gs pos="0">
                                    <a:schemeClr val="accent5">
                                      <a:lumMod val="50000"/>
                                    </a:schemeClr>
                                  </a:gs>
                                  <a:gs pos="50000">
                                    <a:schemeClr val="accent5"/>
                                  </a:gs>
                                  <a:gs pos="100000">
                                    <a:schemeClr val="accent5">
                                      <a:lumMod val="60000"/>
                                      <a:lumOff val="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reflection blurRad="6350" stA="53000" endA="300" endPos="35500" dir="5400000" sy="-90000" algn="bl" rotWithShape="0"/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s-CO" sz="3200" i="1" dirty="0">
                              <a:ln w="0"/>
                              <a:gradFill>
                                <a:gsLst>
                                  <a:gs pos="0">
                                    <a:schemeClr val="accent5">
                                      <a:lumMod val="50000"/>
                                    </a:schemeClr>
                                  </a:gs>
                                  <a:gs pos="50000">
                                    <a:schemeClr val="accent5"/>
                                  </a:gs>
                                  <a:gs pos="100000">
                                    <a:schemeClr val="accent5">
                                      <a:lumMod val="60000"/>
                                      <a:lumOff val="40000"/>
                                    </a:schemeClr>
                                  </a:gs>
                                </a:gsLst>
                                <a:lin ang="5400000"/>
                              </a:gradFill>
                              <a:effectLst>
                                <a:reflection blurRad="6350" stA="53000" endA="300" endPos="35500" dir="5400000" sy="-90000" algn="bl" rotWithShape="0"/>
                              </a:effectLst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s-E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402DC800-70FB-4E01-932C-9A53ADE61E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17" y="700029"/>
                <a:ext cx="2247410" cy="584775"/>
              </a:xfrm>
              <a:prstGeom prst="rect">
                <a:avLst/>
              </a:prstGeom>
              <a:blipFill>
                <a:blip r:embed="rId6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ángulo 12">
            <a:extLst>
              <a:ext uri="{FF2B5EF4-FFF2-40B4-BE49-F238E27FC236}">
                <a16:creationId xmlns:a16="http://schemas.microsoft.com/office/drawing/2014/main" id="{58E9EB87-0C0D-4B98-8AF3-61985E91F639}"/>
              </a:ext>
            </a:extLst>
          </p:cNvPr>
          <p:cNvSpPr/>
          <p:nvPr/>
        </p:nvSpPr>
        <p:spPr>
          <a:xfrm>
            <a:off x="5141458" y="191657"/>
            <a:ext cx="259410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i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Pseudomonas fluorescens</a:t>
            </a:r>
            <a:endParaRPr lang="es-ES" b="0" i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7B0C348-A22F-48AC-8C85-963CDE98C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 r="46951" b="34606"/>
          <a:stretch/>
        </p:blipFill>
        <p:spPr bwMode="auto">
          <a:xfrm>
            <a:off x="5891237" y="3439870"/>
            <a:ext cx="1844328" cy="150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2AD86DE-DE06-43C8-9111-C037663B07FE}"/>
              </a:ext>
            </a:extLst>
          </p:cNvPr>
          <p:cNvSpPr txBox="1"/>
          <p:nvPr/>
        </p:nvSpPr>
        <p:spPr>
          <a:xfrm>
            <a:off x="478281" y="2116483"/>
            <a:ext cx="226491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Hidróxido insoluble </a:t>
            </a:r>
          </a:p>
        </p:txBody>
      </p:sp>
      <p:sp>
        <p:nvSpPr>
          <p:cNvPr id="16" name="Signo de multiplicación 15">
            <a:extLst>
              <a:ext uri="{FF2B5EF4-FFF2-40B4-BE49-F238E27FC236}">
                <a16:creationId xmlns:a16="http://schemas.microsoft.com/office/drawing/2014/main" id="{2ED4D003-5311-4FC2-BD3E-31673B73DE1F}"/>
              </a:ext>
            </a:extLst>
          </p:cNvPr>
          <p:cNvSpPr/>
          <p:nvPr/>
        </p:nvSpPr>
        <p:spPr>
          <a:xfrm>
            <a:off x="982383" y="2442790"/>
            <a:ext cx="1180163" cy="99708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FF0000"/>
              </a:solidFill>
            </a:endParaRPr>
          </a:p>
        </p:txBody>
      </p:sp>
      <p:pic>
        <p:nvPicPr>
          <p:cNvPr id="3076" name="Picture 4" descr="Cultivo de banano - Producción y curiosidades - Agrotendencia.tv">
            <a:extLst>
              <a:ext uri="{FF2B5EF4-FFF2-40B4-BE49-F238E27FC236}">
                <a16:creationId xmlns:a16="http://schemas.microsoft.com/office/drawing/2014/main" id="{3A72AF54-C9F9-4DE1-B0D1-7756FA234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5" y="3387882"/>
            <a:ext cx="1987084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A23B045-D578-4E6E-8DC0-BEF033F56A5B}"/>
              </a:ext>
            </a:extLst>
          </p:cNvPr>
          <p:cNvSpPr txBox="1"/>
          <p:nvPr/>
        </p:nvSpPr>
        <p:spPr>
          <a:xfrm>
            <a:off x="5435174" y="4683511"/>
            <a:ext cx="2756453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rgbClr val="000000"/>
                </a:solidFill>
                <a:latin typeface="verdana" panose="020B0604030504040204" pitchFamily="34" charset="0"/>
              </a:rPr>
              <a:t>Q</a:t>
            </a:r>
            <a:r>
              <a:rPr lang="es-CO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uelato es el producto soluble formado cuando el ligando dona electrones al catión.</a:t>
            </a:r>
            <a:endParaRPr lang="es-CO" sz="1400" dirty="0"/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96E849BF-67ED-484D-8847-DD3F3D9BB6D5}"/>
              </a:ext>
            </a:extLst>
          </p:cNvPr>
          <p:cNvSpPr/>
          <p:nvPr/>
        </p:nvSpPr>
        <p:spPr>
          <a:xfrm>
            <a:off x="1291659" y="1444310"/>
            <a:ext cx="319081" cy="44228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2045C93-D26D-4F71-856A-9E7D518D00E1}"/>
              </a:ext>
            </a:extLst>
          </p:cNvPr>
          <p:cNvSpPr txBox="1"/>
          <p:nvPr/>
        </p:nvSpPr>
        <p:spPr>
          <a:xfrm>
            <a:off x="455087" y="1555008"/>
            <a:ext cx="9554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dirty="0"/>
              <a:t>FORMACIÓN</a:t>
            </a:r>
          </a:p>
        </p:txBody>
      </p:sp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993E83CF-BE43-4D81-A6CB-57AB975B09B0}"/>
              </a:ext>
            </a:extLst>
          </p:cNvPr>
          <p:cNvSpPr/>
          <p:nvPr/>
        </p:nvSpPr>
        <p:spPr>
          <a:xfrm rot="8411075">
            <a:off x="7740680" y="3276732"/>
            <a:ext cx="744849" cy="43732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22" name="Conector: angular 21">
            <a:extLst>
              <a:ext uri="{FF2B5EF4-FFF2-40B4-BE49-F238E27FC236}">
                <a16:creationId xmlns:a16="http://schemas.microsoft.com/office/drawing/2014/main" id="{848D6B9B-8D50-445A-9B15-C7064928289E}"/>
              </a:ext>
            </a:extLst>
          </p:cNvPr>
          <p:cNvCxnSpPr/>
          <p:nvPr/>
        </p:nvCxnSpPr>
        <p:spPr>
          <a:xfrm rot="10800000" flipV="1">
            <a:off x="3065020" y="4074484"/>
            <a:ext cx="2642049" cy="98784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>
            <a:extLst>
              <a:ext uri="{FF2B5EF4-FFF2-40B4-BE49-F238E27FC236}">
                <a16:creationId xmlns:a16="http://schemas.microsoft.com/office/drawing/2014/main" id="{2D916EDF-F05C-43B1-94D3-7F9A31286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686" y="4528745"/>
            <a:ext cx="1180163" cy="106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6AB8CB80-4231-4BED-8399-3E6061EB389E}"/>
              </a:ext>
            </a:extLst>
          </p:cNvPr>
          <p:cNvSpPr txBox="1"/>
          <p:nvPr/>
        </p:nvSpPr>
        <p:spPr>
          <a:xfrm>
            <a:off x="3130152" y="683501"/>
            <a:ext cx="2098613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rgbClr val="000000"/>
                </a:solidFill>
                <a:ea typeface="Calibri" panose="020F0502020204030204" pitchFamily="34" charset="0"/>
              </a:rPr>
              <a:t>R</a:t>
            </a:r>
            <a:r>
              <a:rPr lang="es-CO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espiración,  fotosíntesis, fijación de nitrógeno. </a:t>
            </a:r>
          </a:p>
          <a:p>
            <a:pPr algn="ctr"/>
            <a:r>
              <a:rPr lang="es-CO" sz="1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FOC-germinación esporas</a:t>
            </a:r>
            <a:endParaRPr lang="es-CO" dirty="0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151C251A-0FDB-410B-8B1E-2FA537945B13}"/>
              </a:ext>
            </a:extLst>
          </p:cNvPr>
          <p:cNvCxnSpPr/>
          <p:nvPr/>
        </p:nvCxnSpPr>
        <p:spPr>
          <a:xfrm>
            <a:off x="2411339" y="1070857"/>
            <a:ext cx="557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97D83E1-65C2-4E94-919D-7BE1FBE8D525}"/>
              </a:ext>
            </a:extLst>
          </p:cNvPr>
          <p:cNvSpPr txBox="1"/>
          <p:nvPr/>
        </p:nvSpPr>
        <p:spPr>
          <a:xfrm>
            <a:off x="11675110" y="6480313"/>
            <a:ext cx="41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7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BF9B5B4-B127-4973-B3CB-B85FFD268FE8}"/>
              </a:ext>
            </a:extLst>
          </p:cNvPr>
          <p:cNvSpPr txBox="1"/>
          <p:nvPr/>
        </p:nvSpPr>
        <p:spPr>
          <a:xfrm>
            <a:off x="129812" y="6454673"/>
            <a:ext cx="22815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effectLst/>
                <a:ea typeface="Calibri" panose="020F0502020204030204" pitchFamily="34" charset="0"/>
              </a:rPr>
              <a:t>(</a:t>
            </a:r>
            <a:r>
              <a:rPr lang="es-CO" sz="1600" dirty="0" err="1">
                <a:effectLst/>
                <a:ea typeface="Calibri" panose="020F0502020204030204" pitchFamily="34" charset="0"/>
              </a:rPr>
              <a:t>Gaber</a:t>
            </a:r>
            <a:r>
              <a:rPr lang="es-CO" sz="1600" dirty="0">
                <a:effectLst/>
                <a:ea typeface="Calibri" panose="020F0502020204030204" pitchFamily="34" charset="0"/>
              </a:rPr>
              <a:t> et al.</a:t>
            </a:r>
            <a:r>
              <a:rPr lang="es-CO" sz="1600" i="1" dirty="0">
                <a:effectLst/>
                <a:ea typeface="Calibri" panose="020F0502020204030204" pitchFamily="34" charset="0"/>
              </a:rPr>
              <a:t>,</a:t>
            </a:r>
            <a:r>
              <a:rPr lang="es-CO" sz="1600" dirty="0">
                <a:effectLst/>
                <a:ea typeface="Calibri" panose="020F0502020204030204" pitchFamily="34" charset="0"/>
              </a:rPr>
              <a:t> 2020)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2169941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F325DB-AC5F-40EC-8F39-282FB0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12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E97A7E-F0E9-46D0-9F09-51C0BEBAE23B}"/>
              </a:ext>
            </a:extLst>
          </p:cNvPr>
          <p:cNvSpPr txBox="1"/>
          <p:nvPr/>
        </p:nvSpPr>
        <p:spPr>
          <a:xfrm>
            <a:off x="132283" y="918390"/>
            <a:ext cx="279621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Regulador de la activación de genes para la biosíntesis de 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sideróforos </a:t>
            </a:r>
            <a:r>
              <a:rPr lang="es-CO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</a:t>
            </a:r>
            <a:r>
              <a:rPr lang="es-CO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Pseudomonas fluorescens</a:t>
            </a:r>
            <a:endParaRPr lang="es-CO" sz="16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741113D-0DA5-4840-BCDB-B6A4D953BF42}"/>
              </a:ext>
            </a:extLst>
          </p:cNvPr>
          <p:cNvSpPr/>
          <p:nvPr/>
        </p:nvSpPr>
        <p:spPr>
          <a:xfrm>
            <a:off x="920129" y="154097"/>
            <a:ext cx="9829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O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PbrA</a:t>
            </a:r>
            <a:endParaRPr lang="es-CO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9DA16FE-63DD-407A-BCB0-3010DF455CAA}"/>
              </a:ext>
            </a:extLst>
          </p:cNvPr>
          <p:cNvPicPr/>
          <p:nvPr/>
        </p:nvPicPr>
        <p:blipFill rotWithShape="1">
          <a:blip r:embed="rId4"/>
          <a:srcRect l="12352" t="28477" r="37202" b="13605"/>
          <a:stretch/>
        </p:blipFill>
        <p:spPr bwMode="auto">
          <a:xfrm>
            <a:off x="4090866" y="720805"/>
            <a:ext cx="7624059" cy="50202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27DA7CD-23FA-498C-A073-8E94C907D680}"/>
              </a:ext>
            </a:extLst>
          </p:cNvPr>
          <p:cNvSpPr txBox="1"/>
          <p:nvPr/>
        </p:nvSpPr>
        <p:spPr>
          <a:xfrm>
            <a:off x="2858425" y="5129807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/>
              <a:t>PvdE</a:t>
            </a:r>
            <a:endParaRPr lang="es-CO" sz="32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63724E0-9FCE-49A6-96D6-99B08FF597BB}"/>
              </a:ext>
            </a:extLst>
          </p:cNvPr>
          <p:cNvSpPr txBox="1"/>
          <p:nvPr/>
        </p:nvSpPr>
        <p:spPr>
          <a:xfrm>
            <a:off x="3884034" y="5556341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/>
              <a:t>PvdD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A25367E-7A93-43CD-BBDB-6C89EE1D9F64}"/>
              </a:ext>
            </a:extLst>
          </p:cNvPr>
          <p:cNvCxnSpPr>
            <a:cxnSpLocks/>
          </p:cNvCxnSpPr>
          <p:nvPr/>
        </p:nvCxnSpPr>
        <p:spPr>
          <a:xfrm flipV="1">
            <a:off x="3613791" y="4410281"/>
            <a:ext cx="2536738" cy="807506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14200788-665D-4434-8B63-66210A8D764A}"/>
              </a:ext>
            </a:extLst>
          </p:cNvPr>
          <p:cNvCxnSpPr>
            <a:cxnSpLocks/>
          </p:cNvCxnSpPr>
          <p:nvPr/>
        </p:nvCxnSpPr>
        <p:spPr>
          <a:xfrm flipV="1">
            <a:off x="4916557" y="4777902"/>
            <a:ext cx="2506959" cy="778439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FB69011-04B4-4ABA-8EE9-672199F531A0}"/>
              </a:ext>
            </a:extLst>
          </p:cNvPr>
          <p:cNvSpPr txBox="1"/>
          <p:nvPr/>
        </p:nvSpPr>
        <p:spPr>
          <a:xfrm>
            <a:off x="132283" y="2236681"/>
            <a:ext cx="2796211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</a:t>
            </a:r>
            <a:r>
              <a:rPr lang="es-C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ctores ECF  (Función extracitoplamática) que funcionan como activadores positivos de la expresión génica</a:t>
            </a:r>
            <a:endParaRPr lang="es-CO" sz="16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E40B743-01B5-4586-807B-06ACF3357D74}"/>
              </a:ext>
            </a:extLst>
          </p:cNvPr>
          <p:cNvSpPr/>
          <p:nvPr/>
        </p:nvSpPr>
        <p:spPr>
          <a:xfrm>
            <a:off x="3400845" y="89863"/>
            <a:ext cx="340477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i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Pseudomonas fluorescens</a:t>
            </a:r>
            <a:endParaRPr lang="es-ES" sz="2400" b="0" i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C630-AC97-4A31-B375-BDEC95EF3697}"/>
              </a:ext>
            </a:extLst>
          </p:cNvPr>
          <p:cNvSpPr txBox="1"/>
          <p:nvPr/>
        </p:nvSpPr>
        <p:spPr>
          <a:xfrm>
            <a:off x="132283" y="3554972"/>
            <a:ext cx="279621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lase de reguladores transcripcionales sensibles al medio ambiente.</a:t>
            </a:r>
            <a:endParaRPr lang="es-CO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B185C69-298C-483D-B580-6246C172B6B9}"/>
              </a:ext>
            </a:extLst>
          </p:cNvPr>
          <p:cNvSpPr txBox="1"/>
          <p:nvPr/>
        </p:nvSpPr>
        <p:spPr>
          <a:xfrm>
            <a:off x="11675110" y="6480313"/>
            <a:ext cx="41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689284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9121</TotalTime>
  <Words>1697</Words>
  <Application>Microsoft Office PowerPoint</Application>
  <PresentationFormat>Panorámica</PresentationFormat>
  <Paragraphs>227</Paragraphs>
  <Slides>25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NimbusRomNo9L-Regu</vt:lpstr>
      <vt:lpstr>Symbol</vt:lpstr>
      <vt:lpstr>Times New Roman</vt:lpstr>
      <vt:lpstr>Verdana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Camila Velandia</dc:creator>
  <cp:lastModifiedBy>Camila Velandia</cp:lastModifiedBy>
  <cp:revision>132</cp:revision>
  <dcterms:created xsi:type="dcterms:W3CDTF">2021-03-01T19:23:06Z</dcterms:created>
  <dcterms:modified xsi:type="dcterms:W3CDTF">2021-03-26T17:23:13Z</dcterms:modified>
</cp:coreProperties>
</file>