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9" r:id="rId3"/>
    <p:sldId id="295" r:id="rId4"/>
    <p:sldId id="296" r:id="rId5"/>
    <p:sldId id="261" r:id="rId6"/>
    <p:sldId id="299" r:id="rId7"/>
    <p:sldId id="269" r:id="rId8"/>
    <p:sldId id="298" r:id="rId9"/>
    <p:sldId id="287" r:id="rId10"/>
    <p:sldId id="288" r:id="rId11"/>
    <p:sldId id="278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tisfy" panose="020B0604020202020204" charset="0"/>
      <p:regular r:id="rId19"/>
    </p:embeddedFont>
    <p:embeddedFont>
      <p:font typeface="Raleway Thin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04C29D-1B80-4052-A328-7ABE1B742CF6}">
  <a:tblStyle styleId="{AE04C29D-1B80-4052-A328-7ABE1B742C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54" autoAdjust="0"/>
  </p:normalViewPr>
  <p:slideViewPr>
    <p:cSldViewPr snapToGrid="0">
      <p:cViewPr varScale="1">
        <p:scale>
          <a:sx n="63" d="100"/>
          <a:sy n="63" d="100"/>
        </p:scale>
        <p:origin x="84" y="5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Excel/COSTEO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CE5BA-6C66-401D-9EFD-26D95C7B6D7F}" type="doc">
      <dgm:prSet loTypeId="urn:microsoft.com/office/officeart/2005/8/layout/hierarchy3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48CBE69-8F08-4458-A2E1-0072AAC6C703}">
      <dgm:prSet phldrT="[Texto]"/>
      <dgm:spPr/>
      <dgm:t>
        <a:bodyPr/>
        <a:lstStyle/>
        <a:p>
          <a:r>
            <a:rPr lang="es-EC" dirty="0" smtClean="0"/>
            <a:t>Dependiente</a:t>
          </a:r>
          <a:endParaRPr lang="es-EC" dirty="0"/>
        </a:p>
      </dgm:t>
    </dgm:pt>
    <dgm:pt modelId="{F753D255-572C-4683-9ACA-842EBAC3027C}" type="parTrans" cxnId="{607BC129-FF6E-46B0-AB26-68EDD82701E2}">
      <dgm:prSet/>
      <dgm:spPr/>
      <dgm:t>
        <a:bodyPr/>
        <a:lstStyle/>
        <a:p>
          <a:endParaRPr lang="es-EC"/>
        </a:p>
      </dgm:t>
    </dgm:pt>
    <dgm:pt modelId="{E5F8B9C6-4DAC-4360-943E-78B21569116B}" type="sibTrans" cxnId="{607BC129-FF6E-46B0-AB26-68EDD82701E2}">
      <dgm:prSet/>
      <dgm:spPr/>
      <dgm:t>
        <a:bodyPr/>
        <a:lstStyle/>
        <a:p>
          <a:endParaRPr lang="es-EC"/>
        </a:p>
      </dgm:t>
    </dgm:pt>
    <dgm:pt modelId="{87CED4A7-D109-4810-96F5-A7CA2085A681}">
      <dgm:prSet phldrT="[Texto]"/>
      <dgm:spPr/>
      <dgm:t>
        <a:bodyPr/>
        <a:lstStyle/>
        <a:p>
          <a:r>
            <a:rPr lang="es-EC" dirty="0" smtClean="0"/>
            <a:t>Costos directos</a:t>
          </a:r>
          <a:endParaRPr lang="es-EC" dirty="0"/>
        </a:p>
      </dgm:t>
    </dgm:pt>
    <dgm:pt modelId="{5E3CA656-846E-4EF3-8C7D-11CB38E98072}" type="parTrans" cxnId="{AC22AF10-7172-4BE0-8F2C-1AE6552126C7}">
      <dgm:prSet/>
      <dgm:spPr/>
      <dgm:t>
        <a:bodyPr/>
        <a:lstStyle/>
        <a:p>
          <a:endParaRPr lang="es-EC"/>
        </a:p>
      </dgm:t>
    </dgm:pt>
    <dgm:pt modelId="{3D6AD9F8-4A7C-405A-BD67-16CDB863395B}" type="sibTrans" cxnId="{AC22AF10-7172-4BE0-8F2C-1AE6552126C7}">
      <dgm:prSet/>
      <dgm:spPr/>
      <dgm:t>
        <a:bodyPr/>
        <a:lstStyle/>
        <a:p>
          <a:endParaRPr lang="es-EC"/>
        </a:p>
      </dgm:t>
    </dgm:pt>
    <dgm:pt modelId="{32F9D654-B783-4DB8-BB86-70C406A78DBF}">
      <dgm:prSet phldrT="[Texto]"/>
      <dgm:spPr/>
      <dgm:t>
        <a:bodyPr/>
        <a:lstStyle/>
        <a:p>
          <a:r>
            <a:rPr lang="es-EC" dirty="0" smtClean="0"/>
            <a:t>Costos indirectos</a:t>
          </a:r>
          <a:endParaRPr lang="es-EC" dirty="0"/>
        </a:p>
      </dgm:t>
    </dgm:pt>
    <dgm:pt modelId="{46E110CC-1ACE-444F-88BB-0F68D357D251}" type="parTrans" cxnId="{A6A07ADE-AFD2-458D-B0DD-9DFCE2625DE3}">
      <dgm:prSet/>
      <dgm:spPr/>
      <dgm:t>
        <a:bodyPr/>
        <a:lstStyle/>
        <a:p>
          <a:endParaRPr lang="es-EC"/>
        </a:p>
      </dgm:t>
    </dgm:pt>
    <dgm:pt modelId="{155D8CC0-5943-4FFF-AF88-B2F38F93F68D}" type="sibTrans" cxnId="{A6A07ADE-AFD2-458D-B0DD-9DFCE2625DE3}">
      <dgm:prSet/>
      <dgm:spPr/>
      <dgm:t>
        <a:bodyPr/>
        <a:lstStyle/>
        <a:p>
          <a:endParaRPr lang="es-EC"/>
        </a:p>
      </dgm:t>
    </dgm:pt>
    <dgm:pt modelId="{91BE67FA-57AE-4B82-9D7D-271BADA6B955}">
      <dgm:prSet phldrT="[Texto]"/>
      <dgm:spPr/>
      <dgm:t>
        <a:bodyPr/>
        <a:lstStyle/>
        <a:p>
          <a:r>
            <a:rPr lang="es-EC" dirty="0" smtClean="0"/>
            <a:t>Independiente</a:t>
          </a:r>
          <a:endParaRPr lang="es-EC" dirty="0"/>
        </a:p>
      </dgm:t>
    </dgm:pt>
    <dgm:pt modelId="{5C5E12C4-8B2E-47A2-BDD0-534CC73B0F86}" type="parTrans" cxnId="{1BDE64C6-4E04-4EEB-A8D5-9EAA45E28390}">
      <dgm:prSet/>
      <dgm:spPr/>
      <dgm:t>
        <a:bodyPr/>
        <a:lstStyle/>
        <a:p>
          <a:endParaRPr lang="es-EC"/>
        </a:p>
      </dgm:t>
    </dgm:pt>
    <dgm:pt modelId="{A09CFB08-FF5F-4376-AD32-E5C93F008970}" type="sibTrans" cxnId="{1BDE64C6-4E04-4EEB-A8D5-9EAA45E28390}">
      <dgm:prSet/>
      <dgm:spPr/>
      <dgm:t>
        <a:bodyPr/>
        <a:lstStyle/>
        <a:p>
          <a:endParaRPr lang="es-EC"/>
        </a:p>
      </dgm:t>
    </dgm:pt>
    <dgm:pt modelId="{465F278E-3576-41CB-AE42-B43FAD9A765F}">
      <dgm:prSet phldrT="[Texto]"/>
      <dgm:spPr/>
      <dgm:t>
        <a:bodyPr/>
        <a:lstStyle/>
        <a:p>
          <a:r>
            <a:rPr lang="es-EC" dirty="0" smtClean="0"/>
            <a:t>Costos de las carreras</a:t>
          </a:r>
          <a:endParaRPr lang="es-EC" dirty="0"/>
        </a:p>
      </dgm:t>
    </dgm:pt>
    <dgm:pt modelId="{2E6724A5-AC68-4887-9A21-636A9E089D76}" type="parTrans" cxnId="{00DD9A15-4BE0-49B0-8DFC-D10AE3C852DD}">
      <dgm:prSet/>
      <dgm:spPr/>
      <dgm:t>
        <a:bodyPr/>
        <a:lstStyle/>
        <a:p>
          <a:endParaRPr lang="es-EC"/>
        </a:p>
      </dgm:t>
    </dgm:pt>
    <dgm:pt modelId="{BA99E49A-2490-42D0-B64E-0B1CC628BDAB}" type="sibTrans" cxnId="{00DD9A15-4BE0-49B0-8DFC-D10AE3C852DD}">
      <dgm:prSet/>
      <dgm:spPr/>
      <dgm:t>
        <a:bodyPr/>
        <a:lstStyle/>
        <a:p>
          <a:endParaRPr lang="es-EC"/>
        </a:p>
      </dgm:t>
    </dgm:pt>
    <dgm:pt modelId="{538EB8DA-D43B-41C2-9A51-1F7F9F191823}" type="pres">
      <dgm:prSet presAssocID="{96FCE5BA-6C66-401D-9EFD-26D95C7B6D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D9EC171-F961-4DD6-A73B-AF6060FD3A29}" type="pres">
      <dgm:prSet presAssocID="{848CBE69-8F08-4458-A2E1-0072AAC6C703}" presName="root" presStyleCnt="0"/>
      <dgm:spPr/>
    </dgm:pt>
    <dgm:pt modelId="{6EEC88D8-A65C-4623-A44D-D257D7799311}" type="pres">
      <dgm:prSet presAssocID="{848CBE69-8F08-4458-A2E1-0072AAC6C703}" presName="rootComposite" presStyleCnt="0"/>
      <dgm:spPr/>
    </dgm:pt>
    <dgm:pt modelId="{5F938CF6-A81B-4D84-B00F-CCD0CAA8B9F7}" type="pres">
      <dgm:prSet presAssocID="{848CBE69-8F08-4458-A2E1-0072AAC6C703}" presName="rootText" presStyleLbl="node1" presStyleIdx="0" presStyleCnt="2"/>
      <dgm:spPr/>
      <dgm:t>
        <a:bodyPr/>
        <a:lstStyle/>
        <a:p>
          <a:endParaRPr lang="es-EC"/>
        </a:p>
      </dgm:t>
    </dgm:pt>
    <dgm:pt modelId="{0A75C231-1F15-40C6-BB4F-4CE11B7B2C19}" type="pres">
      <dgm:prSet presAssocID="{848CBE69-8F08-4458-A2E1-0072AAC6C703}" presName="rootConnector" presStyleLbl="node1" presStyleIdx="0" presStyleCnt="2"/>
      <dgm:spPr/>
      <dgm:t>
        <a:bodyPr/>
        <a:lstStyle/>
        <a:p>
          <a:endParaRPr lang="es-EC"/>
        </a:p>
      </dgm:t>
    </dgm:pt>
    <dgm:pt modelId="{C25CBE42-3964-4C73-9D0D-C3835702D6CC}" type="pres">
      <dgm:prSet presAssocID="{848CBE69-8F08-4458-A2E1-0072AAC6C703}" presName="childShape" presStyleCnt="0"/>
      <dgm:spPr/>
    </dgm:pt>
    <dgm:pt modelId="{9F97E446-8BDA-4463-8CEC-72C27A54AF66}" type="pres">
      <dgm:prSet presAssocID="{5E3CA656-846E-4EF3-8C7D-11CB38E98072}" presName="Name13" presStyleLbl="parChTrans1D2" presStyleIdx="0" presStyleCnt="3"/>
      <dgm:spPr/>
      <dgm:t>
        <a:bodyPr/>
        <a:lstStyle/>
        <a:p>
          <a:endParaRPr lang="es-EC"/>
        </a:p>
      </dgm:t>
    </dgm:pt>
    <dgm:pt modelId="{32C1E1BB-A84D-4140-B873-A55CBADEFA3D}" type="pres">
      <dgm:prSet presAssocID="{87CED4A7-D109-4810-96F5-A7CA2085A681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CA9727-282F-4D0F-8908-E70AA792B70C}" type="pres">
      <dgm:prSet presAssocID="{46E110CC-1ACE-444F-88BB-0F68D357D251}" presName="Name13" presStyleLbl="parChTrans1D2" presStyleIdx="1" presStyleCnt="3"/>
      <dgm:spPr/>
      <dgm:t>
        <a:bodyPr/>
        <a:lstStyle/>
        <a:p>
          <a:endParaRPr lang="es-EC"/>
        </a:p>
      </dgm:t>
    </dgm:pt>
    <dgm:pt modelId="{BBB4F214-675D-4657-953F-3922382CEBF5}" type="pres">
      <dgm:prSet presAssocID="{32F9D654-B783-4DB8-BB86-70C406A78DBF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19D923-2514-422A-948A-4F51460812E7}" type="pres">
      <dgm:prSet presAssocID="{91BE67FA-57AE-4B82-9D7D-271BADA6B955}" presName="root" presStyleCnt="0"/>
      <dgm:spPr/>
    </dgm:pt>
    <dgm:pt modelId="{865C91D8-5697-4F51-A8AC-F9823B613528}" type="pres">
      <dgm:prSet presAssocID="{91BE67FA-57AE-4B82-9D7D-271BADA6B955}" presName="rootComposite" presStyleCnt="0"/>
      <dgm:spPr/>
    </dgm:pt>
    <dgm:pt modelId="{FB253277-70D5-4D84-99D7-F7D2C3A017CD}" type="pres">
      <dgm:prSet presAssocID="{91BE67FA-57AE-4B82-9D7D-271BADA6B955}" presName="rootText" presStyleLbl="node1" presStyleIdx="1" presStyleCnt="2"/>
      <dgm:spPr/>
      <dgm:t>
        <a:bodyPr/>
        <a:lstStyle/>
        <a:p>
          <a:endParaRPr lang="es-EC"/>
        </a:p>
      </dgm:t>
    </dgm:pt>
    <dgm:pt modelId="{A121BEE9-F440-4EE9-9801-B6B540EB0B03}" type="pres">
      <dgm:prSet presAssocID="{91BE67FA-57AE-4B82-9D7D-271BADA6B955}" presName="rootConnector" presStyleLbl="node1" presStyleIdx="1" presStyleCnt="2"/>
      <dgm:spPr/>
      <dgm:t>
        <a:bodyPr/>
        <a:lstStyle/>
        <a:p>
          <a:endParaRPr lang="es-EC"/>
        </a:p>
      </dgm:t>
    </dgm:pt>
    <dgm:pt modelId="{D74718E2-889E-4B62-9543-79FE46B8AACE}" type="pres">
      <dgm:prSet presAssocID="{91BE67FA-57AE-4B82-9D7D-271BADA6B955}" presName="childShape" presStyleCnt="0"/>
      <dgm:spPr/>
    </dgm:pt>
    <dgm:pt modelId="{E4275168-003B-44FF-AE03-17F9948B53B3}" type="pres">
      <dgm:prSet presAssocID="{2E6724A5-AC68-4887-9A21-636A9E089D76}" presName="Name13" presStyleLbl="parChTrans1D2" presStyleIdx="2" presStyleCnt="3"/>
      <dgm:spPr/>
      <dgm:t>
        <a:bodyPr/>
        <a:lstStyle/>
        <a:p>
          <a:endParaRPr lang="es-EC"/>
        </a:p>
      </dgm:t>
    </dgm:pt>
    <dgm:pt modelId="{46B79B06-B478-4720-984A-CC4DAC09378B}" type="pres">
      <dgm:prSet presAssocID="{465F278E-3576-41CB-AE42-B43FAD9A765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1DF789-D3DE-44DB-8386-CA75A8B5E29A}" type="presOf" srcId="{91BE67FA-57AE-4B82-9D7D-271BADA6B955}" destId="{FB253277-70D5-4D84-99D7-F7D2C3A017CD}" srcOrd="0" destOrd="0" presId="urn:microsoft.com/office/officeart/2005/8/layout/hierarchy3"/>
    <dgm:cxn modelId="{80E5AD70-85CC-4936-BD29-7F8AE1676FA5}" type="presOf" srcId="{5E3CA656-846E-4EF3-8C7D-11CB38E98072}" destId="{9F97E446-8BDA-4463-8CEC-72C27A54AF66}" srcOrd="0" destOrd="0" presId="urn:microsoft.com/office/officeart/2005/8/layout/hierarchy3"/>
    <dgm:cxn modelId="{9EFD61BE-B65A-4DD1-832D-818C7DD8EB49}" type="presOf" srcId="{465F278E-3576-41CB-AE42-B43FAD9A765F}" destId="{46B79B06-B478-4720-984A-CC4DAC09378B}" srcOrd="0" destOrd="0" presId="urn:microsoft.com/office/officeart/2005/8/layout/hierarchy3"/>
    <dgm:cxn modelId="{7328F07E-E585-44ED-B396-7BA9C244D240}" type="presOf" srcId="{96FCE5BA-6C66-401D-9EFD-26D95C7B6D7F}" destId="{538EB8DA-D43B-41C2-9A51-1F7F9F191823}" srcOrd="0" destOrd="0" presId="urn:microsoft.com/office/officeart/2005/8/layout/hierarchy3"/>
    <dgm:cxn modelId="{49863B81-493F-42DF-99A9-0DFEBB12E225}" type="presOf" srcId="{32F9D654-B783-4DB8-BB86-70C406A78DBF}" destId="{BBB4F214-675D-4657-953F-3922382CEBF5}" srcOrd="0" destOrd="0" presId="urn:microsoft.com/office/officeart/2005/8/layout/hierarchy3"/>
    <dgm:cxn modelId="{84C0A61D-D92A-4E1B-BB18-5E31EBF4C1BE}" type="presOf" srcId="{848CBE69-8F08-4458-A2E1-0072AAC6C703}" destId="{0A75C231-1F15-40C6-BB4F-4CE11B7B2C19}" srcOrd="1" destOrd="0" presId="urn:microsoft.com/office/officeart/2005/8/layout/hierarchy3"/>
    <dgm:cxn modelId="{AA264C2B-4CC6-4A95-8545-384786EED06D}" type="presOf" srcId="{46E110CC-1ACE-444F-88BB-0F68D357D251}" destId="{64CA9727-282F-4D0F-8908-E70AA792B70C}" srcOrd="0" destOrd="0" presId="urn:microsoft.com/office/officeart/2005/8/layout/hierarchy3"/>
    <dgm:cxn modelId="{AC22AF10-7172-4BE0-8F2C-1AE6552126C7}" srcId="{848CBE69-8F08-4458-A2E1-0072AAC6C703}" destId="{87CED4A7-D109-4810-96F5-A7CA2085A681}" srcOrd="0" destOrd="0" parTransId="{5E3CA656-846E-4EF3-8C7D-11CB38E98072}" sibTransId="{3D6AD9F8-4A7C-405A-BD67-16CDB863395B}"/>
    <dgm:cxn modelId="{89B1E8E2-2239-472A-AB7F-5A7DE9B2B9D7}" type="presOf" srcId="{91BE67FA-57AE-4B82-9D7D-271BADA6B955}" destId="{A121BEE9-F440-4EE9-9801-B6B540EB0B03}" srcOrd="1" destOrd="0" presId="urn:microsoft.com/office/officeart/2005/8/layout/hierarchy3"/>
    <dgm:cxn modelId="{A6A07ADE-AFD2-458D-B0DD-9DFCE2625DE3}" srcId="{848CBE69-8F08-4458-A2E1-0072AAC6C703}" destId="{32F9D654-B783-4DB8-BB86-70C406A78DBF}" srcOrd="1" destOrd="0" parTransId="{46E110CC-1ACE-444F-88BB-0F68D357D251}" sibTransId="{155D8CC0-5943-4FFF-AF88-B2F38F93F68D}"/>
    <dgm:cxn modelId="{607BC129-FF6E-46B0-AB26-68EDD82701E2}" srcId="{96FCE5BA-6C66-401D-9EFD-26D95C7B6D7F}" destId="{848CBE69-8F08-4458-A2E1-0072AAC6C703}" srcOrd="0" destOrd="0" parTransId="{F753D255-572C-4683-9ACA-842EBAC3027C}" sibTransId="{E5F8B9C6-4DAC-4360-943E-78B21569116B}"/>
    <dgm:cxn modelId="{1BDE64C6-4E04-4EEB-A8D5-9EAA45E28390}" srcId="{96FCE5BA-6C66-401D-9EFD-26D95C7B6D7F}" destId="{91BE67FA-57AE-4B82-9D7D-271BADA6B955}" srcOrd="1" destOrd="0" parTransId="{5C5E12C4-8B2E-47A2-BDD0-534CC73B0F86}" sibTransId="{A09CFB08-FF5F-4376-AD32-E5C93F008970}"/>
    <dgm:cxn modelId="{C3B1B149-5A1D-4557-914D-AC52B8AE5A12}" type="presOf" srcId="{2E6724A5-AC68-4887-9A21-636A9E089D76}" destId="{E4275168-003B-44FF-AE03-17F9948B53B3}" srcOrd="0" destOrd="0" presId="urn:microsoft.com/office/officeart/2005/8/layout/hierarchy3"/>
    <dgm:cxn modelId="{5D335231-DB9F-46B1-95E9-AD7C79272AA4}" type="presOf" srcId="{87CED4A7-D109-4810-96F5-A7CA2085A681}" destId="{32C1E1BB-A84D-4140-B873-A55CBADEFA3D}" srcOrd="0" destOrd="0" presId="urn:microsoft.com/office/officeart/2005/8/layout/hierarchy3"/>
    <dgm:cxn modelId="{00DD9A15-4BE0-49B0-8DFC-D10AE3C852DD}" srcId="{91BE67FA-57AE-4B82-9D7D-271BADA6B955}" destId="{465F278E-3576-41CB-AE42-B43FAD9A765F}" srcOrd="0" destOrd="0" parTransId="{2E6724A5-AC68-4887-9A21-636A9E089D76}" sibTransId="{BA99E49A-2490-42D0-B64E-0B1CC628BDAB}"/>
    <dgm:cxn modelId="{B75D4EFE-AE3D-4607-BFB1-682EC95A86B0}" type="presOf" srcId="{848CBE69-8F08-4458-A2E1-0072AAC6C703}" destId="{5F938CF6-A81B-4D84-B00F-CCD0CAA8B9F7}" srcOrd="0" destOrd="0" presId="urn:microsoft.com/office/officeart/2005/8/layout/hierarchy3"/>
    <dgm:cxn modelId="{868E08C8-0AE5-4E10-B975-B8087458E6F8}" type="presParOf" srcId="{538EB8DA-D43B-41C2-9A51-1F7F9F191823}" destId="{0D9EC171-F961-4DD6-A73B-AF6060FD3A29}" srcOrd="0" destOrd="0" presId="urn:microsoft.com/office/officeart/2005/8/layout/hierarchy3"/>
    <dgm:cxn modelId="{3B9B010E-20FD-4877-B85C-90208A30A51D}" type="presParOf" srcId="{0D9EC171-F961-4DD6-A73B-AF6060FD3A29}" destId="{6EEC88D8-A65C-4623-A44D-D257D7799311}" srcOrd="0" destOrd="0" presId="urn:microsoft.com/office/officeart/2005/8/layout/hierarchy3"/>
    <dgm:cxn modelId="{D8244C07-8BAB-4139-9587-003B767EEE35}" type="presParOf" srcId="{6EEC88D8-A65C-4623-A44D-D257D7799311}" destId="{5F938CF6-A81B-4D84-B00F-CCD0CAA8B9F7}" srcOrd="0" destOrd="0" presId="urn:microsoft.com/office/officeart/2005/8/layout/hierarchy3"/>
    <dgm:cxn modelId="{0E44A3A9-A1F0-47DD-84E5-9DE50F8B0876}" type="presParOf" srcId="{6EEC88D8-A65C-4623-A44D-D257D7799311}" destId="{0A75C231-1F15-40C6-BB4F-4CE11B7B2C19}" srcOrd="1" destOrd="0" presId="urn:microsoft.com/office/officeart/2005/8/layout/hierarchy3"/>
    <dgm:cxn modelId="{614C339D-0934-426E-A559-EBF08C90B9FE}" type="presParOf" srcId="{0D9EC171-F961-4DD6-A73B-AF6060FD3A29}" destId="{C25CBE42-3964-4C73-9D0D-C3835702D6CC}" srcOrd="1" destOrd="0" presId="urn:microsoft.com/office/officeart/2005/8/layout/hierarchy3"/>
    <dgm:cxn modelId="{0C2DEAA1-5EA6-4A8A-A643-05F2A13BC08A}" type="presParOf" srcId="{C25CBE42-3964-4C73-9D0D-C3835702D6CC}" destId="{9F97E446-8BDA-4463-8CEC-72C27A54AF66}" srcOrd="0" destOrd="0" presId="urn:microsoft.com/office/officeart/2005/8/layout/hierarchy3"/>
    <dgm:cxn modelId="{AD99FD4D-478E-47D6-B65C-FB6B03CF8F5D}" type="presParOf" srcId="{C25CBE42-3964-4C73-9D0D-C3835702D6CC}" destId="{32C1E1BB-A84D-4140-B873-A55CBADEFA3D}" srcOrd="1" destOrd="0" presId="urn:microsoft.com/office/officeart/2005/8/layout/hierarchy3"/>
    <dgm:cxn modelId="{FA94EA9B-B331-447F-A2B9-5A23705D0955}" type="presParOf" srcId="{C25CBE42-3964-4C73-9D0D-C3835702D6CC}" destId="{64CA9727-282F-4D0F-8908-E70AA792B70C}" srcOrd="2" destOrd="0" presId="urn:microsoft.com/office/officeart/2005/8/layout/hierarchy3"/>
    <dgm:cxn modelId="{7B07906D-8B6B-407C-937A-1499863E756D}" type="presParOf" srcId="{C25CBE42-3964-4C73-9D0D-C3835702D6CC}" destId="{BBB4F214-675D-4657-953F-3922382CEBF5}" srcOrd="3" destOrd="0" presId="urn:microsoft.com/office/officeart/2005/8/layout/hierarchy3"/>
    <dgm:cxn modelId="{D91626E0-A01A-4FF4-8818-E91305F6AA18}" type="presParOf" srcId="{538EB8DA-D43B-41C2-9A51-1F7F9F191823}" destId="{CB19D923-2514-422A-948A-4F51460812E7}" srcOrd="1" destOrd="0" presId="urn:microsoft.com/office/officeart/2005/8/layout/hierarchy3"/>
    <dgm:cxn modelId="{9538A993-DCDE-40B9-95F2-8BA5BC22D750}" type="presParOf" srcId="{CB19D923-2514-422A-948A-4F51460812E7}" destId="{865C91D8-5697-4F51-A8AC-F9823B613528}" srcOrd="0" destOrd="0" presId="urn:microsoft.com/office/officeart/2005/8/layout/hierarchy3"/>
    <dgm:cxn modelId="{AF498E2C-40A4-4C12-84CF-C276C0BE44A3}" type="presParOf" srcId="{865C91D8-5697-4F51-A8AC-F9823B613528}" destId="{FB253277-70D5-4D84-99D7-F7D2C3A017CD}" srcOrd="0" destOrd="0" presId="urn:microsoft.com/office/officeart/2005/8/layout/hierarchy3"/>
    <dgm:cxn modelId="{7354CD2E-51E4-4324-AD00-2504FDC9AE3C}" type="presParOf" srcId="{865C91D8-5697-4F51-A8AC-F9823B613528}" destId="{A121BEE9-F440-4EE9-9801-B6B540EB0B03}" srcOrd="1" destOrd="0" presId="urn:microsoft.com/office/officeart/2005/8/layout/hierarchy3"/>
    <dgm:cxn modelId="{7E90C6B3-156E-4713-A393-AED709A5EFF0}" type="presParOf" srcId="{CB19D923-2514-422A-948A-4F51460812E7}" destId="{D74718E2-889E-4B62-9543-79FE46B8AACE}" srcOrd="1" destOrd="0" presId="urn:microsoft.com/office/officeart/2005/8/layout/hierarchy3"/>
    <dgm:cxn modelId="{8C34C87B-5D81-4E16-BD6C-1F19916EF14B}" type="presParOf" srcId="{D74718E2-889E-4B62-9543-79FE46B8AACE}" destId="{E4275168-003B-44FF-AE03-17F9948B53B3}" srcOrd="0" destOrd="0" presId="urn:microsoft.com/office/officeart/2005/8/layout/hierarchy3"/>
    <dgm:cxn modelId="{60D2C506-1B1B-45EF-B70E-416B1863EE32}" type="presParOf" srcId="{D74718E2-889E-4B62-9543-79FE46B8AACE}" destId="{46B79B06-B478-4720-984A-CC4DAC09378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0FDA5-5369-4F6F-8F9D-7A7CC0D1D27F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2CF585E-BB44-41A1-ABF7-48A19C0968BE}">
      <dgm:prSet phldrT="[Texto]" custT="1"/>
      <dgm:spPr/>
      <dgm:t>
        <a:bodyPr/>
        <a:lstStyle/>
        <a:p>
          <a:pPr algn="just"/>
          <a:r>
            <a:rPr lang="es-ES" sz="1600" dirty="0" smtClean="0"/>
            <a:t>Elaborar los costos de las carreras del Departamento Ciencias de la Energía y Mecánica de la UFA ESPE.</a:t>
          </a:r>
          <a:endParaRPr lang="es-ES" sz="2400" dirty="0"/>
        </a:p>
      </dgm:t>
    </dgm:pt>
    <dgm:pt modelId="{BCE5F1A8-E8F1-4CFD-8F54-01A76D755B5B}" type="parTrans" cxnId="{F0AE286E-9702-483E-A822-EE9D7504C740}">
      <dgm:prSet/>
      <dgm:spPr/>
      <dgm:t>
        <a:bodyPr/>
        <a:lstStyle/>
        <a:p>
          <a:endParaRPr lang="es-ES" sz="1400">
            <a:solidFill>
              <a:schemeClr val="bg2">
                <a:lumMod val="50000"/>
              </a:schemeClr>
            </a:solidFill>
          </a:endParaRPr>
        </a:p>
      </dgm:t>
    </dgm:pt>
    <dgm:pt modelId="{A0933C06-FC8E-45A2-9B09-58AB2FDBC226}" type="sibTrans" cxnId="{F0AE286E-9702-483E-A822-EE9D7504C740}">
      <dgm:prSet/>
      <dgm:spPr/>
      <dgm:t>
        <a:bodyPr/>
        <a:lstStyle/>
        <a:p>
          <a:endParaRPr lang="es-ES" sz="1400">
            <a:solidFill>
              <a:schemeClr val="bg2">
                <a:lumMod val="50000"/>
              </a:schemeClr>
            </a:solidFill>
          </a:endParaRPr>
        </a:p>
      </dgm:t>
    </dgm:pt>
    <dgm:pt modelId="{C0DCD8C7-332E-4425-B15A-E53F31EBCFED}">
      <dgm:prSet phldrT="[Texto]" custT="1"/>
      <dgm:spPr/>
      <dgm:t>
        <a:bodyPr/>
        <a:lstStyle/>
        <a:p>
          <a:pPr algn="just"/>
          <a:r>
            <a:rPr lang="es-ES" sz="1200" b="1" dirty="0" smtClean="0"/>
            <a:t>OE1:</a:t>
          </a:r>
          <a:r>
            <a:rPr lang="es-ES" sz="1200" dirty="0" smtClean="0"/>
            <a:t>Información</a:t>
          </a:r>
          <a:endParaRPr lang="es-ES" sz="1200" dirty="0"/>
        </a:p>
      </dgm:t>
    </dgm:pt>
    <dgm:pt modelId="{8EADC864-0DC3-44A6-8FC5-363DD317019C}" type="parTrans" cxnId="{7A316203-A3A2-447D-868A-15B9EF281572}">
      <dgm:prSet/>
      <dgm:spPr/>
      <dgm:t>
        <a:bodyPr/>
        <a:lstStyle/>
        <a:p>
          <a:endParaRPr lang="es-ES" sz="1400">
            <a:solidFill>
              <a:schemeClr val="bg2">
                <a:lumMod val="50000"/>
              </a:schemeClr>
            </a:solidFill>
          </a:endParaRPr>
        </a:p>
      </dgm:t>
    </dgm:pt>
    <dgm:pt modelId="{F979626C-48AF-4C80-AC26-F965CFA628EA}" type="sibTrans" cxnId="{7A316203-A3A2-447D-868A-15B9EF281572}">
      <dgm:prSet/>
      <dgm:spPr/>
      <dgm:t>
        <a:bodyPr/>
        <a:lstStyle/>
        <a:p>
          <a:endParaRPr lang="es-ES" sz="1400">
            <a:solidFill>
              <a:schemeClr val="bg2">
                <a:lumMod val="50000"/>
              </a:schemeClr>
            </a:solidFill>
          </a:endParaRPr>
        </a:p>
      </dgm:t>
    </dgm:pt>
    <dgm:pt modelId="{8511C741-898D-4351-A4D4-79C986FF70A0}">
      <dgm:prSet phldrT="[Texto]" custT="1"/>
      <dgm:spPr/>
      <dgm:t>
        <a:bodyPr/>
        <a:lstStyle/>
        <a:p>
          <a:pPr algn="just"/>
          <a:r>
            <a:rPr lang="es-ES" sz="1200" b="1" dirty="0" smtClean="0"/>
            <a:t>OE3:</a:t>
          </a:r>
          <a:r>
            <a:rPr lang="es-ES" sz="1200" dirty="0" smtClean="0"/>
            <a:t>Aplicar la metodología</a:t>
          </a:r>
          <a:endParaRPr lang="es-ES" sz="1200" dirty="0"/>
        </a:p>
      </dgm:t>
    </dgm:pt>
    <dgm:pt modelId="{06F1E9CD-70B7-4316-87B2-02F0742F67E5}" type="parTrans" cxnId="{12B59FD1-7FC7-46F4-8B0D-C59CDAD8D074}">
      <dgm:prSet/>
      <dgm:spPr/>
      <dgm:t>
        <a:bodyPr/>
        <a:lstStyle/>
        <a:p>
          <a:endParaRPr lang="es-ES" sz="1400">
            <a:solidFill>
              <a:schemeClr val="bg2">
                <a:lumMod val="50000"/>
              </a:schemeClr>
            </a:solidFill>
          </a:endParaRPr>
        </a:p>
      </dgm:t>
    </dgm:pt>
    <dgm:pt modelId="{118339A2-6494-4D34-B96C-BFB9D614D85D}" type="sibTrans" cxnId="{12B59FD1-7FC7-46F4-8B0D-C59CDAD8D074}">
      <dgm:prSet/>
      <dgm:spPr/>
      <dgm:t>
        <a:bodyPr/>
        <a:lstStyle/>
        <a:p>
          <a:endParaRPr lang="es-ES" sz="1400">
            <a:solidFill>
              <a:schemeClr val="bg2">
                <a:lumMod val="50000"/>
              </a:schemeClr>
            </a:solidFill>
          </a:endParaRPr>
        </a:p>
      </dgm:t>
    </dgm:pt>
    <dgm:pt modelId="{C7561F40-7AF5-4B65-813C-14357D7FD4D5}">
      <dgm:prSet phldrT="[Texto]" custT="1"/>
      <dgm:spPr/>
      <dgm:t>
        <a:bodyPr/>
        <a:lstStyle/>
        <a:p>
          <a:pPr algn="just"/>
          <a:r>
            <a:rPr lang="es-ES" sz="1200" b="1" dirty="0" smtClean="0"/>
            <a:t>OE2: Distribución</a:t>
          </a:r>
          <a:r>
            <a:rPr lang="es-ES" sz="1200" dirty="0" smtClean="0"/>
            <a:t> según las variables de costeo.</a:t>
          </a:r>
          <a:endParaRPr lang="es-ES" sz="1200" dirty="0"/>
        </a:p>
      </dgm:t>
    </dgm:pt>
    <dgm:pt modelId="{EC70C520-FBFE-468F-BFEE-31C3FAF61EC9}" type="sibTrans" cxnId="{1B37E306-5A79-4EC1-BEC0-847EF7B470D3}">
      <dgm:prSet/>
      <dgm:spPr/>
      <dgm:t>
        <a:bodyPr/>
        <a:lstStyle/>
        <a:p>
          <a:endParaRPr lang="es-ES" sz="1400">
            <a:solidFill>
              <a:schemeClr val="bg2">
                <a:lumMod val="50000"/>
              </a:schemeClr>
            </a:solidFill>
          </a:endParaRPr>
        </a:p>
      </dgm:t>
    </dgm:pt>
    <dgm:pt modelId="{C40B47DF-7E07-44CD-BB2A-3AA2EEE0EAE6}" type="parTrans" cxnId="{1B37E306-5A79-4EC1-BEC0-847EF7B470D3}">
      <dgm:prSet/>
      <dgm:spPr/>
      <dgm:t>
        <a:bodyPr/>
        <a:lstStyle/>
        <a:p>
          <a:endParaRPr lang="es-ES" sz="1400">
            <a:solidFill>
              <a:schemeClr val="bg2">
                <a:lumMod val="50000"/>
              </a:schemeClr>
            </a:solidFill>
          </a:endParaRPr>
        </a:p>
      </dgm:t>
    </dgm:pt>
    <dgm:pt modelId="{CF184E9B-8BB9-4856-83A8-A9B298E039C5}">
      <dgm:prSet phldrT="[Texto]" custT="1"/>
      <dgm:spPr/>
      <dgm:t>
        <a:bodyPr/>
        <a:lstStyle/>
        <a:p>
          <a:pPr algn="just"/>
          <a:r>
            <a:rPr lang="es-ES" sz="1200" b="1" dirty="0" smtClean="0"/>
            <a:t>OE4:</a:t>
          </a:r>
          <a:r>
            <a:rPr lang="es-ES" sz="1200" dirty="0" smtClean="0"/>
            <a:t>Realizar los costos</a:t>
          </a:r>
          <a:endParaRPr lang="es-ES" sz="1200" dirty="0"/>
        </a:p>
      </dgm:t>
    </dgm:pt>
    <dgm:pt modelId="{EF6D5387-93F9-4C57-A0C2-FEEDC0703BD6}" type="parTrans" cxnId="{B14981BF-2856-4ED5-8B20-6E406CD940E9}">
      <dgm:prSet/>
      <dgm:spPr/>
      <dgm:t>
        <a:bodyPr/>
        <a:lstStyle/>
        <a:p>
          <a:endParaRPr lang="es-ES"/>
        </a:p>
      </dgm:t>
    </dgm:pt>
    <dgm:pt modelId="{C2F2EBD4-C21D-4D77-BCC3-F60E68AA741F}" type="sibTrans" cxnId="{B14981BF-2856-4ED5-8B20-6E406CD940E9}">
      <dgm:prSet/>
      <dgm:spPr/>
      <dgm:t>
        <a:bodyPr/>
        <a:lstStyle/>
        <a:p>
          <a:endParaRPr lang="es-ES"/>
        </a:p>
      </dgm:t>
    </dgm:pt>
    <dgm:pt modelId="{C74E18F7-BDDD-4117-8DF2-69FFA035D43F}">
      <dgm:prSet phldrT="[Texto]" custT="1"/>
      <dgm:spPr/>
      <dgm:t>
        <a:bodyPr/>
        <a:lstStyle/>
        <a:p>
          <a:pPr algn="just"/>
          <a:r>
            <a:rPr lang="es-ES" sz="1200" b="1" dirty="0" smtClean="0"/>
            <a:t>OE5: </a:t>
          </a:r>
          <a:r>
            <a:rPr lang="es-ES" sz="1200" dirty="0" smtClean="0"/>
            <a:t>Resultados</a:t>
          </a:r>
          <a:endParaRPr lang="es-ES" sz="1200" dirty="0"/>
        </a:p>
      </dgm:t>
    </dgm:pt>
    <dgm:pt modelId="{6E3F632A-E2CE-4B41-AACB-2DD8B300A3E6}" type="parTrans" cxnId="{EAFF2F9B-3F0A-413F-94AB-559B386C04AF}">
      <dgm:prSet/>
      <dgm:spPr/>
      <dgm:t>
        <a:bodyPr/>
        <a:lstStyle/>
        <a:p>
          <a:endParaRPr lang="es-ES"/>
        </a:p>
      </dgm:t>
    </dgm:pt>
    <dgm:pt modelId="{FD2A1C30-FDD7-48B4-A33D-8789B3C9F9AF}" type="sibTrans" cxnId="{EAFF2F9B-3F0A-413F-94AB-559B386C04AF}">
      <dgm:prSet/>
      <dgm:spPr/>
      <dgm:t>
        <a:bodyPr/>
        <a:lstStyle/>
        <a:p>
          <a:endParaRPr lang="es-ES"/>
        </a:p>
      </dgm:t>
    </dgm:pt>
    <dgm:pt modelId="{8B8F21A5-1A23-4266-8D67-8C38EE109AB9}" type="pres">
      <dgm:prSet presAssocID="{9C00FDA5-5369-4F6F-8F9D-7A7CC0D1D27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077877C-D664-4AE4-B8E5-BBCBE0543328}" type="pres">
      <dgm:prSet presAssocID="{F2CF585E-BB44-41A1-ABF7-48A19C0968BE}" presName="linNode" presStyleCnt="0"/>
      <dgm:spPr/>
      <dgm:t>
        <a:bodyPr/>
        <a:lstStyle/>
        <a:p>
          <a:endParaRPr lang="es-ES"/>
        </a:p>
      </dgm:t>
    </dgm:pt>
    <dgm:pt modelId="{B5881C35-75B4-49FE-9F2E-9E4DA5386B74}" type="pres">
      <dgm:prSet presAssocID="{F2CF585E-BB44-41A1-ABF7-48A19C0968BE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B55EA8-9F7E-4AD8-86AE-BE86A6A890B8}" type="pres">
      <dgm:prSet presAssocID="{F2CF585E-BB44-41A1-ABF7-48A19C0968B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DE550D-B7B4-469E-9A15-E8E6CFFD8642}" type="presOf" srcId="{C7561F40-7AF5-4B65-813C-14357D7FD4D5}" destId="{AAB55EA8-9F7E-4AD8-86AE-BE86A6A890B8}" srcOrd="0" destOrd="1" presId="urn:microsoft.com/office/officeart/2005/8/layout/vList6"/>
    <dgm:cxn modelId="{1B37E306-5A79-4EC1-BEC0-847EF7B470D3}" srcId="{F2CF585E-BB44-41A1-ABF7-48A19C0968BE}" destId="{C7561F40-7AF5-4B65-813C-14357D7FD4D5}" srcOrd="1" destOrd="0" parTransId="{C40B47DF-7E07-44CD-BB2A-3AA2EEE0EAE6}" sibTransId="{EC70C520-FBFE-468F-BFEE-31C3FAF61EC9}"/>
    <dgm:cxn modelId="{12B59FD1-7FC7-46F4-8B0D-C59CDAD8D074}" srcId="{F2CF585E-BB44-41A1-ABF7-48A19C0968BE}" destId="{8511C741-898D-4351-A4D4-79C986FF70A0}" srcOrd="2" destOrd="0" parTransId="{06F1E9CD-70B7-4316-87B2-02F0742F67E5}" sibTransId="{118339A2-6494-4D34-B96C-BFB9D614D85D}"/>
    <dgm:cxn modelId="{50E4119F-E7DC-4CD1-8004-3818222764CD}" type="presOf" srcId="{C74E18F7-BDDD-4117-8DF2-69FFA035D43F}" destId="{AAB55EA8-9F7E-4AD8-86AE-BE86A6A890B8}" srcOrd="0" destOrd="4" presId="urn:microsoft.com/office/officeart/2005/8/layout/vList6"/>
    <dgm:cxn modelId="{807FE79D-1439-40BB-8B49-8463E0C14610}" type="presOf" srcId="{F2CF585E-BB44-41A1-ABF7-48A19C0968BE}" destId="{B5881C35-75B4-49FE-9F2E-9E4DA5386B74}" srcOrd="0" destOrd="0" presId="urn:microsoft.com/office/officeart/2005/8/layout/vList6"/>
    <dgm:cxn modelId="{B14981BF-2856-4ED5-8B20-6E406CD940E9}" srcId="{F2CF585E-BB44-41A1-ABF7-48A19C0968BE}" destId="{CF184E9B-8BB9-4856-83A8-A9B298E039C5}" srcOrd="3" destOrd="0" parTransId="{EF6D5387-93F9-4C57-A0C2-FEEDC0703BD6}" sibTransId="{C2F2EBD4-C21D-4D77-BCC3-F60E68AA741F}"/>
    <dgm:cxn modelId="{F0AE286E-9702-483E-A822-EE9D7504C740}" srcId="{9C00FDA5-5369-4F6F-8F9D-7A7CC0D1D27F}" destId="{F2CF585E-BB44-41A1-ABF7-48A19C0968BE}" srcOrd="0" destOrd="0" parTransId="{BCE5F1A8-E8F1-4CFD-8F54-01A76D755B5B}" sibTransId="{A0933C06-FC8E-45A2-9B09-58AB2FDBC226}"/>
    <dgm:cxn modelId="{EAFF2F9B-3F0A-413F-94AB-559B386C04AF}" srcId="{F2CF585E-BB44-41A1-ABF7-48A19C0968BE}" destId="{C74E18F7-BDDD-4117-8DF2-69FFA035D43F}" srcOrd="4" destOrd="0" parTransId="{6E3F632A-E2CE-4B41-AACB-2DD8B300A3E6}" sibTransId="{FD2A1C30-FDD7-48B4-A33D-8789B3C9F9AF}"/>
    <dgm:cxn modelId="{7A316203-A3A2-447D-868A-15B9EF281572}" srcId="{F2CF585E-BB44-41A1-ABF7-48A19C0968BE}" destId="{C0DCD8C7-332E-4425-B15A-E53F31EBCFED}" srcOrd="0" destOrd="0" parTransId="{8EADC864-0DC3-44A6-8FC5-363DD317019C}" sibTransId="{F979626C-48AF-4C80-AC26-F965CFA628EA}"/>
    <dgm:cxn modelId="{922CEA9D-A1B6-405D-B5A7-6A06467CDDF1}" type="presOf" srcId="{C0DCD8C7-332E-4425-B15A-E53F31EBCFED}" destId="{AAB55EA8-9F7E-4AD8-86AE-BE86A6A890B8}" srcOrd="0" destOrd="0" presId="urn:microsoft.com/office/officeart/2005/8/layout/vList6"/>
    <dgm:cxn modelId="{79E06EED-7305-4C39-B4B6-F16B74480EC1}" type="presOf" srcId="{CF184E9B-8BB9-4856-83A8-A9B298E039C5}" destId="{AAB55EA8-9F7E-4AD8-86AE-BE86A6A890B8}" srcOrd="0" destOrd="3" presId="urn:microsoft.com/office/officeart/2005/8/layout/vList6"/>
    <dgm:cxn modelId="{D14A6AB6-5925-4A06-BFBA-CE9134993855}" type="presOf" srcId="{9C00FDA5-5369-4F6F-8F9D-7A7CC0D1D27F}" destId="{8B8F21A5-1A23-4266-8D67-8C38EE109AB9}" srcOrd="0" destOrd="0" presId="urn:microsoft.com/office/officeart/2005/8/layout/vList6"/>
    <dgm:cxn modelId="{660EF486-C960-440B-965C-455B97BD097C}" type="presOf" srcId="{8511C741-898D-4351-A4D4-79C986FF70A0}" destId="{AAB55EA8-9F7E-4AD8-86AE-BE86A6A890B8}" srcOrd="0" destOrd="2" presId="urn:microsoft.com/office/officeart/2005/8/layout/vList6"/>
    <dgm:cxn modelId="{D55BC600-F414-471F-857B-E77A65299AAF}" type="presParOf" srcId="{8B8F21A5-1A23-4266-8D67-8C38EE109AB9}" destId="{F077877C-D664-4AE4-B8E5-BBCBE0543328}" srcOrd="0" destOrd="0" presId="urn:microsoft.com/office/officeart/2005/8/layout/vList6"/>
    <dgm:cxn modelId="{9D92E5D8-5AD4-4273-B9A2-E9C91755BA3C}" type="presParOf" srcId="{F077877C-D664-4AE4-B8E5-BBCBE0543328}" destId="{B5881C35-75B4-49FE-9F2E-9E4DA5386B74}" srcOrd="0" destOrd="0" presId="urn:microsoft.com/office/officeart/2005/8/layout/vList6"/>
    <dgm:cxn modelId="{EFB2586E-A06D-4886-A025-23B994D0D538}" type="presParOf" srcId="{F077877C-D664-4AE4-B8E5-BBCBE0543328}" destId="{AAB55EA8-9F7E-4AD8-86AE-BE86A6A890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9CFBF1-FB6A-432A-89BD-A5AF0DA36A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FA0E72-CE52-4104-AD2B-3195B89F4A6D}">
      <dgm:prSet custT="1"/>
      <dgm:spPr/>
      <dgm:t>
        <a:bodyPr/>
        <a:lstStyle/>
        <a:p>
          <a:pPr rtl="0"/>
          <a:r>
            <a:rPr lang="es-EC" sz="1200" b="0" i="0" dirty="0" smtClean="0"/>
            <a:t>Constitución de la República del Ecuador </a:t>
          </a:r>
          <a:endParaRPr lang="en-US" sz="1200" dirty="0"/>
        </a:p>
      </dgm:t>
    </dgm:pt>
    <dgm:pt modelId="{8E0F2824-92F9-403E-AB57-692FC52E28D0}" type="parTrans" cxnId="{DD2CDCCE-2A84-459F-96C1-4669F804C9F5}">
      <dgm:prSet/>
      <dgm:spPr/>
      <dgm:t>
        <a:bodyPr/>
        <a:lstStyle/>
        <a:p>
          <a:endParaRPr lang="es-ES" sz="1000"/>
        </a:p>
      </dgm:t>
    </dgm:pt>
    <dgm:pt modelId="{8F48A048-FF7D-4A18-8C4A-D2CD3E89DA26}" type="sibTrans" cxnId="{DD2CDCCE-2A84-459F-96C1-4669F804C9F5}">
      <dgm:prSet/>
      <dgm:spPr/>
      <dgm:t>
        <a:bodyPr/>
        <a:lstStyle/>
        <a:p>
          <a:endParaRPr lang="es-ES" sz="1000"/>
        </a:p>
      </dgm:t>
    </dgm:pt>
    <dgm:pt modelId="{AFE8EE9C-C7A6-412A-8130-DD6F5FCCC9B3}">
      <dgm:prSet custT="1"/>
      <dgm:spPr/>
      <dgm:t>
        <a:bodyPr/>
        <a:lstStyle/>
        <a:p>
          <a:pPr rtl="0"/>
          <a:r>
            <a:rPr lang="es-EC" sz="1100" b="0" i="0" dirty="0" smtClean="0"/>
            <a:t>Código Orgánico de Planificación y Finanzas Públicas</a:t>
          </a:r>
          <a:endParaRPr lang="en-US" sz="1100" dirty="0"/>
        </a:p>
      </dgm:t>
    </dgm:pt>
    <dgm:pt modelId="{3183815F-8B82-44A5-98B9-B58F6406DB7E}" type="parTrans" cxnId="{CEDA52EA-C6CA-4AD1-AFDA-990B5FA264C0}">
      <dgm:prSet/>
      <dgm:spPr/>
      <dgm:t>
        <a:bodyPr/>
        <a:lstStyle/>
        <a:p>
          <a:endParaRPr lang="es-ES" sz="1000"/>
        </a:p>
      </dgm:t>
    </dgm:pt>
    <dgm:pt modelId="{F9519708-FCEC-4242-A229-1C4D30C9F34C}" type="sibTrans" cxnId="{CEDA52EA-C6CA-4AD1-AFDA-990B5FA264C0}">
      <dgm:prSet/>
      <dgm:spPr/>
      <dgm:t>
        <a:bodyPr/>
        <a:lstStyle/>
        <a:p>
          <a:endParaRPr lang="es-ES" sz="1000"/>
        </a:p>
      </dgm:t>
    </dgm:pt>
    <dgm:pt modelId="{E712A62C-3AC9-4CD5-97A2-CBE7B71A75FF}">
      <dgm:prSet custT="1"/>
      <dgm:spPr/>
      <dgm:t>
        <a:bodyPr/>
        <a:lstStyle/>
        <a:p>
          <a:pPr rtl="0"/>
          <a:r>
            <a:rPr lang="es-EC" sz="700" b="0" i="0" dirty="0" smtClean="0"/>
            <a:t>Normas de Control Interno para las Entidades, Organismos del Sector Público y de las Personas Jurídicas de Derecho Privado que Dispongan de Recursos Públicos</a:t>
          </a:r>
          <a:endParaRPr lang="en-US" sz="700" dirty="0"/>
        </a:p>
      </dgm:t>
    </dgm:pt>
    <dgm:pt modelId="{89D0D539-0624-48A4-A014-F0B762A50E23}" type="parTrans" cxnId="{64F2E63E-B3C3-4CBE-A481-DFFB50A8B716}">
      <dgm:prSet/>
      <dgm:spPr/>
      <dgm:t>
        <a:bodyPr/>
        <a:lstStyle/>
        <a:p>
          <a:endParaRPr lang="es-ES" sz="1000"/>
        </a:p>
      </dgm:t>
    </dgm:pt>
    <dgm:pt modelId="{478BE0E3-FF22-4869-925E-A915944A4ADB}" type="sibTrans" cxnId="{64F2E63E-B3C3-4CBE-A481-DFFB50A8B716}">
      <dgm:prSet/>
      <dgm:spPr/>
      <dgm:t>
        <a:bodyPr/>
        <a:lstStyle/>
        <a:p>
          <a:endParaRPr lang="es-ES" sz="1000"/>
        </a:p>
      </dgm:t>
    </dgm:pt>
    <dgm:pt modelId="{3513DF35-C9B3-4B27-8CA3-92C1596D9931}">
      <dgm:prSet custT="1"/>
      <dgm:spPr/>
      <dgm:t>
        <a:bodyPr/>
        <a:lstStyle/>
        <a:p>
          <a:pPr rtl="0"/>
          <a:r>
            <a:rPr lang="es-ES" sz="2000" dirty="0" smtClean="0"/>
            <a:t>Art.26</a:t>
          </a:r>
          <a:endParaRPr lang="en-US" sz="2000" dirty="0"/>
        </a:p>
      </dgm:t>
    </dgm:pt>
    <dgm:pt modelId="{6C95BF8B-F321-4DFA-A837-1B9AFBE5424E}" type="parTrans" cxnId="{DA6795D9-AA7F-4591-A25E-E9E41CC52136}">
      <dgm:prSet/>
      <dgm:spPr/>
      <dgm:t>
        <a:bodyPr/>
        <a:lstStyle/>
        <a:p>
          <a:endParaRPr lang="es-ES" sz="1000"/>
        </a:p>
      </dgm:t>
    </dgm:pt>
    <dgm:pt modelId="{3333DCE0-5CE9-43D5-A447-0EDF9CCF7312}" type="sibTrans" cxnId="{DA6795D9-AA7F-4591-A25E-E9E41CC52136}">
      <dgm:prSet/>
      <dgm:spPr/>
      <dgm:t>
        <a:bodyPr/>
        <a:lstStyle/>
        <a:p>
          <a:endParaRPr lang="es-ES" sz="1000"/>
        </a:p>
      </dgm:t>
    </dgm:pt>
    <dgm:pt modelId="{03999AFB-405D-4B2C-901D-5719BE25BBDB}">
      <dgm:prSet custT="1"/>
      <dgm:spPr/>
      <dgm:t>
        <a:bodyPr/>
        <a:lstStyle/>
        <a:p>
          <a:pPr rtl="0"/>
          <a:r>
            <a:rPr lang="es-ES" sz="2000" dirty="0" smtClean="0"/>
            <a:t>Art.119</a:t>
          </a:r>
          <a:endParaRPr lang="en-US" sz="2000" dirty="0"/>
        </a:p>
      </dgm:t>
    </dgm:pt>
    <dgm:pt modelId="{2F99C282-4BAF-4C9D-8F77-2E0FEE948CE6}" type="parTrans" cxnId="{86862584-3F2A-4501-AB1D-52B23CB98F81}">
      <dgm:prSet/>
      <dgm:spPr/>
      <dgm:t>
        <a:bodyPr/>
        <a:lstStyle/>
        <a:p>
          <a:endParaRPr lang="es-ES" sz="1000"/>
        </a:p>
      </dgm:t>
    </dgm:pt>
    <dgm:pt modelId="{DA280B2D-DD3B-4394-973F-13679455C4B0}" type="sibTrans" cxnId="{86862584-3F2A-4501-AB1D-52B23CB98F81}">
      <dgm:prSet/>
      <dgm:spPr/>
      <dgm:t>
        <a:bodyPr/>
        <a:lstStyle/>
        <a:p>
          <a:endParaRPr lang="es-ES" sz="1000"/>
        </a:p>
      </dgm:t>
    </dgm:pt>
    <dgm:pt modelId="{876C3A8A-4C5B-4C59-839C-322C7138584F}">
      <dgm:prSet custT="1"/>
      <dgm:spPr/>
      <dgm:t>
        <a:bodyPr/>
        <a:lstStyle/>
        <a:p>
          <a:pPr rtl="0"/>
          <a:r>
            <a:rPr lang="es-ES" sz="2000" dirty="0" smtClean="0"/>
            <a:t>Norma 402-04</a:t>
          </a:r>
          <a:endParaRPr lang="en-US" sz="2000" dirty="0"/>
        </a:p>
      </dgm:t>
    </dgm:pt>
    <dgm:pt modelId="{330B0A50-986E-428E-A6EB-5D99F51BA6DE}" type="parTrans" cxnId="{0FBD1507-A53E-4B27-AE61-72DB7D05B8BC}">
      <dgm:prSet/>
      <dgm:spPr/>
      <dgm:t>
        <a:bodyPr/>
        <a:lstStyle/>
        <a:p>
          <a:endParaRPr lang="es-ES" sz="1000"/>
        </a:p>
      </dgm:t>
    </dgm:pt>
    <dgm:pt modelId="{34049601-603A-47C3-A660-7DDA7B2B4438}" type="sibTrans" cxnId="{0FBD1507-A53E-4B27-AE61-72DB7D05B8BC}">
      <dgm:prSet/>
      <dgm:spPr/>
      <dgm:t>
        <a:bodyPr/>
        <a:lstStyle/>
        <a:p>
          <a:endParaRPr lang="es-ES" sz="1000"/>
        </a:p>
      </dgm:t>
    </dgm:pt>
    <dgm:pt modelId="{E56A3444-6C11-466F-BDB5-E51B43CFC94B}">
      <dgm:prSet custT="1"/>
      <dgm:spPr/>
      <dgm:t>
        <a:bodyPr/>
        <a:lstStyle/>
        <a:p>
          <a:pPr rtl="0"/>
          <a:r>
            <a:rPr lang="es-ES" sz="2000" dirty="0" smtClean="0"/>
            <a:t>Art.286</a:t>
          </a:r>
          <a:endParaRPr lang="en-US" sz="2000" dirty="0"/>
        </a:p>
      </dgm:t>
    </dgm:pt>
    <dgm:pt modelId="{08717CD5-DAFF-4AB6-998B-044A32392EF9}" type="parTrans" cxnId="{79A9260C-6515-4B48-AB54-4B7CAC0264A1}">
      <dgm:prSet/>
      <dgm:spPr/>
      <dgm:t>
        <a:bodyPr/>
        <a:lstStyle/>
        <a:p>
          <a:endParaRPr lang="es-ES" sz="1000"/>
        </a:p>
      </dgm:t>
    </dgm:pt>
    <dgm:pt modelId="{EB2EC3EB-615F-4940-82A4-21FAFAF651B1}" type="sibTrans" cxnId="{79A9260C-6515-4B48-AB54-4B7CAC0264A1}">
      <dgm:prSet/>
      <dgm:spPr/>
      <dgm:t>
        <a:bodyPr/>
        <a:lstStyle/>
        <a:p>
          <a:endParaRPr lang="es-ES" sz="1000"/>
        </a:p>
      </dgm:t>
    </dgm:pt>
    <dgm:pt modelId="{BD709A7B-4D44-4E79-B0DA-0A0BFDDEBBB3}">
      <dgm:prSet custT="1"/>
      <dgm:spPr/>
      <dgm:t>
        <a:bodyPr/>
        <a:lstStyle/>
        <a:p>
          <a:pPr rtl="0"/>
          <a:r>
            <a:rPr lang="es-ES" sz="2000" dirty="0" smtClean="0"/>
            <a:t>Art. 287</a:t>
          </a:r>
          <a:endParaRPr lang="en-US" sz="2000" dirty="0"/>
        </a:p>
      </dgm:t>
    </dgm:pt>
    <dgm:pt modelId="{8FD80DC8-722C-445C-A98C-EA9D2082AFAF}" type="parTrans" cxnId="{00090528-2932-4BA3-AF90-9C8CC8AE9E5B}">
      <dgm:prSet/>
      <dgm:spPr/>
      <dgm:t>
        <a:bodyPr/>
        <a:lstStyle/>
        <a:p>
          <a:endParaRPr lang="es-ES" sz="1000"/>
        </a:p>
      </dgm:t>
    </dgm:pt>
    <dgm:pt modelId="{0296DA0A-450C-4709-988C-6494500CF283}" type="sibTrans" cxnId="{00090528-2932-4BA3-AF90-9C8CC8AE9E5B}">
      <dgm:prSet/>
      <dgm:spPr/>
      <dgm:t>
        <a:bodyPr/>
        <a:lstStyle/>
        <a:p>
          <a:endParaRPr lang="es-ES" sz="1000"/>
        </a:p>
      </dgm:t>
    </dgm:pt>
    <dgm:pt modelId="{ACD507A7-C3BA-4F7B-8BE6-53604BB5D412}">
      <dgm:prSet custT="1"/>
      <dgm:spPr/>
      <dgm:t>
        <a:bodyPr/>
        <a:lstStyle/>
        <a:p>
          <a:pPr rtl="0"/>
          <a:r>
            <a:rPr lang="es-ES" sz="2000" dirty="0" smtClean="0"/>
            <a:t>Art. 120</a:t>
          </a:r>
          <a:endParaRPr lang="en-US" sz="2000" dirty="0"/>
        </a:p>
      </dgm:t>
    </dgm:pt>
    <dgm:pt modelId="{DBBE8BEC-58C7-4B4B-86DD-8A776F1E7EEB}" type="parTrans" cxnId="{FF5867F8-8BAA-42B9-9926-978054BC90C7}">
      <dgm:prSet/>
      <dgm:spPr/>
      <dgm:t>
        <a:bodyPr/>
        <a:lstStyle/>
        <a:p>
          <a:endParaRPr lang="es-ES"/>
        </a:p>
      </dgm:t>
    </dgm:pt>
    <dgm:pt modelId="{A1D8BB95-CA7B-44EF-BDEF-6AD24FAADE93}" type="sibTrans" cxnId="{FF5867F8-8BAA-42B9-9926-978054BC90C7}">
      <dgm:prSet/>
      <dgm:spPr/>
      <dgm:t>
        <a:bodyPr/>
        <a:lstStyle/>
        <a:p>
          <a:endParaRPr lang="es-ES"/>
        </a:p>
      </dgm:t>
    </dgm:pt>
    <dgm:pt modelId="{7FA17F71-F259-45E9-9D7F-54BDBC3BBF43}" type="pres">
      <dgm:prSet presAssocID="{CD9CFBF1-FB6A-432A-89BD-A5AF0DA36A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0ED377-B270-446D-AEBB-165FFA96333E}" type="pres">
      <dgm:prSet presAssocID="{E0FA0E72-CE52-4104-AD2B-3195B89F4A6D}" presName="linNode" presStyleCnt="0"/>
      <dgm:spPr/>
    </dgm:pt>
    <dgm:pt modelId="{4A18B5F8-61F7-4F83-A162-E0CEBE08A14A}" type="pres">
      <dgm:prSet presAssocID="{E0FA0E72-CE52-4104-AD2B-3195B89F4A6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0C02D8-F5AC-49C3-95BB-5E4CD0599FCA}" type="pres">
      <dgm:prSet presAssocID="{E0FA0E72-CE52-4104-AD2B-3195B89F4A6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D70059-492C-48AD-ADBA-A7BA8B5A22B5}" type="pres">
      <dgm:prSet presAssocID="{8F48A048-FF7D-4A18-8C4A-D2CD3E89DA26}" presName="sp" presStyleCnt="0"/>
      <dgm:spPr/>
    </dgm:pt>
    <dgm:pt modelId="{815D3A60-F0F4-4857-9241-B6AB726C5699}" type="pres">
      <dgm:prSet presAssocID="{AFE8EE9C-C7A6-412A-8130-DD6F5FCCC9B3}" presName="linNode" presStyleCnt="0"/>
      <dgm:spPr/>
    </dgm:pt>
    <dgm:pt modelId="{63D14C01-03B2-40F1-9319-D4EDE07F7EC6}" type="pres">
      <dgm:prSet presAssocID="{AFE8EE9C-C7A6-412A-8130-DD6F5FCCC9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22933E-333C-4570-B888-9FBE358D0B19}" type="pres">
      <dgm:prSet presAssocID="{AFE8EE9C-C7A6-412A-8130-DD6F5FCCC9B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E588F3-964F-499A-9442-B786957BD828}" type="pres">
      <dgm:prSet presAssocID="{F9519708-FCEC-4242-A229-1C4D30C9F34C}" presName="sp" presStyleCnt="0"/>
      <dgm:spPr/>
    </dgm:pt>
    <dgm:pt modelId="{9DEF0271-C5B6-4891-AF6B-1946AE141E20}" type="pres">
      <dgm:prSet presAssocID="{E712A62C-3AC9-4CD5-97A2-CBE7B71A75FF}" presName="linNode" presStyleCnt="0"/>
      <dgm:spPr/>
    </dgm:pt>
    <dgm:pt modelId="{03F0EDE6-899A-44CD-95DA-F3CAA9829424}" type="pres">
      <dgm:prSet presAssocID="{E712A62C-3AC9-4CD5-97A2-CBE7B71A75F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C04F59-3E8E-4A68-A3D1-7073B026C9DD}" type="pres">
      <dgm:prSet presAssocID="{E712A62C-3AC9-4CD5-97A2-CBE7B71A75F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BED8BF-A1FB-470D-943A-62FB04816F8B}" type="presOf" srcId="{E712A62C-3AC9-4CD5-97A2-CBE7B71A75FF}" destId="{03F0EDE6-899A-44CD-95DA-F3CAA9829424}" srcOrd="0" destOrd="0" presId="urn:microsoft.com/office/officeart/2005/8/layout/vList5"/>
    <dgm:cxn modelId="{DA6795D9-AA7F-4591-A25E-E9E41CC52136}" srcId="{E0FA0E72-CE52-4104-AD2B-3195B89F4A6D}" destId="{3513DF35-C9B3-4B27-8CA3-92C1596D9931}" srcOrd="0" destOrd="0" parTransId="{6C95BF8B-F321-4DFA-A837-1B9AFBE5424E}" sibTransId="{3333DCE0-5CE9-43D5-A447-0EDF9CCF7312}"/>
    <dgm:cxn modelId="{CB45F6D6-BDC4-403A-8421-7F633D1D3C36}" type="presOf" srcId="{E56A3444-6C11-466F-BDB5-E51B43CFC94B}" destId="{010C02D8-F5AC-49C3-95BB-5E4CD0599FCA}" srcOrd="0" destOrd="1" presId="urn:microsoft.com/office/officeart/2005/8/layout/vList5"/>
    <dgm:cxn modelId="{CA9FDB8C-60DE-4528-8B9D-730EB8AA3E74}" type="presOf" srcId="{AFE8EE9C-C7A6-412A-8130-DD6F5FCCC9B3}" destId="{63D14C01-03B2-40F1-9319-D4EDE07F7EC6}" srcOrd="0" destOrd="0" presId="urn:microsoft.com/office/officeart/2005/8/layout/vList5"/>
    <dgm:cxn modelId="{4813C3B2-C156-4099-8CBA-A10D83E52053}" type="presOf" srcId="{CD9CFBF1-FB6A-432A-89BD-A5AF0DA36A9E}" destId="{7FA17F71-F259-45E9-9D7F-54BDBC3BBF43}" srcOrd="0" destOrd="0" presId="urn:microsoft.com/office/officeart/2005/8/layout/vList5"/>
    <dgm:cxn modelId="{0EA87324-1849-402F-936F-C4A86DA00070}" type="presOf" srcId="{BD709A7B-4D44-4E79-B0DA-0A0BFDDEBBB3}" destId="{010C02D8-F5AC-49C3-95BB-5E4CD0599FCA}" srcOrd="0" destOrd="2" presId="urn:microsoft.com/office/officeart/2005/8/layout/vList5"/>
    <dgm:cxn modelId="{00090528-2932-4BA3-AF90-9C8CC8AE9E5B}" srcId="{E0FA0E72-CE52-4104-AD2B-3195B89F4A6D}" destId="{BD709A7B-4D44-4E79-B0DA-0A0BFDDEBBB3}" srcOrd="2" destOrd="0" parTransId="{8FD80DC8-722C-445C-A98C-EA9D2082AFAF}" sibTransId="{0296DA0A-450C-4709-988C-6494500CF283}"/>
    <dgm:cxn modelId="{DD2CDCCE-2A84-459F-96C1-4669F804C9F5}" srcId="{CD9CFBF1-FB6A-432A-89BD-A5AF0DA36A9E}" destId="{E0FA0E72-CE52-4104-AD2B-3195B89F4A6D}" srcOrd="0" destOrd="0" parTransId="{8E0F2824-92F9-403E-AB57-692FC52E28D0}" sibTransId="{8F48A048-FF7D-4A18-8C4A-D2CD3E89DA26}"/>
    <dgm:cxn modelId="{12120B20-EF43-486D-BA91-5F4DB0C645E7}" type="presOf" srcId="{E0FA0E72-CE52-4104-AD2B-3195B89F4A6D}" destId="{4A18B5F8-61F7-4F83-A162-E0CEBE08A14A}" srcOrd="0" destOrd="0" presId="urn:microsoft.com/office/officeart/2005/8/layout/vList5"/>
    <dgm:cxn modelId="{CEDA52EA-C6CA-4AD1-AFDA-990B5FA264C0}" srcId="{CD9CFBF1-FB6A-432A-89BD-A5AF0DA36A9E}" destId="{AFE8EE9C-C7A6-412A-8130-DD6F5FCCC9B3}" srcOrd="1" destOrd="0" parTransId="{3183815F-8B82-44A5-98B9-B58F6406DB7E}" sibTransId="{F9519708-FCEC-4242-A229-1C4D30C9F34C}"/>
    <dgm:cxn modelId="{B86E1CA8-CBA3-4C9A-B093-51070850EABA}" type="presOf" srcId="{ACD507A7-C3BA-4F7B-8BE6-53604BB5D412}" destId="{C322933E-333C-4570-B888-9FBE358D0B19}" srcOrd="0" destOrd="1" presId="urn:microsoft.com/office/officeart/2005/8/layout/vList5"/>
    <dgm:cxn modelId="{64F2E63E-B3C3-4CBE-A481-DFFB50A8B716}" srcId="{CD9CFBF1-FB6A-432A-89BD-A5AF0DA36A9E}" destId="{E712A62C-3AC9-4CD5-97A2-CBE7B71A75FF}" srcOrd="2" destOrd="0" parTransId="{89D0D539-0624-48A4-A014-F0B762A50E23}" sibTransId="{478BE0E3-FF22-4869-925E-A915944A4ADB}"/>
    <dgm:cxn modelId="{1D3D049B-7F91-4D1C-81EB-5A4EC6057B86}" type="presOf" srcId="{3513DF35-C9B3-4B27-8CA3-92C1596D9931}" destId="{010C02D8-F5AC-49C3-95BB-5E4CD0599FCA}" srcOrd="0" destOrd="0" presId="urn:microsoft.com/office/officeart/2005/8/layout/vList5"/>
    <dgm:cxn modelId="{79A9260C-6515-4B48-AB54-4B7CAC0264A1}" srcId="{E0FA0E72-CE52-4104-AD2B-3195B89F4A6D}" destId="{E56A3444-6C11-466F-BDB5-E51B43CFC94B}" srcOrd="1" destOrd="0" parTransId="{08717CD5-DAFF-4AB6-998B-044A32392EF9}" sibTransId="{EB2EC3EB-615F-4940-82A4-21FAFAF651B1}"/>
    <dgm:cxn modelId="{FF5867F8-8BAA-42B9-9926-978054BC90C7}" srcId="{AFE8EE9C-C7A6-412A-8130-DD6F5FCCC9B3}" destId="{ACD507A7-C3BA-4F7B-8BE6-53604BB5D412}" srcOrd="1" destOrd="0" parTransId="{DBBE8BEC-58C7-4B4B-86DD-8A776F1E7EEB}" sibTransId="{A1D8BB95-CA7B-44EF-BDEF-6AD24FAADE93}"/>
    <dgm:cxn modelId="{DFCDDBE7-1FFA-4202-BDCB-643774303ACD}" type="presOf" srcId="{876C3A8A-4C5B-4C59-839C-322C7138584F}" destId="{DBC04F59-3E8E-4A68-A3D1-7073B026C9DD}" srcOrd="0" destOrd="0" presId="urn:microsoft.com/office/officeart/2005/8/layout/vList5"/>
    <dgm:cxn modelId="{611FE16B-5CF4-418C-BD25-D6E909EC45FF}" type="presOf" srcId="{03999AFB-405D-4B2C-901D-5719BE25BBDB}" destId="{C322933E-333C-4570-B888-9FBE358D0B19}" srcOrd="0" destOrd="0" presId="urn:microsoft.com/office/officeart/2005/8/layout/vList5"/>
    <dgm:cxn modelId="{86862584-3F2A-4501-AB1D-52B23CB98F81}" srcId="{AFE8EE9C-C7A6-412A-8130-DD6F5FCCC9B3}" destId="{03999AFB-405D-4B2C-901D-5719BE25BBDB}" srcOrd="0" destOrd="0" parTransId="{2F99C282-4BAF-4C9D-8F77-2E0FEE948CE6}" sibTransId="{DA280B2D-DD3B-4394-973F-13679455C4B0}"/>
    <dgm:cxn modelId="{0FBD1507-A53E-4B27-AE61-72DB7D05B8BC}" srcId="{E712A62C-3AC9-4CD5-97A2-CBE7B71A75FF}" destId="{876C3A8A-4C5B-4C59-839C-322C7138584F}" srcOrd="0" destOrd="0" parTransId="{330B0A50-986E-428E-A6EB-5D99F51BA6DE}" sibTransId="{34049601-603A-47C3-A660-7DDA7B2B4438}"/>
    <dgm:cxn modelId="{987310E2-9BC3-4321-8D74-8BC9481DFFC6}" type="presParOf" srcId="{7FA17F71-F259-45E9-9D7F-54BDBC3BBF43}" destId="{870ED377-B270-446D-AEBB-165FFA96333E}" srcOrd="0" destOrd="0" presId="urn:microsoft.com/office/officeart/2005/8/layout/vList5"/>
    <dgm:cxn modelId="{CC600614-B591-4208-B797-B3F87C4654BA}" type="presParOf" srcId="{870ED377-B270-446D-AEBB-165FFA96333E}" destId="{4A18B5F8-61F7-4F83-A162-E0CEBE08A14A}" srcOrd="0" destOrd="0" presId="urn:microsoft.com/office/officeart/2005/8/layout/vList5"/>
    <dgm:cxn modelId="{DFB3BAC9-04B9-44A5-9E3D-6922892C2BA8}" type="presParOf" srcId="{870ED377-B270-446D-AEBB-165FFA96333E}" destId="{010C02D8-F5AC-49C3-95BB-5E4CD0599FCA}" srcOrd="1" destOrd="0" presId="urn:microsoft.com/office/officeart/2005/8/layout/vList5"/>
    <dgm:cxn modelId="{1E771923-C527-4BFB-AAEC-BAF17E68EFC3}" type="presParOf" srcId="{7FA17F71-F259-45E9-9D7F-54BDBC3BBF43}" destId="{9ED70059-492C-48AD-ADBA-A7BA8B5A22B5}" srcOrd="1" destOrd="0" presId="urn:microsoft.com/office/officeart/2005/8/layout/vList5"/>
    <dgm:cxn modelId="{C1A7A751-944A-45FF-AA6E-459E52C2CBF5}" type="presParOf" srcId="{7FA17F71-F259-45E9-9D7F-54BDBC3BBF43}" destId="{815D3A60-F0F4-4857-9241-B6AB726C5699}" srcOrd="2" destOrd="0" presId="urn:microsoft.com/office/officeart/2005/8/layout/vList5"/>
    <dgm:cxn modelId="{86F38B52-EC14-41A8-84B8-8F354FAED4C0}" type="presParOf" srcId="{815D3A60-F0F4-4857-9241-B6AB726C5699}" destId="{63D14C01-03B2-40F1-9319-D4EDE07F7EC6}" srcOrd="0" destOrd="0" presId="urn:microsoft.com/office/officeart/2005/8/layout/vList5"/>
    <dgm:cxn modelId="{A196D5AC-5289-4FFA-844E-941CF5F814B4}" type="presParOf" srcId="{815D3A60-F0F4-4857-9241-B6AB726C5699}" destId="{C322933E-333C-4570-B888-9FBE358D0B19}" srcOrd="1" destOrd="0" presId="urn:microsoft.com/office/officeart/2005/8/layout/vList5"/>
    <dgm:cxn modelId="{143A0307-45C5-48B4-8BD9-BEAAB1EDB570}" type="presParOf" srcId="{7FA17F71-F259-45E9-9D7F-54BDBC3BBF43}" destId="{88E588F3-964F-499A-9442-B786957BD828}" srcOrd="3" destOrd="0" presId="urn:microsoft.com/office/officeart/2005/8/layout/vList5"/>
    <dgm:cxn modelId="{90E11E17-1285-43BE-B8EA-51AD162A616E}" type="presParOf" srcId="{7FA17F71-F259-45E9-9D7F-54BDBC3BBF43}" destId="{9DEF0271-C5B6-4891-AF6B-1946AE141E20}" srcOrd="4" destOrd="0" presId="urn:microsoft.com/office/officeart/2005/8/layout/vList5"/>
    <dgm:cxn modelId="{3B53F512-FCA9-48FE-8CA6-499FADF1669C}" type="presParOf" srcId="{9DEF0271-C5B6-4891-AF6B-1946AE141E20}" destId="{03F0EDE6-899A-44CD-95DA-F3CAA9829424}" srcOrd="0" destOrd="0" presId="urn:microsoft.com/office/officeart/2005/8/layout/vList5"/>
    <dgm:cxn modelId="{97BB7F83-79B7-43C3-AC29-0486AA3AD44A}" type="presParOf" srcId="{9DEF0271-C5B6-4891-AF6B-1946AE141E20}" destId="{DBC04F59-3E8E-4A68-A3D1-7073B026C9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4010EE-9799-4699-82DB-A2E92983D05A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C69F196-E5B4-4EAD-BE04-0B669730B606}">
      <dgm:prSet phldrT="[Texto]"/>
      <dgm:spPr/>
      <dgm:t>
        <a:bodyPr/>
        <a:lstStyle/>
        <a:p>
          <a:r>
            <a:rPr lang="es-EC" dirty="0" smtClean="0"/>
            <a:t>El tipo de investigación utilizado en el presente trabajo de investigación fue descriptivo y explicativo</a:t>
          </a:r>
          <a:endParaRPr lang="es-EC" dirty="0"/>
        </a:p>
      </dgm:t>
    </dgm:pt>
    <dgm:pt modelId="{9D849C19-BFEC-498E-849B-4FBDD4C09814}" type="parTrans" cxnId="{C5B585DA-3B23-4CD3-BEFE-21438BCC93CA}">
      <dgm:prSet/>
      <dgm:spPr/>
      <dgm:t>
        <a:bodyPr/>
        <a:lstStyle/>
        <a:p>
          <a:endParaRPr lang="es-EC"/>
        </a:p>
      </dgm:t>
    </dgm:pt>
    <dgm:pt modelId="{178D84FC-BBA6-4531-AAAC-CAAFD1AA68BA}" type="sibTrans" cxnId="{C5B585DA-3B23-4CD3-BEFE-21438BCC93CA}">
      <dgm:prSet/>
      <dgm:spPr/>
      <dgm:t>
        <a:bodyPr/>
        <a:lstStyle/>
        <a:p>
          <a:endParaRPr lang="es-EC"/>
        </a:p>
      </dgm:t>
    </dgm:pt>
    <dgm:pt modelId="{FB9B2D6C-004B-4483-95F0-788C69B0CD9C}">
      <dgm:prSet phldrT="[Texto]"/>
      <dgm:spPr/>
      <dgm:t>
        <a:bodyPr/>
        <a:lstStyle/>
        <a:p>
          <a:r>
            <a:rPr lang="es-EC" dirty="0" smtClean="0"/>
            <a:t>Se recogió datos sobre la base de la hipótesis, se resumió la información del Departamento de manera cuidadosa y se procedió con los cálculos y explicaciones.</a:t>
          </a:r>
          <a:endParaRPr lang="es-EC" dirty="0"/>
        </a:p>
      </dgm:t>
    </dgm:pt>
    <dgm:pt modelId="{D9B706DE-72CF-404F-85EE-201F0B17CAA0}" type="parTrans" cxnId="{7E9436F8-5A4C-44FD-864F-67EF6B5D1A25}">
      <dgm:prSet/>
      <dgm:spPr/>
      <dgm:t>
        <a:bodyPr/>
        <a:lstStyle/>
        <a:p>
          <a:endParaRPr lang="es-EC"/>
        </a:p>
      </dgm:t>
    </dgm:pt>
    <dgm:pt modelId="{08905F90-E4EB-49AC-981F-28D3591BF17B}" type="sibTrans" cxnId="{7E9436F8-5A4C-44FD-864F-67EF6B5D1A25}">
      <dgm:prSet/>
      <dgm:spPr/>
      <dgm:t>
        <a:bodyPr/>
        <a:lstStyle/>
        <a:p>
          <a:endParaRPr lang="es-EC"/>
        </a:p>
      </dgm:t>
    </dgm:pt>
    <dgm:pt modelId="{DC5ED55C-9ED3-4045-A8C9-913C2785EF1C}" type="pres">
      <dgm:prSet presAssocID="{FB4010EE-9799-4699-82DB-A2E92983D0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4057953-533C-4B2E-9DAF-FD0A48288F96}" type="pres">
      <dgm:prSet presAssocID="{6C69F196-E5B4-4EAD-BE04-0B669730B606}" presName="composite" presStyleCnt="0"/>
      <dgm:spPr/>
    </dgm:pt>
    <dgm:pt modelId="{26B8CF0A-2524-4079-9F72-B59DA5BDBD5A}" type="pres">
      <dgm:prSet presAssocID="{6C69F196-E5B4-4EAD-BE04-0B669730B606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71AD07-F371-4190-9E16-6EF22A57A90C}" type="pres">
      <dgm:prSet presAssocID="{6C69F196-E5B4-4EAD-BE04-0B669730B606}" presName="rect2" presStyleLbl="fgImgPlace1" presStyleIdx="0" presStyleCnt="2"/>
      <dgm:spPr/>
    </dgm:pt>
    <dgm:pt modelId="{BA6337FA-1792-413E-B57F-7B1675A8BE4E}" type="pres">
      <dgm:prSet presAssocID="{178D84FC-BBA6-4531-AAAC-CAAFD1AA68BA}" presName="sibTrans" presStyleCnt="0"/>
      <dgm:spPr/>
    </dgm:pt>
    <dgm:pt modelId="{3FD596D5-AA52-42D8-92BB-1636F72F443D}" type="pres">
      <dgm:prSet presAssocID="{FB9B2D6C-004B-4483-95F0-788C69B0CD9C}" presName="composite" presStyleCnt="0"/>
      <dgm:spPr/>
    </dgm:pt>
    <dgm:pt modelId="{0DDE388C-B724-4319-BCE3-4FE857E043AC}" type="pres">
      <dgm:prSet presAssocID="{FB9B2D6C-004B-4483-95F0-788C69B0CD9C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FC598B-C757-4362-8231-CE848230E0CF}" type="pres">
      <dgm:prSet presAssocID="{FB9B2D6C-004B-4483-95F0-788C69B0CD9C}" presName="rect2" presStyleLbl="fgImgPlace1" presStyleIdx="1" presStyleCnt="2"/>
      <dgm:spPr/>
    </dgm:pt>
  </dgm:ptLst>
  <dgm:cxnLst>
    <dgm:cxn modelId="{B3E8CA2C-0F64-49F0-92EF-E60C9C7CD946}" type="presOf" srcId="{FB9B2D6C-004B-4483-95F0-788C69B0CD9C}" destId="{0DDE388C-B724-4319-BCE3-4FE857E043AC}" srcOrd="0" destOrd="0" presId="urn:microsoft.com/office/officeart/2008/layout/PictureStrips"/>
    <dgm:cxn modelId="{CFC2EBA8-7A37-4922-AAC9-3DB22634075A}" type="presOf" srcId="{6C69F196-E5B4-4EAD-BE04-0B669730B606}" destId="{26B8CF0A-2524-4079-9F72-B59DA5BDBD5A}" srcOrd="0" destOrd="0" presId="urn:microsoft.com/office/officeart/2008/layout/PictureStrips"/>
    <dgm:cxn modelId="{C5B585DA-3B23-4CD3-BEFE-21438BCC93CA}" srcId="{FB4010EE-9799-4699-82DB-A2E92983D05A}" destId="{6C69F196-E5B4-4EAD-BE04-0B669730B606}" srcOrd="0" destOrd="0" parTransId="{9D849C19-BFEC-498E-849B-4FBDD4C09814}" sibTransId="{178D84FC-BBA6-4531-AAAC-CAAFD1AA68BA}"/>
    <dgm:cxn modelId="{7E9436F8-5A4C-44FD-864F-67EF6B5D1A25}" srcId="{FB4010EE-9799-4699-82DB-A2E92983D05A}" destId="{FB9B2D6C-004B-4483-95F0-788C69B0CD9C}" srcOrd="1" destOrd="0" parTransId="{D9B706DE-72CF-404F-85EE-201F0B17CAA0}" sibTransId="{08905F90-E4EB-49AC-981F-28D3591BF17B}"/>
    <dgm:cxn modelId="{003C27C6-63A0-401A-875E-57A062F8595A}" type="presOf" srcId="{FB4010EE-9799-4699-82DB-A2E92983D05A}" destId="{DC5ED55C-9ED3-4045-A8C9-913C2785EF1C}" srcOrd="0" destOrd="0" presId="urn:microsoft.com/office/officeart/2008/layout/PictureStrips"/>
    <dgm:cxn modelId="{4E00B2EC-EE77-4258-9CBB-D2EB421EB75B}" type="presParOf" srcId="{DC5ED55C-9ED3-4045-A8C9-913C2785EF1C}" destId="{F4057953-533C-4B2E-9DAF-FD0A48288F96}" srcOrd="0" destOrd="0" presId="urn:microsoft.com/office/officeart/2008/layout/PictureStrips"/>
    <dgm:cxn modelId="{BC744417-3E79-4F24-AA38-C3611CE6937F}" type="presParOf" srcId="{F4057953-533C-4B2E-9DAF-FD0A48288F96}" destId="{26B8CF0A-2524-4079-9F72-B59DA5BDBD5A}" srcOrd="0" destOrd="0" presId="urn:microsoft.com/office/officeart/2008/layout/PictureStrips"/>
    <dgm:cxn modelId="{0D9CA307-BC83-46A9-A9E0-9BA1F6A094E2}" type="presParOf" srcId="{F4057953-533C-4B2E-9DAF-FD0A48288F96}" destId="{3F71AD07-F371-4190-9E16-6EF22A57A90C}" srcOrd="1" destOrd="0" presId="urn:microsoft.com/office/officeart/2008/layout/PictureStrips"/>
    <dgm:cxn modelId="{DD0F55F5-99CE-4E90-834D-2D69A7475FCD}" type="presParOf" srcId="{DC5ED55C-9ED3-4045-A8C9-913C2785EF1C}" destId="{BA6337FA-1792-413E-B57F-7B1675A8BE4E}" srcOrd="1" destOrd="0" presId="urn:microsoft.com/office/officeart/2008/layout/PictureStrips"/>
    <dgm:cxn modelId="{EA20DF34-3EF0-4F99-9A58-45313CBCB2D8}" type="presParOf" srcId="{DC5ED55C-9ED3-4045-A8C9-913C2785EF1C}" destId="{3FD596D5-AA52-42D8-92BB-1636F72F443D}" srcOrd="2" destOrd="0" presId="urn:microsoft.com/office/officeart/2008/layout/PictureStrips"/>
    <dgm:cxn modelId="{4645F410-7781-43C6-88EC-CAE64ED4665E}" type="presParOf" srcId="{3FD596D5-AA52-42D8-92BB-1636F72F443D}" destId="{0DDE388C-B724-4319-BCE3-4FE857E043AC}" srcOrd="0" destOrd="0" presId="urn:microsoft.com/office/officeart/2008/layout/PictureStrips"/>
    <dgm:cxn modelId="{DD39670E-21CC-4E1D-975E-4573C37145DC}" type="presParOf" srcId="{3FD596D5-AA52-42D8-92BB-1636F72F443D}" destId="{A5FC598B-C757-4362-8231-CE848230E0C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723D99-9DCB-4588-B0C8-6A5645ADEFF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ACC490F-7AD8-49F1-B73B-1511A20E3C31}">
      <dgm:prSet phldrT="[Texto]"/>
      <dgm:spPr/>
      <dgm:t>
        <a:bodyPr/>
        <a:lstStyle/>
        <a:p>
          <a:r>
            <a:rPr lang="es-EC" dirty="0" smtClean="0"/>
            <a:t>El enfoque de investigación es  mixto</a:t>
          </a:r>
          <a:endParaRPr lang="es-EC" dirty="0"/>
        </a:p>
      </dgm:t>
    </dgm:pt>
    <dgm:pt modelId="{C70C38BB-960B-4265-98EE-F37276D6005C}" type="parTrans" cxnId="{CB78D833-DBD3-4A40-BE28-CD3B3071A5AB}">
      <dgm:prSet/>
      <dgm:spPr/>
      <dgm:t>
        <a:bodyPr/>
        <a:lstStyle/>
        <a:p>
          <a:endParaRPr lang="es-EC"/>
        </a:p>
      </dgm:t>
    </dgm:pt>
    <dgm:pt modelId="{23AA78CC-535E-4292-BBFF-32C56E548C18}" type="sibTrans" cxnId="{CB78D833-DBD3-4A40-BE28-CD3B3071A5AB}">
      <dgm:prSet/>
      <dgm:spPr/>
      <dgm:t>
        <a:bodyPr/>
        <a:lstStyle/>
        <a:p>
          <a:endParaRPr lang="es-EC"/>
        </a:p>
      </dgm:t>
    </dgm:pt>
    <dgm:pt modelId="{E4E3AA2D-F7AB-4488-8EA5-91FFB2D225BA}">
      <dgm:prSet phldrT="[Texto]"/>
      <dgm:spPr/>
      <dgm:t>
        <a:bodyPr/>
        <a:lstStyle/>
        <a:p>
          <a:r>
            <a:rPr lang="es-EC" dirty="0" smtClean="0"/>
            <a:t>En su mayor pate es cualitativo</a:t>
          </a:r>
          <a:endParaRPr lang="es-EC" dirty="0"/>
        </a:p>
      </dgm:t>
    </dgm:pt>
    <dgm:pt modelId="{E13C47E1-4A6B-4E07-80B1-02AB247433D4}" type="parTrans" cxnId="{D7E21683-C875-48DC-9C65-AF191DA59609}">
      <dgm:prSet/>
      <dgm:spPr/>
      <dgm:t>
        <a:bodyPr/>
        <a:lstStyle/>
        <a:p>
          <a:endParaRPr lang="es-EC"/>
        </a:p>
      </dgm:t>
    </dgm:pt>
    <dgm:pt modelId="{3E927A5B-6D78-4028-B7D7-24AA1DEA53C8}" type="sibTrans" cxnId="{D7E21683-C875-48DC-9C65-AF191DA59609}">
      <dgm:prSet/>
      <dgm:spPr/>
      <dgm:t>
        <a:bodyPr/>
        <a:lstStyle/>
        <a:p>
          <a:endParaRPr lang="es-EC"/>
        </a:p>
      </dgm:t>
    </dgm:pt>
    <dgm:pt modelId="{2E6B470B-6C53-47FC-B391-2C4838886736}">
      <dgm:prSet phldrT="[Texto]"/>
      <dgm:spPr/>
      <dgm:t>
        <a:bodyPr/>
        <a:lstStyle/>
        <a:p>
          <a:r>
            <a:rPr lang="es-EC" dirty="0" smtClean="0"/>
            <a:t>Nos permitió analizar la afectación de los costos en el objeto a costear</a:t>
          </a:r>
        </a:p>
        <a:p>
          <a:endParaRPr lang="es-EC" dirty="0"/>
        </a:p>
      </dgm:t>
    </dgm:pt>
    <dgm:pt modelId="{59662258-CC9A-4C85-BD5C-46EAC363B3E2}" type="parTrans" cxnId="{747E995E-27D2-41C7-97FF-F8B116C4D227}">
      <dgm:prSet/>
      <dgm:spPr/>
      <dgm:t>
        <a:bodyPr/>
        <a:lstStyle/>
        <a:p>
          <a:endParaRPr lang="es-EC"/>
        </a:p>
      </dgm:t>
    </dgm:pt>
    <dgm:pt modelId="{77FC2D3B-5974-48E5-9F97-117A665424FA}" type="sibTrans" cxnId="{747E995E-27D2-41C7-97FF-F8B116C4D227}">
      <dgm:prSet/>
      <dgm:spPr/>
      <dgm:t>
        <a:bodyPr/>
        <a:lstStyle/>
        <a:p>
          <a:endParaRPr lang="es-EC"/>
        </a:p>
      </dgm:t>
    </dgm:pt>
    <dgm:pt modelId="{73005109-2F03-45EA-AE04-357B1DAC1304}" type="pres">
      <dgm:prSet presAssocID="{88723D99-9DCB-4588-B0C8-6A5645ADEFF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73949C9-ABF5-445D-BF07-2BFC416577CD}" type="pres">
      <dgm:prSet presAssocID="{2ACC490F-7AD8-49F1-B73B-1511A20E3C31}" presName="composite" presStyleCnt="0"/>
      <dgm:spPr/>
    </dgm:pt>
    <dgm:pt modelId="{2CA0E465-BE74-41C0-AA14-E6EE91EB37CC}" type="pres">
      <dgm:prSet presAssocID="{2ACC490F-7AD8-49F1-B73B-1511A20E3C31}" presName="LShape" presStyleLbl="alignNode1" presStyleIdx="0" presStyleCnt="5"/>
      <dgm:spPr/>
    </dgm:pt>
    <dgm:pt modelId="{BB594ACA-B547-4B9F-A1AA-D415E006384A}" type="pres">
      <dgm:prSet presAssocID="{2ACC490F-7AD8-49F1-B73B-1511A20E3C3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D93557-89BC-4CBB-9DEC-6A1D8354B9BC}" type="pres">
      <dgm:prSet presAssocID="{2ACC490F-7AD8-49F1-B73B-1511A20E3C31}" presName="Triangle" presStyleLbl="alignNode1" presStyleIdx="1" presStyleCnt="5"/>
      <dgm:spPr/>
    </dgm:pt>
    <dgm:pt modelId="{B731E567-7260-4D74-8525-0E709A0722D1}" type="pres">
      <dgm:prSet presAssocID="{23AA78CC-535E-4292-BBFF-32C56E548C18}" presName="sibTrans" presStyleCnt="0"/>
      <dgm:spPr/>
    </dgm:pt>
    <dgm:pt modelId="{6F1528B2-84EC-4C16-89FD-4174F53350C8}" type="pres">
      <dgm:prSet presAssocID="{23AA78CC-535E-4292-BBFF-32C56E548C18}" presName="space" presStyleCnt="0"/>
      <dgm:spPr/>
    </dgm:pt>
    <dgm:pt modelId="{6664BB32-E3FC-4152-9A65-56B213E0D0D3}" type="pres">
      <dgm:prSet presAssocID="{E4E3AA2D-F7AB-4488-8EA5-91FFB2D225BA}" presName="composite" presStyleCnt="0"/>
      <dgm:spPr/>
    </dgm:pt>
    <dgm:pt modelId="{30BF67D9-A3D5-40C8-A4C6-A4603BB9E7CE}" type="pres">
      <dgm:prSet presAssocID="{E4E3AA2D-F7AB-4488-8EA5-91FFB2D225BA}" presName="LShape" presStyleLbl="alignNode1" presStyleIdx="2" presStyleCnt="5"/>
      <dgm:spPr/>
    </dgm:pt>
    <dgm:pt modelId="{8E9DF8D3-E4D5-4C93-AAFD-2D15B7A8F276}" type="pres">
      <dgm:prSet presAssocID="{E4E3AA2D-F7AB-4488-8EA5-91FFB2D225B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65AE00-CB97-498F-B368-7CFA1F65F173}" type="pres">
      <dgm:prSet presAssocID="{E4E3AA2D-F7AB-4488-8EA5-91FFB2D225BA}" presName="Triangle" presStyleLbl="alignNode1" presStyleIdx="3" presStyleCnt="5"/>
      <dgm:spPr/>
    </dgm:pt>
    <dgm:pt modelId="{697600A8-7376-4CE7-9C50-AC75F1A26CB9}" type="pres">
      <dgm:prSet presAssocID="{3E927A5B-6D78-4028-B7D7-24AA1DEA53C8}" presName="sibTrans" presStyleCnt="0"/>
      <dgm:spPr/>
    </dgm:pt>
    <dgm:pt modelId="{91DDB1F9-1B58-41FD-B3DC-890E6BDECB2B}" type="pres">
      <dgm:prSet presAssocID="{3E927A5B-6D78-4028-B7D7-24AA1DEA53C8}" presName="space" presStyleCnt="0"/>
      <dgm:spPr/>
    </dgm:pt>
    <dgm:pt modelId="{BE0DFBD4-F078-411A-9669-D1F9D3F03728}" type="pres">
      <dgm:prSet presAssocID="{2E6B470B-6C53-47FC-B391-2C4838886736}" presName="composite" presStyleCnt="0"/>
      <dgm:spPr/>
    </dgm:pt>
    <dgm:pt modelId="{A91AA69F-EF84-454B-8D13-106856CD76C5}" type="pres">
      <dgm:prSet presAssocID="{2E6B470B-6C53-47FC-B391-2C4838886736}" presName="LShape" presStyleLbl="alignNode1" presStyleIdx="4" presStyleCnt="5"/>
      <dgm:spPr/>
    </dgm:pt>
    <dgm:pt modelId="{49BC236F-A8CE-49B2-9E7A-0D3888B2C215}" type="pres">
      <dgm:prSet presAssocID="{2E6B470B-6C53-47FC-B391-2C483888673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E21683-C875-48DC-9C65-AF191DA59609}" srcId="{88723D99-9DCB-4588-B0C8-6A5645ADEFF1}" destId="{E4E3AA2D-F7AB-4488-8EA5-91FFB2D225BA}" srcOrd="1" destOrd="0" parTransId="{E13C47E1-4A6B-4E07-80B1-02AB247433D4}" sibTransId="{3E927A5B-6D78-4028-B7D7-24AA1DEA53C8}"/>
    <dgm:cxn modelId="{747E995E-27D2-41C7-97FF-F8B116C4D227}" srcId="{88723D99-9DCB-4588-B0C8-6A5645ADEFF1}" destId="{2E6B470B-6C53-47FC-B391-2C4838886736}" srcOrd="2" destOrd="0" parTransId="{59662258-CC9A-4C85-BD5C-46EAC363B3E2}" sibTransId="{77FC2D3B-5974-48E5-9F97-117A665424FA}"/>
    <dgm:cxn modelId="{EA6EC6F7-5580-43FE-8DDA-DA7A47AE64E6}" type="presOf" srcId="{88723D99-9DCB-4588-B0C8-6A5645ADEFF1}" destId="{73005109-2F03-45EA-AE04-357B1DAC1304}" srcOrd="0" destOrd="0" presId="urn:microsoft.com/office/officeart/2009/3/layout/StepUpProcess"/>
    <dgm:cxn modelId="{CB78D833-DBD3-4A40-BE28-CD3B3071A5AB}" srcId="{88723D99-9DCB-4588-B0C8-6A5645ADEFF1}" destId="{2ACC490F-7AD8-49F1-B73B-1511A20E3C31}" srcOrd="0" destOrd="0" parTransId="{C70C38BB-960B-4265-98EE-F37276D6005C}" sibTransId="{23AA78CC-535E-4292-BBFF-32C56E548C18}"/>
    <dgm:cxn modelId="{3968A693-A469-4B06-B1CB-16BE1B5E7964}" type="presOf" srcId="{E4E3AA2D-F7AB-4488-8EA5-91FFB2D225BA}" destId="{8E9DF8D3-E4D5-4C93-AAFD-2D15B7A8F276}" srcOrd="0" destOrd="0" presId="urn:microsoft.com/office/officeart/2009/3/layout/StepUpProcess"/>
    <dgm:cxn modelId="{5BD5E191-EDD1-430D-8B3C-05EADF140A71}" type="presOf" srcId="{2ACC490F-7AD8-49F1-B73B-1511A20E3C31}" destId="{BB594ACA-B547-4B9F-A1AA-D415E006384A}" srcOrd="0" destOrd="0" presId="urn:microsoft.com/office/officeart/2009/3/layout/StepUpProcess"/>
    <dgm:cxn modelId="{0D766702-F398-4347-824D-EE96F5504121}" type="presOf" srcId="{2E6B470B-6C53-47FC-B391-2C4838886736}" destId="{49BC236F-A8CE-49B2-9E7A-0D3888B2C215}" srcOrd="0" destOrd="0" presId="urn:microsoft.com/office/officeart/2009/3/layout/StepUpProcess"/>
    <dgm:cxn modelId="{1CBC139B-C572-4AF0-980C-917B03DCF976}" type="presParOf" srcId="{73005109-2F03-45EA-AE04-357B1DAC1304}" destId="{473949C9-ABF5-445D-BF07-2BFC416577CD}" srcOrd="0" destOrd="0" presId="urn:microsoft.com/office/officeart/2009/3/layout/StepUpProcess"/>
    <dgm:cxn modelId="{65A1663C-A64D-4587-802B-F5386FB5247F}" type="presParOf" srcId="{473949C9-ABF5-445D-BF07-2BFC416577CD}" destId="{2CA0E465-BE74-41C0-AA14-E6EE91EB37CC}" srcOrd="0" destOrd="0" presId="urn:microsoft.com/office/officeart/2009/3/layout/StepUpProcess"/>
    <dgm:cxn modelId="{DCD28C99-4A12-4042-BC82-E69F62C87E25}" type="presParOf" srcId="{473949C9-ABF5-445D-BF07-2BFC416577CD}" destId="{BB594ACA-B547-4B9F-A1AA-D415E006384A}" srcOrd="1" destOrd="0" presId="urn:microsoft.com/office/officeart/2009/3/layout/StepUpProcess"/>
    <dgm:cxn modelId="{7948B6E8-AC3A-4DA6-82F0-6A491B9EABFE}" type="presParOf" srcId="{473949C9-ABF5-445D-BF07-2BFC416577CD}" destId="{F4D93557-89BC-4CBB-9DEC-6A1D8354B9BC}" srcOrd="2" destOrd="0" presId="urn:microsoft.com/office/officeart/2009/3/layout/StepUpProcess"/>
    <dgm:cxn modelId="{7D6C0A46-AC8D-41CA-8022-A068F32B7355}" type="presParOf" srcId="{73005109-2F03-45EA-AE04-357B1DAC1304}" destId="{B731E567-7260-4D74-8525-0E709A0722D1}" srcOrd="1" destOrd="0" presId="urn:microsoft.com/office/officeart/2009/3/layout/StepUpProcess"/>
    <dgm:cxn modelId="{DC1CB6FC-6BE6-47E4-A720-EFAE97733F86}" type="presParOf" srcId="{B731E567-7260-4D74-8525-0E709A0722D1}" destId="{6F1528B2-84EC-4C16-89FD-4174F53350C8}" srcOrd="0" destOrd="0" presId="urn:microsoft.com/office/officeart/2009/3/layout/StepUpProcess"/>
    <dgm:cxn modelId="{B7C88444-20E3-4D63-BC85-A9B4014A7ADF}" type="presParOf" srcId="{73005109-2F03-45EA-AE04-357B1DAC1304}" destId="{6664BB32-E3FC-4152-9A65-56B213E0D0D3}" srcOrd="2" destOrd="0" presId="urn:microsoft.com/office/officeart/2009/3/layout/StepUpProcess"/>
    <dgm:cxn modelId="{356104E4-7021-4782-A151-0A39C3887ED4}" type="presParOf" srcId="{6664BB32-E3FC-4152-9A65-56B213E0D0D3}" destId="{30BF67D9-A3D5-40C8-A4C6-A4603BB9E7CE}" srcOrd="0" destOrd="0" presId="urn:microsoft.com/office/officeart/2009/3/layout/StepUpProcess"/>
    <dgm:cxn modelId="{6C49E885-B18B-4F7D-BDC0-3B91C9D779EF}" type="presParOf" srcId="{6664BB32-E3FC-4152-9A65-56B213E0D0D3}" destId="{8E9DF8D3-E4D5-4C93-AAFD-2D15B7A8F276}" srcOrd="1" destOrd="0" presId="urn:microsoft.com/office/officeart/2009/3/layout/StepUpProcess"/>
    <dgm:cxn modelId="{536268FA-A238-41EC-98EF-38545AB32D79}" type="presParOf" srcId="{6664BB32-E3FC-4152-9A65-56B213E0D0D3}" destId="{1365AE00-CB97-498F-B368-7CFA1F65F173}" srcOrd="2" destOrd="0" presId="urn:microsoft.com/office/officeart/2009/3/layout/StepUpProcess"/>
    <dgm:cxn modelId="{2C0F975C-59FF-4528-8448-2467A39C9ACA}" type="presParOf" srcId="{73005109-2F03-45EA-AE04-357B1DAC1304}" destId="{697600A8-7376-4CE7-9C50-AC75F1A26CB9}" srcOrd="3" destOrd="0" presId="urn:microsoft.com/office/officeart/2009/3/layout/StepUpProcess"/>
    <dgm:cxn modelId="{BAF45122-E1AA-4773-9DAB-48FA64941A48}" type="presParOf" srcId="{697600A8-7376-4CE7-9C50-AC75F1A26CB9}" destId="{91DDB1F9-1B58-41FD-B3DC-890E6BDECB2B}" srcOrd="0" destOrd="0" presId="urn:microsoft.com/office/officeart/2009/3/layout/StepUpProcess"/>
    <dgm:cxn modelId="{8C73B62A-8F54-4DC9-8D8F-F6F63F60F604}" type="presParOf" srcId="{73005109-2F03-45EA-AE04-357B1DAC1304}" destId="{BE0DFBD4-F078-411A-9669-D1F9D3F03728}" srcOrd="4" destOrd="0" presId="urn:microsoft.com/office/officeart/2009/3/layout/StepUpProcess"/>
    <dgm:cxn modelId="{B975EF94-174C-4CF9-A383-C88E4709AFF7}" type="presParOf" srcId="{BE0DFBD4-F078-411A-9669-D1F9D3F03728}" destId="{A91AA69F-EF84-454B-8D13-106856CD76C5}" srcOrd="0" destOrd="0" presId="urn:microsoft.com/office/officeart/2009/3/layout/StepUpProcess"/>
    <dgm:cxn modelId="{A60C2C0B-C4D2-48CF-8A8C-0140179179AA}" type="presParOf" srcId="{BE0DFBD4-F078-411A-9669-D1F9D3F03728}" destId="{49BC236F-A8CE-49B2-9E7A-0D3888B2C21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AB0A15-EF97-4FD0-98C7-FC5B4AB8410B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6DC6C32-852F-474E-A717-0658850DA726}">
      <dgm:prSet phldrT="[Texto]" custT="1"/>
      <dgm:spPr/>
      <dgm:t>
        <a:bodyPr/>
        <a:lstStyle/>
        <a:p>
          <a: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  <a:t>Talento Humano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D6EEEB-38AC-47DA-8473-26CE1B5229EB}" type="parTrans" cxnId="{3048B360-BE01-49B9-B231-57A694A9FF33}">
      <dgm:prSet/>
      <dgm:spPr/>
      <dgm:t>
        <a:bodyPr/>
        <a:lstStyle/>
        <a:p>
          <a:endParaRPr lang="es-ES"/>
        </a:p>
      </dgm:t>
    </dgm:pt>
    <dgm:pt modelId="{3A6E2C12-4F74-478B-8CCD-AB5B9DEF5F33}" type="sibTrans" cxnId="{3048B360-BE01-49B9-B231-57A694A9FF3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/>
        </a:p>
      </dgm:t>
      <dgm:extLst/>
    </dgm:pt>
    <dgm:pt modelId="{2486EAA3-DDD6-4DB6-8827-2EA0453702B4}">
      <dgm:prSet phldrT="[Texto]" custT="1"/>
      <dgm:spPr/>
      <dgm:t>
        <a:bodyPr/>
        <a:lstStyle/>
        <a:p>
          <a: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  <a:t>Energía Eléctrica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312ECE-9703-4016-985C-B8E6875A10C9}" type="parTrans" cxnId="{3C1DD552-D84F-44E0-B979-EC897BCBCE61}">
      <dgm:prSet/>
      <dgm:spPr/>
      <dgm:t>
        <a:bodyPr/>
        <a:lstStyle/>
        <a:p>
          <a:endParaRPr lang="es-ES"/>
        </a:p>
      </dgm:t>
    </dgm:pt>
    <dgm:pt modelId="{4EE9ADFE-C6B9-4DE0-B815-3FD6C503847E}" type="sibTrans" cxnId="{3C1DD552-D84F-44E0-B979-EC897BCBCE61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  <dgm:extLst/>
    </dgm:pt>
    <dgm:pt modelId="{CDBB46ED-2A14-4F1D-8F32-0887B401294C}">
      <dgm:prSet phldrT="[Texto]" custT="1"/>
      <dgm:spPr/>
      <dgm:t>
        <a:bodyPr/>
        <a:lstStyle/>
        <a:p>
          <a: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  <a:t>Agua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33AF78-D544-4990-9D32-97FCAA460FEE}" type="parTrans" cxnId="{65D78BA8-E430-42CD-887D-BE75F8385D99}">
      <dgm:prSet/>
      <dgm:spPr/>
      <dgm:t>
        <a:bodyPr/>
        <a:lstStyle/>
        <a:p>
          <a:endParaRPr lang="es-ES"/>
        </a:p>
      </dgm:t>
    </dgm:pt>
    <dgm:pt modelId="{3D083617-A8AF-44C9-B92E-E0D501ED0A2C}" type="sibTrans" cxnId="{65D78BA8-E430-42CD-887D-BE75F8385D9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/>
        </a:p>
      </dgm:t>
      <dgm:extLst/>
    </dgm:pt>
    <dgm:pt modelId="{40AD7A9B-0470-4FBE-9EEB-376040A4AEC1}">
      <dgm:prSet phldrT="[Texto]" custT="1"/>
      <dgm:spPr/>
      <dgm:t>
        <a:bodyPr/>
        <a:lstStyle/>
        <a:p>
          <a: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  <a:t>BASE DE DATOS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AD481F6D-2888-4C73-8865-D22636C5CAA4}" type="parTrans" cxnId="{1F0CA569-F2A5-4CE2-8C3F-CA622AD2A11D}">
      <dgm:prSet/>
      <dgm:spPr/>
      <dgm:t>
        <a:bodyPr/>
        <a:lstStyle/>
        <a:p>
          <a:endParaRPr lang="es-ES"/>
        </a:p>
      </dgm:t>
    </dgm:pt>
    <dgm:pt modelId="{682D8624-689F-40B9-9A4C-F51DFE28ED73}" type="sibTrans" cxnId="{1F0CA569-F2A5-4CE2-8C3F-CA622AD2A11D}">
      <dgm:prSet/>
      <dgm:spPr/>
      <dgm:t>
        <a:bodyPr/>
        <a:lstStyle/>
        <a:p>
          <a:endParaRPr lang="es-ES"/>
        </a:p>
      </dgm:t>
    </dgm:pt>
    <dgm:pt modelId="{29DF508A-94D8-48E9-8EFF-F2DC82AFFFC7}">
      <dgm:prSet phldrT="[Texto]" custT="1"/>
      <dgm:spPr/>
      <dgm:t>
        <a:bodyPr/>
        <a:lstStyle/>
        <a:p>
          <a: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  <a:t>Activos Fijos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0EED53-96A2-495B-87D5-05203362E2C1}" type="parTrans" cxnId="{087DC9E9-AB85-4B2F-BD45-C05122E931D4}">
      <dgm:prSet/>
      <dgm:spPr/>
      <dgm:t>
        <a:bodyPr/>
        <a:lstStyle/>
        <a:p>
          <a:endParaRPr lang="es-ES"/>
        </a:p>
      </dgm:t>
    </dgm:pt>
    <dgm:pt modelId="{94D5A014-1455-426D-8E11-9304711DBE60}" type="sibTrans" cxnId="{087DC9E9-AB85-4B2F-BD45-C05122E931D4}">
      <dgm:prSet/>
      <dgm:spPr/>
      <dgm:t>
        <a:bodyPr/>
        <a:lstStyle/>
        <a:p>
          <a:endParaRPr lang="es-ES"/>
        </a:p>
      </dgm:t>
    </dgm:pt>
    <dgm:pt modelId="{E9A1E01D-B53E-4D95-A1C6-80C3BACAF133}">
      <dgm:prSet phldrT="[Texto]" custT="1"/>
      <dgm:spPr/>
      <dgm:t>
        <a:bodyPr/>
        <a:lstStyle/>
        <a:p>
          <a: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  <a:t>Infraestructura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622847-A056-45A7-806B-47CA09456378}" type="parTrans" cxnId="{B802DED0-EE3C-4076-80A2-C65B721FB30B}">
      <dgm:prSet/>
      <dgm:spPr/>
      <dgm:t>
        <a:bodyPr/>
        <a:lstStyle/>
        <a:p>
          <a:endParaRPr lang="es-ES"/>
        </a:p>
      </dgm:t>
    </dgm:pt>
    <dgm:pt modelId="{75662365-1453-408B-A292-0239968A6DC4}" type="sibTrans" cxnId="{B802DED0-EE3C-4076-80A2-C65B721FB30B}">
      <dgm:prSet/>
      <dgm:spPr/>
      <dgm:t>
        <a:bodyPr/>
        <a:lstStyle/>
        <a:p>
          <a:endParaRPr lang="es-ES"/>
        </a:p>
      </dgm:t>
    </dgm:pt>
    <dgm:pt modelId="{882CC72A-CB83-4FD0-A235-50116F6840AC}">
      <dgm:prSet phldrT="[Texto]" custT="1"/>
      <dgm:spPr/>
      <dgm:t>
        <a:bodyPr/>
        <a:lstStyle/>
        <a:p>
          <a: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  <a:t>Áreas Verdes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B9482F-24B0-4F8C-8614-9C8C5F7B269E}" type="parTrans" cxnId="{491395ED-CB3E-43B2-836D-AB4E41D8E909}">
      <dgm:prSet/>
      <dgm:spPr/>
      <dgm:t>
        <a:bodyPr/>
        <a:lstStyle/>
        <a:p>
          <a:endParaRPr lang="es-ES"/>
        </a:p>
      </dgm:t>
    </dgm:pt>
    <dgm:pt modelId="{64BAFFF5-B81C-4159-AC7A-70140579E848}" type="sibTrans" cxnId="{491395ED-CB3E-43B2-836D-AB4E41D8E909}">
      <dgm:prSet/>
      <dgm:spPr/>
      <dgm:t>
        <a:bodyPr/>
        <a:lstStyle/>
        <a:p>
          <a:endParaRPr lang="es-ES"/>
        </a:p>
      </dgm:t>
    </dgm:pt>
    <dgm:pt modelId="{36838DAD-0021-4648-91F3-93E19C73B233}">
      <dgm:prSet phldrT="[Texto]" custT="1"/>
      <dgm:spPr/>
      <dgm:t>
        <a:bodyPr/>
        <a:lstStyle/>
        <a:p>
          <a: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  <a:t>Suministros de oficina y Material Didáctico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39237B-E16A-48BF-BC74-5D1DEA3B0BAB}" type="parTrans" cxnId="{834B31E9-C31E-47D0-9ACC-B5F6E253499B}">
      <dgm:prSet/>
      <dgm:spPr/>
      <dgm:t>
        <a:bodyPr/>
        <a:lstStyle/>
        <a:p>
          <a:endParaRPr lang="es-ES"/>
        </a:p>
      </dgm:t>
    </dgm:pt>
    <dgm:pt modelId="{2638B59F-6D9B-4D58-BC55-0277E9F98B75}" type="sibTrans" cxnId="{834B31E9-C31E-47D0-9ACC-B5F6E253499B}">
      <dgm:prSet/>
      <dgm:spPr/>
      <dgm:t>
        <a:bodyPr/>
        <a:lstStyle/>
        <a:p>
          <a:endParaRPr lang="es-ES"/>
        </a:p>
      </dgm:t>
    </dgm:pt>
    <dgm:pt modelId="{EB3EB020-6B77-4B79-9AD6-8F31A62E90A4}">
      <dgm:prSet phldrT="[Texto]" custT="1"/>
      <dgm:spPr/>
      <dgm:t>
        <a:bodyPr/>
        <a:lstStyle/>
        <a:p>
          <a: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  <a:t>Costeo Administrativo General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0B6DB8-E254-4633-A5DE-438F4CBA0955}" type="parTrans" cxnId="{156F2176-0BB4-415B-8709-B4CD5A7F1FBC}">
      <dgm:prSet/>
      <dgm:spPr/>
      <dgm:t>
        <a:bodyPr/>
        <a:lstStyle/>
        <a:p>
          <a:endParaRPr lang="es-ES"/>
        </a:p>
      </dgm:t>
    </dgm:pt>
    <dgm:pt modelId="{93AD6174-8095-4E82-B5BC-1A99C0813243}" type="sibTrans" cxnId="{156F2176-0BB4-415B-8709-B4CD5A7F1FBC}">
      <dgm:prSet/>
      <dgm:spPr/>
      <dgm:t>
        <a:bodyPr/>
        <a:lstStyle/>
        <a:p>
          <a:endParaRPr lang="es-ES"/>
        </a:p>
      </dgm:t>
    </dgm:pt>
    <dgm:pt modelId="{1F552389-0BE6-436A-A583-283953971D18}">
      <dgm:prSet phldrT="[Texto]" custT="1"/>
      <dgm:spPr/>
      <dgm:t>
        <a:bodyPr/>
        <a:lstStyle/>
        <a:p>
          <a:r>
            <a:rPr lang="es-ES" sz="1400" smtClean="0">
              <a:latin typeface="Calibri" panose="020F0502020204030204" pitchFamily="34" charset="0"/>
              <a:cs typeface="Calibri" panose="020F0502020204030204" pitchFamily="34" charset="0"/>
            </a:rPr>
            <a:t>Telefonía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F6A557-92FF-43D5-8146-CCBF9DED2BD6}" type="parTrans" cxnId="{CAA7A1FD-265E-4085-9574-EA8DDF32097B}">
      <dgm:prSet/>
      <dgm:spPr/>
      <dgm:t>
        <a:bodyPr/>
        <a:lstStyle/>
        <a:p>
          <a:endParaRPr lang="es-ES"/>
        </a:p>
      </dgm:t>
    </dgm:pt>
    <dgm:pt modelId="{677C5E4E-7692-440D-8E9A-92E59E30E48B}" type="sibTrans" cxnId="{CAA7A1FD-265E-4085-9574-EA8DDF32097B}">
      <dgm:prSet/>
      <dgm:spPr/>
      <dgm:t>
        <a:bodyPr/>
        <a:lstStyle/>
        <a:p>
          <a:endParaRPr lang="es-ES"/>
        </a:p>
      </dgm:t>
    </dgm:pt>
    <dgm:pt modelId="{BEA18227-40E7-4CCF-89E2-C70FBB133678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Internet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E555AA-8C74-41B6-B8A8-B86DC6A60177}" type="parTrans" cxnId="{70406BD0-4F97-4138-9D28-4E7A4D2DA6B1}">
      <dgm:prSet/>
      <dgm:spPr/>
      <dgm:t>
        <a:bodyPr/>
        <a:lstStyle/>
        <a:p>
          <a:endParaRPr lang="es-ES"/>
        </a:p>
      </dgm:t>
    </dgm:pt>
    <dgm:pt modelId="{3135C2FC-FED1-4A22-A2F8-46B6ADF21F02}" type="sibTrans" cxnId="{70406BD0-4F97-4138-9D28-4E7A4D2DA6B1}">
      <dgm:prSet/>
      <dgm:spPr/>
      <dgm:t>
        <a:bodyPr/>
        <a:lstStyle/>
        <a:p>
          <a:endParaRPr lang="es-ES"/>
        </a:p>
      </dgm:t>
    </dgm:pt>
    <dgm:pt modelId="{0C87120C-8EC3-4F8B-8DEF-74773AB18F0E}" type="pres">
      <dgm:prSet presAssocID="{79AB0A15-EF97-4FD0-98C7-FC5B4AB841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34F83E-2202-4F44-B40E-425FA940F720}" type="pres">
      <dgm:prSet presAssocID="{79AB0A15-EF97-4FD0-98C7-FC5B4AB8410B}" presName="radial" presStyleCnt="0">
        <dgm:presLayoutVars>
          <dgm:animLvl val="ctr"/>
        </dgm:presLayoutVars>
      </dgm:prSet>
      <dgm:spPr/>
      <dgm:t>
        <a:bodyPr/>
        <a:lstStyle/>
        <a:p>
          <a:endParaRPr lang="es-ES"/>
        </a:p>
      </dgm:t>
    </dgm:pt>
    <dgm:pt modelId="{7DDDDEBB-9465-4203-8FA7-B434CFFD8632}" type="pres">
      <dgm:prSet presAssocID="{40AD7A9B-0470-4FBE-9EEB-376040A4AEC1}" presName="centerShape" presStyleLbl="vennNode1" presStyleIdx="0" presStyleCnt="11"/>
      <dgm:spPr/>
      <dgm:t>
        <a:bodyPr/>
        <a:lstStyle/>
        <a:p>
          <a:endParaRPr lang="es-ES"/>
        </a:p>
      </dgm:t>
    </dgm:pt>
    <dgm:pt modelId="{3E7D8FFC-7D38-47A1-AB5A-37359EC750A0}" type="pres">
      <dgm:prSet presAssocID="{06DC6C32-852F-474E-A717-0658850DA726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836B1C-2C52-45CA-A11E-0522AC0923E6}" type="pres">
      <dgm:prSet presAssocID="{2486EAA3-DDD6-4DB6-8827-2EA0453702B4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62A67-7383-48A7-9885-22D5D8C245EE}" type="pres">
      <dgm:prSet presAssocID="{CDBB46ED-2A14-4F1D-8F32-0887B401294C}" presName="node" presStyleLbl="venn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498C7-5FD2-40C7-A3FF-5FA168CB6147}" type="pres">
      <dgm:prSet presAssocID="{29DF508A-94D8-48E9-8EFF-F2DC82AFFFC7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C7C14C-DE27-4332-9C97-24254291EB52}" type="pres">
      <dgm:prSet presAssocID="{E9A1E01D-B53E-4D95-A1C6-80C3BACAF133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C1FAE-ED79-4204-B6AF-C5106D64E60D}" type="pres">
      <dgm:prSet presAssocID="{882CC72A-CB83-4FD0-A235-50116F6840AC}" presName="node" presStyleLbl="venn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54DEE0-AA7C-41FC-B8D7-F3E6E3A2DE1C}" type="pres">
      <dgm:prSet presAssocID="{36838DAD-0021-4648-91F3-93E19C73B233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502920-0814-4225-BCC5-4C1D65C53976}" type="pres">
      <dgm:prSet presAssocID="{EB3EB020-6B77-4B79-9AD6-8F31A62E90A4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07A24F-36B3-4F31-BAB4-95F8F5CEC145}" type="pres">
      <dgm:prSet presAssocID="{1F552389-0BE6-436A-A583-283953971D18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740004-7BA0-482F-828A-4F000D5E9967}" type="pres">
      <dgm:prSet presAssocID="{BEA18227-40E7-4CCF-89E2-C70FBB133678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36EF2F-71E1-4D3D-95D9-5031C0C657B1}" type="presOf" srcId="{E9A1E01D-B53E-4D95-A1C6-80C3BACAF133}" destId="{FAC7C14C-DE27-4332-9C97-24254291EB52}" srcOrd="0" destOrd="0" presId="urn:microsoft.com/office/officeart/2005/8/layout/radial3"/>
    <dgm:cxn modelId="{1F0CA569-F2A5-4CE2-8C3F-CA622AD2A11D}" srcId="{79AB0A15-EF97-4FD0-98C7-FC5B4AB8410B}" destId="{40AD7A9B-0470-4FBE-9EEB-376040A4AEC1}" srcOrd="0" destOrd="0" parTransId="{AD481F6D-2888-4C73-8865-D22636C5CAA4}" sibTransId="{682D8624-689F-40B9-9A4C-F51DFE28ED73}"/>
    <dgm:cxn modelId="{0523CB61-6E5F-43E8-BC96-E4FD2A02F696}" type="presOf" srcId="{40AD7A9B-0470-4FBE-9EEB-376040A4AEC1}" destId="{7DDDDEBB-9465-4203-8FA7-B434CFFD8632}" srcOrd="0" destOrd="0" presId="urn:microsoft.com/office/officeart/2005/8/layout/radial3"/>
    <dgm:cxn modelId="{8816F071-ECCB-4F0A-9378-F37AEF300772}" type="presOf" srcId="{1F552389-0BE6-436A-A583-283953971D18}" destId="{1A07A24F-36B3-4F31-BAB4-95F8F5CEC145}" srcOrd="0" destOrd="0" presId="urn:microsoft.com/office/officeart/2005/8/layout/radial3"/>
    <dgm:cxn modelId="{087DC9E9-AB85-4B2F-BD45-C05122E931D4}" srcId="{40AD7A9B-0470-4FBE-9EEB-376040A4AEC1}" destId="{29DF508A-94D8-48E9-8EFF-F2DC82AFFFC7}" srcOrd="3" destOrd="0" parTransId="{980EED53-96A2-495B-87D5-05203362E2C1}" sibTransId="{94D5A014-1455-426D-8E11-9304711DBE60}"/>
    <dgm:cxn modelId="{9DB6DCA1-D338-404F-AE8D-72A961BD6EA0}" type="presOf" srcId="{2486EAA3-DDD6-4DB6-8827-2EA0453702B4}" destId="{6B836B1C-2C52-45CA-A11E-0522AC0923E6}" srcOrd="0" destOrd="0" presId="urn:microsoft.com/office/officeart/2005/8/layout/radial3"/>
    <dgm:cxn modelId="{7387D685-D136-4F72-B4B5-28A8C61692E2}" type="presOf" srcId="{06DC6C32-852F-474E-A717-0658850DA726}" destId="{3E7D8FFC-7D38-47A1-AB5A-37359EC750A0}" srcOrd="0" destOrd="0" presId="urn:microsoft.com/office/officeart/2005/8/layout/radial3"/>
    <dgm:cxn modelId="{CAA7A1FD-265E-4085-9574-EA8DDF32097B}" srcId="{40AD7A9B-0470-4FBE-9EEB-376040A4AEC1}" destId="{1F552389-0BE6-436A-A583-283953971D18}" srcOrd="8" destOrd="0" parTransId="{E5F6A557-92FF-43D5-8146-CCBF9DED2BD6}" sibTransId="{677C5E4E-7692-440D-8E9A-92E59E30E48B}"/>
    <dgm:cxn modelId="{10FB5656-B942-4B1C-8082-C37365115D38}" type="presOf" srcId="{29DF508A-94D8-48E9-8EFF-F2DC82AFFFC7}" destId="{4FA498C7-5FD2-40C7-A3FF-5FA168CB6147}" srcOrd="0" destOrd="0" presId="urn:microsoft.com/office/officeart/2005/8/layout/radial3"/>
    <dgm:cxn modelId="{CD2D9868-B841-4535-9BB6-C54054734A00}" type="presOf" srcId="{BEA18227-40E7-4CCF-89E2-C70FBB133678}" destId="{9F740004-7BA0-482F-828A-4F000D5E9967}" srcOrd="0" destOrd="0" presId="urn:microsoft.com/office/officeart/2005/8/layout/radial3"/>
    <dgm:cxn modelId="{13DC258A-2671-4DB6-9C18-8D9E90A23323}" type="presOf" srcId="{EB3EB020-6B77-4B79-9AD6-8F31A62E90A4}" destId="{88502920-0814-4225-BCC5-4C1D65C53976}" srcOrd="0" destOrd="0" presId="urn:microsoft.com/office/officeart/2005/8/layout/radial3"/>
    <dgm:cxn modelId="{B802DED0-EE3C-4076-80A2-C65B721FB30B}" srcId="{40AD7A9B-0470-4FBE-9EEB-376040A4AEC1}" destId="{E9A1E01D-B53E-4D95-A1C6-80C3BACAF133}" srcOrd="4" destOrd="0" parTransId="{A3622847-A056-45A7-806B-47CA09456378}" sibTransId="{75662365-1453-408B-A292-0239968A6DC4}"/>
    <dgm:cxn modelId="{3C1DD552-D84F-44E0-B979-EC897BCBCE61}" srcId="{40AD7A9B-0470-4FBE-9EEB-376040A4AEC1}" destId="{2486EAA3-DDD6-4DB6-8827-2EA0453702B4}" srcOrd="1" destOrd="0" parTransId="{84312ECE-9703-4016-985C-B8E6875A10C9}" sibTransId="{4EE9ADFE-C6B9-4DE0-B815-3FD6C503847E}"/>
    <dgm:cxn modelId="{697D6B15-4651-46BE-B222-A6745E5A3C1A}" type="presOf" srcId="{882CC72A-CB83-4FD0-A235-50116F6840AC}" destId="{EF6C1FAE-ED79-4204-B6AF-C5106D64E60D}" srcOrd="0" destOrd="0" presId="urn:microsoft.com/office/officeart/2005/8/layout/radial3"/>
    <dgm:cxn modelId="{007F7388-E40F-427D-B145-6AEDC1343BEB}" type="presOf" srcId="{CDBB46ED-2A14-4F1D-8F32-0887B401294C}" destId="{32F62A67-7383-48A7-9885-22D5D8C245EE}" srcOrd="0" destOrd="0" presId="urn:microsoft.com/office/officeart/2005/8/layout/radial3"/>
    <dgm:cxn modelId="{156F2176-0BB4-415B-8709-B4CD5A7F1FBC}" srcId="{40AD7A9B-0470-4FBE-9EEB-376040A4AEC1}" destId="{EB3EB020-6B77-4B79-9AD6-8F31A62E90A4}" srcOrd="7" destOrd="0" parTransId="{D30B6DB8-E254-4633-A5DE-438F4CBA0955}" sibTransId="{93AD6174-8095-4E82-B5BC-1A99C0813243}"/>
    <dgm:cxn modelId="{65D78BA8-E430-42CD-887D-BE75F8385D99}" srcId="{40AD7A9B-0470-4FBE-9EEB-376040A4AEC1}" destId="{CDBB46ED-2A14-4F1D-8F32-0887B401294C}" srcOrd="2" destOrd="0" parTransId="{6533AF78-D544-4990-9D32-97FCAA460FEE}" sibTransId="{3D083617-A8AF-44C9-B92E-E0D501ED0A2C}"/>
    <dgm:cxn modelId="{3048B360-BE01-49B9-B231-57A694A9FF33}" srcId="{40AD7A9B-0470-4FBE-9EEB-376040A4AEC1}" destId="{06DC6C32-852F-474E-A717-0658850DA726}" srcOrd="0" destOrd="0" parTransId="{C8D6EEEB-38AC-47DA-8473-26CE1B5229EB}" sibTransId="{3A6E2C12-4F74-478B-8CCD-AB5B9DEF5F33}"/>
    <dgm:cxn modelId="{834B31E9-C31E-47D0-9ACC-B5F6E253499B}" srcId="{40AD7A9B-0470-4FBE-9EEB-376040A4AEC1}" destId="{36838DAD-0021-4648-91F3-93E19C73B233}" srcOrd="6" destOrd="0" parTransId="{D939237B-E16A-48BF-BC74-5D1DEA3B0BAB}" sibTransId="{2638B59F-6D9B-4D58-BC55-0277E9F98B75}"/>
    <dgm:cxn modelId="{491395ED-CB3E-43B2-836D-AB4E41D8E909}" srcId="{40AD7A9B-0470-4FBE-9EEB-376040A4AEC1}" destId="{882CC72A-CB83-4FD0-A235-50116F6840AC}" srcOrd="5" destOrd="0" parTransId="{BFB9482F-24B0-4F8C-8614-9C8C5F7B269E}" sibTransId="{64BAFFF5-B81C-4159-AC7A-70140579E848}"/>
    <dgm:cxn modelId="{DA2FD554-4FBC-4587-BCB7-A00252D91C1B}" type="presOf" srcId="{36838DAD-0021-4648-91F3-93E19C73B233}" destId="{6354DEE0-AA7C-41FC-B8D7-F3E6E3A2DE1C}" srcOrd="0" destOrd="0" presId="urn:microsoft.com/office/officeart/2005/8/layout/radial3"/>
    <dgm:cxn modelId="{4677B8E9-A218-41AC-A895-8D6A9BEC6CAE}" type="presOf" srcId="{79AB0A15-EF97-4FD0-98C7-FC5B4AB8410B}" destId="{0C87120C-8EC3-4F8B-8DEF-74773AB18F0E}" srcOrd="0" destOrd="0" presId="urn:microsoft.com/office/officeart/2005/8/layout/radial3"/>
    <dgm:cxn modelId="{70406BD0-4F97-4138-9D28-4E7A4D2DA6B1}" srcId="{40AD7A9B-0470-4FBE-9EEB-376040A4AEC1}" destId="{BEA18227-40E7-4CCF-89E2-C70FBB133678}" srcOrd="9" destOrd="0" parTransId="{84E555AA-8C74-41B6-B8A8-B86DC6A60177}" sibTransId="{3135C2FC-FED1-4A22-A2F8-46B6ADF21F02}"/>
    <dgm:cxn modelId="{865B2856-2D07-4F44-B0C9-0372B40F8E77}" type="presParOf" srcId="{0C87120C-8EC3-4F8B-8DEF-74773AB18F0E}" destId="{7E34F83E-2202-4F44-B40E-425FA940F720}" srcOrd="0" destOrd="0" presId="urn:microsoft.com/office/officeart/2005/8/layout/radial3"/>
    <dgm:cxn modelId="{055116CA-709F-4004-925F-BE1FD3C43DC8}" type="presParOf" srcId="{7E34F83E-2202-4F44-B40E-425FA940F720}" destId="{7DDDDEBB-9465-4203-8FA7-B434CFFD8632}" srcOrd="0" destOrd="0" presId="urn:microsoft.com/office/officeart/2005/8/layout/radial3"/>
    <dgm:cxn modelId="{C8293018-C837-4775-A97A-D4C6C3498780}" type="presParOf" srcId="{7E34F83E-2202-4F44-B40E-425FA940F720}" destId="{3E7D8FFC-7D38-47A1-AB5A-37359EC750A0}" srcOrd="1" destOrd="0" presId="urn:microsoft.com/office/officeart/2005/8/layout/radial3"/>
    <dgm:cxn modelId="{372A3D8B-7763-4001-880B-FC75B98905AD}" type="presParOf" srcId="{7E34F83E-2202-4F44-B40E-425FA940F720}" destId="{6B836B1C-2C52-45CA-A11E-0522AC0923E6}" srcOrd="2" destOrd="0" presId="urn:microsoft.com/office/officeart/2005/8/layout/radial3"/>
    <dgm:cxn modelId="{C121332B-2594-47BF-B5A7-0CBA230C9EAD}" type="presParOf" srcId="{7E34F83E-2202-4F44-B40E-425FA940F720}" destId="{32F62A67-7383-48A7-9885-22D5D8C245EE}" srcOrd="3" destOrd="0" presId="urn:microsoft.com/office/officeart/2005/8/layout/radial3"/>
    <dgm:cxn modelId="{F2F0F066-F5C0-4D8F-BB7B-6CBF765B9A30}" type="presParOf" srcId="{7E34F83E-2202-4F44-B40E-425FA940F720}" destId="{4FA498C7-5FD2-40C7-A3FF-5FA168CB6147}" srcOrd="4" destOrd="0" presId="urn:microsoft.com/office/officeart/2005/8/layout/radial3"/>
    <dgm:cxn modelId="{BFADED17-4C8F-4D5B-A333-097310206D40}" type="presParOf" srcId="{7E34F83E-2202-4F44-B40E-425FA940F720}" destId="{FAC7C14C-DE27-4332-9C97-24254291EB52}" srcOrd="5" destOrd="0" presId="urn:microsoft.com/office/officeart/2005/8/layout/radial3"/>
    <dgm:cxn modelId="{B3A66886-51E8-4D4E-9F1D-2DA77535011A}" type="presParOf" srcId="{7E34F83E-2202-4F44-B40E-425FA940F720}" destId="{EF6C1FAE-ED79-4204-B6AF-C5106D64E60D}" srcOrd="6" destOrd="0" presId="urn:microsoft.com/office/officeart/2005/8/layout/radial3"/>
    <dgm:cxn modelId="{EAF4FDCC-5F7C-4EC9-9D67-EDF2D3A5C60C}" type="presParOf" srcId="{7E34F83E-2202-4F44-B40E-425FA940F720}" destId="{6354DEE0-AA7C-41FC-B8D7-F3E6E3A2DE1C}" srcOrd="7" destOrd="0" presId="urn:microsoft.com/office/officeart/2005/8/layout/radial3"/>
    <dgm:cxn modelId="{C36DAFCF-3490-4C85-B919-42B048C8989D}" type="presParOf" srcId="{7E34F83E-2202-4F44-B40E-425FA940F720}" destId="{88502920-0814-4225-BCC5-4C1D65C53976}" srcOrd="8" destOrd="0" presId="urn:microsoft.com/office/officeart/2005/8/layout/radial3"/>
    <dgm:cxn modelId="{882E2255-DA2E-4E63-8CB0-34CA5955C54B}" type="presParOf" srcId="{7E34F83E-2202-4F44-B40E-425FA940F720}" destId="{1A07A24F-36B3-4F31-BAB4-95F8F5CEC145}" srcOrd="9" destOrd="0" presId="urn:microsoft.com/office/officeart/2005/8/layout/radial3"/>
    <dgm:cxn modelId="{4AD408E3-6E89-4EBF-8A99-E60247F387C0}" type="presParOf" srcId="{7E34F83E-2202-4F44-B40E-425FA940F720}" destId="{9F740004-7BA0-482F-828A-4F000D5E9967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397D2C-CEC7-4594-801C-7EC04CD1AE82}" type="doc">
      <dgm:prSet loTypeId="urn:microsoft.com/office/officeart/2005/8/layout/h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BBAC487-63A6-4354-AC44-D7D80685ABDF}">
      <dgm:prSet phldrT="[Texto]" custT="1"/>
      <dgm:spPr/>
      <dgm:t>
        <a:bodyPr/>
        <a:lstStyle/>
        <a:p>
          <a:pPr algn="l"/>
          <a:r>
            <a:rPr lang="es-ES" sz="1000" b="1" dirty="0" smtClean="0">
              <a:solidFill>
                <a:schemeClr val="tx1"/>
              </a:solidFill>
            </a:rPr>
            <a:t>OE1: Respecto a la información</a:t>
          </a:r>
          <a:endParaRPr lang="es-ES" sz="1000" b="1" dirty="0">
            <a:solidFill>
              <a:schemeClr val="tx1"/>
            </a:solidFill>
          </a:endParaRPr>
        </a:p>
      </dgm:t>
    </dgm:pt>
    <dgm:pt modelId="{4537B001-B74F-4B80-8FD7-8506D5E444F9}" type="parTrans" cxnId="{E22DC594-2180-4F40-AF53-BA3CF774DF9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304FF4-063F-4F2E-A40D-8BD234E42822}" type="sibTrans" cxnId="{E22DC594-2180-4F40-AF53-BA3CF774DF9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B329118-5C39-47F3-89EE-C5C02C018882}">
      <dgm:prSet phldrT="[Texto]" custT="1"/>
      <dgm:spPr/>
      <dgm:t>
        <a:bodyPr/>
        <a:lstStyle/>
        <a:p>
          <a:pPr algn="just"/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Conforme a la información recibida por las Dependencias de la Universidad, el calculo del Costeo se estima tiene un 90% de veracidad.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512457-A21D-4CCF-9E62-E10B2836D0C6}" type="parTrans" cxnId="{1DCDCC6D-C088-44C0-A009-2D3795776C5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9B29420-C1EC-4C65-B656-8E8DF44B277B}" type="sibTrans" cxnId="{1DCDCC6D-C088-44C0-A009-2D3795776C5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F814469-4A7A-48F4-820A-41D70D942356}">
      <dgm:prSet phldrT="[Texto]" custT="1"/>
      <dgm:spPr/>
      <dgm:t>
        <a:bodyPr/>
        <a:lstStyle/>
        <a:p>
          <a:pPr algn="just"/>
          <a:r>
            <a:rPr lang="es-ES" sz="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El modelo de costeo por afectación aplicada a servicios a través de la diferenciación de costos directos e indirectos en primera categoría y fijos y variables en segunda, nos ha permitido tener un costo semestral de $1`172.292,66 dólares a la carrera de mecánica y $1`292.491,51 dólares a la carrera de mecatrónica.</a:t>
          </a:r>
          <a:endParaRPr lang="es-ES" sz="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D5DA63-8B72-4DBF-8479-5DFFFDB9C092}" type="parTrans" cxnId="{58ECDDDB-C610-48F6-9AE2-2D6370AF0A8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FF13313-D0DD-41FC-9E49-70B00FF5DE47}" type="sibTrans" cxnId="{58ECDDDB-C610-48F6-9AE2-2D6370AF0A8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144D06-362E-4890-B86C-5253EE17087D}">
      <dgm:prSet phldrT="[Texto]" custT="1"/>
      <dgm:spPr/>
      <dgm:t>
        <a:bodyPr/>
        <a:lstStyle/>
        <a:p>
          <a:pPr algn="l"/>
          <a:r>
            <a:rPr lang="es-ES" sz="1000" b="1" dirty="0" smtClean="0">
              <a:solidFill>
                <a:schemeClr val="tx1"/>
              </a:solidFill>
            </a:rPr>
            <a:t>OE2: Análisis y Codificación de la Información</a:t>
          </a:r>
          <a:endParaRPr lang="es-ES" sz="1000" b="1" dirty="0">
            <a:solidFill>
              <a:schemeClr val="tx1"/>
            </a:solidFill>
          </a:endParaRPr>
        </a:p>
      </dgm:t>
    </dgm:pt>
    <dgm:pt modelId="{BDF6D6F8-E8A7-42AC-BA12-7813F5039425}" type="parTrans" cxnId="{A33B355A-CAB3-494C-B10B-03C311FB8E4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62EF119-F313-4B7C-854C-E5487B1B8383}" type="sibTrans" cxnId="{A33B355A-CAB3-494C-B10B-03C311FB8E4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23908A6-BCAD-4AB8-8E0A-DFEF4665CEAD}">
      <dgm:prSet phldrT="[Texto]" custT="1"/>
      <dgm:spPr/>
      <dgm:t>
        <a:bodyPr/>
        <a:lstStyle/>
        <a:p>
          <a:pPr algn="just"/>
          <a:r>
            <a:rPr lang="es-ES" sz="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Mientras que los costos por estudiante son de: $</a:t>
          </a:r>
          <a:r>
            <a:rPr lang="es-EC" sz="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2.791,17 </a:t>
          </a:r>
          <a:r>
            <a:rPr lang="es-ES" sz="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para la carrera de Mecánica, y un costo de $2.032,22 para la carrera de Mecatrónica. </a:t>
          </a:r>
          <a:endParaRPr lang="es-ES" sz="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7441AF-45EC-4654-98A6-E52D2F16A4D2}" type="parTrans" cxnId="{EE2201C3-5C98-4558-8E83-64D0887F729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72C1D26-C7FD-4632-9B00-4AB2DE3E79F4}" type="sibTrans" cxnId="{EE2201C3-5C98-4558-8E83-64D0887F729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75464E9-FBC8-4C29-B1DB-82F04EDF46AE}">
      <dgm:prSet custT="1"/>
      <dgm:spPr/>
      <dgm:t>
        <a:bodyPr/>
        <a:lstStyle/>
        <a:p>
          <a:pPr algn="just"/>
          <a:r>
            <a:rPr lang="es-ES" sz="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El costo por tener abierto el Departamento que incluye la totalización de los costos nos da un costo semestral de $2’464.784,17 y un costo promedio semestral por estudiante de $2.334,08.</a:t>
          </a:r>
          <a:endParaRPr lang="en-US" sz="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474F99-20E1-4698-BDE3-7D69C0BABA88}" type="sibTrans" cxnId="{2D921983-45FC-4840-BB0B-354FED02B22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2B3D93-2E8D-449A-868F-461C9A92C7A2}" type="parTrans" cxnId="{2D921983-45FC-4840-BB0B-354FED02B22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C52A3DC-9E64-443B-A248-B22F590F8F8F}">
      <dgm:prSet phldrT="[Texto]" custT="1"/>
      <dgm:spPr/>
      <dgm:t>
        <a:bodyPr/>
        <a:lstStyle/>
        <a:p>
          <a:pPr algn="l"/>
          <a:r>
            <a:rPr lang="es-ES" sz="1000" b="1" dirty="0" smtClean="0">
              <a:solidFill>
                <a:schemeClr val="tx1"/>
              </a:solidFill>
            </a:rPr>
            <a:t>OE5: Resultados</a:t>
          </a:r>
          <a:endParaRPr lang="es-ES" sz="1000" b="1" dirty="0">
            <a:solidFill>
              <a:schemeClr val="tx1"/>
            </a:solidFill>
          </a:endParaRPr>
        </a:p>
      </dgm:t>
    </dgm:pt>
    <dgm:pt modelId="{C1DE1EF3-F002-4F69-909F-32B05F43379D}" type="parTrans" cxnId="{34B7FD37-3DB3-477D-AF4E-D1DB700BA3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ABFCAC-ECC4-4C8D-90D4-F9B83ADB0442}" type="sibTrans" cxnId="{34B7FD37-3DB3-477D-AF4E-D1DB700BA3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8DDA37-2F1D-4D88-BEA3-9220B2D4ABFA}">
      <dgm:prSet phldrT="[Texto]" custT="1"/>
      <dgm:spPr/>
      <dgm:t>
        <a:bodyPr/>
        <a:lstStyle/>
        <a:p>
          <a:pPr algn="l"/>
          <a:r>
            <a:rPr lang="es-ES" sz="1100" b="0" dirty="0" smtClean="0">
              <a:solidFill>
                <a:schemeClr val="tx1"/>
              </a:solidFill>
            </a:rPr>
            <a:t>Se utilizó la metodología de costeo por afectación utilizando la información de: Talento Humano, servicios básicos, costos administrativos generales, costo de depreciación y mantenimiento de activos fijos e infraestructura, internet, suministros de oficina y material didáctico. Esto permitió obtener los costos.</a:t>
          </a:r>
          <a:endParaRPr lang="es-ES" sz="1100" b="0" dirty="0">
            <a:solidFill>
              <a:schemeClr val="tx1"/>
            </a:solidFill>
          </a:endParaRPr>
        </a:p>
      </dgm:t>
    </dgm:pt>
    <dgm:pt modelId="{ACEFD31D-9517-4821-B706-732714B28B8C}" type="parTrans" cxnId="{EB50BDA9-A364-4381-9D0B-C6E0CED8F2E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588FAE-D2F9-4283-8181-3A05645C8708}" type="sibTrans" cxnId="{EB50BDA9-A364-4381-9D0B-C6E0CED8F2E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5BDD0C-9D7D-427D-B16D-C54A5AC332AF}">
      <dgm:prSet phldrT="[Texto]" custT="1"/>
      <dgm:spPr/>
      <dgm:t>
        <a:bodyPr/>
        <a:lstStyle/>
        <a:p>
          <a:pPr algn="l"/>
          <a:r>
            <a:rPr lang="es-ES" sz="1200" b="0" dirty="0" smtClean="0">
              <a:solidFill>
                <a:schemeClr val="tx1"/>
              </a:solidFill>
            </a:rPr>
            <a:t>Se solicitó la información al Departamento y las diferentes Unidades Administrativas. Posteriormente se procedió a analizar estos valores en el programa Excel con base a los tipos de costos.</a:t>
          </a:r>
          <a:endParaRPr lang="es-ES" sz="1200" b="0" dirty="0">
            <a:solidFill>
              <a:schemeClr val="tx1"/>
            </a:solidFill>
          </a:endParaRPr>
        </a:p>
      </dgm:t>
    </dgm:pt>
    <dgm:pt modelId="{0B77C56E-0F80-43DC-ACA7-0F8320618FA1}" type="parTrans" cxnId="{840B361E-BD2C-42EC-84DC-F8261E3FC94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BAAE327-E4D6-4F5D-8BC1-6C4C7165C8D2}" type="sibTrans" cxnId="{840B361E-BD2C-42EC-84DC-F8261E3FC94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222B4C-050A-45E0-8577-93551162715B}">
      <dgm:prSet phldrT="[Texto]" custT="1"/>
      <dgm:spPr/>
      <dgm:t>
        <a:bodyPr/>
        <a:lstStyle/>
        <a:p>
          <a:pPr algn="l"/>
          <a:r>
            <a:rPr lang="es-ES" sz="1000" b="1" dirty="0" smtClean="0">
              <a:solidFill>
                <a:schemeClr val="tx1"/>
              </a:solidFill>
            </a:rPr>
            <a:t>OE4: Realizar los costos por carrera y por estudiante</a:t>
          </a:r>
          <a:endParaRPr lang="es-ES" sz="1000" b="1" dirty="0">
            <a:solidFill>
              <a:schemeClr val="tx1"/>
            </a:solidFill>
          </a:endParaRPr>
        </a:p>
      </dgm:t>
    </dgm:pt>
    <dgm:pt modelId="{5A08A703-AFC9-4EEE-991D-B94D185BA98A}" type="parTrans" cxnId="{8E3DC6B4-C103-4E74-B295-E12FA1A096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FE2A95-FAE3-472F-BF39-95E33926F3D9}" type="sibTrans" cxnId="{8E3DC6B4-C103-4E74-B295-E12FA1A096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1D1D50-5474-4FCC-8C0E-10C3B3D5748C}">
      <dgm:prSet phldrT="[Texto]" custT="1"/>
      <dgm:spPr/>
      <dgm:t>
        <a:bodyPr/>
        <a:lstStyle/>
        <a:p>
          <a:pPr algn="l"/>
          <a:r>
            <a:rPr lang="es-ES" sz="1000" b="1" dirty="0" smtClean="0">
              <a:solidFill>
                <a:schemeClr val="tx1"/>
              </a:solidFill>
            </a:rPr>
            <a:t>OE3. Aplicar la metodología</a:t>
          </a:r>
          <a:endParaRPr lang="es-ES" sz="1000" b="1" dirty="0">
            <a:solidFill>
              <a:schemeClr val="tx1"/>
            </a:solidFill>
          </a:endParaRPr>
        </a:p>
      </dgm:t>
    </dgm:pt>
    <dgm:pt modelId="{15D89B45-459D-4E58-AAF0-4F2D4544A750}" type="sibTrans" cxnId="{A2033945-A04B-4FFD-B37E-743222E654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676014D-851E-4155-944B-E6417EDA78E5}" type="parTrans" cxnId="{A2033945-A04B-4FFD-B37E-743222E654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12BDC4-5FD9-4AAD-AB37-48D9A1D94200}">
      <dgm:prSet phldrT="[Texto]" custT="1"/>
      <dgm:spPr/>
      <dgm:t>
        <a:bodyPr/>
        <a:lstStyle/>
        <a:p>
          <a:pPr algn="l"/>
          <a:r>
            <a:rPr lang="es-ES" sz="1000" b="0" dirty="0" smtClean="0">
              <a:solidFill>
                <a:schemeClr val="tx1"/>
              </a:solidFill>
            </a:rPr>
            <a:t>La metodología de costeo por afectación busca reconocer los costos directos e indirectos para distribuirlos de manera directa o proporcional dependiendo del parámetro que se tome en cuenta para su distribución. </a:t>
          </a:r>
          <a:r>
            <a:rPr lang="es-ES" sz="1000" b="1" dirty="0" smtClean="0">
              <a:solidFill>
                <a:schemeClr val="tx1"/>
              </a:solidFill>
            </a:rPr>
            <a:t> </a:t>
          </a:r>
          <a:endParaRPr lang="es-ES" sz="1000" b="1" dirty="0">
            <a:solidFill>
              <a:schemeClr val="tx1"/>
            </a:solidFill>
          </a:endParaRPr>
        </a:p>
      </dgm:t>
    </dgm:pt>
    <dgm:pt modelId="{8C3E55D2-B257-4B0C-95BA-3E08065FE20A}" type="parTrans" cxnId="{376E53F6-F461-4B18-B673-45D291B00A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265A75-B9AA-4D5D-8D82-3D5B27D15EAA}" type="sibTrans" cxnId="{376E53F6-F461-4B18-B673-45D291B00A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675C7-D2A9-47E4-9AB0-902A6E52E839}" type="pres">
      <dgm:prSet presAssocID="{93397D2C-CEC7-4594-801C-7EC04CD1AE8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1AD60D-56CD-4DE9-A3D1-59C48ABA106A}" type="pres">
      <dgm:prSet presAssocID="{ABBAC487-63A6-4354-AC44-D7D80685ABDF}" presName="compositeNode" presStyleCnt="0">
        <dgm:presLayoutVars>
          <dgm:bulletEnabled val="1"/>
        </dgm:presLayoutVars>
      </dgm:prSet>
      <dgm:spPr/>
    </dgm:pt>
    <dgm:pt modelId="{BBAAB36D-4AAF-48C2-A184-A060C3F2E551}" type="pres">
      <dgm:prSet presAssocID="{ABBAC487-63A6-4354-AC44-D7D80685ABDF}" presName="image" presStyleLbl="fgImgPlace1" presStyleIdx="0" presStyleCnt="5"/>
      <dgm:spPr/>
    </dgm:pt>
    <dgm:pt modelId="{9DB75808-9502-4DB4-A9D3-0B860A6FA96E}" type="pres">
      <dgm:prSet presAssocID="{ABBAC487-63A6-4354-AC44-D7D80685ABDF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293CF1-D4B1-4BD9-B3B5-70B14A0D089D}" type="pres">
      <dgm:prSet presAssocID="{ABBAC487-63A6-4354-AC44-D7D80685ABDF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CB4C41-6843-45FE-B62D-1E4C88C6D328}" type="pres">
      <dgm:prSet presAssocID="{51304FF4-063F-4F2E-A40D-8BD234E42822}" presName="sibTrans" presStyleCnt="0"/>
      <dgm:spPr/>
    </dgm:pt>
    <dgm:pt modelId="{1B50F49C-4398-447D-AD30-3E62C5ADD010}" type="pres">
      <dgm:prSet presAssocID="{A3144D06-362E-4890-B86C-5253EE17087D}" presName="compositeNode" presStyleCnt="0">
        <dgm:presLayoutVars>
          <dgm:bulletEnabled val="1"/>
        </dgm:presLayoutVars>
      </dgm:prSet>
      <dgm:spPr/>
    </dgm:pt>
    <dgm:pt modelId="{A44980B8-FA48-406F-919B-14A68FECED77}" type="pres">
      <dgm:prSet presAssocID="{A3144D06-362E-4890-B86C-5253EE17087D}" presName="image" presStyleLbl="fgImgPlace1" presStyleIdx="1" presStyleCnt="5"/>
      <dgm:spPr/>
    </dgm:pt>
    <dgm:pt modelId="{C14A7E36-1DE5-46E4-91E2-FE624FB8CEB1}" type="pres">
      <dgm:prSet presAssocID="{A3144D06-362E-4890-B86C-5253EE17087D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96C9CD-3DB2-41D7-9729-F79365E03A41}" type="pres">
      <dgm:prSet presAssocID="{A3144D06-362E-4890-B86C-5253EE17087D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4B51A5-7A3F-426E-8653-DFDF197380C1}" type="pres">
      <dgm:prSet presAssocID="{962EF119-F313-4B7C-854C-E5487B1B8383}" presName="sibTrans" presStyleCnt="0"/>
      <dgm:spPr/>
    </dgm:pt>
    <dgm:pt modelId="{0901D701-E2DA-4F6B-8C5E-C77404466EC7}" type="pres">
      <dgm:prSet presAssocID="{BD1D1D50-5474-4FCC-8C0E-10C3B3D5748C}" presName="compositeNode" presStyleCnt="0">
        <dgm:presLayoutVars>
          <dgm:bulletEnabled val="1"/>
        </dgm:presLayoutVars>
      </dgm:prSet>
      <dgm:spPr/>
    </dgm:pt>
    <dgm:pt modelId="{100A4572-E2A7-4620-AA0D-1F9F658B1EFA}" type="pres">
      <dgm:prSet presAssocID="{BD1D1D50-5474-4FCC-8C0E-10C3B3D5748C}" presName="image" presStyleLbl="fgImgPlace1" presStyleIdx="2" presStyleCnt="5"/>
      <dgm:spPr/>
    </dgm:pt>
    <dgm:pt modelId="{B7EF2D69-BC67-4A78-8D46-98FEEE2A71B1}" type="pres">
      <dgm:prSet presAssocID="{BD1D1D50-5474-4FCC-8C0E-10C3B3D5748C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5A18FB-476F-4CA1-AA77-843B5665D16B}" type="pres">
      <dgm:prSet presAssocID="{BD1D1D50-5474-4FCC-8C0E-10C3B3D5748C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E74B4D-64C2-40BE-BB31-C9FB3897BFBD}" type="pres">
      <dgm:prSet presAssocID="{15D89B45-459D-4E58-AAF0-4F2D4544A750}" presName="sibTrans" presStyleCnt="0"/>
      <dgm:spPr/>
    </dgm:pt>
    <dgm:pt modelId="{0D79A790-B30D-4D0B-9A92-43C022A8EB38}" type="pres">
      <dgm:prSet presAssocID="{3F222B4C-050A-45E0-8577-93551162715B}" presName="compositeNode" presStyleCnt="0">
        <dgm:presLayoutVars>
          <dgm:bulletEnabled val="1"/>
        </dgm:presLayoutVars>
      </dgm:prSet>
      <dgm:spPr/>
    </dgm:pt>
    <dgm:pt modelId="{5D072B2D-D7ED-4CD3-9733-B1FC00D4AAE6}" type="pres">
      <dgm:prSet presAssocID="{3F222B4C-050A-45E0-8577-93551162715B}" presName="image" presStyleLbl="fgImgPlace1" presStyleIdx="3" presStyleCnt="5"/>
      <dgm:spPr/>
    </dgm:pt>
    <dgm:pt modelId="{FF7FF3F4-BCA0-4F61-B269-CC0B31ADA082}" type="pres">
      <dgm:prSet presAssocID="{3F222B4C-050A-45E0-8577-93551162715B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C5C3E9-A6A9-4496-9213-CE529BC769BF}" type="pres">
      <dgm:prSet presAssocID="{3F222B4C-050A-45E0-8577-93551162715B}" presName="parentNode" presStyleLbl="revTx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58F1F4-D123-4939-9F00-7BF5C0982F18}" type="pres">
      <dgm:prSet presAssocID="{95FE2A95-FAE3-472F-BF39-95E33926F3D9}" presName="sibTrans" presStyleCnt="0"/>
      <dgm:spPr/>
    </dgm:pt>
    <dgm:pt modelId="{11BD58E5-045F-46CC-B398-456CC666B1A1}" type="pres">
      <dgm:prSet presAssocID="{BC52A3DC-9E64-443B-A248-B22F590F8F8F}" presName="compositeNode" presStyleCnt="0">
        <dgm:presLayoutVars>
          <dgm:bulletEnabled val="1"/>
        </dgm:presLayoutVars>
      </dgm:prSet>
      <dgm:spPr/>
    </dgm:pt>
    <dgm:pt modelId="{26640798-A091-4E84-B9F3-88C19461FC12}" type="pres">
      <dgm:prSet presAssocID="{BC52A3DC-9E64-443B-A248-B22F590F8F8F}" presName="image" presStyleLbl="fgImgPlace1" presStyleIdx="4" presStyleCnt="5"/>
      <dgm:spPr/>
    </dgm:pt>
    <dgm:pt modelId="{AA808C8A-55A4-49A7-A462-41738AD3B11B}" type="pres">
      <dgm:prSet presAssocID="{BC52A3DC-9E64-443B-A248-B22F590F8F8F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05244E-E178-40D5-B30D-AA51514C4D97}" type="pres">
      <dgm:prSet presAssocID="{BC52A3DC-9E64-443B-A248-B22F590F8F8F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66584E-834F-4740-B6F3-2BF51B81FA95}" type="presOf" srcId="{EB329118-5C39-47F3-89EE-C5C02C018882}" destId="{9DB75808-9502-4DB4-A9D3-0B860A6FA96E}" srcOrd="0" destOrd="0" presId="urn:microsoft.com/office/officeart/2005/8/layout/hList2"/>
    <dgm:cxn modelId="{E945A831-8484-47B0-9CF9-EFFCB7B08FDF}" type="presOf" srcId="{223908A6-BCAD-4AB8-8E0A-DFEF4665CEAD}" destId="{AA808C8A-55A4-49A7-A462-41738AD3B11B}" srcOrd="0" destOrd="1" presId="urn:microsoft.com/office/officeart/2005/8/layout/hList2"/>
    <dgm:cxn modelId="{1DCDCC6D-C088-44C0-A009-2D3795776C5F}" srcId="{ABBAC487-63A6-4354-AC44-D7D80685ABDF}" destId="{EB329118-5C39-47F3-89EE-C5C02C018882}" srcOrd="0" destOrd="0" parTransId="{BE512457-A21D-4CCF-9E62-E10B2836D0C6}" sibTransId="{79B29420-C1EC-4C65-B656-8E8DF44B277B}"/>
    <dgm:cxn modelId="{D296F3C1-B203-4F42-BE35-683A17FD50B1}" type="presOf" srcId="{3F222B4C-050A-45E0-8577-93551162715B}" destId="{DCC5C3E9-A6A9-4496-9213-CE529BC769BF}" srcOrd="0" destOrd="0" presId="urn:microsoft.com/office/officeart/2005/8/layout/hList2"/>
    <dgm:cxn modelId="{F4340179-DD0D-458B-AD44-14453D7FC150}" type="presOf" srcId="{075464E9-FBC8-4C29-B1DB-82F04EDF46AE}" destId="{AA808C8A-55A4-49A7-A462-41738AD3B11B}" srcOrd="0" destOrd="2" presId="urn:microsoft.com/office/officeart/2005/8/layout/hList2"/>
    <dgm:cxn modelId="{840B361E-BD2C-42EC-84DC-F8261E3FC947}" srcId="{A3144D06-362E-4890-B86C-5253EE17087D}" destId="{775BDD0C-9D7D-427D-B16D-C54A5AC332AF}" srcOrd="0" destOrd="0" parTransId="{0B77C56E-0F80-43DC-ACA7-0F8320618FA1}" sibTransId="{CBAAE327-E4D6-4F5D-8BC1-6C4C7165C8D2}"/>
    <dgm:cxn modelId="{8E3DC6B4-C103-4E74-B295-E12FA1A09643}" srcId="{93397D2C-CEC7-4594-801C-7EC04CD1AE82}" destId="{3F222B4C-050A-45E0-8577-93551162715B}" srcOrd="3" destOrd="0" parTransId="{5A08A703-AFC9-4EEE-991D-B94D185BA98A}" sibTransId="{95FE2A95-FAE3-472F-BF39-95E33926F3D9}"/>
    <dgm:cxn modelId="{EB50BDA9-A364-4381-9D0B-C6E0CED8F2ED}" srcId="{BD1D1D50-5474-4FCC-8C0E-10C3B3D5748C}" destId="{368DDA37-2F1D-4D88-BEA3-9220B2D4ABFA}" srcOrd="0" destOrd="0" parTransId="{ACEFD31D-9517-4821-B706-732714B28B8C}" sibTransId="{64588FAE-D2F9-4283-8181-3A05645C8708}"/>
    <dgm:cxn modelId="{9B7EB3FA-6387-4785-AC25-5E8D43EA6A40}" type="presOf" srcId="{CF814469-4A7A-48F4-820A-41D70D942356}" destId="{AA808C8A-55A4-49A7-A462-41738AD3B11B}" srcOrd="0" destOrd="0" presId="urn:microsoft.com/office/officeart/2005/8/layout/hList2"/>
    <dgm:cxn modelId="{8177E176-92F0-43A4-8A64-261BFFA41986}" type="presOf" srcId="{93397D2C-CEC7-4594-801C-7EC04CD1AE82}" destId="{A75675C7-D2A9-47E4-9AB0-902A6E52E839}" srcOrd="0" destOrd="0" presId="urn:microsoft.com/office/officeart/2005/8/layout/hList2"/>
    <dgm:cxn modelId="{34B7FD37-3DB3-477D-AF4E-D1DB700BA376}" srcId="{93397D2C-CEC7-4594-801C-7EC04CD1AE82}" destId="{BC52A3DC-9E64-443B-A248-B22F590F8F8F}" srcOrd="4" destOrd="0" parTransId="{C1DE1EF3-F002-4F69-909F-32B05F43379D}" sibTransId="{79ABFCAC-ECC4-4C8D-90D4-F9B83ADB0442}"/>
    <dgm:cxn modelId="{A2033945-A04B-4FFD-B37E-743222E65496}" srcId="{93397D2C-CEC7-4594-801C-7EC04CD1AE82}" destId="{BD1D1D50-5474-4FCC-8C0E-10C3B3D5748C}" srcOrd="2" destOrd="0" parTransId="{D676014D-851E-4155-944B-E6417EDA78E5}" sibTransId="{15D89B45-459D-4E58-AAF0-4F2D4544A750}"/>
    <dgm:cxn modelId="{A33B355A-CAB3-494C-B10B-03C311FB8E47}" srcId="{93397D2C-CEC7-4594-801C-7EC04CD1AE82}" destId="{A3144D06-362E-4890-B86C-5253EE17087D}" srcOrd="1" destOrd="0" parTransId="{BDF6D6F8-E8A7-42AC-BA12-7813F5039425}" sibTransId="{962EF119-F313-4B7C-854C-E5487B1B8383}"/>
    <dgm:cxn modelId="{3218F145-6A1D-412E-8006-C022C822D5E7}" type="presOf" srcId="{368DDA37-2F1D-4D88-BEA3-9220B2D4ABFA}" destId="{B7EF2D69-BC67-4A78-8D46-98FEEE2A71B1}" srcOrd="0" destOrd="0" presId="urn:microsoft.com/office/officeart/2005/8/layout/hList2"/>
    <dgm:cxn modelId="{5FA380E3-A073-4CD1-BDB0-687BA9188AFF}" type="presOf" srcId="{F012BDC4-5FD9-4AAD-AB37-48D9A1D94200}" destId="{FF7FF3F4-BCA0-4F61-B269-CC0B31ADA082}" srcOrd="0" destOrd="0" presId="urn:microsoft.com/office/officeart/2005/8/layout/hList2"/>
    <dgm:cxn modelId="{39DF15D6-231B-49AF-AA51-5FFC200E8CC4}" type="presOf" srcId="{ABBAC487-63A6-4354-AC44-D7D80685ABDF}" destId="{22293CF1-D4B1-4BD9-B3B5-70B14A0D089D}" srcOrd="0" destOrd="0" presId="urn:microsoft.com/office/officeart/2005/8/layout/hList2"/>
    <dgm:cxn modelId="{50E8F052-25F8-43B8-A7E8-B62671C19DA4}" type="presOf" srcId="{A3144D06-362E-4890-B86C-5253EE17087D}" destId="{7196C9CD-3DB2-41D7-9729-F79365E03A41}" srcOrd="0" destOrd="0" presId="urn:microsoft.com/office/officeart/2005/8/layout/hList2"/>
    <dgm:cxn modelId="{58ECDDDB-C610-48F6-9AE2-2D6370AF0A8F}" srcId="{BC52A3DC-9E64-443B-A248-B22F590F8F8F}" destId="{CF814469-4A7A-48F4-820A-41D70D942356}" srcOrd="0" destOrd="0" parTransId="{50D5DA63-8B72-4DBF-8479-5DFFFDB9C092}" sibTransId="{1FF13313-D0DD-41FC-9E49-70B00FF5DE47}"/>
    <dgm:cxn modelId="{F2F06181-50FC-48CD-AB83-1EAFA5F4393A}" type="presOf" srcId="{BC52A3DC-9E64-443B-A248-B22F590F8F8F}" destId="{F205244E-E178-40D5-B30D-AA51514C4D97}" srcOrd="0" destOrd="0" presId="urn:microsoft.com/office/officeart/2005/8/layout/hList2"/>
    <dgm:cxn modelId="{36911A79-B9F3-45DB-84C6-CBB466D128B8}" type="presOf" srcId="{BD1D1D50-5474-4FCC-8C0E-10C3B3D5748C}" destId="{FB5A18FB-476F-4CA1-AA77-843B5665D16B}" srcOrd="0" destOrd="0" presId="urn:microsoft.com/office/officeart/2005/8/layout/hList2"/>
    <dgm:cxn modelId="{E22DC594-2180-4F40-AF53-BA3CF774DF97}" srcId="{93397D2C-CEC7-4594-801C-7EC04CD1AE82}" destId="{ABBAC487-63A6-4354-AC44-D7D80685ABDF}" srcOrd="0" destOrd="0" parTransId="{4537B001-B74F-4B80-8FD7-8506D5E444F9}" sibTransId="{51304FF4-063F-4F2E-A40D-8BD234E42822}"/>
    <dgm:cxn modelId="{2D921983-45FC-4840-BB0B-354FED02B226}" srcId="{BC52A3DC-9E64-443B-A248-B22F590F8F8F}" destId="{075464E9-FBC8-4C29-B1DB-82F04EDF46AE}" srcOrd="2" destOrd="0" parTransId="{012B3D93-2E8D-449A-868F-461C9A92C7A2}" sibTransId="{7D474F99-20E1-4698-BDE3-7D69C0BABA88}"/>
    <dgm:cxn modelId="{EE2201C3-5C98-4558-8E83-64D0887F729C}" srcId="{BC52A3DC-9E64-443B-A248-B22F590F8F8F}" destId="{223908A6-BCAD-4AB8-8E0A-DFEF4665CEAD}" srcOrd="1" destOrd="0" parTransId="{0A7441AF-45EC-4654-98A6-E52D2F16A4D2}" sibTransId="{B72C1D26-C7FD-4632-9B00-4AB2DE3E79F4}"/>
    <dgm:cxn modelId="{ED6A6F97-CE51-44AE-8FA1-50E318D49259}" type="presOf" srcId="{775BDD0C-9D7D-427D-B16D-C54A5AC332AF}" destId="{C14A7E36-1DE5-46E4-91E2-FE624FB8CEB1}" srcOrd="0" destOrd="0" presId="urn:microsoft.com/office/officeart/2005/8/layout/hList2"/>
    <dgm:cxn modelId="{376E53F6-F461-4B18-B673-45D291B00AE4}" srcId="{3F222B4C-050A-45E0-8577-93551162715B}" destId="{F012BDC4-5FD9-4AAD-AB37-48D9A1D94200}" srcOrd="0" destOrd="0" parTransId="{8C3E55D2-B257-4B0C-95BA-3E08065FE20A}" sibTransId="{EB265A75-B9AA-4D5D-8D82-3D5B27D15EAA}"/>
    <dgm:cxn modelId="{B10DC1CB-5212-493E-A91B-4238E940E9D4}" type="presParOf" srcId="{A75675C7-D2A9-47E4-9AB0-902A6E52E839}" destId="{601AD60D-56CD-4DE9-A3D1-59C48ABA106A}" srcOrd="0" destOrd="0" presId="urn:microsoft.com/office/officeart/2005/8/layout/hList2"/>
    <dgm:cxn modelId="{E2A21F24-B732-4BC1-9BB8-A69116BE36C5}" type="presParOf" srcId="{601AD60D-56CD-4DE9-A3D1-59C48ABA106A}" destId="{BBAAB36D-4AAF-48C2-A184-A060C3F2E551}" srcOrd="0" destOrd="0" presId="urn:microsoft.com/office/officeart/2005/8/layout/hList2"/>
    <dgm:cxn modelId="{27CDDD3C-BB27-4E1A-9838-E943EE6538D9}" type="presParOf" srcId="{601AD60D-56CD-4DE9-A3D1-59C48ABA106A}" destId="{9DB75808-9502-4DB4-A9D3-0B860A6FA96E}" srcOrd="1" destOrd="0" presId="urn:microsoft.com/office/officeart/2005/8/layout/hList2"/>
    <dgm:cxn modelId="{E875C179-A520-41D9-943C-6CC83409BCF0}" type="presParOf" srcId="{601AD60D-56CD-4DE9-A3D1-59C48ABA106A}" destId="{22293CF1-D4B1-4BD9-B3B5-70B14A0D089D}" srcOrd="2" destOrd="0" presId="urn:microsoft.com/office/officeart/2005/8/layout/hList2"/>
    <dgm:cxn modelId="{CB63F95E-BF1B-46B2-B71B-CF964BFE3DD4}" type="presParOf" srcId="{A75675C7-D2A9-47E4-9AB0-902A6E52E839}" destId="{12CB4C41-6843-45FE-B62D-1E4C88C6D328}" srcOrd="1" destOrd="0" presId="urn:microsoft.com/office/officeart/2005/8/layout/hList2"/>
    <dgm:cxn modelId="{CCC87D60-005E-44AC-930C-A124F1FD3CB9}" type="presParOf" srcId="{A75675C7-D2A9-47E4-9AB0-902A6E52E839}" destId="{1B50F49C-4398-447D-AD30-3E62C5ADD010}" srcOrd="2" destOrd="0" presId="urn:microsoft.com/office/officeart/2005/8/layout/hList2"/>
    <dgm:cxn modelId="{4C435957-7E64-424F-8FD6-04111D010C1B}" type="presParOf" srcId="{1B50F49C-4398-447D-AD30-3E62C5ADD010}" destId="{A44980B8-FA48-406F-919B-14A68FECED77}" srcOrd="0" destOrd="0" presId="urn:microsoft.com/office/officeart/2005/8/layout/hList2"/>
    <dgm:cxn modelId="{CF9E1EAF-D272-4E7B-A2F7-D5B6495541C4}" type="presParOf" srcId="{1B50F49C-4398-447D-AD30-3E62C5ADD010}" destId="{C14A7E36-1DE5-46E4-91E2-FE624FB8CEB1}" srcOrd="1" destOrd="0" presId="urn:microsoft.com/office/officeart/2005/8/layout/hList2"/>
    <dgm:cxn modelId="{02FDAB4A-D360-4611-881F-56B26052A4AF}" type="presParOf" srcId="{1B50F49C-4398-447D-AD30-3E62C5ADD010}" destId="{7196C9CD-3DB2-41D7-9729-F79365E03A41}" srcOrd="2" destOrd="0" presId="urn:microsoft.com/office/officeart/2005/8/layout/hList2"/>
    <dgm:cxn modelId="{475DA94A-FF5D-495E-9A3C-AAD97AF41C55}" type="presParOf" srcId="{A75675C7-D2A9-47E4-9AB0-902A6E52E839}" destId="{924B51A5-7A3F-426E-8653-DFDF197380C1}" srcOrd="3" destOrd="0" presId="urn:microsoft.com/office/officeart/2005/8/layout/hList2"/>
    <dgm:cxn modelId="{A3808B6D-EFBC-425F-B5BC-D55B3F58131E}" type="presParOf" srcId="{A75675C7-D2A9-47E4-9AB0-902A6E52E839}" destId="{0901D701-E2DA-4F6B-8C5E-C77404466EC7}" srcOrd="4" destOrd="0" presId="urn:microsoft.com/office/officeart/2005/8/layout/hList2"/>
    <dgm:cxn modelId="{A2E9C2B0-60DD-45D7-B06F-71F8DE1AC88E}" type="presParOf" srcId="{0901D701-E2DA-4F6B-8C5E-C77404466EC7}" destId="{100A4572-E2A7-4620-AA0D-1F9F658B1EFA}" srcOrd="0" destOrd="0" presId="urn:microsoft.com/office/officeart/2005/8/layout/hList2"/>
    <dgm:cxn modelId="{65CFA0F0-CD4D-467C-932B-F63D783855CE}" type="presParOf" srcId="{0901D701-E2DA-4F6B-8C5E-C77404466EC7}" destId="{B7EF2D69-BC67-4A78-8D46-98FEEE2A71B1}" srcOrd="1" destOrd="0" presId="urn:microsoft.com/office/officeart/2005/8/layout/hList2"/>
    <dgm:cxn modelId="{6E10A895-71D4-400A-9A05-76092E861012}" type="presParOf" srcId="{0901D701-E2DA-4F6B-8C5E-C77404466EC7}" destId="{FB5A18FB-476F-4CA1-AA77-843B5665D16B}" srcOrd="2" destOrd="0" presId="urn:microsoft.com/office/officeart/2005/8/layout/hList2"/>
    <dgm:cxn modelId="{EECCEC3F-32CC-4265-B27B-133380FF8683}" type="presParOf" srcId="{A75675C7-D2A9-47E4-9AB0-902A6E52E839}" destId="{07E74B4D-64C2-40BE-BB31-C9FB3897BFBD}" srcOrd="5" destOrd="0" presId="urn:microsoft.com/office/officeart/2005/8/layout/hList2"/>
    <dgm:cxn modelId="{D236BD4C-D866-43FB-B2B5-62FAD7216396}" type="presParOf" srcId="{A75675C7-D2A9-47E4-9AB0-902A6E52E839}" destId="{0D79A790-B30D-4D0B-9A92-43C022A8EB38}" srcOrd="6" destOrd="0" presId="urn:microsoft.com/office/officeart/2005/8/layout/hList2"/>
    <dgm:cxn modelId="{9B1CDFB6-BC72-41F1-AD05-70E20ED78707}" type="presParOf" srcId="{0D79A790-B30D-4D0B-9A92-43C022A8EB38}" destId="{5D072B2D-D7ED-4CD3-9733-B1FC00D4AAE6}" srcOrd="0" destOrd="0" presId="urn:microsoft.com/office/officeart/2005/8/layout/hList2"/>
    <dgm:cxn modelId="{43E52943-E0C8-4E73-92B8-5C878280FFEE}" type="presParOf" srcId="{0D79A790-B30D-4D0B-9A92-43C022A8EB38}" destId="{FF7FF3F4-BCA0-4F61-B269-CC0B31ADA082}" srcOrd="1" destOrd="0" presId="urn:microsoft.com/office/officeart/2005/8/layout/hList2"/>
    <dgm:cxn modelId="{A2908E22-F746-49F3-AC39-A85668D19071}" type="presParOf" srcId="{0D79A790-B30D-4D0B-9A92-43C022A8EB38}" destId="{DCC5C3E9-A6A9-4496-9213-CE529BC769BF}" srcOrd="2" destOrd="0" presId="urn:microsoft.com/office/officeart/2005/8/layout/hList2"/>
    <dgm:cxn modelId="{6619BFC5-6E04-4EA3-867A-3052576CB8B8}" type="presParOf" srcId="{A75675C7-D2A9-47E4-9AB0-902A6E52E839}" destId="{EF58F1F4-D123-4939-9F00-7BF5C0982F18}" srcOrd="7" destOrd="0" presId="urn:microsoft.com/office/officeart/2005/8/layout/hList2"/>
    <dgm:cxn modelId="{1B707C02-E97C-463A-A7C5-4D35B3442491}" type="presParOf" srcId="{A75675C7-D2A9-47E4-9AB0-902A6E52E839}" destId="{11BD58E5-045F-46CC-B398-456CC666B1A1}" srcOrd="8" destOrd="0" presId="urn:microsoft.com/office/officeart/2005/8/layout/hList2"/>
    <dgm:cxn modelId="{B325B828-042A-4A97-8558-D6BF6CE823EC}" type="presParOf" srcId="{11BD58E5-045F-46CC-B398-456CC666B1A1}" destId="{26640798-A091-4E84-B9F3-88C19461FC12}" srcOrd="0" destOrd="0" presId="urn:microsoft.com/office/officeart/2005/8/layout/hList2"/>
    <dgm:cxn modelId="{6ED3162D-085A-4BDF-8EE9-3CE896D49778}" type="presParOf" srcId="{11BD58E5-045F-46CC-B398-456CC666B1A1}" destId="{AA808C8A-55A4-49A7-A462-41738AD3B11B}" srcOrd="1" destOrd="0" presId="urn:microsoft.com/office/officeart/2005/8/layout/hList2"/>
    <dgm:cxn modelId="{EE252DCB-5FC6-4E4E-94C2-8D5F96229147}" type="presParOf" srcId="{11BD58E5-045F-46CC-B398-456CC666B1A1}" destId="{F205244E-E178-40D5-B30D-AA51514C4D9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0A8799-61C2-458B-A572-61BABE3751B4}" type="doc">
      <dgm:prSet loTypeId="urn:microsoft.com/office/officeart/2005/8/layout/hProcess7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3FE767CD-BBDC-405F-8690-326084708B2D}">
      <dgm:prSet/>
      <dgm:spPr/>
      <dgm:t>
        <a:bodyPr/>
        <a:lstStyle/>
        <a:p>
          <a:pPr algn="just"/>
          <a:r>
            <a:rPr lang="es-ES" dirty="0" smtClean="0"/>
            <a:t>Solicitar a la Unidad Financiera de la ESPE se mantenga actualizado los costos de las carreras, costo hora uso laboratorios y costo hora estudiante.</a:t>
          </a:r>
          <a:endParaRPr lang="en-US" dirty="0"/>
        </a:p>
      </dgm:t>
    </dgm:pt>
    <dgm:pt modelId="{2634DE21-ADCC-4FDA-B66F-B292E72442FA}" type="parTrans" cxnId="{DF274903-BA73-43CD-8B8E-ED4FBAA91508}">
      <dgm:prSet/>
      <dgm:spPr/>
      <dgm:t>
        <a:bodyPr/>
        <a:lstStyle/>
        <a:p>
          <a:pPr algn="just"/>
          <a:endParaRPr lang="es-ES"/>
        </a:p>
      </dgm:t>
    </dgm:pt>
    <dgm:pt modelId="{91290157-2438-42EE-9086-676C0C7B7074}" type="sibTrans" cxnId="{DF274903-BA73-43CD-8B8E-ED4FBAA91508}">
      <dgm:prSet/>
      <dgm:spPr/>
      <dgm:t>
        <a:bodyPr/>
        <a:lstStyle/>
        <a:p>
          <a:pPr algn="just"/>
          <a:endParaRPr lang="es-ES"/>
        </a:p>
      </dgm:t>
    </dgm:pt>
    <dgm:pt modelId="{11A9CBBD-4EE0-4B9B-82F1-5D62EE9414F1}">
      <dgm:prSet phldrT="[Texto]"/>
      <dgm:spPr/>
      <dgm:t>
        <a:bodyPr/>
        <a:lstStyle/>
        <a:p>
          <a:pPr algn="just"/>
          <a:r>
            <a:rPr lang="es-ES" dirty="0" smtClean="0"/>
            <a:t>Se sugiere mantener actualizada la información básica para poder determinar los costos por carrera del DECEM</a:t>
          </a:r>
          <a:endParaRPr lang="es-ES" dirty="0"/>
        </a:p>
      </dgm:t>
    </dgm:pt>
    <dgm:pt modelId="{D337DEF5-C236-429A-8A1C-40E26EACF9A2}" type="parTrans" cxnId="{1DC1B9D8-1C34-414E-A299-243B9EC02E2A}">
      <dgm:prSet/>
      <dgm:spPr/>
      <dgm:t>
        <a:bodyPr/>
        <a:lstStyle/>
        <a:p>
          <a:endParaRPr lang="es-ES"/>
        </a:p>
      </dgm:t>
    </dgm:pt>
    <dgm:pt modelId="{E35C6A24-0EBA-412F-8B1F-8754ECF66AB6}" type="sibTrans" cxnId="{1DC1B9D8-1C34-414E-A299-243B9EC02E2A}">
      <dgm:prSet/>
      <dgm:spPr/>
      <dgm:t>
        <a:bodyPr/>
        <a:lstStyle/>
        <a:p>
          <a:endParaRPr lang="es-ES"/>
        </a:p>
      </dgm:t>
    </dgm:pt>
    <dgm:pt modelId="{B3E34EB4-F17A-4EB1-853D-DE4AFC256A87}">
      <dgm:prSet phldrT="[Texto]"/>
      <dgm:spPr/>
      <dgm:t>
        <a:bodyPr/>
        <a:lstStyle/>
        <a:p>
          <a:pPr algn="just"/>
          <a:r>
            <a:rPr lang="es-ES" dirty="0" smtClean="0"/>
            <a:t>Se recomienda actualización de los custodios de los inventarios de los laboratorios y de las carreras.</a:t>
          </a:r>
          <a:endParaRPr lang="es-ES" dirty="0"/>
        </a:p>
      </dgm:t>
    </dgm:pt>
    <dgm:pt modelId="{4ACC8C81-60DB-4464-8959-F9DD4FCCFD00}" type="parTrans" cxnId="{331F0226-340F-4D9E-8DFC-9F3D208F61AF}">
      <dgm:prSet/>
      <dgm:spPr/>
      <dgm:t>
        <a:bodyPr/>
        <a:lstStyle/>
        <a:p>
          <a:endParaRPr lang="es-ES"/>
        </a:p>
      </dgm:t>
    </dgm:pt>
    <dgm:pt modelId="{27C03165-E05F-438E-9542-0FD23ACEF34C}" type="sibTrans" cxnId="{331F0226-340F-4D9E-8DFC-9F3D208F61AF}">
      <dgm:prSet/>
      <dgm:spPr/>
      <dgm:t>
        <a:bodyPr/>
        <a:lstStyle/>
        <a:p>
          <a:endParaRPr lang="es-ES"/>
        </a:p>
      </dgm:t>
    </dgm:pt>
    <dgm:pt modelId="{03EF11FE-7F28-4F83-A709-8717B1829221}">
      <dgm:prSet phldrT="[Texto]" custT="1"/>
      <dgm:spPr/>
      <dgm:t>
        <a:bodyPr/>
        <a:lstStyle/>
        <a:p>
          <a:pPr algn="just"/>
          <a:endParaRPr lang="es-ES" sz="2800" dirty="0"/>
        </a:p>
      </dgm:t>
    </dgm:pt>
    <dgm:pt modelId="{7765A788-6E5A-4DBA-9315-5C33951858CB}" type="parTrans" cxnId="{E1B62160-36B3-40BE-BF61-19049560D43D}">
      <dgm:prSet/>
      <dgm:spPr/>
      <dgm:t>
        <a:bodyPr/>
        <a:lstStyle/>
        <a:p>
          <a:endParaRPr lang="es-ES"/>
        </a:p>
      </dgm:t>
    </dgm:pt>
    <dgm:pt modelId="{C73D4286-84AA-4933-BDCE-6E200F3E134B}" type="sibTrans" cxnId="{E1B62160-36B3-40BE-BF61-19049560D43D}">
      <dgm:prSet/>
      <dgm:spPr/>
      <dgm:t>
        <a:bodyPr/>
        <a:lstStyle/>
        <a:p>
          <a:endParaRPr lang="es-ES"/>
        </a:p>
      </dgm:t>
    </dgm:pt>
    <dgm:pt modelId="{BD34A332-B2E7-4EE7-A172-267540E9D1B9}">
      <dgm:prSet phldrT="[Texto]" custT="1"/>
      <dgm:spPr/>
      <dgm:t>
        <a:bodyPr/>
        <a:lstStyle/>
        <a:p>
          <a:pPr algn="just"/>
          <a:endParaRPr lang="es-ES" sz="2800" dirty="0"/>
        </a:p>
      </dgm:t>
    </dgm:pt>
    <dgm:pt modelId="{BAE0729A-254E-46F2-8F90-3910F2BC89EE}" type="parTrans" cxnId="{2B42E589-96FD-4587-978D-B62EF0C5AD3C}">
      <dgm:prSet/>
      <dgm:spPr/>
      <dgm:t>
        <a:bodyPr/>
        <a:lstStyle/>
        <a:p>
          <a:endParaRPr lang="es-ES"/>
        </a:p>
      </dgm:t>
    </dgm:pt>
    <dgm:pt modelId="{8295CFCB-DFF3-4E8E-9D8E-B10372348AE0}" type="sibTrans" cxnId="{2B42E589-96FD-4587-978D-B62EF0C5AD3C}">
      <dgm:prSet/>
      <dgm:spPr/>
      <dgm:t>
        <a:bodyPr/>
        <a:lstStyle/>
        <a:p>
          <a:endParaRPr lang="es-ES"/>
        </a:p>
      </dgm:t>
    </dgm:pt>
    <dgm:pt modelId="{BCCF9123-D03B-40DD-A672-C9EA87BF6218}">
      <dgm:prSet/>
      <dgm:spPr/>
      <dgm:t>
        <a:bodyPr/>
        <a:lstStyle/>
        <a:p>
          <a:pPr algn="just"/>
          <a:r>
            <a:rPr lang="es-ES" dirty="0" smtClean="0"/>
            <a:t>En las áreas de conocimiento de las carreras se realice matrices de información de personal docente con la distribución de la carga horaria individual por carreras tanto de docentes del </a:t>
          </a:r>
          <a:r>
            <a:rPr lang="es-ES" dirty="0" err="1" smtClean="0"/>
            <a:t>Decem</a:t>
          </a:r>
          <a:r>
            <a:rPr lang="es-ES" dirty="0" smtClean="0"/>
            <a:t>, como de otros Departamentos que dictan clases en el DECEM a fin de determinar la afectación según el objeto o unidad de costo.</a:t>
          </a:r>
          <a:endParaRPr lang="en-US" dirty="0"/>
        </a:p>
      </dgm:t>
    </dgm:pt>
    <dgm:pt modelId="{D1EE908F-922E-42CA-BD79-FC076E01A434}" type="parTrans" cxnId="{F2C5C460-E168-42C6-8A61-157ECF51770A}">
      <dgm:prSet/>
      <dgm:spPr/>
      <dgm:t>
        <a:bodyPr/>
        <a:lstStyle/>
        <a:p>
          <a:endParaRPr lang="es-ES"/>
        </a:p>
      </dgm:t>
    </dgm:pt>
    <dgm:pt modelId="{F2D218E3-C6C9-40C5-83B0-DE9E0F34DA10}" type="sibTrans" cxnId="{F2C5C460-E168-42C6-8A61-157ECF51770A}">
      <dgm:prSet/>
      <dgm:spPr/>
      <dgm:t>
        <a:bodyPr/>
        <a:lstStyle/>
        <a:p>
          <a:endParaRPr lang="es-ES"/>
        </a:p>
      </dgm:t>
    </dgm:pt>
    <dgm:pt modelId="{040930B8-C0C3-4E2F-9999-7C397F4C27DF}">
      <dgm:prSet custT="1"/>
      <dgm:spPr/>
      <dgm:t>
        <a:bodyPr/>
        <a:lstStyle/>
        <a:p>
          <a:pPr algn="just"/>
          <a:endParaRPr lang="en-US" sz="2800" dirty="0"/>
        </a:p>
      </dgm:t>
    </dgm:pt>
    <dgm:pt modelId="{F0B2B103-9EAA-4286-94FA-86CE6F4056DD}" type="parTrans" cxnId="{0D0E33BB-6E94-429E-A22A-9BD44E11E320}">
      <dgm:prSet/>
      <dgm:spPr/>
      <dgm:t>
        <a:bodyPr/>
        <a:lstStyle/>
        <a:p>
          <a:endParaRPr lang="es-ES"/>
        </a:p>
      </dgm:t>
    </dgm:pt>
    <dgm:pt modelId="{C6212331-8286-4147-A152-B39216AD9374}" type="sibTrans" cxnId="{0D0E33BB-6E94-429E-A22A-9BD44E11E320}">
      <dgm:prSet/>
      <dgm:spPr/>
      <dgm:t>
        <a:bodyPr/>
        <a:lstStyle/>
        <a:p>
          <a:endParaRPr lang="es-ES"/>
        </a:p>
      </dgm:t>
    </dgm:pt>
    <dgm:pt modelId="{C1700BF6-8E68-4EB1-A388-605359F8F188}">
      <dgm:prSet custT="1"/>
      <dgm:spPr/>
      <dgm:t>
        <a:bodyPr/>
        <a:lstStyle/>
        <a:p>
          <a:pPr algn="just"/>
          <a:endParaRPr lang="en-US" sz="2800" dirty="0"/>
        </a:p>
      </dgm:t>
    </dgm:pt>
    <dgm:pt modelId="{B03F3203-8E03-472C-B6FC-C145583F9596}" type="parTrans" cxnId="{6A5F3165-FEFA-4334-AC89-B7BC2CCC4A97}">
      <dgm:prSet/>
      <dgm:spPr/>
      <dgm:t>
        <a:bodyPr/>
        <a:lstStyle/>
        <a:p>
          <a:endParaRPr lang="es-ES"/>
        </a:p>
      </dgm:t>
    </dgm:pt>
    <dgm:pt modelId="{16F9D2ED-7D25-4937-B531-6F824B9263FC}" type="sibTrans" cxnId="{6A5F3165-FEFA-4334-AC89-B7BC2CCC4A97}">
      <dgm:prSet/>
      <dgm:spPr/>
      <dgm:t>
        <a:bodyPr/>
        <a:lstStyle/>
        <a:p>
          <a:endParaRPr lang="es-ES"/>
        </a:p>
      </dgm:t>
    </dgm:pt>
    <dgm:pt modelId="{F7D21AD8-06EA-41AA-A4E6-6849DBBAA987}">
      <dgm:prSet/>
      <dgm:spPr/>
      <dgm:t>
        <a:bodyPr/>
        <a:lstStyle/>
        <a:p>
          <a:pPr algn="just"/>
          <a:r>
            <a:rPr lang="es-ES" dirty="0" smtClean="0"/>
            <a:t>Se sugiere a los jefes de laboratorio realicen matrices de datos e información para seguimiento y control correspondiente de horas días uso por estudiante de las diferentes carreras de la ESPE y/o otras Universidades.</a:t>
          </a:r>
          <a:endParaRPr lang="en-US" dirty="0"/>
        </a:p>
      </dgm:t>
    </dgm:pt>
    <dgm:pt modelId="{C71FC2D6-D7F3-42F7-8926-F00C9E7AACE1}" type="parTrans" cxnId="{4F4AD269-100E-4F6D-84E0-A3FEEEB7D356}">
      <dgm:prSet/>
      <dgm:spPr/>
      <dgm:t>
        <a:bodyPr/>
        <a:lstStyle/>
        <a:p>
          <a:endParaRPr lang="es-ES"/>
        </a:p>
      </dgm:t>
    </dgm:pt>
    <dgm:pt modelId="{55645904-BE60-4B3B-AFB2-1C83DA339339}" type="sibTrans" cxnId="{4F4AD269-100E-4F6D-84E0-A3FEEEB7D356}">
      <dgm:prSet/>
      <dgm:spPr/>
      <dgm:t>
        <a:bodyPr/>
        <a:lstStyle/>
        <a:p>
          <a:endParaRPr lang="es-ES"/>
        </a:p>
      </dgm:t>
    </dgm:pt>
    <dgm:pt modelId="{52AC59C6-71F9-4704-AE93-D92485C313F4}">
      <dgm:prSet custT="1"/>
      <dgm:spPr/>
      <dgm:t>
        <a:bodyPr/>
        <a:lstStyle/>
        <a:p>
          <a:pPr algn="just"/>
          <a:endParaRPr lang="en-US" sz="2800" dirty="0"/>
        </a:p>
      </dgm:t>
    </dgm:pt>
    <dgm:pt modelId="{812A3334-4BC6-42C9-A855-29525C901178}" type="parTrans" cxnId="{2AFBF966-2C2F-4F44-8CB5-27AC5112289F}">
      <dgm:prSet/>
      <dgm:spPr/>
      <dgm:t>
        <a:bodyPr/>
        <a:lstStyle/>
        <a:p>
          <a:endParaRPr lang="es-ES"/>
        </a:p>
      </dgm:t>
    </dgm:pt>
    <dgm:pt modelId="{B4425343-AB7F-43AB-98FA-4BED552AC91C}" type="sibTrans" cxnId="{2AFBF966-2C2F-4F44-8CB5-27AC5112289F}">
      <dgm:prSet/>
      <dgm:spPr/>
      <dgm:t>
        <a:bodyPr/>
        <a:lstStyle/>
        <a:p>
          <a:endParaRPr lang="es-ES"/>
        </a:p>
      </dgm:t>
    </dgm:pt>
    <dgm:pt modelId="{3C9F1065-6BB0-4F33-AB29-12D339A3B88C}" type="pres">
      <dgm:prSet presAssocID="{350A8799-61C2-458B-A572-61BABE3751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00EB9A-256B-42E2-B411-EBAC09841468}" type="pres">
      <dgm:prSet presAssocID="{03EF11FE-7F28-4F83-A709-8717B1829221}" presName="compositeNode" presStyleCnt="0">
        <dgm:presLayoutVars>
          <dgm:bulletEnabled val="1"/>
        </dgm:presLayoutVars>
      </dgm:prSet>
      <dgm:spPr/>
    </dgm:pt>
    <dgm:pt modelId="{93FF79C4-C4DF-491E-940B-85F07C2FACF3}" type="pres">
      <dgm:prSet presAssocID="{03EF11FE-7F28-4F83-A709-8717B1829221}" presName="bgRect" presStyleLbl="node1" presStyleIdx="0" presStyleCnt="5" custScaleY="180604"/>
      <dgm:spPr/>
      <dgm:t>
        <a:bodyPr/>
        <a:lstStyle/>
        <a:p>
          <a:endParaRPr lang="es-ES"/>
        </a:p>
      </dgm:t>
    </dgm:pt>
    <dgm:pt modelId="{7AFCB558-41A0-47A0-BB77-7D4C6A005D68}" type="pres">
      <dgm:prSet presAssocID="{03EF11FE-7F28-4F83-A709-8717B1829221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768619-1240-4C83-BA1F-896A3D314F44}" type="pres">
      <dgm:prSet presAssocID="{03EF11FE-7F28-4F83-A709-8717B1829221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74B5E8-C3F1-4201-A512-7D83A11304F9}" type="pres">
      <dgm:prSet presAssocID="{C73D4286-84AA-4933-BDCE-6E200F3E134B}" presName="hSp" presStyleCnt="0"/>
      <dgm:spPr/>
    </dgm:pt>
    <dgm:pt modelId="{A3826C63-8572-4036-A1D4-0536EA6A8335}" type="pres">
      <dgm:prSet presAssocID="{C73D4286-84AA-4933-BDCE-6E200F3E134B}" presName="vProcSp" presStyleCnt="0"/>
      <dgm:spPr/>
    </dgm:pt>
    <dgm:pt modelId="{B32D15E8-9CBC-45C5-ADDA-91A868E57815}" type="pres">
      <dgm:prSet presAssocID="{C73D4286-84AA-4933-BDCE-6E200F3E134B}" presName="vSp1" presStyleCnt="0"/>
      <dgm:spPr/>
    </dgm:pt>
    <dgm:pt modelId="{BBADDAEE-DBA9-4818-94E9-4E50346E27C8}" type="pres">
      <dgm:prSet presAssocID="{C73D4286-84AA-4933-BDCE-6E200F3E134B}" presName="simulatedConn" presStyleLbl="solidFgAcc1" presStyleIdx="0" presStyleCnt="4"/>
      <dgm:spPr/>
    </dgm:pt>
    <dgm:pt modelId="{B095AE25-BCB4-4BA5-9BC4-9ECAAD2BF0FE}" type="pres">
      <dgm:prSet presAssocID="{C73D4286-84AA-4933-BDCE-6E200F3E134B}" presName="vSp2" presStyleCnt="0"/>
      <dgm:spPr/>
    </dgm:pt>
    <dgm:pt modelId="{134C456A-BD3D-4C52-9CBF-BE05743D3323}" type="pres">
      <dgm:prSet presAssocID="{C73D4286-84AA-4933-BDCE-6E200F3E134B}" presName="sibTrans" presStyleCnt="0"/>
      <dgm:spPr/>
    </dgm:pt>
    <dgm:pt modelId="{4EC69A8F-1EF9-41BC-9E89-5BF7DF9843D5}" type="pres">
      <dgm:prSet presAssocID="{BD34A332-B2E7-4EE7-A172-267540E9D1B9}" presName="compositeNode" presStyleCnt="0">
        <dgm:presLayoutVars>
          <dgm:bulletEnabled val="1"/>
        </dgm:presLayoutVars>
      </dgm:prSet>
      <dgm:spPr/>
    </dgm:pt>
    <dgm:pt modelId="{A1237178-F2B7-47C9-9A1E-A300A48EFF01}" type="pres">
      <dgm:prSet presAssocID="{BD34A332-B2E7-4EE7-A172-267540E9D1B9}" presName="bgRect" presStyleLbl="node1" presStyleIdx="1" presStyleCnt="5" custScaleY="180604"/>
      <dgm:spPr/>
      <dgm:t>
        <a:bodyPr/>
        <a:lstStyle/>
        <a:p>
          <a:endParaRPr lang="es-ES"/>
        </a:p>
      </dgm:t>
    </dgm:pt>
    <dgm:pt modelId="{3AE8A908-5975-4BDC-8B59-8B358B46FCE1}" type="pres">
      <dgm:prSet presAssocID="{BD34A332-B2E7-4EE7-A172-267540E9D1B9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656C61-6D7A-4965-9E79-61707FCF6C00}" type="pres">
      <dgm:prSet presAssocID="{BD34A332-B2E7-4EE7-A172-267540E9D1B9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BBC505-55E4-4DEF-88D5-B098173C6EE4}" type="pres">
      <dgm:prSet presAssocID="{8295CFCB-DFF3-4E8E-9D8E-B10372348AE0}" presName="hSp" presStyleCnt="0"/>
      <dgm:spPr/>
    </dgm:pt>
    <dgm:pt modelId="{91A34B31-C5A5-446D-8371-AC81E4BD2340}" type="pres">
      <dgm:prSet presAssocID="{8295CFCB-DFF3-4E8E-9D8E-B10372348AE0}" presName="vProcSp" presStyleCnt="0"/>
      <dgm:spPr/>
    </dgm:pt>
    <dgm:pt modelId="{59E40CED-7F41-4596-A300-D70D43A52F80}" type="pres">
      <dgm:prSet presAssocID="{8295CFCB-DFF3-4E8E-9D8E-B10372348AE0}" presName="vSp1" presStyleCnt="0"/>
      <dgm:spPr/>
    </dgm:pt>
    <dgm:pt modelId="{C4763C3D-42A0-41EB-8015-54F90AABA15E}" type="pres">
      <dgm:prSet presAssocID="{8295CFCB-DFF3-4E8E-9D8E-B10372348AE0}" presName="simulatedConn" presStyleLbl="solidFgAcc1" presStyleIdx="1" presStyleCnt="4"/>
      <dgm:spPr/>
    </dgm:pt>
    <dgm:pt modelId="{C1C0D459-F0A4-4DB5-90E7-CF1F34CD30A2}" type="pres">
      <dgm:prSet presAssocID="{8295CFCB-DFF3-4E8E-9D8E-B10372348AE0}" presName="vSp2" presStyleCnt="0"/>
      <dgm:spPr/>
    </dgm:pt>
    <dgm:pt modelId="{3B07FEAF-30D0-45F2-A920-BE10D8316EE8}" type="pres">
      <dgm:prSet presAssocID="{8295CFCB-DFF3-4E8E-9D8E-B10372348AE0}" presName="sibTrans" presStyleCnt="0"/>
      <dgm:spPr/>
    </dgm:pt>
    <dgm:pt modelId="{B3FB9A81-0561-45A8-97E6-B8DA6B8A4FC7}" type="pres">
      <dgm:prSet presAssocID="{040930B8-C0C3-4E2F-9999-7C397F4C27DF}" presName="compositeNode" presStyleCnt="0">
        <dgm:presLayoutVars>
          <dgm:bulletEnabled val="1"/>
        </dgm:presLayoutVars>
      </dgm:prSet>
      <dgm:spPr/>
    </dgm:pt>
    <dgm:pt modelId="{FAE5450A-AFD2-4C71-BE77-420B3CBDA968}" type="pres">
      <dgm:prSet presAssocID="{040930B8-C0C3-4E2F-9999-7C397F4C27DF}" presName="bgRect" presStyleLbl="node1" presStyleIdx="2" presStyleCnt="5" custScaleY="180604"/>
      <dgm:spPr/>
      <dgm:t>
        <a:bodyPr/>
        <a:lstStyle/>
        <a:p>
          <a:endParaRPr lang="es-ES"/>
        </a:p>
      </dgm:t>
    </dgm:pt>
    <dgm:pt modelId="{7939C5C7-2240-447E-A0D2-924987354E3D}" type="pres">
      <dgm:prSet presAssocID="{040930B8-C0C3-4E2F-9999-7C397F4C27DF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F32BE-A31A-4F97-B697-0114D7D3A98E}" type="pres">
      <dgm:prSet presAssocID="{040930B8-C0C3-4E2F-9999-7C397F4C27DF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24C12C-F732-40EA-B656-34D065C729C9}" type="pres">
      <dgm:prSet presAssocID="{C6212331-8286-4147-A152-B39216AD9374}" presName="hSp" presStyleCnt="0"/>
      <dgm:spPr/>
    </dgm:pt>
    <dgm:pt modelId="{1A407189-F8F8-436C-A104-AE7AF323438A}" type="pres">
      <dgm:prSet presAssocID="{C6212331-8286-4147-A152-B39216AD9374}" presName="vProcSp" presStyleCnt="0"/>
      <dgm:spPr/>
    </dgm:pt>
    <dgm:pt modelId="{6D37B5E8-990C-421A-9D8D-A6049817DD5D}" type="pres">
      <dgm:prSet presAssocID="{C6212331-8286-4147-A152-B39216AD9374}" presName="vSp1" presStyleCnt="0"/>
      <dgm:spPr/>
    </dgm:pt>
    <dgm:pt modelId="{27F43BBB-F2F0-44A6-B995-3D25ABDED132}" type="pres">
      <dgm:prSet presAssocID="{C6212331-8286-4147-A152-B39216AD9374}" presName="simulatedConn" presStyleLbl="solidFgAcc1" presStyleIdx="2" presStyleCnt="4"/>
      <dgm:spPr/>
    </dgm:pt>
    <dgm:pt modelId="{229ADBCD-9697-44D7-9E66-E7A1EEA78311}" type="pres">
      <dgm:prSet presAssocID="{C6212331-8286-4147-A152-B39216AD9374}" presName="vSp2" presStyleCnt="0"/>
      <dgm:spPr/>
    </dgm:pt>
    <dgm:pt modelId="{95BAEEC9-6A7C-4461-9E35-51C0FEAD7DC2}" type="pres">
      <dgm:prSet presAssocID="{C6212331-8286-4147-A152-B39216AD9374}" presName="sibTrans" presStyleCnt="0"/>
      <dgm:spPr/>
    </dgm:pt>
    <dgm:pt modelId="{9A0F040A-2F3F-4B66-BD64-AB3B141FCD6A}" type="pres">
      <dgm:prSet presAssocID="{C1700BF6-8E68-4EB1-A388-605359F8F188}" presName="compositeNode" presStyleCnt="0">
        <dgm:presLayoutVars>
          <dgm:bulletEnabled val="1"/>
        </dgm:presLayoutVars>
      </dgm:prSet>
      <dgm:spPr/>
    </dgm:pt>
    <dgm:pt modelId="{4EA99275-752A-4EF6-B34E-70D5942CDD11}" type="pres">
      <dgm:prSet presAssocID="{C1700BF6-8E68-4EB1-A388-605359F8F188}" presName="bgRect" presStyleLbl="node1" presStyleIdx="3" presStyleCnt="5" custScaleY="180604"/>
      <dgm:spPr/>
      <dgm:t>
        <a:bodyPr/>
        <a:lstStyle/>
        <a:p>
          <a:endParaRPr lang="es-ES"/>
        </a:p>
      </dgm:t>
    </dgm:pt>
    <dgm:pt modelId="{D4E57D71-B9B9-412F-81A0-598417752AB2}" type="pres">
      <dgm:prSet presAssocID="{C1700BF6-8E68-4EB1-A388-605359F8F188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1D9560-3721-4A52-9E96-362FE00B36D1}" type="pres">
      <dgm:prSet presAssocID="{C1700BF6-8E68-4EB1-A388-605359F8F188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A07FE7-52DD-4109-92A5-6058A1A9F8A3}" type="pres">
      <dgm:prSet presAssocID="{16F9D2ED-7D25-4937-B531-6F824B9263FC}" presName="hSp" presStyleCnt="0"/>
      <dgm:spPr/>
    </dgm:pt>
    <dgm:pt modelId="{187A2759-B023-4E80-8552-ECF9CDD02124}" type="pres">
      <dgm:prSet presAssocID="{16F9D2ED-7D25-4937-B531-6F824B9263FC}" presName="vProcSp" presStyleCnt="0"/>
      <dgm:spPr/>
    </dgm:pt>
    <dgm:pt modelId="{5226C02E-8AFA-4596-988E-1232492BDBCC}" type="pres">
      <dgm:prSet presAssocID="{16F9D2ED-7D25-4937-B531-6F824B9263FC}" presName="vSp1" presStyleCnt="0"/>
      <dgm:spPr/>
    </dgm:pt>
    <dgm:pt modelId="{BD53C0D2-ADA9-4D85-B96B-C139E00BFE51}" type="pres">
      <dgm:prSet presAssocID="{16F9D2ED-7D25-4937-B531-6F824B9263FC}" presName="simulatedConn" presStyleLbl="solidFgAcc1" presStyleIdx="3" presStyleCnt="4"/>
      <dgm:spPr/>
    </dgm:pt>
    <dgm:pt modelId="{7DA749F2-B742-4576-8863-5FF44DD86C59}" type="pres">
      <dgm:prSet presAssocID="{16F9D2ED-7D25-4937-B531-6F824B9263FC}" presName="vSp2" presStyleCnt="0"/>
      <dgm:spPr/>
    </dgm:pt>
    <dgm:pt modelId="{F1476DC4-731E-4BC1-B504-E031CBB072FE}" type="pres">
      <dgm:prSet presAssocID="{16F9D2ED-7D25-4937-B531-6F824B9263FC}" presName="sibTrans" presStyleCnt="0"/>
      <dgm:spPr/>
    </dgm:pt>
    <dgm:pt modelId="{C62DF7C5-7A6F-41D1-A175-B9B6E4BC02A8}" type="pres">
      <dgm:prSet presAssocID="{52AC59C6-71F9-4704-AE93-D92485C313F4}" presName="compositeNode" presStyleCnt="0">
        <dgm:presLayoutVars>
          <dgm:bulletEnabled val="1"/>
        </dgm:presLayoutVars>
      </dgm:prSet>
      <dgm:spPr/>
    </dgm:pt>
    <dgm:pt modelId="{240D3336-7856-41DA-88DE-704134887C97}" type="pres">
      <dgm:prSet presAssocID="{52AC59C6-71F9-4704-AE93-D92485C313F4}" presName="bgRect" presStyleLbl="node1" presStyleIdx="4" presStyleCnt="5" custScaleY="180604"/>
      <dgm:spPr/>
      <dgm:t>
        <a:bodyPr/>
        <a:lstStyle/>
        <a:p>
          <a:endParaRPr lang="es-ES"/>
        </a:p>
      </dgm:t>
    </dgm:pt>
    <dgm:pt modelId="{9F32CD91-1632-4946-8EE2-3ED11B4B37FC}" type="pres">
      <dgm:prSet presAssocID="{52AC59C6-71F9-4704-AE93-D92485C313F4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70A07-27BD-4606-A332-86CD703128F9}" type="pres">
      <dgm:prSet presAssocID="{52AC59C6-71F9-4704-AE93-D92485C313F4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6D0ABA-133C-4CA8-AA03-78238E7A6A7F}" type="presOf" srcId="{BD34A332-B2E7-4EE7-A172-267540E9D1B9}" destId="{3AE8A908-5975-4BDC-8B59-8B358B46FCE1}" srcOrd="1" destOrd="0" presId="urn:microsoft.com/office/officeart/2005/8/layout/hProcess7"/>
    <dgm:cxn modelId="{F2C5C460-E168-42C6-8A61-157ECF51770A}" srcId="{040930B8-C0C3-4E2F-9999-7C397F4C27DF}" destId="{BCCF9123-D03B-40DD-A672-C9EA87BF6218}" srcOrd="0" destOrd="0" parTransId="{D1EE908F-922E-42CA-BD79-FC076E01A434}" sibTransId="{F2D218E3-C6C9-40C5-83B0-DE9E0F34DA10}"/>
    <dgm:cxn modelId="{331F0226-340F-4D9E-8DFC-9F3D208F61AF}" srcId="{BD34A332-B2E7-4EE7-A172-267540E9D1B9}" destId="{B3E34EB4-F17A-4EB1-853D-DE4AFC256A87}" srcOrd="0" destOrd="0" parTransId="{4ACC8C81-60DB-4464-8959-F9DD4FCCFD00}" sibTransId="{27C03165-E05F-438E-9542-0FD23ACEF34C}"/>
    <dgm:cxn modelId="{6C361086-B066-4732-8A08-63D6D6D49F22}" type="presOf" srcId="{BD34A332-B2E7-4EE7-A172-267540E9D1B9}" destId="{A1237178-F2B7-47C9-9A1E-A300A48EFF01}" srcOrd="0" destOrd="0" presId="urn:microsoft.com/office/officeart/2005/8/layout/hProcess7"/>
    <dgm:cxn modelId="{25E09831-8B31-402A-991A-D0E78F89452D}" type="presOf" srcId="{F7D21AD8-06EA-41AA-A4E6-6849DBBAA987}" destId="{A0670A07-27BD-4606-A332-86CD703128F9}" srcOrd="0" destOrd="0" presId="urn:microsoft.com/office/officeart/2005/8/layout/hProcess7"/>
    <dgm:cxn modelId="{32B31BDD-2264-4805-ACC5-23E9B410EF02}" type="presOf" srcId="{B3E34EB4-F17A-4EB1-853D-DE4AFC256A87}" destId="{42656C61-6D7A-4965-9E79-61707FCF6C00}" srcOrd="0" destOrd="0" presId="urn:microsoft.com/office/officeart/2005/8/layout/hProcess7"/>
    <dgm:cxn modelId="{345C31CD-EF9B-4BCC-8CCF-FA5571749411}" type="presOf" srcId="{040930B8-C0C3-4E2F-9999-7C397F4C27DF}" destId="{FAE5450A-AFD2-4C71-BE77-420B3CBDA968}" srcOrd="0" destOrd="0" presId="urn:microsoft.com/office/officeart/2005/8/layout/hProcess7"/>
    <dgm:cxn modelId="{DF274903-BA73-43CD-8B8E-ED4FBAA91508}" srcId="{C1700BF6-8E68-4EB1-A388-605359F8F188}" destId="{3FE767CD-BBDC-405F-8690-326084708B2D}" srcOrd="0" destOrd="0" parTransId="{2634DE21-ADCC-4FDA-B66F-B292E72442FA}" sibTransId="{91290157-2438-42EE-9086-676C0C7B7074}"/>
    <dgm:cxn modelId="{1DC1B9D8-1C34-414E-A299-243B9EC02E2A}" srcId="{03EF11FE-7F28-4F83-A709-8717B1829221}" destId="{11A9CBBD-4EE0-4B9B-82F1-5D62EE9414F1}" srcOrd="0" destOrd="0" parTransId="{D337DEF5-C236-429A-8A1C-40E26EACF9A2}" sibTransId="{E35C6A24-0EBA-412F-8B1F-8754ECF66AB6}"/>
    <dgm:cxn modelId="{696C2296-7936-4C71-AA94-D6B5FDC89574}" type="presOf" srcId="{03EF11FE-7F28-4F83-A709-8717B1829221}" destId="{93FF79C4-C4DF-491E-940B-85F07C2FACF3}" srcOrd="0" destOrd="0" presId="urn:microsoft.com/office/officeart/2005/8/layout/hProcess7"/>
    <dgm:cxn modelId="{2433FAC0-3E54-4D02-8117-1A5AE813122B}" type="presOf" srcId="{350A8799-61C2-458B-A572-61BABE3751B4}" destId="{3C9F1065-6BB0-4F33-AB29-12D339A3B88C}" srcOrd="0" destOrd="0" presId="urn:microsoft.com/office/officeart/2005/8/layout/hProcess7"/>
    <dgm:cxn modelId="{C4412482-FDB2-4A89-82A1-7E3D20560CCF}" type="presOf" srcId="{3FE767CD-BBDC-405F-8690-326084708B2D}" destId="{981D9560-3721-4A52-9E96-362FE00B36D1}" srcOrd="0" destOrd="0" presId="urn:microsoft.com/office/officeart/2005/8/layout/hProcess7"/>
    <dgm:cxn modelId="{8287E623-D87B-4351-9AF8-03986F858D3F}" type="presOf" srcId="{C1700BF6-8E68-4EB1-A388-605359F8F188}" destId="{4EA99275-752A-4EF6-B34E-70D5942CDD11}" srcOrd="0" destOrd="0" presId="urn:microsoft.com/office/officeart/2005/8/layout/hProcess7"/>
    <dgm:cxn modelId="{4D923B66-3490-4060-A426-C40E3DCB1BB4}" type="presOf" srcId="{11A9CBBD-4EE0-4B9B-82F1-5D62EE9414F1}" destId="{13768619-1240-4C83-BA1F-896A3D314F44}" srcOrd="0" destOrd="0" presId="urn:microsoft.com/office/officeart/2005/8/layout/hProcess7"/>
    <dgm:cxn modelId="{73253625-F08E-4A4E-9951-AD7AAC78E19B}" type="presOf" srcId="{C1700BF6-8E68-4EB1-A388-605359F8F188}" destId="{D4E57D71-B9B9-412F-81A0-598417752AB2}" srcOrd="1" destOrd="0" presId="urn:microsoft.com/office/officeart/2005/8/layout/hProcess7"/>
    <dgm:cxn modelId="{E1B62160-36B3-40BE-BF61-19049560D43D}" srcId="{350A8799-61C2-458B-A572-61BABE3751B4}" destId="{03EF11FE-7F28-4F83-A709-8717B1829221}" srcOrd="0" destOrd="0" parTransId="{7765A788-6E5A-4DBA-9315-5C33951858CB}" sibTransId="{C73D4286-84AA-4933-BDCE-6E200F3E134B}"/>
    <dgm:cxn modelId="{4F4AD269-100E-4F6D-84E0-A3FEEEB7D356}" srcId="{52AC59C6-71F9-4704-AE93-D92485C313F4}" destId="{F7D21AD8-06EA-41AA-A4E6-6849DBBAA987}" srcOrd="0" destOrd="0" parTransId="{C71FC2D6-D7F3-42F7-8926-F00C9E7AACE1}" sibTransId="{55645904-BE60-4B3B-AFB2-1C83DA339339}"/>
    <dgm:cxn modelId="{0D0E33BB-6E94-429E-A22A-9BD44E11E320}" srcId="{350A8799-61C2-458B-A572-61BABE3751B4}" destId="{040930B8-C0C3-4E2F-9999-7C397F4C27DF}" srcOrd="2" destOrd="0" parTransId="{F0B2B103-9EAA-4286-94FA-86CE6F4056DD}" sibTransId="{C6212331-8286-4147-A152-B39216AD9374}"/>
    <dgm:cxn modelId="{2B42E589-96FD-4587-978D-B62EF0C5AD3C}" srcId="{350A8799-61C2-458B-A572-61BABE3751B4}" destId="{BD34A332-B2E7-4EE7-A172-267540E9D1B9}" srcOrd="1" destOrd="0" parTransId="{BAE0729A-254E-46F2-8F90-3910F2BC89EE}" sibTransId="{8295CFCB-DFF3-4E8E-9D8E-B10372348AE0}"/>
    <dgm:cxn modelId="{369EEEA3-CA69-4F5F-9966-2FA22B75B026}" type="presOf" srcId="{52AC59C6-71F9-4704-AE93-D92485C313F4}" destId="{240D3336-7856-41DA-88DE-704134887C97}" srcOrd="0" destOrd="0" presId="urn:microsoft.com/office/officeart/2005/8/layout/hProcess7"/>
    <dgm:cxn modelId="{6A5F3165-FEFA-4334-AC89-B7BC2CCC4A97}" srcId="{350A8799-61C2-458B-A572-61BABE3751B4}" destId="{C1700BF6-8E68-4EB1-A388-605359F8F188}" srcOrd="3" destOrd="0" parTransId="{B03F3203-8E03-472C-B6FC-C145583F9596}" sibTransId="{16F9D2ED-7D25-4937-B531-6F824B9263FC}"/>
    <dgm:cxn modelId="{356EA638-9B55-428C-B0E1-D88E2CC5B7EB}" type="presOf" srcId="{52AC59C6-71F9-4704-AE93-D92485C313F4}" destId="{9F32CD91-1632-4946-8EE2-3ED11B4B37FC}" srcOrd="1" destOrd="0" presId="urn:microsoft.com/office/officeart/2005/8/layout/hProcess7"/>
    <dgm:cxn modelId="{2AFBF966-2C2F-4F44-8CB5-27AC5112289F}" srcId="{350A8799-61C2-458B-A572-61BABE3751B4}" destId="{52AC59C6-71F9-4704-AE93-D92485C313F4}" srcOrd="4" destOrd="0" parTransId="{812A3334-4BC6-42C9-A855-29525C901178}" sibTransId="{B4425343-AB7F-43AB-98FA-4BED552AC91C}"/>
    <dgm:cxn modelId="{37F4B337-0BA3-4E5D-89C3-4B986ECAAA3F}" type="presOf" srcId="{040930B8-C0C3-4E2F-9999-7C397F4C27DF}" destId="{7939C5C7-2240-447E-A0D2-924987354E3D}" srcOrd="1" destOrd="0" presId="urn:microsoft.com/office/officeart/2005/8/layout/hProcess7"/>
    <dgm:cxn modelId="{18B6DDCD-25D3-4970-8000-473068CE7397}" type="presOf" srcId="{BCCF9123-D03B-40DD-A672-C9EA87BF6218}" destId="{DFEF32BE-A31A-4F97-B697-0114D7D3A98E}" srcOrd="0" destOrd="0" presId="urn:microsoft.com/office/officeart/2005/8/layout/hProcess7"/>
    <dgm:cxn modelId="{3C29D695-C553-47AF-8F68-5FA28BF17211}" type="presOf" srcId="{03EF11FE-7F28-4F83-A709-8717B1829221}" destId="{7AFCB558-41A0-47A0-BB77-7D4C6A005D68}" srcOrd="1" destOrd="0" presId="urn:microsoft.com/office/officeart/2005/8/layout/hProcess7"/>
    <dgm:cxn modelId="{099B74E1-73E0-40AA-8F01-F6283481A132}" type="presParOf" srcId="{3C9F1065-6BB0-4F33-AB29-12D339A3B88C}" destId="{F100EB9A-256B-42E2-B411-EBAC09841468}" srcOrd="0" destOrd="0" presId="urn:microsoft.com/office/officeart/2005/8/layout/hProcess7"/>
    <dgm:cxn modelId="{46E8650C-6CCE-49A6-934D-65C03C8C5F02}" type="presParOf" srcId="{F100EB9A-256B-42E2-B411-EBAC09841468}" destId="{93FF79C4-C4DF-491E-940B-85F07C2FACF3}" srcOrd="0" destOrd="0" presId="urn:microsoft.com/office/officeart/2005/8/layout/hProcess7"/>
    <dgm:cxn modelId="{FCF65F96-F79D-4532-AC81-088E13416349}" type="presParOf" srcId="{F100EB9A-256B-42E2-B411-EBAC09841468}" destId="{7AFCB558-41A0-47A0-BB77-7D4C6A005D68}" srcOrd="1" destOrd="0" presId="urn:microsoft.com/office/officeart/2005/8/layout/hProcess7"/>
    <dgm:cxn modelId="{86C385B7-02EA-4A36-B254-A8175A88FCA7}" type="presParOf" srcId="{F100EB9A-256B-42E2-B411-EBAC09841468}" destId="{13768619-1240-4C83-BA1F-896A3D314F44}" srcOrd="2" destOrd="0" presId="urn:microsoft.com/office/officeart/2005/8/layout/hProcess7"/>
    <dgm:cxn modelId="{F163B192-5E02-47FF-817D-32F515E4F276}" type="presParOf" srcId="{3C9F1065-6BB0-4F33-AB29-12D339A3B88C}" destId="{1E74B5E8-C3F1-4201-A512-7D83A11304F9}" srcOrd="1" destOrd="0" presId="urn:microsoft.com/office/officeart/2005/8/layout/hProcess7"/>
    <dgm:cxn modelId="{9F996AA7-AE04-4158-9C47-E5E0FF4111EA}" type="presParOf" srcId="{3C9F1065-6BB0-4F33-AB29-12D339A3B88C}" destId="{A3826C63-8572-4036-A1D4-0536EA6A8335}" srcOrd="2" destOrd="0" presId="urn:microsoft.com/office/officeart/2005/8/layout/hProcess7"/>
    <dgm:cxn modelId="{31828F5D-DA66-48CF-9265-C31B536FB300}" type="presParOf" srcId="{A3826C63-8572-4036-A1D4-0536EA6A8335}" destId="{B32D15E8-9CBC-45C5-ADDA-91A868E57815}" srcOrd="0" destOrd="0" presId="urn:microsoft.com/office/officeart/2005/8/layout/hProcess7"/>
    <dgm:cxn modelId="{5D0E42EC-E812-48C9-BC3D-B07B25C062B9}" type="presParOf" srcId="{A3826C63-8572-4036-A1D4-0536EA6A8335}" destId="{BBADDAEE-DBA9-4818-94E9-4E50346E27C8}" srcOrd="1" destOrd="0" presId="urn:microsoft.com/office/officeart/2005/8/layout/hProcess7"/>
    <dgm:cxn modelId="{A1C58A14-495E-4F74-BD47-E2E5E9B1DB87}" type="presParOf" srcId="{A3826C63-8572-4036-A1D4-0536EA6A8335}" destId="{B095AE25-BCB4-4BA5-9BC4-9ECAAD2BF0FE}" srcOrd="2" destOrd="0" presId="urn:microsoft.com/office/officeart/2005/8/layout/hProcess7"/>
    <dgm:cxn modelId="{4E8D6755-A9D0-4BEE-8707-B5451C2F1E31}" type="presParOf" srcId="{3C9F1065-6BB0-4F33-AB29-12D339A3B88C}" destId="{134C456A-BD3D-4C52-9CBF-BE05743D3323}" srcOrd="3" destOrd="0" presId="urn:microsoft.com/office/officeart/2005/8/layout/hProcess7"/>
    <dgm:cxn modelId="{83FFED9B-5635-4D54-A674-643674C48706}" type="presParOf" srcId="{3C9F1065-6BB0-4F33-AB29-12D339A3B88C}" destId="{4EC69A8F-1EF9-41BC-9E89-5BF7DF9843D5}" srcOrd="4" destOrd="0" presId="urn:microsoft.com/office/officeart/2005/8/layout/hProcess7"/>
    <dgm:cxn modelId="{847B3A44-36BC-4A52-9233-3174B5466CD3}" type="presParOf" srcId="{4EC69A8F-1EF9-41BC-9E89-5BF7DF9843D5}" destId="{A1237178-F2B7-47C9-9A1E-A300A48EFF01}" srcOrd="0" destOrd="0" presId="urn:microsoft.com/office/officeart/2005/8/layout/hProcess7"/>
    <dgm:cxn modelId="{D7A1ECFA-ABD0-4158-B101-B2E74B349854}" type="presParOf" srcId="{4EC69A8F-1EF9-41BC-9E89-5BF7DF9843D5}" destId="{3AE8A908-5975-4BDC-8B59-8B358B46FCE1}" srcOrd="1" destOrd="0" presId="urn:microsoft.com/office/officeart/2005/8/layout/hProcess7"/>
    <dgm:cxn modelId="{41FE1973-0727-4CD5-A040-7EEA21A516A2}" type="presParOf" srcId="{4EC69A8F-1EF9-41BC-9E89-5BF7DF9843D5}" destId="{42656C61-6D7A-4965-9E79-61707FCF6C00}" srcOrd="2" destOrd="0" presId="urn:microsoft.com/office/officeart/2005/8/layout/hProcess7"/>
    <dgm:cxn modelId="{080EE0B0-EEA1-47E9-9474-A6A40E12B46F}" type="presParOf" srcId="{3C9F1065-6BB0-4F33-AB29-12D339A3B88C}" destId="{AABBC505-55E4-4DEF-88D5-B098173C6EE4}" srcOrd="5" destOrd="0" presId="urn:microsoft.com/office/officeart/2005/8/layout/hProcess7"/>
    <dgm:cxn modelId="{71151EBC-C243-4B7E-99FE-C379A7A25888}" type="presParOf" srcId="{3C9F1065-6BB0-4F33-AB29-12D339A3B88C}" destId="{91A34B31-C5A5-446D-8371-AC81E4BD2340}" srcOrd="6" destOrd="0" presId="urn:microsoft.com/office/officeart/2005/8/layout/hProcess7"/>
    <dgm:cxn modelId="{CDF6DBB6-53C3-409A-936D-7E6B256E235B}" type="presParOf" srcId="{91A34B31-C5A5-446D-8371-AC81E4BD2340}" destId="{59E40CED-7F41-4596-A300-D70D43A52F80}" srcOrd="0" destOrd="0" presId="urn:microsoft.com/office/officeart/2005/8/layout/hProcess7"/>
    <dgm:cxn modelId="{3445234E-7F8E-41D4-BCC8-8E58C795C95D}" type="presParOf" srcId="{91A34B31-C5A5-446D-8371-AC81E4BD2340}" destId="{C4763C3D-42A0-41EB-8015-54F90AABA15E}" srcOrd="1" destOrd="0" presId="urn:microsoft.com/office/officeart/2005/8/layout/hProcess7"/>
    <dgm:cxn modelId="{153F967C-D83E-4572-AC55-BA1E5180764C}" type="presParOf" srcId="{91A34B31-C5A5-446D-8371-AC81E4BD2340}" destId="{C1C0D459-F0A4-4DB5-90E7-CF1F34CD30A2}" srcOrd="2" destOrd="0" presId="urn:microsoft.com/office/officeart/2005/8/layout/hProcess7"/>
    <dgm:cxn modelId="{9D5DA1B9-18CB-4AA9-9286-87E1B3FCF3D6}" type="presParOf" srcId="{3C9F1065-6BB0-4F33-AB29-12D339A3B88C}" destId="{3B07FEAF-30D0-45F2-A920-BE10D8316EE8}" srcOrd="7" destOrd="0" presId="urn:microsoft.com/office/officeart/2005/8/layout/hProcess7"/>
    <dgm:cxn modelId="{3460622B-2061-47D1-B976-3717BC21E48F}" type="presParOf" srcId="{3C9F1065-6BB0-4F33-AB29-12D339A3B88C}" destId="{B3FB9A81-0561-45A8-97E6-B8DA6B8A4FC7}" srcOrd="8" destOrd="0" presId="urn:microsoft.com/office/officeart/2005/8/layout/hProcess7"/>
    <dgm:cxn modelId="{D20041B2-1200-4CE9-8F9A-962CFF921B96}" type="presParOf" srcId="{B3FB9A81-0561-45A8-97E6-B8DA6B8A4FC7}" destId="{FAE5450A-AFD2-4C71-BE77-420B3CBDA968}" srcOrd="0" destOrd="0" presId="urn:microsoft.com/office/officeart/2005/8/layout/hProcess7"/>
    <dgm:cxn modelId="{5B90FA5F-B646-4DEE-BD32-3E4564E63FD5}" type="presParOf" srcId="{B3FB9A81-0561-45A8-97E6-B8DA6B8A4FC7}" destId="{7939C5C7-2240-447E-A0D2-924987354E3D}" srcOrd="1" destOrd="0" presId="urn:microsoft.com/office/officeart/2005/8/layout/hProcess7"/>
    <dgm:cxn modelId="{7084A6C8-F00C-49CD-BC56-EC5A66A6A629}" type="presParOf" srcId="{B3FB9A81-0561-45A8-97E6-B8DA6B8A4FC7}" destId="{DFEF32BE-A31A-4F97-B697-0114D7D3A98E}" srcOrd="2" destOrd="0" presId="urn:microsoft.com/office/officeart/2005/8/layout/hProcess7"/>
    <dgm:cxn modelId="{387DF96C-2FD4-4E8D-85B0-B32AFE5BB13D}" type="presParOf" srcId="{3C9F1065-6BB0-4F33-AB29-12D339A3B88C}" destId="{0A24C12C-F732-40EA-B656-34D065C729C9}" srcOrd="9" destOrd="0" presId="urn:microsoft.com/office/officeart/2005/8/layout/hProcess7"/>
    <dgm:cxn modelId="{AA858696-A95C-4C7D-8365-B5E617383EFB}" type="presParOf" srcId="{3C9F1065-6BB0-4F33-AB29-12D339A3B88C}" destId="{1A407189-F8F8-436C-A104-AE7AF323438A}" srcOrd="10" destOrd="0" presId="urn:microsoft.com/office/officeart/2005/8/layout/hProcess7"/>
    <dgm:cxn modelId="{689B3F5E-ABC3-42BA-AFB5-DF0BFF1F6EFD}" type="presParOf" srcId="{1A407189-F8F8-436C-A104-AE7AF323438A}" destId="{6D37B5E8-990C-421A-9D8D-A6049817DD5D}" srcOrd="0" destOrd="0" presId="urn:microsoft.com/office/officeart/2005/8/layout/hProcess7"/>
    <dgm:cxn modelId="{26C680E1-A6FA-4898-90D2-5AE25D062432}" type="presParOf" srcId="{1A407189-F8F8-436C-A104-AE7AF323438A}" destId="{27F43BBB-F2F0-44A6-B995-3D25ABDED132}" srcOrd="1" destOrd="0" presId="urn:microsoft.com/office/officeart/2005/8/layout/hProcess7"/>
    <dgm:cxn modelId="{C6EF9CF8-0C8A-4079-8076-65AFBC1F4D84}" type="presParOf" srcId="{1A407189-F8F8-436C-A104-AE7AF323438A}" destId="{229ADBCD-9697-44D7-9E66-E7A1EEA78311}" srcOrd="2" destOrd="0" presId="urn:microsoft.com/office/officeart/2005/8/layout/hProcess7"/>
    <dgm:cxn modelId="{B86112AF-AC71-4672-B3EF-E93CE720EFD8}" type="presParOf" srcId="{3C9F1065-6BB0-4F33-AB29-12D339A3B88C}" destId="{95BAEEC9-6A7C-4461-9E35-51C0FEAD7DC2}" srcOrd="11" destOrd="0" presId="urn:microsoft.com/office/officeart/2005/8/layout/hProcess7"/>
    <dgm:cxn modelId="{6C41153D-6A44-44A5-8364-C13FE05C1293}" type="presParOf" srcId="{3C9F1065-6BB0-4F33-AB29-12D339A3B88C}" destId="{9A0F040A-2F3F-4B66-BD64-AB3B141FCD6A}" srcOrd="12" destOrd="0" presId="urn:microsoft.com/office/officeart/2005/8/layout/hProcess7"/>
    <dgm:cxn modelId="{35E4AC56-91DB-4F1B-B238-37999E6AB731}" type="presParOf" srcId="{9A0F040A-2F3F-4B66-BD64-AB3B141FCD6A}" destId="{4EA99275-752A-4EF6-B34E-70D5942CDD11}" srcOrd="0" destOrd="0" presId="urn:microsoft.com/office/officeart/2005/8/layout/hProcess7"/>
    <dgm:cxn modelId="{D8DAA512-6D10-49D2-8EB6-BF48D3C5592B}" type="presParOf" srcId="{9A0F040A-2F3F-4B66-BD64-AB3B141FCD6A}" destId="{D4E57D71-B9B9-412F-81A0-598417752AB2}" srcOrd="1" destOrd="0" presId="urn:microsoft.com/office/officeart/2005/8/layout/hProcess7"/>
    <dgm:cxn modelId="{27B2D386-0AC6-4698-BD97-3644E7CECA94}" type="presParOf" srcId="{9A0F040A-2F3F-4B66-BD64-AB3B141FCD6A}" destId="{981D9560-3721-4A52-9E96-362FE00B36D1}" srcOrd="2" destOrd="0" presId="urn:microsoft.com/office/officeart/2005/8/layout/hProcess7"/>
    <dgm:cxn modelId="{9241EC29-54AB-48EF-858C-8213580ED921}" type="presParOf" srcId="{3C9F1065-6BB0-4F33-AB29-12D339A3B88C}" destId="{44A07FE7-52DD-4109-92A5-6058A1A9F8A3}" srcOrd="13" destOrd="0" presId="urn:microsoft.com/office/officeart/2005/8/layout/hProcess7"/>
    <dgm:cxn modelId="{49CCDE9B-939E-45F7-BFD2-05CAFC73B60A}" type="presParOf" srcId="{3C9F1065-6BB0-4F33-AB29-12D339A3B88C}" destId="{187A2759-B023-4E80-8552-ECF9CDD02124}" srcOrd="14" destOrd="0" presId="urn:microsoft.com/office/officeart/2005/8/layout/hProcess7"/>
    <dgm:cxn modelId="{691AAA04-BC72-436B-BDF1-5622988CB90D}" type="presParOf" srcId="{187A2759-B023-4E80-8552-ECF9CDD02124}" destId="{5226C02E-8AFA-4596-988E-1232492BDBCC}" srcOrd="0" destOrd="0" presId="urn:microsoft.com/office/officeart/2005/8/layout/hProcess7"/>
    <dgm:cxn modelId="{A0D6197B-BD2A-40ED-A5D7-AB00A17BF996}" type="presParOf" srcId="{187A2759-B023-4E80-8552-ECF9CDD02124}" destId="{BD53C0D2-ADA9-4D85-B96B-C139E00BFE51}" srcOrd="1" destOrd="0" presId="urn:microsoft.com/office/officeart/2005/8/layout/hProcess7"/>
    <dgm:cxn modelId="{F464470F-0DBC-4500-B87F-54804054B3B1}" type="presParOf" srcId="{187A2759-B023-4E80-8552-ECF9CDD02124}" destId="{7DA749F2-B742-4576-8863-5FF44DD86C59}" srcOrd="2" destOrd="0" presId="urn:microsoft.com/office/officeart/2005/8/layout/hProcess7"/>
    <dgm:cxn modelId="{E2F9BA31-727D-436B-A9DE-A316380E82A0}" type="presParOf" srcId="{3C9F1065-6BB0-4F33-AB29-12D339A3B88C}" destId="{F1476DC4-731E-4BC1-B504-E031CBB072FE}" srcOrd="15" destOrd="0" presId="urn:microsoft.com/office/officeart/2005/8/layout/hProcess7"/>
    <dgm:cxn modelId="{B507AD3C-2FDA-4C69-AD09-4823184F1DA7}" type="presParOf" srcId="{3C9F1065-6BB0-4F33-AB29-12D339A3B88C}" destId="{C62DF7C5-7A6F-41D1-A175-B9B6E4BC02A8}" srcOrd="16" destOrd="0" presId="urn:microsoft.com/office/officeart/2005/8/layout/hProcess7"/>
    <dgm:cxn modelId="{F806228F-52E6-4789-B18E-EE4090B39FAB}" type="presParOf" srcId="{C62DF7C5-7A6F-41D1-A175-B9B6E4BC02A8}" destId="{240D3336-7856-41DA-88DE-704134887C97}" srcOrd="0" destOrd="0" presId="urn:microsoft.com/office/officeart/2005/8/layout/hProcess7"/>
    <dgm:cxn modelId="{7F854D66-7F39-4508-B94F-CB18F03734D4}" type="presParOf" srcId="{C62DF7C5-7A6F-41D1-A175-B9B6E4BC02A8}" destId="{9F32CD91-1632-4946-8EE2-3ED11B4B37FC}" srcOrd="1" destOrd="0" presId="urn:microsoft.com/office/officeart/2005/8/layout/hProcess7"/>
    <dgm:cxn modelId="{3E855879-D26A-4BF3-98EF-C1D0D2C0DFB6}" type="presParOf" srcId="{C62DF7C5-7A6F-41D1-A175-B9B6E4BC02A8}" destId="{A0670A07-27BD-4606-A332-86CD703128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38CF6-A81B-4D84-B00F-CCD0CAA8B9F7}">
      <dsp:nvSpPr>
        <dsp:cNvPr id="0" name=""/>
        <dsp:cNvSpPr/>
      </dsp:nvSpPr>
      <dsp:spPr>
        <a:xfrm>
          <a:off x="42706" y="641"/>
          <a:ext cx="1331989" cy="665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Dependiente</a:t>
          </a:r>
          <a:endParaRPr lang="es-EC" sz="1500" kern="1200" dirty="0"/>
        </a:p>
      </dsp:txBody>
      <dsp:txXfrm>
        <a:off x="62212" y="20147"/>
        <a:ext cx="1292977" cy="626982"/>
      </dsp:txXfrm>
    </dsp:sp>
    <dsp:sp modelId="{9F97E446-8BDA-4463-8CEC-72C27A54AF66}">
      <dsp:nvSpPr>
        <dsp:cNvPr id="0" name=""/>
        <dsp:cNvSpPr/>
      </dsp:nvSpPr>
      <dsp:spPr>
        <a:xfrm>
          <a:off x="175905" y="666635"/>
          <a:ext cx="133198" cy="499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496"/>
              </a:lnTo>
              <a:lnTo>
                <a:pt x="133198" y="499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1E1BB-A84D-4140-B873-A55CBADEFA3D}">
      <dsp:nvSpPr>
        <dsp:cNvPr id="0" name=""/>
        <dsp:cNvSpPr/>
      </dsp:nvSpPr>
      <dsp:spPr>
        <a:xfrm>
          <a:off x="309104" y="833134"/>
          <a:ext cx="1065591" cy="665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Costos directos</a:t>
          </a:r>
          <a:endParaRPr lang="es-EC" sz="1400" kern="1200" dirty="0"/>
        </a:p>
      </dsp:txBody>
      <dsp:txXfrm>
        <a:off x="328610" y="852640"/>
        <a:ext cx="1026579" cy="626982"/>
      </dsp:txXfrm>
    </dsp:sp>
    <dsp:sp modelId="{64CA9727-282F-4D0F-8908-E70AA792B70C}">
      <dsp:nvSpPr>
        <dsp:cNvPr id="0" name=""/>
        <dsp:cNvSpPr/>
      </dsp:nvSpPr>
      <dsp:spPr>
        <a:xfrm>
          <a:off x="175905" y="666635"/>
          <a:ext cx="133198" cy="1331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989"/>
              </a:lnTo>
              <a:lnTo>
                <a:pt x="133198" y="133198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4F214-675D-4657-953F-3922382CEBF5}">
      <dsp:nvSpPr>
        <dsp:cNvPr id="0" name=""/>
        <dsp:cNvSpPr/>
      </dsp:nvSpPr>
      <dsp:spPr>
        <a:xfrm>
          <a:off x="309104" y="1665628"/>
          <a:ext cx="1065591" cy="665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Costos indirectos</a:t>
          </a:r>
          <a:endParaRPr lang="es-EC" sz="1400" kern="1200" dirty="0"/>
        </a:p>
      </dsp:txBody>
      <dsp:txXfrm>
        <a:off x="328610" y="1685134"/>
        <a:ext cx="1026579" cy="626982"/>
      </dsp:txXfrm>
    </dsp:sp>
    <dsp:sp modelId="{FB253277-70D5-4D84-99D7-F7D2C3A017CD}">
      <dsp:nvSpPr>
        <dsp:cNvPr id="0" name=""/>
        <dsp:cNvSpPr/>
      </dsp:nvSpPr>
      <dsp:spPr>
        <a:xfrm>
          <a:off x="1707693" y="641"/>
          <a:ext cx="1331989" cy="665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Independiente</a:t>
          </a:r>
          <a:endParaRPr lang="es-EC" sz="1500" kern="1200" dirty="0"/>
        </a:p>
      </dsp:txBody>
      <dsp:txXfrm>
        <a:off x="1727199" y="20147"/>
        <a:ext cx="1292977" cy="626982"/>
      </dsp:txXfrm>
    </dsp:sp>
    <dsp:sp modelId="{E4275168-003B-44FF-AE03-17F9948B53B3}">
      <dsp:nvSpPr>
        <dsp:cNvPr id="0" name=""/>
        <dsp:cNvSpPr/>
      </dsp:nvSpPr>
      <dsp:spPr>
        <a:xfrm>
          <a:off x="1840892" y="666635"/>
          <a:ext cx="133198" cy="499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496"/>
              </a:lnTo>
              <a:lnTo>
                <a:pt x="133198" y="499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79B06-B478-4720-984A-CC4DAC09378B}">
      <dsp:nvSpPr>
        <dsp:cNvPr id="0" name=""/>
        <dsp:cNvSpPr/>
      </dsp:nvSpPr>
      <dsp:spPr>
        <a:xfrm>
          <a:off x="1974091" y="833134"/>
          <a:ext cx="1065591" cy="665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Costos de las carreras</a:t>
          </a:r>
          <a:endParaRPr lang="es-EC" sz="1400" kern="1200" dirty="0"/>
        </a:p>
      </dsp:txBody>
      <dsp:txXfrm>
        <a:off x="1993597" y="852640"/>
        <a:ext cx="1026579" cy="626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5EA8-9F7E-4AD8-86AE-BE86A6A890B8}">
      <dsp:nvSpPr>
        <dsp:cNvPr id="0" name=""/>
        <dsp:cNvSpPr/>
      </dsp:nvSpPr>
      <dsp:spPr>
        <a:xfrm>
          <a:off x="2956559" y="0"/>
          <a:ext cx="4434839" cy="13394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OE1:</a:t>
          </a:r>
          <a:r>
            <a:rPr lang="es-ES" sz="1200" kern="1200" dirty="0" smtClean="0"/>
            <a:t>Información</a:t>
          </a:r>
          <a:endParaRPr lang="es-E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OE2: Distribución</a:t>
          </a:r>
          <a:r>
            <a:rPr lang="es-ES" sz="1200" kern="1200" dirty="0" smtClean="0"/>
            <a:t> según las variables de costeo.</a:t>
          </a:r>
          <a:endParaRPr lang="es-E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OE3:</a:t>
          </a:r>
          <a:r>
            <a:rPr lang="es-ES" sz="1200" kern="1200" dirty="0" smtClean="0"/>
            <a:t>Aplicar la metodología</a:t>
          </a:r>
          <a:endParaRPr lang="es-E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OE4:</a:t>
          </a:r>
          <a:r>
            <a:rPr lang="es-ES" sz="1200" kern="1200" dirty="0" smtClean="0"/>
            <a:t>Realizar los costos</a:t>
          </a:r>
          <a:endParaRPr lang="es-E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OE5: </a:t>
          </a:r>
          <a:r>
            <a:rPr lang="es-ES" sz="1200" kern="1200" dirty="0" smtClean="0"/>
            <a:t>Resultados</a:t>
          </a:r>
          <a:endParaRPr lang="es-ES" sz="1200" kern="1200" dirty="0"/>
        </a:p>
      </dsp:txBody>
      <dsp:txXfrm>
        <a:off x="2956559" y="167431"/>
        <a:ext cx="3932546" cy="1004585"/>
      </dsp:txXfrm>
    </dsp:sp>
    <dsp:sp modelId="{B5881C35-75B4-49FE-9F2E-9E4DA5386B74}">
      <dsp:nvSpPr>
        <dsp:cNvPr id="0" name=""/>
        <dsp:cNvSpPr/>
      </dsp:nvSpPr>
      <dsp:spPr>
        <a:xfrm>
          <a:off x="0" y="0"/>
          <a:ext cx="2956559" cy="13394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Elaborar los costos de las carreras del Departamento Ciencias de la Energía y Mecánica de la UFA ESPE.</a:t>
          </a:r>
          <a:endParaRPr lang="es-ES" sz="2400" kern="1200" dirty="0"/>
        </a:p>
      </dsp:txBody>
      <dsp:txXfrm>
        <a:off x="65386" y="65386"/>
        <a:ext cx="2825787" cy="1208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C02D8-F5AC-49C3-95BB-5E4CD0599FCA}">
      <dsp:nvSpPr>
        <dsp:cNvPr id="0" name=""/>
        <dsp:cNvSpPr/>
      </dsp:nvSpPr>
      <dsp:spPr>
        <a:xfrm rot="5400000">
          <a:off x="1746713" y="-423258"/>
          <a:ext cx="1018194" cy="21231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Art.26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Art.286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Art. 287</a:t>
          </a:r>
          <a:endParaRPr lang="en-US" sz="2000" kern="1200" dirty="0"/>
        </a:p>
      </dsp:txBody>
      <dsp:txXfrm rot="-5400000">
        <a:off x="1194252" y="178907"/>
        <a:ext cx="2073412" cy="918786"/>
      </dsp:txXfrm>
    </dsp:sp>
    <dsp:sp modelId="{4A18B5F8-61F7-4F83-A162-E0CEBE08A14A}">
      <dsp:nvSpPr>
        <dsp:cNvPr id="0" name=""/>
        <dsp:cNvSpPr/>
      </dsp:nvSpPr>
      <dsp:spPr>
        <a:xfrm>
          <a:off x="0" y="1928"/>
          <a:ext cx="1194252" cy="1272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i="0" kern="1200" dirty="0" smtClean="0"/>
            <a:t>Constitución de la República del Ecuador </a:t>
          </a:r>
          <a:endParaRPr lang="en-US" sz="1200" kern="1200" dirty="0"/>
        </a:p>
      </dsp:txBody>
      <dsp:txXfrm>
        <a:off x="58299" y="60227"/>
        <a:ext cx="1077654" cy="1156144"/>
      </dsp:txXfrm>
    </dsp:sp>
    <dsp:sp modelId="{C322933E-333C-4570-B888-9FBE358D0B19}">
      <dsp:nvSpPr>
        <dsp:cNvPr id="0" name=""/>
        <dsp:cNvSpPr/>
      </dsp:nvSpPr>
      <dsp:spPr>
        <a:xfrm rot="5400000">
          <a:off x="1746713" y="913121"/>
          <a:ext cx="1018194" cy="21231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Art.119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Art. 120</a:t>
          </a:r>
          <a:endParaRPr lang="en-US" sz="2000" kern="1200" dirty="0"/>
        </a:p>
      </dsp:txBody>
      <dsp:txXfrm rot="-5400000">
        <a:off x="1194252" y="1515286"/>
        <a:ext cx="2073412" cy="918786"/>
      </dsp:txXfrm>
    </dsp:sp>
    <dsp:sp modelId="{63D14C01-03B2-40F1-9319-D4EDE07F7EC6}">
      <dsp:nvSpPr>
        <dsp:cNvPr id="0" name=""/>
        <dsp:cNvSpPr/>
      </dsp:nvSpPr>
      <dsp:spPr>
        <a:xfrm>
          <a:off x="0" y="1338308"/>
          <a:ext cx="1194252" cy="1272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i="0" kern="1200" dirty="0" smtClean="0"/>
            <a:t>Código Orgánico de Planificación y Finanzas Públicas</a:t>
          </a:r>
          <a:endParaRPr lang="en-US" sz="1100" kern="1200" dirty="0"/>
        </a:p>
      </dsp:txBody>
      <dsp:txXfrm>
        <a:off x="58299" y="1396607"/>
        <a:ext cx="1077654" cy="1156144"/>
      </dsp:txXfrm>
    </dsp:sp>
    <dsp:sp modelId="{DBC04F59-3E8E-4A68-A3D1-7073B026C9DD}">
      <dsp:nvSpPr>
        <dsp:cNvPr id="0" name=""/>
        <dsp:cNvSpPr/>
      </dsp:nvSpPr>
      <dsp:spPr>
        <a:xfrm rot="5400000">
          <a:off x="1746713" y="2249502"/>
          <a:ext cx="1018194" cy="21231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Norma 402-04</a:t>
          </a:r>
          <a:endParaRPr lang="en-US" sz="2000" kern="1200" dirty="0"/>
        </a:p>
      </dsp:txBody>
      <dsp:txXfrm rot="-5400000">
        <a:off x="1194252" y="2851667"/>
        <a:ext cx="2073412" cy="918786"/>
      </dsp:txXfrm>
    </dsp:sp>
    <dsp:sp modelId="{03F0EDE6-899A-44CD-95DA-F3CAA9829424}">
      <dsp:nvSpPr>
        <dsp:cNvPr id="0" name=""/>
        <dsp:cNvSpPr/>
      </dsp:nvSpPr>
      <dsp:spPr>
        <a:xfrm>
          <a:off x="0" y="2674688"/>
          <a:ext cx="1194252" cy="1272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0" i="0" kern="1200" dirty="0" smtClean="0"/>
            <a:t>Normas de Control Interno para las Entidades, Organismos del Sector Público y de las Personas Jurídicas de Derecho Privado que Dispongan de Recursos Públicos</a:t>
          </a:r>
          <a:endParaRPr lang="en-US" sz="700" kern="1200" dirty="0"/>
        </a:p>
      </dsp:txBody>
      <dsp:txXfrm>
        <a:off x="58299" y="2732987"/>
        <a:ext cx="1077654" cy="1156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8CF0A-2524-4079-9F72-B59DA5BDBD5A}">
      <dsp:nvSpPr>
        <dsp:cNvPr id="0" name=""/>
        <dsp:cNvSpPr/>
      </dsp:nvSpPr>
      <dsp:spPr>
        <a:xfrm>
          <a:off x="147755" y="365951"/>
          <a:ext cx="3546129" cy="11081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5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tipo de investigación utilizado en el presente trabajo de investigación fue descriptivo y explicativo</a:t>
          </a:r>
          <a:endParaRPr lang="es-EC" sz="1400" kern="1200" dirty="0"/>
        </a:p>
      </dsp:txBody>
      <dsp:txXfrm>
        <a:off x="147755" y="365951"/>
        <a:ext cx="3546129" cy="1108165"/>
      </dsp:txXfrm>
    </dsp:sp>
    <dsp:sp modelId="{3F71AD07-F371-4190-9E16-6EF22A57A90C}">
      <dsp:nvSpPr>
        <dsp:cNvPr id="0" name=""/>
        <dsp:cNvSpPr/>
      </dsp:nvSpPr>
      <dsp:spPr>
        <a:xfrm>
          <a:off x="0" y="205882"/>
          <a:ext cx="775715" cy="116357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E388C-B724-4319-BCE3-4FE857E043AC}">
      <dsp:nvSpPr>
        <dsp:cNvPr id="0" name=""/>
        <dsp:cNvSpPr/>
      </dsp:nvSpPr>
      <dsp:spPr>
        <a:xfrm>
          <a:off x="147755" y="1961766"/>
          <a:ext cx="3546129" cy="11081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5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recogió datos sobre la base de la hipótesis, se resumió la información del Departamento de manera cuidadosa y se procedió con los cálculos y explicaciones.</a:t>
          </a:r>
          <a:endParaRPr lang="es-EC" sz="1400" kern="1200" dirty="0"/>
        </a:p>
      </dsp:txBody>
      <dsp:txXfrm>
        <a:off x="147755" y="1961766"/>
        <a:ext cx="3546129" cy="1108165"/>
      </dsp:txXfrm>
    </dsp:sp>
    <dsp:sp modelId="{A5FC598B-C757-4362-8231-CE848230E0CF}">
      <dsp:nvSpPr>
        <dsp:cNvPr id="0" name=""/>
        <dsp:cNvSpPr/>
      </dsp:nvSpPr>
      <dsp:spPr>
        <a:xfrm>
          <a:off x="0" y="1801698"/>
          <a:ext cx="775715" cy="1163573"/>
        </a:xfrm>
        <a:prstGeom prst="rect">
          <a:avLst/>
        </a:prstGeom>
        <a:solidFill>
          <a:schemeClr val="accent5">
            <a:tint val="50000"/>
            <a:hueOff val="-3052797"/>
            <a:satOff val="29177"/>
            <a:lumOff val="33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0E465-BE74-41C0-AA14-E6EE91EB37CC}">
      <dsp:nvSpPr>
        <dsp:cNvPr id="0" name=""/>
        <dsp:cNvSpPr/>
      </dsp:nvSpPr>
      <dsp:spPr>
        <a:xfrm rot="5400000">
          <a:off x="226389" y="515089"/>
          <a:ext cx="680225" cy="113187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94ACA-B547-4B9F-A1AA-D415E006384A}">
      <dsp:nvSpPr>
        <dsp:cNvPr id="0" name=""/>
        <dsp:cNvSpPr/>
      </dsp:nvSpPr>
      <dsp:spPr>
        <a:xfrm>
          <a:off x="112842" y="853277"/>
          <a:ext cx="1021866" cy="895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El enfoque de investigación es  mixto</a:t>
          </a:r>
          <a:endParaRPr lang="es-EC" sz="900" kern="1200" dirty="0"/>
        </a:p>
      </dsp:txBody>
      <dsp:txXfrm>
        <a:off x="112842" y="853277"/>
        <a:ext cx="1021866" cy="895726"/>
      </dsp:txXfrm>
    </dsp:sp>
    <dsp:sp modelId="{F4D93557-89BC-4CBB-9DEC-6A1D8354B9BC}">
      <dsp:nvSpPr>
        <dsp:cNvPr id="0" name=""/>
        <dsp:cNvSpPr/>
      </dsp:nvSpPr>
      <dsp:spPr>
        <a:xfrm>
          <a:off x="941904" y="431759"/>
          <a:ext cx="192805" cy="19280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F67D9-A3D5-40C8-A4C6-A4603BB9E7CE}">
      <dsp:nvSpPr>
        <dsp:cNvPr id="0" name=""/>
        <dsp:cNvSpPr/>
      </dsp:nvSpPr>
      <dsp:spPr>
        <a:xfrm rot="5400000">
          <a:off x="1477353" y="205537"/>
          <a:ext cx="680225" cy="113187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DF8D3-E4D5-4C93-AAFD-2D15B7A8F276}">
      <dsp:nvSpPr>
        <dsp:cNvPr id="0" name=""/>
        <dsp:cNvSpPr/>
      </dsp:nvSpPr>
      <dsp:spPr>
        <a:xfrm>
          <a:off x="1363807" y="543725"/>
          <a:ext cx="1021866" cy="895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En su mayor pate es cualitativo</a:t>
          </a:r>
          <a:endParaRPr lang="es-EC" sz="900" kern="1200" dirty="0"/>
        </a:p>
      </dsp:txBody>
      <dsp:txXfrm>
        <a:off x="1363807" y="543725"/>
        <a:ext cx="1021866" cy="895726"/>
      </dsp:txXfrm>
    </dsp:sp>
    <dsp:sp modelId="{1365AE00-CB97-498F-B368-7CFA1F65F173}">
      <dsp:nvSpPr>
        <dsp:cNvPr id="0" name=""/>
        <dsp:cNvSpPr/>
      </dsp:nvSpPr>
      <dsp:spPr>
        <a:xfrm>
          <a:off x="2192869" y="122207"/>
          <a:ext cx="192805" cy="19280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AA69F-EF84-454B-8D13-106856CD76C5}">
      <dsp:nvSpPr>
        <dsp:cNvPr id="0" name=""/>
        <dsp:cNvSpPr/>
      </dsp:nvSpPr>
      <dsp:spPr>
        <a:xfrm rot="5400000">
          <a:off x="2728318" y="-104015"/>
          <a:ext cx="680225" cy="113187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C236F-A8CE-49B2-9E7A-0D3888B2C215}">
      <dsp:nvSpPr>
        <dsp:cNvPr id="0" name=""/>
        <dsp:cNvSpPr/>
      </dsp:nvSpPr>
      <dsp:spPr>
        <a:xfrm>
          <a:off x="2614772" y="234172"/>
          <a:ext cx="1021866" cy="895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Nos permitió analizar la afectación de los costos en el objeto a costear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>
        <a:off x="2614772" y="234172"/>
        <a:ext cx="1021866" cy="895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DDEBB-9465-4203-8FA7-B434CFFD8632}">
      <dsp:nvSpPr>
        <dsp:cNvPr id="0" name=""/>
        <dsp:cNvSpPr/>
      </dsp:nvSpPr>
      <dsp:spPr>
        <a:xfrm>
          <a:off x="1678733" y="1099255"/>
          <a:ext cx="2738496" cy="273849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  <a:t>BASE DE DATOS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79776" y="1500298"/>
        <a:ext cx="1936410" cy="1936410"/>
      </dsp:txXfrm>
    </dsp:sp>
    <dsp:sp modelId="{3E7D8FFC-7D38-47A1-AB5A-37359EC750A0}">
      <dsp:nvSpPr>
        <dsp:cNvPr id="0" name=""/>
        <dsp:cNvSpPr/>
      </dsp:nvSpPr>
      <dsp:spPr>
        <a:xfrm>
          <a:off x="2363357" y="488"/>
          <a:ext cx="1369248" cy="136924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  <a:t>Talento Humano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63879" y="201010"/>
        <a:ext cx="968204" cy="968204"/>
      </dsp:txXfrm>
    </dsp:sp>
    <dsp:sp modelId="{6B836B1C-2C52-45CA-A11E-0522AC0923E6}">
      <dsp:nvSpPr>
        <dsp:cNvPr id="0" name=""/>
        <dsp:cNvSpPr/>
      </dsp:nvSpPr>
      <dsp:spPr>
        <a:xfrm>
          <a:off x="3411608" y="341086"/>
          <a:ext cx="1369248" cy="136924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  <a:t>Energía Eléctrica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12130" y="541608"/>
        <a:ext cx="968204" cy="968204"/>
      </dsp:txXfrm>
    </dsp:sp>
    <dsp:sp modelId="{32F62A67-7383-48A7-9885-22D5D8C245EE}">
      <dsp:nvSpPr>
        <dsp:cNvPr id="0" name=""/>
        <dsp:cNvSpPr/>
      </dsp:nvSpPr>
      <dsp:spPr>
        <a:xfrm>
          <a:off x="4059463" y="1232781"/>
          <a:ext cx="1369248" cy="136924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  <a:t>Agua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59985" y="1433303"/>
        <a:ext cx="968204" cy="968204"/>
      </dsp:txXfrm>
    </dsp:sp>
    <dsp:sp modelId="{4FA498C7-5FD2-40C7-A3FF-5FA168CB6147}">
      <dsp:nvSpPr>
        <dsp:cNvPr id="0" name=""/>
        <dsp:cNvSpPr/>
      </dsp:nvSpPr>
      <dsp:spPr>
        <a:xfrm>
          <a:off x="4059463" y="2334977"/>
          <a:ext cx="1369248" cy="136924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  <a:t>Activos Fijos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59985" y="2535499"/>
        <a:ext cx="968204" cy="968204"/>
      </dsp:txXfrm>
    </dsp:sp>
    <dsp:sp modelId="{FAC7C14C-DE27-4332-9C97-24254291EB52}">
      <dsp:nvSpPr>
        <dsp:cNvPr id="0" name=""/>
        <dsp:cNvSpPr/>
      </dsp:nvSpPr>
      <dsp:spPr>
        <a:xfrm>
          <a:off x="3411608" y="3226672"/>
          <a:ext cx="1369248" cy="13692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  <a:t>Infraestructura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12130" y="3427194"/>
        <a:ext cx="968204" cy="968204"/>
      </dsp:txXfrm>
    </dsp:sp>
    <dsp:sp modelId="{EF6C1FAE-ED79-4204-B6AF-C5106D64E60D}">
      <dsp:nvSpPr>
        <dsp:cNvPr id="0" name=""/>
        <dsp:cNvSpPr/>
      </dsp:nvSpPr>
      <dsp:spPr>
        <a:xfrm>
          <a:off x="2363357" y="3567270"/>
          <a:ext cx="1369248" cy="136924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  <a:t>Áreas Verdes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63879" y="3767792"/>
        <a:ext cx="968204" cy="968204"/>
      </dsp:txXfrm>
    </dsp:sp>
    <dsp:sp modelId="{6354DEE0-AA7C-41FC-B8D7-F3E6E3A2DE1C}">
      <dsp:nvSpPr>
        <dsp:cNvPr id="0" name=""/>
        <dsp:cNvSpPr/>
      </dsp:nvSpPr>
      <dsp:spPr>
        <a:xfrm>
          <a:off x="1315107" y="3226672"/>
          <a:ext cx="1369248" cy="136924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  <a:t>Suministros de oficina y Material Didáctico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15629" y="3427194"/>
        <a:ext cx="968204" cy="968204"/>
      </dsp:txXfrm>
    </dsp:sp>
    <dsp:sp modelId="{88502920-0814-4225-BCC5-4C1D65C53976}">
      <dsp:nvSpPr>
        <dsp:cNvPr id="0" name=""/>
        <dsp:cNvSpPr/>
      </dsp:nvSpPr>
      <dsp:spPr>
        <a:xfrm>
          <a:off x="667252" y="2334977"/>
          <a:ext cx="1369248" cy="136924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  <a:t>Costeo Administrativo General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7774" y="2535499"/>
        <a:ext cx="968204" cy="968204"/>
      </dsp:txXfrm>
    </dsp:sp>
    <dsp:sp modelId="{1A07A24F-36B3-4F31-BAB4-95F8F5CEC145}">
      <dsp:nvSpPr>
        <dsp:cNvPr id="0" name=""/>
        <dsp:cNvSpPr/>
      </dsp:nvSpPr>
      <dsp:spPr>
        <a:xfrm>
          <a:off x="667252" y="1232781"/>
          <a:ext cx="1369248" cy="136924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Calibri" panose="020F0502020204030204" pitchFamily="34" charset="0"/>
              <a:cs typeface="Calibri" panose="020F0502020204030204" pitchFamily="34" charset="0"/>
            </a:rPr>
            <a:t>Telefonía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7774" y="1433303"/>
        <a:ext cx="968204" cy="968204"/>
      </dsp:txXfrm>
    </dsp:sp>
    <dsp:sp modelId="{9F740004-7BA0-482F-828A-4F000D5E9967}">
      <dsp:nvSpPr>
        <dsp:cNvPr id="0" name=""/>
        <dsp:cNvSpPr/>
      </dsp:nvSpPr>
      <dsp:spPr>
        <a:xfrm>
          <a:off x="1315107" y="341086"/>
          <a:ext cx="1369248" cy="13692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Internet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15629" y="541608"/>
        <a:ext cx="968204" cy="9682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93CF1-D4B1-4BD9-B3B5-70B14A0D089D}">
      <dsp:nvSpPr>
        <dsp:cNvPr id="0" name=""/>
        <dsp:cNvSpPr/>
      </dsp:nvSpPr>
      <dsp:spPr>
        <a:xfrm rot="16200000">
          <a:off x="-1816001" y="2606386"/>
          <a:ext cx="4001118" cy="2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9124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OE1: Respecto a la información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-1816001" y="2606386"/>
        <a:ext cx="4001118" cy="259793"/>
      </dsp:txXfrm>
    </dsp:sp>
    <dsp:sp modelId="{9DB75808-9502-4DB4-A9D3-0B860A6FA96E}">
      <dsp:nvSpPr>
        <dsp:cNvPr id="0" name=""/>
        <dsp:cNvSpPr/>
      </dsp:nvSpPr>
      <dsp:spPr>
        <a:xfrm>
          <a:off x="314454" y="735724"/>
          <a:ext cx="1294048" cy="4001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229124" rIns="85344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Conforme a la información recibida por las Dependencias de la Universidad, el calculo del Costeo se estima tiene un 90% de veracidad.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4454" y="735724"/>
        <a:ext cx="1294048" cy="4001118"/>
      </dsp:txXfrm>
    </dsp:sp>
    <dsp:sp modelId="{BBAAB36D-4AAF-48C2-A184-A060C3F2E551}">
      <dsp:nvSpPr>
        <dsp:cNvPr id="0" name=""/>
        <dsp:cNvSpPr/>
      </dsp:nvSpPr>
      <dsp:spPr>
        <a:xfrm>
          <a:off x="54660" y="392796"/>
          <a:ext cx="519587" cy="51958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96C9CD-3DB2-41D7-9729-F79365E03A41}">
      <dsp:nvSpPr>
        <dsp:cNvPr id="0" name=""/>
        <dsp:cNvSpPr/>
      </dsp:nvSpPr>
      <dsp:spPr>
        <a:xfrm rot="16200000">
          <a:off x="72188" y="2606386"/>
          <a:ext cx="4001118" cy="2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9124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OE2: Análisis y Codificación de la Información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72188" y="2606386"/>
        <a:ext cx="4001118" cy="259793"/>
      </dsp:txXfrm>
    </dsp:sp>
    <dsp:sp modelId="{C14A7E36-1DE5-46E4-91E2-FE624FB8CEB1}">
      <dsp:nvSpPr>
        <dsp:cNvPr id="0" name=""/>
        <dsp:cNvSpPr/>
      </dsp:nvSpPr>
      <dsp:spPr>
        <a:xfrm>
          <a:off x="2202644" y="735724"/>
          <a:ext cx="1294048" cy="40011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22912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solidFill>
                <a:schemeClr val="tx1"/>
              </a:solidFill>
            </a:rPr>
            <a:t>Se solicitó la información al Departamento y las diferentes Unidades Administrativas. Posteriormente se procedió a analizar estos valores en el programa Excel con base a los tipos de costos.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02644" y="735724"/>
        <a:ext cx="1294048" cy="4001118"/>
      </dsp:txXfrm>
    </dsp:sp>
    <dsp:sp modelId="{A44980B8-FA48-406F-919B-14A68FECED77}">
      <dsp:nvSpPr>
        <dsp:cNvPr id="0" name=""/>
        <dsp:cNvSpPr/>
      </dsp:nvSpPr>
      <dsp:spPr>
        <a:xfrm>
          <a:off x="1942850" y="392796"/>
          <a:ext cx="519587" cy="519587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5A18FB-476F-4CA1-AA77-843B5665D16B}">
      <dsp:nvSpPr>
        <dsp:cNvPr id="0" name=""/>
        <dsp:cNvSpPr/>
      </dsp:nvSpPr>
      <dsp:spPr>
        <a:xfrm rot="16200000">
          <a:off x="1960377" y="2606386"/>
          <a:ext cx="4001118" cy="2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9124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OE3. Aplicar la metodología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1960377" y="2606386"/>
        <a:ext cx="4001118" cy="259793"/>
      </dsp:txXfrm>
    </dsp:sp>
    <dsp:sp modelId="{B7EF2D69-BC67-4A78-8D46-98FEEE2A71B1}">
      <dsp:nvSpPr>
        <dsp:cNvPr id="0" name=""/>
        <dsp:cNvSpPr/>
      </dsp:nvSpPr>
      <dsp:spPr>
        <a:xfrm>
          <a:off x="4090833" y="735724"/>
          <a:ext cx="1294048" cy="40011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229124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kern="1200" dirty="0" smtClean="0">
              <a:solidFill>
                <a:schemeClr val="tx1"/>
              </a:solidFill>
            </a:rPr>
            <a:t>Se utilizó la metodología de costeo por afectación utilizando la información de: Talento Humano, servicios básicos, costos administrativos generales, costo de depreciación y mantenimiento de activos fijos e infraestructura, internet, suministros de oficina y material didáctico. Esto permitió obtener los costos.</a:t>
          </a:r>
          <a:endParaRPr lang="es-ES" sz="1100" b="0" kern="1200" dirty="0">
            <a:solidFill>
              <a:schemeClr val="tx1"/>
            </a:solidFill>
          </a:endParaRPr>
        </a:p>
      </dsp:txBody>
      <dsp:txXfrm>
        <a:off x="4090833" y="735724"/>
        <a:ext cx="1294048" cy="4001118"/>
      </dsp:txXfrm>
    </dsp:sp>
    <dsp:sp modelId="{100A4572-E2A7-4620-AA0D-1F9F658B1EFA}">
      <dsp:nvSpPr>
        <dsp:cNvPr id="0" name=""/>
        <dsp:cNvSpPr/>
      </dsp:nvSpPr>
      <dsp:spPr>
        <a:xfrm>
          <a:off x="3831039" y="392796"/>
          <a:ext cx="519587" cy="519587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C5C3E9-A6A9-4496-9213-CE529BC769BF}">
      <dsp:nvSpPr>
        <dsp:cNvPr id="0" name=""/>
        <dsp:cNvSpPr/>
      </dsp:nvSpPr>
      <dsp:spPr>
        <a:xfrm rot="16200000">
          <a:off x="3848567" y="2606386"/>
          <a:ext cx="4001118" cy="2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9124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OE4: Realizar los costos por carrera y por estudiante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3848567" y="2606386"/>
        <a:ext cx="4001118" cy="259793"/>
      </dsp:txXfrm>
    </dsp:sp>
    <dsp:sp modelId="{FF7FF3F4-BCA0-4F61-B269-CC0B31ADA082}">
      <dsp:nvSpPr>
        <dsp:cNvPr id="0" name=""/>
        <dsp:cNvSpPr/>
      </dsp:nvSpPr>
      <dsp:spPr>
        <a:xfrm>
          <a:off x="5979023" y="735724"/>
          <a:ext cx="1294048" cy="40011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229124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0" kern="1200" dirty="0" smtClean="0">
              <a:solidFill>
                <a:schemeClr val="tx1"/>
              </a:solidFill>
            </a:rPr>
            <a:t>La metodología de costeo por afectación busca reconocer los costos directos e indirectos para distribuirlos de manera directa o proporcional dependiendo del parámetro que se tome en cuenta para su distribución. </a:t>
          </a:r>
          <a:r>
            <a:rPr lang="es-ES" sz="1000" b="1" kern="1200" dirty="0" smtClean="0">
              <a:solidFill>
                <a:schemeClr val="tx1"/>
              </a:solidFill>
            </a:rPr>
            <a:t> 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5979023" y="735724"/>
        <a:ext cx="1294048" cy="4001118"/>
      </dsp:txXfrm>
    </dsp:sp>
    <dsp:sp modelId="{5D072B2D-D7ED-4CD3-9733-B1FC00D4AAE6}">
      <dsp:nvSpPr>
        <dsp:cNvPr id="0" name=""/>
        <dsp:cNvSpPr/>
      </dsp:nvSpPr>
      <dsp:spPr>
        <a:xfrm>
          <a:off x="5719229" y="392796"/>
          <a:ext cx="519587" cy="519587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05244E-E178-40D5-B30D-AA51514C4D97}">
      <dsp:nvSpPr>
        <dsp:cNvPr id="0" name=""/>
        <dsp:cNvSpPr/>
      </dsp:nvSpPr>
      <dsp:spPr>
        <a:xfrm rot="16200000">
          <a:off x="5736756" y="2606386"/>
          <a:ext cx="4001118" cy="2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9124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OE5: Resultados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5736756" y="2606386"/>
        <a:ext cx="4001118" cy="259793"/>
      </dsp:txXfrm>
    </dsp:sp>
    <dsp:sp modelId="{AA808C8A-55A4-49A7-A462-41738AD3B11B}">
      <dsp:nvSpPr>
        <dsp:cNvPr id="0" name=""/>
        <dsp:cNvSpPr/>
      </dsp:nvSpPr>
      <dsp:spPr>
        <a:xfrm>
          <a:off x="7867212" y="735724"/>
          <a:ext cx="1294048" cy="40011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896" tIns="229124" rIns="56896" bIns="56896" numCol="1" spcCol="1270" anchor="t" anchorCtr="0">
          <a:noAutofit/>
        </a:bodyPr>
        <a:lstStyle/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El modelo de costeo por afectación aplicada a servicios a través de la diferenciación de costos directos e indirectos en primera categoría y fijos y variables en segunda, nos ha permitido tener un costo semestral de $1`172.292,66 dólares a la carrera de mecánica y $1`292.491,51 dólares a la carrera de mecatrónica.</a:t>
          </a:r>
          <a:endParaRPr lang="es-ES" sz="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Mientras que los costos por estudiante son de: $</a:t>
          </a:r>
          <a:r>
            <a:rPr lang="es-EC" sz="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2.791,17 </a:t>
          </a:r>
          <a:r>
            <a:rPr lang="es-ES" sz="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para la carrera de Mecánica, y un costo de $2.032,22 para la carrera de Mecatrónica. </a:t>
          </a:r>
          <a:endParaRPr lang="es-ES" sz="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El costo por tener abierto el Departamento que incluye la totalización de los costos nos da un costo semestral de $2’464.784,17 y un costo promedio semestral por estudiante de $2.334,08.</a:t>
          </a:r>
          <a:endParaRPr lang="en-US" sz="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867212" y="735724"/>
        <a:ext cx="1294048" cy="4001118"/>
      </dsp:txXfrm>
    </dsp:sp>
    <dsp:sp modelId="{26640798-A091-4E84-B9F3-88C19461FC12}">
      <dsp:nvSpPr>
        <dsp:cNvPr id="0" name=""/>
        <dsp:cNvSpPr/>
      </dsp:nvSpPr>
      <dsp:spPr>
        <a:xfrm>
          <a:off x="7607418" y="392796"/>
          <a:ext cx="519587" cy="519587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F79C4-C4DF-491E-940B-85F07C2FACF3}">
      <dsp:nvSpPr>
        <dsp:cNvPr id="0" name=""/>
        <dsp:cNvSpPr/>
      </dsp:nvSpPr>
      <dsp:spPr>
        <a:xfrm>
          <a:off x="5008" y="407046"/>
          <a:ext cx="1748603" cy="378965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/>
        </a:p>
      </dsp:txBody>
      <dsp:txXfrm rot="16200000">
        <a:off x="-1373890" y="1785945"/>
        <a:ext cx="3107519" cy="349720"/>
      </dsp:txXfrm>
    </dsp:sp>
    <dsp:sp modelId="{13768619-1240-4C83-BA1F-896A3D314F44}">
      <dsp:nvSpPr>
        <dsp:cNvPr id="0" name=""/>
        <dsp:cNvSpPr/>
      </dsp:nvSpPr>
      <dsp:spPr>
        <a:xfrm>
          <a:off x="354729" y="407046"/>
          <a:ext cx="1302709" cy="37896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 sugiere mantener actualizada la información básica para poder determinar los costos por carrera del DECEM</a:t>
          </a:r>
          <a:endParaRPr lang="es-ES" sz="1300" kern="1200" dirty="0"/>
        </a:p>
      </dsp:txBody>
      <dsp:txXfrm>
        <a:off x="354729" y="407046"/>
        <a:ext cx="1302709" cy="3789657"/>
      </dsp:txXfrm>
    </dsp:sp>
    <dsp:sp modelId="{A1237178-F2B7-47C9-9A1E-A300A48EFF01}">
      <dsp:nvSpPr>
        <dsp:cNvPr id="0" name=""/>
        <dsp:cNvSpPr/>
      </dsp:nvSpPr>
      <dsp:spPr>
        <a:xfrm>
          <a:off x="1814813" y="407046"/>
          <a:ext cx="1748603" cy="378965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/>
        </a:p>
      </dsp:txBody>
      <dsp:txXfrm rot="16200000">
        <a:off x="435914" y="1785945"/>
        <a:ext cx="3107519" cy="349720"/>
      </dsp:txXfrm>
    </dsp:sp>
    <dsp:sp modelId="{BBADDAEE-DBA9-4818-94E9-4E50346E27C8}">
      <dsp:nvSpPr>
        <dsp:cNvPr id="0" name=""/>
        <dsp:cNvSpPr/>
      </dsp:nvSpPr>
      <dsp:spPr>
        <a:xfrm rot="5400000">
          <a:off x="1669374" y="2074691"/>
          <a:ext cx="308364" cy="2622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56C61-6D7A-4965-9E79-61707FCF6C00}">
      <dsp:nvSpPr>
        <dsp:cNvPr id="0" name=""/>
        <dsp:cNvSpPr/>
      </dsp:nvSpPr>
      <dsp:spPr>
        <a:xfrm>
          <a:off x="2164534" y="407046"/>
          <a:ext cx="1302709" cy="37896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 recomienda actualización de los custodios de los inventarios de los laboratorios y de las carreras.</a:t>
          </a:r>
          <a:endParaRPr lang="es-ES" sz="1300" kern="1200" dirty="0"/>
        </a:p>
      </dsp:txBody>
      <dsp:txXfrm>
        <a:off x="2164534" y="407046"/>
        <a:ext cx="1302709" cy="3789657"/>
      </dsp:txXfrm>
    </dsp:sp>
    <dsp:sp modelId="{FAE5450A-AFD2-4C71-BE77-420B3CBDA968}">
      <dsp:nvSpPr>
        <dsp:cNvPr id="0" name=""/>
        <dsp:cNvSpPr/>
      </dsp:nvSpPr>
      <dsp:spPr>
        <a:xfrm>
          <a:off x="3624618" y="407046"/>
          <a:ext cx="1748603" cy="378965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16200000">
        <a:off x="2245718" y="1785945"/>
        <a:ext cx="3107519" cy="349720"/>
      </dsp:txXfrm>
    </dsp:sp>
    <dsp:sp modelId="{C4763C3D-42A0-41EB-8015-54F90AABA15E}">
      <dsp:nvSpPr>
        <dsp:cNvPr id="0" name=""/>
        <dsp:cNvSpPr/>
      </dsp:nvSpPr>
      <dsp:spPr>
        <a:xfrm rot="5400000">
          <a:off x="3479179" y="2074691"/>
          <a:ext cx="308364" cy="2622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F32BE-A31A-4F97-B697-0114D7D3A98E}">
      <dsp:nvSpPr>
        <dsp:cNvPr id="0" name=""/>
        <dsp:cNvSpPr/>
      </dsp:nvSpPr>
      <dsp:spPr>
        <a:xfrm>
          <a:off x="3974338" y="407046"/>
          <a:ext cx="1302709" cy="37896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 las áreas de conocimiento de las carreras se realice matrices de información de personal docente con la distribución de la carga horaria individual por carreras tanto de docentes del </a:t>
          </a:r>
          <a:r>
            <a:rPr lang="es-ES" sz="1200" kern="1200" dirty="0" err="1" smtClean="0"/>
            <a:t>Decem</a:t>
          </a:r>
          <a:r>
            <a:rPr lang="es-ES" sz="1200" kern="1200" dirty="0" smtClean="0"/>
            <a:t>, como de otros Departamentos que dictan clases en el DECEM a fin de determinar la afectación según el objeto o unidad de costo.</a:t>
          </a:r>
          <a:endParaRPr lang="en-US" sz="1200" kern="1200" dirty="0"/>
        </a:p>
      </dsp:txBody>
      <dsp:txXfrm>
        <a:off x="3974338" y="407046"/>
        <a:ext cx="1302709" cy="3789657"/>
      </dsp:txXfrm>
    </dsp:sp>
    <dsp:sp modelId="{4EA99275-752A-4EF6-B34E-70D5942CDD11}">
      <dsp:nvSpPr>
        <dsp:cNvPr id="0" name=""/>
        <dsp:cNvSpPr/>
      </dsp:nvSpPr>
      <dsp:spPr>
        <a:xfrm>
          <a:off x="5434422" y="407046"/>
          <a:ext cx="1748603" cy="378965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16200000">
        <a:off x="4055523" y="1785945"/>
        <a:ext cx="3107519" cy="349720"/>
      </dsp:txXfrm>
    </dsp:sp>
    <dsp:sp modelId="{27F43BBB-F2F0-44A6-B995-3D25ABDED132}">
      <dsp:nvSpPr>
        <dsp:cNvPr id="0" name=""/>
        <dsp:cNvSpPr/>
      </dsp:nvSpPr>
      <dsp:spPr>
        <a:xfrm rot="5400000">
          <a:off x="5288983" y="2074691"/>
          <a:ext cx="308364" cy="2622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D9560-3721-4A52-9E96-362FE00B36D1}">
      <dsp:nvSpPr>
        <dsp:cNvPr id="0" name=""/>
        <dsp:cNvSpPr/>
      </dsp:nvSpPr>
      <dsp:spPr>
        <a:xfrm>
          <a:off x="5784143" y="407046"/>
          <a:ext cx="1302709" cy="37896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Solicitar a la Unidad Financiera de la ESPE se mantenga actualizado los costos de las carreras, costo hora uso laboratorios y costo hora estudiante.</a:t>
          </a:r>
          <a:endParaRPr lang="en-US" sz="1200" kern="1200" dirty="0"/>
        </a:p>
      </dsp:txBody>
      <dsp:txXfrm>
        <a:off x="5784143" y="407046"/>
        <a:ext cx="1302709" cy="3789657"/>
      </dsp:txXfrm>
    </dsp:sp>
    <dsp:sp modelId="{240D3336-7856-41DA-88DE-704134887C97}">
      <dsp:nvSpPr>
        <dsp:cNvPr id="0" name=""/>
        <dsp:cNvSpPr/>
      </dsp:nvSpPr>
      <dsp:spPr>
        <a:xfrm>
          <a:off x="7244227" y="407046"/>
          <a:ext cx="1748603" cy="378965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16200000">
        <a:off x="5865328" y="1785945"/>
        <a:ext cx="3107519" cy="349720"/>
      </dsp:txXfrm>
    </dsp:sp>
    <dsp:sp modelId="{BD53C0D2-ADA9-4D85-B96B-C139E00BFE51}">
      <dsp:nvSpPr>
        <dsp:cNvPr id="0" name=""/>
        <dsp:cNvSpPr/>
      </dsp:nvSpPr>
      <dsp:spPr>
        <a:xfrm rot="5400000">
          <a:off x="7098788" y="2074691"/>
          <a:ext cx="308364" cy="2622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70A07-27BD-4606-A332-86CD703128F9}">
      <dsp:nvSpPr>
        <dsp:cNvPr id="0" name=""/>
        <dsp:cNvSpPr/>
      </dsp:nvSpPr>
      <dsp:spPr>
        <a:xfrm>
          <a:off x="7593948" y="407046"/>
          <a:ext cx="1302709" cy="37896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Se sugiere a los jefes de laboratorio realicen matrices de datos e información para seguimiento y control correspondiente de horas días uso por estudiante de las diferentes carreras de la ESPE y/o otras Universidades.</a:t>
          </a:r>
          <a:endParaRPr lang="en-US" sz="1100" kern="1200" dirty="0"/>
        </a:p>
      </dsp:txBody>
      <dsp:txXfrm>
        <a:off x="7593948" y="407046"/>
        <a:ext cx="1302709" cy="378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B1D0E-17AF-4837-B507-82C729C5950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UNIVERSIDAD DE LAS FUERZAS ARMADAS ESPE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DBA8-D0A7-40B3-9656-E82B2F9438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970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964913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47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85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630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201ee5e95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201ee5e95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5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848825"/>
            <a:ext cx="5850900" cy="1715100"/>
          </a:xfrm>
          <a:prstGeom prst="rect">
            <a:avLst/>
          </a:prstGeom>
          <a:effectLst>
            <a:outerShdw blurRad="14288" dist="28575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6110100" cy="283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𖤓"/>
              <a:defRPr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compact">
  <p:cSld name="TITLE_ONL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50"/>
            <a:ext cx="6373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4175" y="0"/>
            <a:ext cx="51398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6110100" cy="28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FD6EF"/>
              </a:buClr>
              <a:buSzPts val="2000"/>
              <a:buFont typeface="Raleway Thin"/>
              <a:buChar char="𖤓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683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7" r:id="rId4"/>
  </p:sldLayoutIdLst>
  <p:transition>
    <p:fade thruBlk="1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diagramDrawing" Target="../diagrams/drawing2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.png"/><Relationship Id="rId2" Type="http://schemas.openxmlformats.org/officeDocument/2006/relationships/diagramData" Target="../diagrams/data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11.pn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6.xml"/><Relationship Id="rId5" Type="http://schemas.openxmlformats.org/officeDocument/2006/relationships/image" Target="../media/image4.png"/><Relationship Id="rId10" Type="http://schemas.microsoft.com/office/2007/relationships/diagramDrawing" Target="../diagrams/drawing6.xml"/><Relationship Id="rId4" Type="http://schemas.microsoft.com/office/2007/relationships/hdphoto" Target="../media/hdphoto1.wdp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0" y="1119116"/>
            <a:ext cx="9144000" cy="35705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Elaboración </a:t>
            </a: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costos de las carreras del Departamento de Ciencias de la Energía y Mecánica de la Universidad de las Fuerzas Armadas </a:t>
            </a:r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Acosta Galarza Erika Dayana y Llerena Reina Karen </a:t>
            </a:r>
            <a:r>
              <a:rPr lang="es-E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Departamento de Ciencias Económicas Administrativas </a:t>
            </a:r>
            <a:r>
              <a:rPr lang="es-ES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es-E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Comercio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Carrera de </a:t>
            </a:r>
            <a:r>
              <a:rPr lang="es-E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Finanzas 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Auditoría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 de titulación, previo a la obtención del título de Licenciada en </a:t>
            </a:r>
            <a:r>
              <a:rPr lang="es-E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Finanzas Contadora Pública Auditora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Econ. Rosa López Mayorga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01/04/2021 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/>
          <a:stretch/>
        </p:blipFill>
        <p:spPr bwMode="auto">
          <a:xfrm>
            <a:off x="2040024" y="85064"/>
            <a:ext cx="4831306" cy="10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89" y1="14667" x2="34667" y2="19111"/>
                        <a14:foregroundMark x1="38222" y1="14667" x2="44000" y2="13778"/>
                        <a14:foregroundMark x1="45333" y1="13778" x2="48000" y2="14667"/>
                        <a14:foregroundMark x1="48444" y1="16000" x2="50222" y2="17333"/>
                        <a14:foregroundMark x1="51111" y1="17333" x2="51556" y2="20889"/>
                        <a14:foregroundMark x1="51556" y1="20889" x2="52444" y2="24444"/>
                        <a14:foregroundMark x1="52000" y1="24444" x2="51556" y2="26667"/>
                        <a14:foregroundMark x1="51556" y1="26667" x2="48889" y2="27556"/>
                        <a14:foregroundMark x1="44889" y1="74667" x2="30667" y2="73333"/>
                        <a14:foregroundMark x1="57333" y1="59556" x2="69778" y2="60000"/>
                        <a14:foregroundMark x1="89333" y1="59556" x2="75556" y2="60000"/>
                        <a14:foregroundMark x1="16000" y1="81778" x2="80889" y2="82222"/>
                        <a14:foregroundMark x1="18222" y1="80889" x2="82222" y2="80000"/>
                        <a14:foregroundMark x1="25333" y1="88000" x2="73778" y2="8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9152" y="4655164"/>
            <a:ext cx="468000" cy="468000"/>
          </a:xfrm>
          <a:prstGeom prst="rect">
            <a:avLst/>
          </a:prstGeom>
        </p:spPr>
      </p:pic>
      <p:pic>
        <p:nvPicPr>
          <p:cNvPr id="5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-1046" b="40224"/>
          <a:stretch/>
        </p:blipFill>
        <p:spPr bwMode="auto">
          <a:xfrm>
            <a:off x="951498" y="4705737"/>
            <a:ext cx="235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1" t="58115" b="-1"/>
          <a:stretch/>
        </p:blipFill>
        <p:spPr bwMode="auto">
          <a:xfrm>
            <a:off x="3663277" y="4673164"/>
            <a:ext cx="469209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" r="73640" b="-3041"/>
          <a:stretch/>
        </p:blipFill>
        <p:spPr bwMode="auto">
          <a:xfrm>
            <a:off x="0" y="4705737"/>
            <a:ext cx="48448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110100" cy="396300"/>
          </a:xfrm>
        </p:spPr>
        <p:txBody>
          <a:bodyPr/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889" y1="14667" x2="34667" y2="19111"/>
                        <a14:foregroundMark x1="38222" y1="14667" x2="44000" y2="13778"/>
                        <a14:foregroundMark x1="45333" y1="13778" x2="48000" y2="14667"/>
                        <a14:foregroundMark x1="48444" y1="16000" x2="50222" y2="17333"/>
                        <a14:foregroundMark x1="51111" y1="17333" x2="51556" y2="20889"/>
                        <a14:foregroundMark x1="51556" y1="20889" x2="52444" y2="24444"/>
                        <a14:foregroundMark x1="52000" y1="24444" x2="51556" y2="26667"/>
                        <a14:foregroundMark x1="51556" y1="26667" x2="48889" y2="27556"/>
                        <a14:foregroundMark x1="44889" y1="74667" x2="30667" y2="73333"/>
                        <a14:foregroundMark x1="57333" y1="59556" x2="69778" y2="60000"/>
                        <a14:foregroundMark x1="89333" y1="59556" x2="75556" y2="60000"/>
                        <a14:foregroundMark x1="16000" y1="81778" x2="80889" y2="82222"/>
                        <a14:foregroundMark x1="18222" y1="80889" x2="82222" y2="80000"/>
                        <a14:foregroundMark x1="25333" y1="88000" x2="73778" y2="8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9152" y="4693500"/>
            <a:ext cx="468000" cy="468000"/>
          </a:xfrm>
          <a:prstGeom prst="rect">
            <a:avLst/>
          </a:prstGeom>
        </p:spPr>
      </p:pic>
      <p:pic>
        <p:nvPicPr>
          <p:cNvPr id="5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-1046" b="40224"/>
          <a:stretch/>
        </p:blipFill>
        <p:spPr bwMode="auto">
          <a:xfrm>
            <a:off x="951498" y="4744073"/>
            <a:ext cx="235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1" t="58115" b="-1"/>
          <a:stretch/>
        </p:blipFill>
        <p:spPr bwMode="auto">
          <a:xfrm>
            <a:off x="3663277" y="4711500"/>
            <a:ext cx="469209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" r="73640" b="-3041"/>
          <a:stretch/>
        </p:blipFill>
        <p:spPr bwMode="auto">
          <a:xfrm>
            <a:off x="0" y="4744073"/>
            <a:ext cx="48448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00474812"/>
              </p:ext>
            </p:extLst>
          </p:nvPr>
        </p:nvGraphicFramePr>
        <p:xfrm>
          <a:off x="146160" y="31173"/>
          <a:ext cx="899784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409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/>
          <p:nvPr/>
        </p:nvSpPr>
        <p:spPr>
          <a:xfrm>
            <a:off x="830628" y="827923"/>
            <a:ext cx="3549900" cy="3549900"/>
          </a:xfrm>
          <a:prstGeom prst="wedgeEllipseCallout">
            <a:avLst>
              <a:gd name="adj1" fmla="val 59819"/>
              <a:gd name="adj2" fmla="val -1609"/>
            </a:avLst>
          </a:prstGeom>
          <a:solidFill>
            <a:schemeClr val="lt1"/>
          </a:solidFill>
          <a:ln>
            <a:noFill/>
          </a:ln>
          <a:effectLst>
            <a:outerShdw blurRad="14288" dist="19050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400">
              <a:solidFill>
                <a:schemeClr val="lt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91" name="Google Shape;291;p35"/>
          <p:cNvSpPr txBox="1">
            <a:spLocks noGrp="1"/>
          </p:cNvSpPr>
          <p:nvPr>
            <p:ph type="ctrTitle" idx="4294967295"/>
          </p:nvPr>
        </p:nvSpPr>
        <p:spPr>
          <a:xfrm>
            <a:off x="4975823" y="2258013"/>
            <a:ext cx="3014400" cy="9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 smtClean="0"/>
              <a:t>Gracias!</a:t>
            </a:r>
            <a:endParaRPr sz="7000" dirty="0"/>
          </a:p>
        </p:txBody>
      </p:sp>
      <p:sp>
        <p:nvSpPr>
          <p:cNvPr id="294" name="Google Shape;294;p35"/>
          <p:cNvSpPr/>
          <p:nvPr/>
        </p:nvSpPr>
        <p:spPr>
          <a:xfrm>
            <a:off x="1803571" y="1696609"/>
            <a:ext cx="1604015" cy="1481504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889" y1="14667" x2="34667" y2="19111"/>
                        <a14:foregroundMark x1="38222" y1="14667" x2="44000" y2="13778"/>
                        <a14:foregroundMark x1="45333" y1="13778" x2="48000" y2="14667"/>
                        <a14:foregroundMark x1="48444" y1="16000" x2="50222" y2="17333"/>
                        <a14:foregroundMark x1="51111" y1="17333" x2="51556" y2="20889"/>
                        <a14:foregroundMark x1="51556" y1="20889" x2="52444" y2="24444"/>
                        <a14:foregroundMark x1="52000" y1="24444" x2="51556" y2="26667"/>
                        <a14:foregroundMark x1="51556" y1="26667" x2="48889" y2="27556"/>
                        <a14:foregroundMark x1="44889" y1="74667" x2="30667" y2="73333"/>
                        <a14:foregroundMark x1="57333" y1="59556" x2="69778" y2="60000"/>
                        <a14:foregroundMark x1="89333" y1="59556" x2="75556" y2="60000"/>
                        <a14:foregroundMark x1="16000" y1="81778" x2="80889" y2="82222"/>
                        <a14:foregroundMark x1="18222" y1="80889" x2="82222" y2="80000"/>
                        <a14:foregroundMark x1="25333" y1="88000" x2="73778" y2="8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9320" y="4693500"/>
            <a:ext cx="468000" cy="468000"/>
          </a:xfrm>
          <a:prstGeom prst="rect">
            <a:avLst/>
          </a:prstGeom>
        </p:spPr>
      </p:pic>
      <p:pic>
        <p:nvPicPr>
          <p:cNvPr id="6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-1046" b="40224"/>
          <a:stretch/>
        </p:blipFill>
        <p:spPr bwMode="auto">
          <a:xfrm>
            <a:off x="941666" y="4744073"/>
            <a:ext cx="235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1" t="58115" b="-1"/>
          <a:stretch/>
        </p:blipFill>
        <p:spPr bwMode="auto">
          <a:xfrm>
            <a:off x="3653445" y="4711500"/>
            <a:ext cx="469209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" r="73640" b="-3041"/>
          <a:stretch/>
        </p:blipFill>
        <p:spPr bwMode="auto">
          <a:xfrm>
            <a:off x="-9832" y="4744073"/>
            <a:ext cx="48448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24" y="75547"/>
            <a:ext cx="4947849" cy="3963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Planteamiento del Problema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2</a:t>
            </a:fld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37340" y="1023676"/>
            <a:ext cx="1452471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Variables 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8" name="13 Conector recto">
            <a:extLst>
              <a:ext uri="{FF2B5EF4-FFF2-40B4-BE49-F238E27FC236}">
                <a16:creationId xmlns:a16="http://schemas.microsoft.com/office/drawing/2014/main" id="{5AD495B2-1B3F-410B-9B5A-B4BA35AE9DD4}"/>
              </a:ext>
            </a:extLst>
          </p:cNvPr>
          <p:cNvCxnSpPr/>
          <p:nvPr/>
        </p:nvCxnSpPr>
        <p:spPr>
          <a:xfrm>
            <a:off x="4441870" y="0"/>
            <a:ext cx="21638" cy="2527281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862718578"/>
              </p:ext>
            </p:extLst>
          </p:nvPr>
        </p:nvGraphicFramePr>
        <p:xfrm>
          <a:off x="6070720" y="42059"/>
          <a:ext cx="3082389" cy="233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0889" y1="14667" x2="34667" y2="19111"/>
                        <a14:foregroundMark x1="38222" y1="14667" x2="44000" y2="13778"/>
                        <a14:foregroundMark x1="45333" y1="13778" x2="48000" y2="14667"/>
                        <a14:foregroundMark x1="48444" y1="16000" x2="50222" y2="17333"/>
                        <a14:foregroundMark x1="51111" y1="17333" x2="51556" y2="20889"/>
                        <a14:foregroundMark x1="51556" y1="20889" x2="52444" y2="24444"/>
                        <a14:foregroundMark x1="52000" y1="24444" x2="51556" y2="26667"/>
                        <a14:foregroundMark x1="51556" y1="26667" x2="48889" y2="27556"/>
                        <a14:foregroundMark x1="44889" y1="74667" x2="30667" y2="73333"/>
                        <a14:foregroundMark x1="57333" y1="59556" x2="69778" y2="60000"/>
                        <a14:foregroundMark x1="89333" y1="59556" x2="75556" y2="60000"/>
                        <a14:foregroundMark x1="16000" y1="81778" x2="80889" y2="82222"/>
                        <a14:foregroundMark x1="18222" y1="80889" x2="82222" y2="80000"/>
                        <a14:foregroundMark x1="25333" y1="88000" x2="73778" y2="8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9152" y="4672500"/>
            <a:ext cx="468000" cy="468000"/>
          </a:xfrm>
          <a:prstGeom prst="rect">
            <a:avLst/>
          </a:prstGeom>
        </p:spPr>
      </p:pic>
      <p:pic>
        <p:nvPicPr>
          <p:cNvPr id="11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-1046" b="40224"/>
          <a:stretch/>
        </p:blipFill>
        <p:spPr bwMode="auto">
          <a:xfrm>
            <a:off x="951498" y="4723073"/>
            <a:ext cx="235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1" t="58115" b="-1"/>
          <a:stretch/>
        </p:blipFill>
        <p:spPr bwMode="auto">
          <a:xfrm>
            <a:off x="3663277" y="4690500"/>
            <a:ext cx="469209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" r="73640" b="-3041"/>
          <a:stretch/>
        </p:blipFill>
        <p:spPr bwMode="auto">
          <a:xfrm>
            <a:off x="0" y="4723073"/>
            <a:ext cx="48448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0"/>
          <a:srcRect l="65958" t="44170" r="15008" b="19791"/>
          <a:stretch/>
        </p:blipFill>
        <p:spPr>
          <a:xfrm>
            <a:off x="390525" y="390697"/>
            <a:ext cx="1837572" cy="192073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7771" y="464312"/>
            <a:ext cx="1038247" cy="9003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7771" y="1425582"/>
            <a:ext cx="998390" cy="998390"/>
          </a:xfrm>
          <a:prstGeom prst="rect">
            <a:avLst/>
          </a:prstGeom>
        </p:spPr>
      </p:pic>
      <p:cxnSp>
        <p:nvCxnSpPr>
          <p:cNvPr id="19" name="13 Conector recto">
            <a:extLst>
              <a:ext uri="{FF2B5EF4-FFF2-40B4-BE49-F238E27FC236}">
                <a16:creationId xmlns:a16="http://schemas.microsoft.com/office/drawing/2014/main" id="{5AD495B2-1B3F-410B-9B5A-B4BA35AE9DD4}"/>
              </a:ext>
            </a:extLst>
          </p:cNvPr>
          <p:cNvCxnSpPr/>
          <p:nvPr/>
        </p:nvCxnSpPr>
        <p:spPr>
          <a:xfrm flipH="1">
            <a:off x="215792" y="2527281"/>
            <a:ext cx="8501042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/>
          <p:cNvSpPr txBox="1">
            <a:spLocks/>
          </p:cNvSpPr>
          <p:nvPr/>
        </p:nvSpPr>
        <p:spPr>
          <a:xfrm>
            <a:off x="25524" y="4242141"/>
            <a:ext cx="1536808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Hipótesis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62995" y="4109986"/>
            <a:ext cx="7391399" cy="5429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elaboración de los costos </a:t>
            </a:r>
            <a:r>
              <a:rPr lang="es-ES" sz="12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permitirán una mejor toma de decisiones en la planificación estratégica tanto a nivel institucional como departamental.</a:t>
            </a:r>
            <a:endParaRPr lang="en-US" sz="12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96743" y="2986303"/>
            <a:ext cx="149217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Objetivos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1414967614"/>
              </p:ext>
            </p:extLst>
          </p:nvPr>
        </p:nvGraphicFramePr>
        <p:xfrm>
          <a:off x="1733550" y="2560688"/>
          <a:ext cx="7391399" cy="1339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0804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244" y="646247"/>
            <a:ext cx="6110100" cy="230801"/>
          </a:xfrm>
        </p:spPr>
        <p:txBody>
          <a:bodyPr/>
          <a:lstStyle/>
          <a:p>
            <a:r>
              <a:rPr lang="es-EC" sz="2800" dirty="0" smtClean="0">
                <a:solidFill>
                  <a:schemeClr val="tx1"/>
                </a:solidFill>
              </a:rPr>
              <a:t>Marco Legal 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6" name="Google Shape;70;p14"/>
          <p:cNvSpPr txBox="1">
            <a:spLocks/>
          </p:cNvSpPr>
          <p:nvPr/>
        </p:nvSpPr>
        <p:spPr>
          <a:xfrm>
            <a:off x="3541451" y="1318849"/>
            <a:ext cx="2704037" cy="34598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Art. 80.-</a:t>
            </a:r>
            <a:r>
              <a:rPr lang="es-EC" dirty="0"/>
              <a:t>Gratuidad de la educación superior pública hasta el tercer </a:t>
            </a:r>
            <a:r>
              <a:rPr lang="es-EC" dirty="0" smtClean="0"/>
              <a:t>nivel. </a:t>
            </a:r>
          </a:p>
          <a:p>
            <a:endParaRPr lang="es-EC" dirty="0"/>
          </a:p>
          <a:p>
            <a:r>
              <a:rPr lang="es-EC" dirty="0"/>
              <a:t>g) Para garantizar un adecuado y permanente financiamiento del sistema de Educación Superior y gratuidad, la secretaria Nacional de Educación Superior, Ciencia, Tecnología e Innovación desarrollará un estudio de costos por carrera/programa académico por estudiante el cual será actualizado periódicamente</a:t>
            </a:r>
            <a:r>
              <a:rPr lang="es-EC" dirty="0" smtClean="0"/>
              <a:t>. (LOES,2018) </a:t>
            </a:r>
            <a:endParaRPr lang="en-US" dirty="0" smtClean="0"/>
          </a:p>
        </p:txBody>
      </p:sp>
      <p:sp>
        <p:nvSpPr>
          <p:cNvPr id="8" name="Google Shape;70;p14"/>
          <p:cNvSpPr txBox="1">
            <a:spLocks/>
          </p:cNvSpPr>
          <p:nvPr/>
        </p:nvSpPr>
        <p:spPr>
          <a:xfrm>
            <a:off x="6367314" y="1332774"/>
            <a:ext cx="2694923" cy="34598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b="1" dirty="0" smtClean="0"/>
          </a:p>
          <a:p>
            <a:r>
              <a:rPr lang="es-EC" dirty="0"/>
              <a:t>En la disposición general quinta </a:t>
            </a:r>
          </a:p>
          <a:p>
            <a:endParaRPr lang="es-EC" dirty="0" smtClean="0"/>
          </a:p>
          <a:p>
            <a:r>
              <a:rPr lang="es-EC" dirty="0"/>
              <a:t>Las universidades y escuelas politécnicas elaborarán planes operativos y planes estratégicos de desarrollo institucional concebidos a mediano y largo plazo, según sus propias orientaciones. </a:t>
            </a:r>
            <a:r>
              <a:rPr lang="es-EC" dirty="0" smtClean="0"/>
              <a:t>(</a:t>
            </a:r>
            <a:r>
              <a:rPr lang="es-EC" dirty="0"/>
              <a:t>LOES,2018)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-1046" b="40224"/>
          <a:stretch/>
        </p:blipFill>
        <p:spPr bwMode="auto">
          <a:xfrm>
            <a:off x="951498" y="4723073"/>
            <a:ext cx="235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1" t="58115" b="-1"/>
          <a:stretch/>
        </p:blipFill>
        <p:spPr bwMode="auto">
          <a:xfrm>
            <a:off x="3663277" y="4690500"/>
            <a:ext cx="469209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" r="73640" b="-3041"/>
          <a:stretch/>
        </p:blipFill>
        <p:spPr bwMode="auto">
          <a:xfrm>
            <a:off x="0" y="4723073"/>
            <a:ext cx="48448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889" y1="14667" x2="34667" y2="19111"/>
                        <a14:foregroundMark x1="38222" y1="14667" x2="44000" y2="13778"/>
                        <a14:foregroundMark x1="45333" y1="13778" x2="48000" y2="14667"/>
                        <a14:foregroundMark x1="48444" y1="16000" x2="50222" y2="17333"/>
                        <a14:foregroundMark x1="51111" y1="17333" x2="51556" y2="20889"/>
                        <a14:foregroundMark x1="51556" y1="20889" x2="52444" y2="24444"/>
                        <a14:foregroundMark x1="52000" y1="24444" x2="51556" y2="26667"/>
                        <a14:foregroundMark x1="51556" y1="26667" x2="48889" y2="27556"/>
                        <a14:foregroundMark x1="44889" y1="74667" x2="30667" y2="73333"/>
                        <a14:foregroundMark x1="57333" y1="59556" x2="69778" y2="60000"/>
                        <a14:foregroundMark x1="89333" y1="59556" x2="75556" y2="60000"/>
                        <a14:foregroundMark x1="16000" y1="81778" x2="80889" y2="82222"/>
                        <a14:foregroundMark x1="18222" y1="80889" x2="82222" y2="80000"/>
                        <a14:foregroundMark x1="25333" y1="88000" x2="73778" y2="8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9152" y="4693500"/>
            <a:ext cx="468000" cy="46800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99755788"/>
              </p:ext>
            </p:extLst>
          </p:nvPr>
        </p:nvGraphicFramePr>
        <p:xfrm>
          <a:off x="112041" y="843294"/>
          <a:ext cx="3317369" cy="394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Google Shape;70;p14"/>
          <p:cNvSpPr txBox="1">
            <a:spLocks/>
          </p:cNvSpPr>
          <p:nvPr/>
        </p:nvSpPr>
        <p:spPr>
          <a:xfrm>
            <a:off x="3541451" y="751337"/>
            <a:ext cx="5520785" cy="3294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200" b="1" dirty="0" smtClean="0"/>
              <a:t>Ley Orgánica de Educación Superior </a:t>
            </a:r>
          </a:p>
          <a:p>
            <a:endParaRPr lang="en-US" sz="1200" b="1" dirty="0" smtClean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12041" y="106957"/>
            <a:ext cx="6110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 Referencial</a:t>
            </a:r>
            <a:endPara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959" y="2598479"/>
            <a:ext cx="6110100" cy="3963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Estado del Arte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Google Shape;70;p14"/>
          <p:cNvSpPr txBox="1">
            <a:spLocks/>
          </p:cNvSpPr>
          <p:nvPr/>
        </p:nvSpPr>
        <p:spPr>
          <a:xfrm>
            <a:off x="721381" y="2994779"/>
            <a:ext cx="3065441" cy="9437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dirty="0"/>
              <a:t>La evaluación económica de una carrera de pregrado puede diferir una de </a:t>
            </a:r>
            <a:r>
              <a:rPr lang="es-EC" dirty="0" smtClean="0"/>
              <a:t>otra (</a:t>
            </a:r>
            <a:r>
              <a:rPr lang="es-EC" dirty="0" err="1" smtClean="0"/>
              <a:t>Améstica</a:t>
            </a:r>
            <a:r>
              <a:rPr lang="es-EC" dirty="0"/>
              <a:t>, </a:t>
            </a:r>
            <a:r>
              <a:rPr lang="es-EC" dirty="0" err="1"/>
              <a:t>Llinas</a:t>
            </a:r>
            <a:r>
              <a:rPr lang="es-EC" dirty="0"/>
              <a:t>, &amp; Oriol, 2017</a:t>
            </a:r>
            <a:r>
              <a:rPr lang="es-EC" dirty="0" smtClean="0"/>
              <a:t>).</a:t>
            </a:r>
            <a:endParaRPr lang="en-US" b="1" dirty="0" smtClean="0"/>
          </a:p>
        </p:txBody>
      </p:sp>
      <p:sp>
        <p:nvSpPr>
          <p:cNvPr id="15" name="Google Shape;70;p14"/>
          <p:cNvSpPr txBox="1">
            <a:spLocks/>
          </p:cNvSpPr>
          <p:nvPr/>
        </p:nvSpPr>
        <p:spPr>
          <a:xfrm>
            <a:off x="4419453" y="2994779"/>
            <a:ext cx="3179741" cy="9400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dirty="0"/>
              <a:t>Para una adecuada gestión económica de las universidades es necesario conocer sus </a:t>
            </a:r>
            <a:r>
              <a:rPr lang="es-EC" dirty="0" smtClean="0"/>
              <a:t>costos </a:t>
            </a:r>
            <a:r>
              <a:rPr lang="es-EC" dirty="0"/>
              <a:t>(Rivas, </a:t>
            </a:r>
            <a:r>
              <a:rPr lang="es-EC" dirty="0" err="1"/>
              <a:t>Audet</a:t>
            </a:r>
            <a:r>
              <a:rPr lang="es-EC" dirty="0"/>
              <a:t>, &amp; </a:t>
            </a:r>
            <a:r>
              <a:rPr lang="es-EC" dirty="0" err="1"/>
              <a:t>Escardíbul</a:t>
            </a:r>
            <a:r>
              <a:rPr lang="es-EC" dirty="0"/>
              <a:t>, 2017</a:t>
            </a:r>
            <a:r>
              <a:rPr lang="es-EC" dirty="0" smtClean="0"/>
              <a:t>). </a:t>
            </a:r>
            <a:endParaRPr lang="en-US" b="1" dirty="0" smtClean="0"/>
          </a:p>
        </p:txBody>
      </p:sp>
      <p:pic>
        <p:nvPicPr>
          <p:cNvPr id="8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-1046" b="40224"/>
          <a:stretch/>
        </p:blipFill>
        <p:spPr bwMode="auto">
          <a:xfrm>
            <a:off x="951498" y="4723073"/>
            <a:ext cx="235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1" t="58115" b="-1"/>
          <a:stretch/>
        </p:blipFill>
        <p:spPr bwMode="auto">
          <a:xfrm>
            <a:off x="3663277" y="4690500"/>
            <a:ext cx="469209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" r="73640" b="-3041"/>
          <a:stretch/>
        </p:blipFill>
        <p:spPr bwMode="auto">
          <a:xfrm>
            <a:off x="0" y="4723073"/>
            <a:ext cx="48448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889" y1="14667" x2="34667" y2="19111"/>
                        <a14:foregroundMark x1="38222" y1="14667" x2="44000" y2="13778"/>
                        <a14:foregroundMark x1="45333" y1="13778" x2="48000" y2="14667"/>
                        <a14:foregroundMark x1="48444" y1="16000" x2="50222" y2="17333"/>
                        <a14:foregroundMark x1="51111" y1="17333" x2="51556" y2="20889"/>
                        <a14:foregroundMark x1="51556" y1="20889" x2="52444" y2="24444"/>
                        <a14:foregroundMark x1="52000" y1="24444" x2="51556" y2="26667"/>
                        <a14:foregroundMark x1="51556" y1="26667" x2="48889" y2="27556"/>
                        <a14:foregroundMark x1="44889" y1="74667" x2="30667" y2="73333"/>
                        <a14:foregroundMark x1="57333" y1="59556" x2="69778" y2="60000"/>
                        <a14:foregroundMark x1="89333" y1="59556" x2="75556" y2="60000"/>
                        <a14:foregroundMark x1="16000" y1="81778" x2="80889" y2="82222"/>
                        <a14:foregroundMark x1="18222" y1="80889" x2="82222" y2="80000"/>
                        <a14:foregroundMark x1="25333" y1="88000" x2="73778" y2="8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9152" y="4693500"/>
            <a:ext cx="468000" cy="468000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399429" y="323622"/>
            <a:ext cx="6110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Marco Teórico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Google Shape;70;p14"/>
          <p:cNvSpPr txBox="1">
            <a:spLocks/>
          </p:cNvSpPr>
          <p:nvPr/>
        </p:nvSpPr>
        <p:spPr>
          <a:xfrm>
            <a:off x="721381" y="870185"/>
            <a:ext cx="6833057" cy="13400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b="1" dirty="0" smtClean="0"/>
              <a:t>Teoría de la complejidad</a:t>
            </a:r>
          </a:p>
          <a:p>
            <a:r>
              <a:rPr lang="es-ES" dirty="0"/>
              <a:t>Para García (2006) dada la complejidad de la realidad la única manera de estudiar un sistema complejo es a partir de la interdisciplinariedad, ya que se considera a este como un todo organizado, formada por elementos heterogéneos que actúan de determinada manera debido a la interacción de los mismos y por tanto no pueden ser estudiados de manera aislada (págs. 21,32).</a:t>
            </a:r>
            <a:endParaRPr lang="en-US" dirty="0"/>
          </a:p>
          <a:p>
            <a:endParaRPr lang="es-ES" b="1" dirty="0" smtClean="0"/>
          </a:p>
          <a:p>
            <a:endParaRPr lang="es-E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419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889" y1="14667" x2="34667" y2="19111"/>
                        <a14:foregroundMark x1="38222" y1="14667" x2="44000" y2="13778"/>
                        <a14:foregroundMark x1="45333" y1="13778" x2="48000" y2="14667"/>
                        <a14:foregroundMark x1="48444" y1="16000" x2="50222" y2="17333"/>
                        <a14:foregroundMark x1="51111" y1="17333" x2="51556" y2="20889"/>
                        <a14:foregroundMark x1="51556" y1="20889" x2="52444" y2="24444"/>
                        <a14:foregroundMark x1="52000" y1="24444" x2="51556" y2="26667"/>
                        <a14:foregroundMark x1="51556" y1="26667" x2="48889" y2="27556"/>
                        <a14:foregroundMark x1="44889" y1="74667" x2="30667" y2="73333"/>
                        <a14:foregroundMark x1="57333" y1="59556" x2="69778" y2="60000"/>
                        <a14:foregroundMark x1="89333" y1="59556" x2="75556" y2="60000"/>
                        <a14:foregroundMark x1="16000" y1="81778" x2="80889" y2="82222"/>
                        <a14:foregroundMark x1="18222" y1="80889" x2="82222" y2="80000"/>
                        <a14:foregroundMark x1="25333" y1="88000" x2="73778" y2="8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7191" y="4667876"/>
            <a:ext cx="468000" cy="468000"/>
          </a:xfrm>
          <a:prstGeom prst="rect">
            <a:avLst/>
          </a:prstGeom>
        </p:spPr>
      </p:pic>
      <p:pic>
        <p:nvPicPr>
          <p:cNvPr id="6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-1046" b="40224"/>
          <a:stretch/>
        </p:blipFill>
        <p:spPr bwMode="auto">
          <a:xfrm>
            <a:off x="939537" y="4718449"/>
            <a:ext cx="235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1" t="58115" b="-1"/>
          <a:stretch/>
        </p:blipFill>
        <p:spPr bwMode="auto">
          <a:xfrm>
            <a:off x="3651316" y="4685876"/>
            <a:ext cx="469209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" r="73640" b="-3041"/>
          <a:stretch/>
        </p:blipFill>
        <p:spPr bwMode="auto">
          <a:xfrm>
            <a:off x="-11961" y="4718449"/>
            <a:ext cx="48448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30283" y="101396"/>
            <a:ext cx="4368787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Marco Conceptual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527" y="0"/>
            <a:ext cx="7870883" cy="5117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786" y="415085"/>
            <a:ext cx="6110100" cy="3963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Metodología</a:t>
            </a:r>
            <a:r>
              <a:rPr lang="es-EC" dirty="0" smtClean="0"/>
              <a:t> 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580572" y="1535670"/>
          <a:ext cx="3693885" cy="327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oogle Shape;70;p14"/>
          <p:cNvSpPr txBox="1">
            <a:spLocks/>
          </p:cNvSpPr>
          <p:nvPr/>
        </p:nvSpPr>
        <p:spPr>
          <a:xfrm>
            <a:off x="5101907" y="1124941"/>
            <a:ext cx="3576827" cy="329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 err="1" smtClean="0"/>
              <a:t>Enfoque</a:t>
            </a:r>
            <a:r>
              <a:rPr lang="en-US" b="1" dirty="0" smtClean="0"/>
              <a:t> de </a:t>
            </a:r>
            <a:r>
              <a:rPr lang="en-US" b="1" dirty="0" err="1" smtClean="0"/>
              <a:t>estudio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</p:txBody>
      </p:sp>
      <p:sp>
        <p:nvSpPr>
          <p:cNvPr id="6" name="Google Shape;70;p14"/>
          <p:cNvSpPr txBox="1">
            <a:spLocks/>
          </p:cNvSpPr>
          <p:nvPr/>
        </p:nvSpPr>
        <p:spPr>
          <a:xfrm>
            <a:off x="654516" y="1124941"/>
            <a:ext cx="3579369" cy="329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 err="1" smtClean="0"/>
              <a:t>Metodología</a:t>
            </a:r>
            <a:r>
              <a:rPr lang="en-US" b="1" dirty="0" smtClean="0"/>
              <a:t> de la </a:t>
            </a:r>
            <a:r>
              <a:rPr lang="en-US" b="1" dirty="0" err="1" smtClean="0"/>
              <a:t>investigación</a:t>
            </a:r>
            <a:endParaRPr lang="en-US" b="1" dirty="0" smtClean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70596968"/>
              </p:ext>
            </p:extLst>
          </p:nvPr>
        </p:nvGraphicFramePr>
        <p:xfrm>
          <a:off x="5071951" y="1360523"/>
          <a:ext cx="3637201" cy="187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13 Conector recto">
            <a:extLst>
              <a:ext uri="{FF2B5EF4-FFF2-40B4-BE49-F238E27FC236}">
                <a16:creationId xmlns:a16="http://schemas.microsoft.com/office/drawing/2014/main" id="{5AD495B2-1B3F-410B-9B5A-B4BA35AE9DD4}"/>
              </a:ext>
            </a:extLst>
          </p:cNvPr>
          <p:cNvCxnSpPr/>
          <p:nvPr/>
        </p:nvCxnSpPr>
        <p:spPr>
          <a:xfrm>
            <a:off x="4651829" y="1008826"/>
            <a:ext cx="7257" cy="351963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-1046" b="40224"/>
          <a:stretch/>
        </p:blipFill>
        <p:spPr bwMode="auto">
          <a:xfrm>
            <a:off x="951498" y="4723073"/>
            <a:ext cx="235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1" t="58115" b="-1"/>
          <a:stretch/>
        </p:blipFill>
        <p:spPr bwMode="auto">
          <a:xfrm>
            <a:off x="3663277" y="4690500"/>
            <a:ext cx="469209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" r="73640" b="-3041"/>
          <a:stretch/>
        </p:blipFill>
        <p:spPr bwMode="auto">
          <a:xfrm>
            <a:off x="0" y="4723073"/>
            <a:ext cx="48448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709152" y="4693500"/>
            <a:ext cx="468000" cy="468000"/>
          </a:xfrm>
          <a:prstGeom prst="rect">
            <a:avLst/>
          </a:prstGeom>
        </p:spPr>
      </p:pic>
      <p:pic>
        <p:nvPicPr>
          <p:cNvPr id="2050" name="Picture 2" descr="Observación indirecta: características, ventajas, desventajas, ejempl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07" y="3776018"/>
            <a:ext cx="1193289" cy="11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3048" y="3685685"/>
            <a:ext cx="1112965" cy="6786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94704" y="4162597"/>
            <a:ext cx="1248448" cy="729629"/>
          </a:xfrm>
          <a:prstGeom prst="rect">
            <a:avLst/>
          </a:prstGeom>
        </p:spPr>
      </p:pic>
      <p:sp>
        <p:nvSpPr>
          <p:cNvPr id="17" name="Google Shape;70;p14"/>
          <p:cNvSpPr txBox="1">
            <a:spLocks/>
          </p:cNvSpPr>
          <p:nvPr/>
        </p:nvSpPr>
        <p:spPr>
          <a:xfrm>
            <a:off x="5077030" y="3030104"/>
            <a:ext cx="3576827" cy="329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err="1" smtClean="0"/>
              <a:t>Técnicas</a:t>
            </a:r>
            <a:r>
              <a:rPr lang="en-US" b="1" dirty="0" smtClean="0"/>
              <a:t> e </a:t>
            </a:r>
            <a:r>
              <a:rPr lang="en-US" b="1" dirty="0" err="1" smtClean="0"/>
              <a:t>intrumentos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7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8;p18"/>
          <p:cNvSpPr txBox="1">
            <a:spLocks/>
          </p:cNvSpPr>
          <p:nvPr/>
        </p:nvSpPr>
        <p:spPr>
          <a:xfrm>
            <a:off x="177421" y="150125"/>
            <a:ext cx="3178788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de </a:t>
            </a:r>
            <a:r>
              <a:rPr lang="es-ES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endParaRPr lang="es-ES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358;p38"/>
          <p:cNvSpPr/>
          <p:nvPr/>
        </p:nvSpPr>
        <p:spPr>
          <a:xfrm>
            <a:off x="8021767" y="36264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69;p38"/>
          <p:cNvSpPr/>
          <p:nvPr/>
        </p:nvSpPr>
        <p:spPr>
          <a:xfrm>
            <a:off x="1279107" y="1720199"/>
            <a:ext cx="397258" cy="248276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70;p38"/>
          <p:cNvSpPr/>
          <p:nvPr/>
        </p:nvSpPr>
        <p:spPr>
          <a:xfrm>
            <a:off x="8092220" y="1460365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71;p38"/>
          <p:cNvSpPr/>
          <p:nvPr/>
        </p:nvSpPr>
        <p:spPr>
          <a:xfrm>
            <a:off x="675682" y="3173201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889" y1="14667" x2="34667" y2="19111"/>
                        <a14:foregroundMark x1="38222" y1="14667" x2="44000" y2="13778"/>
                        <a14:foregroundMark x1="45333" y1="13778" x2="48000" y2="14667"/>
                        <a14:foregroundMark x1="48444" y1="16000" x2="50222" y2="17333"/>
                        <a14:foregroundMark x1="51111" y1="17333" x2="51556" y2="20889"/>
                        <a14:foregroundMark x1="51556" y1="20889" x2="52444" y2="24444"/>
                        <a14:foregroundMark x1="52000" y1="24444" x2="51556" y2="26667"/>
                        <a14:foregroundMark x1="51556" y1="26667" x2="48889" y2="27556"/>
                        <a14:foregroundMark x1="44889" y1="74667" x2="30667" y2="73333"/>
                        <a14:foregroundMark x1="57333" y1="59556" x2="69778" y2="60000"/>
                        <a14:foregroundMark x1="89333" y1="59556" x2="75556" y2="60000"/>
                        <a14:foregroundMark x1="16000" y1="81778" x2="80889" y2="82222"/>
                        <a14:foregroundMark x1="18222" y1="80889" x2="82222" y2="80000"/>
                        <a14:foregroundMark x1="25333" y1="88000" x2="73778" y2="8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2800" y="4660927"/>
            <a:ext cx="468000" cy="468000"/>
          </a:xfrm>
          <a:prstGeom prst="rect">
            <a:avLst/>
          </a:prstGeom>
        </p:spPr>
      </p:pic>
      <p:pic>
        <p:nvPicPr>
          <p:cNvPr id="22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-1046" b="40224"/>
          <a:stretch/>
        </p:blipFill>
        <p:spPr bwMode="auto">
          <a:xfrm>
            <a:off x="965146" y="4711500"/>
            <a:ext cx="235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1" t="58115" b="-1"/>
          <a:stretch/>
        </p:blipFill>
        <p:spPr bwMode="auto">
          <a:xfrm>
            <a:off x="3676925" y="4678927"/>
            <a:ext cx="469209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" r="73640" b="-3041"/>
          <a:stretch/>
        </p:blipFill>
        <p:spPr bwMode="auto">
          <a:xfrm>
            <a:off x="13648" y="4711500"/>
            <a:ext cx="48448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27850101"/>
              </p:ext>
            </p:extLst>
          </p:nvPr>
        </p:nvGraphicFramePr>
        <p:xfrm>
          <a:off x="1525044" y="102349"/>
          <a:ext cx="6095964" cy="493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9" name="Google Shape;442;p39"/>
          <p:cNvGrpSpPr/>
          <p:nvPr/>
        </p:nvGrpSpPr>
        <p:grpSpPr>
          <a:xfrm>
            <a:off x="1334963" y="4214921"/>
            <a:ext cx="446293" cy="446006"/>
            <a:chOff x="8841135" y="2681940"/>
            <a:chExt cx="720990" cy="720527"/>
          </a:xfrm>
        </p:grpSpPr>
        <p:sp>
          <p:nvSpPr>
            <p:cNvPr id="30" name="Google Shape;443;p3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44;p3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45;p3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46;p3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47;p3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48;p3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473;p39"/>
          <p:cNvGrpSpPr/>
          <p:nvPr/>
        </p:nvGrpSpPr>
        <p:grpSpPr>
          <a:xfrm>
            <a:off x="7300919" y="683160"/>
            <a:ext cx="460705" cy="491455"/>
            <a:chOff x="9901824" y="937343"/>
            <a:chExt cx="744273" cy="793950"/>
          </a:xfrm>
        </p:grpSpPr>
        <p:grpSp>
          <p:nvGrpSpPr>
            <p:cNvPr id="37" name="Google Shape;474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4" name="Google Shape;475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76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77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8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79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80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481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82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83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84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485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86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87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88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89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90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1" t="58115" b="-1"/>
          <a:stretch/>
        </p:blipFill>
        <p:spPr bwMode="auto">
          <a:xfrm>
            <a:off x="3663277" y="4690500"/>
            <a:ext cx="469209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-1046" b="40224"/>
          <a:stretch/>
        </p:blipFill>
        <p:spPr bwMode="auto">
          <a:xfrm>
            <a:off x="951498" y="4723073"/>
            <a:ext cx="235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256" y="2346780"/>
            <a:ext cx="2770369" cy="224970"/>
          </a:xfrm>
        </p:spPr>
        <p:txBody>
          <a:bodyPr/>
          <a:lstStyle/>
          <a:p>
            <a:r>
              <a:rPr lang="es-EC" sz="2800" b="1" dirty="0" smtClean="0">
                <a:solidFill>
                  <a:schemeClr val="tx1"/>
                </a:solidFill>
              </a:rPr>
              <a:t>Resultados</a:t>
            </a:r>
            <a:endParaRPr lang="es-EC" sz="28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" r="73640" b="-3041"/>
          <a:stretch/>
        </p:blipFill>
        <p:spPr bwMode="auto">
          <a:xfrm>
            <a:off x="0" y="4723073"/>
            <a:ext cx="48448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889" y1="14667" x2="34667" y2="19111"/>
                        <a14:foregroundMark x1="38222" y1="14667" x2="44000" y2="13778"/>
                        <a14:foregroundMark x1="45333" y1="13778" x2="48000" y2="14667"/>
                        <a14:foregroundMark x1="48444" y1="16000" x2="50222" y2="17333"/>
                        <a14:foregroundMark x1="51111" y1="17333" x2="51556" y2="20889"/>
                        <a14:foregroundMark x1="51556" y1="20889" x2="52444" y2="24444"/>
                        <a14:foregroundMark x1="52000" y1="24444" x2="51556" y2="26667"/>
                        <a14:foregroundMark x1="51556" y1="26667" x2="48889" y2="27556"/>
                        <a14:foregroundMark x1="44889" y1="74667" x2="30667" y2="73333"/>
                        <a14:foregroundMark x1="57333" y1="59556" x2="69778" y2="60000"/>
                        <a14:foregroundMark x1="89333" y1="59556" x2="75556" y2="60000"/>
                        <a14:foregroundMark x1="16000" y1="81778" x2="80889" y2="82222"/>
                        <a14:foregroundMark x1="18222" y1="80889" x2="82222" y2="80000"/>
                        <a14:foregroundMark x1="25333" y1="88000" x2="73778" y2="8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6000" y="4690500"/>
            <a:ext cx="468000" cy="4680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96806"/>
              </p:ext>
            </p:extLst>
          </p:nvPr>
        </p:nvGraphicFramePr>
        <p:xfrm>
          <a:off x="2569769" y="-30480"/>
          <a:ext cx="4440631" cy="5155077"/>
        </p:xfrm>
        <a:graphic>
          <a:graphicData uri="http://schemas.openxmlformats.org/drawingml/2006/table">
            <a:tbl>
              <a:tblPr>
                <a:tableStyleId>{AE04C29D-1B80-4052-A328-7ABE1B742CF6}</a:tableStyleId>
              </a:tblPr>
              <a:tblGrid>
                <a:gridCol w="1941688">
                  <a:extLst>
                    <a:ext uri="{9D8B030D-6E8A-4147-A177-3AD203B41FA5}">
                      <a16:colId xmlns:a16="http://schemas.microsoft.com/office/drawing/2014/main" val="1439331563"/>
                    </a:ext>
                  </a:extLst>
                </a:gridCol>
                <a:gridCol w="713984">
                  <a:extLst>
                    <a:ext uri="{9D8B030D-6E8A-4147-A177-3AD203B41FA5}">
                      <a16:colId xmlns:a16="http://schemas.microsoft.com/office/drawing/2014/main" val="3559307950"/>
                    </a:ext>
                  </a:extLst>
                </a:gridCol>
                <a:gridCol w="879419">
                  <a:extLst>
                    <a:ext uri="{9D8B030D-6E8A-4147-A177-3AD203B41FA5}">
                      <a16:colId xmlns:a16="http://schemas.microsoft.com/office/drawing/2014/main" val="45212161"/>
                    </a:ext>
                  </a:extLst>
                </a:gridCol>
                <a:gridCol w="905540">
                  <a:extLst>
                    <a:ext uri="{9D8B030D-6E8A-4147-A177-3AD203B41FA5}">
                      <a16:colId xmlns:a16="http://schemas.microsoft.com/office/drawing/2014/main" val="1086123058"/>
                    </a:ext>
                  </a:extLst>
                </a:gridCol>
              </a:tblGrid>
              <a:tr h="134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MECATRÓNICA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MECÁNICA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DECEM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069787"/>
                  </a:ext>
                </a:extLst>
              </a:tr>
              <a:tr h="101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Detalle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Parcial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Parcial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Parcial</a:t>
                      </a:r>
                      <a:r>
                        <a:rPr lang="en-US" sz="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77884"/>
                  </a:ext>
                </a:extLst>
              </a:tr>
              <a:tr h="101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COSTOS CORRIENTES 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351884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Costo Directo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614.533,63 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671.863,39 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1.286.397,02 </a:t>
                      </a:r>
                      <a:endParaRPr lang="en-US" sz="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455242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Costos Fijos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579.180,10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623.073,39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1.202.253,49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9848006"/>
                  </a:ext>
                </a:extLst>
              </a:tr>
              <a:tr h="20209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Remuneracion personal docente que pertenece al DECEM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344.345,75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463.459,06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807.804,81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0028031"/>
                  </a:ext>
                </a:extLst>
              </a:tr>
              <a:tr h="20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Remuneracion personal docente de otros departamentos que presta servicios en DECEM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184.973,59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97.997,32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282.970,92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5001158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Remuneración personal tecnico de laboratorio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49.860,76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61.617,00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111.477,76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8967425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Costos Variable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35.353,53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48.790,00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84.143,53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8369521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Servio de Energía Eléctrica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11.254,28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32.875,40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44.129,68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879495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 de Agua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11.772,47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7.774,27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19.546,75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1018246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 de telefonía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62,51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     41,28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    103,80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2194130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 Internet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10.435,48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6.891,36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17.326,84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6444542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Suministros de Oficina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1.699,34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1.122,20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2.821,54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70199928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 Didactico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129,45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     85,48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    214,93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8300980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Costos Indirectos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439.656,71 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290.339,34 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729.996,05 </a:t>
                      </a:r>
                      <a:endParaRPr lang="en-US" sz="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837130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Específico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28.726,34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18.970,22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47.696,56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8565879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Remuneración servicios varios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8.226,99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5.432,92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13.659,91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3871793"/>
                  </a:ext>
                </a:extLst>
              </a:tr>
              <a:tr h="20209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Remuneración personal administrativo que pertenece al DECEM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20.499,34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13.537,30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34.036,65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0486904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410.930,37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271.369,11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682.299,49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0562991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Costo indirecto administrativo ESPE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410.930,37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271.369,11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682.299,49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9830449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Otros costos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237.397,83 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165.985,53 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403.383,36 </a:t>
                      </a:r>
                      <a:endParaRPr lang="en-US" sz="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162889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Depreciación Activos Fijos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237.397,83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165.985,53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403.383,36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7970027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Depreciación Equipos, sistemas y paquetes informáticos 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17.455,83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12.146,20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29.602,02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3914141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Depreciación Herramientas y accesorios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1.315,22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2.137,38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3.452,60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6568862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Depreciación Maquinaria y Equipo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73.723,28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55.070,18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128.793,46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8257335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Depreciación Mobiliario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16.186,89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11.630,23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27.817,12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8785605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Deprecición área edificada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62.770,18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41.452,01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104.222,19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3036035"/>
                  </a:ext>
                </a:extLst>
              </a:tr>
              <a:tr h="202099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Mantenimiento Equipos sistemas y paquetes informáticos 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830,66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  548,55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1.379,21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96702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Mantenimiento mobiliario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1.282,73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  847,09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 2.129,82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3629635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Mantenimiento Maquinaria y Equipo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12.116,97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8.001,77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20.118,74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3104306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Mantenimiento area edificada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45.602,18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30.114,65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75.716,83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1407854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Mantenimiento area verde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6.113,90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4.037,48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10.151,38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4117348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Costo total neto del servicio (semestral)</a:t>
                      </a:r>
                      <a:endParaRPr lang="es-E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1.291.588,18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1.128.188,26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2.419.776,44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9259423"/>
                  </a:ext>
                </a:extLst>
              </a:tr>
              <a:tr h="10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Numero de estudiantes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58901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Costo semestral por estudiante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2.030,80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2.686,16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2.291,45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3184985"/>
                  </a:ext>
                </a:extLst>
              </a:tr>
              <a:tr h="1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Costo por hora estudiante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 2,12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5315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1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110100" cy="396300"/>
          </a:xfrm>
        </p:spPr>
        <p:txBody>
          <a:bodyPr/>
          <a:lstStyle/>
          <a:p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889" y1="14667" x2="34667" y2="19111"/>
                        <a14:foregroundMark x1="38222" y1="14667" x2="44000" y2="13778"/>
                        <a14:foregroundMark x1="45333" y1="13778" x2="48000" y2="14667"/>
                        <a14:foregroundMark x1="48444" y1="16000" x2="50222" y2="17333"/>
                        <a14:foregroundMark x1="51111" y1="17333" x2="51556" y2="20889"/>
                        <a14:foregroundMark x1="51556" y1="20889" x2="52444" y2="24444"/>
                        <a14:foregroundMark x1="52000" y1="24444" x2="51556" y2="26667"/>
                        <a14:foregroundMark x1="51556" y1="26667" x2="48889" y2="27556"/>
                        <a14:foregroundMark x1="44889" y1="74667" x2="30667" y2="73333"/>
                        <a14:foregroundMark x1="57333" y1="59556" x2="69778" y2="60000"/>
                        <a14:foregroundMark x1="89333" y1="59556" x2="75556" y2="60000"/>
                        <a14:foregroundMark x1="16000" y1="81778" x2="80889" y2="82222"/>
                        <a14:foregroundMark x1="18222" y1="80889" x2="82222" y2="80000"/>
                        <a14:foregroundMark x1="25333" y1="88000" x2="73778" y2="8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9152" y="4693500"/>
            <a:ext cx="468000" cy="468000"/>
          </a:xfrm>
          <a:prstGeom prst="rect">
            <a:avLst/>
          </a:prstGeom>
        </p:spPr>
      </p:pic>
      <p:pic>
        <p:nvPicPr>
          <p:cNvPr id="5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-1046" b="40224"/>
          <a:stretch/>
        </p:blipFill>
        <p:spPr bwMode="auto">
          <a:xfrm>
            <a:off x="951498" y="4744073"/>
            <a:ext cx="235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1" t="58115" b="-1"/>
          <a:stretch/>
        </p:blipFill>
        <p:spPr bwMode="auto">
          <a:xfrm>
            <a:off x="3663277" y="4711500"/>
            <a:ext cx="469209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SPE | Universidad de las Fuerzas Armadas | Sangolquí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" r="73640" b="-3041"/>
          <a:stretch/>
        </p:blipFill>
        <p:spPr bwMode="auto">
          <a:xfrm>
            <a:off x="0" y="4744073"/>
            <a:ext cx="48448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24858782"/>
              </p:ext>
            </p:extLst>
          </p:nvPr>
        </p:nvGraphicFramePr>
        <p:xfrm>
          <a:off x="-49160" y="137652"/>
          <a:ext cx="9215922" cy="512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281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Carnival base template">
  <a:themeElements>
    <a:clrScheme name="Custom 347">
      <a:dk1>
        <a:srgbClr val="322B3A"/>
      </a:dk1>
      <a:lt1>
        <a:srgbClr val="FFFFFF"/>
      </a:lt1>
      <a:dk2>
        <a:srgbClr val="B6B4BE"/>
      </a:dk2>
      <a:lt2>
        <a:srgbClr val="F1ECEE"/>
      </a:lt2>
      <a:accent1>
        <a:srgbClr val="ECA3BD"/>
      </a:accent1>
      <a:accent2>
        <a:srgbClr val="B9A9E9"/>
      </a:accent2>
      <a:accent3>
        <a:srgbClr val="A1CAF3"/>
      </a:accent3>
      <a:accent4>
        <a:srgbClr val="A9E9D5"/>
      </a:accent4>
      <a:accent5>
        <a:srgbClr val="C3E299"/>
      </a:accent5>
      <a:accent6>
        <a:srgbClr val="F7DDAD"/>
      </a:accent6>
      <a:hlink>
        <a:srgbClr val="554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1334</Words>
  <Application>Microsoft Office PowerPoint</Application>
  <PresentationFormat>Presentación en pantalla (16:9)</PresentationFormat>
  <Paragraphs>233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Calibri</vt:lpstr>
      <vt:lpstr>Satisfy</vt:lpstr>
      <vt:lpstr>Raleway Thin</vt:lpstr>
      <vt:lpstr>Arial</vt:lpstr>
      <vt:lpstr>SlidesCarnival base template</vt:lpstr>
      <vt:lpstr> Elaboración de costos de las carreras del Departamento de Ciencias de la Energía y Mecánica de la Universidad de las Fuerzas Armadas ESPE   Acosta Galarza Erika Dayana y Llerena Reina Karen Andrea   Departamento de Ciencias Económicas Administrativas y del Comercio   Carrera de Finanzas y Auditoría  Trabajo de titulación, previo a la obtención del título de Licenciada en Finanzas Contadora Pública Auditora   Econ. Rosa López Mayorga 01/04/2021   </vt:lpstr>
      <vt:lpstr>Planteamiento del Problema </vt:lpstr>
      <vt:lpstr>Marco Legal </vt:lpstr>
      <vt:lpstr>Estado del Arte</vt:lpstr>
      <vt:lpstr>Presentación de PowerPoint</vt:lpstr>
      <vt:lpstr>Metodología </vt:lpstr>
      <vt:lpstr>Presentación de PowerPoint</vt:lpstr>
      <vt:lpstr>Resultados</vt:lpstr>
      <vt:lpstr>CONCLUSIONES</vt:lpstr>
      <vt:lpstr>RECOMENDACIONES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Elaboración de costos de las carreras del Departamento de Ciencias de la Energía y Mecánica de la Universidad de las Fuerzas Armadas ESPE   Acosta Galarza Erika Dayana y Llerena Reina Karen Andrea   Departamento de Ciencias Económicas Administrativas y de Comercio   Carrera de Ingeniería en Finanzas y Auditoría  Trabajo de titulación, previo a la obtención del título de Licenciada en Finanzas y Auditoría   Econ. Rosa López Mayorga 07/03/2020   </dc:title>
  <cp:lastModifiedBy>Karen Llerena</cp:lastModifiedBy>
  <cp:revision>134</cp:revision>
  <dcterms:modified xsi:type="dcterms:W3CDTF">2021-04-09T17:53:19Z</dcterms:modified>
</cp:coreProperties>
</file>