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0"/>
  </p:notesMasterIdLst>
  <p:sldIdLst>
    <p:sldId id="256" r:id="rId2"/>
    <p:sldId id="267" r:id="rId3"/>
    <p:sldId id="287" r:id="rId4"/>
    <p:sldId id="320" r:id="rId5"/>
    <p:sldId id="321" r:id="rId6"/>
    <p:sldId id="322" r:id="rId7"/>
    <p:sldId id="258" r:id="rId8"/>
    <p:sldId id="271" r:id="rId9"/>
    <p:sldId id="318" r:id="rId10"/>
    <p:sldId id="317" r:id="rId11"/>
    <p:sldId id="327" r:id="rId12"/>
    <p:sldId id="312" r:id="rId13"/>
    <p:sldId id="328" r:id="rId14"/>
    <p:sldId id="273" r:id="rId15"/>
    <p:sldId id="323" r:id="rId16"/>
    <p:sldId id="289" r:id="rId17"/>
    <p:sldId id="329" r:id="rId18"/>
    <p:sldId id="291" r:id="rId19"/>
    <p:sldId id="330" r:id="rId20"/>
    <p:sldId id="324" r:id="rId21"/>
    <p:sldId id="325" r:id="rId22"/>
    <p:sldId id="331" r:id="rId23"/>
    <p:sldId id="326" r:id="rId24"/>
    <p:sldId id="264" r:id="rId25"/>
    <p:sldId id="311" r:id="rId26"/>
    <p:sldId id="309" r:id="rId27"/>
    <p:sldId id="332" r:id="rId28"/>
    <p:sldId id="266" r:id="rId29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4A465E8-7084-48EC-BD61-B26E1E88D8AF}">
          <p14:sldIdLst>
            <p14:sldId id="256"/>
            <p14:sldId id="267"/>
            <p14:sldId id="287"/>
            <p14:sldId id="320"/>
            <p14:sldId id="321"/>
            <p14:sldId id="322"/>
            <p14:sldId id="258"/>
            <p14:sldId id="271"/>
            <p14:sldId id="318"/>
            <p14:sldId id="317"/>
            <p14:sldId id="327"/>
            <p14:sldId id="312"/>
            <p14:sldId id="328"/>
            <p14:sldId id="273"/>
            <p14:sldId id="323"/>
            <p14:sldId id="289"/>
            <p14:sldId id="329"/>
            <p14:sldId id="291"/>
            <p14:sldId id="330"/>
            <p14:sldId id="324"/>
            <p14:sldId id="325"/>
            <p14:sldId id="331"/>
            <p14:sldId id="326"/>
            <p14:sldId id="264"/>
            <p14:sldId id="311"/>
            <p14:sldId id="309"/>
            <p14:sldId id="33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Arcentales" initials="NA" lastIdx="1" clrIdx="0">
    <p:extLst>
      <p:ext uri="{19B8F6BF-5375-455C-9EA6-DF929625EA0E}">
        <p15:presenceInfo xmlns:p15="http://schemas.microsoft.com/office/powerpoint/2012/main" userId="60e8ca595bab6c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1" autoAdjust="0"/>
  </p:normalViewPr>
  <p:slideViewPr>
    <p:cSldViewPr showGuides="1">
      <p:cViewPr varScale="1">
        <p:scale>
          <a:sx n="65" d="100"/>
          <a:sy n="65" d="100"/>
        </p:scale>
        <p:origin x="8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Hoja1!$C$1</c:f>
              <c:strCache>
                <c:ptCount val="1"/>
                <c:pt idx="0">
                  <c:v>Ensayos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F77-4B35-B356-C9FDB99A9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F77-4B35-B356-C9FDB99A9F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F77-4B35-B356-C9FDB99A9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Hoja1!$B$2:$B$4</c:f>
              <c:strCache>
                <c:ptCount val="3"/>
                <c:pt idx="0">
                  <c:v>Pectinasa 1% + Celulasa 2%</c:v>
                </c:pt>
                <c:pt idx="1">
                  <c:v>Pectinasa 1% + Celulasa 2% + Hemicelulasa 1.5%</c:v>
                </c:pt>
                <c:pt idx="2">
                  <c:v>Macerozima  1% + celulasa 2%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0.14000000000000001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77-4B35-B356-C9FDB99A9F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23424592240348E-2"/>
          <c:y val="0.69482283307458581"/>
          <c:w val="0.93355290849449102"/>
          <c:h val="0.2926248418913586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09461320959907"/>
          <c:y val="0.13937796820407902"/>
          <c:w val="0.80704726608978983"/>
          <c:h val="0.64577668727421877"/>
        </c:manualLayout>
      </c:layout>
      <c:pie3DChart>
        <c:varyColors val="1"/>
        <c:ser>
          <c:idx val="0"/>
          <c:order val="0"/>
          <c:tx>
            <c:strRef>
              <c:f>Hoja1!$C$12</c:f>
              <c:strCache>
                <c:ptCount val="1"/>
                <c:pt idx="0">
                  <c:v>Ensayos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F12-4764-8C76-8CB24FC926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F12-4764-8C76-8CB24FC92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Hoja1!$B$13:$B$14</c:f>
              <c:strCache>
                <c:ptCount val="2"/>
                <c:pt idx="0">
                  <c:v>Entre 8 y 11 horas</c:v>
                </c:pt>
                <c:pt idx="1">
                  <c:v>Mayor a 11 horas</c:v>
                </c:pt>
              </c:strCache>
            </c:strRef>
          </c:cat>
          <c:val>
            <c:numRef>
              <c:f>Hoja1!$C$13:$C$14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12-4764-8C76-8CB24FC9265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5319290262324025E-2"/>
          <c:y val="0.82281162127569152"/>
          <c:w val="0.8093614194753519"/>
          <c:h val="6.4217481332127513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31D49-04A0-4175-8207-6BDACC760FBE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B21179FF-6E0F-4537-BC68-C5326101568E}">
      <dgm:prSet phldrT="[Texto]" custT="1"/>
      <dgm:spPr/>
      <dgm:t>
        <a:bodyPr/>
        <a:lstStyle/>
        <a:p>
          <a:r>
            <a: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</a:t>
          </a:r>
          <a:endParaRPr lang="es-E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E026F-BFE8-4A12-B700-1A5F548A9FC0}" type="parTrans" cxnId="{282D0CCD-1D2E-495A-91D8-37CD8DDCECD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F4526-29D7-485C-B763-B8191E90BEBE}" type="sibTrans" cxnId="{282D0CCD-1D2E-495A-91D8-37CD8DDCECD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F4DEC-7B6C-473E-ACE0-BE0916319268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32C83-E585-4BD6-BE7A-9A6E30EF8006}" type="parTrans" cxnId="{45A44325-305E-4BAB-B751-E09B3C7E015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B7C25-8E7F-48E3-A214-8976144123E9}" type="sibTrans" cxnId="{45A44325-305E-4BAB-B751-E09B3C7E015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5BBED-137A-4E75-AC37-FE70DF1765E7}">
      <dgm:prSet phldrT="[Texto]" custT="1"/>
      <dgm:spPr/>
      <dgm:t>
        <a:bodyPr/>
        <a:lstStyle/>
        <a:p>
          <a:r>
            <a: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V</a:t>
          </a:r>
          <a:endParaRPr lang="es-E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D3F69A-8C5A-4EA7-88B5-9D904683B68D}" type="parTrans" cxnId="{8591BD18-CE99-4911-9CEA-E8803E1C328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B1E56-8E28-4FB7-A3FA-C1004ED4E627}" type="sibTrans" cxnId="{8591BD18-CE99-4911-9CEA-E8803E1C328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D0926-C982-4A98-BE15-0B36A1122FC3}">
      <dgm:prSet phldrT="[Texto]" custT="1"/>
      <dgm:spPr/>
      <dgm:t>
        <a:bodyPr/>
        <a:lstStyle/>
        <a:p>
          <a:r>
            <a: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</a:t>
          </a:r>
          <a:endParaRPr lang="es-E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48D1A-85B7-4749-AF59-D0DA214E984F}" type="parTrans" cxnId="{098A18EA-51E6-4A41-B7A5-D250518512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D4385-215C-475F-890B-0AC85E32785F}" type="sibTrans" cxnId="{098A18EA-51E6-4A41-B7A5-D250518512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A6F64-0960-4A3D-BEEE-9563A72DE4C2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9FC30-EA94-432B-9928-65668E55BD73}" type="parTrans" cxnId="{1A10295D-2D01-4A05-9BDE-B12B2B22E46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36FF1-DA59-41E7-B587-5943B6722B37}" type="sibTrans" cxnId="{1A10295D-2D01-4A05-9BDE-B12B2B22E46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06AEE-AA57-4AFA-B070-3546A41126B1}">
      <dgm:prSet phldrT="[Texto]" custT="1"/>
      <dgm:spPr/>
      <dgm:t>
        <a:bodyPr/>
        <a:lstStyle/>
        <a:p>
          <a:r>
            <a: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III</a:t>
          </a:r>
          <a:endParaRPr lang="es-E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20871-5C51-4E31-A8FA-B4B96DB80CE9}" type="parTrans" cxnId="{1539C464-F288-43CA-A9F5-A363C46C484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A4217-2640-4852-BFC1-112FB6E603DC}" type="sibTrans" cxnId="{1539C464-F288-43CA-A9F5-A363C46C484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3B5DA-3134-4B24-87BC-8999EA0A8838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C36492-5AAF-4A96-BA34-E4F13DC8716D}" type="parTrans" cxnId="{5C772447-1275-4BDA-9D7D-A9D37D23B01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3C1A4-C23C-4842-95AC-902CF8893DD6}" type="sibTrans" cxnId="{5C772447-1275-4BDA-9D7D-A9D37D23B01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5CF3F-D340-4AD5-8AB9-64E55E4D825A}">
      <dgm:prSet phldrT="[Texto]" custT="1"/>
      <dgm:spPr/>
      <dgm:t>
        <a:bodyPr/>
        <a:lstStyle/>
        <a:p>
          <a:r>
            <a: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IV</a:t>
          </a:r>
          <a:endParaRPr lang="es-E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5022-72CC-48F2-89E3-9B53DC35DE76}" type="parTrans" cxnId="{C3A48B1F-2BD8-45A9-BE23-CCC960BA685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D21C1-8BAF-4226-A3E3-67A1E95113B3}" type="sibTrans" cxnId="{C3A48B1F-2BD8-45A9-BE23-CCC960BA685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F4F7D-B997-4893-9DC9-224E2364D081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6EB4B-78DF-485A-BD09-7C6F0A695DEC}" type="parTrans" cxnId="{C6D402C3-3B63-4DE7-AE43-1EEF87FB979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23B5C-744C-4470-8ECB-6E1DF3CBF4B2}" type="sibTrans" cxnId="{C6D402C3-3B63-4DE7-AE43-1EEF87FB979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5EA21-AD92-4ADC-8EDA-02903A97303D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A5C3E-281B-40B7-8472-ED8DCB81768A}" type="parTrans" cxnId="{C9D48C0F-89BE-46C7-B6A8-2D834EFD5AF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70AE2-53A2-46F5-BB6A-2642D83502F8}" type="sibTrans" cxnId="{C9D48C0F-89BE-46C7-B6A8-2D834EFD5AF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CBB3A-E439-4AE9-BC60-8EE58CB1472E}" type="pres">
      <dgm:prSet presAssocID="{2EF31D49-04A0-4175-8207-6BDACC760F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CEF7E2-C656-4075-B7AB-7DF8E5CD9DE7}" type="pres">
      <dgm:prSet presAssocID="{B21179FF-6E0F-4537-BC68-C5326101568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94E3A-1ACC-4A4C-A191-694E5580B7E9}" type="pres">
      <dgm:prSet presAssocID="{B21179FF-6E0F-4537-BC68-C5326101568E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73689A-C216-4580-97A3-49D9CD3C2D5E}" type="pres">
      <dgm:prSet presAssocID="{569D0926-C982-4A98-BE15-0B36A1122FC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317B52-9557-47ED-B404-EC177F9AEFF1}" type="pres">
      <dgm:prSet presAssocID="{569D0926-C982-4A98-BE15-0B36A1122FC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2F88A9-5B6B-4B3B-AAED-502B706C8096}" type="pres">
      <dgm:prSet presAssocID="{41E06AEE-AA57-4AFA-B070-3546A41126B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AE573-935B-4FE4-8564-7145C64F1203}" type="pres">
      <dgm:prSet presAssocID="{41E06AEE-AA57-4AFA-B070-3546A41126B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CBE21-9DE8-492E-B88A-902120052E7C}" type="pres">
      <dgm:prSet presAssocID="{DAA5CF3F-D340-4AD5-8AB9-64E55E4D82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F1D589-1720-44AB-BA82-B83913E0D9DD}" type="pres">
      <dgm:prSet presAssocID="{DAA5CF3F-D340-4AD5-8AB9-64E55E4D825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8DBF54-450D-4F64-ACBB-4AD7A80B678F}" type="pres">
      <dgm:prSet presAssocID="{25B5BBED-137A-4E75-AC37-FE70DF1765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9B94EB-3D87-4BA1-BFE0-DA1E9A9F94E1}" type="pres">
      <dgm:prSet presAssocID="{25B5BBED-137A-4E75-AC37-FE70DF1765E7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EBF6BE-7B37-4648-B1C8-A278F658346E}" type="presOf" srcId="{2EF31D49-04A0-4175-8207-6BDACC760FBE}" destId="{C5FCBB3A-E439-4AE9-BC60-8EE58CB1472E}" srcOrd="0" destOrd="0" presId="urn:microsoft.com/office/officeart/2005/8/layout/vList2"/>
    <dgm:cxn modelId="{2D888E40-8BBF-47E9-99F0-A5FA491CA4C4}" type="presOf" srcId="{25B5BBED-137A-4E75-AC37-FE70DF1765E7}" destId="{818DBF54-450D-4F64-ACBB-4AD7A80B678F}" srcOrd="0" destOrd="0" presId="urn:microsoft.com/office/officeart/2005/8/layout/vList2"/>
    <dgm:cxn modelId="{C9D48C0F-89BE-46C7-B6A8-2D834EFD5AFB}" srcId="{25B5BBED-137A-4E75-AC37-FE70DF1765E7}" destId="{1225EA21-AD92-4ADC-8EDA-02903A97303D}" srcOrd="0" destOrd="0" parTransId="{FD7A5C3E-281B-40B7-8472-ED8DCB81768A}" sibTransId="{85C70AE2-53A2-46F5-BB6A-2642D83502F8}"/>
    <dgm:cxn modelId="{45A44325-305E-4BAB-B751-E09B3C7E0159}" srcId="{B21179FF-6E0F-4537-BC68-C5326101568E}" destId="{1C7F4DEC-7B6C-473E-ACE0-BE0916319268}" srcOrd="0" destOrd="0" parTransId="{57732C83-E585-4BD6-BE7A-9A6E30EF8006}" sibTransId="{8B7B7C25-8E7F-48E3-A214-8976144123E9}"/>
    <dgm:cxn modelId="{201A531A-8971-45D6-A244-18A3EA65703F}" type="presOf" srcId="{E39A6F64-0960-4A3D-BEEE-9563A72DE4C2}" destId="{58317B52-9557-47ED-B404-EC177F9AEFF1}" srcOrd="0" destOrd="0" presId="urn:microsoft.com/office/officeart/2005/8/layout/vList2"/>
    <dgm:cxn modelId="{C3A48B1F-2BD8-45A9-BE23-CCC960BA6850}" srcId="{2EF31D49-04A0-4175-8207-6BDACC760FBE}" destId="{DAA5CF3F-D340-4AD5-8AB9-64E55E4D825A}" srcOrd="3" destOrd="0" parTransId="{AAC15022-72CC-48F2-89E3-9B53DC35DE76}" sibTransId="{98CD21C1-8BAF-4226-A3E3-67A1E95113B3}"/>
    <dgm:cxn modelId="{A9B05FF7-AC0C-4261-8FF6-2D224AD493EB}" type="presOf" srcId="{1225EA21-AD92-4ADC-8EDA-02903A97303D}" destId="{829B94EB-3D87-4BA1-BFE0-DA1E9A9F94E1}" srcOrd="0" destOrd="0" presId="urn:microsoft.com/office/officeart/2005/8/layout/vList2"/>
    <dgm:cxn modelId="{C6D402C3-3B63-4DE7-AE43-1EEF87FB9792}" srcId="{DAA5CF3F-D340-4AD5-8AB9-64E55E4D825A}" destId="{422F4F7D-B997-4893-9DC9-224E2364D081}" srcOrd="0" destOrd="0" parTransId="{11E6EB4B-78DF-485A-BD09-7C6F0A695DEC}" sibTransId="{08123B5C-744C-4470-8ECB-6E1DF3CBF4B2}"/>
    <dgm:cxn modelId="{098A18EA-51E6-4A41-B7A5-D2505185120E}" srcId="{2EF31D49-04A0-4175-8207-6BDACC760FBE}" destId="{569D0926-C982-4A98-BE15-0B36A1122FC3}" srcOrd="1" destOrd="0" parTransId="{7D048D1A-85B7-4749-AF59-D0DA214E984F}" sibTransId="{BD9D4385-215C-475F-890B-0AC85E32785F}"/>
    <dgm:cxn modelId="{B9E4BC6A-B368-4DC9-943A-A260559EBAEF}" type="presOf" srcId="{1C7F4DEC-7B6C-473E-ACE0-BE0916319268}" destId="{AB594E3A-1ACC-4A4C-A191-694E5580B7E9}" srcOrd="0" destOrd="0" presId="urn:microsoft.com/office/officeart/2005/8/layout/vList2"/>
    <dgm:cxn modelId="{8591BD18-CE99-4911-9CEA-E8803E1C328B}" srcId="{2EF31D49-04A0-4175-8207-6BDACC760FBE}" destId="{25B5BBED-137A-4E75-AC37-FE70DF1765E7}" srcOrd="4" destOrd="0" parTransId="{8AD3F69A-8C5A-4EA7-88B5-9D904683B68D}" sibTransId="{132B1E56-8E28-4FB7-A3FA-C1004ED4E627}"/>
    <dgm:cxn modelId="{51617CBA-035F-4BF7-8D24-722649C90B87}" type="presOf" srcId="{DAA5CF3F-D340-4AD5-8AB9-64E55E4D825A}" destId="{66CCBE21-9DE8-492E-B88A-902120052E7C}" srcOrd="0" destOrd="0" presId="urn:microsoft.com/office/officeart/2005/8/layout/vList2"/>
    <dgm:cxn modelId="{9DCDE5E5-FFD7-497F-B0E1-3C61CF1CA704}" type="presOf" srcId="{B21179FF-6E0F-4537-BC68-C5326101568E}" destId="{19CEF7E2-C656-4075-B7AB-7DF8E5CD9DE7}" srcOrd="0" destOrd="0" presId="urn:microsoft.com/office/officeart/2005/8/layout/vList2"/>
    <dgm:cxn modelId="{1539C464-F288-43CA-A9F5-A363C46C484E}" srcId="{2EF31D49-04A0-4175-8207-6BDACC760FBE}" destId="{41E06AEE-AA57-4AFA-B070-3546A41126B1}" srcOrd="2" destOrd="0" parTransId="{81C20871-5C51-4E31-A8FA-B4B96DB80CE9}" sibTransId="{8A1A4217-2640-4852-BFC1-112FB6E603DC}"/>
    <dgm:cxn modelId="{FDD9EC6B-D591-4631-B073-5438F8CB61E3}" type="presOf" srcId="{569D0926-C982-4A98-BE15-0B36A1122FC3}" destId="{DC73689A-C216-4580-97A3-49D9CD3C2D5E}" srcOrd="0" destOrd="0" presId="urn:microsoft.com/office/officeart/2005/8/layout/vList2"/>
    <dgm:cxn modelId="{5D5D2027-BA7F-49F7-B709-D377DD720A63}" type="presOf" srcId="{41E06AEE-AA57-4AFA-B070-3546A41126B1}" destId="{0A2F88A9-5B6B-4B3B-AAED-502B706C8096}" srcOrd="0" destOrd="0" presId="urn:microsoft.com/office/officeart/2005/8/layout/vList2"/>
    <dgm:cxn modelId="{1A10295D-2D01-4A05-9BDE-B12B2B22E46B}" srcId="{569D0926-C982-4A98-BE15-0B36A1122FC3}" destId="{E39A6F64-0960-4A3D-BEEE-9563A72DE4C2}" srcOrd="0" destOrd="0" parTransId="{7AE9FC30-EA94-432B-9928-65668E55BD73}" sibTransId="{03836FF1-DA59-41E7-B587-5943B6722B37}"/>
    <dgm:cxn modelId="{5137AF57-946C-45F9-8AF6-DE54CD5F487C}" type="presOf" srcId="{422F4F7D-B997-4893-9DC9-224E2364D081}" destId="{5DF1D589-1720-44AB-BA82-B83913E0D9DD}" srcOrd="0" destOrd="0" presId="urn:microsoft.com/office/officeart/2005/8/layout/vList2"/>
    <dgm:cxn modelId="{5C772447-1275-4BDA-9D7D-A9D37D23B01C}" srcId="{41E06AEE-AA57-4AFA-B070-3546A41126B1}" destId="{8183B5DA-3134-4B24-87BC-8999EA0A8838}" srcOrd="0" destOrd="0" parTransId="{F4C36492-5AAF-4A96-BA34-E4F13DC8716D}" sibTransId="{70C3C1A4-C23C-4842-95AC-902CF8893DD6}"/>
    <dgm:cxn modelId="{282D0CCD-1D2E-495A-91D8-37CD8DDCECD2}" srcId="{2EF31D49-04A0-4175-8207-6BDACC760FBE}" destId="{B21179FF-6E0F-4537-BC68-C5326101568E}" srcOrd="0" destOrd="0" parTransId="{8BEE026F-BFE8-4A12-B700-1A5F548A9FC0}" sibTransId="{A86F4526-29D7-485C-B763-B8191E90BEBE}"/>
    <dgm:cxn modelId="{DE30F2AF-CBE9-4CA9-A850-661F07AB2398}" type="presOf" srcId="{8183B5DA-3134-4B24-87BC-8999EA0A8838}" destId="{202AE573-935B-4FE4-8564-7145C64F1203}" srcOrd="0" destOrd="0" presId="urn:microsoft.com/office/officeart/2005/8/layout/vList2"/>
    <dgm:cxn modelId="{973CB705-E31A-4BF5-8797-072399B0C109}" type="presParOf" srcId="{C5FCBB3A-E439-4AE9-BC60-8EE58CB1472E}" destId="{19CEF7E2-C656-4075-B7AB-7DF8E5CD9DE7}" srcOrd="0" destOrd="0" presId="urn:microsoft.com/office/officeart/2005/8/layout/vList2"/>
    <dgm:cxn modelId="{8CDEEA7F-EA4C-48D8-8ED0-92DACA0ABDA3}" type="presParOf" srcId="{C5FCBB3A-E439-4AE9-BC60-8EE58CB1472E}" destId="{AB594E3A-1ACC-4A4C-A191-694E5580B7E9}" srcOrd="1" destOrd="0" presId="urn:microsoft.com/office/officeart/2005/8/layout/vList2"/>
    <dgm:cxn modelId="{2F6B5577-0AA5-4837-ACEB-056C0112DFAA}" type="presParOf" srcId="{C5FCBB3A-E439-4AE9-BC60-8EE58CB1472E}" destId="{DC73689A-C216-4580-97A3-49D9CD3C2D5E}" srcOrd="2" destOrd="0" presId="urn:microsoft.com/office/officeart/2005/8/layout/vList2"/>
    <dgm:cxn modelId="{2191ED37-506F-482A-9148-F11D850CB001}" type="presParOf" srcId="{C5FCBB3A-E439-4AE9-BC60-8EE58CB1472E}" destId="{58317B52-9557-47ED-B404-EC177F9AEFF1}" srcOrd="3" destOrd="0" presId="urn:microsoft.com/office/officeart/2005/8/layout/vList2"/>
    <dgm:cxn modelId="{8B0EF74E-D3A4-4CA0-BD23-EDBB933F506E}" type="presParOf" srcId="{C5FCBB3A-E439-4AE9-BC60-8EE58CB1472E}" destId="{0A2F88A9-5B6B-4B3B-AAED-502B706C8096}" srcOrd="4" destOrd="0" presId="urn:microsoft.com/office/officeart/2005/8/layout/vList2"/>
    <dgm:cxn modelId="{EB31EFCC-4264-493A-82F2-A9FF73F5CC17}" type="presParOf" srcId="{C5FCBB3A-E439-4AE9-BC60-8EE58CB1472E}" destId="{202AE573-935B-4FE4-8564-7145C64F1203}" srcOrd="5" destOrd="0" presId="urn:microsoft.com/office/officeart/2005/8/layout/vList2"/>
    <dgm:cxn modelId="{12EC9CAB-5720-43EE-B957-5957F4D6CC72}" type="presParOf" srcId="{C5FCBB3A-E439-4AE9-BC60-8EE58CB1472E}" destId="{66CCBE21-9DE8-492E-B88A-902120052E7C}" srcOrd="6" destOrd="0" presId="urn:microsoft.com/office/officeart/2005/8/layout/vList2"/>
    <dgm:cxn modelId="{98ACB44E-8CB7-4C92-9FC9-DA95D7044CED}" type="presParOf" srcId="{C5FCBB3A-E439-4AE9-BC60-8EE58CB1472E}" destId="{5DF1D589-1720-44AB-BA82-B83913E0D9DD}" srcOrd="7" destOrd="0" presId="urn:microsoft.com/office/officeart/2005/8/layout/vList2"/>
    <dgm:cxn modelId="{892E05D7-4C01-4E75-B0D7-AD4AB3CFF499}" type="presParOf" srcId="{C5FCBB3A-E439-4AE9-BC60-8EE58CB1472E}" destId="{818DBF54-450D-4F64-ACBB-4AD7A80B678F}" srcOrd="8" destOrd="0" presId="urn:microsoft.com/office/officeart/2005/8/layout/vList2"/>
    <dgm:cxn modelId="{0DF5F82A-4424-4809-B127-DFC17A2194E4}" type="presParOf" srcId="{C5FCBB3A-E439-4AE9-BC60-8EE58CB1472E}" destId="{829B94EB-3D87-4BA1-BFE0-DA1E9A9F94E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47E707-7BF6-4B67-B24A-C36779AD8263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DED07FBA-281B-45AA-8125-9416F09848A6}">
      <dgm:prSet phldrT="[Texto]"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análisis bibliográfico realizado acerca del asilamiento y purificación de protoplastos, muestra las aplicaciones </a:t>
          </a:r>
          <a:r>
            <a:rPr lang="es-ES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 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que podrían ser útiles para la propagación el mortiño. Especialmente, la respuesta rápida y repetible de los tratamientos </a:t>
          </a:r>
          <a:r>
            <a:rPr lang="es-ES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obtención de protoplastos para una serie de estudios básicos y aplicados al mortiño.</a:t>
          </a:r>
          <a:endParaRPr lang="es-EC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39C9C-2FDB-4583-876B-965B99C3FAE3}" type="sibTrans" cxnId="{A2C62FF9-4383-4944-8986-D40E16CE0464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DE345-0C71-4CCE-8390-7C282178EFB3}" type="parTrans" cxnId="{A2C62FF9-4383-4944-8986-D40E16CE0464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B8CF1-F5B7-48AF-8450-A05F4540E9FB}">
      <dgm:prSet phldrT="[Texto]"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evidenció que una combinación de celulasa 2%, macerozima o pectinasa 1% más manitol entre 0.25 a 1M y un proceso repetido de centrifugación de 1000 rpm entre 3 y 5 </a:t>
          </a:r>
          <a:r>
            <a:rPr lang="es-ES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minutos, son 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óptimas para el aislamiento y purificación de protoplastos. Además, se debe considerar que, la solución enzimática no solo rompe la pared celular, sino que, al aumentar el tiempo de digestión, el pH o la temperatura también puede provocar daño en la membrana del protoplasto disminuyendo su viabilidad.</a:t>
          </a:r>
          <a:endParaRPr lang="es-EC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2D465-643F-4BD8-B1B3-D8DD4B9FAE0D}" type="parTrans" cxnId="{EA70396F-510D-40D6-8282-73BF2EB1F8F7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E4BB4-F8EF-404D-81BA-4188A1C43F42}" type="sibTrans" cxnId="{EA70396F-510D-40D6-8282-73BF2EB1F8F7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2B153-5753-4DD1-9A17-E33A8130AAE5}" type="pres">
      <dgm:prSet presAssocID="{0B47E707-7BF6-4B67-B24A-C36779AD8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79CE1-9E80-4027-80CF-E6E1D872EA89}" type="pres">
      <dgm:prSet presAssocID="{9D4B8CF1-F5B7-48AF-8450-A05F4540E9FB}" presName="parentText" presStyleLbl="node1" presStyleIdx="0" presStyleCnt="2" custLinFactY="740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8D516-1330-4B31-805E-D5CADB0A10AF}" type="pres">
      <dgm:prSet presAssocID="{E5DE4BB4-F8EF-404D-81BA-4188A1C43F42}" presName="spacer" presStyleCnt="0"/>
      <dgm:spPr/>
    </dgm:pt>
    <dgm:pt modelId="{F24122E1-0380-440D-87CC-0B5F83BB3D4A}" type="pres">
      <dgm:prSet presAssocID="{DED07FBA-281B-45AA-8125-9416F09848A6}" presName="parentText" presStyleLbl="node1" presStyleIdx="1" presStyleCnt="2" custScaleY="78798" custLinFactY="-10589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D33C68-E7C8-44AC-AF90-A4990766AEE2}" type="presOf" srcId="{0B47E707-7BF6-4B67-B24A-C36779AD8263}" destId="{0B62B153-5753-4DD1-9A17-E33A8130AAE5}" srcOrd="0" destOrd="0" presId="urn:microsoft.com/office/officeart/2005/8/layout/vList2"/>
    <dgm:cxn modelId="{A2C62FF9-4383-4944-8986-D40E16CE0464}" srcId="{0B47E707-7BF6-4B67-B24A-C36779AD8263}" destId="{DED07FBA-281B-45AA-8125-9416F09848A6}" srcOrd="1" destOrd="0" parTransId="{350DE345-0C71-4CCE-8390-7C282178EFB3}" sibTransId="{44639C9C-2FDB-4583-876B-965B99C3FAE3}"/>
    <dgm:cxn modelId="{D207E7E4-591C-4891-9623-14520E699A78}" type="presOf" srcId="{9D4B8CF1-F5B7-48AF-8450-A05F4540E9FB}" destId="{B7379CE1-9E80-4027-80CF-E6E1D872EA89}" srcOrd="0" destOrd="0" presId="urn:microsoft.com/office/officeart/2005/8/layout/vList2"/>
    <dgm:cxn modelId="{530D07EF-A92D-4F84-A96A-04455D5CA7BF}" type="presOf" srcId="{DED07FBA-281B-45AA-8125-9416F09848A6}" destId="{F24122E1-0380-440D-87CC-0B5F83BB3D4A}" srcOrd="0" destOrd="0" presId="urn:microsoft.com/office/officeart/2005/8/layout/vList2"/>
    <dgm:cxn modelId="{EA70396F-510D-40D6-8282-73BF2EB1F8F7}" srcId="{0B47E707-7BF6-4B67-B24A-C36779AD8263}" destId="{9D4B8CF1-F5B7-48AF-8450-A05F4540E9FB}" srcOrd="0" destOrd="0" parTransId="{5382D465-643F-4BD8-B1B3-D8DD4B9FAE0D}" sibTransId="{E5DE4BB4-F8EF-404D-81BA-4188A1C43F42}"/>
    <dgm:cxn modelId="{43B4FEF9-7317-4063-B375-AFDEC3491BCD}" type="presParOf" srcId="{0B62B153-5753-4DD1-9A17-E33A8130AAE5}" destId="{B7379CE1-9E80-4027-80CF-E6E1D872EA89}" srcOrd="0" destOrd="0" presId="urn:microsoft.com/office/officeart/2005/8/layout/vList2"/>
    <dgm:cxn modelId="{D0E945CD-813A-4590-AB38-7AFE6630FA89}" type="presParOf" srcId="{0B62B153-5753-4DD1-9A17-E33A8130AAE5}" destId="{5848D516-1330-4B31-805E-D5CADB0A10AF}" srcOrd="1" destOrd="0" presId="urn:microsoft.com/office/officeart/2005/8/layout/vList2"/>
    <dgm:cxn modelId="{729BA85D-2EFA-4220-B54E-6E8CABE69BAB}" type="presParOf" srcId="{0B62B153-5753-4DD1-9A17-E33A8130AAE5}" destId="{F24122E1-0380-440D-87CC-0B5F83BB3D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47E707-7BF6-4B67-B24A-C36779AD8263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40584BAC-A01F-460D-8EDE-B289FBA5D91B}">
      <dgm:prSet phldrT="[Texto]"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un análisis para el reconocimiento de la especie del hongo que produce contaminación dentro del cultivo </a:t>
          </a:r>
          <a:r>
            <a:rPr lang="es-ES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 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los explantes de hoja de mortiño, ya que la detección a tiempo del tipo de hongo ayudaría a la elección del fungicida correcto y a la planificación de los procesos de desinfección.</a:t>
          </a:r>
          <a:endParaRPr lang="es-EC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39043-61A6-4B01-BAC7-57C88F45AB77}" type="parTrans" cxnId="{6FA067AF-0EF7-4642-B4D4-7790F180CD6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7179C-57B5-4022-B681-5B6DCB931219}" type="sibTrans" cxnId="{6FA067AF-0EF7-4642-B4D4-7790F180CD6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367E8-BE83-46A4-B944-5F2AC46C3507}">
      <dgm:prSet phldrT="[Texto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Tomar como fuente de obtención de protoplastos directamente a las hojas de mortiño, o realizar suspensiones celulares del callo obtenido y analizar a partir de cual se alcanzan mejores resultados en cuanto a rendimiento y viabilidad de los protoplastos.</a:t>
          </a:r>
          <a:endParaRPr lang="es-EC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D6ADA-9EEC-4F74-BD8A-EF813F25D887}" type="parTrans" cxnId="{9FF6E207-B4DD-4C55-90E2-D0F3F6A64F3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37D81-D1CD-4B74-B47E-0072B36A28DD}" type="sibTrans" cxnId="{9FF6E207-B4DD-4C55-90E2-D0F3F6A64F3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2B153-5753-4DD1-9A17-E33A8130AAE5}" type="pres">
      <dgm:prSet presAssocID="{0B47E707-7BF6-4B67-B24A-C36779AD8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F0245F-0B6B-498E-8F07-3012BB0C6826}" type="pres">
      <dgm:prSet presAssocID="{40584BAC-A01F-460D-8EDE-B289FBA5D9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58D0A-BC5A-48AD-B315-4BC3BC8282EF}" type="pres">
      <dgm:prSet presAssocID="{B7F7179C-57B5-4022-B681-5B6DCB931219}" presName="spacer" presStyleCnt="0"/>
      <dgm:spPr/>
    </dgm:pt>
    <dgm:pt modelId="{5F0DE007-0560-4738-BA6A-AF9E8B04E4E6}" type="pres">
      <dgm:prSet presAssocID="{0BE367E8-BE83-46A4-B944-5F2AC46C3507}" presName="parentText" presStyleLbl="node1" presStyleIdx="1" presStyleCnt="2" custLinFactNeighborY="425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F6E207-B4DD-4C55-90E2-D0F3F6A64F32}" srcId="{0B47E707-7BF6-4B67-B24A-C36779AD8263}" destId="{0BE367E8-BE83-46A4-B944-5F2AC46C3507}" srcOrd="1" destOrd="0" parTransId="{A28D6ADA-9EEC-4F74-BD8A-EF813F25D887}" sibTransId="{47137D81-D1CD-4B74-B47E-0072B36A28DD}"/>
    <dgm:cxn modelId="{59D33C68-E7C8-44AC-AF90-A4990766AEE2}" type="presOf" srcId="{0B47E707-7BF6-4B67-B24A-C36779AD8263}" destId="{0B62B153-5753-4DD1-9A17-E33A8130AAE5}" srcOrd="0" destOrd="0" presId="urn:microsoft.com/office/officeart/2005/8/layout/vList2"/>
    <dgm:cxn modelId="{E5A3BE3A-C01A-4A10-8253-3D058D8ACC12}" type="presOf" srcId="{40584BAC-A01F-460D-8EDE-B289FBA5D91B}" destId="{1FF0245F-0B6B-498E-8F07-3012BB0C6826}" srcOrd="0" destOrd="0" presId="urn:microsoft.com/office/officeart/2005/8/layout/vList2"/>
    <dgm:cxn modelId="{6FA067AF-0EF7-4642-B4D4-7790F180CD62}" srcId="{0B47E707-7BF6-4B67-B24A-C36779AD8263}" destId="{40584BAC-A01F-460D-8EDE-B289FBA5D91B}" srcOrd="0" destOrd="0" parTransId="{41139043-61A6-4B01-BAC7-57C88F45AB77}" sibTransId="{B7F7179C-57B5-4022-B681-5B6DCB931219}"/>
    <dgm:cxn modelId="{C4786F5C-C22E-4CCB-AE73-ABE08AA0B725}" type="presOf" srcId="{0BE367E8-BE83-46A4-B944-5F2AC46C3507}" destId="{5F0DE007-0560-4738-BA6A-AF9E8B04E4E6}" srcOrd="0" destOrd="0" presId="urn:microsoft.com/office/officeart/2005/8/layout/vList2"/>
    <dgm:cxn modelId="{7BB2E0FA-5597-4108-8BF2-FD3BE23E21F1}" type="presParOf" srcId="{0B62B153-5753-4DD1-9A17-E33A8130AAE5}" destId="{1FF0245F-0B6B-498E-8F07-3012BB0C6826}" srcOrd="0" destOrd="0" presId="urn:microsoft.com/office/officeart/2005/8/layout/vList2"/>
    <dgm:cxn modelId="{EA2CAA3C-B3E3-4D31-9E3D-B678FC41B01F}" type="presParOf" srcId="{0B62B153-5753-4DD1-9A17-E33A8130AAE5}" destId="{02858D0A-BC5A-48AD-B315-4BC3BC8282EF}" srcOrd="1" destOrd="0" presId="urn:microsoft.com/office/officeart/2005/8/layout/vList2"/>
    <dgm:cxn modelId="{A8768A0A-E5BA-4CF8-83E5-2F6ACBD3191D}" type="presParOf" srcId="{0B62B153-5753-4DD1-9A17-E33A8130AAE5}" destId="{5F0DE007-0560-4738-BA6A-AF9E8B04E4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3B259-4578-4F28-AF58-76B959B5DAA9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A234E11-21A6-462B-A210-20690069B233}">
      <dgm:prSet phldrT="[Texto]" custT="1"/>
      <dgm:spPr/>
      <dgm:t>
        <a:bodyPr/>
        <a:lstStyle/>
        <a:p>
          <a:r>
            <a:rPr lang="es-ES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Variables de respuesta</a:t>
          </a:r>
          <a:endParaRPr lang="es-ES" sz="2000" b="1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E454A66-F4F6-4753-8BD7-4A8E3363F923}" type="parTrans" cxnId="{83BC75C3-6F4E-4C42-B39C-7DFEB675E3E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75F07E2-5F8B-49CE-9713-FB8B4E892F12}" type="sibTrans" cxnId="{83BC75C3-6F4E-4C42-B39C-7DFEB675E3E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3F9A115-637F-4AA2-B237-7C0C83D887FB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Contaminación (Hongo/bacteria)</a:t>
          </a:r>
          <a:endParaRPr lang="es-ES" sz="20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F4DBB8F-C7C5-4713-9B23-BFDEE15BF642}" type="parTrans" cxnId="{F6168AB9-9AC4-460B-83AF-3D15629793B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5F1DDB5-CB70-42D3-8B76-AD8A0C0E9280}" type="sibTrans" cxnId="{F6168AB9-9AC4-460B-83AF-3D15629793B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8159DCF-3AD8-40AF-A684-9D5AF16D394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Oxidación</a:t>
          </a:r>
          <a:endParaRPr lang="es-ES" sz="20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093D4AC-D8EF-49BE-BE2F-0061185E218B}" type="parTrans" cxnId="{C1787667-3AA9-4F87-BC46-E4A3349CF03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C39D1E1-990D-4A82-B975-107EE3D471DF}" type="sibTrans" cxnId="{C1787667-3AA9-4F87-BC46-E4A3349CF03C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C9228F7-F09C-4635-938F-1AEAA82B08D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Vivo (1)</a:t>
          </a:r>
          <a:endParaRPr lang="es-ES" sz="20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A872DA3-93CA-4982-92B3-9E50ED62815D}" type="parTrans" cxnId="{D64D6876-70D6-4646-BF07-94F419A15CA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A3AD600-9D86-4681-A424-27D915C52DC2}" type="sibTrans" cxnId="{D64D6876-70D6-4646-BF07-94F419A15CA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5ECA930-9602-4C1F-AFFF-251FF622FB3C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Muerto (0)</a:t>
          </a:r>
          <a:endParaRPr lang="es-ES" sz="20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4516A38-09C9-466F-8490-322DBB9AAE50}" type="parTrans" cxnId="{7C8401FB-BF6F-4415-B8CE-238A75DC262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0E0BEDC-FFF0-4415-8486-BFF3A0DF7A34}" type="sibTrans" cxnId="{7C8401FB-BF6F-4415-B8CE-238A75DC262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5742A7A-A4CE-4B29-876E-F3631CB5B2A5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Presencia (1)</a:t>
          </a:r>
          <a:endParaRPr lang="es-ES" sz="20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963EE82-4571-465F-A7E6-3D0BFF42F344}" type="parTrans" cxnId="{77DDFE90-E2BE-4617-A50A-599357840A5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AC37ADE-8956-4CC4-9A4B-FE7DA090BED6}" type="sibTrans" cxnId="{77DDFE90-E2BE-4617-A50A-599357840A5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BA934E5-9B59-4805-99A4-E04A2788787A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Ausencia (0)</a:t>
          </a:r>
          <a:endParaRPr lang="es-ES" sz="20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CC386F0-1EBB-4E3A-8AA2-B2CC5B893652}" type="parTrans" cxnId="{A99F63FA-34B9-4F8A-A705-224E3F1CC17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ADEE41F-AC3C-47CC-89A7-2A8A45DEDB07}" type="sibTrans" cxnId="{A99F63FA-34B9-4F8A-A705-224E3F1CC17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55B25F5-3E69-4412-90E3-8A9AA92C14BC}" type="pres">
      <dgm:prSet presAssocID="{24A3B259-4578-4F28-AF58-76B959B5D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C0C6F7-4F04-47B7-80C3-6E06B1B15DE1}" type="pres">
      <dgm:prSet presAssocID="{3A234E11-21A6-462B-A210-20690069B233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7F6DB7-EF20-43F1-916F-78A4D95C1A73}" type="pres">
      <dgm:prSet presAssocID="{3A234E11-21A6-462B-A210-20690069B233}" presName="rootComposite1" presStyleCnt="0"/>
      <dgm:spPr/>
      <dgm:t>
        <a:bodyPr/>
        <a:lstStyle/>
        <a:p>
          <a:endParaRPr lang="es-ES"/>
        </a:p>
      </dgm:t>
    </dgm:pt>
    <dgm:pt modelId="{04E86438-1FE3-485E-8FA7-EDD25C98C290}" type="pres">
      <dgm:prSet presAssocID="{3A234E11-21A6-462B-A210-20690069B233}" presName="rootText1" presStyleLbl="node0" presStyleIdx="0" presStyleCnt="1" custScaleX="107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2E9EF6-C87E-4057-B239-C4D5ADDC2BC9}" type="pres">
      <dgm:prSet presAssocID="{3A234E11-21A6-462B-A210-20690069B23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898467-3790-4F62-9829-F25E25C26D99}" type="pres">
      <dgm:prSet presAssocID="{3A234E11-21A6-462B-A210-20690069B233}" presName="hierChild2" presStyleCnt="0"/>
      <dgm:spPr/>
      <dgm:t>
        <a:bodyPr/>
        <a:lstStyle/>
        <a:p>
          <a:endParaRPr lang="es-ES"/>
        </a:p>
      </dgm:t>
    </dgm:pt>
    <dgm:pt modelId="{D4FB92BD-27EB-417E-BAD0-D6D2B93830EF}" type="pres">
      <dgm:prSet presAssocID="{8F4DBB8F-C7C5-4713-9B23-BFDEE15BF64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B7FFDBA-AA2F-44D3-B99D-28D807C0F4CB}" type="pres">
      <dgm:prSet presAssocID="{63F9A115-637F-4AA2-B237-7C0C83D887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6235B5A-BD01-4791-B443-25F55FED2ACE}" type="pres">
      <dgm:prSet presAssocID="{63F9A115-637F-4AA2-B237-7C0C83D887FB}" presName="rootComposite" presStyleCnt="0"/>
      <dgm:spPr/>
      <dgm:t>
        <a:bodyPr/>
        <a:lstStyle/>
        <a:p>
          <a:endParaRPr lang="es-ES"/>
        </a:p>
      </dgm:t>
    </dgm:pt>
    <dgm:pt modelId="{D074C72F-6C9B-448C-86D6-4709D86FEE60}" type="pres">
      <dgm:prSet presAssocID="{63F9A115-637F-4AA2-B237-7C0C83D887FB}" presName="rootText" presStyleLbl="node2" presStyleIdx="0" presStyleCnt="2" custScaleX="107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7FDD32-0D83-4C19-A0D8-04F497736949}" type="pres">
      <dgm:prSet presAssocID="{63F9A115-637F-4AA2-B237-7C0C83D887FB}" presName="rootConnector" presStyleLbl="node2" presStyleIdx="0" presStyleCnt="2"/>
      <dgm:spPr/>
      <dgm:t>
        <a:bodyPr/>
        <a:lstStyle/>
        <a:p>
          <a:endParaRPr lang="es-ES"/>
        </a:p>
      </dgm:t>
    </dgm:pt>
    <dgm:pt modelId="{7AB2CB96-4BB4-4C97-95E2-E25A902C490D}" type="pres">
      <dgm:prSet presAssocID="{63F9A115-637F-4AA2-B237-7C0C83D887FB}" presName="hierChild4" presStyleCnt="0"/>
      <dgm:spPr/>
      <dgm:t>
        <a:bodyPr/>
        <a:lstStyle/>
        <a:p>
          <a:endParaRPr lang="es-ES"/>
        </a:p>
      </dgm:t>
    </dgm:pt>
    <dgm:pt modelId="{9D72A3B4-6976-48EA-812E-C198EF3EB3F9}" type="pres">
      <dgm:prSet presAssocID="{8963EE82-4571-465F-A7E6-3D0BFF42F344}" presName="Name37" presStyleLbl="parChTrans1D3" presStyleIdx="0" presStyleCnt="4"/>
      <dgm:spPr/>
      <dgm:t>
        <a:bodyPr/>
        <a:lstStyle/>
        <a:p>
          <a:endParaRPr lang="es-ES"/>
        </a:p>
      </dgm:t>
    </dgm:pt>
    <dgm:pt modelId="{844A681B-C064-49ED-B13D-DF16DB9F8E6C}" type="pres">
      <dgm:prSet presAssocID="{15742A7A-A4CE-4B29-876E-F3631CB5B2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70DAF4E-2D29-48FE-9315-A41F5840A8F4}" type="pres">
      <dgm:prSet presAssocID="{15742A7A-A4CE-4B29-876E-F3631CB5B2A5}" presName="rootComposite" presStyleCnt="0"/>
      <dgm:spPr/>
      <dgm:t>
        <a:bodyPr/>
        <a:lstStyle/>
        <a:p>
          <a:endParaRPr lang="es-ES"/>
        </a:p>
      </dgm:t>
    </dgm:pt>
    <dgm:pt modelId="{87A2C325-7FF9-4549-A457-67B9ED76FA8E}" type="pres">
      <dgm:prSet presAssocID="{15742A7A-A4CE-4B29-876E-F3631CB5B2A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DFEE56-E026-43E1-AB9C-F6D81FB391C9}" type="pres">
      <dgm:prSet presAssocID="{15742A7A-A4CE-4B29-876E-F3631CB5B2A5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1DE7D6-D008-41DC-B1CA-765B04A08E2F}" type="pres">
      <dgm:prSet presAssocID="{15742A7A-A4CE-4B29-876E-F3631CB5B2A5}" presName="hierChild4" presStyleCnt="0"/>
      <dgm:spPr/>
      <dgm:t>
        <a:bodyPr/>
        <a:lstStyle/>
        <a:p>
          <a:endParaRPr lang="es-ES"/>
        </a:p>
      </dgm:t>
    </dgm:pt>
    <dgm:pt modelId="{487EB655-2134-4458-AF52-3C7CD25A57B4}" type="pres">
      <dgm:prSet presAssocID="{15742A7A-A4CE-4B29-876E-F3631CB5B2A5}" presName="hierChild5" presStyleCnt="0"/>
      <dgm:spPr/>
      <dgm:t>
        <a:bodyPr/>
        <a:lstStyle/>
        <a:p>
          <a:endParaRPr lang="es-ES"/>
        </a:p>
      </dgm:t>
    </dgm:pt>
    <dgm:pt modelId="{B7953278-1727-4531-925F-88D4D79E795E}" type="pres">
      <dgm:prSet presAssocID="{ECC386F0-1EBB-4E3A-8AA2-B2CC5B893652}" presName="Name37" presStyleLbl="parChTrans1D3" presStyleIdx="1" presStyleCnt="4"/>
      <dgm:spPr/>
      <dgm:t>
        <a:bodyPr/>
        <a:lstStyle/>
        <a:p>
          <a:endParaRPr lang="es-ES"/>
        </a:p>
      </dgm:t>
    </dgm:pt>
    <dgm:pt modelId="{64F23911-D7DF-483F-A165-C7C8221F63A5}" type="pres">
      <dgm:prSet presAssocID="{6BA934E5-9B59-4805-99A4-E04A278878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5D1A21B-68B5-4C69-A7C4-D9D4C4DFF643}" type="pres">
      <dgm:prSet presAssocID="{6BA934E5-9B59-4805-99A4-E04A2788787A}" presName="rootComposite" presStyleCnt="0"/>
      <dgm:spPr/>
      <dgm:t>
        <a:bodyPr/>
        <a:lstStyle/>
        <a:p>
          <a:endParaRPr lang="es-ES"/>
        </a:p>
      </dgm:t>
    </dgm:pt>
    <dgm:pt modelId="{EC704CE8-6627-43C4-BA6A-0A1A7482FBCC}" type="pres">
      <dgm:prSet presAssocID="{6BA934E5-9B59-4805-99A4-E04A2788787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923A39-3A53-4128-8623-96FDF64C6401}" type="pres">
      <dgm:prSet presAssocID="{6BA934E5-9B59-4805-99A4-E04A2788787A}" presName="rootConnector" presStyleLbl="node3" presStyleIdx="1" presStyleCnt="4"/>
      <dgm:spPr/>
      <dgm:t>
        <a:bodyPr/>
        <a:lstStyle/>
        <a:p>
          <a:endParaRPr lang="es-ES"/>
        </a:p>
      </dgm:t>
    </dgm:pt>
    <dgm:pt modelId="{5216681A-F30E-420D-9561-EEAC5F5F76B2}" type="pres">
      <dgm:prSet presAssocID="{6BA934E5-9B59-4805-99A4-E04A2788787A}" presName="hierChild4" presStyleCnt="0"/>
      <dgm:spPr/>
      <dgm:t>
        <a:bodyPr/>
        <a:lstStyle/>
        <a:p>
          <a:endParaRPr lang="es-ES"/>
        </a:p>
      </dgm:t>
    </dgm:pt>
    <dgm:pt modelId="{3AB392ED-5F5C-4051-A2D6-348BBF0778D9}" type="pres">
      <dgm:prSet presAssocID="{6BA934E5-9B59-4805-99A4-E04A2788787A}" presName="hierChild5" presStyleCnt="0"/>
      <dgm:spPr/>
      <dgm:t>
        <a:bodyPr/>
        <a:lstStyle/>
        <a:p>
          <a:endParaRPr lang="es-ES"/>
        </a:p>
      </dgm:t>
    </dgm:pt>
    <dgm:pt modelId="{0BA16AF2-B08E-4322-A09E-A64479FAE340}" type="pres">
      <dgm:prSet presAssocID="{63F9A115-637F-4AA2-B237-7C0C83D887FB}" presName="hierChild5" presStyleCnt="0"/>
      <dgm:spPr/>
      <dgm:t>
        <a:bodyPr/>
        <a:lstStyle/>
        <a:p>
          <a:endParaRPr lang="es-ES"/>
        </a:p>
      </dgm:t>
    </dgm:pt>
    <dgm:pt modelId="{9CF2AA10-5A22-4939-ABB8-EFC323244FDB}" type="pres">
      <dgm:prSet presAssocID="{2093D4AC-D8EF-49BE-BE2F-0061185E218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4BCCEE9-E2A9-4856-9A93-FEC9954F54CC}" type="pres">
      <dgm:prSet presAssocID="{78159DCF-3AD8-40AF-A684-9D5AF16D39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151FAD1-480F-4391-A840-45356A336967}" type="pres">
      <dgm:prSet presAssocID="{78159DCF-3AD8-40AF-A684-9D5AF16D3943}" presName="rootComposite" presStyleCnt="0"/>
      <dgm:spPr/>
      <dgm:t>
        <a:bodyPr/>
        <a:lstStyle/>
        <a:p>
          <a:endParaRPr lang="es-ES"/>
        </a:p>
      </dgm:t>
    </dgm:pt>
    <dgm:pt modelId="{751ED9DA-9853-4EB4-B97E-E4FF1C6A4A06}" type="pres">
      <dgm:prSet presAssocID="{78159DCF-3AD8-40AF-A684-9D5AF16D3943}" presName="rootText" presStyleLbl="node2" presStyleIdx="1" presStyleCnt="2" custScaleX="107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E978C8-1E08-4570-AFFE-31D824B334CA}" type="pres">
      <dgm:prSet presAssocID="{78159DCF-3AD8-40AF-A684-9D5AF16D39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2F74C0FA-0833-4C74-B006-D293E5661717}" type="pres">
      <dgm:prSet presAssocID="{78159DCF-3AD8-40AF-A684-9D5AF16D3943}" presName="hierChild4" presStyleCnt="0"/>
      <dgm:spPr/>
      <dgm:t>
        <a:bodyPr/>
        <a:lstStyle/>
        <a:p>
          <a:endParaRPr lang="es-ES"/>
        </a:p>
      </dgm:t>
    </dgm:pt>
    <dgm:pt modelId="{63DF0613-4B32-4141-BF5B-43789EE76813}" type="pres">
      <dgm:prSet presAssocID="{0A872DA3-93CA-4982-92B3-9E50ED62815D}" presName="Name37" presStyleLbl="parChTrans1D3" presStyleIdx="2" presStyleCnt="4"/>
      <dgm:spPr/>
      <dgm:t>
        <a:bodyPr/>
        <a:lstStyle/>
        <a:p>
          <a:endParaRPr lang="es-ES"/>
        </a:p>
      </dgm:t>
    </dgm:pt>
    <dgm:pt modelId="{5660F67F-511D-4724-B687-4186E670DF6D}" type="pres">
      <dgm:prSet presAssocID="{DC9228F7-F09C-4635-938F-1AEAA82B08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D6FE1FF-6987-4590-8C66-30A0B042C996}" type="pres">
      <dgm:prSet presAssocID="{DC9228F7-F09C-4635-938F-1AEAA82B08D3}" presName="rootComposite" presStyleCnt="0"/>
      <dgm:spPr/>
      <dgm:t>
        <a:bodyPr/>
        <a:lstStyle/>
        <a:p>
          <a:endParaRPr lang="es-ES"/>
        </a:p>
      </dgm:t>
    </dgm:pt>
    <dgm:pt modelId="{B1A16DB6-56B8-4F19-A411-7A85A0E2BEDE}" type="pres">
      <dgm:prSet presAssocID="{DC9228F7-F09C-4635-938F-1AEAA82B08D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F763A-DE3B-412C-85B9-3D84F11B9708}" type="pres">
      <dgm:prSet presAssocID="{DC9228F7-F09C-4635-938F-1AEAA82B08D3}" presName="rootConnector" presStyleLbl="node3" presStyleIdx="2" presStyleCnt="4"/>
      <dgm:spPr/>
      <dgm:t>
        <a:bodyPr/>
        <a:lstStyle/>
        <a:p>
          <a:endParaRPr lang="es-ES"/>
        </a:p>
      </dgm:t>
    </dgm:pt>
    <dgm:pt modelId="{CAAADFEF-282B-45AB-B516-068DAF31EB4F}" type="pres">
      <dgm:prSet presAssocID="{DC9228F7-F09C-4635-938F-1AEAA82B08D3}" presName="hierChild4" presStyleCnt="0"/>
      <dgm:spPr/>
      <dgm:t>
        <a:bodyPr/>
        <a:lstStyle/>
        <a:p>
          <a:endParaRPr lang="es-ES"/>
        </a:p>
      </dgm:t>
    </dgm:pt>
    <dgm:pt modelId="{07774944-1967-4ACC-AB30-C46E6C304992}" type="pres">
      <dgm:prSet presAssocID="{DC9228F7-F09C-4635-938F-1AEAA82B08D3}" presName="hierChild5" presStyleCnt="0"/>
      <dgm:spPr/>
      <dgm:t>
        <a:bodyPr/>
        <a:lstStyle/>
        <a:p>
          <a:endParaRPr lang="es-ES"/>
        </a:p>
      </dgm:t>
    </dgm:pt>
    <dgm:pt modelId="{7F112750-3905-406F-91E7-7FAEBA57EC1F}" type="pres">
      <dgm:prSet presAssocID="{E4516A38-09C9-466F-8490-322DBB9AAE50}" presName="Name37" presStyleLbl="parChTrans1D3" presStyleIdx="3" presStyleCnt="4"/>
      <dgm:spPr/>
      <dgm:t>
        <a:bodyPr/>
        <a:lstStyle/>
        <a:p>
          <a:endParaRPr lang="es-ES"/>
        </a:p>
      </dgm:t>
    </dgm:pt>
    <dgm:pt modelId="{57D2F195-8CE8-4ECE-A354-FF1C629DAFCD}" type="pres">
      <dgm:prSet presAssocID="{E5ECA930-9602-4C1F-AFFF-251FF622FB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4764F97-B47D-48AC-B474-93D1E3A3F9FA}" type="pres">
      <dgm:prSet presAssocID="{E5ECA930-9602-4C1F-AFFF-251FF622FB3C}" presName="rootComposite" presStyleCnt="0"/>
      <dgm:spPr/>
      <dgm:t>
        <a:bodyPr/>
        <a:lstStyle/>
        <a:p>
          <a:endParaRPr lang="es-ES"/>
        </a:p>
      </dgm:t>
    </dgm:pt>
    <dgm:pt modelId="{38F8026B-55B2-40A7-B574-8843902E7064}" type="pres">
      <dgm:prSet presAssocID="{E5ECA930-9602-4C1F-AFFF-251FF622FB3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1EB37-E655-4498-976F-F7591545E933}" type="pres">
      <dgm:prSet presAssocID="{E5ECA930-9602-4C1F-AFFF-251FF622FB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199CE5FF-264D-4D11-A2AA-05299EB42FB5}" type="pres">
      <dgm:prSet presAssocID="{E5ECA930-9602-4C1F-AFFF-251FF622FB3C}" presName="hierChild4" presStyleCnt="0"/>
      <dgm:spPr/>
      <dgm:t>
        <a:bodyPr/>
        <a:lstStyle/>
        <a:p>
          <a:endParaRPr lang="es-ES"/>
        </a:p>
      </dgm:t>
    </dgm:pt>
    <dgm:pt modelId="{C8BF99D4-69A2-493D-BC03-5C1D0795D763}" type="pres">
      <dgm:prSet presAssocID="{E5ECA930-9602-4C1F-AFFF-251FF622FB3C}" presName="hierChild5" presStyleCnt="0"/>
      <dgm:spPr/>
      <dgm:t>
        <a:bodyPr/>
        <a:lstStyle/>
        <a:p>
          <a:endParaRPr lang="es-ES"/>
        </a:p>
      </dgm:t>
    </dgm:pt>
    <dgm:pt modelId="{9196D957-70DE-4BB0-9304-FF74B41EA757}" type="pres">
      <dgm:prSet presAssocID="{78159DCF-3AD8-40AF-A684-9D5AF16D3943}" presName="hierChild5" presStyleCnt="0"/>
      <dgm:spPr/>
      <dgm:t>
        <a:bodyPr/>
        <a:lstStyle/>
        <a:p>
          <a:endParaRPr lang="es-ES"/>
        </a:p>
      </dgm:t>
    </dgm:pt>
    <dgm:pt modelId="{D38ECD5C-01C8-416E-A4F9-2E6A20D8F3D1}" type="pres">
      <dgm:prSet presAssocID="{3A234E11-21A6-462B-A210-20690069B233}" presName="hierChild3" presStyleCnt="0"/>
      <dgm:spPr/>
      <dgm:t>
        <a:bodyPr/>
        <a:lstStyle/>
        <a:p>
          <a:endParaRPr lang="es-ES"/>
        </a:p>
      </dgm:t>
    </dgm:pt>
  </dgm:ptLst>
  <dgm:cxnLst>
    <dgm:cxn modelId="{AFB93A2B-72EF-4A9A-BA1B-EF97FCE4E1E5}" type="presOf" srcId="{3A234E11-21A6-462B-A210-20690069B233}" destId="{EC2E9EF6-C87E-4057-B239-C4D5ADDC2BC9}" srcOrd="1" destOrd="0" presId="urn:microsoft.com/office/officeart/2005/8/layout/orgChart1"/>
    <dgm:cxn modelId="{893C6710-F52D-4A03-A83B-C860C0DB4C4C}" type="presOf" srcId="{78159DCF-3AD8-40AF-A684-9D5AF16D3943}" destId="{51E978C8-1E08-4570-AFFE-31D824B334CA}" srcOrd="1" destOrd="0" presId="urn:microsoft.com/office/officeart/2005/8/layout/orgChart1"/>
    <dgm:cxn modelId="{712D5C50-0307-44ED-9CA9-FE648861478F}" type="presOf" srcId="{6BA934E5-9B59-4805-99A4-E04A2788787A}" destId="{EC704CE8-6627-43C4-BA6A-0A1A7482FBCC}" srcOrd="0" destOrd="0" presId="urn:microsoft.com/office/officeart/2005/8/layout/orgChart1"/>
    <dgm:cxn modelId="{12A25FC9-DFC2-411A-A754-40EC9D39C7E0}" type="presOf" srcId="{78159DCF-3AD8-40AF-A684-9D5AF16D3943}" destId="{751ED9DA-9853-4EB4-B97E-E4FF1C6A4A06}" srcOrd="0" destOrd="0" presId="urn:microsoft.com/office/officeart/2005/8/layout/orgChart1"/>
    <dgm:cxn modelId="{1294E5E1-53C0-4780-BCEC-9E6A4E307941}" type="presOf" srcId="{15742A7A-A4CE-4B29-876E-F3631CB5B2A5}" destId="{87A2C325-7FF9-4549-A457-67B9ED76FA8E}" srcOrd="0" destOrd="0" presId="urn:microsoft.com/office/officeart/2005/8/layout/orgChart1"/>
    <dgm:cxn modelId="{C4A78F99-6755-4AFC-9AB2-9A2C1AC781DA}" type="presOf" srcId="{2093D4AC-D8EF-49BE-BE2F-0061185E218B}" destId="{9CF2AA10-5A22-4939-ABB8-EFC323244FDB}" srcOrd="0" destOrd="0" presId="urn:microsoft.com/office/officeart/2005/8/layout/orgChart1"/>
    <dgm:cxn modelId="{D64D6876-70D6-4646-BF07-94F419A15CA4}" srcId="{78159DCF-3AD8-40AF-A684-9D5AF16D3943}" destId="{DC9228F7-F09C-4635-938F-1AEAA82B08D3}" srcOrd="0" destOrd="0" parTransId="{0A872DA3-93CA-4982-92B3-9E50ED62815D}" sibTransId="{3A3AD600-9D86-4681-A424-27D915C52DC2}"/>
    <dgm:cxn modelId="{77DDFE90-E2BE-4617-A50A-599357840A5E}" srcId="{63F9A115-637F-4AA2-B237-7C0C83D887FB}" destId="{15742A7A-A4CE-4B29-876E-F3631CB5B2A5}" srcOrd="0" destOrd="0" parTransId="{8963EE82-4571-465F-A7E6-3D0BFF42F344}" sibTransId="{AAC37ADE-8956-4CC4-9A4B-FE7DA090BED6}"/>
    <dgm:cxn modelId="{3C1F3DB8-C421-4010-861E-47DCA1484DF4}" type="presOf" srcId="{15742A7A-A4CE-4B29-876E-F3631CB5B2A5}" destId="{70DFEE56-E026-43E1-AB9C-F6D81FB391C9}" srcOrd="1" destOrd="0" presId="urn:microsoft.com/office/officeart/2005/8/layout/orgChart1"/>
    <dgm:cxn modelId="{D3C2F238-3397-4312-BAF2-D7B486C6DB61}" type="presOf" srcId="{3A234E11-21A6-462B-A210-20690069B233}" destId="{04E86438-1FE3-485E-8FA7-EDD25C98C290}" srcOrd="0" destOrd="0" presId="urn:microsoft.com/office/officeart/2005/8/layout/orgChart1"/>
    <dgm:cxn modelId="{971A3A74-F02C-481E-A017-1102117429BB}" type="presOf" srcId="{E5ECA930-9602-4C1F-AFFF-251FF622FB3C}" destId="{B7A1EB37-E655-4498-976F-F7591545E933}" srcOrd="1" destOrd="0" presId="urn:microsoft.com/office/officeart/2005/8/layout/orgChart1"/>
    <dgm:cxn modelId="{29145B8A-296D-49AE-A17F-E4E49FBE49EF}" type="presOf" srcId="{6BA934E5-9B59-4805-99A4-E04A2788787A}" destId="{22923A39-3A53-4128-8623-96FDF64C6401}" srcOrd="1" destOrd="0" presId="urn:microsoft.com/office/officeart/2005/8/layout/orgChart1"/>
    <dgm:cxn modelId="{0E6E1941-EF5C-4B94-B6DD-0C3CB9FD9684}" type="presOf" srcId="{DC9228F7-F09C-4635-938F-1AEAA82B08D3}" destId="{B1A16DB6-56B8-4F19-A411-7A85A0E2BEDE}" srcOrd="0" destOrd="0" presId="urn:microsoft.com/office/officeart/2005/8/layout/orgChart1"/>
    <dgm:cxn modelId="{E4947BB4-6C04-40F7-B421-44D71D8441B4}" type="presOf" srcId="{63F9A115-637F-4AA2-B237-7C0C83D887FB}" destId="{D074C72F-6C9B-448C-86D6-4709D86FEE60}" srcOrd="0" destOrd="0" presId="urn:microsoft.com/office/officeart/2005/8/layout/orgChart1"/>
    <dgm:cxn modelId="{F151F8C5-0C1B-444D-8169-697F3E87E40D}" type="presOf" srcId="{E5ECA930-9602-4C1F-AFFF-251FF622FB3C}" destId="{38F8026B-55B2-40A7-B574-8843902E7064}" srcOrd="0" destOrd="0" presId="urn:microsoft.com/office/officeart/2005/8/layout/orgChart1"/>
    <dgm:cxn modelId="{3FE6589C-63E8-489F-9C04-0DB822A42221}" type="presOf" srcId="{0A872DA3-93CA-4982-92B3-9E50ED62815D}" destId="{63DF0613-4B32-4141-BF5B-43789EE76813}" srcOrd="0" destOrd="0" presId="urn:microsoft.com/office/officeart/2005/8/layout/orgChart1"/>
    <dgm:cxn modelId="{D897FAFB-5BEC-4287-AA62-B5DDD3FF38F0}" type="presOf" srcId="{24A3B259-4578-4F28-AF58-76B959B5DAA9}" destId="{955B25F5-3E69-4412-90E3-8A9AA92C14BC}" srcOrd="0" destOrd="0" presId="urn:microsoft.com/office/officeart/2005/8/layout/orgChart1"/>
    <dgm:cxn modelId="{899A2CF0-11D7-4A2E-A4E8-DF031AB33829}" type="presOf" srcId="{8F4DBB8F-C7C5-4713-9B23-BFDEE15BF642}" destId="{D4FB92BD-27EB-417E-BAD0-D6D2B93830EF}" srcOrd="0" destOrd="0" presId="urn:microsoft.com/office/officeart/2005/8/layout/orgChart1"/>
    <dgm:cxn modelId="{94E445D3-6969-459E-9F4D-D7BE95ACBEE2}" type="presOf" srcId="{8963EE82-4571-465F-A7E6-3D0BFF42F344}" destId="{9D72A3B4-6976-48EA-812E-C198EF3EB3F9}" srcOrd="0" destOrd="0" presId="urn:microsoft.com/office/officeart/2005/8/layout/orgChart1"/>
    <dgm:cxn modelId="{F6168AB9-9AC4-460B-83AF-3D15629793B6}" srcId="{3A234E11-21A6-462B-A210-20690069B233}" destId="{63F9A115-637F-4AA2-B237-7C0C83D887FB}" srcOrd="0" destOrd="0" parTransId="{8F4DBB8F-C7C5-4713-9B23-BFDEE15BF642}" sibTransId="{15F1DDB5-CB70-42D3-8B76-AD8A0C0E9280}"/>
    <dgm:cxn modelId="{1A61771C-BF2F-4D6C-A12C-97C80B86412E}" type="presOf" srcId="{ECC386F0-1EBB-4E3A-8AA2-B2CC5B893652}" destId="{B7953278-1727-4531-925F-88D4D79E795E}" srcOrd="0" destOrd="0" presId="urn:microsoft.com/office/officeart/2005/8/layout/orgChart1"/>
    <dgm:cxn modelId="{271A1636-0C0D-4CC5-8FD5-56CCFCE86D03}" type="presOf" srcId="{E4516A38-09C9-466F-8490-322DBB9AAE50}" destId="{7F112750-3905-406F-91E7-7FAEBA57EC1F}" srcOrd="0" destOrd="0" presId="urn:microsoft.com/office/officeart/2005/8/layout/orgChart1"/>
    <dgm:cxn modelId="{7C8401FB-BF6F-4415-B8CE-238A75DC2622}" srcId="{78159DCF-3AD8-40AF-A684-9D5AF16D3943}" destId="{E5ECA930-9602-4C1F-AFFF-251FF622FB3C}" srcOrd="1" destOrd="0" parTransId="{E4516A38-09C9-466F-8490-322DBB9AAE50}" sibTransId="{40E0BEDC-FFF0-4415-8486-BFF3A0DF7A34}"/>
    <dgm:cxn modelId="{0DE411DC-C8AE-4A8D-ACFE-CA40248A9A7E}" type="presOf" srcId="{DC9228F7-F09C-4635-938F-1AEAA82B08D3}" destId="{970F763A-DE3B-412C-85B9-3D84F11B9708}" srcOrd="1" destOrd="0" presId="urn:microsoft.com/office/officeart/2005/8/layout/orgChart1"/>
    <dgm:cxn modelId="{EA7C3D9C-48C2-4EB1-A736-A0540216D0FB}" type="presOf" srcId="{63F9A115-637F-4AA2-B237-7C0C83D887FB}" destId="{977FDD32-0D83-4C19-A0D8-04F497736949}" srcOrd="1" destOrd="0" presId="urn:microsoft.com/office/officeart/2005/8/layout/orgChart1"/>
    <dgm:cxn modelId="{C1787667-3AA9-4F87-BC46-E4A3349CF03C}" srcId="{3A234E11-21A6-462B-A210-20690069B233}" destId="{78159DCF-3AD8-40AF-A684-9D5AF16D3943}" srcOrd="1" destOrd="0" parTransId="{2093D4AC-D8EF-49BE-BE2F-0061185E218B}" sibTransId="{EC39D1E1-990D-4A82-B975-107EE3D471DF}"/>
    <dgm:cxn modelId="{A99F63FA-34B9-4F8A-A705-224E3F1CC172}" srcId="{63F9A115-637F-4AA2-B237-7C0C83D887FB}" destId="{6BA934E5-9B59-4805-99A4-E04A2788787A}" srcOrd="1" destOrd="0" parTransId="{ECC386F0-1EBB-4E3A-8AA2-B2CC5B893652}" sibTransId="{0ADEE41F-AC3C-47CC-89A7-2A8A45DEDB07}"/>
    <dgm:cxn modelId="{83BC75C3-6F4E-4C42-B39C-7DFEB675E3EF}" srcId="{24A3B259-4578-4F28-AF58-76B959B5DAA9}" destId="{3A234E11-21A6-462B-A210-20690069B233}" srcOrd="0" destOrd="0" parTransId="{7E454A66-F4F6-4753-8BD7-4A8E3363F923}" sibTransId="{E75F07E2-5F8B-49CE-9713-FB8B4E892F12}"/>
    <dgm:cxn modelId="{6D080EB0-AFE1-4894-AECF-7507405CDD3D}" type="presParOf" srcId="{955B25F5-3E69-4412-90E3-8A9AA92C14BC}" destId="{60C0C6F7-4F04-47B7-80C3-6E06B1B15DE1}" srcOrd="0" destOrd="0" presId="urn:microsoft.com/office/officeart/2005/8/layout/orgChart1"/>
    <dgm:cxn modelId="{18F7F622-4A50-4DAF-8A10-490D710D588E}" type="presParOf" srcId="{60C0C6F7-4F04-47B7-80C3-6E06B1B15DE1}" destId="{1B7F6DB7-EF20-43F1-916F-78A4D95C1A73}" srcOrd="0" destOrd="0" presId="urn:microsoft.com/office/officeart/2005/8/layout/orgChart1"/>
    <dgm:cxn modelId="{3139310A-E096-45D7-AAFB-D69812395B0B}" type="presParOf" srcId="{1B7F6DB7-EF20-43F1-916F-78A4D95C1A73}" destId="{04E86438-1FE3-485E-8FA7-EDD25C98C290}" srcOrd="0" destOrd="0" presId="urn:microsoft.com/office/officeart/2005/8/layout/orgChart1"/>
    <dgm:cxn modelId="{088BD75D-A9FA-4CC4-9034-76ABF51D525B}" type="presParOf" srcId="{1B7F6DB7-EF20-43F1-916F-78A4D95C1A73}" destId="{EC2E9EF6-C87E-4057-B239-C4D5ADDC2BC9}" srcOrd="1" destOrd="0" presId="urn:microsoft.com/office/officeart/2005/8/layout/orgChart1"/>
    <dgm:cxn modelId="{47795A76-F871-431D-AA47-5950B556E0BC}" type="presParOf" srcId="{60C0C6F7-4F04-47B7-80C3-6E06B1B15DE1}" destId="{AF898467-3790-4F62-9829-F25E25C26D99}" srcOrd="1" destOrd="0" presId="urn:microsoft.com/office/officeart/2005/8/layout/orgChart1"/>
    <dgm:cxn modelId="{AAF9282B-038A-4159-82E2-809B11578684}" type="presParOf" srcId="{AF898467-3790-4F62-9829-F25E25C26D99}" destId="{D4FB92BD-27EB-417E-BAD0-D6D2B93830EF}" srcOrd="0" destOrd="0" presId="urn:microsoft.com/office/officeart/2005/8/layout/orgChart1"/>
    <dgm:cxn modelId="{A9DD5FBC-5161-487C-93C3-E2003880C5AF}" type="presParOf" srcId="{AF898467-3790-4F62-9829-F25E25C26D99}" destId="{3B7FFDBA-AA2F-44D3-B99D-28D807C0F4CB}" srcOrd="1" destOrd="0" presId="urn:microsoft.com/office/officeart/2005/8/layout/orgChart1"/>
    <dgm:cxn modelId="{84947418-5E3A-41F1-90DF-6BCE10F6C94C}" type="presParOf" srcId="{3B7FFDBA-AA2F-44D3-B99D-28D807C0F4CB}" destId="{06235B5A-BD01-4791-B443-25F55FED2ACE}" srcOrd="0" destOrd="0" presId="urn:microsoft.com/office/officeart/2005/8/layout/orgChart1"/>
    <dgm:cxn modelId="{2DC68283-AAEA-4462-A804-81B0A94073C8}" type="presParOf" srcId="{06235B5A-BD01-4791-B443-25F55FED2ACE}" destId="{D074C72F-6C9B-448C-86D6-4709D86FEE60}" srcOrd="0" destOrd="0" presId="urn:microsoft.com/office/officeart/2005/8/layout/orgChart1"/>
    <dgm:cxn modelId="{3430EAF0-ACAF-452F-A134-7B6704B8FA49}" type="presParOf" srcId="{06235B5A-BD01-4791-B443-25F55FED2ACE}" destId="{977FDD32-0D83-4C19-A0D8-04F497736949}" srcOrd="1" destOrd="0" presId="urn:microsoft.com/office/officeart/2005/8/layout/orgChart1"/>
    <dgm:cxn modelId="{7E417F66-4FB7-429B-BB98-AD3E1F7623F4}" type="presParOf" srcId="{3B7FFDBA-AA2F-44D3-B99D-28D807C0F4CB}" destId="{7AB2CB96-4BB4-4C97-95E2-E25A902C490D}" srcOrd="1" destOrd="0" presId="urn:microsoft.com/office/officeart/2005/8/layout/orgChart1"/>
    <dgm:cxn modelId="{7873A960-9A36-4B23-A987-0003DB254FDF}" type="presParOf" srcId="{7AB2CB96-4BB4-4C97-95E2-E25A902C490D}" destId="{9D72A3B4-6976-48EA-812E-C198EF3EB3F9}" srcOrd="0" destOrd="0" presId="urn:microsoft.com/office/officeart/2005/8/layout/orgChart1"/>
    <dgm:cxn modelId="{FA06AA30-68E0-4A43-B96C-6C9DCBE61A3D}" type="presParOf" srcId="{7AB2CB96-4BB4-4C97-95E2-E25A902C490D}" destId="{844A681B-C064-49ED-B13D-DF16DB9F8E6C}" srcOrd="1" destOrd="0" presId="urn:microsoft.com/office/officeart/2005/8/layout/orgChart1"/>
    <dgm:cxn modelId="{7F695FBA-7B6F-457A-A85A-F8B441BCE30C}" type="presParOf" srcId="{844A681B-C064-49ED-B13D-DF16DB9F8E6C}" destId="{770DAF4E-2D29-48FE-9315-A41F5840A8F4}" srcOrd="0" destOrd="0" presId="urn:microsoft.com/office/officeart/2005/8/layout/orgChart1"/>
    <dgm:cxn modelId="{D95E1017-343E-4BE2-94CE-8D9C76AB03F4}" type="presParOf" srcId="{770DAF4E-2D29-48FE-9315-A41F5840A8F4}" destId="{87A2C325-7FF9-4549-A457-67B9ED76FA8E}" srcOrd="0" destOrd="0" presId="urn:microsoft.com/office/officeart/2005/8/layout/orgChart1"/>
    <dgm:cxn modelId="{FBD2E0BD-B074-4BCC-9F1C-07675D43E8D8}" type="presParOf" srcId="{770DAF4E-2D29-48FE-9315-A41F5840A8F4}" destId="{70DFEE56-E026-43E1-AB9C-F6D81FB391C9}" srcOrd="1" destOrd="0" presId="urn:microsoft.com/office/officeart/2005/8/layout/orgChart1"/>
    <dgm:cxn modelId="{6EC3B7F4-BC71-4960-8C42-3023ECDEA6A6}" type="presParOf" srcId="{844A681B-C064-49ED-B13D-DF16DB9F8E6C}" destId="{DD1DE7D6-D008-41DC-B1CA-765B04A08E2F}" srcOrd="1" destOrd="0" presId="urn:microsoft.com/office/officeart/2005/8/layout/orgChart1"/>
    <dgm:cxn modelId="{179FFA74-D9CC-45AA-84C9-49F99811C1B5}" type="presParOf" srcId="{844A681B-C064-49ED-B13D-DF16DB9F8E6C}" destId="{487EB655-2134-4458-AF52-3C7CD25A57B4}" srcOrd="2" destOrd="0" presId="urn:microsoft.com/office/officeart/2005/8/layout/orgChart1"/>
    <dgm:cxn modelId="{242BD544-BB33-46CE-AFB8-5FD4BAA3D45F}" type="presParOf" srcId="{7AB2CB96-4BB4-4C97-95E2-E25A902C490D}" destId="{B7953278-1727-4531-925F-88D4D79E795E}" srcOrd="2" destOrd="0" presId="urn:microsoft.com/office/officeart/2005/8/layout/orgChart1"/>
    <dgm:cxn modelId="{DC778D58-1763-4F24-8858-49E24C53F783}" type="presParOf" srcId="{7AB2CB96-4BB4-4C97-95E2-E25A902C490D}" destId="{64F23911-D7DF-483F-A165-C7C8221F63A5}" srcOrd="3" destOrd="0" presId="urn:microsoft.com/office/officeart/2005/8/layout/orgChart1"/>
    <dgm:cxn modelId="{2AD6C8FD-9A4B-44E3-99D5-97ECF4075805}" type="presParOf" srcId="{64F23911-D7DF-483F-A165-C7C8221F63A5}" destId="{B5D1A21B-68B5-4C69-A7C4-D9D4C4DFF643}" srcOrd="0" destOrd="0" presId="urn:microsoft.com/office/officeart/2005/8/layout/orgChart1"/>
    <dgm:cxn modelId="{40D79C2C-BA0B-4C37-AF21-755E6DE365A2}" type="presParOf" srcId="{B5D1A21B-68B5-4C69-A7C4-D9D4C4DFF643}" destId="{EC704CE8-6627-43C4-BA6A-0A1A7482FBCC}" srcOrd="0" destOrd="0" presId="urn:microsoft.com/office/officeart/2005/8/layout/orgChart1"/>
    <dgm:cxn modelId="{9906E744-4295-4E5D-9A47-164DD1AD284A}" type="presParOf" srcId="{B5D1A21B-68B5-4C69-A7C4-D9D4C4DFF643}" destId="{22923A39-3A53-4128-8623-96FDF64C6401}" srcOrd="1" destOrd="0" presId="urn:microsoft.com/office/officeart/2005/8/layout/orgChart1"/>
    <dgm:cxn modelId="{C3B1CD96-7487-4C78-9CE5-AEF73933FD3E}" type="presParOf" srcId="{64F23911-D7DF-483F-A165-C7C8221F63A5}" destId="{5216681A-F30E-420D-9561-EEAC5F5F76B2}" srcOrd="1" destOrd="0" presId="urn:microsoft.com/office/officeart/2005/8/layout/orgChart1"/>
    <dgm:cxn modelId="{C3677C38-0AE2-4124-B670-966FAF24DDE9}" type="presParOf" srcId="{64F23911-D7DF-483F-A165-C7C8221F63A5}" destId="{3AB392ED-5F5C-4051-A2D6-348BBF0778D9}" srcOrd="2" destOrd="0" presId="urn:microsoft.com/office/officeart/2005/8/layout/orgChart1"/>
    <dgm:cxn modelId="{1895ADD8-0FAD-4508-8724-F771F9055E53}" type="presParOf" srcId="{3B7FFDBA-AA2F-44D3-B99D-28D807C0F4CB}" destId="{0BA16AF2-B08E-4322-A09E-A64479FAE340}" srcOrd="2" destOrd="0" presId="urn:microsoft.com/office/officeart/2005/8/layout/orgChart1"/>
    <dgm:cxn modelId="{AB063A5D-5104-45D9-BC8D-99085C2AC5F9}" type="presParOf" srcId="{AF898467-3790-4F62-9829-F25E25C26D99}" destId="{9CF2AA10-5A22-4939-ABB8-EFC323244FDB}" srcOrd="2" destOrd="0" presId="urn:microsoft.com/office/officeart/2005/8/layout/orgChart1"/>
    <dgm:cxn modelId="{85F2CA31-EBAC-4230-A479-73656CCC25AA}" type="presParOf" srcId="{AF898467-3790-4F62-9829-F25E25C26D99}" destId="{74BCCEE9-E2A9-4856-9A93-FEC9954F54CC}" srcOrd="3" destOrd="0" presId="urn:microsoft.com/office/officeart/2005/8/layout/orgChart1"/>
    <dgm:cxn modelId="{F251327B-E386-4B1E-8C4E-9638B0D2F39D}" type="presParOf" srcId="{74BCCEE9-E2A9-4856-9A93-FEC9954F54CC}" destId="{1151FAD1-480F-4391-A840-45356A336967}" srcOrd="0" destOrd="0" presId="urn:microsoft.com/office/officeart/2005/8/layout/orgChart1"/>
    <dgm:cxn modelId="{4BE2CE28-E7E2-4DD6-9557-52B1094E2B56}" type="presParOf" srcId="{1151FAD1-480F-4391-A840-45356A336967}" destId="{751ED9DA-9853-4EB4-B97E-E4FF1C6A4A06}" srcOrd="0" destOrd="0" presId="urn:microsoft.com/office/officeart/2005/8/layout/orgChart1"/>
    <dgm:cxn modelId="{3735D9C4-2BA0-489E-99E0-DD09721A9981}" type="presParOf" srcId="{1151FAD1-480F-4391-A840-45356A336967}" destId="{51E978C8-1E08-4570-AFFE-31D824B334CA}" srcOrd="1" destOrd="0" presId="urn:microsoft.com/office/officeart/2005/8/layout/orgChart1"/>
    <dgm:cxn modelId="{5108FF13-058D-4A16-AAC8-7CC579C403C5}" type="presParOf" srcId="{74BCCEE9-E2A9-4856-9A93-FEC9954F54CC}" destId="{2F74C0FA-0833-4C74-B006-D293E5661717}" srcOrd="1" destOrd="0" presId="urn:microsoft.com/office/officeart/2005/8/layout/orgChart1"/>
    <dgm:cxn modelId="{8CE79122-9CE2-4019-B431-E4FACCB8167C}" type="presParOf" srcId="{2F74C0FA-0833-4C74-B006-D293E5661717}" destId="{63DF0613-4B32-4141-BF5B-43789EE76813}" srcOrd="0" destOrd="0" presId="urn:microsoft.com/office/officeart/2005/8/layout/orgChart1"/>
    <dgm:cxn modelId="{F9B8D32F-8CCA-4C63-8FE9-4270E1E58CEE}" type="presParOf" srcId="{2F74C0FA-0833-4C74-B006-D293E5661717}" destId="{5660F67F-511D-4724-B687-4186E670DF6D}" srcOrd="1" destOrd="0" presId="urn:microsoft.com/office/officeart/2005/8/layout/orgChart1"/>
    <dgm:cxn modelId="{F7D2F06F-8727-4E9B-8B4B-5A9FF522906D}" type="presParOf" srcId="{5660F67F-511D-4724-B687-4186E670DF6D}" destId="{DD6FE1FF-6987-4590-8C66-30A0B042C996}" srcOrd="0" destOrd="0" presId="urn:microsoft.com/office/officeart/2005/8/layout/orgChart1"/>
    <dgm:cxn modelId="{17EB8464-CA84-4782-8793-0DE55AA0960E}" type="presParOf" srcId="{DD6FE1FF-6987-4590-8C66-30A0B042C996}" destId="{B1A16DB6-56B8-4F19-A411-7A85A0E2BEDE}" srcOrd="0" destOrd="0" presId="urn:microsoft.com/office/officeart/2005/8/layout/orgChart1"/>
    <dgm:cxn modelId="{8BD81CA6-FA17-4A94-BAFB-284D48686714}" type="presParOf" srcId="{DD6FE1FF-6987-4590-8C66-30A0B042C996}" destId="{970F763A-DE3B-412C-85B9-3D84F11B9708}" srcOrd="1" destOrd="0" presId="urn:microsoft.com/office/officeart/2005/8/layout/orgChart1"/>
    <dgm:cxn modelId="{597266CB-BDE6-4688-9AEE-AFB56E35C80F}" type="presParOf" srcId="{5660F67F-511D-4724-B687-4186E670DF6D}" destId="{CAAADFEF-282B-45AB-B516-068DAF31EB4F}" srcOrd="1" destOrd="0" presId="urn:microsoft.com/office/officeart/2005/8/layout/orgChart1"/>
    <dgm:cxn modelId="{66178497-604F-45FC-9C97-D84A8D5426D3}" type="presParOf" srcId="{5660F67F-511D-4724-B687-4186E670DF6D}" destId="{07774944-1967-4ACC-AB30-C46E6C304992}" srcOrd="2" destOrd="0" presId="urn:microsoft.com/office/officeart/2005/8/layout/orgChart1"/>
    <dgm:cxn modelId="{4D9FA0D3-5C48-4D70-A929-AAF6BC7DDFA6}" type="presParOf" srcId="{2F74C0FA-0833-4C74-B006-D293E5661717}" destId="{7F112750-3905-406F-91E7-7FAEBA57EC1F}" srcOrd="2" destOrd="0" presId="urn:microsoft.com/office/officeart/2005/8/layout/orgChart1"/>
    <dgm:cxn modelId="{8A48437C-04A2-4B8D-A341-117DE014B0BB}" type="presParOf" srcId="{2F74C0FA-0833-4C74-B006-D293E5661717}" destId="{57D2F195-8CE8-4ECE-A354-FF1C629DAFCD}" srcOrd="3" destOrd="0" presId="urn:microsoft.com/office/officeart/2005/8/layout/orgChart1"/>
    <dgm:cxn modelId="{16A86D0E-E970-4217-8B43-65609B4569F1}" type="presParOf" srcId="{57D2F195-8CE8-4ECE-A354-FF1C629DAFCD}" destId="{94764F97-B47D-48AC-B474-93D1E3A3F9FA}" srcOrd="0" destOrd="0" presId="urn:microsoft.com/office/officeart/2005/8/layout/orgChart1"/>
    <dgm:cxn modelId="{80949DCC-45C5-4BE7-BC31-4B9425800AF3}" type="presParOf" srcId="{94764F97-B47D-48AC-B474-93D1E3A3F9FA}" destId="{38F8026B-55B2-40A7-B574-8843902E7064}" srcOrd="0" destOrd="0" presId="urn:microsoft.com/office/officeart/2005/8/layout/orgChart1"/>
    <dgm:cxn modelId="{47865EA6-17BE-4346-8ECF-C079ED1616C7}" type="presParOf" srcId="{94764F97-B47D-48AC-B474-93D1E3A3F9FA}" destId="{B7A1EB37-E655-4498-976F-F7591545E933}" srcOrd="1" destOrd="0" presId="urn:microsoft.com/office/officeart/2005/8/layout/orgChart1"/>
    <dgm:cxn modelId="{1D91CEBC-A3D7-4C4A-861E-5E31F2D283F1}" type="presParOf" srcId="{57D2F195-8CE8-4ECE-A354-FF1C629DAFCD}" destId="{199CE5FF-264D-4D11-A2AA-05299EB42FB5}" srcOrd="1" destOrd="0" presId="urn:microsoft.com/office/officeart/2005/8/layout/orgChart1"/>
    <dgm:cxn modelId="{AD414027-45C4-45C4-9562-E32D5D32F997}" type="presParOf" srcId="{57D2F195-8CE8-4ECE-A354-FF1C629DAFCD}" destId="{C8BF99D4-69A2-493D-BC03-5C1D0795D763}" srcOrd="2" destOrd="0" presId="urn:microsoft.com/office/officeart/2005/8/layout/orgChart1"/>
    <dgm:cxn modelId="{74F39721-BB14-433E-BA9F-90827332784F}" type="presParOf" srcId="{74BCCEE9-E2A9-4856-9A93-FEC9954F54CC}" destId="{9196D957-70DE-4BB0-9304-FF74B41EA757}" srcOrd="2" destOrd="0" presId="urn:microsoft.com/office/officeart/2005/8/layout/orgChart1"/>
    <dgm:cxn modelId="{1E5C2CCF-F0B1-4ACA-9ECF-BAE0771D081C}" type="presParOf" srcId="{60C0C6F7-4F04-47B7-80C3-6E06B1B15DE1}" destId="{D38ECD5C-01C8-416E-A4F9-2E6A20D8F3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3B259-4578-4F28-AF58-76B959B5DAA9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A234E11-21A6-462B-A210-20690069B233}">
      <dgm:prSet phldrT="[Texto]" custT="1"/>
      <dgm:spPr/>
      <dgm:t>
        <a:bodyPr/>
        <a:lstStyle/>
        <a:p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Variable de respuesta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54A66-F4F6-4753-8BD7-4A8E3363F923}" type="parTrans" cxnId="{83BC75C3-6F4E-4C42-B39C-7DFEB675E3E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F07E2-5F8B-49CE-9713-FB8B4E892F12}" type="sibTrans" cxnId="{83BC75C3-6F4E-4C42-B39C-7DFEB675E3E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9A115-637F-4AA2-B237-7C0C83D887FB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Formación de callo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DBB8F-C7C5-4713-9B23-BFDEE15BF642}" type="parTrans" cxnId="{F6168AB9-9AC4-460B-83AF-3D15629793B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1DDB5-CB70-42D3-8B76-AD8A0C0E9280}" type="sibTrans" cxnId="{F6168AB9-9AC4-460B-83AF-3D15629793B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42A7A-A4CE-4B29-876E-F3631CB5B2A5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Presencia (1)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3EE82-4571-465F-A7E6-3D0BFF42F344}" type="parTrans" cxnId="{77DDFE90-E2BE-4617-A50A-599357840A5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37ADE-8956-4CC4-9A4B-FE7DA090BED6}" type="sibTrans" cxnId="{77DDFE90-E2BE-4617-A50A-599357840A5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934E5-9B59-4805-99A4-E04A2788787A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Ausencia (0)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386F0-1EBB-4E3A-8AA2-B2CC5B893652}" type="parTrans" cxnId="{A99F63FA-34B9-4F8A-A705-224E3F1CC17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EE41F-AC3C-47CC-89A7-2A8A45DEDB07}" type="sibTrans" cxnId="{A99F63FA-34B9-4F8A-A705-224E3F1CC172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B25F5-3E69-4412-90E3-8A9AA92C14BC}" type="pres">
      <dgm:prSet presAssocID="{24A3B259-4578-4F28-AF58-76B959B5D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C0C6F7-4F04-47B7-80C3-6E06B1B15DE1}" type="pres">
      <dgm:prSet presAssocID="{3A234E11-21A6-462B-A210-20690069B233}" presName="hierRoot1" presStyleCnt="0">
        <dgm:presLayoutVars>
          <dgm:hierBranch val="init"/>
        </dgm:presLayoutVars>
      </dgm:prSet>
      <dgm:spPr/>
    </dgm:pt>
    <dgm:pt modelId="{1B7F6DB7-EF20-43F1-916F-78A4D95C1A73}" type="pres">
      <dgm:prSet presAssocID="{3A234E11-21A6-462B-A210-20690069B233}" presName="rootComposite1" presStyleCnt="0"/>
      <dgm:spPr/>
    </dgm:pt>
    <dgm:pt modelId="{04E86438-1FE3-485E-8FA7-EDD25C98C290}" type="pres">
      <dgm:prSet presAssocID="{3A234E11-21A6-462B-A210-20690069B23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2E9EF6-C87E-4057-B239-C4D5ADDC2BC9}" type="pres">
      <dgm:prSet presAssocID="{3A234E11-21A6-462B-A210-20690069B23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898467-3790-4F62-9829-F25E25C26D99}" type="pres">
      <dgm:prSet presAssocID="{3A234E11-21A6-462B-A210-20690069B233}" presName="hierChild2" presStyleCnt="0"/>
      <dgm:spPr/>
    </dgm:pt>
    <dgm:pt modelId="{D4FB92BD-27EB-417E-BAD0-D6D2B93830EF}" type="pres">
      <dgm:prSet presAssocID="{8F4DBB8F-C7C5-4713-9B23-BFDEE15BF64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B7FFDBA-AA2F-44D3-B99D-28D807C0F4CB}" type="pres">
      <dgm:prSet presAssocID="{63F9A115-637F-4AA2-B237-7C0C83D887FB}" presName="hierRoot2" presStyleCnt="0">
        <dgm:presLayoutVars>
          <dgm:hierBranch val="init"/>
        </dgm:presLayoutVars>
      </dgm:prSet>
      <dgm:spPr/>
    </dgm:pt>
    <dgm:pt modelId="{06235B5A-BD01-4791-B443-25F55FED2ACE}" type="pres">
      <dgm:prSet presAssocID="{63F9A115-637F-4AA2-B237-7C0C83D887FB}" presName="rootComposite" presStyleCnt="0"/>
      <dgm:spPr/>
    </dgm:pt>
    <dgm:pt modelId="{D074C72F-6C9B-448C-86D6-4709D86FEE60}" type="pres">
      <dgm:prSet presAssocID="{63F9A115-637F-4AA2-B237-7C0C83D887FB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7FDD32-0D83-4C19-A0D8-04F497736949}" type="pres">
      <dgm:prSet presAssocID="{63F9A115-637F-4AA2-B237-7C0C83D887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7AB2CB96-4BB4-4C97-95E2-E25A902C490D}" type="pres">
      <dgm:prSet presAssocID="{63F9A115-637F-4AA2-B237-7C0C83D887FB}" presName="hierChild4" presStyleCnt="0"/>
      <dgm:spPr/>
    </dgm:pt>
    <dgm:pt modelId="{9D72A3B4-6976-48EA-812E-C198EF3EB3F9}" type="pres">
      <dgm:prSet presAssocID="{8963EE82-4571-465F-A7E6-3D0BFF42F344}" presName="Name37" presStyleLbl="parChTrans1D3" presStyleIdx="0" presStyleCnt="2"/>
      <dgm:spPr/>
      <dgm:t>
        <a:bodyPr/>
        <a:lstStyle/>
        <a:p>
          <a:endParaRPr lang="es-ES"/>
        </a:p>
      </dgm:t>
    </dgm:pt>
    <dgm:pt modelId="{844A681B-C064-49ED-B13D-DF16DB9F8E6C}" type="pres">
      <dgm:prSet presAssocID="{15742A7A-A4CE-4B29-876E-F3631CB5B2A5}" presName="hierRoot2" presStyleCnt="0">
        <dgm:presLayoutVars>
          <dgm:hierBranch val="init"/>
        </dgm:presLayoutVars>
      </dgm:prSet>
      <dgm:spPr/>
    </dgm:pt>
    <dgm:pt modelId="{770DAF4E-2D29-48FE-9315-A41F5840A8F4}" type="pres">
      <dgm:prSet presAssocID="{15742A7A-A4CE-4B29-876E-F3631CB5B2A5}" presName="rootComposite" presStyleCnt="0"/>
      <dgm:spPr/>
    </dgm:pt>
    <dgm:pt modelId="{87A2C325-7FF9-4549-A457-67B9ED76FA8E}" type="pres">
      <dgm:prSet presAssocID="{15742A7A-A4CE-4B29-876E-F3631CB5B2A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DFEE56-E026-43E1-AB9C-F6D81FB391C9}" type="pres">
      <dgm:prSet presAssocID="{15742A7A-A4CE-4B29-876E-F3631CB5B2A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DE7D6-D008-41DC-B1CA-765B04A08E2F}" type="pres">
      <dgm:prSet presAssocID="{15742A7A-A4CE-4B29-876E-F3631CB5B2A5}" presName="hierChild4" presStyleCnt="0"/>
      <dgm:spPr/>
    </dgm:pt>
    <dgm:pt modelId="{487EB655-2134-4458-AF52-3C7CD25A57B4}" type="pres">
      <dgm:prSet presAssocID="{15742A7A-A4CE-4B29-876E-F3631CB5B2A5}" presName="hierChild5" presStyleCnt="0"/>
      <dgm:spPr/>
    </dgm:pt>
    <dgm:pt modelId="{B7953278-1727-4531-925F-88D4D79E795E}" type="pres">
      <dgm:prSet presAssocID="{ECC386F0-1EBB-4E3A-8AA2-B2CC5B893652}" presName="Name37" presStyleLbl="parChTrans1D3" presStyleIdx="1" presStyleCnt="2"/>
      <dgm:spPr/>
      <dgm:t>
        <a:bodyPr/>
        <a:lstStyle/>
        <a:p>
          <a:endParaRPr lang="es-ES"/>
        </a:p>
      </dgm:t>
    </dgm:pt>
    <dgm:pt modelId="{64F23911-D7DF-483F-A165-C7C8221F63A5}" type="pres">
      <dgm:prSet presAssocID="{6BA934E5-9B59-4805-99A4-E04A2788787A}" presName="hierRoot2" presStyleCnt="0">
        <dgm:presLayoutVars>
          <dgm:hierBranch val="init"/>
        </dgm:presLayoutVars>
      </dgm:prSet>
      <dgm:spPr/>
    </dgm:pt>
    <dgm:pt modelId="{B5D1A21B-68B5-4C69-A7C4-D9D4C4DFF643}" type="pres">
      <dgm:prSet presAssocID="{6BA934E5-9B59-4805-99A4-E04A2788787A}" presName="rootComposite" presStyleCnt="0"/>
      <dgm:spPr/>
    </dgm:pt>
    <dgm:pt modelId="{EC704CE8-6627-43C4-BA6A-0A1A7482FBCC}" type="pres">
      <dgm:prSet presAssocID="{6BA934E5-9B59-4805-99A4-E04A2788787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923A39-3A53-4128-8623-96FDF64C6401}" type="pres">
      <dgm:prSet presAssocID="{6BA934E5-9B59-4805-99A4-E04A2788787A}" presName="rootConnector" presStyleLbl="node3" presStyleIdx="1" presStyleCnt="2"/>
      <dgm:spPr/>
      <dgm:t>
        <a:bodyPr/>
        <a:lstStyle/>
        <a:p>
          <a:endParaRPr lang="es-ES"/>
        </a:p>
      </dgm:t>
    </dgm:pt>
    <dgm:pt modelId="{5216681A-F30E-420D-9561-EEAC5F5F76B2}" type="pres">
      <dgm:prSet presAssocID="{6BA934E5-9B59-4805-99A4-E04A2788787A}" presName="hierChild4" presStyleCnt="0"/>
      <dgm:spPr/>
    </dgm:pt>
    <dgm:pt modelId="{3AB392ED-5F5C-4051-A2D6-348BBF0778D9}" type="pres">
      <dgm:prSet presAssocID="{6BA934E5-9B59-4805-99A4-E04A2788787A}" presName="hierChild5" presStyleCnt="0"/>
      <dgm:spPr/>
    </dgm:pt>
    <dgm:pt modelId="{0BA16AF2-B08E-4322-A09E-A64479FAE340}" type="pres">
      <dgm:prSet presAssocID="{63F9A115-637F-4AA2-B237-7C0C83D887FB}" presName="hierChild5" presStyleCnt="0"/>
      <dgm:spPr/>
    </dgm:pt>
    <dgm:pt modelId="{D38ECD5C-01C8-416E-A4F9-2E6A20D8F3D1}" type="pres">
      <dgm:prSet presAssocID="{3A234E11-21A6-462B-A210-20690069B233}" presName="hierChild3" presStyleCnt="0"/>
      <dgm:spPr/>
    </dgm:pt>
  </dgm:ptLst>
  <dgm:cxnLst>
    <dgm:cxn modelId="{712D5C50-0307-44ED-9CA9-FE648861478F}" type="presOf" srcId="{6BA934E5-9B59-4805-99A4-E04A2788787A}" destId="{EC704CE8-6627-43C4-BA6A-0A1A7482FBCC}" srcOrd="0" destOrd="0" presId="urn:microsoft.com/office/officeart/2005/8/layout/orgChart1"/>
    <dgm:cxn modelId="{F6168AB9-9AC4-460B-83AF-3D15629793B6}" srcId="{3A234E11-21A6-462B-A210-20690069B233}" destId="{63F9A115-637F-4AA2-B237-7C0C83D887FB}" srcOrd="0" destOrd="0" parTransId="{8F4DBB8F-C7C5-4713-9B23-BFDEE15BF642}" sibTransId="{15F1DDB5-CB70-42D3-8B76-AD8A0C0E9280}"/>
    <dgm:cxn modelId="{A99F63FA-34B9-4F8A-A705-224E3F1CC172}" srcId="{63F9A115-637F-4AA2-B237-7C0C83D887FB}" destId="{6BA934E5-9B59-4805-99A4-E04A2788787A}" srcOrd="1" destOrd="0" parTransId="{ECC386F0-1EBB-4E3A-8AA2-B2CC5B893652}" sibTransId="{0ADEE41F-AC3C-47CC-89A7-2A8A45DEDB07}"/>
    <dgm:cxn modelId="{94E445D3-6969-459E-9F4D-D7BE95ACBEE2}" type="presOf" srcId="{8963EE82-4571-465F-A7E6-3D0BFF42F344}" destId="{9D72A3B4-6976-48EA-812E-C198EF3EB3F9}" srcOrd="0" destOrd="0" presId="urn:microsoft.com/office/officeart/2005/8/layout/orgChart1"/>
    <dgm:cxn modelId="{29145B8A-296D-49AE-A17F-E4E49FBE49EF}" type="presOf" srcId="{6BA934E5-9B59-4805-99A4-E04A2788787A}" destId="{22923A39-3A53-4128-8623-96FDF64C6401}" srcOrd="1" destOrd="0" presId="urn:microsoft.com/office/officeart/2005/8/layout/orgChart1"/>
    <dgm:cxn modelId="{77DDFE90-E2BE-4617-A50A-599357840A5E}" srcId="{63F9A115-637F-4AA2-B237-7C0C83D887FB}" destId="{15742A7A-A4CE-4B29-876E-F3631CB5B2A5}" srcOrd="0" destOrd="0" parTransId="{8963EE82-4571-465F-A7E6-3D0BFF42F344}" sibTransId="{AAC37ADE-8956-4CC4-9A4B-FE7DA090BED6}"/>
    <dgm:cxn modelId="{899A2CF0-11D7-4A2E-A4E8-DF031AB33829}" type="presOf" srcId="{8F4DBB8F-C7C5-4713-9B23-BFDEE15BF642}" destId="{D4FB92BD-27EB-417E-BAD0-D6D2B93830EF}" srcOrd="0" destOrd="0" presId="urn:microsoft.com/office/officeart/2005/8/layout/orgChart1"/>
    <dgm:cxn modelId="{AFB93A2B-72EF-4A9A-BA1B-EF97FCE4E1E5}" type="presOf" srcId="{3A234E11-21A6-462B-A210-20690069B233}" destId="{EC2E9EF6-C87E-4057-B239-C4D5ADDC2BC9}" srcOrd="1" destOrd="0" presId="urn:microsoft.com/office/officeart/2005/8/layout/orgChart1"/>
    <dgm:cxn modelId="{EA7C3D9C-48C2-4EB1-A736-A0540216D0FB}" type="presOf" srcId="{63F9A115-637F-4AA2-B237-7C0C83D887FB}" destId="{977FDD32-0D83-4C19-A0D8-04F497736949}" srcOrd="1" destOrd="0" presId="urn:microsoft.com/office/officeart/2005/8/layout/orgChart1"/>
    <dgm:cxn modelId="{E4947BB4-6C04-40F7-B421-44D71D8441B4}" type="presOf" srcId="{63F9A115-637F-4AA2-B237-7C0C83D887FB}" destId="{D074C72F-6C9B-448C-86D6-4709D86FEE60}" srcOrd="0" destOrd="0" presId="urn:microsoft.com/office/officeart/2005/8/layout/orgChart1"/>
    <dgm:cxn modelId="{83BC75C3-6F4E-4C42-B39C-7DFEB675E3EF}" srcId="{24A3B259-4578-4F28-AF58-76B959B5DAA9}" destId="{3A234E11-21A6-462B-A210-20690069B233}" srcOrd="0" destOrd="0" parTransId="{7E454A66-F4F6-4753-8BD7-4A8E3363F923}" sibTransId="{E75F07E2-5F8B-49CE-9713-FB8B4E892F12}"/>
    <dgm:cxn modelId="{D897FAFB-5BEC-4287-AA62-B5DDD3FF38F0}" type="presOf" srcId="{24A3B259-4578-4F28-AF58-76B959B5DAA9}" destId="{955B25F5-3E69-4412-90E3-8A9AA92C14BC}" srcOrd="0" destOrd="0" presId="urn:microsoft.com/office/officeart/2005/8/layout/orgChart1"/>
    <dgm:cxn modelId="{1A61771C-BF2F-4D6C-A12C-97C80B86412E}" type="presOf" srcId="{ECC386F0-1EBB-4E3A-8AA2-B2CC5B893652}" destId="{B7953278-1727-4531-925F-88D4D79E795E}" srcOrd="0" destOrd="0" presId="urn:microsoft.com/office/officeart/2005/8/layout/orgChart1"/>
    <dgm:cxn modelId="{1294E5E1-53C0-4780-BCEC-9E6A4E307941}" type="presOf" srcId="{15742A7A-A4CE-4B29-876E-F3631CB5B2A5}" destId="{87A2C325-7FF9-4549-A457-67B9ED76FA8E}" srcOrd="0" destOrd="0" presId="urn:microsoft.com/office/officeart/2005/8/layout/orgChart1"/>
    <dgm:cxn modelId="{3C1F3DB8-C421-4010-861E-47DCA1484DF4}" type="presOf" srcId="{15742A7A-A4CE-4B29-876E-F3631CB5B2A5}" destId="{70DFEE56-E026-43E1-AB9C-F6D81FB391C9}" srcOrd="1" destOrd="0" presId="urn:microsoft.com/office/officeart/2005/8/layout/orgChart1"/>
    <dgm:cxn modelId="{D3C2F238-3397-4312-BAF2-D7B486C6DB61}" type="presOf" srcId="{3A234E11-21A6-462B-A210-20690069B233}" destId="{04E86438-1FE3-485E-8FA7-EDD25C98C290}" srcOrd="0" destOrd="0" presId="urn:microsoft.com/office/officeart/2005/8/layout/orgChart1"/>
    <dgm:cxn modelId="{6D080EB0-AFE1-4894-AECF-7507405CDD3D}" type="presParOf" srcId="{955B25F5-3E69-4412-90E3-8A9AA92C14BC}" destId="{60C0C6F7-4F04-47B7-80C3-6E06B1B15DE1}" srcOrd="0" destOrd="0" presId="urn:microsoft.com/office/officeart/2005/8/layout/orgChart1"/>
    <dgm:cxn modelId="{18F7F622-4A50-4DAF-8A10-490D710D588E}" type="presParOf" srcId="{60C0C6F7-4F04-47B7-80C3-6E06B1B15DE1}" destId="{1B7F6DB7-EF20-43F1-916F-78A4D95C1A73}" srcOrd="0" destOrd="0" presId="urn:microsoft.com/office/officeart/2005/8/layout/orgChart1"/>
    <dgm:cxn modelId="{3139310A-E096-45D7-AAFB-D69812395B0B}" type="presParOf" srcId="{1B7F6DB7-EF20-43F1-916F-78A4D95C1A73}" destId="{04E86438-1FE3-485E-8FA7-EDD25C98C290}" srcOrd="0" destOrd="0" presId="urn:microsoft.com/office/officeart/2005/8/layout/orgChart1"/>
    <dgm:cxn modelId="{088BD75D-A9FA-4CC4-9034-76ABF51D525B}" type="presParOf" srcId="{1B7F6DB7-EF20-43F1-916F-78A4D95C1A73}" destId="{EC2E9EF6-C87E-4057-B239-C4D5ADDC2BC9}" srcOrd="1" destOrd="0" presId="urn:microsoft.com/office/officeart/2005/8/layout/orgChart1"/>
    <dgm:cxn modelId="{47795A76-F871-431D-AA47-5950B556E0BC}" type="presParOf" srcId="{60C0C6F7-4F04-47B7-80C3-6E06B1B15DE1}" destId="{AF898467-3790-4F62-9829-F25E25C26D99}" srcOrd="1" destOrd="0" presId="urn:microsoft.com/office/officeart/2005/8/layout/orgChart1"/>
    <dgm:cxn modelId="{AAF9282B-038A-4159-82E2-809B11578684}" type="presParOf" srcId="{AF898467-3790-4F62-9829-F25E25C26D99}" destId="{D4FB92BD-27EB-417E-BAD0-D6D2B93830EF}" srcOrd="0" destOrd="0" presId="urn:microsoft.com/office/officeart/2005/8/layout/orgChart1"/>
    <dgm:cxn modelId="{A9DD5FBC-5161-487C-93C3-E2003880C5AF}" type="presParOf" srcId="{AF898467-3790-4F62-9829-F25E25C26D99}" destId="{3B7FFDBA-AA2F-44D3-B99D-28D807C0F4CB}" srcOrd="1" destOrd="0" presId="urn:microsoft.com/office/officeart/2005/8/layout/orgChart1"/>
    <dgm:cxn modelId="{84947418-5E3A-41F1-90DF-6BCE10F6C94C}" type="presParOf" srcId="{3B7FFDBA-AA2F-44D3-B99D-28D807C0F4CB}" destId="{06235B5A-BD01-4791-B443-25F55FED2ACE}" srcOrd="0" destOrd="0" presId="urn:microsoft.com/office/officeart/2005/8/layout/orgChart1"/>
    <dgm:cxn modelId="{2DC68283-AAEA-4462-A804-81B0A94073C8}" type="presParOf" srcId="{06235B5A-BD01-4791-B443-25F55FED2ACE}" destId="{D074C72F-6C9B-448C-86D6-4709D86FEE60}" srcOrd="0" destOrd="0" presId="urn:microsoft.com/office/officeart/2005/8/layout/orgChart1"/>
    <dgm:cxn modelId="{3430EAF0-ACAF-452F-A134-7B6704B8FA49}" type="presParOf" srcId="{06235B5A-BD01-4791-B443-25F55FED2ACE}" destId="{977FDD32-0D83-4C19-A0D8-04F497736949}" srcOrd="1" destOrd="0" presId="urn:microsoft.com/office/officeart/2005/8/layout/orgChart1"/>
    <dgm:cxn modelId="{7E417F66-4FB7-429B-BB98-AD3E1F7623F4}" type="presParOf" srcId="{3B7FFDBA-AA2F-44D3-B99D-28D807C0F4CB}" destId="{7AB2CB96-4BB4-4C97-95E2-E25A902C490D}" srcOrd="1" destOrd="0" presId="urn:microsoft.com/office/officeart/2005/8/layout/orgChart1"/>
    <dgm:cxn modelId="{7873A960-9A36-4B23-A987-0003DB254FDF}" type="presParOf" srcId="{7AB2CB96-4BB4-4C97-95E2-E25A902C490D}" destId="{9D72A3B4-6976-48EA-812E-C198EF3EB3F9}" srcOrd="0" destOrd="0" presId="urn:microsoft.com/office/officeart/2005/8/layout/orgChart1"/>
    <dgm:cxn modelId="{FA06AA30-68E0-4A43-B96C-6C9DCBE61A3D}" type="presParOf" srcId="{7AB2CB96-4BB4-4C97-95E2-E25A902C490D}" destId="{844A681B-C064-49ED-B13D-DF16DB9F8E6C}" srcOrd="1" destOrd="0" presId="urn:microsoft.com/office/officeart/2005/8/layout/orgChart1"/>
    <dgm:cxn modelId="{7F695FBA-7B6F-457A-A85A-F8B441BCE30C}" type="presParOf" srcId="{844A681B-C064-49ED-B13D-DF16DB9F8E6C}" destId="{770DAF4E-2D29-48FE-9315-A41F5840A8F4}" srcOrd="0" destOrd="0" presId="urn:microsoft.com/office/officeart/2005/8/layout/orgChart1"/>
    <dgm:cxn modelId="{D95E1017-343E-4BE2-94CE-8D9C76AB03F4}" type="presParOf" srcId="{770DAF4E-2D29-48FE-9315-A41F5840A8F4}" destId="{87A2C325-7FF9-4549-A457-67B9ED76FA8E}" srcOrd="0" destOrd="0" presId="urn:microsoft.com/office/officeart/2005/8/layout/orgChart1"/>
    <dgm:cxn modelId="{FBD2E0BD-B074-4BCC-9F1C-07675D43E8D8}" type="presParOf" srcId="{770DAF4E-2D29-48FE-9315-A41F5840A8F4}" destId="{70DFEE56-E026-43E1-AB9C-F6D81FB391C9}" srcOrd="1" destOrd="0" presId="urn:microsoft.com/office/officeart/2005/8/layout/orgChart1"/>
    <dgm:cxn modelId="{6EC3B7F4-BC71-4960-8C42-3023ECDEA6A6}" type="presParOf" srcId="{844A681B-C064-49ED-B13D-DF16DB9F8E6C}" destId="{DD1DE7D6-D008-41DC-B1CA-765B04A08E2F}" srcOrd="1" destOrd="0" presId="urn:microsoft.com/office/officeart/2005/8/layout/orgChart1"/>
    <dgm:cxn modelId="{179FFA74-D9CC-45AA-84C9-49F99811C1B5}" type="presParOf" srcId="{844A681B-C064-49ED-B13D-DF16DB9F8E6C}" destId="{487EB655-2134-4458-AF52-3C7CD25A57B4}" srcOrd="2" destOrd="0" presId="urn:microsoft.com/office/officeart/2005/8/layout/orgChart1"/>
    <dgm:cxn modelId="{242BD544-BB33-46CE-AFB8-5FD4BAA3D45F}" type="presParOf" srcId="{7AB2CB96-4BB4-4C97-95E2-E25A902C490D}" destId="{B7953278-1727-4531-925F-88D4D79E795E}" srcOrd="2" destOrd="0" presId="urn:microsoft.com/office/officeart/2005/8/layout/orgChart1"/>
    <dgm:cxn modelId="{DC778D58-1763-4F24-8858-49E24C53F783}" type="presParOf" srcId="{7AB2CB96-4BB4-4C97-95E2-E25A902C490D}" destId="{64F23911-D7DF-483F-A165-C7C8221F63A5}" srcOrd="3" destOrd="0" presId="urn:microsoft.com/office/officeart/2005/8/layout/orgChart1"/>
    <dgm:cxn modelId="{2AD6C8FD-9A4B-44E3-99D5-97ECF4075805}" type="presParOf" srcId="{64F23911-D7DF-483F-A165-C7C8221F63A5}" destId="{B5D1A21B-68B5-4C69-A7C4-D9D4C4DFF643}" srcOrd="0" destOrd="0" presId="urn:microsoft.com/office/officeart/2005/8/layout/orgChart1"/>
    <dgm:cxn modelId="{40D79C2C-BA0B-4C37-AF21-755E6DE365A2}" type="presParOf" srcId="{B5D1A21B-68B5-4C69-A7C4-D9D4C4DFF643}" destId="{EC704CE8-6627-43C4-BA6A-0A1A7482FBCC}" srcOrd="0" destOrd="0" presId="urn:microsoft.com/office/officeart/2005/8/layout/orgChart1"/>
    <dgm:cxn modelId="{9906E744-4295-4E5D-9A47-164DD1AD284A}" type="presParOf" srcId="{B5D1A21B-68B5-4C69-A7C4-D9D4C4DFF643}" destId="{22923A39-3A53-4128-8623-96FDF64C6401}" srcOrd="1" destOrd="0" presId="urn:microsoft.com/office/officeart/2005/8/layout/orgChart1"/>
    <dgm:cxn modelId="{C3B1CD96-7487-4C78-9CE5-AEF73933FD3E}" type="presParOf" srcId="{64F23911-D7DF-483F-A165-C7C8221F63A5}" destId="{5216681A-F30E-420D-9561-EEAC5F5F76B2}" srcOrd="1" destOrd="0" presId="urn:microsoft.com/office/officeart/2005/8/layout/orgChart1"/>
    <dgm:cxn modelId="{C3677C38-0AE2-4124-B670-966FAF24DDE9}" type="presParOf" srcId="{64F23911-D7DF-483F-A165-C7C8221F63A5}" destId="{3AB392ED-5F5C-4051-A2D6-348BBF0778D9}" srcOrd="2" destOrd="0" presId="urn:microsoft.com/office/officeart/2005/8/layout/orgChart1"/>
    <dgm:cxn modelId="{1895ADD8-0FAD-4508-8724-F771F9055E53}" type="presParOf" srcId="{3B7FFDBA-AA2F-44D3-B99D-28D807C0F4CB}" destId="{0BA16AF2-B08E-4322-A09E-A64479FAE340}" srcOrd="2" destOrd="0" presId="urn:microsoft.com/office/officeart/2005/8/layout/orgChart1"/>
    <dgm:cxn modelId="{1E5C2CCF-F0B1-4ACA-9ECF-BAE0771D081C}" type="presParOf" srcId="{60C0C6F7-4F04-47B7-80C3-6E06B1B15DE1}" destId="{D38ECD5C-01C8-416E-A4F9-2E6A20D8F3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0057CB-E3F1-44B8-883D-ED084670BE91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CE5329C-F6DA-406B-848A-682F12C57958}">
      <dgm:prSet phldrT="[Texto]" custT="1"/>
      <dgm:spPr/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bibliográfica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74C30-79EA-4D1A-BFDE-E90D1E7AB67A}" type="parTrans" cxnId="{8525DD76-8489-42E1-8B9B-1D90C41B986E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CBC3A-16E2-46DE-96A4-A207ADCFA02E}" type="sibTrans" cxnId="{8525DD76-8489-42E1-8B9B-1D90C41B986E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839F2-BA66-48C2-A758-D413DB50634A}" type="asst">
      <dgm:prSet phldrT="[Texto]" custT="1"/>
      <dgm:spPr/>
      <dgm:t>
        <a:bodyPr/>
        <a:lstStyle/>
        <a:p>
          <a:r>
            <a: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2010-2020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A7A43-FB89-4202-B075-66A577D18167}" type="parTrans" cxnId="{B5336960-C19C-4CF8-8D97-22AFB46F382B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4FE06-F9D6-4456-BB18-A5FCAAAEF878}" type="sibTrans" cxnId="{B5336960-C19C-4CF8-8D97-22AFB46F382B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BF55A-0BDE-44A6-9804-44D082767205}">
      <dgm:prSet phldrT="[Texto]" custT="1"/>
      <dgm:spPr/>
      <dgm:t>
        <a:bodyPr/>
        <a:lstStyle/>
        <a:p>
          <a:r>
            <a: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Google Scholar, Library Genesis y ScienceDirect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BFC05-CF31-4EFD-BF44-617FCB98FB6C}" type="parTrans" cxnId="{03048E98-2860-4FCA-90BA-33E1B53B7371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16F0D-73BB-4E8B-8797-4ACDABEDD8D9}" type="sibTrans" cxnId="{03048E98-2860-4FCA-90BA-33E1B53B7371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702A7-4119-40B6-9EF9-C7E2C4C8BBBA}">
      <dgm:prSet phldrT="[Texto]" custT="1"/>
      <dgm:spPr/>
      <dgm:t>
        <a:bodyPr/>
        <a:lstStyle/>
        <a:p>
          <a:r>
            <a: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Palabras clave:</a:t>
          </a:r>
        </a:p>
      </dgm:t>
    </dgm:pt>
    <dgm:pt modelId="{96DA8E87-AA8F-4F9E-BBD6-6325A4DA5900}" type="parTrans" cxnId="{6986675E-A1AA-4F74-A10B-9D46AC40FC70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15506-A7E3-4848-A9ED-32D9D2B3D54B}" type="sibTrans" cxnId="{6986675E-A1AA-4F74-A10B-9D46AC40FC70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8A41A-0662-44E1-B34D-E74C2FAE546E}">
      <dgm:prSet custT="1"/>
      <dgm:spPr/>
      <dgm:t>
        <a:bodyPr/>
        <a:lstStyle/>
        <a:p>
          <a:r>
            <a: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Discriminante:</a:t>
          </a:r>
        </a:p>
      </dgm:t>
    </dgm:pt>
    <dgm:pt modelId="{F3466ADF-8821-47A0-94F7-3486C8E92E10}" type="parTrans" cxnId="{A50E8FC7-7A0F-4D90-AC0F-ED68875FAD19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77F5E-7C35-4CF3-8C48-1E0E0CACAA8C}" type="sibTrans" cxnId="{A50E8FC7-7A0F-4D90-AC0F-ED68875FAD19}">
      <dgm:prSet/>
      <dgm:spPr/>
      <dgm:t>
        <a:bodyPr/>
        <a:lstStyle/>
        <a:p>
          <a:endParaRPr lang="es-ES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FBC14-89D9-4EA1-B4D2-0656FF6FC1B7}">
      <dgm:prSet phldrT="[Texto]" custT="1"/>
      <dgm:spPr/>
      <dgm:t>
        <a:bodyPr/>
        <a:lstStyle/>
        <a:p>
          <a:r>
            <a: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Plataformas de búsqueda</a:t>
          </a:r>
          <a:endParaRPr lang="es-ES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AFA10-AFFB-4A7D-BAA2-0DC42F5063BC}" type="parTrans" cxnId="{A4F0E2D0-8ECD-4962-BF6A-EB6AC083980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4478D-0BBE-43FF-AA84-735DE355A7F9}" type="sibTrans" cxnId="{A4F0E2D0-8ECD-4962-BF6A-EB6AC083980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26264-92B1-41A8-9E22-5E021B503446}">
      <dgm:prSet phldrT="[Texto]" custT="1"/>
      <dgm:spPr/>
      <dgm:t>
        <a:bodyPr/>
        <a:lstStyle/>
        <a:p>
          <a:r>
            <a:rPr lang="es-ES" sz="17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Vaccinium floribundum </a:t>
          </a:r>
          <a:r>
            <a: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Kunth, protoplast isolation, ericaceae</a:t>
          </a:r>
        </a:p>
      </dgm:t>
    </dgm:pt>
    <dgm:pt modelId="{E957E9F9-E68A-4FE8-BE87-B526FF834D0D}" type="parTrans" cxnId="{2279E35C-8903-42F5-B517-6776E603523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8C6B2-0677-4692-956E-1E3D5E8E0030}" type="sibTrans" cxnId="{2279E35C-8903-42F5-B517-6776E603523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0317C-4DB6-4820-87BE-8EE54902B14B}">
      <dgm:prSet custT="1"/>
      <dgm:spPr/>
      <dgm:t>
        <a:bodyPr/>
        <a:lstStyle/>
        <a:p>
          <a:r>
            <a:rPr lang="es-ES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Misma familia, género o leñosas similares</a:t>
          </a:r>
        </a:p>
      </dgm:t>
    </dgm:pt>
    <dgm:pt modelId="{B5840175-87C9-499E-9EF7-C95D905D3E97}" type="parTrans" cxnId="{B1B0466F-BAD9-4DC5-8B95-92D915EFEF4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B44E2-2350-4F30-A130-35BBFF1899E4}" type="sibTrans" cxnId="{B1B0466F-BAD9-4DC5-8B95-92D915EFEF4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BC4FA-0908-49C9-8D49-C9AB68946020}" type="pres">
      <dgm:prSet presAssocID="{600057CB-E3F1-44B8-883D-ED084670BE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99B6825-D3C3-46F0-ADD6-7A3E034E8BA4}" type="pres">
      <dgm:prSet presAssocID="{7CE5329C-F6DA-406B-848A-682F12C5795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9D80CB1-F396-48CA-B1B4-8A38AA46CC96}" type="pres">
      <dgm:prSet presAssocID="{7CE5329C-F6DA-406B-848A-682F12C57958}" presName="rootComposite1" presStyleCnt="0"/>
      <dgm:spPr/>
      <dgm:t>
        <a:bodyPr/>
        <a:lstStyle/>
        <a:p>
          <a:endParaRPr lang="es-ES"/>
        </a:p>
      </dgm:t>
    </dgm:pt>
    <dgm:pt modelId="{26EAEAA9-0B2D-4C08-8565-E33022C9C22A}" type="pres">
      <dgm:prSet presAssocID="{7CE5329C-F6DA-406B-848A-682F12C579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1CC058-8CCF-4FD3-A234-FD6C52319129}" type="pres">
      <dgm:prSet presAssocID="{7CE5329C-F6DA-406B-848A-682F12C5795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A6E700-F366-4797-9FD0-4EBBA47516ED}" type="pres">
      <dgm:prSet presAssocID="{7CE5329C-F6DA-406B-848A-682F12C57958}" presName="hierChild2" presStyleCnt="0"/>
      <dgm:spPr/>
      <dgm:t>
        <a:bodyPr/>
        <a:lstStyle/>
        <a:p>
          <a:endParaRPr lang="es-ES"/>
        </a:p>
      </dgm:t>
    </dgm:pt>
    <dgm:pt modelId="{4AC5A78B-9A41-470C-8B48-96FB61E47E9A}" type="pres">
      <dgm:prSet presAssocID="{34CAFA10-AFFB-4A7D-BAA2-0DC42F5063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54E4BA3-0536-4D0E-9C9A-090416811E05}" type="pres">
      <dgm:prSet presAssocID="{D69FBC14-89D9-4EA1-B4D2-0656FF6FC1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3FB70FE-020F-4107-B4BD-A83B1FF6EE8C}" type="pres">
      <dgm:prSet presAssocID="{D69FBC14-89D9-4EA1-B4D2-0656FF6FC1B7}" presName="rootComposite" presStyleCnt="0"/>
      <dgm:spPr/>
      <dgm:t>
        <a:bodyPr/>
        <a:lstStyle/>
        <a:p>
          <a:endParaRPr lang="es-ES"/>
        </a:p>
      </dgm:t>
    </dgm:pt>
    <dgm:pt modelId="{D84AF886-F0AA-49E8-AA5B-D1031AFEF0FA}" type="pres">
      <dgm:prSet presAssocID="{D69FBC14-89D9-4EA1-B4D2-0656FF6FC1B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B0B493-ABB8-4281-B4DE-B58E0415263A}" type="pres">
      <dgm:prSet presAssocID="{D69FBC14-89D9-4EA1-B4D2-0656FF6FC1B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4258D5-B2DB-4D84-8071-13214F3CB2C9}" type="pres">
      <dgm:prSet presAssocID="{D69FBC14-89D9-4EA1-B4D2-0656FF6FC1B7}" presName="hierChild4" presStyleCnt="0"/>
      <dgm:spPr/>
      <dgm:t>
        <a:bodyPr/>
        <a:lstStyle/>
        <a:p>
          <a:endParaRPr lang="es-ES"/>
        </a:p>
      </dgm:t>
    </dgm:pt>
    <dgm:pt modelId="{929732D9-6BF9-4A6A-B6F7-086278A314B5}" type="pres">
      <dgm:prSet presAssocID="{FA3BFC05-CF31-4EFD-BF44-617FCB98FB6C}" presName="Name37" presStyleLbl="parChTrans1D3" presStyleIdx="0" presStyleCnt="3"/>
      <dgm:spPr/>
      <dgm:t>
        <a:bodyPr/>
        <a:lstStyle/>
        <a:p>
          <a:endParaRPr lang="es-ES"/>
        </a:p>
      </dgm:t>
    </dgm:pt>
    <dgm:pt modelId="{5CC339A3-D910-4B43-B770-07F671571752}" type="pres">
      <dgm:prSet presAssocID="{49FBF55A-0BDE-44A6-9804-44D0827672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CC49C0-DCDC-4585-A624-312C2E24A187}" type="pres">
      <dgm:prSet presAssocID="{49FBF55A-0BDE-44A6-9804-44D082767205}" presName="rootComposite" presStyleCnt="0"/>
      <dgm:spPr/>
      <dgm:t>
        <a:bodyPr/>
        <a:lstStyle/>
        <a:p>
          <a:endParaRPr lang="es-ES"/>
        </a:p>
      </dgm:t>
    </dgm:pt>
    <dgm:pt modelId="{5EC7164B-8765-4D1A-92B8-4775EAF3FD39}" type="pres">
      <dgm:prSet presAssocID="{49FBF55A-0BDE-44A6-9804-44D08276720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F8277F-BD16-49E2-9EAB-1B7A1D0AA2BF}" type="pres">
      <dgm:prSet presAssocID="{49FBF55A-0BDE-44A6-9804-44D082767205}" presName="rootConnector" presStyleLbl="node3" presStyleIdx="0" presStyleCnt="3"/>
      <dgm:spPr/>
      <dgm:t>
        <a:bodyPr/>
        <a:lstStyle/>
        <a:p>
          <a:endParaRPr lang="es-ES"/>
        </a:p>
      </dgm:t>
    </dgm:pt>
    <dgm:pt modelId="{7EBFCB6E-F83F-40B5-BD69-FEF2CC7E3E56}" type="pres">
      <dgm:prSet presAssocID="{49FBF55A-0BDE-44A6-9804-44D082767205}" presName="hierChild4" presStyleCnt="0"/>
      <dgm:spPr/>
      <dgm:t>
        <a:bodyPr/>
        <a:lstStyle/>
        <a:p>
          <a:endParaRPr lang="es-ES"/>
        </a:p>
      </dgm:t>
    </dgm:pt>
    <dgm:pt modelId="{09E19E17-CF26-42C3-800B-D3DD521CCA32}" type="pres">
      <dgm:prSet presAssocID="{49FBF55A-0BDE-44A6-9804-44D082767205}" presName="hierChild5" presStyleCnt="0"/>
      <dgm:spPr/>
      <dgm:t>
        <a:bodyPr/>
        <a:lstStyle/>
        <a:p>
          <a:endParaRPr lang="es-ES"/>
        </a:p>
      </dgm:t>
    </dgm:pt>
    <dgm:pt modelId="{82E750DA-5476-4DD0-9D51-283AE419E487}" type="pres">
      <dgm:prSet presAssocID="{D69FBC14-89D9-4EA1-B4D2-0656FF6FC1B7}" presName="hierChild5" presStyleCnt="0"/>
      <dgm:spPr/>
      <dgm:t>
        <a:bodyPr/>
        <a:lstStyle/>
        <a:p>
          <a:endParaRPr lang="es-ES"/>
        </a:p>
      </dgm:t>
    </dgm:pt>
    <dgm:pt modelId="{922C66B1-1D4E-4B1D-BF4C-96CA98B71CB1}" type="pres">
      <dgm:prSet presAssocID="{96DA8E87-AA8F-4F9E-BBD6-6325A4DA590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7E57E316-0225-4914-B31C-A7351458E68F}" type="pres">
      <dgm:prSet presAssocID="{E76702A7-4119-40B6-9EF9-C7E2C4C8BB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202D1EE-2C54-4EF8-B175-2900A61FC8F2}" type="pres">
      <dgm:prSet presAssocID="{E76702A7-4119-40B6-9EF9-C7E2C4C8BBBA}" presName="rootComposite" presStyleCnt="0"/>
      <dgm:spPr/>
      <dgm:t>
        <a:bodyPr/>
        <a:lstStyle/>
        <a:p>
          <a:endParaRPr lang="es-ES"/>
        </a:p>
      </dgm:t>
    </dgm:pt>
    <dgm:pt modelId="{714595EB-30B0-4D71-B3F1-24D60EA082CB}" type="pres">
      <dgm:prSet presAssocID="{E76702A7-4119-40B6-9EF9-C7E2C4C8BBBA}" presName="rootText" presStyleLbl="node2" presStyleIdx="1" presStyleCnt="3" custLinFactNeighborX="-1500" custLinFactNeighborY="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DD39FE-B94F-490C-B51A-EE331B1087C6}" type="pres">
      <dgm:prSet presAssocID="{E76702A7-4119-40B6-9EF9-C7E2C4C8BBBA}" presName="rootConnector" presStyleLbl="node2" presStyleIdx="1" presStyleCnt="3"/>
      <dgm:spPr/>
      <dgm:t>
        <a:bodyPr/>
        <a:lstStyle/>
        <a:p>
          <a:endParaRPr lang="es-ES"/>
        </a:p>
      </dgm:t>
    </dgm:pt>
    <dgm:pt modelId="{AF13C6DC-47BC-44B5-AF00-9918F78C35F2}" type="pres">
      <dgm:prSet presAssocID="{E76702A7-4119-40B6-9EF9-C7E2C4C8BBBA}" presName="hierChild4" presStyleCnt="0"/>
      <dgm:spPr/>
      <dgm:t>
        <a:bodyPr/>
        <a:lstStyle/>
        <a:p>
          <a:endParaRPr lang="es-ES"/>
        </a:p>
      </dgm:t>
    </dgm:pt>
    <dgm:pt modelId="{F4267052-C708-4C3B-8474-681A07E6CD67}" type="pres">
      <dgm:prSet presAssocID="{E957E9F9-E68A-4FE8-BE87-B526FF834D0D}" presName="Name37" presStyleLbl="parChTrans1D3" presStyleIdx="1" presStyleCnt="3"/>
      <dgm:spPr/>
      <dgm:t>
        <a:bodyPr/>
        <a:lstStyle/>
        <a:p>
          <a:endParaRPr lang="es-ES"/>
        </a:p>
      </dgm:t>
    </dgm:pt>
    <dgm:pt modelId="{280D204A-8509-4967-B3A5-B366C8DEFE46}" type="pres">
      <dgm:prSet presAssocID="{FDC26264-92B1-41A8-9E22-5E021B50344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F1B0D8F-7276-4CC9-B18B-928E8857792D}" type="pres">
      <dgm:prSet presAssocID="{FDC26264-92B1-41A8-9E22-5E021B503446}" presName="rootComposite" presStyleCnt="0"/>
      <dgm:spPr/>
      <dgm:t>
        <a:bodyPr/>
        <a:lstStyle/>
        <a:p>
          <a:endParaRPr lang="es-ES"/>
        </a:p>
      </dgm:t>
    </dgm:pt>
    <dgm:pt modelId="{47D58F93-E118-4D0B-85FC-0DAD1895229F}" type="pres">
      <dgm:prSet presAssocID="{FDC26264-92B1-41A8-9E22-5E021B503446}" presName="rootText" presStyleLbl="node3" presStyleIdx="1" presStyleCnt="3" custScaleX="124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D54CD7-2F06-4260-AD64-C4186619B07A}" type="pres">
      <dgm:prSet presAssocID="{FDC26264-92B1-41A8-9E22-5E021B503446}" presName="rootConnector" presStyleLbl="node3" presStyleIdx="1" presStyleCnt="3"/>
      <dgm:spPr/>
      <dgm:t>
        <a:bodyPr/>
        <a:lstStyle/>
        <a:p>
          <a:endParaRPr lang="es-ES"/>
        </a:p>
      </dgm:t>
    </dgm:pt>
    <dgm:pt modelId="{71B79481-6A69-48CE-9024-BC1DB9700F6B}" type="pres">
      <dgm:prSet presAssocID="{FDC26264-92B1-41A8-9E22-5E021B503446}" presName="hierChild4" presStyleCnt="0"/>
      <dgm:spPr/>
      <dgm:t>
        <a:bodyPr/>
        <a:lstStyle/>
        <a:p>
          <a:endParaRPr lang="es-ES"/>
        </a:p>
      </dgm:t>
    </dgm:pt>
    <dgm:pt modelId="{02D8C779-9A5D-4337-80FF-D4431AC20A65}" type="pres">
      <dgm:prSet presAssocID="{FDC26264-92B1-41A8-9E22-5E021B503446}" presName="hierChild5" presStyleCnt="0"/>
      <dgm:spPr/>
      <dgm:t>
        <a:bodyPr/>
        <a:lstStyle/>
        <a:p>
          <a:endParaRPr lang="es-ES"/>
        </a:p>
      </dgm:t>
    </dgm:pt>
    <dgm:pt modelId="{B9821ED4-BE66-4865-BFD6-00518C840164}" type="pres">
      <dgm:prSet presAssocID="{E76702A7-4119-40B6-9EF9-C7E2C4C8BBBA}" presName="hierChild5" presStyleCnt="0"/>
      <dgm:spPr/>
      <dgm:t>
        <a:bodyPr/>
        <a:lstStyle/>
        <a:p>
          <a:endParaRPr lang="es-ES"/>
        </a:p>
      </dgm:t>
    </dgm:pt>
    <dgm:pt modelId="{9FBF4E05-D716-4BE2-94B0-4228062DAD0B}" type="pres">
      <dgm:prSet presAssocID="{F3466ADF-8821-47A0-94F7-3486C8E92E1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ED0B135-09F1-4FCE-B3B0-5DBBC7659E60}" type="pres">
      <dgm:prSet presAssocID="{BCD8A41A-0662-44E1-B34D-E74C2FAE546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A65CD26-C9FB-402F-B2CB-4AE67A340DFC}" type="pres">
      <dgm:prSet presAssocID="{BCD8A41A-0662-44E1-B34D-E74C2FAE546E}" presName="rootComposite" presStyleCnt="0"/>
      <dgm:spPr/>
      <dgm:t>
        <a:bodyPr/>
        <a:lstStyle/>
        <a:p>
          <a:endParaRPr lang="es-ES"/>
        </a:p>
      </dgm:t>
    </dgm:pt>
    <dgm:pt modelId="{32BD46AF-72F4-43F7-ABB6-E5324004B57B}" type="pres">
      <dgm:prSet presAssocID="{BCD8A41A-0662-44E1-B34D-E74C2FAE546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A613AE-1466-4A3C-A127-6C41F71BB956}" type="pres">
      <dgm:prSet presAssocID="{BCD8A41A-0662-44E1-B34D-E74C2FAE5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C6E8BA4D-E740-4EFB-88D0-A11E9640F204}" type="pres">
      <dgm:prSet presAssocID="{BCD8A41A-0662-44E1-B34D-E74C2FAE546E}" presName="hierChild4" presStyleCnt="0"/>
      <dgm:spPr/>
      <dgm:t>
        <a:bodyPr/>
        <a:lstStyle/>
        <a:p>
          <a:endParaRPr lang="es-ES"/>
        </a:p>
      </dgm:t>
    </dgm:pt>
    <dgm:pt modelId="{7D7E08DF-F67B-40E2-80A4-1DAC575FB18E}" type="pres">
      <dgm:prSet presAssocID="{B5840175-87C9-499E-9EF7-C95D905D3E97}" presName="Name37" presStyleLbl="parChTrans1D3" presStyleIdx="2" presStyleCnt="3"/>
      <dgm:spPr/>
      <dgm:t>
        <a:bodyPr/>
        <a:lstStyle/>
        <a:p>
          <a:endParaRPr lang="es-ES"/>
        </a:p>
      </dgm:t>
    </dgm:pt>
    <dgm:pt modelId="{D7C78D95-A47D-4073-A33D-754821DBDEB9}" type="pres">
      <dgm:prSet presAssocID="{CFB0317C-4DB6-4820-87BE-8EE54902B1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7F60E6F-D838-4384-9521-7884A6AF085D}" type="pres">
      <dgm:prSet presAssocID="{CFB0317C-4DB6-4820-87BE-8EE54902B14B}" presName="rootComposite" presStyleCnt="0"/>
      <dgm:spPr/>
      <dgm:t>
        <a:bodyPr/>
        <a:lstStyle/>
        <a:p>
          <a:endParaRPr lang="es-ES"/>
        </a:p>
      </dgm:t>
    </dgm:pt>
    <dgm:pt modelId="{B3815D51-B4FA-449D-8F2C-FB91BA0BB5C2}" type="pres">
      <dgm:prSet presAssocID="{CFB0317C-4DB6-4820-87BE-8EE54902B14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FF51C9-A959-424E-A404-2CBFD5296F69}" type="pres">
      <dgm:prSet presAssocID="{CFB0317C-4DB6-4820-87BE-8EE54902B14B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766755-410E-4336-9444-EF2C94EE490E}" type="pres">
      <dgm:prSet presAssocID="{CFB0317C-4DB6-4820-87BE-8EE54902B14B}" presName="hierChild4" presStyleCnt="0"/>
      <dgm:spPr/>
      <dgm:t>
        <a:bodyPr/>
        <a:lstStyle/>
        <a:p>
          <a:endParaRPr lang="es-ES"/>
        </a:p>
      </dgm:t>
    </dgm:pt>
    <dgm:pt modelId="{2BA62D71-4F5D-41FB-8953-1547CC50EC11}" type="pres">
      <dgm:prSet presAssocID="{CFB0317C-4DB6-4820-87BE-8EE54902B14B}" presName="hierChild5" presStyleCnt="0"/>
      <dgm:spPr/>
      <dgm:t>
        <a:bodyPr/>
        <a:lstStyle/>
        <a:p>
          <a:endParaRPr lang="es-ES"/>
        </a:p>
      </dgm:t>
    </dgm:pt>
    <dgm:pt modelId="{BDBC2848-E84C-4E8B-BF2C-006C682C3961}" type="pres">
      <dgm:prSet presAssocID="{BCD8A41A-0662-44E1-B34D-E74C2FAE546E}" presName="hierChild5" presStyleCnt="0"/>
      <dgm:spPr/>
      <dgm:t>
        <a:bodyPr/>
        <a:lstStyle/>
        <a:p>
          <a:endParaRPr lang="es-ES"/>
        </a:p>
      </dgm:t>
    </dgm:pt>
    <dgm:pt modelId="{88B85AEA-42AC-4367-AD5C-135B84D81B82}" type="pres">
      <dgm:prSet presAssocID="{7CE5329C-F6DA-406B-848A-682F12C57958}" presName="hierChild3" presStyleCnt="0"/>
      <dgm:spPr/>
      <dgm:t>
        <a:bodyPr/>
        <a:lstStyle/>
        <a:p>
          <a:endParaRPr lang="es-ES"/>
        </a:p>
      </dgm:t>
    </dgm:pt>
    <dgm:pt modelId="{A9FC02C2-0F49-4A85-BE60-E266E52B109F}" type="pres">
      <dgm:prSet presAssocID="{1E7A7A43-FB89-4202-B075-66A577D18167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10B49DFE-0AB8-4A6B-BCA0-FD32F0ECBAB7}" type="pres">
      <dgm:prSet presAssocID="{956839F2-BA66-48C2-A758-D413DB50634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1860EFC-FEF2-4FCD-886F-D96015D7A5B2}" type="pres">
      <dgm:prSet presAssocID="{956839F2-BA66-48C2-A758-D413DB50634A}" presName="rootComposite3" presStyleCnt="0"/>
      <dgm:spPr/>
      <dgm:t>
        <a:bodyPr/>
        <a:lstStyle/>
        <a:p>
          <a:endParaRPr lang="es-ES"/>
        </a:p>
      </dgm:t>
    </dgm:pt>
    <dgm:pt modelId="{3DD58DA8-6633-4AFC-9955-5939EB335FEA}" type="pres">
      <dgm:prSet presAssocID="{956839F2-BA66-48C2-A758-D413DB50634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77922-C544-4AD5-82BD-7BBFA8A71AD0}" type="pres">
      <dgm:prSet presAssocID="{956839F2-BA66-48C2-A758-D413DB50634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38619E9-3A0C-4578-AA15-32D5FB7FD408}" type="pres">
      <dgm:prSet presAssocID="{956839F2-BA66-48C2-A758-D413DB50634A}" presName="hierChild6" presStyleCnt="0"/>
      <dgm:spPr/>
      <dgm:t>
        <a:bodyPr/>
        <a:lstStyle/>
        <a:p>
          <a:endParaRPr lang="es-ES"/>
        </a:p>
      </dgm:t>
    </dgm:pt>
    <dgm:pt modelId="{9C2F58DC-D980-4ED8-8D17-C99CADCEF35E}" type="pres">
      <dgm:prSet presAssocID="{956839F2-BA66-48C2-A758-D413DB50634A}" presName="hierChild7" presStyleCnt="0"/>
      <dgm:spPr/>
      <dgm:t>
        <a:bodyPr/>
        <a:lstStyle/>
        <a:p>
          <a:endParaRPr lang="es-ES"/>
        </a:p>
      </dgm:t>
    </dgm:pt>
  </dgm:ptLst>
  <dgm:cxnLst>
    <dgm:cxn modelId="{F44B34C5-D9E2-4AFE-9AC3-ADFC38694144}" type="presOf" srcId="{7CE5329C-F6DA-406B-848A-682F12C57958}" destId="{26EAEAA9-0B2D-4C08-8565-E33022C9C22A}" srcOrd="0" destOrd="0" presId="urn:microsoft.com/office/officeart/2005/8/layout/orgChart1"/>
    <dgm:cxn modelId="{C0DD4B8A-B3DA-426C-A44C-374F23868933}" type="presOf" srcId="{E76702A7-4119-40B6-9EF9-C7E2C4C8BBBA}" destId="{EBDD39FE-B94F-490C-B51A-EE331B1087C6}" srcOrd="1" destOrd="0" presId="urn:microsoft.com/office/officeart/2005/8/layout/orgChart1"/>
    <dgm:cxn modelId="{4DB015B0-F237-4DEA-824C-77A6F9D5E6EC}" type="presOf" srcId="{FA3BFC05-CF31-4EFD-BF44-617FCB98FB6C}" destId="{929732D9-6BF9-4A6A-B6F7-086278A314B5}" srcOrd="0" destOrd="0" presId="urn:microsoft.com/office/officeart/2005/8/layout/orgChart1"/>
    <dgm:cxn modelId="{454C82C0-1257-4D60-A974-E8EB52DDAA9A}" type="presOf" srcId="{D69FBC14-89D9-4EA1-B4D2-0656FF6FC1B7}" destId="{D84AF886-F0AA-49E8-AA5B-D1031AFEF0FA}" srcOrd="0" destOrd="0" presId="urn:microsoft.com/office/officeart/2005/8/layout/orgChart1"/>
    <dgm:cxn modelId="{59AB80EA-4174-4D02-BF86-669F2DBA2597}" type="presOf" srcId="{F3466ADF-8821-47A0-94F7-3486C8E92E10}" destId="{9FBF4E05-D716-4BE2-94B0-4228062DAD0B}" srcOrd="0" destOrd="0" presId="urn:microsoft.com/office/officeart/2005/8/layout/orgChart1"/>
    <dgm:cxn modelId="{0F0444F9-BB49-418B-B2AD-4060B4BDEAA6}" type="presOf" srcId="{FDC26264-92B1-41A8-9E22-5E021B503446}" destId="{47D58F93-E118-4D0B-85FC-0DAD1895229F}" srcOrd="0" destOrd="0" presId="urn:microsoft.com/office/officeart/2005/8/layout/orgChart1"/>
    <dgm:cxn modelId="{4C6D05D1-74EF-4282-AA04-60F42A2B0040}" type="presOf" srcId="{600057CB-E3F1-44B8-883D-ED084670BE91}" destId="{E74BC4FA-0908-49C9-8D49-C9AB68946020}" srcOrd="0" destOrd="0" presId="urn:microsoft.com/office/officeart/2005/8/layout/orgChart1"/>
    <dgm:cxn modelId="{704A17E7-2BA8-4C72-8C15-C9010F84C4DD}" type="presOf" srcId="{1E7A7A43-FB89-4202-B075-66A577D18167}" destId="{A9FC02C2-0F49-4A85-BE60-E266E52B109F}" srcOrd="0" destOrd="0" presId="urn:microsoft.com/office/officeart/2005/8/layout/orgChart1"/>
    <dgm:cxn modelId="{B8F9025A-CE0B-4885-B1DE-32EB2FC30EF1}" type="presOf" srcId="{B5840175-87C9-499E-9EF7-C95D905D3E97}" destId="{7D7E08DF-F67B-40E2-80A4-1DAC575FB18E}" srcOrd="0" destOrd="0" presId="urn:microsoft.com/office/officeart/2005/8/layout/orgChart1"/>
    <dgm:cxn modelId="{DAB8696F-220B-42C7-8CB1-18EE5CB85AA9}" type="presOf" srcId="{CFB0317C-4DB6-4820-87BE-8EE54902B14B}" destId="{B3815D51-B4FA-449D-8F2C-FB91BA0BB5C2}" srcOrd="0" destOrd="0" presId="urn:microsoft.com/office/officeart/2005/8/layout/orgChart1"/>
    <dgm:cxn modelId="{01EEED82-64D9-413B-BC79-9D40AD24E749}" type="presOf" srcId="{BCD8A41A-0662-44E1-B34D-E74C2FAE546E}" destId="{32BD46AF-72F4-43F7-ABB6-E5324004B57B}" srcOrd="0" destOrd="0" presId="urn:microsoft.com/office/officeart/2005/8/layout/orgChart1"/>
    <dgm:cxn modelId="{53572313-3E6D-4119-AA6D-8D995F610D64}" type="presOf" srcId="{956839F2-BA66-48C2-A758-D413DB50634A}" destId="{04477922-C544-4AD5-82BD-7BBFA8A71AD0}" srcOrd="1" destOrd="0" presId="urn:microsoft.com/office/officeart/2005/8/layout/orgChart1"/>
    <dgm:cxn modelId="{B5336960-C19C-4CF8-8D97-22AFB46F382B}" srcId="{7CE5329C-F6DA-406B-848A-682F12C57958}" destId="{956839F2-BA66-48C2-A758-D413DB50634A}" srcOrd="0" destOrd="0" parTransId="{1E7A7A43-FB89-4202-B075-66A577D18167}" sibTransId="{D7E4FE06-F9D6-4456-BB18-A5FCAAAEF878}"/>
    <dgm:cxn modelId="{03048E98-2860-4FCA-90BA-33E1B53B7371}" srcId="{D69FBC14-89D9-4EA1-B4D2-0656FF6FC1B7}" destId="{49FBF55A-0BDE-44A6-9804-44D082767205}" srcOrd="0" destOrd="0" parTransId="{FA3BFC05-CF31-4EFD-BF44-617FCB98FB6C}" sibTransId="{DA516F0D-73BB-4E8B-8797-4ACDABEDD8D9}"/>
    <dgm:cxn modelId="{62B49720-F272-4538-8BE6-BB12A7A379A3}" type="presOf" srcId="{D69FBC14-89D9-4EA1-B4D2-0656FF6FC1B7}" destId="{60B0B493-ABB8-4281-B4DE-B58E0415263A}" srcOrd="1" destOrd="0" presId="urn:microsoft.com/office/officeart/2005/8/layout/orgChart1"/>
    <dgm:cxn modelId="{04DBA5AD-FBA4-4D94-A5C1-70E1B45F4A4D}" type="presOf" srcId="{BCD8A41A-0662-44E1-B34D-E74C2FAE546E}" destId="{12A613AE-1466-4A3C-A127-6C41F71BB956}" srcOrd="1" destOrd="0" presId="urn:microsoft.com/office/officeart/2005/8/layout/orgChart1"/>
    <dgm:cxn modelId="{05FB408C-5191-4F23-B94B-F57DCA0B8611}" type="presOf" srcId="{7CE5329C-F6DA-406B-848A-682F12C57958}" destId="{C11CC058-8CCF-4FD3-A234-FD6C52319129}" srcOrd="1" destOrd="0" presId="urn:microsoft.com/office/officeart/2005/8/layout/orgChart1"/>
    <dgm:cxn modelId="{8525DD76-8489-42E1-8B9B-1D90C41B986E}" srcId="{600057CB-E3F1-44B8-883D-ED084670BE91}" destId="{7CE5329C-F6DA-406B-848A-682F12C57958}" srcOrd="0" destOrd="0" parTransId="{CFC74C30-79EA-4D1A-BFDE-E90D1E7AB67A}" sibTransId="{A4BCBC3A-16E2-46DE-96A4-A207ADCFA02E}"/>
    <dgm:cxn modelId="{6986675E-A1AA-4F74-A10B-9D46AC40FC70}" srcId="{7CE5329C-F6DA-406B-848A-682F12C57958}" destId="{E76702A7-4119-40B6-9EF9-C7E2C4C8BBBA}" srcOrd="2" destOrd="0" parTransId="{96DA8E87-AA8F-4F9E-BBD6-6325A4DA5900}" sibTransId="{68B15506-A7E3-4848-A9ED-32D9D2B3D54B}"/>
    <dgm:cxn modelId="{C8E03DAA-7197-418E-B875-385DDCB11D57}" type="presOf" srcId="{CFB0317C-4DB6-4820-87BE-8EE54902B14B}" destId="{C9FF51C9-A959-424E-A404-2CBFD5296F69}" srcOrd="1" destOrd="0" presId="urn:microsoft.com/office/officeart/2005/8/layout/orgChart1"/>
    <dgm:cxn modelId="{51F95F03-4F85-406F-BAEA-9C6F9610DB5A}" type="presOf" srcId="{49FBF55A-0BDE-44A6-9804-44D082767205}" destId="{5EC7164B-8765-4D1A-92B8-4775EAF3FD39}" srcOrd="0" destOrd="0" presId="urn:microsoft.com/office/officeart/2005/8/layout/orgChart1"/>
    <dgm:cxn modelId="{A50E8FC7-7A0F-4D90-AC0F-ED68875FAD19}" srcId="{7CE5329C-F6DA-406B-848A-682F12C57958}" destId="{BCD8A41A-0662-44E1-B34D-E74C2FAE546E}" srcOrd="3" destOrd="0" parTransId="{F3466ADF-8821-47A0-94F7-3486C8E92E10}" sibTransId="{70977F5E-7C35-4CF3-8C48-1E0E0CACAA8C}"/>
    <dgm:cxn modelId="{3E6D6E06-8287-4AC0-9DE5-5C5B20EF1E16}" type="presOf" srcId="{E76702A7-4119-40B6-9EF9-C7E2C4C8BBBA}" destId="{714595EB-30B0-4D71-B3F1-24D60EA082CB}" srcOrd="0" destOrd="0" presId="urn:microsoft.com/office/officeart/2005/8/layout/orgChart1"/>
    <dgm:cxn modelId="{E19707DE-065E-4682-B9E7-3E47534D7D7E}" type="presOf" srcId="{34CAFA10-AFFB-4A7D-BAA2-0DC42F5063BC}" destId="{4AC5A78B-9A41-470C-8B48-96FB61E47E9A}" srcOrd="0" destOrd="0" presId="urn:microsoft.com/office/officeart/2005/8/layout/orgChart1"/>
    <dgm:cxn modelId="{A4F0E2D0-8ECD-4962-BF6A-EB6AC0839801}" srcId="{7CE5329C-F6DA-406B-848A-682F12C57958}" destId="{D69FBC14-89D9-4EA1-B4D2-0656FF6FC1B7}" srcOrd="1" destOrd="0" parTransId="{34CAFA10-AFFB-4A7D-BAA2-0DC42F5063BC}" sibTransId="{6FF4478D-0BBE-43FF-AA84-735DE355A7F9}"/>
    <dgm:cxn modelId="{2279E35C-8903-42F5-B517-6776E6035231}" srcId="{E76702A7-4119-40B6-9EF9-C7E2C4C8BBBA}" destId="{FDC26264-92B1-41A8-9E22-5E021B503446}" srcOrd="0" destOrd="0" parTransId="{E957E9F9-E68A-4FE8-BE87-B526FF834D0D}" sibTransId="{37B8C6B2-0677-4692-956E-1E3D5E8E0030}"/>
    <dgm:cxn modelId="{5A1C5556-DA3A-487D-9091-A039F26CA38A}" type="presOf" srcId="{956839F2-BA66-48C2-A758-D413DB50634A}" destId="{3DD58DA8-6633-4AFC-9955-5939EB335FEA}" srcOrd="0" destOrd="0" presId="urn:microsoft.com/office/officeart/2005/8/layout/orgChart1"/>
    <dgm:cxn modelId="{B299FA78-7B61-40C3-8093-A446AA82291B}" type="presOf" srcId="{49FBF55A-0BDE-44A6-9804-44D082767205}" destId="{8AF8277F-BD16-49E2-9EAB-1B7A1D0AA2BF}" srcOrd="1" destOrd="0" presId="urn:microsoft.com/office/officeart/2005/8/layout/orgChart1"/>
    <dgm:cxn modelId="{B1B0466F-BAD9-4DC5-8B95-92D915EFEF4F}" srcId="{BCD8A41A-0662-44E1-B34D-E74C2FAE546E}" destId="{CFB0317C-4DB6-4820-87BE-8EE54902B14B}" srcOrd="0" destOrd="0" parTransId="{B5840175-87C9-499E-9EF7-C95D905D3E97}" sibTransId="{338B44E2-2350-4F30-A130-35BBFF1899E4}"/>
    <dgm:cxn modelId="{06659561-A40C-409D-B1CF-FF2D5EC8C231}" type="presOf" srcId="{96DA8E87-AA8F-4F9E-BBD6-6325A4DA5900}" destId="{922C66B1-1D4E-4B1D-BF4C-96CA98B71CB1}" srcOrd="0" destOrd="0" presId="urn:microsoft.com/office/officeart/2005/8/layout/orgChart1"/>
    <dgm:cxn modelId="{5292C2E3-2C16-4F13-B01B-8EF0B22FFBD6}" type="presOf" srcId="{E957E9F9-E68A-4FE8-BE87-B526FF834D0D}" destId="{F4267052-C708-4C3B-8474-681A07E6CD67}" srcOrd="0" destOrd="0" presId="urn:microsoft.com/office/officeart/2005/8/layout/orgChart1"/>
    <dgm:cxn modelId="{2F8D50BA-EB18-40A0-85D6-2BE944EE7465}" type="presOf" srcId="{FDC26264-92B1-41A8-9E22-5E021B503446}" destId="{93D54CD7-2F06-4260-AD64-C4186619B07A}" srcOrd="1" destOrd="0" presId="urn:microsoft.com/office/officeart/2005/8/layout/orgChart1"/>
    <dgm:cxn modelId="{F6EB231F-3786-4D92-80CE-3E80446FBD90}" type="presParOf" srcId="{E74BC4FA-0908-49C9-8D49-C9AB68946020}" destId="{899B6825-D3C3-46F0-ADD6-7A3E034E8BA4}" srcOrd="0" destOrd="0" presId="urn:microsoft.com/office/officeart/2005/8/layout/orgChart1"/>
    <dgm:cxn modelId="{C12BE2D7-E47A-40C9-A62C-7B6820FC8354}" type="presParOf" srcId="{899B6825-D3C3-46F0-ADD6-7A3E034E8BA4}" destId="{59D80CB1-F396-48CA-B1B4-8A38AA46CC96}" srcOrd="0" destOrd="0" presId="urn:microsoft.com/office/officeart/2005/8/layout/orgChart1"/>
    <dgm:cxn modelId="{D3D8651D-9296-4FBE-9B9F-81F97FDF30D7}" type="presParOf" srcId="{59D80CB1-F396-48CA-B1B4-8A38AA46CC96}" destId="{26EAEAA9-0B2D-4C08-8565-E33022C9C22A}" srcOrd="0" destOrd="0" presId="urn:microsoft.com/office/officeart/2005/8/layout/orgChart1"/>
    <dgm:cxn modelId="{A09B291E-B962-4A52-A79C-01AA54E02DC9}" type="presParOf" srcId="{59D80CB1-F396-48CA-B1B4-8A38AA46CC96}" destId="{C11CC058-8CCF-4FD3-A234-FD6C52319129}" srcOrd="1" destOrd="0" presId="urn:microsoft.com/office/officeart/2005/8/layout/orgChart1"/>
    <dgm:cxn modelId="{8929D22A-E417-415C-86A9-795485921C2C}" type="presParOf" srcId="{899B6825-D3C3-46F0-ADD6-7A3E034E8BA4}" destId="{85A6E700-F366-4797-9FD0-4EBBA47516ED}" srcOrd="1" destOrd="0" presId="urn:microsoft.com/office/officeart/2005/8/layout/orgChart1"/>
    <dgm:cxn modelId="{6087AB11-E7A6-40F0-8F59-B2DC9CBCABD6}" type="presParOf" srcId="{85A6E700-F366-4797-9FD0-4EBBA47516ED}" destId="{4AC5A78B-9A41-470C-8B48-96FB61E47E9A}" srcOrd="0" destOrd="0" presId="urn:microsoft.com/office/officeart/2005/8/layout/orgChart1"/>
    <dgm:cxn modelId="{F3034D77-448D-4E02-96C9-05106687BF62}" type="presParOf" srcId="{85A6E700-F366-4797-9FD0-4EBBA47516ED}" destId="{B54E4BA3-0536-4D0E-9C9A-090416811E05}" srcOrd="1" destOrd="0" presId="urn:microsoft.com/office/officeart/2005/8/layout/orgChart1"/>
    <dgm:cxn modelId="{A7770D77-3E30-42F0-B8B6-2FA5B4723A49}" type="presParOf" srcId="{B54E4BA3-0536-4D0E-9C9A-090416811E05}" destId="{93FB70FE-020F-4107-B4BD-A83B1FF6EE8C}" srcOrd="0" destOrd="0" presId="urn:microsoft.com/office/officeart/2005/8/layout/orgChart1"/>
    <dgm:cxn modelId="{A5155814-E068-4AD6-AFB0-960670380A66}" type="presParOf" srcId="{93FB70FE-020F-4107-B4BD-A83B1FF6EE8C}" destId="{D84AF886-F0AA-49E8-AA5B-D1031AFEF0FA}" srcOrd="0" destOrd="0" presId="urn:microsoft.com/office/officeart/2005/8/layout/orgChart1"/>
    <dgm:cxn modelId="{FD4D75C2-2E32-47A4-BB50-A01D51C2CFCA}" type="presParOf" srcId="{93FB70FE-020F-4107-B4BD-A83B1FF6EE8C}" destId="{60B0B493-ABB8-4281-B4DE-B58E0415263A}" srcOrd="1" destOrd="0" presId="urn:microsoft.com/office/officeart/2005/8/layout/orgChart1"/>
    <dgm:cxn modelId="{7C7055CA-4A80-4AB7-A5E3-3E90AAD9401F}" type="presParOf" srcId="{B54E4BA3-0536-4D0E-9C9A-090416811E05}" destId="{F84258D5-B2DB-4D84-8071-13214F3CB2C9}" srcOrd="1" destOrd="0" presId="urn:microsoft.com/office/officeart/2005/8/layout/orgChart1"/>
    <dgm:cxn modelId="{C213A5AA-0817-4C3C-9844-5656EC4B0A14}" type="presParOf" srcId="{F84258D5-B2DB-4D84-8071-13214F3CB2C9}" destId="{929732D9-6BF9-4A6A-B6F7-086278A314B5}" srcOrd="0" destOrd="0" presId="urn:microsoft.com/office/officeart/2005/8/layout/orgChart1"/>
    <dgm:cxn modelId="{77ADA602-38C9-45D9-AE73-640E88C1F993}" type="presParOf" srcId="{F84258D5-B2DB-4D84-8071-13214F3CB2C9}" destId="{5CC339A3-D910-4B43-B770-07F671571752}" srcOrd="1" destOrd="0" presId="urn:microsoft.com/office/officeart/2005/8/layout/orgChart1"/>
    <dgm:cxn modelId="{A84EB0EB-3F3A-4CA7-A0C5-DB7E9F7CA5F8}" type="presParOf" srcId="{5CC339A3-D910-4B43-B770-07F671571752}" destId="{64CC49C0-DCDC-4585-A624-312C2E24A187}" srcOrd="0" destOrd="0" presId="urn:microsoft.com/office/officeart/2005/8/layout/orgChart1"/>
    <dgm:cxn modelId="{28FD7E43-3056-43D3-BE4D-E07722B1E080}" type="presParOf" srcId="{64CC49C0-DCDC-4585-A624-312C2E24A187}" destId="{5EC7164B-8765-4D1A-92B8-4775EAF3FD39}" srcOrd="0" destOrd="0" presId="urn:microsoft.com/office/officeart/2005/8/layout/orgChart1"/>
    <dgm:cxn modelId="{6D1EBC69-51B3-4FA3-B062-C91AF3C413B6}" type="presParOf" srcId="{64CC49C0-DCDC-4585-A624-312C2E24A187}" destId="{8AF8277F-BD16-49E2-9EAB-1B7A1D0AA2BF}" srcOrd="1" destOrd="0" presId="urn:microsoft.com/office/officeart/2005/8/layout/orgChart1"/>
    <dgm:cxn modelId="{5A6AE885-628E-41CE-8D25-DAC5429D11B7}" type="presParOf" srcId="{5CC339A3-D910-4B43-B770-07F671571752}" destId="{7EBFCB6E-F83F-40B5-BD69-FEF2CC7E3E56}" srcOrd="1" destOrd="0" presId="urn:microsoft.com/office/officeart/2005/8/layout/orgChart1"/>
    <dgm:cxn modelId="{87F74524-0B5A-4350-824B-A6F07A71FA23}" type="presParOf" srcId="{5CC339A3-D910-4B43-B770-07F671571752}" destId="{09E19E17-CF26-42C3-800B-D3DD521CCA32}" srcOrd="2" destOrd="0" presId="urn:microsoft.com/office/officeart/2005/8/layout/orgChart1"/>
    <dgm:cxn modelId="{5C83CD49-89AD-41E5-9A3F-834E10807F3F}" type="presParOf" srcId="{B54E4BA3-0536-4D0E-9C9A-090416811E05}" destId="{82E750DA-5476-4DD0-9D51-283AE419E487}" srcOrd="2" destOrd="0" presId="urn:microsoft.com/office/officeart/2005/8/layout/orgChart1"/>
    <dgm:cxn modelId="{E32598A9-5FEF-4B52-9D0C-E0689AFD221C}" type="presParOf" srcId="{85A6E700-F366-4797-9FD0-4EBBA47516ED}" destId="{922C66B1-1D4E-4B1D-BF4C-96CA98B71CB1}" srcOrd="2" destOrd="0" presId="urn:microsoft.com/office/officeart/2005/8/layout/orgChart1"/>
    <dgm:cxn modelId="{A904FE1E-B6CC-4992-AD3F-CE76B2B4BD57}" type="presParOf" srcId="{85A6E700-F366-4797-9FD0-4EBBA47516ED}" destId="{7E57E316-0225-4914-B31C-A7351458E68F}" srcOrd="3" destOrd="0" presId="urn:microsoft.com/office/officeart/2005/8/layout/orgChart1"/>
    <dgm:cxn modelId="{2A9251C3-9AEA-4954-8F75-48C30E813588}" type="presParOf" srcId="{7E57E316-0225-4914-B31C-A7351458E68F}" destId="{9202D1EE-2C54-4EF8-B175-2900A61FC8F2}" srcOrd="0" destOrd="0" presId="urn:microsoft.com/office/officeart/2005/8/layout/orgChart1"/>
    <dgm:cxn modelId="{45417505-AEF5-49F9-928B-EE5F2100A36C}" type="presParOf" srcId="{9202D1EE-2C54-4EF8-B175-2900A61FC8F2}" destId="{714595EB-30B0-4D71-B3F1-24D60EA082CB}" srcOrd="0" destOrd="0" presId="urn:microsoft.com/office/officeart/2005/8/layout/orgChart1"/>
    <dgm:cxn modelId="{226BE335-8E3D-465C-98E3-507E5D5A6941}" type="presParOf" srcId="{9202D1EE-2C54-4EF8-B175-2900A61FC8F2}" destId="{EBDD39FE-B94F-490C-B51A-EE331B1087C6}" srcOrd="1" destOrd="0" presId="urn:microsoft.com/office/officeart/2005/8/layout/orgChart1"/>
    <dgm:cxn modelId="{422A6D57-3F47-46FE-BF89-060092AD11E2}" type="presParOf" srcId="{7E57E316-0225-4914-B31C-A7351458E68F}" destId="{AF13C6DC-47BC-44B5-AF00-9918F78C35F2}" srcOrd="1" destOrd="0" presId="urn:microsoft.com/office/officeart/2005/8/layout/orgChart1"/>
    <dgm:cxn modelId="{5B0E0545-00B9-43E2-8676-50891CA52E76}" type="presParOf" srcId="{AF13C6DC-47BC-44B5-AF00-9918F78C35F2}" destId="{F4267052-C708-4C3B-8474-681A07E6CD67}" srcOrd="0" destOrd="0" presId="urn:microsoft.com/office/officeart/2005/8/layout/orgChart1"/>
    <dgm:cxn modelId="{B0412E7D-196B-40EE-B832-A56F06AE92D9}" type="presParOf" srcId="{AF13C6DC-47BC-44B5-AF00-9918F78C35F2}" destId="{280D204A-8509-4967-B3A5-B366C8DEFE46}" srcOrd="1" destOrd="0" presId="urn:microsoft.com/office/officeart/2005/8/layout/orgChart1"/>
    <dgm:cxn modelId="{D8117D93-8BA1-4553-B59A-4644E0648178}" type="presParOf" srcId="{280D204A-8509-4967-B3A5-B366C8DEFE46}" destId="{3F1B0D8F-7276-4CC9-B18B-928E8857792D}" srcOrd="0" destOrd="0" presId="urn:microsoft.com/office/officeart/2005/8/layout/orgChart1"/>
    <dgm:cxn modelId="{711AA5E4-D6A0-4212-9324-B6853368B3CA}" type="presParOf" srcId="{3F1B0D8F-7276-4CC9-B18B-928E8857792D}" destId="{47D58F93-E118-4D0B-85FC-0DAD1895229F}" srcOrd="0" destOrd="0" presId="urn:microsoft.com/office/officeart/2005/8/layout/orgChart1"/>
    <dgm:cxn modelId="{38502CCD-1EBD-4B4F-8937-C9DC3C2A43F9}" type="presParOf" srcId="{3F1B0D8F-7276-4CC9-B18B-928E8857792D}" destId="{93D54CD7-2F06-4260-AD64-C4186619B07A}" srcOrd="1" destOrd="0" presId="urn:microsoft.com/office/officeart/2005/8/layout/orgChart1"/>
    <dgm:cxn modelId="{9C489740-3C3E-4A49-92D2-BB315525F939}" type="presParOf" srcId="{280D204A-8509-4967-B3A5-B366C8DEFE46}" destId="{71B79481-6A69-48CE-9024-BC1DB9700F6B}" srcOrd="1" destOrd="0" presId="urn:microsoft.com/office/officeart/2005/8/layout/orgChart1"/>
    <dgm:cxn modelId="{4C1ACC82-18BF-429A-8461-32A07C295D8B}" type="presParOf" srcId="{280D204A-8509-4967-B3A5-B366C8DEFE46}" destId="{02D8C779-9A5D-4337-80FF-D4431AC20A65}" srcOrd="2" destOrd="0" presId="urn:microsoft.com/office/officeart/2005/8/layout/orgChart1"/>
    <dgm:cxn modelId="{949B02AC-E9BD-4745-A2AB-F2003039ADE3}" type="presParOf" srcId="{7E57E316-0225-4914-B31C-A7351458E68F}" destId="{B9821ED4-BE66-4865-BFD6-00518C840164}" srcOrd="2" destOrd="0" presId="urn:microsoft.com/office/officeart/2005/8/layout/orgChart1"/>
    <dgm:cxn modelId="{79B9DA67-79AC-4853-84AA-E7094B130762}" type="presParOf" srcId="{85A6E700-F366-4797-9FD0-4EBBA47516ED}" destId="{9FBF4E05-D716-4BE2-94B0-4228062DAD0B}" srcOrd="4" destOrd="0" presId="urn:microsoft.com/office/officeart/2005/8/layout/orgChart1"/>
    <dgm:cxn modelId="{B404AE47-8EC1-4B8C-9B21-DC7C6D90C31E}" type="presParOf" srcId="{85A6E700-F366-4797-9FD0-4EBBA47516ED}" destId="{6ED0B135-09F1-4FCE-B3B0-5DBBC7659E60}" srcOrd="5" destOrd="0" presId="urn:microsoft.com/office/officeart/2005/8/layout/orgChart1"/>
    <dgm:cxn modelId="{DE505300-2EB0-4887-8033-D9A0E865C51D}" type="presParOf" srcId="{6ED0B135-09F1-4FCE-B3B0-5DBBC7659E60}" destId="{3A65CD26-C9FB-402F-B2CB-4AE67A340DFC}" srcOrd="0" destOrd="0" presId="urn:microsoft.com/office/officeart/2005/8/layout/orgChart1"/>
    <dgm:cxn modelId="{D9CC5E5B-AABD-4806-B84B-AF279D679CB8}" type="presParOf" srcId="{3A65CD26-C9FB-402F-B2CB-4AE67A340DFC}" destId="{32BD46AF-72F4-43F7-ABB6-E5324004B57B}" srcOrd="0" destOrd="0" presId="urn:microsoft.com/office/officeart/2005/8/layout/orgChart1"/>
    <dgm:cxn modelId="{7166B14E-0356-459E-89B3-4689C7F50F42}" type="presParOf" srcId="{3A65CD26-C9FB-402F-B2CB-4AE67A340DFC}" destId="{12A613AE-1466-4A3C-A127-6C41F71BB956}" srcOrd="1" destOrd="0" presId="urn:microsoft.com/office/officeart/2005/8/layout/orgChart1"/>
    <dgm:cxn modelId="{79BA1282-8CE4-416D-97F3-539A228B739B}" type="presParOf" srcId="{6ED0B135-09F1-4FCE-B3B0-5DBBC7659E60}" destId="{C6E8BA4D-E740-4EFB-88D0-A11E9640F204}" srcOrd="1" destOrd="0" presId="urn:microsoft.com/office/officeart/2005/8/layout/orgChart1"/>
    <dgm:cxn modelId="{66D6D20D-147E-45A6-A4DE-8C89EB2BAEDD}" type="presParOf" srcId="{C6E8BA4D-E740-4EFB-88D0-A11E9640F204}" destId="{7D7E08DF-F67B-40E2-80A4-1DAC575FB18E}" srcOrd="0" destOrd="0" presId="urn:microsoft.com/office/officeart/2005/8/layout/orgChart1"/>
    <dgm:cxn modelId="{41FCC5DD-B6E4-47F3-B347-8B6843F25F0D}" type="presParOf" srcId="{C6E8BA4D-E740-4EFB-88D0-A11E9640F204}" destId="{D7C78D95-A47D-4073-A33D-754821DBDEB9}" srcOrd="1" destOrd="0" presId="urn:microsoft.com/office/officeart/2005/8/layout/orgChart1"/>
    <dgm:cxn modelId="{7E909248-2B5D-47A1-A1FB-787311DB0194}" type="presParOf" srcId="{D7C78D95-A47D-4073-A33D-754821DBDEB9}" destId="{77F60E6F-D838-4384-9521-7884A6AF085D}" srcOrd="0" destOrd="0" presId="urn:microsoft.com/office/officeart/2005/8/layout/orgChart1"/>
    <dgm:cxn modelId="{3290EFE8-AA10-4054-A439-CBE752F76A80}" type="presParOf" srcId="{77F60E6F-D838-4384-9521-7884A6AF085D}" destId="{B3815D51-B4FA-449D-8F2C-FB91BA0BB5C2}" srcOrd="0" destOrd="0" presId="urn:microsoft.com/office/officeart/2005/8/layout/orgChart1"/>
    <dgm:cxn modelId="{EF34F6E8-3482-48A1-9311-C7536455AAD2}" type="presParOf" srcId="{77F60E6F-D838-4384-9521-7884A6AF085D}" destId="{C9FF51C9-A959-424E-A404-2CBFD5296F69}" srcOrd="1" destOrd="0" presId="urn:microsoft.com/office/officeart/2005/8/layout/orgChart1"/>
    <dgm:cxn modelId="{16AE0A08-4A60-408A-AEDA-BDB07A54EF87}" type="presParOf" srcId="{D7C78D95-A47D-4073-A33D-754821DBDEB9}" destId="{4D766755-410E-4336-9444-EF2C94EE490E}" srcOrd="1" destOrd="0" presId="urn:microsoft.com/office/officeart/2005/8/layout/orgChart1"/>
    <dgm:cxn modelId="{0C4C8B95-0026-40F8-948D-CECE42D73A32}" type="presParOf" srcId="{D7C78D95-A47D-4073-A33D-754821DBDEB9}" destId="{2BA62D71-4F5D-41FB-8953-1547CC50EC11}" srcOrd="2" destOrd="0" presId="urn:microsoft.com/office/officeart/2005/8/layout/orgChart1"/>
    <dgm:cxn modelId="{42C67B35-CDCF-406B-BF03-B76FB7688DEE}" type="presParOf" srcId="{6ED0B135-09F1-4FCE-B3B0-5DBBC7659E60}" destId="{BDBC2848-E84C-4E8B-BF2C-006C682C3961}" srcOrd="2" destOrd="0" presId="urn:microsoft.com/office/officeart/2005/8/layout/orgChart1"/>
    <dgm:cxn modelId="{EF3199F3-E601-4A55-B93E-F7238EB305B6}" type="presParOf" srcId="{899B6825-D3C3-46F0-ADD6-7A3E034E8BA4}" destId="{88B85AEA-42AC-4367-AD5C-135B84D81B82}" srcOrd="2" destOrd="0" presId="urn:microsoft.com/office/officeart/2005/8/layout/orgChart1"/>
    <dgm:cxn modelId="{81D837E6-6EA4-4552-A63E-60504CD93EC9}" type="presParOf" srcId="{88B85AEA-42AC-4367-AD5C-135B84D81B82}" destId="{A9FC02C2-0F49-4A85-BE60-E266E52B109F}" srcOrd="0" destOrd="0" presId="urn:microsoft.com/office/officeart/2005/8/layout/orgChart1"/>
    <dgm:cxn modelId="{61C806B2-B22E-4214-ABC9-874B1A5AC30B}" type="presParOf" srcId="{88B85AEA-42AC-4367-AD5C-135B84D81B82}" destId="{10B49DFE-0AB8-4A6B-BCA0-FD32F0ECBAB7}" srcOrd="1" destOrd="0" presId="urn:microsoft.com/office/officeart/2005/8/layout/orgChart1"/>
    <dgm:cxn modelId="{38BCDD7A-4EC7-4EAF-AC11-05769F3020AE}" type="presParOf" srcId="{10B49DFE-0AB8-4A6B-BCA0-FD32F0ECBAB7}" destId="{21860EFC-FEF2-4FCD-886F-D96015D7A5B2}" srcOrd="0" destOrd="0" presId="urn:microsoft.com/office/officeart/2005/8/layout/orgChart1"/>
    <dgm:cxn modelId="{10FA1173-A4D3-47EF-9D13-1A5C0BC7669B}" type="presParOf" srcId="{21860EFC-FEF2-4FCD-886F-D96015D7A5B2}" destId="{3DD58DA8-6633-4AFC-9955-5939EB335FEA}" srcOrd="0" destOrd="0" presId="urn:microsoft.com/office/officeart/2005/8/layout/orgChart1"/>
    <dgm:cxn modelId="{A5327637-06B6-4751-94AA-70FAEAF5BAA9}" type="presParOf" srcId="{21860EFC-FEF2-4FCD-886F-D96015D7A5B2}" destId="{04477922-C544-4AD5-82BD-7BBFA8A71AD0}" srcOrd="1" destOrd="0" presId="urn:microsoft.com/office/officeart/2005/8/layout/orgChart1"/>
    <dgm:cxn modelId="{3B9512F1-1B02-4729-AE16-1F9FDDD9D18F}" type="presParOf" srcId="{10B49DFE-0AB8-4A6B-BCA0-FD32F0ECBAB7}" destId="{438619E9-3A0C-4578-AA15-32D5FB7FD408}" srcOrd="1" destOrd="0" presId="urn:microsoft.com/office/officeart/2005/8/layout/orgChart1"/>
    <dgm:cxn modelId="{3229AB41-2862-4F60-BDB9-16C44276A943}" type="presParOf" srcId="{10B49DFE-0AB8-4A6B-BCA0-FD32F0ECBAB7}" destId="{9C2F58DC-D980-4ED8-8D17-C99CADCEF3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EB2697-5529-4FDA-B414-AC5932638D7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9C3B17F-ABAC-4AB5-8492-A174F9F2B76F}">
      <dgm:prSet phldrT="[Texto]" custT="1"/>
      <dgm:spPr/>
      <dgm:t>
        <a:bodyPr/>
        <a:lstStyle/>
        <a:p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común: </a:t>
          </a:r>
          <a:r>
            <a:rPr lang="es-E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eterminar la concentración enzimática, el tiempo óptimo de exposición.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2EB51-29DB-409F-9C50-C23EB2180D76}" type="parTrans" cxnId="{2B767ABD-39D8-4DEB-84E3-525C85DABE1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ADDF6-BA48-4288-90B8-87794BB078E3}" type="sibTrans" cxnId="{2B767ABD-39D8-4DEB-84E3-525C85DABE1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E7B66-2EBB-44B0-8E4A-96F1A737577E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número de protoplastos viables.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266BD-C3E8-4EE0-8875-6D1C5AE3C27B}" type="parTrans" cxnId="{20821910-43E2-4853-BCE3-C3FD4BEE811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1930A-E16A-40D2-BDA6-90CEB7C7FCF6}" type="sibTrans" cxnId="{20821910-43E2-4853-BCE3-C3FD4BEE811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67ADE-C560-4342-BFE2-82C1CF8D5E7C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partir de explantes de hojas o callos establecidos con anterioridad.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2D592-21A3-4EC7-84B5-408DF0F765BB}" type="parTrans" cxnId="{0E7C26F6-0423-4600-9A18-4B4AA4448A5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4D2AB-A575-48B5-808C-0A6F2826229A}" type="sibTrans" cxnId="{0E7C26F6-0423-4600-9A18-4B4AA4448A56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B5B22-E013-41BB-9BE8-29D3615057E6}">
      <dgm:prSet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Rendimiento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44952-361B-4702-AD80-2D00BAE00EAC}" type="parTrans" cxnId="{B488D5FE-DE47-401A-A29C-68A5F09F0F6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C5D67-7737-4310-911B-0663E422716C}" type="sibTrans" cxnId="{B488D5FE-DE47-401A-A29C-68A5F09F0F6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3D374-7155-43BA-9841-2E879CBCA473}">
      <dgm:prSet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Viabilidad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D58FA-BD64-41E2-96CB-9A0E986DDDBA}" type="parTrans" cxnId="{5A04CB0C-2411-4ED4-87ED-DFA8E69A87D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ED673-3B55-4873-8F5B-C92F27856952}" type="sibTrans" cxnId="{5A04CB0C-2411-4ED4-87ED-DFA8E69A87D3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04DD4-0BB1-48A3-96B2-4EB4943E795E}" type="pres">
      <dgm:prSet presAssocID="{54EB2697-5529-4FDA-B414-AC5932638D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79C3605-BAA5-4EE2-97A9-57BAA9235455}" type="pres">
      <dgm:prSet presAssocID="{54EB2697-5529-4FDA-B414-AC5932638D75}" presName="Name1" presStyleCnt="0"/>
      <dgm:spPr/>
    </dgm:pt>
    <dgm:pt modelId="{A4049C28-D11F-4882-B8DA-0F441792BA95}" type="pres">
      <dgm:prSet presAssocID="{54EB2697-5529-4FDA-B414-AC5932638D75}" presName="cycle" presStyleCnt="0"/>
      <dgm:spPr/>
    </dgm:pt>
    <dgm:pt modelId="{FDE79A55-AAF5-4472-B2F5-C17515E02E56}" type="pres">
      <dgm:prSet presAssocID="{54EB2697-5529-4FDA-B414-AC5932638D75}" presName="srcNode" presStyleLbl="node1" presStyleIdx="0" presStyleCnt="3"/>
      <dgm:spPr/>
    </dgm:pt>
    <dgm:pt modelId="{19EBA97B-6BA3-45F7-A538-45BA1812F61E}" type="pres">
      <dgm:prSet presAssocID="{54EB2697-5529-4FDA-B414-AC5932638D75}" presName="conn" presStyleLbl="parChTrans1D2" presStyleIdx="0" presStyleCnt="1"/>
      <dgm:spPr/>
      <dgm:t>
        <a:bodyPr/>
        <a:lstStyle/>
        <a:p>
          <a:endParaRPr lang="es-ES"/>
        </a:p>
      </dgm:t>
    </dgm:pt>
    <dgm:pt modelId="{A9F0AD9E-1DB9-4E90-9862-4CECD34DE1C8}" type="pres">
      <dgm:prSet presAssocID="{54EB2697-5529-4FDA-B414-AC5932638D75}" presName="extraNode" presStyleLbl="node1" presStyleIdx="0" presStyleCnt="3"/>
      <dgm:spPr/>
    </dgm:pt>
    <dgm:pt modelId="{E0536514-DBDB-4468-9DE5-70C352F62A96}" type="pres">
      <dgm:prSet presAssocID="{54EB2697-5529-4FDA-B414-AC5932638D75}" presName="dstNode" presStyleLbl="node1" presStyleIdx="0" presStyleCnt="3"/>
      <dgm:spPr/>
    </dgm:pt>
    <dgm:pt modelId="{28F3D285-669D-490F-8B91-EEB1566FDB00}" type="pres">
      <dgm:prSet presAssocID="{C9C3B17F-ABAC-4AB5-8492-A174F9F2B76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479D6F-4D34-4220-865E-CADA090E05BA}" type="pres">
      <dgm:prSet presAssocID="{C9C3B17F-ABAC-4AB5-8492-A174F9F2B76F}" presName="accent_1" presStyleCnt="0"/>
      <dgm:spPr/>
    </dgm:pt>
    <dgm:pt modelId="{D935BADC-EDB8-440B-B7B6-DE2625F81C82}" type="pres">
      <dgm:prSet presAssocID="{C9C3B17F-ABAC-4AB5-8492-A174F9F2B76F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A70D22D-D478-4F00-9521-1B1F7B9A6720}" type="pres">
      <dgm:prSet presAssocID="{0EEE7B66-2EBB-44B0-8E4A-96F1A737577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7BC224-45E9-4AFD-B07C-EF3E29853EBB}" type="pres">
      <dgm:prSet presAssocID="{0EEE7B66-2EBB-44B0-8E4A-96F1A737577E}" presName="accent_2" presStyleCnt="0"/>
      <dgm:spPr/>
    </dgm:pt>
    <dgm:pt modelId="{F5601E46-C835-433A-8647-974451C15EB0}" type="pres">
      <dgm:prSet presAssocID="{0EEE7B66-2EBB-44B0-8E4A-96F1A737577E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F36A492-520F-492D-84AC-5A958E9F295B}" type="pres">
      <dgm:prSet presAssocID="{66867ADE-C560-4342-BFE2-82C1CF8D5E7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6BEF5-8202-4AB8-A45C-B95374847E99}" type="pres">
      <dgm:prSet presAssocID="{66867ADE-C560-4342-BFE2-82C1CF8D5E7C}" presName="accent_3" presStyleCnt="0"/>
      <dgm:spPr/>
    </dgm:pt>
    <dgm:pt modelId="{E794A677-C347-48EC-AAC5-D0283C917BE2}" type="pres">
      <dgm:prSet presAssocID="{66867ADE-C560-4342-BFE2-82C1CF8D5E7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3D781003-0732-4E91-86F5-DE0349830DC4}" type="presOf" srcId="{0EEE7B66-2EBB-44B0-8E4A-96F1A737577E}" destId="{EA70D22D-D478-4F00-9521-1B1F7B9A6720}" srcOrd="0" destOrd="0" presId="urn:microsoft.com/office/officeart/2008/layout/VerticalCurvedList"/>
    <dgm:cxn modelId="{B488D5FE-DE47-401A-A29C-68A5F09F0F64}" srcId="{0EEE7B66-2EBB-44B0-8E4A-96F1A737577E}" destId="{1E6B5B22-E013-41BB-9BE8-29D3615057E6}" srcOrd="0" destOrd="0" parTransId="{38244952-361B-4702-AD80-2D00BAE00EAC}" sibTransId="{200C5D67-7737-4310-911B-0663E422716C}"/>
    <dgm:cxn modelId="{1DE7073E-1E32-4276-8477-226FE6B0F548}" type="presOf" srcId="{56D3D374-7155-43BA-9841-2E879CBCA473}" destId="{EA70D22D-D478-4F00-9521-1B1F7B9A6720}" srcOrd="0" destOrd="2" presId="urn:microsoft.com/office/officeart/2008/layout/VerticalCurvedList"/>
    <dgm:cxn modelId="{20821910-43E2-4853-BCE3-C3FD4BEE8119}" srcId="{54EB2697-5529-4FDA-B414-AC5932638D75}" destId="{0EEE7B66-2EBB-44B0-8E4A-96F1A737577E}" srcOrd="1" destOrd="0" parTransId="{BF3266BD-C3E8-4EE0-8875-6D1C5AE3C27B}" sibTransId="{9211930A-E16A-40D2-BDA6-90CEB7C7FCF6}"/>
    <dgm:cxn modelId="{5E844C5A-6281-456E-B9E7-FB10B1BB4415}" type="presOf" srcId="{19AADDF6-BA48-4288-90B8-87794BB078E3}" destId="{19EBA97B-6BA3-45F7-A538-45BA1812F61E}" srcOrd="0" destOrd="0" presId="urn:microsoft.com/office/officeart/2008/layout/VerticalCurvedList"/>
    <dgm:cxn modelId="{5A04CB0C-2411-4ED4-87ED-DFA8E69A87D3}" srcId="{0EEE7B66-2EBB-44B0-8E4A-96F1A737577E}" destId="{56D3D374-7155-43BA-9841-2E879CBCA473}" srcOrd="1" destOrd="0" parTransId="{A06D58FA-BD64-41E2-96CB-9A0E986DDDBA}" sibTransId="{AEFED673-3B55-4873-8F5B-C92F27856952}"/>
    <dgm:cxn modelId="{7AA5B4E3-425E-4B5A-B041-EA2939CD4A89}" type="presOf" srcId="{1E6B5B22-E013-41BB-9BE8-29D3615057E6}" destId="{EA70D22D-D478-4F00-9521-1B1F7B9A6720}" srcOrd="0" destOrd="1" presId="urn:microsoft.com/office/officeart/2008/layout/VerticalCurvedList"/>
    <dgm:cxn modelId="{2B767ABD-39D8-4DEB-84E3-525C85DABE14}" srcId="{54EB2697-5529-4FDA-B414-AC5932638D75}" destId="{C9C3B17F-ABAC-4AB5-8492-A174F9F2B76F}" srcOrd="0" destOrd="0" parTransId="{92F2EB51-29DB-409F-9C50-C23EB2180D76}" sibTransId="{19AADDF6-BA48-4288-90B8-87794BB078E3}"/>
    <dgm:cxn modelId="{69B3DD51-19E3-4CAD-B36B-8DF5630E009F}" type="presOf" srcId="{C9C3B17F-ABAC-4AB5-8492-A174F9F2B76F}" destId="{28F3D285-669D-490F-8B91-EEB1566FDB00}" srcOrd="0" destOrd="0" presId="urn:microsoft.com/office/officeart/2008/layout/VerticalCurvedList"/>
    <dgm:cxn modelId="{D24C5E5B-EB01-4EBD-A206-8F044B620023}" type="presOf" srcId="{66867ADE-C560-4342-BFE2-82C1CF8D5E7C}" destId="{7F36A492-520F-492D-84AC-5A958E9F295B}" srcOrd="0" destOrd="0" presId="urn:microsoft.com/office/officeart/2008/layout/VerticalCurvedList"/>
    <dgm:cxn modelId="{5BE5324C-E03F-44A6-A7DC-EEB261585F4B}" type="presOf" srcId="{54EB2697-5529-4FDA-B414-AC5932638D75}" destId="{4C804DD4-0BB1-48A3-96B2-4EB4943E795E}" srcOrd="0" destOrd="0" presId="urn:microsoft.com/office/officeart/2008/layout/VerticalCurvedList"/>
    <dgm:cxn modelId="{0E7C26F6-0423-4600-9A18-4B4AA4448A56}" srcId="{54EB2697-5529-4FDA-B414-AC5932638D75}" destId="{66867ADE-C560-4342-BFE2-82C1CF8D5E7C}" srcOrd="2" destOrd="0" parTransId="{32F2D592-21A3-4EC7-84B5-408DF0F765BB}" sibTransId="{DA14D2AB-A575-48B5-808C-0A6F2826229A}"/>
    <dgm:cxn modelId="{D627E06E-6B73-4340-BA96-6038FC816E95}" type="presParOf" srcId="{4C804DD4-0BB1-48A3-96B2-4EB4943E795E}" destId="{379C3605-BAA5-4EE2-97A9-57BAA9235455}" srcOrd="0" destOrd="0" presId="urn:microsoft.com/office/officeart/2008/layout/VerticalCurvedList"/>
    <dgm:cxn modelId="{3A4578E1-9D47-4B32-B370-0C591FB302C6}" type="presParOf" srcId="{379C3605-BAA5-4EE2-97A9-57BAA9235455}" destId="{A4049C28-D11F-4882-B8DA-0F441792BA95}" srcOrd="0" destOrd="0" presId="urn:microsoft.com/office/officeart/2008/layout/VerticalCurvedList"/>
    <dgm:cxn modelId="{6142EF6D-4C45-49C4-94D8-38BC1FCBB306}" type="presParOf" srcId="{A4049C28-D11F-4882-B8DA-0F441792BA95}" destId="{FDE79A55-AAF5-4472-B2F5-C17515E02E56}" srcOrd="0" destOrd="0" presId="urn:microsoft.com/office/officeart/2008/layout/VerticalCurvedList"/>
    <dgm:cxn modelId="{7EDECD55-5F0D-437D-92EC-91A17C438411}" type="presParOf" srcId="{A4049C28-D11F-4882-B8DA-0F441792BA95}" destId="{19EBA97B-6BA3-45F7-A538-45BA1812F61E}" srcOrd="1" destOrd="0" presId="urn:microsoft.com/office/officeart/2008/layout/VerticalCurvedList"/>
    <dgm:cxn modelId="{27BD4DD6-66EC-4AB4-868F-D1ADDA3A6776}" type="presParOf" srcId="{A4049C28-D11F-4882-B8DA-0F441792BA95}" destId="{A9F0AD9E-1DB9-4E90-9862-4CECD34DE1C8}" srcOrd="2" destOrd="0" presId="urn:microsoft.com/office/officeart/2008/layout/VerticalCurvedList"/>
    <dgm:cxn modelId="{B76BBBAE-2CF5-4006-89B3-F2F725F8CFC7}" type="presParOf" srcId="{A4049C28-D11F-4882-B8DA-0F441792BA95}" destId="{E0536514-DBDB-4468-9DE5-70C352F62A96}" srcOrd="3" destOrd="0" presId="urn:microsoft.com/office/officeart/2008/layout/VerticalCurvedList"/>
    <dgm:cxn modelId="{7D97B711-7E6A-4C24-BECB-A5C59D3C559F}" type="presParOf" srcId="{379C3605-BAA5-4EE2-97A9-57BAA9235455}" destId="{28F3D285-669D-490F-8B91-EEB1566FDB00}" srcOrd="1" destOrd="0" presId="urn:microsoft.com/office/officeart/2008/layout/VerticalCurvedList"/>
    <dgm:cxn modelId="{DB471C85-378A-4C94-AD52-6E8ED549D6C1}" type="presParOf" srcId="{379C3605-BAA5-4EE2-97A9-57BAA9235455}" destId="{57479D6F-4D34-4220-865E-CADA090E05BA}" srcOrd="2" destOrd="0" presId="urn:microsoft.com/office/officeart/2008/layout/VerticalCurvedList"/>
    <dgm:cxn modelId="{28A69ED0-4322-4463-A829-5675DCDB4865}" type="presParOf" srcId="{57479D6F-4D34-4220-865E-CADA090E05BA}" destId="{D935BADC-EDB8-440B-B7B6-DE2625F81C82}" srcOrd="0" destOrd="0" presId="urn:microsoft.com/office/officeart/2008/layout/VerticalCurvedList"/>
    <dgm:cxn modelId="{B230565E-05B1-4658-84F0-A1D6509E6C52}" type="presParOf" srcId="{379C3605-BAA5-4EE2-97A9-57BAA9235455}" destId="{EA70D22D-D478-4F00-9521-1B1F7B9A6720}" srcOrd="3" destOrd="0" presId="urn:microsoft.com/office/officeart/2008/layout/VerticalCurvedList"/>
    <dgm:cxn modelId="{E7CBE37D-5F60-4804-B4E9-C7E8CDBEB0B5}" type="presParOf" srcId="{379C3605-BAA5-4EE2-97A9-57BAA9235455}" destId="{E97BC224-45E9-4AFD-B07C-EF3E29853EBB}" srcOrd="4" destOrd="0" presId="urn:microsoft.com/office/officeart/2008/layout/VerticalCurvedList"/>
    <dgm:cxn modelId="{8A361453-AF06-40ED-ABFB-36DA76A39B8C}" type="presParOf" srcId="{E97BC224-45E9-4AFD-B07C-EF3E29853EBB}" destId="{F5601E46-C835-433A-8647-974451C15EB0}" srcOrd="0" destOrd="0" presId="urn:microsoft.com/office/officeart/2008/layout/VerticalCurvedList"/>
    <dgm:cxn modelId="{F88C3300-DF51-48BA-9AFD-BEF3BD09C1E4}" type="presParOf" srcId="{379C3605-BAA5-4EE2-97A9-57BAA9235455}" destId="{7F36A492-520F-492D-84AC-5A958E9F295B}" srcOrd="5" destOrd="0" presId="urn:microsoft.com/office/officeart/2008/layout/VerticalCurvedList"/>
    <dgm:cxn modelId="{35367A58-80A6-4A7F-9D76-B5AB9CE22100}" type="presParOf" srcId="{379C3605-BAA5-4EE2-97A9-57BAA9235455}" destId="{90D6BEF5-8202-4AB8-A45C-B95374847E99}" srcOrd="6" destOrd="0" presId="urn:microsoft.com/office/officeart/2008/layout/VerticalCurvedList"/>
    <dgm:cxn modelId="{7AA02565-E47C-4B56-AF9F-BBCEA9D9311D}" type="presParOf" srcId="{90D6BEF5-8202-4AB8-A45C-B95374847E99}" destId="{E794A677-C347-48EC-AAC5-D0283C917B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3434A3-A62C-4873-AA28-60DCC40A1EB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4532D8F-0136-4D2F-803B-9C30B3013570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de </a:t>
          </a:r>
          <a:r>
            <a:rPr lang="es-EC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contaminación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E71D9-547C-4C06-97D4-10C26E5A4A80}" type="parTrans" cxnId="{873D56BF-F972-4F94-961B-43ACA761554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E5B2DE-FF2C-4ECA-A0CB-73F823ADEFD5}" type="sibTrans" cxnId="{873D56BF-F972-4F94-961B-43ACA761554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FB9BD-3A35-4D96-80B8-BAD3D54B2F39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Microorganismos endógenos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00A50-DC09-434D-B8E2-621CDAFC0CF1}" type="parTrans" cxnId="{91CAFA6B-F605-4812-8138-54B088A87E69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C0D01-F47F-4380-93CC-ED05BE9C843E}" type="sibTrans" cxnId="{91CAFA6B-F605-4812-8138-54B088A87E6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0031C-FD7F-482B-81B9-18236F5E096F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Hongos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63030-368F-4B19-B8EE-D60AA09B0BC3}" type="parTrans" cxnId="{6D60AE73-FD33-40E0-BC98-EEC5DCBD155F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F2F6-4395-44F4-B513-AA25FD5104D4}" type="sibTrans" cxnId="{6D60AE73-FD33-40E0-BC98-EEC5DCBD155F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FB6FC-F46C-40D6-8DC0-673451D2F1AE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Manejo del operador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EEE87-1EC1-4962-9779-0289449F137A}" type="parTrans" cxnId="{A4D9A21E-FC39-46B5-B4EA-29EB199D2D60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411C7-F485-4A8B-905D-0504B3A3F4B4}" type="sibTrans" cxnId="{A4D9A21E-FC39-46B5-B4EA-29EB199D2D6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1E441-DA2B-4C61-B0C7-9969FB4111CE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Bacterias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B415C-04A4-4F38-92AE-137EA175031F}" type="parTrans" cxnId="{6355EB0C-3775-46DA-83E1-AB02FD7407C0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CA647-EDEA-4E4F-A4BD-C8D442365CBC}" type="sibTrans" cxnId="{6355EB0C-3775-46DA-83E1-AB02FD7407C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370BF-480C-4743-B954-F1BBF9FFDA73}" type="pres">
      <dgm:prSet presAssocID="{383434A3-A62C-4873-AA28-60DCC40A1E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0C70E2-C416-4846-8FD0-453D70A045E2}" type="pres">
      <dgm:prSet presAssocID="{F4532D8F-0136-4D2F-803B-9C30B3013570}" presName="root1" presStyleCnt="0"/>
      <dgm:spPr/>
    </dgm:pt>
    <dgm:pt modelId="{2B39DBFC-3A3D-46A9-9782-A29DF680B803}" type="pres">
      <dgm:prSet presAssocID="{F4532D8F-0136-4D2F-803B-9C30B3013570}" presName="LevelOneTextNode" presStyleLbl="node0" presStyleIdx="0" presStyleCnt="1" custScaleX="177795" custLinFactNeighborX="5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134B31-7281-4316-8611-511726FD38FD}" type="pres">
      <dgm:prSet presAssocID="{F4532D8F-0136-4D2F-803B-9C30B3013570}" presName="level2hierChild" presStyleCnt="0"/>
      <dgm:spPr/>
    </dgm:pt>
    <dgm:pt modelId="{C1935C12-CA63-4E44-B489-D82BF7975A91}" type="pres">
      <dgm:prSet presAssocID="{26E00A50-DC09-434D-B8E2-621CDAFC0CF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13D4800D-BBAF-4659-BF4D-731C2C58115F}" type="pres">
      <dgm:prSet presAssocID="{26E00A50-DC09-434D-B8E2-621CDAFC0CF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D620E441-2863-4112-986D-0494AE97D437}" type="pres">
      <dgm:prSet presAssocID="{E18FB9BD-3A35-4D96-80B8-BAD3D54B2F39}" presName="root2" presStyleCnt="0"/>
      <dgm:spPr/>
    </dgm:pt>
    <dgm:pt modelId="{17F8869A-1350-443E-AB64-A8935AEAEE2B}" type="pres">
      <dgm:prSet presAssocID="{E18FB9BD-3A35-4D96-80B8-BAD3D54B2F39}" presName="LevelTwoTextNode" presStyleLbl="node2" presStyleIdx="0" presStyleCnt="2" custScaleX="177795" custLinFactNeighborX="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330FC-B0A0-41ED-83A4-1F13CB031D5F}" type="pres">
      <dgm:prSet presAssocID="{E18FB9BD-3A35-4D96-80B8-BAD3D54B2F39}" presName="level3hierChild" presStyleCnt="0"/>
      <dgm:spPr/>
    </dgm:pt>
    <dgm:pt modelId="{B012D1A9-45A1-41E6-B27B-BCB6AA58CF1B}" type="pres">
      <dgm:prSet presAssocID="{25363030-368F-4B19-B8EE-D60AA09B0BC3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817106EC-F552-4A9F-BAD0-A828ABC021A4}" type="pres">
      <dgm:prSet presAssocID="{25363030-368F-4B19-B8EE-D60AA09B0BC3}" presName="connTx" presStyleLbl="parChTrans1D3" presStyleIdx="0" presStyleCnt="2"/>
      <dgm:spPr/>
      <dgm:t>
        <a:bodyPr/>
        <a:lstStyle/>
        <a:p>
          <a:endParaRPr lang="es-ES"/>
        </a:p>
      </dgm:t>
    </dgm:pt>
    <dgm:pt modelId="{178EBB4F-E535-4944-9A7A-1B56BCCE050B}" type="pres">
      <dgm:prSet presAssocID="{0DF0031C-FD7F-482B-81B9-18236F5E096F}" presName="root2" presStyleCnt="0"/>
      <dgm:spPr/>
    </dgm:pt>
    <dgm:pt modelId="{7176963F-C137-411B-99BA-825B3551025B}" type="pres">
      <dgm:prSet presAssocID="{0DF0031C-FD7F-482B-81B9-18236F5E096F}" presName="LevelTwoTextNode" presStyleLbl="node3" presStyleIdx="0" presStyleCnt="2" custScaleX="17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175C64-D76D-4E91-8600-151CF0C776E5}" type="pres">
      <dgm:prSet presAssocID="{0DF0031C-FD7F-482B-81B9-18236F5E096F}" presName="level3hierChild" presStyleCnt="0"/>
      <dgm:spPr/>
    </dgm:pt>
    <dgm:pt modelId="{D5FB552B-BFE6-41C7-BE04-A864683FBFBC}" type="pres">
      <dgm:prSet presAssocID="{DEEEEE87-1EC1-4962-9779-0289449F137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15FD629-77FC-4BAD-AEF2-DE575C938C1F}" type="pres">
      <dgm:prSet presAssocID="{DEEEEE87-1EC1-4962-9779-0289449F137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675A96A-6682-4E95-8DF7-52AC97C843A3}" type="pres">
      <dgm:prSet presAssocID="{F21FB6FC-F46C-40D6-8DC0-673451D2F1AE}" presName="root2" presStyleCnt="0"/>
      <dgm:spPr/>
    </dgm:pt>
    <dgm:pt modelId="{9CBE311F-49F3-4CC5-A168-9BA17CD8C3B1}" type="pres">
      <dgm:prSet presAssocID="{F21FB6FC-F46C-40D6-8DC0-673451D2F1AE}" presName="LevelTwoTextNode" presStyleLbl="node2" presStyleIdx="1" presStyleCnt="2" custScaleX="177795" custLinFactNeighborX="5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11022-FC46-4797-A2B6-42A31067A963}" type="pres">
      <dgm:prSet presAssocID="{F21FB6FC-F46C-40D6-8DC0-673451D2F1AE}" presName="level3hierChild" presStyleCnt="0"/>
      <dgm:spPr/>
    </dgm:pt>
    <dgm:pt modelId="{3C08A4B3-4494-494D-A136-E624C686F4DE}" type="pres">
      <dgm:prSet presAssocID="{E75B415C-04A4-4F38-92AE-137EA175031F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AB2CAA27-E654-4069-A454-1AF313841827}" type="pres">
      <dgm:prSet presAssocID="{E75B415C-04A4-4F38-92AE-137EA175031F}" presName="connTx" presStyleLbl="parChTrans1D3" presStyleIdx="1" presStyleCnt="2"/>
      <dgm:spPr/>
      <dgm:t>
        <a:bodyPr/>
        <a:lstStyle/>
        <a:p>
          <a:endParaRPr lang="es-ES"/>
        </a:p>
      </dgm:t>
    </dgm:pt>
    <dgm:pt modelId="{FB083F38-AA7D-47AD-83B5-114E2E39438E}" type="pres">
      <dgm:prSet presAssocID="{1641E441-DA2B-4C61-B0C7-9969FB4111CE}" presName="root2" presStyleCnt="0"/>
      <dgm:spPr/>
    </dgm:pt>
    <dgm:pt modelId="{B1400118-494C-466D-9B28-FCFB815CCD71}" type="pres">
      <dgm:prSet presAssocID="{1641E441-DA2B-4C61-B0C7-9969FB4111CE}" presName="LevelTwoTextNode" presStyleLbl="node3" presStyleIdx="1" presStyleCnt="2" custScaleX="17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A9EF25-762C-4EB0-A9EC-1761F7B80303}" type="pres">
      <dgm:prSet presAssocID="{1641E441-DA2B-4C61-B0C7-9969FB4111CE}" presName="level3hierChild" presStyleCnt="0"/>
      <dgm:spPr/>
    </dgm:pt>
  </dgm:ptLst>
  <dgm:cxnLst>
    <dgm:cxn modelId="{873D56BF-F972-4F94-961B-43ACA7615544}" srcId="{383434A3-A62C-4873-AA28-60DCC40A1EB1}" destId="{F4532D8F-0136-4D2F-803B-9C30B3013570}" srcOrd="0" destOrd="0" parTransId="{847E71D9-547C-4C06-97D4-10C26E5A4A80}" sibTransId="{08E5B2DE-FF2C-4ECA-A0CB-73F823ADEFD5}"/>
    <dgm:cxn modelId="{A26D7265-9626-4F63-A119-DEDAF0F69ED1}" type="presOf" srcId="{E75B415C-04A4-4F38-92AE-137EA175031F}" destId="{3C08A4B3-4494-494D-A136-E624C686F4DE}" srcOrd="0" destOrd="0" presId="urn:microsoft.com/office/officeart/2005/8/layout/hierarchy2"/>
    <dgm:cxn modelId="{9DC67D9E-A13F-4E8A-8E7D-CB18ACDA81F3}" type="presOf" srcId="{E75B415C-04A4-4F38-92AE-137EA175031F}" destId="{AB2CAA27-E654-4069-A454-1AF313841827}" srcOrd="1" destOrd="0" presId="urn:microsoft.com/office/officeart/2005/8/layout/hierarchy2"/>
    <dgm:cxn modelId="{8A508B79-8867-4A71-940F-32C3E045D4D0}" type="presOf" srcId="{25363030-368F-4B19-B8EE-D60AA09B0BC3}" destId="{B012D1A9-45A1-41E6-B27B-BCB6AA58CF1B}" srcOrd="0" destOrd="0" presId="urn:microsoft.com/office/officeart/2005/8/layout/hierarchy2"/>
    <dgm:cxn modelId="{6D60AE73-FD33-40E0-BC98-EEC5DCBD155F}" srcId="{E18FB9BD-3A35-4D96-80B8-BAD3D54B2F39}" destId="{0DF0031C-FD7F-482B-81B9-18236F5E096F}" srcOrd="0" destOrd="0" parTransId="{25363030-368F-4B19-B8EE-D60AA09B0BC3}" sibTransId="{8FFFF2F6-4395-44F4-B513-AA25FD5104D4}"/>
    <dgm:cxn modelId="{91A7676D-68C2-4498-82C4-61D51C62EBCD}" type="presOf" srcId="{E18FB9BD-3A35-4D96-80B8-BAD3D54B2F39}" destId="{17F8869A-1350-443E-AB64-A8935AEAEE2B}" srcOrd="0" destOrd="0" presId="urn:microsoft.com/office/officeart/2005/8/layout/hierarchy2"/>
    <dgm:cxn modelId="{8542D274-724D-43BC-B170-D525035C8030}" type="presOf" srcId="{DEEEEE87-1EC1-4962-9779-0289449F137A}" destId="{D5FB552B-BFE6-41C7-BE04-A864683FBFBC}" srcOrd="0" destOrd="0" presId="urn:microsoft.com/office/officeart/2005/8/layout/hierarchy2"/>
    <dgm:cxn modelId="{6E0E80C0-DC07-4E06-B8BD-701EF73CAD9D}" type="presOf" srcId="{383434A3-A62C-4873-AA28-60DCC40A1EB1}" destId="{776370BF-480C-4743-B954-F1BBF9FFDA73}" srcOrd="0" destOrd="0" presId="urn:microsoft.com/office/officeart/2005/8/layout/hierarchy2"/>
    <dgm:cxn modelId="{F3F22098-C027-4DCC-A517-C21B1B90B933}" type="presOf" srcId="{DEEEEE87-1EC1-4962-9779-0289449F137A}" destId="{C15FD629-77FC-4BAD-AEF2-DE575C938C1F}" srcOrd="1" destOrd="0" presId="urn:microsoft.com/office/officeart/2005/8/layout/hierarchy2"/>
    <dgm:cxn modelId="{C7A01264-9AFD-44D7-BA5C-77023416C08C}" type="presOf" srcId="{1641E441-DA2B-4C61-B0C7-9969FB4111CE}" destId="{B1400118-494C-466D-9B28-FCFB815CCD71}" srcOrd="0" destOrd="0" presId="urn:microsoft.com/office/officeart/2005/8/layout/hierarchy2"/>
    <dgm:cxn modelId="{CA5CB957-45FD-4283-A1DA-9FEA9A17E06F}" type="presOf" srcId="{25363030-368F-4B19-B8EE-D60AA09B0BC3}" destId="{817106EC-F552-4A9F-BAD0-A828ABC021A4}" srcOrd="1" destOrd="0" presId="urn:microsoft.com/office/officeart/2005/8/layout/hierarchy2"/>
    <dgm:cxn modelId="{B12BB8D6-A4F4-41F4-A2EE-4A3A74451E3D}" type="presOf" srcId="{F4532D8F-0136-4D2F-803B-9C30B3013570}" destId="{2B39DBFC-3A3D-46A9-9782-A29DF680B803}" srcOrd="0" destOrd="0" presId="urn:microsoft.com/office/officeart/2005/8/layout/hierarchy2"/>
    <dgm:cxn modelId="{9CA713AB-F8A9-4F00-8274-5ABF3D327CE1}" type="presOf" srcId="{0DF0031C-FD7F-482B-81B9-18236F5E096F}" destId="{7176963F-C137-411B-99BA-825B3551025B}" srcOrd="0" destOrd="0" presId="urn:microsoft.com/office/officeart/2005/8/layout/hierarchy2"/>
    <dgm:cxn modelId="{91CAFA6B-F605-4812-8138-54B088A87E69}" srcId="{F4532D8F-0136-4D2F-803B-9C30B3013570}" destId="{E18FB9BD-3A35-4D96-80B8-BAD3D54B2F39}" srcOrd="0" destOrd="0" parTransId="{26E00A50-DC09-434D-B8E2-621CDAFC0CF1}" sibTransId="{BDAC0D01-F47F-4380-93CC-ED05BE9C843E}"/>
    <dgm:cxn modelId="{E2531909-69A6-4D33-9D2D-38267F59337D}" type="presOf" srcId="{26E00A50-DC09-434D-B8E2-621CDAFC0CF1}" destId="{C1935C12-CA63-4E44-B489-D82BF7975A91}" srcOrd="0" destOrd="0" presId="urn:microsoft.com/office/officeart/2005/8/layout/hierarchy2"/>
    <dgm:cxn modelId="{1EE2479A-22BC-466E-A60E-195DDE517CEF}" type="presOf" srcId="{26E00A50-DC09-434D-B8E2-621CDAFC0CF1}" destId="{13D4800D-BBAF-4659-BF4D-731C2C58115F}" srcOrd="1" destOrd="0" presId="urn:microsoft.com/office/officeart/2005/8/layout/hierarchy2"/>
    <dgm:cxn modelId="{A4D9A21E-FC39-46B5-B4EA-29EB199D2D60}" srcId="{F4532D8F-0136-4D2F-803B-9C30B3013570}" destId="{F21FB6FC-F46C-40D6-8DC0-673451D2F1AE}" srcOrd="1" destOrd="0" parTransId="{DEEEEE87-1EC1-4962-9779-0289449F137A}" sibTransId="{AE7411C7-F485-4A8B-905D-0504B3A3F4B4}"/>
    <dgm:cxn modelId="{6355EB0C-3775-46DA-83E1-AB02FD7407C0}" srcId="{F21FB6FC-F46C-40D6-8DC0-673451D2F1AE}" destId="{1641E441-DA2B-4C61-B0C7-9969FB4111CE}" srcOrd="0" destOrd="0" parTransId="{E75B415C-04A4-4F38-92AE-137EA175031F}" sibTransId="{BE7CA647-EDEA-4E4F-A4BD-C8D442365CBC}"/>
    <dgm:cxn modelId="{0AB1E72E-39F4-492B-B8EF-FDC23508D405}" type="presOf" srcId="{F21FB6FC-F46C-40D6-8DC0-673451D2F1AE}" destId="{9CBE311F-49F3-4CC5-A168-9BA17CD8C3B1}" srcOrd="0" destOrd="0" presId="urn:microsoft.com/office/officeart/2005/8/layout/hierarchy2"/>
    <dgm:cxn modelId="{90D5976D-A0BA-4020-9448-62D095D100C0}" type="presParOf" srcId="{776370BF-480C-4743-B954-F1BBF9FFDA73}" destId="{F70C70E2-C416-4846-8FD0-453D70A045E2}" srcOrd="0" destOrd="0" presId="urn:microsoft.com/office/officeart/2005/8/layout/hierarchy2"/>
    <dgm:cxn modelId="{5D9D3209-A229-46D7-92A7-4C3D246AD10B}" type="presParOf" srcId="{F70C70E2-C416-4846-8FD0-453D70A045E2}" destId="{2B39DBFC-3A3D-46A9-9782-A29DF680B803}" srcOrd="0" destOrd="0" presId="urn:microsoft.com/office/officeart/2005/8/layout/hierarchy2"/>
    <dgm:cxn modelId="{B6D4207B-BB75-4224-83BD-2F60EA636403}" type="presParOf" srcId="{F70C70E2-C416-4846-8FD0-453D70A045E2}" destId="{C8134B31-7281-4316-8611-511726FD38FD}" srcOrd="1" destOrd="0" presId="urn:microsoft.com/office/officeart/2005/8/layout/hierarchy2"/>
    <dgm:cxn modelId="{81DCE086-A643-47CB-AF69-0E8495A4E04A}" type="presParOf" srcId="{C8134B31-7281-4316-8611-511726FD38FD}" destId="{C1935C12-CA63-4E44-B489-D82BF7975A91}" srcOrd="0" destOrd="0" presId="urn:microsoft.com/office/officeart/2005/8/layout/hierarchy2"/>
    <dgm:cxn modelId="{3A65F321-BE75-49DB-99C6-A4927A3F54C5}" type="presParOf" srcId="{C1935C12-CA63-4E44-B489-D82BF7975A91}" destId="{13D4800D-BBAF-4659-BF4D-731C2C58115F}" srcOrd="0" destOrd="0" presId="urn:microsoft.com/office/officeart/2005/8/layout/hierarchy2"/>
    <dgm:cxn modelId="{A5A1D1BB-63BF-42FF-A35A-4DFFC5685587}" type="presParOf" srcId="{C8134B31-7281-4316-8611-511726FD38FD}" destId="{D620E441-2863-4112-986D-0494AE97D437}" srcOrd="1" destOrd="0" presId="urn:microsoft.com/office/officeart/2005/8/layout/hierarchy2"/>
    <dgm:cxn modelId="{029BDB82-F0EC-4C2D-844C-F3A68352C265}" type="presParOf" srcId="{D620E441-2863-4112-986D-0494AE97D437}" destId="{17F8869A-1350-443E-AB64-A8935AEAEE2B}" srcOrd="0" destOrd="0" presId="urn:microsoft.com/office/officeart/2005/8/layout/hierarchy2"/>
    <dgm:cxn modelId="{300A3049-0EE2-4ECF-9BD9-8211B7982583}" type="presParOf" srcId="{D620E441-2863-4112-986D-0494AE97D437}" destId="{EC7330FC-B0A0-41ED-83A4-1F13CB031D5F}" srcOrd="1" destOrd="0" presId="urn:microsoft.com/office/officeart/2005/8/layout/hierarchy2"/>
    <dgm:cxn modelId="{DD40B1AF-8EDE-4B3C-A105-9DE79B02DE6E}" type="presParOf" srcId="{EC7330FC-B0A0-41ED-83A4-1F13CB031D5F}" destId="{B012D1A9-45A1-41E6-B27B-BCB6AA58CF1B}" srcOrd="0" destOrd="0" presId="urn:microsoft.com/office/officeart/2005/8/layout/hierarchy2"/>
    <dgm:cxn modelId="{EA62BD47-04A2-43C6-BCD2-B8CE14C4217A}" type="presParOf" srcId="{B012D1A9-45A1-41E6-B27B-BCB6AA58CF1B}" destId="{817106EC-F552-4A9F-BAD0-A828ABC021A4}" srcOrd="0" destOrd="0" presId="urn:microsoft.com/office/officeart/2005/8/layout/hierarchy2"/>
    <dgm:cxn modelId="{43447395-59B7-40C6-9451-9EFBEE2030B3}" type="presParOf" srcId="{EC7330FC-B0A0-41ED-83A4-1F13CB031D5F}" destId="{178EBB4F-E535-4944-9A7A-1B56BCCE050B}" srcOrd="1" destOrd="0" presId="urn:microsoft.com/office/officeart/2005/8/layout/hierarchy2"/>
    <dgm:cxn modelId="{AFEDB249-4580-4AE6-B605-430BA9D271C8}" type="presParOf" srcId="{178EBB4F-E535-4944-9A7A-1B56BCCE050B}" destId="{7176963F-C137-411B-99BA-825B3551025B}" srcOrd="0" destOrd="0" presId="urn:microsoft.com/office/officeart/2005/8/layout/hierarchy2"/>
    <dgm:cxn modelId="{34F3CF0C-FF51-4B91-8FFB-A6211698B4D1}" type="presParOf" srcId="{178EBB4F-E535-4944-9A7A-1B56BCCE050B}" destId="{5D175C64-D76D-4E91-8600-151CF0C776E5}" srcOrd="1" destOrd="0" presId="urn:microsoft.com/office/officeart/2005/8/layout/hierarchy2"/>
    <dgm:cxn modelId="{712F0B52-BB5A-4AE5-8E7B-6FC841F00D4D}" type="presParOf" srcId="{C8134B31-7281-4316-8611-511726FD38FD}" destId="{D5FB552B-BFE6-41C7-BE04-A864683FBFBC}" srcOrd="2" destOrd="0" presId="urn:microsoft.com/office/officeart/2005/8/layout/hierarchy2"/>
    <dgm:cxn modelId="{70192CE6-A9E6-474A-B547-FC90897CF6F1}" type="presParOf" srcId="{D5FB552B-BFE6-41C7-BE04-A864683FBFBC}" destId="{C15FD629-77FC-4BAD-AEF2-DE575C938C1F}" srcOrd="0" destOrd="0" presId="urn:microsoft.com/office/officeart/2005/8/layout/hierarchy2"/>
    <dgm:cxn modelId="{77BAC67A-C309-47D8-99C0-B216C18B298F}" type="presParOf" srcId="{C8134B31-7281-4316-8611-511726FD38FD}" destId="{9675A96A-6682-4E95-8DF7-52AC97C843A3}" srcOrd="3" destOrd="0" presId="urn:microsoft.com/office/officeart/2005/8/layout/hierarchy2"/>
    <dgm:cxn modelId="{25702AEF-EC26-4FBA-82F5-198152587D71}" type="presParOf" srcId="{9675A96A-6682-4E95-8DF7-52AC97C843A3}" destId="{9CBE311F-49F3-4CC5-A168-9BA17CD8C3B1}" srcOrd="0" destOrd="0" presId="urn:microsoft.com/office/officeart/2005/8/layout/hierarchy2"/>
    <dgm:cxn modelId="{C0C3D91C-E27C-4D7E-8CB3-783A1696E06A}" type="presParOf" srcId="{9675A96A-6682-4E95-8DF7-52AC97C843A3}" destId="{8B411022-FC46-4797-A2B6-42A31067A963}" srcOrd="1" destOrd="0" presId="urn:microsoft.com/office/officeart/2005/8/layout/hierarchy2"/>
    <dgm:cxn modelId="{9F7C3587-3552-497E-AA4E-F939CC6CC20E}" type="presParOf" srcId="{8B411022-FC46-4797-A2B6-42A31067A963}" destId="{3C08A4B3-4494-494D-A136-E624C686F4DE}" srcOrd="0" destOrd="0" presId="urn:microsoft.com/office/officeart/2005/8/layout/hierarchy2"/>
    <dgm:cxn modelId="{F7A11F23-8651-4130-B8D2-1FC5835C3751}" type="presParOf" srcId="{3C08A4B3-4494-494D-A136-E624C686F4DE}" destId="{AB2CAA27-E654-4069-A454-1AF313841827}" srcOrd="0" destOrd="0" presId="urn:microsoft.com/office/officeart/2005/8/layout/hierarchy2"/>
    <dgm:cxn modelId="{ED5DB6B8-096A-419B-8A54-1B32F1D41D77}" type="presParOf" srcId="{8B411022-FC46-4797-A2B6-42A31067A963}" destId="{FB083F38-AA7D-47AD-83B5-114E2E39438E}" srcOrd="1" destOrd="0" presId="urn:microsoft.com/office/officeart/2005/8/layout/hierarchy2"/>
    <dgm:cxn modelId="{42D6FF4B-9ECE-4D65-8033-8A9131CAD8A5}" type="presParOf" srcId="{FB083F38-AA7D-47AD-83B5-114E2E39438E}" destId="{B1400118-494C-466D-9B28-FCFB815CCD71}" srcOrd="0" destOrd="0" presId="urn:microsoft.com/office/officeart/2005/8/layout/hierarchy2"/>
    <dgm:cxn modelId="{80B5F263-60FE-4C5F-A259-197B25710CC2}" type="presParOf" srcId="{FB083F38-AA7D-47AD-83B5-114E2E39438E}" destId="{02A9EF25-762C-4EB0-A9EC-1761F7B803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60270F-7833-49AF-AD2E-18646DF1285B}" type="doc">
      <dgm:prSet loTypeId="urn:microsoft.com/office/officeart/2005/8/layout/equation2" loCatId="process" qsTypeId="urn:microsoft.com/office/officeart/2005/8/quickstyle/simple3" qsCatId="simple" csTypeId="urn:microsoft.com/office/officeart/2005/8/colors/colorful5" csCatId="colorful" phldr="1"/>
      <dgm:spPr/>
    </dgm:pt>
    <dgm:pt modelId="{656341EB-26B5-4770-8BA8-D7198E9A9382}">
      <dgm:prSet phldrT="[Texto]" custT="1"/>
      <dgm:spPr/>
      <dgm:t>
        <a:bodyPr/>
        <a:lstStyle/>
        <a:p>
          <a:r>
            <a:rPr lang="es-ES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Concentración de enzimas digestivas</a:t>
          </a:r>
          <a:endParaRPr lang="es-E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C72CB-486F-4640-A52E-DB41A86F20F4}" type="parTrans" cxnId="{52722255-EAD6-4D37-A007-9EB23B19AA2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648E8-1943-4846-959F-FFDCCC3D7564}" type="sibTrans" cxnId="{52722255-EAD6-4D37-A007-9EB23B19AA2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72741-5BAB-4900-B610-05E907C337FC}">
      <dgm:prSet phldrT="[Texto]" custT="1"/>
      <dgm:spPr/>
      <dgm:t>
        <a:bodyPr/>
        <a:lstStyle/>
        <a:p>
          <a:r>
            <a:rPr lang="es-ES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Tiempo de digestión</a:t>
          </a:r>
          <a:endParaRPr lang="es-E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5CFEC-77CF-4258-82C0-F20ECA3507F7}" type="parTrans" cxnId="{579B9DE9-8830-49BF-B789-F0DCC54B05C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90AA7-4970-4D98-A3D5-C59AC015E3F5}" type="sibTrans" cxnId="{579B9DE9-8830-49BF-B789-F0DCC54B05C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84EFE-53EC-4D43-86BB-DFB76E68C60E}">
      <dgm:prSet phldrT="[Texto]" custT="1"/>
      <dgm:spPr/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-Rendimiento </a:t>
          </a:r>
        </a:p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-Viabilidad</a:t>
          </a:r>
          <a:endParaRPr lang="es-E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228CB-D676-4060-A06D-DACB42D79187}" type="parTrans" cxnId="{7658B4E5-3C11-4756-9546-7C59F46FA1F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95DDE-9859-45B9-B3F0-662D2014A8F9}" type="sibTrans" cxnId="{7658B4E5-3C11-4756-9546-7C59F46FA1F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F3837-ECD4-464A-81EF-BADB8F3E685A}" type="pres">
      <dgm:prSet presAssocID="{F960270F-7833-49AF-AD2E-18646DF1285B}" presName="Name0" presStyleCnt="0">
        <dgm:presLayoutVars>
          <dgm:dir/>
          <dgm:resizeHandles val="exact"/>
        </dgm:presLayoutVars>
      </dgm:prSet>
      <dgm:spPr/>
    </dgm:pt>
    <dgm:pt modelId="{2588F8EB-1AB3-48EB-8683-30D40F43567E}" type="pres">
      <dgm:prSet presAssocID="{F960270F-7833-49AF-AD2E-18646DF1285B}" presName="vNodes" presStyleCnt="0"/>
      <dgm:spPr/>
    </dgm:pt>
    <dgm:pt modelId="{97742DCC-57F6-47E2-8A92-9C62E9DF967E}" type="pres">
      <dgm:prSet presAssocID="{656341EB-26B5-4770-8BA8-D7198E9A9382}" presName="node" presStyleLbl="node1" presStyleIdx="0" presStyleCnt="3" custScaleX="206386" custScaleY="169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80D986-7C5C-43A1-9CA9-7059FA7C4E3E}" type="pres">
      <dgm:prSet presAssocID="{EAF648E8-1943-4846-959F-FFDCCC3D7564}" presName="spacerT" presStyleCnt="0"/>
      <dgm:spPr/>
    </dgm:pt>
    <dgm:pt modelId="{1F058422-B2E7-4721-BBA8-35CFD4BDAE4D}" type="pres">
      <dgm:prSet presAssocID="{EAF648E8-1943-4846-959F-FFDCCC3D756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6434B15-7885-4702-AD0D-F56A124131F0}" type="pres">
      <dgm:prSet presAssocID="{EAF648E8-1943-4846-959F-FFDCCC3D7564}" presName="spacerB" presStyleCnt="0"/>
      <dgm:spPr/>
    </dgm:pt>
    <dgm:pt modelId="{5A0865A7-D29F-4429-97DF-E8C02A4153B7}" type="pres">
      <dgm:prSet presAssocID="{AA072741-5BAB-4900-B610-05E907C337FC}" presName="node" presStyleLbl="node1" presStyleIdx="1" presStyleCnt="3" custScaleX="206386" custScaleY="169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5D36F-1D77-43EE-814D-00926B85CEAF}" type="pres">
      <dgm:prSet presAssocID="{F960270F-7833-49AF-AD2E-18646DF1285B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6CFCA193-06EC-446C-8A28-B44401894CF3}" type="pres">
      <dgm:prSet presAssocID="{F960270F-7833-49AF-AD2E-18646DF1285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C42C6BA-CA62-4992-A624-2D108ACB4EE5}" type="pres">
      <dgm:prSet presAssocID="{F960270F-7833-49AF-AD2E-18646DF1285B}" presName="lastNode" presStyleLbl="node1" presStyleIdx="2" presStyleCnt="3" custScaleX="103193" custScaleY="964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82629F-6B1A-4F90-A733-7F6A7DF9069B}" type="presOf" srcId="{67E90AA7-4970-4D98-A3D5-C59AC015E3F5}" destId="{6CFCA193-06EC-446C-8A28-B44401894CF3}" srcOrd="1" destOrd="0" presId="urn:microsoft.com/office/officeart/2005/8/layout/equation2"/>
    <dgm:cxn modelId="{7658B4E5-3C11-4756-9546-7C59F46FA1FD}" srcId="{F960270F-7833-49AF-AD2E-18646DF1285B}" destId="{14C84EFE-53EC-4D43-86BB-DFB76E68C60E}" srcOrd="2" destOrd="0" parTransId="{230228CB-D676-4060-A06D-DACB42D79187}" sibTransId="{12D95DDE-9859-45B9-B3F0-662D2014A8F9}"/>
    <dgm:cxn modelId="{C40C920F-12AF-40DD-85EC-07DB8B919285}" type="presOf" srcId="{AA072741-5BAB-4900-B610-05E907C337FC}" destId="{5A0865A7-D29F-4429-97DF-E8C02A4153B7}" srcOrd="0" destOrd="0" presId="urn:microsoft.com/office/officeart/2005/8/layout/equation2"/>
    <dgm:cxn modelId="{169EF7B2-2DEB-4AB4-9168-62380A812A5F}" type="presOf" srcId="{656341EB-26B5-4770-8BA8-D7198E9A9382}" destId="{97742DCC-57F6-47E2-8A92-9C62E9DF967E}" srcOrd="0" destOrd="0" presId="urn:microsoft.com/office/officeart/2005/8/layout/equation2"/>
    <dgm:cxn modelId="{537D985C-4E13-4F2D-8A16-185296249EE9}" type="presOf" srcId="{EAF648E8-1943-4846-959F-FFDCCC3D7564}" destId="{1F058422-B2E7-4721-BBA8-35CFD4BDAE4D}" srcOrd="0" destOrd="0" presId="urn:microsoft.com/office/officeart/2005/8/layout/equation2"/>
    <dgm:cxn modelId="{579B9DE9-8830-49BF-B789-F0DCC54B05C5}" srcId="{F960270F-7833-49AF-AD2E-18646DF1285B}" destId="{AA072741-5BAB-4900-B610-05E907C337FC}" srcOrd="1" destOrd="0" parTransId="{7E55CFEC-77CF-4258-82C0-F20ECA3507F7}" sibTransId="{67E90AA7-4970-4D98-A3D5-C59AC015E3F5}"/>
    <dgm:cxn modelId="{15971612-FEE9-48B7-AF9E-F510314243BE}" type="presOf" srcId="{14C84EFE-53EC-4D43-86BB-DFB76E68C60E}" destId="{5C42C6BA-CA62-4992-A624-2D108ACB4EE5}" srcOrd="0" destOrd="0" presId="urn:microsoft.com/office/officeart/2005/8/layout/equation2"/>
    <dgm:cxn modelId="{5B9AA250-EA49-46D3-B66F-C0A32A10CEDF}" type="presOf" srcId="{F960270F-7833-49AF-AD2E-18646DF1285B}" destId="{397F3837-ECD4-464A-81EF-BADB8F3E685A}" srcOrd="0" destOrd="0" presId="urn:microsoft.com/office/officeart/2005/8/layout/equation2"/>
    <dgm:cxn modelId="{52722255-EAD6-4D37-A007-9EB23B19AA22}" srcId="{F960270F-7833-49AF-AD2E-18646DF1285B}" destId="{656341EB-26B5-4770-8BA8-D7198E9A9382}" srcOrd="0" destOrd="0" parTransId="{EB8C72CB-486F-4640-A52E-DB41A86F20F4}" sibTransId="{EAF648E8-1943-4846-959F-FFDCCC3D7564}"/>
    <dgm:cxn modelId="{1CDF4875-F56A-40FB-AD63-E1BB4CC2B1CF}" type="presOf" srcId="{67E90AA7-4970-4D98-A3D5-C59AC015E3F5}" destId="{44C5D36F-1D77-43EE-814D-00926B85CEAF}" srcOrd="0" destOrd="0" presId="urn:microsoft.com/office/officeart/2005/8/layout/equation2"/>
    <dgm:cxn modelId="{9A03AF0F-493E-4485-85C1-734BC2D5CA86}" type="presParOf" srcId="{397F3837-ECD4-464A-81EF-BADB8F3E685A}" destId="{2588F8EB-1AB3-48EB-8683-30D40F43567E}" srcOrd="0" destOrd="0" presId="urn:microsoft.com/office/officeart/2005/8/layout/equation2"/>
    <dgm:cxn modelId="{AE555E3A-76D4-48EC-99AF-8EF96BC54B6D}" type="presParOf" srcId="{2588F8EB-1AB3-48EB-8683-30D40F43567E}" destId="{97742DCC-57F6-47E2-8A92-9C62E9DF967E}" srcOrd="0" destOrd="0" presId="urn:microsoft.com/office/officeart/2005/8/layout/equation2"/>
    <dgm:cxn modelId="{6049F1B6-53F9-4EA1-AFB2-98664373A76D}" type="presParOf" srcId="{2588F8EB-1AB3-48EB-8683-30D40F43567E}" destId="{7B80D986-7C5C-43A1-9CA9-7059FA7C4E3E}" srcOrd="1" destOrd="0" presId="urn:microsoft.com/office/officeart/2005/8/layout/equation2"/>
    <dgm:cxn modelId="{A7A1CBB9-5543-4665-903A-F925C131CEAA}" type="presParOf" srcId="{2588F8EB-1AB3-48EB-8683-30D40F43567E}" destId="{1F058422-B2E7-4721-BBA8-35CFD4BDAE4D}" srcOrd="2" destOrd="0" presId="urn:microsoft.com/office/officeart/2005/8/layout/equation2"/>
    <dgm:cxn modelId="{69960DA9-8DC1-49B5-B616-FFDA831D20E9}" type="presParOf" srcId="{2588F8EB-1AB3-48EB-8683-30D40F43567E}" destId="{06434B15-7885-4702-AD0D-F56A124131F0}" srcOrd="3" destOrd="0" presId="urn:microsoft.com/office/officeart/2005/8/layout/equation2"/>
    <dgm:cxn modelId="{A4344941-B1A9-4AE7-919F-9670435BE71C}" type="presParOf" srcId="{2588F8EB-1AB3-48EB-8683-30D40F43567E}" destId="{5A0865A7-D29F-4429-97DF-E8C02A4153B7}" srcOrd="4" destOrd="0" presId="urn:microsoft.com/office/officeart/2005/8/layout/equation2"/>
    <dgm:cxn modelId="{0E227C33-53CA-4E84-B1FA-73D2242A7764}" type="presParOf" srcId="{397F3837-ECD4-464A-81EF-BADB8F3E685A}" destId="{44C5D36F-1D77-43EE-814D-00926B85CEAF}" srcOrd="1" destOrd="0" presId="urn:microsoft.com/office/officeart/2005/8/layout/equation2"/>
    <dgm:cxn modelId="{1E9A78C9-AD4B-4295-A3AF-6593785DB93D}" type="presParOf" srcId="{44C5D36F-1D77-43EE-814D-00926B85CEAF}" destId="{6CFCA193-06EC-446C-8A28-B44401894CF3}" srcOrd="0" destOrd="0" presId="urn:microsoft.com/office/officeart/2005/8/layout/equation2"/>
    <dgm:cxn modelId="{F6F13FAC-8901-4DC9-BCBC-4394B830A50F}" type="presParOf" srcId="{397F3837-ECD4-464A-81EF-BADB8F3E685A}" destId="{5C42C6BA-CA62-4992-A624-2D108ACB4EE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EDE2CF-E860-4655-9A4F-985E452E9C9C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09C4B3F-E76C-4EBC-88E0-8ED0E2D05CE8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0. 60 mol/L de manitol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C5820-EAFA-4D98-932D-A8F0DA3A6821}" type="parTrans" cxnId="{E9FB3482-A10E-4405-832C-F68755FF86A8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BE028-6F09-49F3-A4ED-615EA5958E84}" type="sibTrans" cxnId="{E9FB3482-A10E-4405-832C-F68755FF86A8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188C6-1174-4ACC-8AE7-6A4575F0D494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Sacarosa 21%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B685D-719F-429C-BA16-C84AACF0D3A8}" type="parTrans" cxnId="{481AB58B-D921-4613-A879-E596CDC36573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655F0-CD1C-4E21-A799-CD2A12733198}" type="sibTrans" cxnId="{481AB58B-D921-4613-A879-E596CDC36573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BF4F0-900B-470D-AEAA-C8E97C6CFE38}">
      <dgm:prSet phldrT="[Texto]" custT="1"/>
      <dgm:spPr/>
      <dgm:t>
        <a:bodyPr/>
        <a:lstStyle/>
        <a:p>
          <a:r>
            <a:rPr lang="es-ES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Velocidad y tiempo de centrifugación</a:t>
          </a:r>
          <a:endParaRPr lang="es-E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DE794-9DDD-4070-91A3-3656C8C39A11}" type="parTrans" cxnId="{96DC102B-1708-4A34-9966-C9F6B7412334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F1981-B5F9-4492-8F51-9E94CCF9AD74}" type="sibTrans" cxnId="{96DC102B-1708-4A34-9966-C9F6B7412334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CF573-05A6-4335-9599-0898C47FE32E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Aumento </a:t>
          </a:r>
          <a:r>
            <a:rPr lang="es-EC" sz="2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</a:t>
          </a:r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2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rendimiento</a:t>
          </a:r>
          <a:endParaRPr lang="es-EC" sz="2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58FF4-FAF1-4206-90F4-737C32D14190}" type="parTrans" cxnId="{C160FFAA-7E18-41CD-9B46-3C47C213E754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CF3DB-CB00-4F34-AA2A-6405A0E65DE9}" type="sibTrans" cxnId="{C160FFAA-7E18-41CD-9B46-3C47C213E754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2FA28-7DAC-45EC-960C-8A18FDBD0DA0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Disminución de la viabilidad a más de 1000 rpm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1B17F-1028-40FD-A968-678261C3D1D4}" type="parTrans" cxnId="{DC2928DA-5F59-4417-8A13-1CB208819BE3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1B641-D699-41EC-A119-C9F9807D5926}" type="sibTrans" cxnId="{DC2928DA-5F59-4417-8A13-1CB208819BE3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EB044-74C8-4EBB-8A4B-DE4E51493D75}">
      <dgm:prSet phldrT="[Texto]" custT="1"/>
      <dgm:spPr/>
      <dgm:t>
        <a:bodyPr/>
        <a:lstStyle/>
        <a:p>
          <a:r>
            <a:rPr lang="es-ES" sz="2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Estabilizador de estrés osmótico 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2FFF5-AB8C-4F2B-B85F-BC09A00DE537}" type="parTrans" cxnId="{8D4084B6-D31F-4518-A460-3686016D2C42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C145A-19AC-4D89-ADB9-E0D2BC6064F3}" type="sibTrans" cxnId="{8D4084B6-D31F-4518-A460-3686016D2C42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616BE-E671-40C2-B252-A02F9DC8A078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Equilibrio osmótico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EFE57-11D5-476C-9CCA-9C7E62800909}" type="parTrans" cxnId="{DA280080-63E8-4633-953C-C2468D3350B9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292ED-3BAE-4701-97FD-39FDDD983D18}" type="sibTrans" cxnId="{DA280080-63E8-4633-953C-C2468D3350B9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55300-2770-4851-BF47-7F42F2830850}" type="pres">
      <dgm:prSet presAssocID="{4EEDE2CF-E860-4655-9A4F-985E452E9C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DF0133-D80A-48EB-BF60-BFAF0C34C1C4}" type="pres">
      <dgm:prSet presAssocID="{4EEDE2CF-E860-4655-9A4F-985E452E9C9C}" presName="tSp" presStyleCnt="0"/>
      <dgm:spPr/>
    </dgm:pt>
    <dgm:pt modelId="{C133AADD-C672-4962-8E08-08C23187223B}" type="pres">
      <dgm:prSet presAssocID="{4EEDE2CF-E860-4655-9A4F-985E452E9C9C}" presName="bSp" presStyleCnt="0"/>
      <dgm:spPr/>
    </dgm:pt>
    <dgm:pt modelId="{FA497363-F03D-4BDB-8F2E-F89B275CC41A}" type="pres">
      <dgm:prSet presAssocID="{4EEDE2CF-E860-4655-9A4F-985E452E9C9C}" presName="process" presStyleCnt="0"/>
      <dgm:spPr/>
    </dgm:pt>
    <dgm:pt modelId="{539BCD36-5DFE-42E6-BB71-582E384C6A21}" type="pres">
      <dgm:prSet presAssocID="{724EB044-74C8-4EBB-8A4B-DE4E51493D75}" presName="composite1" presStyleCnt="0"/>
      <dgm:spPr/>
    </dgm:pt>
    <dgm:pt modelId="{AF9D78D4-5469-4960-B351-E316AC7978E1}" type="pres">
      <dgm:prSet presAssocID="{724EB044-74C8-4EBB-8A4B-DE4E51493D75}" presName="dummyNode1" presStyleLbl="node1" presStyleIdx="0" presStyleCnt="2"/>
      <dgm:spPr/>
    </dgm:pt>
    <dgm:pt modelId="{8F1B2CDE-C1CF-4CBE-882C-BFDEA101F155}" type="pres">
      <dgm:prSet presAssocID="{724EB044-74C8-4EBB-8A4B-DE4E51493D75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1EEAC-AC4D-4F95-93EE-2FA4660C585E}" type="pres">
      <dgm:prSet presAssocID="{724EB044-74C8-4EBB-8A4B-DE4E51493D75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13F9C5-BE01-4AF6-A78B-F7FBD03CDC25}" type="pres">
      <dgm:prSet presAssocID="{724EB044-74C8-4EBB-8A4B-DE4E51493D75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07F04A-FD25-4ACE-B22D-259795170C53}" type="pres">
      <dgm:prSet presAssocID="{724EB044-74C8-4EBB-8A4B-DE4E51493D75}" presName="connSite1" presStyleCnt="0"/>
      <dgm:spPr/>
    </dgm:pt>
    <dgm:pt modelId="{7CB2D701-5C75-42F8-866E-A6BEEADD6982}" type="pres">
      <dgm:prSet presAssocID="{643C145A-19AC-4D89-ADB9-E0D2BC6064F3}" presName="Name9" presStyleLbl="sibTrans2D1" presStyleIdx="0" presStyleCnt="1"/>
      <dgm:spPr/>
      <dgm:t>
        <a:bodyPr/>
        <a:lstStyle/>
        <a:p>
          <a:endParaRPr lang="es-ES"/>
        </a:p>
      </dgm:t>
    </dgm:pt>
    <dgm:pt modelId="{BD7E8F1A-E4E8-44CB-8884-B95EBEB4C0A0}" type="pres">
      <dgm:prSet presAssocID="{2C3BF4F0-900B-470D-AEAA-C8E97C6CFE38}" presName="composite2" presStyleCnt="0"/>
      <dgm:spPr/>
    </dgm:pt>
    <dgm:pt modelId="{3EEA63DE-859A-4543-BAC3-8C98288B08E9}" type="pres">
      <dgm:prSet presAssocID="{2C3BF4F0-900B-470D-AEAA-C8E97C6CFE38}" presName="dummyNode2" presStyleLbl="node1" presStyleIdx="0" presStyleCnt="2"/>
      <dgm:spPr/>
    </dgm:pt>
    <dgm:pt modelId="{42DE2E81-C461-4C9C-B2BA-B9FC6A3B808D}" type="pres">
      <dgm:prSet presAssocID="{2C3BF4F0-900B-470D-AEAA-C8E97C6CFE38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BD35BE-9031-4380-A28E-01E51263855D}" type="pres">
      <dgm:prSet presAssocID="{2C3BF4F0-900B-470D-AEAA-C8E97C6CFE38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40125-1EEE-4BB9-93F7-D044A6A8AB9E}" type="pres">
      <dgm:prSet presAssocID="{2C3BF4F0-900B-470D-AEAA-C8E97C6CFE38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A4D80-7BCE-47CB-8F0D-AB0807B005E2}" type="pres">
      <dgm:prSet presAssocID="{2C3BF4F0-900B-470D-AEAA-C8E97C6CFE38}" presName="connSite2" presStyleCnt="0"/>
      <dgm:spPr/>
    </dgm:pt>
  </dgm:ptLst>
  <dgm:cxnLst>
    <dgm:cxn modelId="{DA280080-63E8-4633-953C-C2468D3350B9}" srcId="{724EB044-74C8-4EBB-8A4B-DE4E51493D75}" destId="{B18616BE-E671-40C2-B252-A02F9DC8A078}" srcOrd="0" destOrd="0" parTransId="{214EFE57-11D5-476C-9CCA-9C7E62800909}" sibTransId="{50F292ED-3BAE-4701-97FD-39FDDD983D18}"/>
    <dgm:cxn modelId="{ED169628-A280-48C8-9B6D-F05AB5A1232A}" type="presOf" srcId="{E09C4B3F-E76C-4EBC-88E0-8ED0E2D05CE8}" destId="{8F1B2CDE-C1CF-4CBE-882C-BFDEA101F155}" srcOrd="0" destOrd="1" presId="urn:microsoft.com/office/officeart/2005/8/layout/hProcess4"/>
    <dgm:cxn modelId="{96DC102B-1708-4A34-9966-C9F6B7412334}" srcId="{4EEDE2CF-E860-4655-9A4F-985E452E9C9C}" destId="{2C3BF4F0-900B-470D-AEAA-C8E97C6CFE38}" srcOrd="1" destOrd="0" parTransId="{FE0DE794-9DDD-4070-91A3-3656C8C39A11}" sibTransId="{694F1981-B5F9-4492-8F51-9E94CCF9AD74}"/>
    <dgm:cxn modelId="{17241F5F-849F-4532-B88E-F9D500F4802C}" type="presOf" srcId="{B18616BE-E671-40C2-B252-A02F9DC8A078}" destId="{8F1B2CDE-C1CF-4CBE-882C-BFDEA101F155}" srcOrd="0" destOrd="0" presId="urn:microsoft.com/office/officeart/2005/8/layout/hProcess4"/>
    <dgm:cxn modelId="{6FAB712B-EA80-4FF0-B251-58BBD65CDE48}" type="presOf" srcId="{B18616BE-E671-40C2-B252-A02F9DC8A078}" destId="{2D31EEAC-AC4D-4F95-93EE-2FA4660C585E}" srcOrd="1" destOrd="0" presId="urn:microsoft.com/office/officeart/2005/8/layout/hProcess4"/>
    <dgm:cxn modelId="{73A3437A-C794-45CC-9509-93A3FC50EBA5}" type="presOf" srcId="{643C145A-19AC-4D89-ADB9-E0D2BC6064F3}" destId="{7CB2D701-5C75-42F8-866E-A6BEEADD6982}" srcOrd="0" destOrd="0" presId="urn:microsoft.com/office/officeart/2005/8/layout/hProcess4"/>
    <dgm:cxn modelId="{6BC9D711-4C8C-4443-B193-9C1EFD935245}" type="presOf" srcId="{59F2FA28-7DAC-45EC-960C-8A18FDBD0DA0}" destId="{42DE2E81-C461-4C9C-B2BA-B9FC6A3B808D}" srcOrd="0" destOrd="1" presId="urn:microsoft.com/office/officeart/2005/8/layout/hProcess4"/>
    <dgm:cxn modelId="{CDC7451E-DEE9-486B-AD9D-D39B5AA18EED}" type="presOf" srcId="{1EFCF573-05A6-4335-9599-0898C47FE32E}" destId="{D1BD35BE-9031-4380-A28E-01E51263855D}" srcOrd="1" destOrd="0" presId="urn:microsoft.com/office/officeart/2005/8/layout/hProcess4"/>
    <dgm:cxn modelId="{481AB58B-D921-4613-A879-E596CDC36573}" srcId="{724EB044-74C8-4EBB-8A4B-DE4E51493D75}" destId="{760188C6-1174-4ACC-8AE7-6A4575F0D494}" srcOrd="2" destOrd="0" parTransId="{F4EB685D-719F-429C-BA16-C84AACF0D3A8}" sibTransId="{B8B655F0-CD1C-4E21-A799-CD2A12733198}"/>
    <dgm:cxn modelId="{07319F5D-E489-40EB-A7C5-75164ABA51B4}" type="presOf" srcId="{59F2FA28-7DAC-45EC-960C-8A18FDBD0DA0}" destId="{D1BD35BE-9031-4380-A28E-01E51263855D}" srcOrd="1" destOrd="1" presId="urn:microsoft.com/office/officeart/2005/8/layout/hProcess4"/>
    <dgm:cxn modelId="{E9FB3482-A10E-4405-832C-F68755FF86A8}" srcId="{724EB044-74C8-4EBB-8A4B-DE4E51493D75}" destId="{E09C4B3F-E76C-4EBC-88E0-8ED0E2D05CE8}" srcOrd="1" destOrd="0" parTransId="{C1FC5820-EAFA-4D98-932D-A8F0DA3A6821}" sibTransId="{7F4BE028-6F09-49F3-A4ED-615EA5958E84}"/>
    <dgm:cxn modelId="{8D4084B6-D31F-4518-A460-3686016D2C42}" srcId="{4EEDE2CF-E860-4655-9A4F-985E452E9C9C}" destId="{724EB044-74C8-4EBB-8A4B-DE4E51493D75}" srcOrd="0" destOrd="0" parTransId="{7642FFF5-AB8C-4F2B-B85F-BC09A00DE537}" sibTransId="{643C145A-19AC-4D89-ADB9-E0D2BC6064F3}"/>
    <dgm:cxn modelId="{FB956C84-FDC5-47AC-A4D4-8BFBBC8A4CDC}" type="presOf" srcId="{760188C6-1174-4ACC-8AE7-6A4575F0D494}" destId="{8F1B2CDE-C1CF-4CBE-882C-BFDEA101F155}" srcOrd="0" destOrd="2" presId="urn:microsoft.com/office/officeart/2005/8/layout/hProcess4"/>
    <dgm:cxn modelId="{542D2687-FB88-4D56-817E-C0E46E4CD7AA}" type="presOf" srcId="{E09C4B3F-E76C-4EBC-88E0-8ED0E2D05CE8}" destId="{2D31EEAC-AC4D-4F95-93EE-2FA4660C585E}" srcOrd="1" destOrd="1" presId="urn:microsoft.com/office/officeart/2005/8/layout/hProcess4"/>
    <dgm:cxn modelId="{23692D72-634F-4734-84F6-8F84F1ED5062}" type="presOf" srcId="{1EFCF573-05A6-4335-9599-0898C47FE32E}" destId="{42DE2E81-C461-4C9C-B2BA-B9FC6A3B808D}" srcOrd="0" destOrd="0" presId="urn:microsoft.com/office/officeart/2005/8/layout/hProcess4"/>
    <dgm:cxn modelId="{1A9C3E4E-B481-46A2-B594-E1510F17E4E4}" type="presOf" srcId="{2C3BF4F0-900B-470D-AEAA-C8E97C6CFE38}" destId="{B5340125-1EEE-4BB9-93F7-D044A6A8AB9E}" srcOrd="0" destOrd="0" presId="urn:microsoft.com/office/officeart/2005/8/layout/hProcess4"/>
    <dgm:cxn modelId="{8FB6EB4E-CFDA-46B8-A3A3-D4EA382FBDA3}" type="presOf" srcId="{760188C6-1174-4ACC-8AE7-6A4575F0D494}" destId="{2D31EEAC-AC4D-4F95-93EE-2FA4660C585E}" srcOrd="1" destOrd="2" presId="urn:microsoft.com/office/officeart/2005/8/layout/hProcess4"/>
    <dgm:cxn modelId="{A79BAB3C-2D8A-4F1B-A311-62418AA5BD64}" type="presOf" srcId="{724EB044-74C8-4EBB-8A4B-DE4E51493D75}" destId="{8413F9C5-BE01-4AF6-A78B-F7FBD03CDC25}" srcOrd="0" destOrd="0" presId="urn:microsoft.com/office/officeart/2005/8/layout/hProcess4"/>
    <dgm:cxn modelId="{DC2928DA-5F59-4417-8A13-1CB208819BE3}" srcId="{2C3BF4F0-900B-470D-AEAA-C8E97C6CFE38}" destId="{59F2FA28-7DAC-45EC-960C-8A18FDBD0DA0}" srcOrd="1" destOrd="0" parTransId="{4011B17F-1028-40FD-A968-678261C3D1D4}" sibTransId="{C911B641-D699-41EC-A119-C9F9807D5926}"/>
    <dgm:cxn modelId="{C160FFAA-7E18-41CD-9B46-3C47C213E754}" srcId="{2C3BF4F0-900B-470D-AEAA-C8E97C6CFE38}" destId="{1EFCF573-05A6-4335-9599-0898C47FE32E}" srcOrd="0" destOrd="0" parTransId="{22658FF4-FAF1-4206-90F4-737C32D14190}" sibTransId="{9C4CF3DB-CB00-4F34-AA2A-6405A0E65DE9}"/>
    <dgm:cxn modelId="{D0FECF31-8139-4BFD-B1FB-18C65D5039F9}" type="presOf" srcId="{4EEDE2CF-E860-4655-9A4F-985E452E9C9C}" destId="{CAB55300-2770-4851-BF47-7F42F2830850}" srcOrd="0" destOrd="0" presId="urn:microsoft.com/office/officeart/2005/8/layout/hProcess4"/>
    <dgm:cxn modelId="{ED41640A-AA44-4BBF-8142-D0D7A319D6F9}" type="presParOf" srcId="{CAB55300-2770-4851-BF47-7F42F2830850}" destId="{D5DF0133-D80A-48EB-BF60-BFAF0C34C1C4}" srcOrd="0" destOrd="0" presId="urn:microsoft.com/office/officeart/2005/8/layout/hProcess4"/>
    <dgm:cxn modelId="{40A24EA8-F1EA-4A0F-B9FD-A047EA9C5BBD}" type="presParOf" srcId="{CAB55300-2770-4851-BF47-7F42F2830850}" destId="{C133AADD-C672-4962-8E08-08C23187223B}" srcOrd="1" destOrd="0" presId="urn:microsoft.com/office/officeart/2005/8/layout/hProcess4"/>
    <dgm:cxn modelId="{7E6AAB74-5AAD-4EC3-B1BF-526D396C066C}" type="presParOf" srcId="{CAB55300-2770-4851-BF47-7F42F2830850}" destId="{FA497363-F03D-4BDB-8F2E-F89B275CC41A}" srcOrd="2" destOrd="0" presId="urn:microsoft.com/office/officeart/2005/8/layout/hProcess4"/>
    <dgm:cxn modelId="{51CC5D79-F5D0-4903-9455-555C8CAA7472}" type="presParOf" srcId="{FA497363-F03D-4BDB-8F2E-F89B275CC41A}" destId="{539BCD36-5DFE-42E6-BB71-582E384C6A21}" srcOrd="0" destOrd="0" presId="urn:microsoft.com/office/officeart/2005/8/layout/hProcess4"/>
    <dgm:cxn modelId="{797C9F26-C919-448A-B69E-289322B63C55}" type="presParOf" srcId="{539BCD36-5DFE-42E6-BB71-582E384C6A21}" destId="{AF9D78D4-5469-4960-B351-E316AC7978E1}" srcOrd="0" destOrd="0" presId="urn:microsoft.com/office/officeart/2005/8/layout/hProcess4"/>
    <dgm:cxn modelId="{1F877B06-9DDE-4E91-BC3A-019175471933}" type="presParOf" srcId="{539BCD36-5DFE-42E6-BB71-582E384C6A21}" destId="{8F1B2CDE-C1CF-4CBE-882C-BFDEA101F155}" srcOrd="1" destOrd="0" presId="urn:microsoft.com/office/officeart/2005/8/layout/hProcess4"/>
    <dgm:cxn modelId="{6C5550BF-E28C-4FA9-B923-65BC665061D9}" type="presParOf" srcId="{539BCD36-5DFE-42E6-BB71-582E384C6A21}" destId="{2D31EEAC-AC4D-4F95-93EE-2FA4660C585E}" srcOrd="2" destOrd="0" presId="urn:microsoft.com/office/officeart/2005/8/layout/hProcess4"/>
    <dgm:cxn modelId="{E0239B73-12F5-486A-BF9C-639557253615}" type="presParOf" srcId="{539BCD36-5DFE-42E6-BB71-582E384C6A21}" destId="{8413F9C5-BE01-4AF6-A78B-F7FBD03CDC25}" srcOrd="3" destOrd="0" presId="urn:microsoft.com/office/officeart/2005/8/layout/hProcess4"/>
    <dgm:cxn modelId="{D9332A68-905F-4992-9B82-7E0D2ECEB3F0}" type="presParOf" srcId="{539BCD36-5DFE-42E6-BB71-582E384C6A21}" destId="{C907F04A-FD25-4ACE-B22D-259795170C53}" srcOrd="4" destOrd="0" presId="urn:microsoft.com/office/officeart/2005/8/layout/hProcess4"/>
    <dgm:cxn modelId="{5D78B857-3CD9-40F9-8DB7-54F5A3CA4621}" type="presParOf" srcId="{FA497363-F03D-4BDB-8F2E-F89B275CC41A}" destId="{7CB2D701-5C75-42F8-866E-A6BEEADD6982}" srcOrd="1" destOrd="0" presId="urn:microsoft.com/office/officeart/2005/8/layout/hProcess4"/>
    <dgm:cxn modelId="{CB239330-3A9D-4096-BA41-130750E617FC}" type="presParOf" srcId="{FA497363-F03D-4BDB-8F2E-F89B275CC41A}" destId="{BD7E8F1A-E4E8-44CB-8884-B95EBEB4C0A0}" srcOrd="2" destOrd="0" presId="urn:microsoft.com/office/officeart/2005/8/layout/hProcess4"/>
    <dgm:cxn modelId="{2B7974F0-1AA0-4076-B889-D5C0913A2D23}" type="presParOf" srcId="{BD7E8F1A-E4E8-44CB-8884-B95EBEB4C0A0}" destId="{3EEA63DE-859A-4543-BAC3-8C98288B08E9}" srcOrd="0" destOrd="0" presId="urn:microsoft.com/office/officeart/2005/8/layout/hProcess4"/>
    <dgm:cxn modelId="{DA9BFD39-7577-4C7D-89D7-275FF692066A}" type="presParOf" srcId="{BD7E8F1A-E4E8-44CB-8884-B95EBEB4C0A0}" destId="{42DE2E81-C461-4C9C-B2BA-B9FC6A3B808D}" srcOrd="1" destOrd="0" presId="urn:microsoft.com/office/officeart/2005/8/layout/hProcess4"/>
    <dgm:cxn modelId="{C8E975A3-7A75-4C35-9B5C-F0221E1AF673}" type="presParOf" srcId="{BD7E8F1A-E4E8-44CB-8884-B95EBEB4C0A0}" destId="{D1BD35BE-9031-4380-A28E-01E51263855D}" srcOrd="2" destOrd="0" presId="urn:microsoft.com/office/officeart/2005/8/layout/hProcess4"/>
    <dgm:cxn modelId="{0DE33DD5-27A0-47CB-B102-CDC90E0ADB27}" type="presParOf" srcId="{BD7E8F1A-E4E8-44CB-8884-B95EBEB4C0A0}" destId="{B5340125-1EEE-4BB9-93F7-D044A6A8AB9E}" srcOrd="3" destOrd="0" presId="urn:microsoft.com/office/officeart/2005/8/layout/hProcess4"/>
    <dgm:cxn modelId="{ABE0BCCE-CD55-45F9-881B-0980E3B30E8F}" type="presParOf" srcId="{BD7E8F1A-E4E8-44CB-8884-B95EBEB4C0A0}" destId="{DA0A4D80-7BCE-47CB-8F0D-AB0807B005E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47E707-7BF6-4B67-B24A-C36779AD8263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40584BAC-A01F-460D-8EDE-B289FBA5D91B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cultivo </a:t>
          </a:r>
          <a:r>
            <a:rPr lang="es-ES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 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tejidos vegetales es una herramienta que permite la investigación para una mejora genética de la especie, lo cual no se puede lograr con métodos tradicionales de propagación.</a:t>
          </a:r>
          <a:endParaRPr lang="es-EC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39043-61A6-4B01-BAC7-57C88F45AB77}" type="parTrans" cxnId="{6FA067AF-0EF7-4642-B4D4-7790F180CD6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7179C-57B5-4022-B681-5B6DCB931219}" type="sibTrans" cxnId="{6FA067AF-0EF7-4642-B4D4-7790F180CD6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EAC6C-AAC3-4155-9B8A-8A9837DDFF44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utilización de material vegetal, como hojas o callos obtenidos mediante cultivo </a:t>
          </a:r>
          <a:r>
            <a:rPr lang="es-ES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</a:t>
          </a: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evita inconvenientes de esterilización incompleta que puedan tener las hojas cultivadas en condiciones naturales y; disminuye la dificultad de captar el estado fisiológico de las hojas.</a:t>
          </a:r>
          <a:endParaRPr lang="es-E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A2A3-C9B5-4A0D-A0FB-975249747F98}" type="parTrans" cxnId="{AC0495E1-A591-43D0-BE57-251F473DC450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E8819-F437-4B37-B436-7A97E64CD10A}" type="sibTrans" cxnId="{AC0495E1-A591-43D0-BE57-251F473DC450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367E8-BE83-46A4-B944-5F2AC46C3507}">
      <dgm:prSet phldrT="[Texto]"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tratamiento general de desinfección (detergente 2%, etanol 70%, hipoclorito de sodio 2.5%), combinado con el fungicida Skul-27 a una concentración de 4 ml/L con un tiempo de inmersión de 5 minutos, permitió que la contaminación por hongo y la oxidación de los explantes de mortiño no exceda el 20%.</a:t>
          </a:r>
          <a:endParaRPr lang="es-EC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D6ADA-9EEC-4F74-BD8A-EF813F25D887}" type="parTrans" cxnId="{9FF6E207-B4DD-4C55-90E2-D0F3F6A64F3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37D81-D1CD-4B74-B47E-0072B36A28DD}" type="sibTrans" cxnId="{9FF6E207-B4DD-4C55-90E2-D0F3F6A64F3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2B153-5753-4DD1-9A17-E33A8130AAE5}" type="pres">
      <dgm:prSet presAssocID="{0B47E707-7BF6-4B67-B24A-C36779AD8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F0245F-0B6B-498E-8F07-3012BB0C6826}" type="pres">
      <dgm:prSet presAssocID="{40584BAC-A01F-460D-8EDE-B289FBA5D91B}" presName="parentText" presStyleLbl="node1" presStyleIdx="0" presStyleCnt="3" custLinFactY="-29733" custLinFactNeighborX="-115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58D0A-BC5A-48AD-B315-4BC3BC8282EF}" type="pres">
      <dgm:prSet presAssocID="{B7F7179C-57B5-4022-B681-5B6DCB931219}" presName="spacer" presStyleCnt="0"/>
      <dgm:spPr/>
    </dgm:pt>
    <dgm:pt modelId="{5F0DE007-0560-4738-BA6A-AF9E8B04E4E6}" type="pres">
      <dgm:prSet presAssocID="{0BE367E8-BE83-46A4-B944-5F2AC46C3507}" presName="parentText" presStyleLbl="node1" presStyleIdx="1" presStyleCnt="3" custLinFactNeighborY="-2450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4CEF80-C7D3-40F1-B2DD-A0CEE8F55623}" type="pres">
      <dgm:prSet presAssocID="{47137D81-D1CD-4B74-B47E-0072B36A28DD}" presName="spacer" presStyleCnt="0"/>
      <dgm:spPr/>
    </dgm:pt>
    <dgm:pt modelId="{7024383F-3DC4-4FF8-A325-FDC524CE0679}" type="pres">
      <dgm:prSet presAssocID="{03EEAC6C-AAC3-4155-9B8A-8A9837DDFF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F6E207-B4DD-4C55-90E2-D0F3F6A64F32}" srcId="{0B47E707-7BF6-4B67-B24A-C36779AD8263}" destId="{0BE367E8-BE83-46A4-B944-5F2AC46C3507}" srcOrd="1" destOrd="0" parTransId="{A28D6ADA-9EEC-4F74-BD8A-EF813F25D887}" sibTransId="{47137D81-D1CD-4B74-B47E-0072B36A28DD}"/>
    <dgm:cxn modelId="{F1336785-22F2-41B7-AB93-4ECDA463E222}" type="presOf" srcId="{03EEAC6C-AAC3-4155-9B8A-8A9837DDFF44}" destId="{7024383F-3DC4-4FF8-A325-FDC524CE0679}" srcOrd="0" destOrd="0" presId="urn:microsoft.com/office/officeart/2005/8/layout/vList2"/>
    <dgm:cxn modelId="{AC0495E1-A591-43D0-BE57-251F473DC450}" srcId="{0B47E707-7BF6-4B67-B24A-C36779AD8263}" destId="{03EEAC6C-AAC3-4155-9B8A-8A9837DDFF44}" srcOrd="2" destOrd="0" parTransId="{2C97A2A3-C9B5-4A0D-A0FB-975249747F98}" sibTransId="{DC6E8819-F437-4B37-B436-7A97E64CD10A}"/>
    <dgm:cxn modelId="{59D33C68-E7C8-44AC-AF90-A4990766AEE2}" type="presOf" srcId="{0B47E707-7BF6-4B67-B24A-C36779AD8263}" destId="{0B62B153-5753-4DD1-9A17-E33A8130AAE5}" srcOrd="0" destOrd="0" presId="urn:microsoft.com/office/officeart/2005/8/layout/vList2"/>
    <dgm:cxn modelId="{C4786F5C-C22E-4CCB-AE73-ABE08AA0B725}" type="presOf" srcId="{0BE367E8-BE83-46A4-B944-5F2AC46C3507}" destId="{5F0DE007-0560-4738-BA6A-AF9E8B04E4E6}" srcOrd="0" destOrd="0" presId="urn:microsoft.com/office/officeart/2005/8/layout/vList2"/>
    <dgm:cxn modelId="{E5A3BE3A-C01A-4A10-8253-3D058D8ACC12}" type="presOf" srcId="{40584BAC-A01F-460D-8EDE-B289FBA5D91B}" destId="{1FF0245F-0B6B-498E-8F07-3012BB0C6826}" srcOrd="0" destOrd="0" presId="urn:microsoft.com/office/officeart/2005/8/layout/vList2"/>
    <dgm:cxn modelId="{6FA067AF-0EF7-4642-B4D4-7790F180CD62}" srcId="{0B47E707-7BF6-4B67-B24A-C36779AD8263}" destId="{40584BAC-A01F-460D-8EDE-B289FBA5D91B}" srcOrd="0" destOrd="0" parTransId="{41139043-61A6-4B01-BAC7-57C88F45AB77}" sibTransId="{B7F7179C-57B5-4022-B681-5B6DCB931219}"/>
    <dgm:cxn modelId="{7BB2E0FA-5597-4108-8BF2-FD3BE23E21F1}" type="presParOf" srcId="{0B62B153-5753-4DD1-9A17-E33A8130AAE5}" destId="{1FF0245F-0B6B-498E-8F07-3012BB0C6826}" srcOrd="0" destOrd="0" presId="urn:microsoft.com/office/officeart/2005/8/layout/vList2"/>
    <dgm:cxn modelId="{EA2CAA3C-B3E3-4D31-9E3D-B678FC41B01F}" type="presParOf" srcId="{0B62B153-5753-4DD1-9A17-E33A8130AAE5}" destId="{02858D0A-BC5A-48AD-B315-4BC3BC8282EF}" srcOrd="1" destOrd="0" presId="urn:microsoft.com/office/officeart/2005/8/layout/vList2"/>
    <dgm:cxn modelId="{A8768A0A-E5BA-4CF8-83E5-2F6ACBD3191D}" type="presParOf" srcId="{0B62B153-5753-4DD1-9A17-E33A8130AAE5}" destId="{5F0DE007-0560-4738-BA6A-AF9E8B04E4E6}" srcOrd="2" destOrd="0" presId="urn:microsoft.com/office/officeart/2005/8/layout/vList2"/>
    <dgm:cxn modelId="{6723A0B1-FC90-4381-9659-7AA02F356C9A}" type="presParOf" srcId="{0B62B153-5753-4DD1-9A17-E33A8130AAE5}" destId="{C84CEF80-C7D3-40F1-B2DD-A0CEE8F55623}" srcOrd="3" destOrd="0" presId="urn:microsoft.com/office/officeart/2005/8/layout/vList2"/>
    <dgm:cxn modelId="{1956B521-ED67-4E56-88D4-1B0FC606FB86}" type="presParOf" srcId="{0B62B153-5753-4DD1-9A17-E33A8130AAE5}" destId="{7024383F-3DC4-4FF8-A325-FDC524CE06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EF7E2-C656-4075-B7AB-7DF8E5CD9DE7}">
      <dsp:nvSpPr>
        <dsp:cNvPr id="0" name=""/>
        <dsp:cNvSpPr/>
      </dsp:nvSpPr>
      <dsp:spPr>
        <a:xfrm>
          <a:off x="0" y="7703"/>
          <a:ext cx="7490048" cy="6475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</a:t>
          </a:r>
          <a:endParaRPr lang="es-E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13" y="39316"/>
        <a:ext cx="7426822" cy="584369"/>
      </dsp:txXfrm>
    </dsp:sp>
    <dsp:sp modelId="{AB594E3A-1ACC-4A4C-A191-694E5580B7E9}">
      <dsp:nvSpPr>
        <dsp:cNvPr id="0" name=""/>
        <dsp:cNvSpPr/>
      </dsp:nvSpPr>
      <dsp:spPr>
        <a:xfrm>
          <a:off x="0" y="655298"/>
          <a:ext cx="749004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5298"/>
        <a:ext cx="7490048" cy="447120"/>
      </dsp:txXfrm>
    </dsp:sp>
    <dsp:sp modelId="{DC73689A-C216-4580-97A3-49D9CD3C2D5E}">
      <dsp:nvSpPr>
        <dsp:cNvPr id="0" name=""/>
        <dsp:cNvSpPr/>
      </dsp:nvSpPr>
      <dsp:spPr>
        <a:xfrm>
          <a:off x="0" y="1102418"/>
          <a:ext cx="7490048" cy="6475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</a:t>
          </a:r>
          <a:endParaRPr lang="es-E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13" y="1134031"/>
        <a:ext cx="7426822" cy="584369"/>
      </dsp:txXfrm>
    </dsp:sp>
    <dsp:sp modelId="{58317B52-9557-47ED-B404-EC177F9AEFF1}">
      <dsp:nvSpPr>
        <dsp:cNvPr id="0" name=""/>
        <dsp:cNvSpPr/>
      </dsp:nvSpPr>
      <dsp:spPr>
        <a:xfrm>
          <a:off x="0" y="1750013"/>
          <a:ext cx="749004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Materiales y métodos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50013"/>
        <a:ext cx="7490048" cy="447120"/>
      </dsp:txXfrm>
    </dsp:sp>
    <dsp:sp modelId="{0A2F88A9-5B6B-4B3B-AAED-502B706C8096}">
      <dsp:nvSpPr>
        <dsp:cNvPr id="0" name=""/>
        <dsp:cNvSpPr/>
      </dsp:nvSpPr>
      <dsp:spPr>
        <a:xfrm>
          <a:off x="0" y="2197133"/>
          <a:ext cx="7490048" cy="6475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III</a:t>
          </a:r>
          <a:endParaRPr lang="es-E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13" y="2228746"/>
        <a:ext cx="7426822" cy="584369"/>
      </dsp:txXfrm>
    </dsp:sp>
    <dsp:sp modelId="{202AE573-935B-4FE4-8564-7145C64F1203}">
      <dsp:nvSpPr>
        <dsp:cNvPr id="0" name=""/>
        <dsp:cNvSpPr/>
      </dsp:nvSpPr>
      <dsp:spPr>
        <a:xfrm>
          <a:off x="0" y="2844728"/>
          <a:ext cx="749004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44728"/>
        <a:ext cx="7490048" cy="447120"/>
      </dsp:txXfrm>
    </dsp:sp>
    <dsp:sp modelId="{66CCBE21-9DE8-492E-B88A-902120052E7C}">
      <dsp:nvSpPr>
        <dsp:cNvPr id="0" name=""/>
        <dsp:cNvSpPr/>
      </dsp:nvSpPr>
      <dsp:spPr>
        <a:xfrm>
          <a:off x="0" y="3291848"/>
          <a:ext cx="7490048" cy="6475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IV</a:t>
          </a:r>
          <a:endParaRPr lang="es-E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13" y="3323461"/>
        <a:ext cx="7426822" cy="584369"/>
      </dsp:txXfrm>
    </dsp:sp>
    <dsp:sp modelId="{5DF1D589-1720-44AB-BA82-B83913E0D9DD}">
      <dsp:nvSpPr>
        <dsp:cNvPr id="0" name=""/>
        <dsp:cNvSpPr/>
      </dsp:nvSpPr>
      <dsp:spPr>
        <a:xfrm>
          <a:off x="0" y="3939443"/>
          <a:ext cx="749004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39443"/>
        <a:ext cx="7490048" cy="447120"/>
      </dsp:txXfrm>
    </dsp:sp>
    <dsp:sp modelId="{818DBF54-450D-4F64-ACBB-4AD7A80B678F}">
      <dsp:nvSpPr>
        <dsp:cNvPr id="0" name=""/>
        <dsp:cNvSpPr/>
      </dsp:nvSpPr>
      <dsp:spPr>
        <a:xfrm>
          <a:off x="0" y="4386563"/>
          <a:ext cx="7490048" cy="6475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Capítulo V</a:t>
          </a:r>
          <a:endParaRPr lang="es-E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13" y="4418176"/>
        <a:ext cx="7426822" cy="584369"/>
      </dsp:txXfrm>
    </dsp:sp>
    <dsp:sp modelId="{829B94EB-3D87-4BA1-BFE0-DA1E9A9F94E1}">
      <dsp:nvSpPr>
        <dsp:cNvPr id="0" name=""/>
        <dsp:cNvSpPr/>
      </dsp:nvSpPr>
      <dsp:spPr>
        <a:xfrm>
          <a:off x="0" y="5034158"/>
          <a:ext cx="749004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34158"/>
        <a:ext cx="7490048" cy="447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79CE1-9E80-4027-80CF-E6E1D872EA89}">
      <dsp:nvSpPr>
        <dsp:cNvPr id="0" name=""/>
        <dsp:cNvSpPr/>
      </dsp:nvSpPr>
      <dsp:spPr>
        <a:xfrm>
          <a:off x="0" y="2294366"/>
          <a:ext cx="10232136" cy="2129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evidenció que una combinación de celulasa 2%, macerozima o pectinasa 1% más manitol entre 0.25 a 1M y un proceso repetido de centrifugación de 1000 rpm entre 3 y 5 </a:t>
          </a:r>
          <a:r>
            <a:rPr lang="es-ES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minutos, son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óptimas para el aislamiento y purificación de protoplastos. Además, se debe considerar que, la solución enzimática no solo rompe la pared celular, sino que, al aumentar el tiempo de digestión, el pH o la temperatura también puede provocar daño en la membrana del protoplasto disminuyendo su viabilidad.</a:t>
          </a:r>
          <a:endParaRPr lang="es-EC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49" y="2398315"/>
        <a:ext cx="10024238" cy="1921502"/>
      </dsp:txXfrm>
    </dsp:sp>
    <dsp:sp modelId="{F24122E1-0380-440D-87CC-0B5F83BB3D4A}">
      <dsp:nvSpPr>
        <dsp:cNvPr id="0" name=""/>
        <dsp:cNvSpPr/>
      </dsp:nvSpPr>
      <dsp:spPr>
        <a:xfrm>
          <a:off x="0" y="217894"/>
          <a:ext cx="10232136" cy="1677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análisis bibliográfico realizado acerca del asilamiento y purificación de protoplastos, muestra las aplicaciones </a:t>
          </a:r>
          <a:r>
            <a:rPr lang="es-ES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que podrían ser útiles para la propagación el mortiño. Especialmente, la respuesta rápida y repetible de los tratamientos </a:t>
          </a:r>
          <a:r>
            <a:rPr lang="es-ES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obtención de protoplastos para una serie de estudios básicos y aplicados al mortiño.</a:t>
          </a:r>
          <a:endParaRPr lang="es-EC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909" y="299803"/>
        <a:ext cx="10068318" cy="15141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0245F-0B6B-498E-8F07-3012BB0C6826}">
      <dsp:nvSpPr>
        <dsp:cNvPr id="0" name=""/>
        <dsp:cNvSpPr/>
      </dsp:nvSpPr>
      <dsp:spPr>
        <a:xfrm>
          <a:off x="0" y="439649"/>
          <a:ext cx="10232136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un análisis para el reconocimiento de la especie del hongo que produce contaminación dentro del cultivo </a:t>
          </a:r>
          <a:r>
            <a:rPr lang="es-ES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los explantes de hoja de mortiño, ya que la detección a tiempo del tipo de hongo ayudaría a la elección del fungicida correcto y a la planificación de los procesos de desinfección.</a:t>
          </a:r>
          <a:endParaRPr lang="es-EC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512042"/>
        <a:ext cx="10087350" cy="1338188"/>
      </dsp:txXfrm>
    </dsp:sp>
    <dsp:sp modelId="{5F0DE007-0560-4738-BA6A-AF9E8B04E4E6}">
      <dsp:nvSpPr>
        <dsp:cNvPr id="0" name=""/>
        <dsp:cNvSpPr/>
      </dsp:nvSpPr>
      <dsp:spPr>
        <a:xfrm>
          <a:off x="0" y="2189434"/>
          <a:ext cx="10232136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Tomar como fuente de obtención de protoplastos directamente a las hojas de mortiño, o realizar suspensiones celulares del callo obtenido y analizar a partir de cual se alcanzan mejores resultados en cuanto a rendimiento y viabilidad de los protoplastos.</a:t>
          </a:r>
          <a:endParaRPr lang="es-EC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2261827"/>
        <a:ext cx="10087350" cy="1338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12750-3905-406F-91E7-7FAEBA57EC1F}">
      <dsp:nvSpPr>
        <dsp:cNvPr id="0" name=""/>
        <dsp:cNvSpPr/>
      </dsp:nvSpPr>
      <dsp:spPr>
        <a:xfrm>
          <a:off x="3204123" y="1993734"/>
          <a:ext cx="266204" cy="192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206"/>
              </a:lnTo>
              <a:lnTo>
                <a:pt x="266204" y="19272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F0613-4B32-4141-BF5B-43789EE76813}">
      <dsp:nvSpPr>
        <dsp:cNvPr id="0" name=""/>
        <dsp:cNvSpPr/>
      </dsp:nvSpPr>
      <dsp:spPr>
        <a:xfrm>
          <a:off x="3204123" y="1993734"/>
          <a:ext cx="266204" cy="75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05"/>
              </a:lnTo>
              <a:lnTo>
                <a:pt x="266204" y="7577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2AA10-5A22-4939-ABB8-EFC323244FDB}">
      <dsp:nvSpPr>
        <dsp:cNvPr id="0" name=""/>
        <dsp:cNvSpPr/>
      </dsp:nvSpPr>
      <dsp:spPr>
        <a:xfrm>
          <a:off x="2853913" y="824232"/>
          <a:ext cx="1060087" cy="345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54"/>
              </a:lnTo>
              <a:lnTo>
                <a:pt x="1060087" y="172954"/>
              </a:lnTo>
              <a:lnTo>
                <a:pt x="1060087" y="3459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53278-1727-4531-925F-88D4D79E795E}">
      <dsp:nvSpPr>
        <dsp:cNvPr id="0" name=""/>
        <dsp:cNvSpPr/>
      </dsp:nvSpPr>
      <dsp:spPr>
        <a:xfrm>
          <a:off x="1083905" y="1993734"/>
          <a:ext cx="266139" cy="192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206"/>
              </a:lnTo>
              <a:lnTo>
                <a:pt x="266139" y="19272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2A3B4-6976-48EA-812E-C198EF3EB3F9}">
      <dsp:nvSpPr>
        <dsp:cNvPr id="0" name=""/>
        <dsp:cNvSpPr/>
      </dsp:nvSpPr>
      <dsp:spPr>
        <a:xfrm>
          <a:off x="1083905" y="1993734"/>
          <a:ext cx="266139" cy="75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05"/>
              </a:lnTo>
              <a:lnTo>
                <a:pt x="266139" y="7577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92BD-27EB-417E-BAD0-D6D2B93830EF}">
      <dsp:nvSpPr>
        <dsp:cNvPr id="0" name=""/>
        <dsp:cNvSpPr/>
      </dsp:nvSpPr>
      <dsp:spPr>
        <a:xfrm>
          <a:off x="1793612" y="824232"/>
          <a:ext cx="1060301" cy="345908"/>
        </a:xfrm>
        <a:custGeom>
          <a:avLst/>
          <a:gdLst/>
          <a:ahLst/>
          <a:cxnLst/>
          <a:rect l="0" t="0" r="0" b="0"/>
          <a:pathLst>
            <a:path>
              <a:moveTo>
                <a:pt x="1060301" y="0"/>
              </a:moveTo>
              <a:lnTo>
                <a:pt x="1060301" y="172954"/>
              </a:lnTo>
              <a:lnTo>
                <a:pt x="0" y="172954"/>
              </a:lnTo>
              <a:lnTo>
                <a:pt x="0" y="3459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86438-1FE3-485E-8FA7-EDD25C98C290}">
      <dsp:nvSpPr>
        <dsp:cNvPr id="0" name=""/>
        <dsp:cNvSpPr/>
      </dsp:nvSpPr>
      <dsp:spPr>
        <a:xfrm>
          <a:off x="1966566" y="639"/>
          <a:ext cx="1774693" cy="8235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Variables de respuesta</a:t>
          </a:r>
          <a:endParaRPr lang="es-ES" sz="2000" b="1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966566" y="639"/>
        <a:ext cx="1774693" cy="823592"/>
      </dsp:txXfrm>
    </dsp:sp>
    <dsp:sp modelId="{D074C72F-6C9B-448C-86D6-4709D86FEE60}">
      <dsp:nvSpPr>
        <dsp:cNvPr id="0" name=""/>
        <dsp:cNvSpPr/>
      </dsp:nvSpPr>
      <dsp:spPr>
        <a:xfrm>
          <a:off x="906479" y="1170141"/>
          <a:ext cx="1774265" cy="8235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Contaminación (Hongo/bacteria)</a:t>
          </a:r>
          <a:endParaRPr lang="es-ES" sz="20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906479" y="1170141"/>
        <a:ext cx="1774265" cy="823592"/>
      </dsp:txXfrm>
    </dsp:sp>
    <dsp:sp modelId="{87A2C325-7FF9-4549-A457-67B9ED76FA8E}">
      <dsp:nvSpPr>
        <dsp:cNvPr id="0" name=""/>
        <dsp:cNvSpPr/>
      </dsp:nvSpPr>
      <dsp:spPr>
        <a:xfrm>
          <a:off x="1350045" y="2339642"/>
          <a:ext cx="1647185" cy="82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Presencia (1)</a:t>
          </a:r>
          <a:endParaRPr lang="es-ES" sz="20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350045" y="2339642"/>
        <a:ext cx="1647185" cy="823592"/>
      </dsp:txXfrm>
    </dsp:sp>
    <dsp:sp modelId="{EC704CE8-6627-43C4-BA6A-0A1A7482FBCC}">
      <dsp:nvSpPr>
        <dsp:cNvPr id="0" name=""/>
        <dsp:cNvSpPr/>
      </dsp:nvSpPr>
      <dsp:spPr>
        <a:xfrm>
          <a:off x="1350045" y="3509144"/>
          <a:ext cx="1647185" cy="82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Ausencia (0)</a:t>
          </a:r>
          <a:endParaRPr lang="es-ES" sz="20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350045" y="3509144"/>
        <a:ext cx="1647185" cy="823592"/>
      </dsp:txXfrm>
    </dsp:sp>
    <dsp:sp modelId="{751ED9DA-9853-4EB4-B97E-E4FF1C6A4A06}">
      <dsp:nvSpPr>
        <dsp:cNvPr id="0" name=""/>
        <dsp:cNvSpPr/>
      </dsp:nvSpPr>
      <dsp:spPr>
        <a:xfrm>
          <a:off x="3026653" y="1170141"/>
          <a:ext cx="1774693" cy="8235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Oxidación</a:t>
          </a:r>
          <a:endParaRPr lang="es-ES" sz="20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026653" y="1170141"/>
        <a:ext cx="1774693" cy="823592"/>
      </dsp:txXfrm>
    </dsp:sp>
    <dsp:sp modelId="{B1A16DB6-56B8-4F19-A411-7A85A0E2BEDE}">
      <dsp:nvSpPr>
        <dsp:cNvPr id="0" name=""/>
        <dsp:cNvSpPr/>
      </dsp:nvSpPr>
      <dsp:spPr>
        <a:xfrm>
          <a:off x="3470327" y="2339642"/>
          <a:ext cx="1647185" cy="82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Vivo (1)</a:t>
          </a:r>
          <a:endParaRPr lang="es-ES" sz="20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470327" y="2339642"/>
        <a:ext cx="1647185" cy="823592"/>
      </dsp:txXfrm>
    </dsp:sp>
    <dsp:sp modelId="{38F8026B-55B2-40A7-B574-8843902E7064}">
      <dsp:nvSpPr>
        <dsp:cNvPr id="0" name=""/>
        <dsp:cNvSpPr/>
      </dsp:nvSpPr>
      <dsp:spPr>
        <a:xfrm>
          <a:off x="3470327" y="3509144"/>
          <a:ext cx="1647185" cy="82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Muerto (0)</a:t>
          </a:r>
          <a:endParaRPr lang="es-ES" sz="20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470327" y="3509144"/>
        <a:ext cx="1647185" cy="823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53278-1727-4531-925F-88D4D79E795E}">
      <dsp:nvSpPr>
        <dsp:cNvPr id="0" name=""/>
        <dsp:cNvSpPr/>
      </dsp:nvSpPr>
      <dsp:spPr>
        <a:xfrm>
          <a:off x="1831940" y="1925029"/>
          <a:ext cx="238540" cy="186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12"/>
              </a:lnTo>
              <a:lnTo>
                <a:pt x="238540" y="18606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2A3B4-6976-48EA-812E-C198EF3EB3F9}">
      <dsp:nvSpPr>
        <dsp:cNvPr id="0" name=""/>
        <dsp:cNvSpPr/>
      </dsp:nvSpPr>
      <dsp:spPr>
        <a:xfrm>
          <a:off x="1831940" y="1925029"/>
          <a:ext cx="238540" cy="73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522"/>
              </a:lnTo>
              <a:lnTo>
                <a:pt x="238540" y="7315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92BD-27EB-417E-BAD0-D6D2B93830EF}">
      <dsp:nvSpPr>
        <dsp:cNvPr id="0" name=""/>
        <dsp:cNvSpPr/>
      </dsp:nvSpPr>
      <dsp:spPr>
        <a:xfrm>
          <a:off x="2422327" y="795939"/>
          <a:ext cx="91440" cy="333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9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86438-1FE3-485E-8FA7-EDD25C98C290}">
      <dsp:nvSpPr>
        <dsp:cNvPr id="0" name=""/>
        <dsp:cNvSpPr/>
      </dsp:nvSpPr>
      <dsp:spPr>
        <a:xfrm>
          <a:off x="1672913" y="806"/>
          <a:ext cx="1590267" cy="7951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Variable de respuesta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2913" y="806"/>
        <a:ext cx="1590267" cy="795133"/>
      </dsp:txXfrm>
    </dsp:sp>
    <dsp:sp modelId="{D074C72F-6C9B-448C-86D6-4709D86FEE60}">
      <dsp:nvSpPr>
        <dsp:cNvPr id="0" name=""/>
        <dsp:cNvSpPr/>
      </dsp:nvSpPr>
      <dsp:spPr>
        <a:xfrm>
          <a:off x="1672913" y="1129895"/>
          <a:ext cx="1590267" cy="7951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Formación de callo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2913" y="1129895"/>
        <a:ext cx="1590267" cy="795133"/>
      </dsp:txXfrm>
    </dsp:sp>
    <dsp:sp modelId="{87A2C325-7FF9-4549-A457-67B9ED76FA8E}">
      <dsp:nvSpPr>
        <dsp:cNvPr id="0" name=""/>
        <dsp:cNvSpPr/>
      </dsp:nvSpPr>
      <dsp:spPr>
        <a:xfrm>
          <a:off x="2070480" y="2258985"/>
          <a:ext cx="1590267" cy="795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Presencia (1)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0480" y="2258985"/>
        <a:ext cx="1590267" cy="795133"/>
      </dsp:txXfrm>
    </dsp:sp>
    <dsp:sp modelId="{EC704CE8-6627-43C4-BA6A-0A1A7482FBCC}">
      <dsp:nvSpPr>
        <dsp:cNvPr id="0" name=""/>
        <dsp:cNvSpPr/>
      </dsp:nvSpPr>
      <dsp:spPr>
        <a:xfrm>
          <a:off x="2070480" y="3388075"/>
          <a:ext cx="1590267" cy="795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Ausencia (0)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0480" y="3388075"/>
        <a:ext cx="1590267" cy="79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C02C2-0F49-4A85-BE60-E266E52B109F}">
      <dsp:nvSpPr>
        <dsp:cNvPr id="0" name=""/>
        <dsp:cNvSpPr/>
      </dsp:nvSpPr>
      <dsp:spPr>
        <a:xfrm>
          <a:off x="4710511" y="865953"/>
          <a:ext cx="180991" cy="792914"/>
        </a:xfrm>
        <a:custGeom>
          <a:avLst/>
          <a:gdLst/>
          <a:ahLst/>
          <a:cxnLst/>
          <a:rect l="0" t="0" r="0" b="0"/>
          <a:pathLst>
            <a:path>
              <a:moveTo>
                <a:pt x="180991" y="0"/>
              </a:moveTo>
              <a:lnTo>
                <a:pt x="180991" y="792914"/>
              </a:lnTo>
              <a:lnTo>
                <a:pt x="0" y="7929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E08DF-F67B-40E2-80A4-1DAC575FB18E}">
      <dsp:nvSpPr>
        <dsp:cNvPr id="0" name=""/>
        <dsp:cNvSpPr/>
      </dsp:nvSpPr>
      <dsp:spPr>
        <a:xfrm>
          <a:off x="6498826" y="3313645"/>
          <a:ext cx="258559" cy="792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914"/>
              </a:lnTo>
              <a:lnTo>
                <a:pt x="258559" y="7929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F4E05-D716-4BE2-94B0-4228062DAD0B}">
      <dsp:nvSpPr>
        <dsp:cNvPr id="0" name=""/>
        <dsp:cNvSpPr/>
      </dsp:nvSpPr>
      <dsp:spPr>
        <a:xfrm>
          <a:off x="4891503" y="865953"/>
          <a:ext cx="2296814" cy="158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837"/>
              </a:lnTo>
              <a:lnTo>
                <a:pt x="2296814" y="1404837"/>
              </a:lnTo>
              <a:lnTo>
                <a:pt x="2296814" y="15858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67052-C708-4C3B-8474-681A07E6CD67}">
      <dsp:nvSpPr>
        <dsp:cNvPr id="0" name=""/>
        <dsp:cNvSpPr/>
      </dsp:nvSpPr>
      <dsp:spPr>
        <a:xfrm>
          <a:off x="3965051" y="3320049"/>
          <a:ext cx="284414" cy="786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10"/>
              </a:lnTo>
              <a:lnTo>
                <a:pt x="284414" y="7865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66B1-1D4E-4B1D-BF4C-96CA98B71CB1}">
      <dsp:nvSpPr>
        <dsp:cNvPr id="0" name=""/>
        <dsp:cNvSpPr/>
      </dsp:nvSpPr>
      <dsp:spPr>
        <a:xfrm>
          <a:off x="4654542" y="865953"/>
          <a:ext cx="236960" cy="1592232"/>
        </a:xfrm>
        <a:custGeom>
          <a:avLst/>
          <a:gdLst/>
          <a:ahLst/>
          <a:cxnLst/>
          <a:rect l="0" t="0" r="0" b="0"/>
          <a:pathLst>
            <a:path>
              <a:moveTo>
                <a:pt x="236960" y="0"/>
              </a:moveTo>
              <a:lnTo>
                <a:pt x="236960" y="1411240"/>
              </a:lnTo>
              <a:lnTo>
                <a:pt x="0" y="1411240"/>
              </a:lnTo>
              <a:lnTo>
                <a:pt x="0" y="15922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732D9-6BF9-4A6A-B6F7-086278A314B5}">
      <dsp:nvSpPr>
        <dsp:cNvPr id="0" name=""/>
        <dsp:cNvSpPr/>
      </dsp:nvSpPr>
      <dsp:spPr>
        <a:xfrm>
          <a:off x="1905198" y="3313645"/>
          <a:ext cx="258559" cy="792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914"/>
              </a:lnTo>
              <a:lnTo>
                <a:pt x="258559" y="7929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5A78B-9A41-470C-8B48-96FB61E47E9A}">
      <dsp:nvSpPr>
        <dsp:cNvPr id="0" name=""/>
        <dsp:cNvSpPr/>
      </dsp:nvSpPr>
      <dsp:spPr>
        <a:xfrm>
          <a:off x="2594689" y="865953"/>
          <a:ext cx="2296814" cy="1585828"/>
        </a:xfrm>
        <a:custGeom>
          <a:avLst/>
          <a:gdLst/>
          <a:ahLst/>
          <a:cxnLst/>
          <a:rect l="0" t="0" r="0" b="0"/>
          <a:pathLst>
            <a:path>
              <a:moveTo>
                <a:pt x="2296814" y="0"/>
              </a:moveTo>
              <a:lnTo>
                <a:pt x="2296814" y="1404837"/>
              </a:lnTo>
              <a:lnTo>
                <a:pt x="0" y="1404837"/>
              </a:lnTo>
              <a:lnTo>
                <a:pt x="0" y="15858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AEAA9-0B2D-4C08-8565-E33022C9C22A}">
      <dsp:nvSpPr>
        <dsp:cNvPr id="0" name=""/>
        <dsp:cNvSpPr/>
      </dsp:nvSpPr>
      <dsp:spPr>
        <a:xfrm>
          <a:off x="4029639" y="4090"/>
          <a:ext cx="1723726" cy="8618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bibliográfica</a:t>
          </a:r>
          <a:endParaRPr lang="es-E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9639" y="4090"/>
        <a:ext cx="1723726" cy="861863"/>
      </dsp:txXfrm>
    </dsp:sp>
    <dsp:sp modelId="{D84AF886-F0AA-49E8-AA5B-D1031AFEF0FA}">
      <dsp:nvSpPr>
        <dsp:cNvPr id="0" name=""/>
        <dsp:cNvSpPr/>
      </dsp:nvSpPr>
      <dsp:spPr>
        <a:xfrm>
          <a:off x="1732825" y="2451782"/>
          <a:ext cx="1723726" cy="8618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Plataformas de búsqueda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825" y="2451782"/>
        <a:ext cx="1723726" cy="861863"/>
      </dsp:txXfrm>
    </dsp:sp>
    <dsp:sp modelId="{5EC7164B-8765-4D1A-92B8-4775EAF3FD39}">
      <dsp:nvSpPr>
        <dsp:cNvPr id="0" name=""/>
        <dsp:cNvSpPr/>
      </dsp:nvSpPr>
      <dsp:spPr>
        <a:xfrm>
          <a:off x="2163757" y="3675628"/>
          <a:ext cx="1723726" cy="8618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Google Scholar, Library Genesis y ScienceDirect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3757" y="3675628"/>
        <a:ext cx="1723726" cy="861863"/>
      </dsp:txXfrm>
    </dsp:sp>
    <dsp:sp modelId="{714595EB-30B0-4D71-B3F1-24D60EA082CB}">
      <dsp:nvSpPr>
        <dsp:cNvPr id="0" name=""/>
        <dsp:cNvSpPr/>
      </dsp:nvSpPr>
      <dsp:spPr>
        <a:xfrm>
          <a:off x="3792679" y="2458185"/>
          <a:ext cx="1723726" cy="8618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Palabras clave:</a:t>
          </a:r>
        </a:p>
      </dsp:txBody>
      <dsp:txXfrm>
        <a:off x="3792679" y="2458185"/>
        <a:ext cx="1723726" cy="861863"/>
      </dsp:txXfrm>
    </dsp:sp>
    <dsp:sp modelId="{47D58F93-E118-4D0B-85FC-0DAD1895229F}">
      <dsp:nvSpPr>
        <dsp:cNvPr id="0" name=""/>
        <dsp:cNvSpPr/>
      </dsp:nvSpPr>
      <dsp:spPr>
        <a:xfrm>
          <a:off x="4249466" y="3675628"/>
          <a:ext cx="2145936" cy="8618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Vaccinium floribundum </a:t>
          </a: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Kunth, protoplast isolation, ericaceae</a:t>
          </a:r>
        </a:p>
      </dsp:txBody>
      <dsp:txXfrm>
        <a:off x="4249466" y="3675628"/>
        <a:ext cx="2145936" cy="861863"/>
      </dsp:txXfrm>
    </dsp:sp>
    <dsp:sp modelId="{32BD46AF-72F4-43F7-ABB6-E5324004B57B}">
      <dsp:nvSpPr>
        <dsp:cNvPr id="0" name=""/>
        <dsp:cNvSpPr/>
      </dsp:nvSpPr>
      <dsp:spPr>
        <a:xfrm>
          <a:off x="6326453" y="2451782"/>
          <a:ext cx="1723726" cy="8618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Discriminante:</a:t>
          </a:r>
        </a:p>
      </dsp:txBody>
      <dsp:txXfrm>
        <a:off x="6326453" y="2451782"/>
        <a:ext cx="1723726" cy="861863"/>
      </dsp:txXfrm>
    </dsp:sp>
    <dsp:sp modelId="{B3815D51-B4FA-449D-8F2C-FB91BA0BB5C2}">
      <dsp:nvSpPr>
        <dsp:cNvPr id="0" name=""/>
        <dsp:cNvSpPr/>
      </dsp:nvSpPr>
      <dsp:spPr>
        <a:xfrm>
          <a:off x="6757385" y="3675628"/>
          <a:ext cx="1723726" cy="8618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Misma familia, género o leñosas similares</a:t>
          </a:r>
        </a:p>
      </dsp:txBody>
      <dsp:txXfrm>
        <a:off x="6757385" y="3675628"/>
        <a:ext cx="1723726" cy="861863"/>
      </dsp:txXfrm>
    </dsp:sp>
    <dsp:sp modelId="{3DD58DA8-6633-4AFC-9955-5939EB335FEA}">
      <dsp:nvSpPr>
        <dsp:cNvPr id="0" name=""/>
        <dsp:cNvSpPr/>
      </dsp:nvSpPr>
      <dsp:spPr>
        <a:xfrm>
          <a:off x="2986785" y="1227936"/>
          <a:ext cx="1723726" cy="8618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2010-2020</a:t>
          </a:r>
          <a:endParaRPr lang="es-E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6785" y="1227936"/>
        <a:ext cx="1723726" cy="861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BA97B-6BA3-45F7-A538-45BA1812F61E}">
      <dsp:nvSpPr>
        <dsp:cNvPr id="0" name=""/>
        <dsp:cNvSpPr/>
      </dsp:nvSpPr>
      <dsp:spPr>
        <a:xfrm>
          <a:off x="-5523266" y="-845742"/>
          <a:ext cx="6577199" cy="657719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3D285-669D-490F-8B91-EEB1566FDB00}">
      <dsp:nvSpPr>
        <dsp:cNvPr id="0" name=""/>
        <dsp:cNvSpPr/>
      </dsp:nvSpPr>
      <dsp:spPr>
        <a:xfrm>
          <a:off x="678137" y="488571"/>
          <a:ext cx="6599256" cy="9771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56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común: </a:t>
          </a:r>
          <a:r>
            <a:rPr lang="es-E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eterminar la concentración enzimática, el tiempo óptimo de exposición.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137" y="488571"/>
        <a:ext cx="6599256" cy="977142"/>
      </dsp:txXfrm>
    </dsp:sp>
    <dsp:sp modelId="{D935BADC-EDB8-440B-B7B6-DE2625F81C82}">
      <dsp:nvSpPr>
        <dsp:cNvPr id="0" name=""/>
        <dsp:cNvSpPr/>
      </dsp:nvSpPr>
      <dsp:spPr>
        <a:xfrm>
          <a:off x="67422" y="366428"/>
          <a:ext cx="1221428" cy="12214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70D22D-D478-4F00-9521-1B1F7B9A6720}">
      <dsp:nvSpPr>
        <dsp:cNvPr id="0" name=""/>
        <dsp:cNvSpPr/>
      </dsp:nvSpPr>
      <dsp:spPr>
        <a:xfrm>
          <a:off x="1033328" y="1954285"/>
          <a:ext cx="6244064" cy="977142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5607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número de protoplastos viables.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Rendimiento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Viabilidad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3328" y="1954285"/>
        <a:ext cx="6244064" cy="977142"/>
      </dsp:txXfrm>
    </dsp:sp>
    <dsp:sp modelId="{F5601E46-C835-433A-8647-974451C15EB0}">
      <dsp:nvSpPr>
        <dsp:cNvPr id="0" name=""/>
        <dsp:cNvSpPr/>
      </dsp:nvSpPr>
      <dsp:spPr>
        <a:xfrm>
          <a:off x="422614" y="1832142"/>
          <a:ext cx="1221428" cy="12214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36A492-520F-492D-84AC-5A958E9F295B}">
      <dsp:nvSpPr>
        <dsp:cNvPr id="0" name=""/>
        <dsp:cNvSpPr/>
      </dsp:nvSpPr>
      <dsp:spPr>
        <a:xfrm>
          <a:off x="678137" y="3419999"/>
          <a:ext cx="6599256" cy="97714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56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partir de explantes de hojas o callos establecidos con anterioridad.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137" y="3419999"/>
        <a:ext cx="6599256" cy="977142"/>
      </dsp:txXfrm>
    </dsp:sp>
    <dsp:sp modelId="{E794A677-C347-48EC-AAC5-D0283C917BE2}">
      <dsp:nvSpPr>
        <dsp:cNvPr id="0" name=""/>
        <dsp:cNvSpPr/>
      </dsp:nvSpPr>
      <dsp:spPr>
        <a:xfrm>
          <a:off x="67422" y="3297856"/>
          <a:ext cx="1221428" cy="12214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9DBFC-3A3D-46A9-9782-A29DF680B803}">
      <dsp:nvSpPr>
        <dsp:cNvPr id="0" name=""/>
        <dsp:cNvSpPr/>
      </dsp:nvSpPr>
      <dsp:spPr>
        <a:xfrm>
          <a:off x="58615" y="1861946"/>
          <a:ext cx="1689819" cy="47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de </a:t>
          </a:r>
          <a:r>
            <a:rPr lang="es-EC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contaminación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34" y="1875865"/>
        <a:ext cx="1661981" cy="447377"/>
      </dsp:txXfrm>
    </dsp:sp>
    <dsp:sp modelId="{C1935C12-CA63-4E44-B489-D82BF7975A91}">
      <dsp:nvSpPr>
        <dsp:cNvPr id="0" name=""/>
        <dsp:cNvSpPr/>
      </dsp:nvSpPr>
      <dsp:spPr>
        <a:xfrm rot="19425290">
          <a:off x="1703719" y="1952744"/>
          <a:ext cx="462161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462161" y="101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246" y="1951375"/>
        <a:ext cx="23108" cy="23108"/>
      </dsp:txXfrm>
    </dsp:sp>
    <dsp:sp modelId="{17F8869A-1350-443E-AB64-A8935AEAEE2B}">
      <dsp:nvSpPr>
        <dsp:cNvPr id="0" name=""/>
        <dsp:cNvSpPr/>
      </dsp:nvSpPr>
      <dsp:spPr>
        <a:xfrm>
          <a:off x="2121165" y="1588697"/>
          <a:ext cx="1689819" cy="47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Microorganismos endógenos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5084" y="1602616"/>
        <a:ext cx="1661981" cy="447377"/>
      </dsp:txXfrm>
    </dsp:sp>
    <dsp:sp modelId="{B012D1A9-45A1-41E6-B27B-BCB6AA58CF1B}">
      <dsp:nvSpPr>
        <dsp:cNvPr id="0" name=""/>
        <dsp:cNvSpPr/>
      </dsp:nvSpPr>
      <dsp:spPr>
        <a:xfrm>
          <a:off x="3810984" y="1816119"/>
          <a:ext cx="332641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332641" y="101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8989" y="1817988"/>
        <a:ext cx="16632" cy="16632"/>
      </dsp:txXfrm>
    </dsp:sp>
    <dsp:sp modelId="{7176963F-C137-411B-99BA-825B3551025B}">
      <dsp:nvSpPr>
        <dsp:cNvPr id="0" name=""/>
        <dsp:cNvSpPr/>
      </dsp:nvSpPr>
      <dsp:spPr>
        <a:xfrm>
          <a:off x="4143626" y="1588697"/>
          <a:ext cx="1689819" cy="47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Hongos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7545" y="1602616"/>
        <a:ext cx="1661981" cy="447377"/>
      </dsp:txXfrm>
    </dsp:sp>
    <dsp:sp modelId="{D5FB552B-BFE6-41C7-BE04-A864683FBFBC}">
      <dsp:nvSpPr>
        <dsp:cNvPr id="0" name=""/>
        <dsp:cNvSpPr/>
      </dsp:nvSpPr>
      <dsp:spPr>
        <a:xfrm rot="2164469">
          <a:off x="1703944" y="2225993"/>
          <a:ext cx="464049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464049" y="101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367" y="2224577"/>
        <a:ext cx="23202" cy="23202"/>
      </dsp:txXfrm>
    </dsp:sp>
    <dsp:sp modelId="{9CBE311F-49F3-4CC5-A168-9BA17CD8C3B1}">
      <dsp:nvSpPr>
        <dsp:cNvPr id="0" name=""/>
        <dsp:cNvSpPr/>
      </dsp:nvSpPr>
      <dsp:spPr>
        <a:xfrm>
          <a:off x="2123503" y="2135195"/>
          <a:ext cx="1689819" cy="47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Manejo del operador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7422" y="2149114"/>
        <a:ext cx="1661981" cy="447377"/>
      </dsp:txXfrm>
    </dsp:sp>
    <dsp:sp modelId="{3C08A4B3-4494-494D-A136-E624C686F4DE}">
      <dsp:nvSpPr>
        <dsp:cNvPr id="0" name=""/>
        <dsp:cNvSpPr/>
      </dsp:nvSpPr>
      <dsp:spPr>
        <a:xfrm>
          <a:off x="3813322" y="2362617"/>
          <a:ext cx="330303" cy="20370"/>
        </a:xfrm>
        <a:custGeom>
          <a:avLst/>
          <a:gdLst/>
          <a:ahLst/>
          <a:cxnLst/>
          <a:rect l="0" t="0" r="0" b="0"/>
          <a:pathLst>
            <a:path>
              <a:moveTo>
                <a:pt x="0" y="10185"/>
              </a:moveTo>
              <a:lnTo>
                <a:pt x="330303" y="101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216" y="2364545"/>
        <a:ext cx="16515" cy="16515"/>
      </dsp:txXfrm>
    </dsp:sp>
    <dsp:sp modelId="{B1400118-494C-466D-9B28-FCFB815CCD71}">
      <dsp:nvSpPr>
        <dsp:cNvPr id="0" name=""/>
        <dsp:cNvSpPr/>
      </dsp:nvSpPr>
      <dsp:spPr>
        <a:xfrm>
          <a:off x="4143626" y="2135195"/>
          <a:ext cx="1689819" cy="475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Bacterias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7545" y="2149114"/>
        <a:ext cx="1661981" cy="4473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42DCC-57F6-47E2-8A92-9C62E9DF967E}">
      <dsp:nvSpPr>
        <dsp:cNvPr id="0" name=""/>
        <dsp:cNvSpPr/>
      </dsp:nvSpPr>
      <dsp:spPr>
        <a:xfrm>
          <a:off x="792320" y="288"/>
          <a:ext cx="1655062" cy="13624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Concentración de enzimas digestivas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698" y="199815"/>
        <a:ext cx="1170306" cy="963401"/>
      </dsp:txXfrm>
    </dsp:sp>
    <dsp:sp modelId="{1F058422-B2E7-4721-BBA8-35CFD4BDAE4D}">
      <dsp:nvSpPr>
        <dsp:cNvPr id="0" name=""/>
        <dsp:cNvSpPr/>
      </dsp:nvSpPr>
      <dsp:spPr>
        <a:xfrm>
          <a:off x="1387292" y="1427860"/>
          <a:ext cx="465116" cy="465116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8943" y="1605720"/>
        <a:ext cx="341814" cy="109396"/>
      </dsp:txXfrm>
    </dsp:sp>
    <dsp:sp modelId="{5A0865A7-D29F-4429-97DF-E8C02A4153B7}">
      <dsp:nvSpPr>
        <dsp:cNvPr id="0" name=""/>
        <dsp:cNvSpPr/>
      </dsp:nvSpPr>
      <dsp:spPr>
        <a:xfrm>
          <a:off x="792320" y="1958093"/>
          <a:ext cx="1655062" cy="1362455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Tiempo de digestión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698" y="2157620"/>
        <a:ext cx="1170306" cy="963401"/>
      </dsp:txXfrm>
    </dsp:sp>
    <dsp:sp modelId="{44C5D36F-1D77-43EE-814D-00926B85CEAF}">
      <dsp:nvSpPr>
        <dsp:cNvPr id="0" name=""/>
        <dsp:cNvSpPr/>
      </dsp:nvSpPr>
      <dsp:spPr>
        <a:xfrm>
          <a:off x="2567671" y="1511260"/>
          <a:ext cx="255012" cy="2983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7671" y="1570923"/>
        <a:ext cx="178508" cy="178990"/>
      </dsp:txXfrm>
    </dsp:sp>
    <dsp:sp modelId="{5C42C6BA-CA62-4992-A624-2D108ACB4EE5}">
      <dsp:nvSpPr>
        <dsp:cNvPr id="0" name=""/>
        <dsp:cNvSpPr/>
      </dsp:nvSpPr>
      <dsp:spPr>
        <a:xfrm>
          <a:off x="2928537" y="886977"/>
          <a:ext cx="1655062" cy="1546882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-Rendimiento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-Viabilidad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0915" y="1113513"/>
        <a:ext cx="1170306" cy="10938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B2CDE-C1CF-4CBE-882C-BFDEA101F155}">
      <dsp:nvSpPr>
        <dsp:cNvPr id="0" name=""/>
        <dsp:cNvSpPr/>
      </dsp:nvSpPr>
      <dsp:spPr>
        <a:xfrm>
          <a:off x="2389566" y="1311257"/>
          <a:ext cx="3054920" cy="251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Equilibrio osmótico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0. 60 mol/L de manitol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Sacarosa 21%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551" y="1369242"/>
        <a:ext cx="2938950" cy="1863771"/>
      </dsp:txXfrm>
    </dsp:sp>
    <dsp:sp modelId="{7CB2D701-5C75-42F8-866E-A6BEEADD6982}">
      <dsp:nvSpPr>
        <dsp:cNvPr id="0" name=""/>
        <dsp:cNvSpPr/>
      </dsp:nvSpPr>
      <dsp:spPr>
        <a:xfrm>
          <a:off x="4075260" y="1799696"/>
          <a:ext cx="3533977" cy="3533977"/>
        </a:xfrm>
        <a:prstGeom prst="leftCircularArrow">
          <a:avLst>
            <a:gd name="adj1" fmla="val 3618"/>
            <a:gd name="adj2" fmla="val 450162"/>
            <a:gd name="adj3" fmla="val 2225673"/>
            <a:gd name="adj4" fmla="val 9024489"/>
            <a:gd name="adj5" fmla="val 422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13F9C5-BE01-4AF6-A78B-F7FBD03CDC25}">
      <dsp:nvSpPr>
        <dsp:cNvPr id="0" name=""/>
        <dsp:cNvSpPr/>
      </dsp:nvSpPr>
      <dsp:spPr>
        <a:xfrm>
          <a:off x="3068437" y="3290998"/>
          <a:ext cx="2715485" cy="107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Estabilizador de estrés osmótico 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0065" y="3322626"/>
        <a:ext cx="2652229" cy="1016602"/>
      </dsp:txXfrm>
    </dsp:sp>
    <dsp:sp modelId="{42DE2E81-C461-4C9C-B2BA-B9FC6A3B808D}">
      <dsp:nvSpPr>
        <dsp:cNvPr id="0" name=""/>
        <dsp:cNvSpPr/>
      </dsp:nvSpPr>
      <dsp:spPr>
        <a:xfrm>
          <a:off x="6392757" y="1311257"/>
          <a:ext cx="3054920" cy="251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Aumento </a:t>
          </a:r>
          <a:r>
            <a:rPr lang="es-EC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</a:t>
          </a: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2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rendimiento</a:t>
          </a:r>
          <a:endParaRPr lang="es-EC" sz="2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Disminución de la viabilidad a más de 1000 rpm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0742" y="1909171"/>
        <a:ext cx="2938950" cy="1863771"/>
      </dsp:txXfrm>
    </dsp:sp>
    <dsp:sp modelId="{B5340125-1EEE-4BB9-93F7-D044A6A8AB9E}">
      <dsp:nvSpPr>
        <dsp:cNvPr id="0" name=""/>
        <dsp:cNvSpPr/>
      </dsp:nvSpPr>
      <dsp:spPr>
        <a:xfrm>
          <a:off x="7071628" y="771327"/>
          <a:ext cx="2715485" cy="107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Velocidad y tiempo de centrifugación</a:t>
          </a:r>
          <a:endParaRPr lang="es-E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3256" y="802955"/>
        <a:ext cx="2652229" cy="1016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0245F-0B6B-498E-8F07-3012BB0C6826}">
      <dsp:nvSpPr>
        <dsp:cNvPr id="0" name=""/>
        <dsp:cNvSpPr/>
      </dsp:nvSpPr>
      <dsp:spPr>
        <a:xfrm>
          <a:off x="0" y="0"/>
          <a:ext cx="10227567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cultivo </a:t>
          </a:r>
          <a:r>
            <a:rPr lang="es-ES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 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tejidos vegetales es una herramienta que permite la investigación para una mejora genética de la especie, lo cual no se puede lograr con métodos tradicionales de propagación.</a:t>
          </a:r>
          <a:endParaRPr lang="es-EC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72393"/>
        <a:ext cx="10082781" cy="1338188"/>
      </dsp:txXfrm>
    </dsp:sp>
    <dsp:sp modelId="{5F0DE007-0560-4738-BA6A-AF9E8B04E4E6}">
      <dsp:nvSpPr>
        <dsp:cNvPr id="0" name=""/>
        <dsp:cNvSpPr/>
      </dsp:nvSpPr>
      <dsp:spPr>
        <a:xfrm>
          <a:off x="0" y="1712679"/>
          <a:ext cx="10227567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tratamiento general de desinfección (detergente 2%, etanol 70%, hipoclorito de sodio 2.5%), combinado con el fungicida Skul-27 a una concentración de 4 ml/L con un tiempo de inmersión de 5 minutos, permitió que la contaminación por hongo y la oxidación de los explantes de mortiño no exceda el 20%.</a:t>
          </a:r>
          <a:endParaRPr lang="es-EC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1785072"/>
        <a:ext cx="10082781" cy="1338188"/>
      </dsp:txXfrm>
    </dsp:sp>
    <dsp:sp modelId="{7024383F-3DC4-4FF8-A325-FDC524CE0679}">
      <dsp:nvSpPr>
        <dsp:cNvPr id="0" name=""/>
        <dsp:cNvSpPr/>
      </dsp:nvSpPr>
      <dsp:spPr>
        <a:xfrm>
          <a:off x="0" y="3428722"/>
          <a:ext cx="10227567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utilización de material vegetal, como hojas o callos obtenidos mediante cultivo </a:t>
          </a:r>
          <a:r>
            <a:rPr lang="es-ES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vitro</a:t>
          </a: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evita inconvenientes de esterilización incompleta que puedan tener las hojas cultivadas en condiciones naturales y; disminuye la dificultad de captar el estado fisiológico de las hojas.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3501115"/>
        <a:ext cx="10082781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62DFF58-9465-4397-B953-919270280891}" type="datetimeFigureOut">
              <a:rPr lang="es-ES" smtClean="0"/>
              <a:t>10/04/2021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C9367C8-AB59-4B43-9320-4D20BD641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46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Sello de biotecnología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77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61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93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3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126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51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93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569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14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015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08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734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76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82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7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00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15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37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Fotos de laboratorio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73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46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67C8-AB59-4B43-9320-4D20BD64198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4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C4A0-CD21-4F80-8C05-C28B83B88BE9}" type="datetime1">
              <a:rPr lang="es-ES" smtClean="0"/>
              <a:pPr/>
              <a:t>10/04/2021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" y="0"/>
            <a:ext cx="12171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98B7-6358-4CF2-83B3-1B8A74A4873E}" type="datetime1">
              <a:rPr lang="es-ES" smtClean="0"/>
              <a:t>10/04/2021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5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C587-7FC6-47E8-8C69-5E3E674630F3}" type="datetime1">
              <a:rPr lang="es-ES" smtClean="0"/>
              <a:t>10/04/2021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08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07E9-9AE9-4B82-B753-937C75B30922}" type="datetime1">
              <a:rPr lang="es-ES" smtClean="0"/>
              <a:pPr/>
              <a:t>10/04/2021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1"/>
            <a:ext cx="12192000" cy="11011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8" name="Picture 2" descr="Resultado de imagen para esp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357" y="105124"/>
            <a:ext cx="3465991" cy="9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0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3EE-3958-4296-A1A8-F7730244B96F}" type="datetime1">
              <a:rPr lang="es-ES" smtClean="0"/>
              <a:t>10/04/2021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4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F51E-BAD8-4FEE-AC64-A6C52348DF32}" type="datetime1">
              <a:rPr lang="es-ES" smtClean="0"/>
              <a:t>10/04/2021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4BF2-3AFA-4D07-9ABE-0314723E74AF}" type="datetime1">
              <a:rPr lang="es-ES" smtClean="0"/>
              <a:t>10/04/2021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58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38C4-7C81-45C8-A99D-CAF2BF9E1697}" type="datetime1">
              <a:rPr lang="es-ES" smtClean="0"/>
              <a:t>10/04/2021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29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59D7-F447-4A2F-AD43-751E6C2F5B73}" type="datetime1">
              <a:rPr lang="es-ES" smtClean="0"/>
              <a:t>10/04/2021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57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D67C-FD0C-41F9-BDA2-E9DD184DD98C}" type="datetime1">
              <a:rPr lang="es-ES" smtClean="0"/>
              <a:t>10/04/2021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74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EFB-DA4F-4023-9C04-0A269E26F49C}" type="datetime1">
              <a:rPr lang="es-ES" smtClean="0"/>
              <a:t>10/04/2021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4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5B17-A2F7-481C-877E-156BD30909E7}" type="datetime1">
              <a:rPr lang="es-ES" smtClean="0"/>
              <a:t>10/04/2021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6D5-DFFC-4C17-938D-6D1FF819A2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5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tmp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1.tmp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1055440" y="3051029"/>
            <a:ext cx="10515600" cy="1242067"/>
          </a:xfrm>
        </p:spPr>
        <p:txBody>
          <a:bodyPr>
            <a:noAutofit/>
          </a:bodyPr>
          <a:lstStyle/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 de un protocolo para el aislamiento y purificación de protoplastos de</a:t>
            </a:r>
            <a:b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mortiño (</a:t>
            </a:r>
            <a:r>
              <a:rPr lang="es-E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Kunth) a partir de callos provenientes de hojas </a:t>
            </a:r>
            <a:r>
              <a:rPr lang="es-E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vitro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base en la recopilación y revisión </a:t>
            </a:r>
            <a:r>
              <a:rPr lang="es-E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bibliográfico.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ubtítulo 2"/>
          <p:cNvSpPr>
            <a:spLocks noGrp="1"/>
          </p:cNvSpPr>
          <p:nvPr>
            <p:ph type="subTitle" idx="1"/>
          </p:nvPr>
        </p:nvSpPr>
        <p:spPr>
          <a:xfrm>
            <a:off x="3209998" y="4706286"/>
            <a:ext cx="2093474" cy="360551"/>
          </a:xfrm>
        </p:spPr>
        <p:txBody>
          <a:bodyPr>
            <a:noAutofit/>
          </a:bodyPr>
          <a:lstStyle/>
          <a:p>
            <a:pPr algn="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Presentado por: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29714" y="6356350"/>
            <a:ext cx="2743200" cy="365125"/>
          </a:xfrm>
        </p:spPr>
        <p:txBody>
          <a:bodyPr/>
          <a:lstStyle/>
          <a:p>
            <a:fld id="{15AA15EE-A6E8-482C-8960-03C05AC36FB3}" type="datetime1">
              <a:rPr lang="es-ES" smtClean="0"/>
              <a:t>10/04/2021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02114" y="6356350"/>
            <a:ext cx="2743200" cy="365125"/>
          </a:xfrm>
        </p:spPr>
        <p:txBody>
          <a:bodyPr/>
          <a:lstStyle/>
          <a:p>
            <a:fld id="{F70216D5-DFFC-4C17-938D-6D1FF819A2A2}" type="slidenum">
              <a:rPr lang="es-ES" smtClean="0"/>
              <a:t>1</a:t>
            </a:fld>
            <a:endParaRPr lang="es-ES" dirty="0"/>
          </a:p>
        </p:txBody>
      </p:sp>
      <p:pic>
        <p:nvPicPr>
          <p:cNvPr id="20" name="Picture 2" descr="Resultado de imagen para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62" y="257002"/>
            <a:ext cx="3895263" cy="10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776896" y="1677851"/>
            <a:ext cx="9179169" cy="12712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Vida y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Biotecnología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1055440" y="1556792"/>
            <a:ext cx="105156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055440" y="1484784"/>
            <a:ext cx="1051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ítulo 2"/>
          <p:cNvSpPr txBox="1">
            <a:spLocks/>
          </p:cNvSpPr>
          <p:nvPr/>
        </p:nvSpPr>
        <p:spPr>
          <a:xfrm>
            <a:off x="5553858" y="4706287"/>
            <a:ext cx="4257676" cy="5245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Vargas Cedeño, Kathya Denissee</a:t>
            </a: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3209998" y="5221331"/>
            <a:ext cx="1843088" cy="4137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Tutora: </a:t>
            </a: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5553858" y="5247546"/>
            <a:ext cx="4257676" cy="4137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Mónica Jadán, Ph.D</a:t>
            </a:r>
          </a:p>
        </p:txBody>
      </p:sp>
      <p:cxnSp>
        <p:nvCxnSpPr>
          <p:cNvPr id="29" name="Conector recto 28"/>
          <p:cNvCxnSpPr/>
          <p:nvPr/>
        </p:nvCxnSpPr>
        <p:spPr>
          <a:xfrm>
            <a:off x="1055440" y="4437112"/>
            <a:ext cx="105156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055440" y="4365104"/>
            <a:ext cx="10515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ítulo 2"/>
          <p:cNvSpPr txBox="1">
            <a:spLocks/>
          </p:cNvSpPr>
          <p:nvPr/>
        </p:nvSpPr>
        <p:spPr>
          <a:xfrm>
            <a:off x="5444936" y="5901433"/>
            <a:ext cx="1843088" cy="4137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Sangolquí, 2021</a:t>
            </a:r>
          </a:p>
        </p:txBody>
      </p:sp>
      <p:pic>
        <p:nvPicPr>
          <p:cNvPr id="1028" name="Picture 4" descr="Repositorio de la Universidad de Fuerzas Armadas ESPE: Carrera de  Ingeniería en Biotecnolog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59" y="1821690"/>
            <a:ext cx="1369910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67135"/>
            <a:ext cx="5445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Desinfección de explantes</a:t>
            </a:r>
            <a:endParaRPr lang="es-EC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75" y="2206806"/>
            <a:ext cx="6398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Tabla 1. </a:t>
            </a:r>
            <a:r>
              <a:rPr lang="es-EC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 </a:t>
            </a:r>
            <a:r>
              <a:rPr lang="es-EC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de desinfección de hojas de mortiño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2500"/>
              </p:ext>
            </p:extLst>
          </p:nvPr>
        </p:nvGraphicFramePr>
        <p:xfrm>
          <a:off x="633976" y="2914694"/>
          <a:ext cx="6542144" cy="2304256"/>
        </p:xfrm>
        <a:graphic>
          <a:graphicData uri="http://schemas.openxmlformats.org/drawingml/2006/table">
            <a:tbl>
              <a:tblPr firstRow="1" firstCol="1" bandRow="1"/>
              <a:tblGrid>
                <a:gridCol w="1501584">
                  <a:extLst>
                    <a:ext uri="{9D8B030D-6E8A-4147-A177-3AD203B41FA5}">
                      <a16:colId xmlns:a16="http://schemas.microsoft.com/office/drawing/2014/main" val="26086595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5133122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381477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7528086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334615"/>
                    </a:ext>
                  </a:extLst>
                </a:gridCol>
              </a:tblGrid>
              <a:tr h="107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Lavado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Detergente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Etanol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Hipoclorito </a:t>
                      </a:r>
                      <a:endParaRPr lang="es-EC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sodio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328425"/>
                  </a:ext>
                </a:extLst>
              </a:tr>
              <a:tr h="469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minutos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minutos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minutos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minutos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853517"/>
                  </a:ext>
                </a:extLst>
              </a:tr>
              <a:tr h="761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204852"/>
                  </a:ext>
                </a:extLst>
              </a:tr>
            </a:tbl>
          </a:graphicData>
        </a:graphic>
      </p:graphicFrame>
      <p:pic>
        <p:nvPicPr>
          <p:cNvPr id="6144" name="Imagen 61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2"/>
          <a:stretch/>
        </p:blipFill>
        <p:spPr>
          <a:xfrm>
            <a:off x="9408368" y="2914692"/>
            <a:ext cx="2167841" cy="2304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 flipH="1">
            <a:off x="7392144" y="2914693"/>
            <a:ext cx="1882793" cy="230832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Consideraciones: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explante.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-Técnicas de asepsia.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-Medios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cultivo.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flipH="1">
            <a:off x="9408368" y="5241974"/>
            <a:ext cx="2167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7.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Hojas de mortiño elegidas para el ensayo.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707164" y="6381328"/>
            <a:ext cx="1509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(Trujillo, 2019)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096CEED-24D4-42AD-B8C6-297E4E7B9D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640960" cy="1078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Materiales y métodos</a:t>
            </a:r>
            <a:b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II: Laboratorio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99678"/>
              </p:ext>
            </p:extLst>
          </p:nvPr>
        </p:nvGraphicFramePr>
        <p:xfrm>
          <a:off x="983434" y="2924942"/>
          <a:ext cx="5261496" cy="3385026"/>
        </p:xfrm>
        <a:graphic>
          <a:graphicData uri="http://schemas.openxmlformats.org/drawingml/2006/table">
            <a:tbl>
              <a:tblPr firstRow="1" firstCol="1" bandRow="1"/>
              <a:tblGrid>
                <a:gridCol w="1275773">
                  <a:extLst>
                    <a:ext uri="{9D8B030D-6E8A-4147-A177-3AD203B41FA5}">
                      <a16:colId xmlns:a16="http://schemas.microsoft.com/office/drawing/2014/main" val="1983349649"/>
                    </a:ext>
                  </a:extLst>
                </a:gridCol>
                <a:gridCol w="2203604">
                  <a:extLst>
                    <a:ext uri="{9D8B030D-6E8A-4147-A177-3AD203B41FA5}">
                      <a16:colId xmlns:a16="http://schemas.microsoft.com/office/drawing/2014/main" val="3315907161"/>
                    </a:ext>
                  </a:extLst>
                </a:gridCol>
                <a:gridCol w="1782119">
                  <a:extLst>
                    <a:ext uri="{9D8B030D-6E8A-4147-A177-3AD203B41FA5}">
                      <a16:colId xmlns:a16="http://schemas.microsoft.com/office/drawing/2014/main" val="4185369949"/>
                    </a:ext>
                  </a:extLst>
                </a:gridCol>
              </a:tblGrid>
              <a:tr h="752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Skul-27 (ml/L)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inmersión (min)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46217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238468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803857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01359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89913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526946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449995"/>
                  </a:ext>
                </a:extLst>
              </a:tr>
              <a:tr h="376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67531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83432" y="1857072"/>
            <a:ext cx="5261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2.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Tratamientos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desinfección empleados con base en la concentración y tiempo de exposición del fungicida Skul-27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67135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Desinfección de explantes</a:t>
            </a:r>
            <a:endParaRPr lang="es-EC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338008111"/>
              </p:ext>
            </p:extLst>
          </p:nvPr>
        </p:nvGraphicFramePr>
        <p:xfrm>
          <a:off x="6168008" y="1916832"/>
          <a:ext cx="6023992" cy="433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C096CEED-24D4-42AD-B8C6-297E4E7B9D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640960" cy="1078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Materiales y métodos</a:t>
            </a:r>
            <a:b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II: Laboratorio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CuadroTexto">
            <a:extLst>
              <a:ext uri="{FF2B5EF4-FFF2-40B4-BE49-F238E27FC236}">
                <a16:creationId xmlns:a16="http://schemas.microsoft.com/office/drawing/2014/main" id="{26A4F789-BAA9-475B-83D0-FE1BC2A20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42298"/>
            <a:ext cx="3482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de explantes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67408" y="2413337"/>
            <a:ext cx="4249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3.</a:t>
            </a:r>
            <a:r>
              <a:rPr lang="es-E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Tratamientos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la inducción de callos a partir de explantes de hojas de mortiño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50776"/>
              </p:ext>
            </p:extLst>
          </p:nvPr>
        </p:nvGraphicFramePr>
        <p:xfrm>
          <a:off x="768630" y="3408940"/>
          <a:ext cx="4248472" cy="3188412"/>
        </p:xfrm>
        <a:graphic>
          <a:graphicData uri="http://schemas.openxmlformats.org/drawingml/2006/table">
            <a:tbl>
              <a:tblPr firstRow="1" firstCol="1" bandRow="1"/>
              <a:tblGrid>
                <a:gridCol w="1659815">
                  <a:extLst>
                    <a:ext uri="{9D8B030D-6E8A-4147-A177-3AD203B41FA5}">
                      <a16:colId xmlns:a16="http://schemas.microsoft.com/office/drawing/2014/main" val="957989803"/>
                    </a:ext>
                  </a:extLst>
                </a:gridCol>
                <a:gridCol w="2588657">
                  <a:extLst>
                    <a:ext uri="{9D8B030D-6E8A-4147-A177-3AD203B41FA5}">
                      <a16:colId xmlns:a16="http://schemas.microsoft.com/office/drawing/2014/main" val="2725413389"/>
                    </a:ext>
                  </a:extLst>
                </a:gridCol>
              </a:tblGrid>
              <a:tr h="1062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de 2,4-D (mg/L)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51278"/>
                  </a:ext>
                </a:extLst>
              </a:tr>
              <a:tr h="531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43058"/>
                  </a:ext>
                </a:extLst>
              </a:tr>
              <a:tr h="531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1008"/>
                  </a:ext>
                </a:extLst>
              </a:tr>
              <a:tr h="531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996204"/>
                  </a:ext>
                </a:extLst>
              </a:tr>
              <a:tr h="531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29931"/>
                  </a:ext>
                </a:extLst>
              </a:tr>
            </a:tbl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54461788"/>
              </p:ext>
            </p:extLst>
          </p:nvPr>
        </p:nvGraphicFramePr>
        <p:xfrm>
          <a:off x="4355825" y="2413336"/>
          <a:ext cx="5333662" cy="418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s://scontent.fuio1-1.fna.fbcdn.net/v/t1.15752-9/51222136_2107788819337776_6705896833413021696_n.jpg?_nc_cat=108&amp;_nc_ht=scontent.fuio1-1.fna&amp;oh=e6c781eb4b14d079a3012f7b94280b0f&amp;oe=5CEC2AAE">
            <a:extLst>
              <a:ext uri="{FF2B5EF4-FFF2-40B4-BE49-F238E27FC236}">
                <a16:creationId xmlns:a16="http://schemas.microsoft.com/office/drawing/2014/main" id="{3494AA55-2003-4543-985C-8BBF1AD562F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 t="22996" r="29854" b="15747"/>
          <a:stretch/>
        </p:blipFill>
        <p:spPr bwMode="auto">
          <a:xfrm>
            <a:off x="8700584" y="2633746"/>
            <a:ext cx="2880320" cy="276047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uadroTexto 12"/>
          <p:cNvSpPr txBox="1"/>
          <p:nvPr/>
        </p:nvSpPr>
        <p:spPr>
          <a:xfrm flipH="1">
            <a:off x="8700584" y="567261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8.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inicial de callo.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02718" y="1627537"/>
            <a:ext cx="4614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 </a:t>
            </a:r>
            <a:r>
              <a:rPr lang="es-EC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cultivo semisólido Woody Plant Medium (WPM)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096CEED-24D4-42AD-B8C6-297E4E7B9D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640960" cy="1078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Materiales y métodos</a:t>
            </a:r>
            <a:b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II: Laboratorio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26A4F789-BAA9-475B-83D0-FE1BC2A20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67135"/>
            <a:ext cx="3897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Multiplicación de callos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6240016" y="2688595"/>
            <a:ext cx="5040560" cy="283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407368" y="1773977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 de cultivo </a:t>
            </a: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semisólido WPM </a:t>
            </a:r>
            <a:endParaRPr lang="es-EC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suplementado </a:t>
            </a: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mg/L de 2,4-D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5906" r="6162" b="15238"/>
          <a:stretch/>
        </p:blipFill>
        <p:spPr>
          <a:xfrm>
            <a:off x="983433" y="2688595"/>
            <a:ext cx="2902590" cy="283037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uadroTexto 10"/>
          <p:cNvSpPr txBox="1"/>
          <p:nvPr/>
        </p:nvSpPr>
        <p:spPr>
          <a:xfrm flipH="1">
            <a:off x="885987" y="5590981"/>
            <a:ext cx="309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completa de callos.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4013448" y="4118262"/>
            <a:ext cx="20116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 flipH="1">
            <a:off x="6240016" y="559098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10.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Multiplicación de callos.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096CEED-24D4-42AD-B8C6-297E4E7B9D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640960" cy="1078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Materiales y métodos</a:t>
            </a:r>
            <a:b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II: Laboratorio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16280" cy="1078992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Materiales y métodos</a:t>
            </a:r>
            <a:b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 teórica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7886" y="1124744"/>
            <a:ext cx="5576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Aislamiento y purificación de protoplastos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0064145"/>
              </p:ext>
            </p:extLst>
          </p:nvPr>
        </p:nvGraphicFramePr>
        <p:xfrm>
          <a:off x="1066638" y="1772816"/>
          <a:ext cx="10213938" cy="454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2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2567024"/>
              </p:ext>
            </p:extLst>
          </p:nvPr>
        </p:nvGraphicFramePr>
        <p:xfrm>
          <a:off x="2423592" y="1495614"/>
          <a:ext cx="7344816" cy="488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16280" cy="1078992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Materiales y métodos</a:t>
            </a:r>
            <a:b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 teórica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20" y="655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96752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Contaminación por hongo</a:t>
            </a:r>
          </a:p>
        </p:txBody>
      </p:sp>
      <p:pic>
        <p:nvPicPr>
          <p:cNvPr id="32" name="Imagen 3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3" t="33178" r="22366" b="22601"/>
          <a:stretch/>
        </p:blipFill>
        <p:spPr bwMode="auto">
          <a:xfrm>
            <a:off x="7572164" y="2159470"/>
            <a:ext cx="3204356" cy="312288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127448" y="1658855"/>
            <a:ext cx="5184576" cy="3994679"/>
            <a:chOff x="1919536" y="1888286"/>
            <a:chExt cx="4272710" cy="3484930"/>
          </a:xfrm>
        </p:grpSpPr>
        <p:pic>
          <p:nvPicPr>
            <p:cNvPr id="11" name="Imagen 10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1888286"/>
              <a:ext cx="4272710" cy="3484930"/>
            </a:xfrm>
            <a:prstGeom prst="rect">
              <a:avLst/>
            </a:prstGeom>
          </p:spPr>
        </p:pic>
        <p:cxnSp>
          <p:nvCxnSpPr>
            <p:cNvPr id="6" name="Conector recto de flecha 5"/>
            <p:cNvCxnSpPr/>
            <p:nvPr/>
          </p:nvCxnSpPr>
          <p:spPr>
            <a:xfrm flipH="1" flipV="1">
              <a:off x="4088777" y="3268968"/>
              <a:ext cx="5062" cy="105156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ángulo 2"/>
            <p:cNvSpPr/>
            <p:nvPr/>
          </p:nvSpPr>
          <p:spPr>
            <a:xfrm>
              <a:off x="3953762" y="4317880"/>
              <a:ext cx="270030" cy="731520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Elipse 6"/>
            <p:cNvSpPr/>
            <p:nvPr/>
          </p:nvSpPr>
          <p:spPr>
            <a:xfrm>
              <a:off x="3441292" y="2627864"/>
              <a:ext cx="1229198" cy="666450"/>
            </a:xfrm>
            <a:prstGeom prst="ellips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2 CuadroTexto">
              <a:extLst>
                <a:ext uri="{FF2B5EF4-FFF2-40B4-BE49-F238E27FC236}">
                  <a16:creationId xmlns:a16="http://schemas.microsoft.com/office/drawing/2014/main" id="{0C64FA3A-834E-406D-A6D7-E3A169A17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813" y="2750944"/>
              <a:ext cx="140415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C" altLang="en-US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ml/L Skul-27</a:t>
              </a:r>
            </a:p>
            <a:p>
              <a:pPr algn="ctr" eaLnBrk="1" hangingPunct="1"/>
              <a:r>
                <a:rPr lang="es-EC" altLang="en-US" sz="135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minutos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127448" y="565353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11.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promedio de explantes de hoja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contaminados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hongo en cada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tratamiento.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050106" y="56535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12.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Explantes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 contaminados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01486" y="6453336"/>
            <a:ext cx="2815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(Alburqueque &amp; Gusqui, 2018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67135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Contaminación por bacteria</a:t>
            </a: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605667"/>
            <a:ext cx="5026505" cy="399592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51385" y="5602014"/>
            <a:ext cx="502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13.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promedio de explantes de hoja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contaminados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 en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tratamiento.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78399200"/>
              </p:ext>
            </p:extLst>
          </p:nvPr>
        </p:nvGraphicFramePr>
        <p:xfrm>
          <a:off x="5807968" y="1504077"/>
          <a:ext cx="5837088" cy="419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0474126" y="6453336"/>
            <a:ext cx="1742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(Lostaunau, 2015)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5320" y="655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196752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0" t="23002" r="28600" b="29399"/>
          <a:stretch/>
        </p:blipFill>
        <p:spPr>
          <a:xfrm rot="5400000">
            <a:off x="7603148" y="2130478"/>
            <a:ext cx="3087504" cy="325924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1703512" y="5646583"/>
            <a:ext cx="4681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14.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promedio de explantes vivos de hoja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tratamiento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aplicado.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82704" y="5646583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15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Explantes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vivos de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127448" y="1597023"/>
            <a:ext cx="5257792" cy="3995928"/>
            <a:chOff x="1938325" y="1887859"/>
            <a:chExt cx="4105759" cy="3431977"/>
          </a:xfrm>
        </p:grpSpPr>
        <p:pic>
          <p:nvPicPr>
            <p:cNvPr id="12" name="Imagen 11" descr="Recorte de pantalla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325" y="1887859"/>
              <a:ext cx="4105759" cy="3431977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644048" y="2420888"/>
              <a:ext cx="504056" cy="2651760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320" y="655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76520" y="6432447"/>
            <a:ext cx="1413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Borges, 2004)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75" y="1179105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de callo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10295" r="18858" b="7925"/>
          <a:stretch/>
        </p:blipFill>
        <p:spPr>
          <a:xfrm rot="5400000">
            <a:off x="7585880" y="2331817"/>
            <a:ext cx="3062096" cy="324036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1271463" y="5781628"/>
            <a:ext cx="4896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16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Número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promedio de explantes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crecimiento de callo en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tratamiento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aplicado.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80724" y="578162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17.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Explantes con crecimiento de callo.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127448" y="1412776"/>
            <a:ext cx="5040561" cy="4406186"/>
            <a:chOff x="1981200" y="1734739"/>
            <a:chExt cx="4114800" cy="4087770"/>
          </a:xfrm>
        </p:grpSpPr>
        <p:pic>
          <p:nvPicPr>
            <p:cNvPr id="6" name="Imagen 5" descr="Recorte de pantalla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6"/>
            <a:stretch/>
          </p:blipFill>
          <p:spPr bwMode="auto">
            <a:xfrm>
              <a:off x="1981200" y="2366107"/>
              <a:ext cx="4114800" cy="34564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4754881" y="2852936"/>
              <a:ext cx="837063" cy="2664296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H="1" flipV="1">
              <a:off x="5173412" y="2487176"/>
              <a:ext cx="5062" cy="36576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4473289" y="1734739"/>
              <a:ext cx="1400246" cy="758157"/>
            </a:xfrm>
            <a:prstGeom prst="ellips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2 CuadroTexto">
              <a:extLst>
                <a:ext uri="{FF2B5EF4-FFF2-40B4-BE49-F238E27FC236}">
                  <a16:creationId xmlns:a16="http://schemas.microsoft.com/office/drawing/2014/main" id="{0C64FA3A-834E-406D-A6D7-E3A169A17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89" y="1801543"/>
              <a:ext cx="1404156" cy="66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C" altLang="en-US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Medio de cultivo WPM</a:t>
              </a:r>
            </a:p>
            <a:p>
              <a:pPr algn="ctr" eaLnBrk="1" hangingPunct="1"/>
              <a:r>
                <a:rPr lang="es-EC" altLang="en-US" sz="13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 mg/L 2,4-D</a:t>
              </a:r>
              <a:endParaRPr lang="es-EC" alt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320" y="655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401486" y="6453336"/>
            <a:ext cx="2815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(Hernández &amp; González, 2010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2" y="212462"/>
            <a:ext cx="6345315" cy="760705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14830149"/>
              </p:ext>
            </p:extLst>
          </p:nvPr>
        </p:nvGraphicFramePr>
        <p:xfrm>
          <a:off x="838200" y="1180378"/>
          <a:ext cx="7490048" cy="548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76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Recorte de pantalla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18948"/>
          <a:stretch/>
        </p:blipFill>
        <p:spPr>
          <a:xfrm>
            <a:off x="685493" y="2316885"/>
            <a:ext cx="5986571" cy="3541392"/>
          </a:xfrm>
        </p:spPr>
      </p:pic>
      <p:cxnSp>
        <p:nvCxnSpPr>
          <p:cNvPr id="12" name="Conector recto 11"/>
          <p:cNvCxnSpPr/>
          <p:nvPr/>
        </p:nvCxnSpPr>
        <p:spPr>
          <a:xfrm>
            <a:off x="8400256" y="5157192"/>
            <a:ext cx="0" cy="79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8400256" y="5949280"/>
            <a:ext cx="454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441323" y="1095127"/>
            <a:ext cx="9903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 teórica acerca del aislamiento y purificación de protoplastos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7059867"/>
              </p:ext>
            </p:extLst>
          </p:nvPr>
        </p:nvGraphicFramePr>
        <p:xfrm>
          <a:off x="6784623" y="1876593"/>
          <a:ext cx="5375920" cy="332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1911435" y="1763696"/>
            <a:ext cx="35346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C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publicaciones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flipH="1">
            <a:off x="8328248" y="5301208"/>
            <a:ext cx="918103" cy="31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Influye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04312" y="5661248"/>
            <a:ext cx="1296144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Cantidad de</a:t>
            </a:r>
          </a:p>
          <a:p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protoplastos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1643" y="6475669"/>
            <a:ext cx="3645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(Dandan, Wentian, Jiang, &amp; Zhixin, 2011</a:t>
            </a:r>
            <a:r>
              <a:rPr lang="nl-NL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5320" y="655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590661"/>
              </p:ext>
            </p:extLst>
          </p:nvPr>
        </p:nvGraphicFramePr>
        <p:xfrm>
          <a:off x="1486559" y="2190253"/>
          <a:ext cx="4126757" cy="404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2387599" y="1677806"/>
            <a:ext cx="23246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Cóctel enzimático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44986" y="2991213"/>
            <a:ext cx="13198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Hemicelulasa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Celulasa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3%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044986" y="4005397"/>
            <a:ext cx="13353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Disminución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viabilidad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519643" y="1677805"/>
            <a:ext cx="2609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 de digestión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149703"/>
              </p:ext>
            </p:extLst>
          </p:nvPr>
        </p:nvGraphicFramePr>
        <p:xfrm>
          <a:off x="6933206" y="2190252"/>
          <a:ext cx="3751696" cy="404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470053" y="1095127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Aislamiento de protoplastos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15320" y="45752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5613316" y="3529620"/>
            <a:ext cx="7733" cy="49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7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320" y="45752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0053" y="1095127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Purificación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protoplastos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37930951"/>
              </p:ext>
            </p:extLst>
          </p:nvPr>
        </p:nvGraphicFramePr>
        <p:xfrm>
          <a:off x="15320" y="1052736"/>
          <a:ext cx="12176680" cy="514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1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51384" y="1124744"/>
            <a:ext cx="308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Cultivo de protoplastos</a:t>
            </a:r>
            <a:endParaRPr lang="es-EC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49007" y="1704719"/>
            <a:ext cx="6487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Tabla 4. </a:t>
            </a:r>
            <a:r>
              <a:rPr lang="es-E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 </a:t>
            </a:r>
            <a:r>
              <a:rPr lang="es-E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cultivo probados para la regeneración de plantas de </a:t>
            </a:r>
            <a:r>
              <a:rPr lang="es-ES" sz="20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Arabidopsis thaliana </a:t>
            </a:r>
            <a:r>
              <a:rPr lang="es-E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través de protoplastos.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49006" y="6309320"/>
            <a:ext cx="3927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Tomado de Damm &amp; Willmitzer, 2008.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5320" y="655"/>
            <a:ext cx="8600960" cy="107899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busqueda-sin-resultados-unificada-jumbo-ar-Sistema-buscavazia-2019-01-16-19_50_18  - Braind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2" t="38039" r="41728" b="25770"/>
          <a:stretch/>
        </p:blipFill>
        <p:spPr bwMode="auto">
          <a:xfrm>
            <a:off x="700011" y="2064494"/>
            <a:ext cx="854873" cy="85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710224"/>
            <a:ext cx="1152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Mortiño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51166"/>
              </p:ext>
            </p:extLst>
          </p:nvPr>
        </p:nvGraphicFramePr>
        <p:xfrm>
          <a:off x="2849006" y="2522442"/>
          <a:ext cx="6487356" cy="3786878"/>
        </p:xfrm>
        <a:graphic>
          <a:graphicData uri="http://schemas.openxmlformats.org/drawingml/2006/table">
            <a:tbl>
              <a:tblPr firstRow="1" firstCol="1" bandRow="1"/>
              <a:tblGrid>
                <a:gridCol w="1621839">
                  <a:extLst>
                    <a:ext uri="{9D8B030D-6E8A-4147-A177-3AD203B41FA5}">
                      <a16:colId xmlns:a16="http://schemas.microsoft.com/office/drawing/2014/main" val="1926742663"/>
                    </a:ext>
                  </a:extLst>
                </a:gridCol>
                <a:gridCol w="1621839">
                  <a:extLst>
                    <a:ext uri="{9D8B030D-6E8A-4147-A177-3AD203B41FA5}">
                      <a16:colId xmlns:a16="http://schemas.microsoft.com/office/drawing/2014/main" val="771850804"/>
                    </a:ext>
                  </a:extLst>
                </a:gridCol>
                <a:gridCol w="1621839">
                  <a:extLst>
                    <a:ext uri="{9D8B030D-6E8A-4147-A177-3AD203B41FA5}">
                      <a16:colId xmlns:a16="http://schemas.microsoft.com/office/drawing/2014/main" val="43369723"/>
                    </a:ext>
                  </a:extLst>
                </a:gridCol>
                <a:gridCol w="1621839">
                  <a:extLst>
                    <a:ext uri="{9D8B030D-6E8A-4147-A177-3AD203B41FA5}">
                      <a16:colId xmlns:a16="http://schemas.microsoft.com/office/drawing/2014/main" val="1621563377"/>
                    </a:ext>
                  </a:extLst>
                </a:gridCol>
              </a:tblGrid>
              <a:tr h="97109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 de cultivo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 basal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Modificación añadida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95384"/>
                  </a:ext>
                </a:extLst>
              </a:tr>
              <a:tr h="48555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 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Glucosa 0.4 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B5 (Gamborg et al. 1968)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Hormonas (mg/L)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6901"/>
                  </a:ext>
                </a:extLst>
              </a:tr>
              <a:tr h="507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mg/L 2,4-D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 mg/L BAP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389675"/>
                  </a:ext>
                </a:extLst>
              </a:tr>
              <a:tr h="61557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 B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mg/L 2,4-D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 mg/L BAP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114488"/>
                  </a:ext>
                </a:extLst>
              </a:tr>
              <a:tr h="120676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 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MII (Li and Kohlenbach, 1982)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 mg/L 2,4-D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mg/L KIN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7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6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719"/>
            <a:ext cx="8544272" cy="1078992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7F18E2C-A064-40AA-9FDB-45D6C41CE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247040"/>
              </p:ext>
            </p:extLst>
          </p:nvPr>
        </p:nvGraphicFramePr>
        <p:xfrm>
          <a:off x="983432" y="1556792"/>
          <a:ext cx="10227568" cy="500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2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7F18E2C-A064-40AA-9FDB-45D6C41CE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47838"/>
              </p:ext>
            </p:extLst>
          </p:nvPr>
        </p:nvGraphicFramePr>
        <p:xfrm>
          <a:off x="983432" y="1556792"/>
          <a:ext cx="10232136" cy="505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30719"/>
            <a:ext cx="8544272" cy="1078992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2985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307"/>
            <a:ext cx="8616280" cy="1078992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VII: Recomendaciones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7F18E2C-A064-40AA-9FDB-45D6C41CE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368660"/>
              </p:ext>
            </p:extLst>
          </p:nvPr>
        </p:nvGraphicFramePr>
        <p:xfrm>
          <a:off x="983432" y="1916832"/>
          <a:ext cx="102321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1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8307"/>
            <a:ext cx="8616280" cy="107899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3" b="44750"/>
          <a:stretch/>
        </p:blipFill>
        <p:spPr>
          <a:xfrm>
            <a:off x="335360" y="1728192"/>
            <a:ext cx="7272808" cy="43651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697808"/>
            <a:ext cx="2079672" cy="1008112"/>
          </a:xfrm>
          <a:prstGeom prst="rect">
            <a:avLst/>
          </a:prstGeom>
        </p:spPr>
      </p:pic>
      <p:pic>
        <p:nvPicPr>
          <p:cNvPr id="10" name="Picture 4" descr="Repositorio de la Universidad de Fuerzas Armadas ESPE: Carrera de  Ingeniería en Biotecnolog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45" y="1697808"/>
            <a:ext cx="1369910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 flipH="1">
            <a:off x="7925645" y="3207044"/>
            <a:ext cx="41362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Mónica Jadán, Ph.D.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 del Proyecto de Investigación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Claudia Segovia, Ph.D.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Co-directora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Proyecto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Tesistas y pasantes 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Laboratorio de cultivo de tejidos vegetales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 y amigos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680" y="1856481"/>
            <a:ext cx="8472265" cy="2637293"/>
          </a:xfrm>
        </p:spPr>
        <p:txBody>
          <a:bodyPr>
            <a:noAutofit/>
          </a:bodyPr>
          <a:lstStyle/>
          <a:p>
            <a:r>
              <a:rPr lang="es-ES" sz="6600" b="1" i="1" dirty="0">
                <a:latin typeface="Book Antiqua" panose="02040602050305030304" pitchFamily="18" charset="0"/>
              </a:rPr>
              <a:t>Gracias por </a:t>
            </a:r>
            <a:r>
              <a:rPr lang="es-ES" sz="6600" b="1" i="1" dirty="0" smtClean="0">
                <a:latin typeface="Book Antiqua" panose="02040602050305030304" pitchFamily="18" charset="0"/>
              </a:rPr>
              <a:t>su</a:t>
            </a:r>
            <a:br>
              <a:rPr lang="es-ES" sz="6600" b="1" i="1" dirty="0" smtClean="0">
                <a:latin typeface="Book Antiqua" panose="02040602050305030304" pitchFamily="18" charset="0"/>
              </a:rPr>
            </a:br>
            <a:r>
              <a:rPr lang="es-ES" sz="6600" b="1" i="1" dirty="0" smtClean="0">
                <a:latin typeface="Book Antiqua" panose="02040602050305030304" pitchFamily="18" charset="0"/>
              </a:rPr>
              <a:t> </a:t>
            </a:r>
            <a:r>
              <a:rPr lang="es-ES" sz="6600" b="1" i="1" dirty="0">
                <a:latin typeface="Book Antiqua" panose="02040602050305030304" pitchFamily="18" charset="0"/>
              </a:rPr>
              <a:t/>
            </a:r>
            <a:br>
              <a:rPr lang="es-ES" sz="6600" b="1" i="1" dirty="0">
                <a:latin typeface="Book Antiqua" panose="02040602050305030304" pitchFamily="18" charset="0"/>
              </a:rPr>
            </a:br>
            <a:r>
              <a:rPr lang="es-ES" sz="6600" b="1" i="1" dirty="0">
                <a:latin typeface="Book Antiqua" panose="02040602050305030304" pitchFamily="18" charset="0"/>
              </a:rPr>
              <a:t>atención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C4A0-CD21-4F80-8C05-C28B83B88BE9}" type="datetime1">
              <a:rPr lang="es-ES" smtClean="0"/>
              <a:pPr/>
              <a:t>10/04/2021</a:t>
            </a:fld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6D5-DFFC-4C17-938D-6D1FF819A2A2}" type="slidenum">
              <a:rPr lang="es-ES" smtClean="0"/>
              <a:pPr/>
              <a:t>28</a:t>
            </a:fld>
            <a:endParaRPr lang="es-ES" dirty="0"/>
          </a:p>
        </p:txBody>
      </p:sp>
      <p:pic>
        <p:nvPicPr>
          <p:cNvPr id="2050" name="Picture 2" descr="Protoplasto es lo que está en biotecnolog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7" r="24945" b="-687"/>
          <a:stretch/>
        </p:blipFill>
        <p:spPr bwMode="auto">
          <a:xfrm>
            <a:off x="8472264" y="620688"/>
            <a:ext cx="3102024" cy="51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19"/>
            <a:ext cx="8616280" cy="1078227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51" b="11612"/>
          <a:stretch/>
        </p:blipFill>
        <p:spPr>
          <a:xfrm>
            <a:off x="6200638" y="2203123"/>
            <a:ext cx="4525332" cy="366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095127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Origen y distribución</a:t>
            </a:r>
            <a:endParaRPr lang="es-EC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288" y="1556792"/>
            <a:ext cx="3822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Familia: Ericaceae</a:t>
            </a:r>
          </a:p>
          <a:p>
            <a:pPr eaLnBrk="1" hangingPunct="1"/>
            <a:r>
              <a:rPr lang="es-EC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Especie: </a:t>
            </a:r>
            <a:r>
              <a:rPr lang="es-EC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 </a:t>
            </a:r>
            <a:r>
              <a:rPr lang="es-EC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Kunth</a:t>
            </a:r>
          </a:p>
        </p:txBody>
      </p:sp>
      <p:sp>
        <p:nvSpPr>
          <p:cNvPr id="7" name="CuadroTexto 6"/>
          <p:cNvSpPr txBox="1"/>
          <p:nvPr/>
        </p:nvSpPr>
        <p:spPr>
          <a:xfrm flipH="1">
            <a:off x="1537516" y="5871158"/>
            <a:ext cx="3566160" cy="660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1.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 de la familia Ericaceae en América Latina.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 flipH="1">
            <a:off x="6179180" y="5871158"/>
            <a:ext cx="452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2.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Cerro Pasochoa, Pichincha, Ecuador.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537516" y="2235904"/>
            <a:ext cx="3566160" cy="3635254"/>
            <a:chOff x="1537516" y="2235904"/>
            <a:chExt cx="3566160" cy="3635254"/>
          </a:xfrm>
        </p:grpSpPr>
        <p:pic>
          <p:nvPicPr>
            <p:cNvPr id="14" name="Imagen 13" descr="Recorte de pantal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516" y="2235904"/>
              <a:ext cx="3566160" cy="36352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Elipse 14"/>
            <p:cNvSpPr/>
            <p:nvPr/>
          </p:nvSpPr>
          <p:spPr>
            <a:xfrm>
              <a:off x="1999621" y="2570350"/>
              <a:ext cx="866328" cy="145158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8015536" y="6414137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(Pedraza, Valencia, Rommel, &amp; Santiana, 2019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2" t="14423" r="22064" b="33132"/>
          <a:stretch/>
        </p:blipFill>
        <p:spPr>
          <a:xfrm>
            <a:off x="7680176" y="2124999"/>
            <a:ext cx="2820676" cy="3596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86" y="2124999"/>
            <a:ext cx="3195618" cy="359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407368" y="1095127"/>
            <a:ext cx="797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ortiño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(Vaccinium floribundum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Kunth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58280" y="5363924"/>
            <a:ext cx="351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655196" y="5348330"/>
            <a:ext cx="351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 flipH="1">
            <a:off x="1547686" y="5720720"/>
            <a:ext cx="519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3.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 (A), flor (B) y fruto (C) de mortiño.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499134" y="6474822"/>
            <a:ext cx="2714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(Gallardo de la Puente, 2015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0" y="-919"/>
            <a:ext cx="8616280" cy="1078227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29" y="2125000"/>
            <a:ext cx="2866836" cy="3595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4772828" y="5348330"/>
            <a:ext cx="351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095127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nutricionales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983" y="1099189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888086" y="1916832"/>
            <a:ext cx="4356009" cy="3881600"/>
            <a:chOff x="6888086" y="1916832"/>
            <a:chExt cx="4356009" cy="3881600"/>
          </a:xfrm>
        </p:grpSpPr>
        <p:pic>
          <p:nvPicPr>
            <p:cNvPr id="3074" name="Picture 2" descr="La centenaria tradición de la colada morada y las «guaguas de pan» | La  República E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80" b="19503"/>
            <a:stretch/>
          </p:blipFill>
          <p:spPr bwMode="auto">
            <a:xfrm>
              <a:off x="8135135" y="1916832"/>
              <a:ext cx="3108960" cy="19982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n 5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135" y="3933056"/>
              <a:ext cx="3108953" cy="18653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76" name="Picture 4" descr="Vino de mortiño ultimo inca 750ml | Salinerit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8" t="4041" r="29121" b="3705"/>
            <a:stretch/>
          </p:blipFill>
          <p:spPr bwMode="auto">
            <a:xfrm>
              <a:off x="6888089" y="1916833"/>
              <a:ext cx="1234440" cy="20162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miro.medium.com/max/3456/1*xfHJFrVYBmUlD9Mm5-KLFA.jpe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0" b="543"/>
            <a:stretch/>
          </p:blipFill>
          <p:spPr bwMode="auto">
            <a:xfrm>
              <a:off x="6888086" y="3925696"/>
              <a:ext cx="1234440" cy="18653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uadroTexto 12"/>
          <p:cNvSpPr txBox="1"/>
          <p:nvPr/>
        </p:nvSpPr>
        <p:spPr>
          <a:xfrm flipH="1">
            <a:off x="6888088" y="583397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4.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 gastronómicos elaborados con mortiño.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t="10980" b="10820"/>
          <a:stretch/>
        </p:blipFill>
        <p:spPr>
          <a:xfrm>
            <a:off x="407368" y="2492896"/>
            <a:ext cx="6087480" cy="309634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2836" y="2636912"/>
            <a:ext cx="4896544" cy="282101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Antioxidantes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Proteínas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Minerales: potasio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calcio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complejo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Vitamina C 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Libres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grasa,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colesterol y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sodio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fibra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694066" y="6453336"/>
            <a:ext cx="2522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(Pérez &amp; Valdivieso, 2007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-919"/>
            <a:ext cx="8616280" cy="1078227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095127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cultivo in vitro</a:t>
            </a:r>
          </a:p>
        </p:txBody>
      </p:sp>
      <p:sp>
        <p:nvSpPr>
          <p:cNvPr id="10" name="CuadroTexto 9"/>
          <p:cNvSpPr txBox="1"/>
          <p:nvPr/>
        </p:nvSpPr>
        <p:spPr>
          <a:xfrm flipH="1">
            <a:off x="2551471" y="599138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5.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Obtención de protoplastos a partir de callo.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011957" y="6402814"/>
            <a:ext cx="3204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(Espinosa, Puente, &amp;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-919"/>
            <a:ext cx="8616280" cy="1078227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551471" y="1679582"/>
            <a:ext cx="7216937" cy="4269698"/>
            <a:chOff x="2428540" y="1797903"/>
            <a:chExt cx="6902872" cy="4074972"/>
          </a:xfrm>
        </p:grpSpPr>
        <p:pic>
          <p:nvPicPr>
            <p:cNvPr id="1026" name="Picture 2" descr="CULTIVO IN VITRO Es el cultivo en medio nutritivo, bajo condiciones  estériles, de plantas, semillas, embriones, órganos, explantos, tejidos,  células y. - ppt descarga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8" r="385" b="10414"/>
            <a:stretch/>
          </p:blipFill>
          <p:spPr bwMode="auto">
            <a:xfrm>
              <a:off x="2428540" y="1797903"/>
              <a:ext cx="6902872" cy="40749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2428540" y="4692000"/>
              <a:ext cx="649288" cy="2880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398782" y="4186489"/>
              <a:ext cx="1005840" cy="4572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241736" y="5348064"/>
              <a:ext cx="926272" cy="38519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663952" y="4326240"/>
              <a:ext cx="504056" cy="18288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715712" y="4110216"/>
              <a:ext cx="548640" cy="18288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25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097594"/>
            <a:ext cx="1559496" cy="466344"/>
          </a:xfrm>
        </p:spPr>
        <p:txBody>
          <a:bodyPr>
            <a:normAutofit/>
          </a:bodyPr>
          <a:lstStyle/>
          <a:p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60327"/>
            <a:ext cx="10515600" cy="33009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Establecer un protocolo para el aislamiento y purificación de protoplastos de mortiño (</a:t>
            </a:r>
            <a:r>
              <a:rPr lang="es-E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Kunth) a partir de callos provenientes de hojas </a:t>
            </a:r>
            <a:r>
              <a:rPr lang="es-E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vitro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base en la recopilación y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material bibliográfico. </a:t>
            </a:r>
            <a:endParaRPr lang="es-C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-919"/>
            <a:ext cx="8616280" cy="1078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Introducción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695400" y="1916832"/>
            <a:ext cx="10591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algn="just"/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Inducir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formación de callos </a:t>
            </a:r>
            <a:r>
              <a:rPr lang="es-EC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mortiño (</a:t>
            </a:r>
            <a:r>
              <a:rPr lang="es-EC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Kunht) a partir de segmentos de hoja </a:t>
            </a:r>
            <a:r>
              <a:rPr lang="es-EC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</a:t>
            </a:r>
            <a:r>
              <a:rPr lang="es-EC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vitro.</a:t>
            </a: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Estandarizar un protocolo para el aislamiento de protoplastos a partir de callos </a:t>
            </a:r>
            <a:r>
              <a:rPr lang="es-EC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mortiño (</a:t>
            </a:r>
            <a:r>
              <a:rPr lang="es-EC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Kunth),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en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revisión de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bibliográfico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Estandarizar un protocolo para la purificación de protoplastos obtenidos a partir de callos </a:t>
            </a:r>
            <a:r>
              <a:rPr lang="es-EC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mortiño (</a:t>
            </a:r>
            <a:r>
              <a:rPr lang="es-EC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Vaccinium floribundum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Kunth),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base en la revisión de material bibliográfico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919"/>
            <a:ext cx="8616280" cy="1078227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C096CEED-24D4-42AD-B8C6-297E4E7B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40960" cy="1078992"/>
          </a:xfrm>
        </p:spPr>
        <p:txBody>
          <a:bodyPr>
            <a:no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Materiales y 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I: Campo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862E2C-5F00-44FE-BDC7-34259217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9" y="2217264"/>
            <a:ext cx="5740853" cy="3207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2 CuadroTexto">
            <a:extLst>
              <a:ext uri="{FF2B5EF4-FFF2-40B4-BE49-F238E27FC236}">
                <a16:creationId xmlns:a16="http://schemas.microsoft.com/office/drawing/2014/main" id="{0C64FA3A-834E-406D-A6D7-E3A169A1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17" y="1167135"/>
            <a:ext cx="3925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Recolección de muestras</a:t>
            </a:r>
            <a:endParaRPr lang="es-EC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 flipH="1">
            <a:off x="442317" y="5462455"/>
            <a:ext cx="979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6.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Recolección de muestras de plantas de mortiño en el cerro Pasochoa.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336360" y="2199104"/>
            <a:ext cx="2394388" cy="323697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Consideraciones:</a:t>
            </a: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Ramas de 15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Hojas jóvenes, visiblemente sanas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Guardadas entre papel periódico mojado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Transportadas en un 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SO. DE AGRICULTORES Y PRODUCTORES DE QUINTICUSIG DEL CANTÓN SIGCHOS  RECIBEN APOYO DEL GOBIERNO PROVINCIAL DE COTOPAX | Al Día Onl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7" b="-265"/>
          <a:stretch/>
        </p:blipFill>
        <p:spPr bwMode="auto">
          <a:xfrm>
            <a:off x="6275180" y="2217265"/>
            <a:ext cx="3039826" cy="3206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12236</TotalTime>
  <Words>1664</Words>
  <Application>Microsoft Office PowerPoint</Application>
  <PresentationFormat>Panorámica</PresentationFormat>
  <Paragraphs>304</Paragraphs>
  <Slides>28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Symbol</vt:lpstr>
      <vt:lpstr>Tahoma</vt:lpstr>
      <vt:lpstr>Times New Roman</vt:lpstr>
      <vt:lpstr>Tema de Office</vt:lpstr>
      <vt:lpstr>Establecimiento de un protocolo para el aislamiento y purificación de protoplastos de  mortiño (Vaccinium floribundum Kunth) a partir de callos provenientes de hojas ex vitro, con base en la recopilación y revisión de material bibliográfico. </vt:lpstr>
      <vt:lpstr>Contenido</vt:lpstr>
      <vt:lpstr>Capítulo I: Introducción</vt:lpstr>
      <vt:lpstr>Capítulo I: Introducción</vt:lpstr>
      <vt:lpstr>Capítulo I: Introducción</vt:lpstr>
      <vt:lpstr>Capítulo I: Introducción</vt:lpstr>
      <vt:lpstr>Objetivos</vt:lpstr>
      <vt:lpstr>Capítulo I: Introducción</vt:lpstr>
      <vt:lpstr>Capítulo II: Materiales y métodos Fase I: Campo</vt:lpstr>
      <vt:lpstr>Presentación de PowerPoint</vt:lpstr>
      <vt:lpstr>Presentación de PowerPoint</vt:lpstr>
      <vt:lpstr>Presentación de PowerPoint</vt:lpstr>
      <vt:lpstr>Presentación de PowerPoint</vt:lpstr>
      <vt:lpstr>Capítulo II: Materiales y métodos Investigación teórica</vt:lpstr>
      <vt:lpstr>Capítulo II: Materiales y métodos Investigación teórica</vt:lpstr>
      <vt:lpstr>Capítulo III:  Resultados y discusión</vt:lpstr>
      <vt:lpstr>Capítulo III:  Resultados y discusión</vt:lpstr>
      <vt:lpstr>Capítulo III:  Resultados y discusión</vt:lpstr>
      <vt:lpstr>Capítulo III:  Resultados y discusión</vt:lpstr>
      <vt:lpstr>Capítulo III:  Resultados y discusión</vt:lpstr>
      <vt:lpstr>Capítulo III:  Resultados y discusión</vt:lpstr>
      <vt:lpstr>Capítulo III:  Resultados y discusión</vt:lpstr>
      <vt:lpstr>Capítulo III:  Resultados y discusión</vt:lpstr>
      <vt:lpstr>Capítulo IV: Conclusiones</vt:lpstr>
      <vt:lpstr>Capítulo IV: Conclusiones</vt:lpstr>
      <vt:lpstr>Capítulo VII: Recomendaciones</vt:lpstr>
      <vt:lpstr>Agradecimientos</vt:lpstr>
      <vt:lpstr>Gracias por su   atención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Sarango</dc:creator>
  <cp:lastModifiedBy>Kathya vargas cedeño</cp:lastModifiedBy>
  <cp:revision>410</cp:revision>
  <cp:lastPrinted>2020-01-22T17:07:08Z</cp:lastPrinted>
  <dcterms:created xsi:type="dcterms:W3CDTF">2019-06-12T19:55:32Z</dcterms:created>
  <dcterms:modified xsi:type="dcterms:W3CDTF">2021-04-11T01:22:36Z</dcterms:modified>
</cp:coreProperties>
</file>