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60" r:id="rId2"/>
    <p:sldId id="300" r:id="rId3"/>
    <p:sldId id="373" r:id="rId4"/>
    <p:sldId id="412" r:id="rId5"/>
    <p:sldId id="392" r:id="rId6"/>
    <p:sldId id="304" r:id="rId7"/>
    <p:sldId id="418" r:id="rId8"/>
    <p:sldId id="462" r:id="rId9"/>
    <p:sldId id="472" r:id="rId10"/>
    <p:sldId id="464" r:id="rId11"/>
    <p:sldId id="469" r:id="rId12"/>
    <p:sldId id="474" r:id="rId13"/>
    <p:sldId id="447" r:id="rId14"/>
    <p:sldId id="479" r:id="rId15"/>
    <p:sldId id="480" r:id="rId16"/>
    <p:sldId id="481" r:id="rId17"/>
    <p:sldId id="482" r:id="rId18"/>
    <p:sldId id="483" r:id="rId19"/>
    <p:sldId id="484" r:id="rId20"/>
    <p:sldId id="485" r:id="rId21"/>
    <p:sldId id="486" r:id="rId22"/>
    <p:sldId id="487" r:id="rId23"/>
    <p:sldId id="488" r:id="rId24"/>
    <p:sldId id="489" r:id="rId25"/>
    <p:sldId id="490" r:id="rId26"/>
    <p:sldId id="491" r:id="rId27"/>
    <p:sldId id="492" r:id="rId28"/>
    <p:sldId id="493" r:id="rId29"/>
    <p:sldId id="494" r:id="rId30"/>
    <p:sldId id="495" r:id="rId31"/>
    <p:sldId id="496" r:id="rId32"/>
    <p:sldId id="497" r:id="rId33"/>
    <p:sldId id="498" r:id="rId34"/>
    <p:sldId id="499" r:id="rId35"/>
    <p:sldId id="500" r:id="rId36"/>
    <p:sldId id="501" r:id="rId37"/>
    <p:sldId id="502" r:id="rId38"/>
    <p:sldId id="503" r:id="rId39"/>
    <p:sldId id="504" r:id="rId40"/>
    <p:sldId id="505" r:id="rId41"/>
    <p:sldId id="506" r:id="rId42"/>
    <p:sldId id="507" r:id="rId43"/>
    <p:sldId id="508" r:id="rId44"/>
    <p:sldId id="509" r:id="rId45"/>
    <p:sldId id="510" r:id="rId46"/>
    <p:sldId id="458" r:id="rId47"/>
    <p:sldId id="511" r:id="rId48"/>
    <p:sldId id="460" r:id="rId4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0066"/>
    <a:srgbClr val="FF9900"/>
    <a:srgbClr val="FF9966"/>
    <a:srgbClr val="66FF66"/>
    <a:srgbClr val="FFCC00"/>
    <a:srgbClr val="33CCFF"/>
    <a:srgbClr val="336600"/>
    <a:srgbClr val="BBE3B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4E427A-3D55-4303-BF80-6455036E1DE7}">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434" autoAdjust="0"/>
  </p:normalViewPr>
  <p:slideViewPr>
    <p:cSldViewPr>
      <p:cViewPr varScale="1">
        <p:scale>
          <a:sx n="81" d="100"/>
          <a:sy n="81" d="100"/>
        </p:scale>
        <p:origin x="1531"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a:ln>
          <a:solidFill>
            <a:srgbClr val="00B050"/>
          </a:solidFill>
        </a:ln>
      </dgm:spPr>
      <dgm:t>
        <a:bodyPr/>
        <a:lstStyle/>
        <a:p>
          <a:r>
            <a:rPr lang="es-EC" sz="1700" dirty="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1DF938E1-278A-4FD6-A1CA-DE06BCD4899A}">
      <dgm:prSet phldrT="[Texto]" custT="1"/>
      <dgm:spPr>
        <a:ln>
          <a:solidFill>
            <a:srgbClr val="00B050"/>
          </a:solidFill>
        </a:ln>
      </dgm:spPr>
      <dgm:t>
        <a:bodyPr/>
        <a:lstStyle/>
        <a:p>
          <a:r>
            <a:rPr lang="es-EC" sz="1700" dirty="0">
              <a:latin typeface="Georgia" panose="02040502050405020303" pitchFamily="18" charset="0"/>
            </a:rPr>
            <a:t>2.- OBJETIVOS</a:t>
          </a:r>
        </a:p>
      </dgm:t>
    </dgm:pt>
    <dgm:pt modelId="{F4555CFF-EE8E-4C79-99F7-BBF0153CFD4E}" type="parTrans" cxnId="{A61C54B1-727C-4B91-A03B-66F4069026DC}">
      <dgm:prSet/>
      <dgm:spPr/>
      <dgm:t>
        <a:bodyPr/>
        <a:lstStyle/>
        <a:p>
          <a:endParaRPr lang="es-EC" sz="1700">
            <a:latin typeface="Georgia" panose="02040502050405020303" pitchFamily="18" charset="0"/>
          </a:endParaRPr>
        </a:p>
      </dgm:t>
    </dgm:pt>
    <dgm:pt modelId="{33605C18-F691-4B41-A8FB-8494560D39C3}" type="sibTrans" cxnId="{A61C54B1-727C-4B91-A03B-66F4069026DC}">
      <dgm:prSet/>
      <dgm:spPr/>
      <dgm:t>
        <a:bodyPr/>
        <a:lstStyle/>
        <a:p>
          <a:endParaRPr lang="es-EC" sz="1700">
            <a:latin typeface="Georgia" panose="02040502050405020303" pitchFamily="18" charset="0"/>
          </a:endParaRPr>
        </a:p>
      </dgm:t>
    </dgm:pt>
    <dgm:pt modelId="{1971F5CF-9B81-4658-B315-D3D9C9642D3B}">
      <dgm:prSet phldrT="[Texto]" custT="1"/>
      <dgm:spPr>
        <a:ln>
          <a:solidFill>
            <a:srgbClr val="00B050"/>
          </a:solidFill>
        </a:ln>
      </dgm:spPr>
      <dgm:t>
        <a:bodyPr/>
        <a:lstStyle/>
        <a:p>
          <a:r>
            <a:rPr lang="es-EC" sz="1700" dirty="0">
              <a:latin typeface="Georgia" panose="02040502050405020303" pitchFamily="18" charset="0"/>
            </a:rPr>
            <a:t>3.- DESARROLLO E IMPLEMENTACIÓN</a:t>
          </a:r>
        </a:p>
      </dgm:t>
    </dgm:pt>
    <dgm:pt modelId="{CA8C8FEC-A89C-449A-B58B-485E965BAFC4}" type="parTrans" cxnId="{87ADD404-27FB-4221-AE17-5BE882E45526}">
      <dgm:prSet/>
      <dgm:spPr/>
      <dgm:t>
        <a:bodyPr/>
        <a:lstStyle/>
        <a:p>
          <a:endParaRPr lang="es-EC" sz="1700">
            <a:latin typeface="Georgia" panose="02040502050405020303" pitchFamily="18" charset="0"/>
          </a:endParaRPr>
        </a:p>
      </dgm:t>
    </dgm:pt>
    <dgm:pt modelId="{5977EB26-A2B4-413D-A60F-AE7970BD7830}" type="sibTrans" cxnId="{87ADD404-27FB-4221-AE17-5BE882E45526}">
      <dgm:prSet/>
      <dgm:spPr/>
      <dgm:t>
        <a:bodyPr/>
        <a:lstStyle/>
        <a:p>
          <a:endParaRPr lang="es-EC" sz="1700">
            <a:latin typeface="Georgia" panose="02040502050405020303" pitchFamily="18" charset="0"/>
          </a:endParaRPr>
        </a:p>
      </dgm:t>
    </dgm:pt>
    <dgm:pt modelId="{BE66DF20-BF52-443D-A790-6773382F5A11}">
      <dgm:prSet phldrT="[Texto]" custT="1"/>
      <dgm:spPr>
        <a:ln>
          <a:solidFill>
            <a:srgbClr val="00B050"/>
          </a:solidFill>
        </a:ln>
      </dgm:spPr>
      <dgm:t>
        <a:bodyPr/>
        <a:lstStyle/>
        <a:p>
          <a:r>
            <a:rPr lang="es-EC" sz="1700" dirty="0">
              <a:latin typeface="Georgia" panose="02040502050405020303" pitchFamily="18" charset="0"/>
            </a:rPr>
            <a:t>4.- RESULTADOS</a:t>
          </a:r>
        </a:p>
      </dgm:t>
    </dgm:pt>
    <dgm:pt modelId="{F6E97B9A-5E44-4197-BF9F-1099D44E1C08}" type="parTrans" cxnId="{7B8DE10A-634C-40F3-9926-D9D30E5B8030}">
      <dgm:prSet/>
      <dgm:spPr/>
      <dgm:t>
        <a:bodyPr/>
        <a:lstStyle/>
        <a:p>
          <a:endParaRPr lang="es-EC" sz="1700">
            <a:latin typeface="Georgia" panose="02040502050405020303" pitchFamily="18" charset="0"/>
          </a:endParaRPr>
        </a:p>
      </dgm:t>
    </dgm:pt>
    <dgm:pt modelId="{B413F0A3-657E-4361-9E5E-0B5C240964A9}" type="sibTrans" cxnId="{7B8DE10A-634C-40F3-9926-D9D30E5B8030}">
      <dgm:prSet/>
      <dgm:spPr/>
      <dgm:t>
        <a:bodyPr/>
        <a:lstStyle/>
        <a:p>
          <a:endParaRPr lang="es-EC" sz="1700">
            <a:latin typeface="Georgia" panose="02040502050405020303" pitchFamily="18" charset="0"/>
          </a:endParaRPr>
        </a:p>
      </dgm:t>
    </dgm:pt>
    <dgm:pt modelId="{BB4DEB91-3B9D-4F3A-8D54-166D8F265D97}">
      <dgm:prSet phldrT="[Texto]" custT="1"/>
      <dgm:spPr>
        <a:ln>
          <a:solidFill>
            <a:srgbClr val="00B050"/>
          </a:solidFill>
        </a:ln>
      </dgm:spPr>
      <dgm:t>
        <a:bodyPr/>
        <a:lstStyle/>
        <a:p>
          <a:r>
            <a:rPr lang="es-EC" sz="1700" dirty="0">
              <a:latin typeface="Georgia" panose="02040502050405020303" pitchFamily="18" charset="0"/>
            </a:rPr>
            <a:t>5.- CONCLUSIONES Y TRABAJOS FUTUROS</a:t>
          </a:r>
        </a:p>
      </dgm:t>
    </dgm:pt>
    <dgm:pt modelId="{AE0966EC-2E86-4DDA-86BD-8C7805227F3E}" type="parTrans" cxnId="{93D3E2E3-EBED-492B-87C2-5A2F276D16CF}">
      <dgm:prSet/>
      <dgm:spPr/>
      <dgm:t>
        <a:bodyPr/>
        <a:lstStyle/>
        <a:p>
          <a:endParaRPr lang="es-ES"/>
        </a:p>
      </dgm:t>
    </dgm:pt>
    <dgm:pt modelId="{FF860B3C-E838-418C-ADBD-0BF33A3CDB2A}" type="sibTrans" cxnId="{93D3E2E3-EBED-492B-87C2-5A2F276D16CF}">
      <dgm:prSet/>
      <dgm:spPr/>
      <dgm:t>
        <a:bodyPr/>
        <a:lstStyle/>
        <a:p>
          <a:endParaRPr lang="es-ES"/>
        </a:p>
      </dgm:t>
    </dgm:pt>
    <dgm:pt modelId="{529ECAC0-007E-4783-865E-43A883F1E9AB}" type="pres">
      <dgm:prSet presAssocID="{87B6FA0F-7101-4A99-BBA3-0FEC8E239276}" presName="Name0" presStyleCnt="0">
        <dgm:presLayoutVars>
          <dgm:chMax val="7"/>
          <dgm:chPref val="7"/>
          <dgm:dir/>
        </dgm:presLayoutVars>
      </dgm:prSet>
      <dgm:spPr/>
    </dgm:pt>
    <dgm:pt modelId="{A1C334B8-2AB1-4DB3-B7EE-6C66AF4D25FE}" type="pres">
      <dgm:prSet presAssocID="{87B6FA0F-7101-4A99-BBA3-0FEC8E239276}" presName="Name1" presStyleCnt="0"/>
      <dgm:spPr/>
    </dgm:pt>
    <dgm:pt modelId="{F598F8BE-EB67-41EA-B6CC-A281E023158F}" type="pres">
      <dgm:prSet presAssocID="{87B6FA0F-7101-4A99-BBA3-0FEC8E239276}" presName="cycle" presStyleCnt="0"/>
      <dgm:spPr/>
    </dgm:pt>
    <dgm:pt modelId="{C586C594-44A9-4249-B2EF-681504A169B5}" type="pres">
      <dgm:prSet presAssocID="{87B6FA0F-7101-4A99-BBA3-0FEC8E239276}" presName="srcNode" presStyleLbl="node1" presStyleIdx="0" presStyleCnt="5"/>
      <dgm:spPr/>
    </dgm:pt>
    <dgm:pt modelId="{F8F0A8AF-4FD1-4698-A888-DCD17BAE2A6B}" type="pres">
      <dgm:prSet presAssocID="{87B6FA0F-7101-4A99-BBA3-0FEC8E239276}" presName="conn" presStyleLbl="parChTrans1D2" presStyleIdx="0" presStyleCnt="1"/>
      <dgm:spPr/>
    </dgm:pt>
    <dgm:pt modelId="{F0FD2DC8-AAFB-44FD-A73D-1544D499A604}" type="pres">
      <dgm:prSet presAssocID="{87B6FA0F-7101-4A99-BBA3-0FEC8E239276}" presName="extraNode" presStyleLbl="node1" presStyleIdx="0" presStyleCnt="5"/>
      <dgm:spPr/>
    </dgm:pt>
    <dgm:pt modelId="{CA3D052D-D31A-4B4B-8C9F-7C6D97FCB059}" type="pres">
      <dgm:prSet presAssocID="{87B6FA0F-7101-4A99-BBA3-0FEC8E239276}" presName="dstNode" presStyleLbl="node1" presStyleIdx="0" presStyleCnt="5"/>
      <dgm:spPr/>
    </dgm:pt>
    <dgm:pt modelId="{8E705C3F-00C9-4958-9A28-F996E63BE9F4}" type="pres">
      <dgm:prSet presAssocID="{05450837-240E-4FFA-95F2-1A8EF6BE5AF3}" presName="text_1" presStyleLbl="node1" presStyleIdx="0" presStyleCnt="5">
        <dgm:presLayoutVars>
          <dgm:bulletEnabled val="1"/>
        </dgm:presLayoutVars>
      </dgm:prSet>
      <dgm:spPr/>
    </dgm:pt>
    <dgm:pt modelId="{0DA6EFC1-C999-489F-80D6-E89B3548A6CE}" type="pres">
      <dgm:prSet presAssocID="{05450837-240E-4FFA-95F2-1A8EF6BE5AF3}" presName="accent_1" presStyleCnt="0"/>
      <dgm:spPr/>
    </dgm:pt>
    <dgm:pt modelId="{09009058-4714-4E62-8E3E-72D87B8E9DA6}" type="pres">
      <dgm:prSet presAssocID="{05450837-240E-4FFA-95F2-1A8EF6BE5AF3}" presName="accentRepeatNode" presStyleLbl="solidFgAcc1" presStyleIdx="0" presStyleCnt="5"/>
      <dgm:spPr>
        <a:ln>
          <a:solidFill>
            <a:srgbClr val="00B050"/>
          </a:solidFill>
        </a:ln>
      </dgm:spPr>
    </dgm:pt>
    <dgm:pt modelId="{49D932CB-DEB5-495F-B291-7661D8D46A94}" type="pres">
      <dgm:prSet presAssocID="{1DF938E1-278A-4FD6-A1CA-DE06BCD4899A}" presName="text_2" presStyleLbl="node1" presStyleIdx="1" presStyleCnt="5">
        <dgm:presLayoutVars>
          <dgm:bulletEnabled val="1"/>
        </dgm:presLayoutVars>
      </dgm:prSet>
      <dgm:spPr/>
    </dgm:pt>
    <dgm:pt modelId="{5FF3131C-A9F4-4341-887C-AAC6F8E80D36}" type="pres">
      <dgm:prSet presAssocID="{1DF938E1-278A-4FD6-A1CA-DE06BCD4899A}" presName="accent_2" presStyleCnt="0"/>
      <dgm:spPr/>
    </dgm:pt>
    <dgm:pt modelId="{44F3FC4D-A5DB-4D1C-BC00-BF55B727CE30}" type="pres">
      <dgm:prSet presAssocID="{1DF938E1-278A-4FD6-A1CA-DE06BCD4899A}" presName="accentRepeatNode" presStyleLbl="solidFgAcc1" presStyleIdx="1" presStyleCnt="5"/>
      <dgm:spPr>
        <a:ln>
          <a:solidFill>
            <a:srgbClr val="00B050"/>
          </a:solidFill>
        </a:ln>
      </dgm:spPr>
    </dgm:pt>
    <dgm:pt modelId="{13CEBF92-9A1E-46D9-8C72-0E5DF27EF804}" type="pres">
      <dgm:prSet presAssocID="{1971F5CF-9B81-4658-B315-D3D9C9642D3B}" presName="text_3" presStyleLbl="node1" presStyleIdx="2" presStyleCnt="5">
        <dgm:presLayoutVars>
          <dgm:bulletEnabled val="1"/>
        </dgm:presLayoutVars>
      </dgm:prSet>
      <dgm:spPr/>
    </dgm:pt>
    <dgm:pt modelId="{2DC20F88-AE35-48F4-AB52-CD347F57214F}" type="pres">
      <dgm:prSet presAssocID="{1971F5CF-9B81-4658-B315-D3D9C9642D3B}" presName="accent_3" presStyleCnt="0"/>
      <dgm:spPr/>
    </dgm:pt>
    <dgm:pt modelId="{6AEDB1B0-F5BC-4BC0-8DD8-5C81998B921E}" type="pres">
      <dgm:prSet presAssocID="{1971F5CF-9B81-4658-B315-D3D9C9642D3B}" presName="accentRepeatNode" presStyleLbl="solidFgAcc1" presStyleIdx="2" presStyleCnt="5"/>
      <dgm:spPr>
        <a:ln>
          <a:solidFill>
            <a:srgbClr val="00B050"/>
          </a:solidFill>
        </a:ln>
      </dgm:spPr>
    </dgm:pt>
    <dgm:pt modelId="{D4F2651C-8563-412B-8EF6-0D4AD3F0BB33}" type="pres">
      <dgm:prSet presAssocID="{BE66DF20-BF52-443D-A790-6773382F5A11}" presName="text_4" presStyleLbl="node1" presStyleIdx="3" presStyleCnt="5">
        <dgm:presLayoutVars>
          <dgm:bulletEnabled val="1"/>
        </dgm:presLayoutVars>
      </dgm:prSet>
      <dgm:spPr/>
    </dgm:pt>
    <dgm:pt modelId="{057A1809-5088-4AE8-BA2E-94ACFBF3BF80}" type="pres">
      <dgm:prSet presAssocID="{BE66DF20-BF52-443D-A790-6773382F5A11}" presName="accent_4" presStyleCnt="0"/>
      <dgm:spPr/>
    </dgm:pt>
    <dgm:pt modelId="{DBC4BEF0-E382-4331-A94E-5D279B34041E}" type="pres">
      <dgm:prSet presAssocID="{BE66DF20-BF52-443D-A790-6773382F5A11}" presName="accentRepeatNode" presStyleLbl="solidFgAcc1" presStyleIdx="3" presStyleCnt="5"/>
      <dgm:spPr>
        <a:ln>
          <a:solidFill>
            <a:srgbClr val="00B050"/>
          </a:solidFill>
        </a:ln>
      </dgm:spPr>
    </dgm:pt>
    <dgm:pt modelId="{D2798F5F-CDDF-4D5D-B2F2-A0F1ECE4D33A}" type="pres">
      <dgm:prSet presAssocID="{BB4DEB91-3B9D-4F3A-8D54-166D8F265D97}" presName="text_5" presStyleLbl="node1" presStyleIdx="4" presStyleCnt="5">
        <dgm:presLayoutVars>
          <dgm:bulletEnabled val="1"/>
        </dgm:presLayoutVars>
      </dgm:prSet>
      <dgm:spPr/>
    </dgm:pt>
    <dgm:pt modelId="{412EA352-0A0A-46F8-943A-D245D5F2BBAE}" type="pres">
      <dgm:prSet presAssocID="{BB4DEB91-3B9D-4F3A-8D54-166D8F265D97}" presName="accent_5" presStyleCnt="0"/>
      <dgm:spPr/>
    </dgm:pt>
    <dgm:pt modelId="{87AE36FE-0729-4B5D-B063-F9DD79FCECC5}" type="pres">
      <dgm:prSet presAssocID="{BB4DEB91-3B9D-4F3A-8D54-166D8F265D97}" presName="accentRepeatNode" presStyleLbl="solidFgAcc1" presStyleIdx="4" presStyleCnt="5" custScaleY="102654"/>
      <dgm:spPr>
        <a:ln>
          <a:solidFill>
            <a:srgbClr val="00B050"/>
          </a:solidFill>
        </a:ln>
      </dgm:spPr>
    </dgm:pt>
  </dgm:ptLst>
  <dgm:cxnLst>
    <dgm:cxn modelId="{87ADD404-27FB-4221-AE17-5BE882E45526}" srcId="{87B6FA0F-7101-4A99-BBA3-0FEC8E239276}" destId="{1971F5CF-9B81-4658-B315-D3D9C9642D3B}" srcOrd="2" destOrd="0" parTransId="{CA8C8FEC-A89C-449A-B58B-485E965BAFC4}" sibTransId="{5977EB26-A2B4-413D-A60F-AE7970BD7830}"/>
    <dgm:cxn modelId="{7B8DE10A-634C-40F3-9926-D9D30E5B8030}" srcId="{87B6FA0F-7101-4A99-BBA3-0FEC8E239276}" destId="{BE66DF20-BF52-443D-A790-6773382F5A11}" srcOrd="3" destOrd="0" parTransId="{F6E97B9A-5E44-4197-BF9F-1099D44E1C08}" sibTransId="{B413F0A3-657E-4361-9E5E-0B5C240964A9}"/>
    <dgm:cxn modelId="{1268DD16-2FA4-4689-9E96-7DA49AC25F5D}" type="presOf" srcId="{87B6FA0F-7101-4A99-BBA3-0FEC8E239276}" destId="{529ECAC0-007E-4783-865E-43A883F1E9AB}" srcOrd="0" destOrd="0" presId="urn:microsoft.com/office/officeart/2008/layout/VerticalCurvedList"/>
    <dgm:cxn modelId="{B0377267-F33D-450E-AF93-3800EFDE72D5}" type="presOf" srcId="{05450837-240E-4FFA-95F2-1A8EF6BE5AF3}" destId="{8E705C3F-00C9-4958-9A28-F996E63BE9F4}" srcOrd="0" destOrd="0" presId="urn:microsoft.com/office/officeart/2008/layout/VerticalCurvedList"/>
    <dgm:cxn modelId="{4A122F54-CD58-485C-B3EE-9079FECE795D}" type="presOf" srcId="{BE66DF20-BF52-443D-A790-6773382F5A11}" destId="{D4F2651C-8563-412B-8EF6-0D4AD3F0BB33}"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E7964658-D30D-4F5F-B0B3-BFD21EDEC2B6}" type="presOf" srcId="{578AEC27-F882-4355-B379-D1A32A3C8D05}" destId="{F8F0A8AF-4FD1-4698-A888-DCD17BAE2A6B}" srcOrd="0" destOrd="0" presId="urn:microsoft.com/office/officeart/2008/layout/VerticalCurvedList"/>
    <dgm:cxn modelId="{065246A9-7770-4D48-B438-8E359977D5D7}" type="presOf" srcId="{1DF938E1-278A-4FD6-A1CA-DE06BCD4899A}" destId="{49D932CB-DEB5-495F-B291-7661D8D46A94}" srcOrd="0" destOrd="0" presId="urn:microsoft.com/office/officeart/2008/layout/VerticalCurvedList"/>
    <dgm:cxn modelId="{A61C54B1-727C-4B91-A03B-66F4069026DC}" srcId="{87B6FA0F-7101-4A99-BBA3-0FEC8E239276}" destId="{1DF938E1-278A-4FD6-A1CA-DE06BCD4899A}" srcOrd="1" destOrd="0" parTransId="{F4555CFF-EE8E-4C79-99F7-BBF0153CFD4E}" sibTransId="{33605C18-F691-4B41-A8FB-8494560D39C3}"/>
    <dgm:cxn modelId="{3636F4C3-2DAD-4730-8897-DB45A5EE5DAB}" type="presOf" srcId="{BB4DEB91-3B9D-4F3A-8D54-166D8F265D97}" destId="{D2798F5F-CDDF-4D5D-B2F2-A0F1ECE4D33A}" srcOrd="0" destOrd="0" presId="urn:microsoft.com/office/officeart/2008/layout/VerticalCurvedList"/>
    <dgm:cxn modelId="{93D3E2E3-EBED-492B-87C2-5A2F276D16CF}" srcId="{87B6FA0F-7101-4A99-BBA3-0FEC8E239276}" destId="{BB4DEB91-3B9D-4F3A-8D54-166D8F265D97}" srcOrd="4" destOrd="0" parTransId="{AE0966EC-2E86-4DDA-86BD-8C7805227F3E}" sibTransId="{FF860B3C-E838-418C-ADBD-0BF33A3CDB2A}"/>
    <dgm:cxn modelId="{318FDFF8-E311-496C-B437-49EAEC2FE2FA}" type="presOf" srcId="{1971F5CF-9B81-4658-B315-D3D9C9642D3B}" destId="{13CEBF92-9A1E-46D9-8C72-0E5DF27EF804}" srcOrd="0" destOrd="0" presId="urn:microsoft.com/office/officeart/2008/layout/VerticalCurvedList"/>
    <dgm:cxn modelId="{1895E49C-1A26-45ED-9F06-7CE18DB5A847}" type="presParOf" srcId="{529ECAC0-007E-4783-865E-43A883F1E9AB}" destId="{A1C334B8-2AB1-4DB3-B7EE-6C66AF4D25FE}" srcOrd="0" destOrd="0" presId="urn:microsoft.com/office/officeart/2008/layout/VerticalCurvedList"/>
    <dgm:cxn modelId="{1B68DC3C-36D4-4CC6-9174-B50A3AF4A22D}" type="presParOf" srcId="{A1C334B8-2AB1-4DB3-B7EE-6C66AF4D25FE}" destId="{F598F8BE-EB67-41EA-B6CC-A281E023158F}" srcOrd="0" destOrd="0" presId="urn:microsoft.com/office/officeart/2008/layout/VerticalCurvedList"/>
    <dgm:cxn modelId="{CC87EBA8-2C42-4888-A619-852945849EA0}" type="presParOf" srcId="{F598F8BE-EB67-41EA-B6CC-A281E023158F}" destId="{C586C594-44A9-4249-B2EF-681504A169B5}" srcOrd="0" destOrd="0" presId="urn:microsoft.com/office/officeart/2008/layout/VerticalCurvedList"/>
    <dgm:cxn modelId="{F03B601E-1747-4D7F-AD0C-AFE2A28EAE16}" type="presParOf" srcId="{F598F8BE-EB67-41EA-B6CC-A281E023158F}" destId="{F8F0A8AF-4FD1-4698-A888-DCD17BAE2A6B}" srcOrd="1" destOrd="0" presId="urn:microsoft.com/office/officeart/2008/layout/VerticalCurvedList"/>
    <dgm:cxn modelId="{F4EEB7F7-412F-45A6-BF53-45F56FC857C1}" type="presParOf" srcId="{F598F8BE-EB67-41EA-B6CC-A281E023158F}" destId="{F0FD2DC8-AAFB-44FD-A73D-1544D499A604}" srcOrd="2" destOrd="0" presId="urn:microsoft.com/office/officeart/2008/layout/VerticalCurvedList"/>
    <dgm:cxn modelId="{55CFAB2D-1CC6-4ADA-94A7-51D99BD23079}" type="presParOf" srcId="{F598F8BE-EB67-41EA-B6CC-A281E023158F}" destId="{CA3D052D-D31A-4B4B-8C9F-7C6D97FCB059}" srcOrd="3" destOrd="0" presId="urn:microsoft.com/office/officeart/2008/layout/VerticalCurvedList"/>
    <dgm:cxn modelId="{F2D4E9DC-EB0B-49DB-BC72-9420B20193E6}" type="presParOf" srcId="{A1C334B8-2AB1-4DB3-B7EE-6C66AF4D25FE}" destId="{8E705C3F-00C9-4958-9A28-F996E63BE9F4}" srcOrd="1" destOrd="0" presId="urn:microsoft.com/office/officeart/2008/layout/VerticalCurvedList"/>
    <dgm:cxn modelId="{CE4CD52F-2959-4AA4-B002-CCB9D85E27F1}" type="presParOf" srcId="{A1C334B8-2AB1-4DB3-B7EE-6C66AF4D25FE}" destId="{0DA6EFC1-C999-489F-80D6-E89B3548A6CE}" srcOrd="2" destOrd="0" presId="urn:microsoft.com/office/officeart/2008/layout/VerticalCurvedList"/>
    <dgm:cxn modelId="{C7A487B8-7AEC-4D00-8E2E-02DF9CBA26F6}" type="presParOf" srcId="{0DA6EFC1-C999-489F-80D6-E89B3548A6CE}" destId="{09009058-4714-4E62-8E3E-72D87B8E9DA6}" srcOrd="0" destOrd="0" presId="urn:microsoft.com/office/officeart/2008/layout/VerticalCurvedList"/>
    <dgm:cxn modelId="{74B3DD86-5712-422E-8E27-2F6AD0218C5E}" type="presParOf" srcId="{A1C334B8-2AB1-4DB3-B7EE-6C66AF4D25FE}" destId="{49D932CB-DEB5-495F-B291-7661D8D46A94}" srcOrd="3" destOrd="0" presId="urn:microsoft.com/office/officeart/2008/layout/VerticalCurvedList"/>
    <dgm:cxn modelId="{BC342DC8-3CB1-4C37-95DC-2E8D53730F21}" type="presParOf" srcId="{A1C334B8-2AB1-4DB3-B7EE-6C66AF4D25FE}" destId="{5FF3131C-A9F4-4341-887C-AAC6F8E80D36}" srcOrd="4" destOrd="0" presId="urn:microsoft.com/office/officeart/2008/layout/VerticalCurvedList"/>
    <dgm:cxn modelId="{29B419BD-5DA5-4FFC-AD99-73A41B29A010}" type="presParOf" srcId="{5FF3131C-A9F4-4341-887C-AAC6F8E80D36}" destId="{44F3FC4D-A5DB-4D1C-BC00-BF55B727CE30}" srcOrd="0" destOrd="0" presId="urn:microsoft.com/office/officeart/2008/layout/VerticalCurvedList"/>
    <dgm:cxn modelId="{9BC2FCC0-7E61-4D1C-98E2-CF918C341B17}" type="presParOf" srcId="{A1C334B8-2AB1-4DB3-B7EE-6C66AF4D25FE}" destId="{13CEBF92-9A1E-46D9-8C72-0E5DF27EF804}" srcOrd="5" destOrd="0" presId="urn:microsoft.com/office/officeart/2008/layout/VerticalCurvedList"/>
    <dgm:cxn modelId="{E2BE8184-66ED-4E06-8D62-CF312628509F}" type="presParOf" srcId="{A1C334B8-2AB1-4DB3-B7EE-6C66AF4D25FE}" destId="{2DC20F88-AE35-48F4-AB52-CD347F57214F}" srcOrd="6" destOrd="0" presId="urn:microsoft.com/office/officeart/2008/layout/VerticalCurvedList"/>
    <dgm:cxn modelId="{182A9369-7766-4A58-9D18-BB7CCB4C0B11}" type="presParOf" srcId="{2DC20F88-AE35-48F4-AB52-CD347F57214F}" destId="{6AEDB1B0-F5BC-4BC0-8DD8-5C81998B921E}" srcOrd="0" destOrd="0" presId="urn:microsoft.com/office/officeart/2008/layout/VerticalCurvedList"/>
    <dgm:cxn modelId="{C1904EB9-A55E-4310-92ED-7AACE7AE4179}" type="presParOf" srcId="{A1C334B8-2AB1-4DB3-B7EE-6C66AF4D25FE}" destId="{D4F2651C-8563-412B-8EF6-0D4AD3F0BB33}" srcOrd="7" destOrd="0" presId="urn:microsoft.com/office/officeart/2008/layout/VerticalCurvedList"/>
    <dgm:cxn modelId="{4ECF7386-157F-4027-9108-24F2B3993DA9}" type="presParOf" srcId="{A1C334B8-2AB1-4DB3-B7EE-6C66AF4D25FE}" destId="{057A1809-5088-4AE8-BA2E-94ACFBF3BF80}" srcOrd="8" destOrd="0" presId="urn:microsoft.com/office/officeart/2008/layout/VerticalCurvedList"/>
    <dgm:cxn modelId="{5F4F97D3-97A3-4993-A3F7-C37939729844}" type="presParOf" srcId="{057A1809-5088-4AE8-BA2E-94ACFBF3BF80}" destId="{DBC4BEF0-E382-4331-A94E-5D279B34041E}" srcOrd="0" destOrd="0" presId="urn:microsoft.com/office/officeart/2008/layout/VerticalCurvedList"/>
    <dgm:cxn modelId="{0938CBBC-C1C3-4578-B395-84D76B3BBB56}" type="presParOf" srcId="{A1C334B8-2AB1-4DB3-B7EE-6C66AF4D25FE}" destId="{D2798F5F-CDDF-4D5D-B2F2-A0F1ECE4D33A}" srcOrd="9" destOrd="0" presId="urn:microsoft.com/office/officeart/2008/layout/VerticalCurvedList"/>
    <dgm:cxn modelId="{0408D6C9-B3E3-4C22-984B-0585714625DE}" type="presParOf" srcId="{A1C334B8-2AB1-4DB3-B7EE-6C66AF4D25FE}" destId="{412EA352-0A0A-46F8-943A-D245D5F2BBAE}" srcOrd="10" destOrd="0" presId="urn:microsoft.com/office/officeart/2008/layout/VerticalCurvedList"/>
    <dgm:cxn modelId="{BC6D5FEA-145E-4CFC-B5BE-3311A5F6BA3C}" type="presParOf" srcId="{412EA352-0A0A-46F8-943A-D245D5F2BBAE}" destId="{87AE36FE-0729-4B5D-B063-F9DD79FCECC5}" srcOrd="0" destOrd="0" presId="urn:microsoft.com/office/officeart/2008/layout/VerticalCurvedList"/>
  </dgm:cxnLst>
  <dgm:bg/>
  <dgm:whole>
    <a:ln>
      <a:solidFill>
        <a:schemeClr val="accent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A8FDA-364E-4CFF-A7D3-2175319BE074}" type="doc">
      <dgm:prSet loTypeId="urn:microsoft.com/office/officeart/2008/layout/CaptionedPictures" loCatId="picture" qsTypeId="urn:microsoft.com/office/officeart/2005/8/quickstyle/simple4" qsCatId="simple" csTypeId="urn:microsoft.com/office/officeart/2005/8/colors/accent2_5" csCatId="accent2" phldr="1"/>
      <dgm:spPr/>
      <dgm:t>
        <a:bodyPr/>
        <a:lstStyle/>
        <a:p>
          <a:endParaRPr lang="es-ES"/>
        </a:p>
      </dgm:t>
    </dgm:pt>
    <dgm:pt modelId="{E05CD747-1C53-412A-BAE7-058BC31B61BC}">
      <dgm:prSet phldrT="[Texto]" custT="1"/>
      <dgm:spPr/>
      <dgm:t>
        <a:bodyPr/>
        <a:lstStyle/>
        <a:p>
          <a:r>
            <a:rPr lang="es-ES" sz="2800" dirty="0"/>
            <a:t>Redes Inalámbricas Wifi</a:t>
          </a:r>
        </a:p>
      </dgm:t>
    </dgm:pt>
    <dgm:pt modelId="{16D318B1-F3C7-408A-B0C2-B7CD1E91A649}" type="sibTrans" cxnId="{B0779AA9-8569-43F3-9FD1-84F3C0CD883A}">
      <dgm:prSet/>
      <dgm:spPr/>
      <dgm:t>
        <a:bodyPr/>
        <a:lstStyle/>
        <a:p>
          <a:endParaRPr lang="es-ES"/>
        </a:p>
      </dgm:t>
    </dgm:pt>
    <dgm:pt modelId="{E39E75A8-9BE1-4EEE-943D-F36DD4CC852D}" type="parTrans" cxnId="{B0779AA9-8569-43F3-9FD1-84F3C0CD883A}">
      <dgm:prSet/>
      <dgm:spPr/>
      <dgm:t>
        <a:bodyPr/>
        <a:lstStyle/>
        <a:p>
          <a:endParaRPr lang="es-ES"/>
        </a:p>
      </dgm:t>
    </dgm:pt>
    <dgm:pt modelId="{FD8DE562-0693-4CB1-8E7C-E7607C12A379}">
      <dgm:prSet phldrT="[Texto]"/>
      <dgm:spPr/>
      <dgm:t>
        <a:bodyPr/>
        <a:lstStyle/>
        <a:p>
          <a:r>
            <a:rPr lang="es-ES" dirty="0"/>
            <a:t>Presencia en todas Partes</a:t>
          </a:r>
        </a:p>
      </dgm:t>
    </dgm:pt>
    <dgm:pt modelId="{4F40277E-940B-4569-826C-A9BBE8ABC140}" type="parTrans" cxnId="{C0E27081-24B1-4081-9476-F37B25EDDAAB}">
      <dgm:prSet/>
      <dgm:spPr/>
      <dgm:t>
        <a:bodyPr/>
        <a:lstStyle/>
        <a:p>
          <a:endParaRPr lang="es-ES"/>
        </a:p>
      </dgm:t>
    </dgm:pt>
    <dgm:pt modelId="{BA632EBA-F8C9-442B-874D-3891818FB3E6}" type="sibTrans" cxnId="{C0E27081-24B1-4081-9476-F37B25EDDAAB}">
      <dgm:prSet/>
      <dgm:spPr/>
      <dgm:t>
        <a:bodyPr/>
        <a:lstStyle/>
        <a:p>
          <a:endParaRPr lang="es-ES"/>
        </a:p>
      </dgm:t>
    </dgm:pt>
    <dgm:pt modelId="{CF5E0530-EF7F-4374-A682-F8C4A4DBCCB3}" type="pres">
      <dgm:prSet presAssocID="{FC4A8FDA-364E-4CFF-A7D3-2175319BE074}" presName="Name0" presStyleCnt="0">
        <dgm:presLayoutVars>
          <dgm:chMax/>
          <dgm:chPref/>
          <dgm:dir/>
        </dgm:presLayoutVars>
      </dgm:prSet>
      <dgm:spPr/>
    </dgm:pt>
    <dgm:pt modelId="{4F468034-8B46-4D3B-BB16-15839E07867A}" type="pres">
      <dgm:prSet presAssocID="{E05CD747-1C53-412A-BAE7-058BC31B61BC}" presName="composite" presStyleCnt="0">
        <dgm:presLayoutVars>
          <dgm:chMax val="1"/>
          <dgm:chPref val="1"/>
        </dgm:presLayoutVars>
      </dgm:prSet>
      <dgm:spPr/>
    </dgm:pt>
    <dgm:pt modelId="{11906772-5E4A-4B61-9FB5-13C72D9EBCAF}" type="pres">
      <dgm:prSet presAssocID="{E05CD747-1C53-412A-BAE7-058BC31B61BC}" presName="Accent" presStyleLbl="trAlignAcc1" presStyleIdx="0" presStyleCnt="2">
        <dgm:presLayoutVars>
          <dgm:chMax val="0"/>
          <dgm:chPref val="0"/>
        </dgm:presLayoutVars>
      </dgm:prSet>
      <dgm:spPr/>
    </dgm:pt>
    <dgm:pt modelId="{10A271DA-CB79-4ED2-9A54-401142770527}" type="pres">
      <dgm:prSet presAssocID="{E05CD747-1C53-412A-BAE7-058BC31B61BC}" presName="Image" presStyleLbl="alignImgPlace1" presStyleIdx="0" presStyleCnt="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535879C8-55F1-4B38-901F-489652005706}" type="pres">
      <dgm:prSet presAssocID="{E05CD747-1C53-412A-BAE7-058BC31B61BC}" presName="ChildComposite" presStyleCnt="0"/>
      <dgm:spPr/>
    </dgm:pt>
    <dgm:pt modelId="{5C356EB3-E3B1-486F-A31C-5A8978EC3A36}" type="pres">
      <dgm:prSet presAssocID="{E05CD747-1C53-412A-BAE7-058BC31B61BC}" presName="Child" presStyleLbl="node1" presStyleIdx="0" presStyleCnt="0">
        <dgm:presLayoutVars>
          <dgm:chMax val="0"/>
          <dgm:chPref val="0"/>
          <dgm:bulletEnabled val="1"/>
        </dgm:presLayoutVars>
      </dgm:prSet>
      <dgm:spPr/>
    </dgm:pt>
    <dgm:pt modelId="{B847DAF1-042B-406E-BD88-D9992D0914A1}" type="pres">
      <dgm:prSet presAssocID="{E05CD747-1C53-412A-BAE7-058BC31B61BC}" presName="Parent" presStyleLbl="revTx" presStyleIdx="0" presStyleCnt="2">
        <dgm:presLayoutVars>
          <dgm:chMax val="1"/>
          <dgm:chPref val="0"/>
          <dgm:bulletEnabled val="1"/>
        </dgm:presLayoutVars>
      </dgm:prSet>
      <dgm:spPr/>
    </dgm:pt>
    <dgm:pt modelId="{F5DC9135-223B-4CE2-B763-145125FA0B36}" type="pres">
      <dgm:prSet presAssocID="{16D318B1-F3C7-408A-B0C2-B7CD1E91A649}" presName="sibTrans" presStyleCnt="0"/>
      <dgm:spPr/>
    </dgm:pt>
    <dgm:pt modelId="{F8746F23-0122-463E-BC6C-02F65AD88EC2}" type="pres">
      <dgm:prSet presAssocID="{FD8DE562-0693-4CB1-8E7C-E7607C12A379}" presName="composite" presStyleCnt="0">
        <dgm:presLayoutVars>
          <dgm:chMax val="1"/>
          <dgm:chPref val="1"/>
        </dgm:presLayoutVars>
      </dgm:prSet>
      <dgm:spPr/>
    </dgm:pt>
    <dgm:pt modelId="{B2E312E7-1D8C-4C68-9453-5FFA69923BA2}" type="pres">
      <dgm:prSet presAssocID="{FD8DE562-0693-4CB1-8E7C-E7607C12A379}" presName="Accent" presStyleLbl="trAlignAcc1" presStyleIdx="1" presStyleCnt="2" custLinFactNeighborX="-317" custLinFactNeighborY="367">
        <dgm:presLayoutVars>
          <dgm:chMax val="0"/>
          <dgm:chPref val="0"/>
        </dgm:presLayoutVars>
      </dgm:prSet>
      <dgm:spPr/>
    </dgm:pt>
    <dgm:pt modelId="{464EE855-FC37-4B54-9FDB-66D5BAD282AA}" type="pres">
      <dgm:prSet presAssocID="{FD8DE562-0693-4CB1-8E7C-E7607C12A379}" presName="Image" presStyleLbl="alignImgPlace1" presStyleIdx="1" presStyleCnt="2">
        <dgm:presLayoutVars>
          <dgm:chMax val="0"/>
          <dgm:chPref val="0"/>
        </dgm:presLayoutVars>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E7689F9E-21B6-4359-9160-0C38FCBAA1F8}" type="pres">
      <dgm:prSet presAssocID="{FD8DE562-0693-4CB1-8E7C-E7607C12A379}" presName="ChildComposite" presStyleCnt="0"/>
      <dgm:spPr/>
    </dgm:pt>
    <dgm:pt modelId="{3FF47C9B-B5CC-486F-B19D-A8A3BB2F7ED3}" type="pres">
      <dgm:prSet presAssocID="{FD8DE562-0693-4CB1-8E7C-E7607C12A379}" presName="Child" presStyleLbl="node1" presStyleIdx="0" presStyleCnt="0">
        <dgm:presLayoutVars>
          <dgm:chMax val="0"/>
          <dgm:chPref val="0"/>
          <dgm:bulletEnabled val="1"/>
        </dgm:presLayoutVars>
      </dgm:prSet>
      <dgm:spPr/>
    </dgm:pt>
    <dgm:pt modelId="{3680AEE3-E1D0-4867-9A0E-56EC3F6BCC4D}" type="pres">
      <dgm:prSet presAssocID="{FD8DE562-0693-4CB1-8E7C-E7607C12A379}" presName="Parent" presStyleLbl="revTx" presStyleIdx="1" presStyleCnt="2">
        <dgm:presLayoutVars>
          <dgm:chMax val="1"/>
          <dgm:chPref val="0"/>
          <dgm:bulletEnabled val="1"/>
        </dgm:presLayoutVars>
      </dgm:prSet>
      <dgm:spPr/>
    </dgm:pt>
  </dgm:ptLst>
  <dgm:cxnLst>
    <dgm:cxn modelId="{DC182D06-344F-46C9-B38B-3B6FF3835BB6}" type="presOf" srcId="{FC4A8FDA-364E-4CFF-A7D3-2175319BE074}" destId="{CF5E0530-EF7F-4374-A682-F8C4A4DBCCB3}" srcOrd="0" destOrd="0" presId="urn:microsoft.com/office/officeart/2008/layout/CaptionedPictures"/>
    <dgm:cxn modelId="{AB34881B-9ADD-42DB-B5BA-DB3CC9D6BFD8}" type="presOf" srcId="{E05CD747-1C53-412A-BAE7-058BC31B61BC}" destId="{B847DAF1-042B-406E-BD88-D9992D0914A1}" srcOrd="0" destOrd="0" presId="urn:microsoft.com/office/officeart/2008/layout/CaptionedPictures"/>
    <dgm:cxn modelId="{C0E27081-24B1-4081-9476-F37B25EDDAAB}" srcId="{FC4A8FDA-364E-4CFF-A7D3-2175319BE074}" destId="{FD8DE562-0693-4CB1-8E7C-E7607C12A379}" srcOrd="1" destOrd="0" parTransId="{4F40277E-940B-4569-826C-A9BBE8ABC140}" sibTransId="{BA632EBA-F8C9-442B-874D-3891818FB3E6}"/>
    <dgm:cxn modelId="{B0779AA9-8569-43F3-9FD1-84F3C0CD883A}" srcId="{FC4A8FDA-364E-4CFF-A7D3-2175319BE074}" destId="{E05CD747-1C53-412A-BAE7-058BC31B61BC}" srcOrd="0" destOrd="0" parTransId="{E39E75A8-9BE1-4EEE-943D-F36DD4CC852D}" sibTransId="{16D318B1-F3C7-408A-B0C2-B7CD1E91A649}"/>
    <dgm:cxn modelId="{4FBA3BBF-7A58-4E0C-95BD-84FBD5D8691D}" type="presOf" srcId="{FD8DE562-0693-4CB1-8E7C-E7607C12A379}" destId="{3680AEE3-E1D0-4867-9A0E-56EC3F6BCC4D}" srcOrd="0" destOrd="0" presId="urn:microsoft.com/office/officeart/2008/layout/CaptionedPictures"/>
    <dgm:cxn modelId="{DAD67225-5DFC-4140-9334-4A68FD6EF966}" type="presParOf" srcId="{CF5E0530-EF7F-4374-A682-F8C4A4DBCCB3}" destId="{4F468034-8B46-4D3B-BB16-15839E07867A}" srcOrd="0" destOrd="0" presId="urn:microsoft.com/office/officeart/2008/layout/CaptionedPictures"/>
    <dgm:cxn modelId="{99469621-9BC3-4602-B068-71006B885D8F}" type="presParOf" srcId="{4F468034-8B46-4D3B-BB16-15839E07867A}" destId="{11906772-5E4A-4B61-9FB5-13C72D9EBCAF}" srcOrd="0" destOrd="0" presId="urn:microsoft.com/office/officeart/2008/layout/CaptionedPictures"/>
    <dgm:cxn modelId="{18F3A306-B746-4A16-9924-AEC8724FCD9F}" type="presParOf" srcId="{4F468034-8B46-4D3B-BB16-15839E07867A}" destId="{10A271DA-CB79-4ED2-9A54-401142770527}" srcOrd="1" destOrd="0" presId="urn:microsoft.com/office/officeart/2008/layout/CaptionedPictures"/>
    <dgm:cxn modelId="{D682F446-F36B-444C-BD38-874A1047D71B}" type="presParOf" srcId="{4F468034-8B46-4D3B-BB16-15839E07867A}" destId="{535879C8-55F1-4B38-901F-489652005706}" srcOrd="2" destOrd="0" presId="urn:microsoft.com/office/officeart/2008/layout/CaptionedPictures"/>
    <dgm:cxn modelId="{2EA5182A-F5BA-48B5-A16E-43655AD59C4A}" type="presParOf" srcId="{535879C8-55F1-4B38-901F-489652005706}" destId="{5C356EB3-E3B1-486F-A31C-5A8978EC3A36}" srcOrd="0" destOrd="0" presId="urn:microsoft.com/office/officeart/2008/layout/CaptionedPictures"/>
    <dgm:cxn modelId="{427BEAF8-DC94-4407-BA6D-6C4044AE95BD}" type="presParOf" srcId="{535879C8-55F1-4B38-901F-489652005706}" destId="{B847DAF1-042B-406E-BD88-D9992D0914A1}" srcOrd="1" destOrd="0" presId="urn:microsoft.com/office/officeart/2008/layout/CaptionedPictures"/>
    <dgm:cxn modelId="{9F5F836B-01BF-4605-8BB5-50FBE3EF2604}" type="presParOf" srcId="{CF5E0530-EF7F-4374-A682-F8C4A4DBCCB3}" destId="{F5DC9135-223B-4CE2-B763-145125FA0B36}" srcOrd="1" destOrd="0" presId="urn:microsoft.com/office/officeart/2008/layout/CaptionedPictures"/>
    <dgm:cxn modelId="{F1658E6B-5CE8-496E-96D6-E211F5E2C478}" type="presParOf" srcId="{CF5E0530-EF7F-4374-A682-F8C4A4DBCCB3}" destId="{F8746F23-0122-463E-BC6C-02F65AD88EC2}" srcOrd="2" destOrd="0" presId="urn:microsoft.com/office/officeart/2008/layout/CaptionedPictures"/>
    <dgm:cxn modelId="{0BE318F7-94D2-4F77-9C73-75C211262D44}" type="presParOf" srcId="{F8746F23-0122-463E-BC6C-02F65AD88EC2}" destId="{B2E312E7-1D8C-4C68-9453-5FFA69923BA2}" srcOrd="0" destOrd="0" presId="urn:microsoft.com/office/officeart/2008/layout/CaptionedPictures"/>
    <dgm:cxn modelId="{70FCA703-04E4-47B1-BE86-F0A6B90168ED}" type="presParOf" srcId="{F8746F23-0122-463E-BC6C-02F65AD88EC2}" destId="{464EE855-FC37-4B54-9FDB-66D5BAD282AA}" srcOrd="1" destOrd="0" presId="urn:microsoft.com/office/officeart/2008/layout/CaptionedPictures"/>
    <dgm:cxn modelId="{BE263358-1389-45E2-9BFD-26BDC4D7377B}" type="presParOf" srcId="{F8746F23-0122-463E-BC6C-02F65AD88EC2}" destId="{E7689F9E-21B6-4359-9160-0C38FCBAA1F8}" srcOrd="2" destOrd="0" presId="urn:microsoft.com/office/officeart/2008/layout/CaptionedPictures"/>
    <dgm:cxn modelId="{681B5886-F14B-4BE5-A6E8-1588D39AA7DE}" type="presParOf" srcId="{E7689F9E-21B6-4359-9160-0C38FCBAA1F8}" destId="{3FF47C9B-B5CC-486F-B19D-A8A3BB2F7ED3}" srcOrd="0" destOrd="0" presId="urn:microsoft.com/office/officeart/2008/layout/CaptionedPictures"/>
    <dgm:cxn modelId="{5A09605E-4E47-4073-895A-7A2A8638B06F}" type="presParOf" srcId="{E7689F9E-21B6-4359-9160-0C38FCBAA1F8}" destId="{3680AEE3-E1D0-4867-9A0E-56EC3F6BCC4D}"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454816" y="301437"/>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1.- INTRODUCCIÓN</a:t>
          </a:r>
        </a:p>
      </dsp:txBody>
      <dsp:txXfrm>
        <a:off x="454816" y="301437"/>
        <a:ext cx="7470873" cy="603259"/>
      </dsp:txXfrm>
    </dsp:sp>
    <dsp:sp modelId="{09009058-4714-4E62-8E3E-72D87B8E9DA6}">
      <dsp:nvSpPr>
        <dsp:cNvPr id="0" name=""/>
        <dsp:cNvSpPr/>
      </dsp:nvSpPr>
      <dsp:spPr>
        <a:xfrm>
          <a:off x="77778" y="226029"/>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9D932CB-DEB5-495F-B291-7661D8D46A94}">
      <dsp:nvSpPr>
        <dsp:cNvPr id="0" name=""/>
        <dsp:cNvSpPr/>
      </dsp:nvSpPr>
      <dsp:spPr>
        <a:xfrm>
          <a:off x="887094" y="1206037"/>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2.- OBJETIVOS</a:t>
          </a:r>
        </a:p>
      </dsp:txBody>
      <dsp:txXfrm>
        <a:off x="887094" y="1206037"/>
        <a:ext cx="7038594" cy="603259"/>
      </dsp:txXfrm>
    </dsp:sp>
    <dsp:sp modelId="{44F3FC4D-A5DB-4D1C-BC00-BF55B727CE30}">
      <dsp:nvSpPr>
        <dsp:cNvPr id="0" name=""/>
        <dsp:cNvSpPr/>
      </dsp:nvSpPr>
      <dsp:spPr>
        <a:xfrm>
          <a:off x="510057" y="1130630"/>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13CEBF92-9A1E-46D9-8C72-0E5DF27EF804}">
      <dsp:nvSpPr>
        <dsp:cNvPr id="0" name=""/>
        <dsp:cNvSpPr/>
      </dsp:nvSpPr>
      <dsp:spPr>
        <a:xfrm>
          <a:off x="1019769" y="2110638"/>
          <a:ext cx="6905920"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3.- DESARROLLO E IMPLEMENTACIÓN</a:t>
          </a:r>
        </a:p>
      </dsp:txBody>
      <dsp:txXfrm>
        <a:off x="1019769" y="2110638"/>
        <a:ext cx="6905920" cy="603259"/>
      </dsp:txXfrm>
    </dsp:sp>
    <dsp:sp modelId="{6AEDB1B0-F5BC-4BC0-8DD8-5C81998B921E}">
      <dsp:nvSpPr>
        <dsp:cNvPr id="0" name=""/>
        <dsp:cNvSpPr/>
      </dsp:nvSpPr>
      <dsp:spPr>
        <a:xfrm>
          <a:off x="642732" y="2035230"/>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4F2651C-8563-412B-8EF6-0D4AD3F0BB33}">
      <dsp:nvSpPr>
        <dsp:cNvPr id="0" name=""/>
        <dsp:cNvSpPr/>
      </dsp:nvSpPr>
      <dsp:spPr>
        <a:xfrm>
          <a:off x="887094" y="3015238"/>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4.- RESULTADOS</a:t>
          </a:r>
        </a:p>
      </dsp:txBody>
      <dsp:txXfrm>
        <a:off x="887094" y="3015238"/>
        <a:ext cx="7038594" cy="603259"/>
      </dsp:txXfrm>
    </dsp:sp>
    <dsp:sp modelId="{DBC4BEF0-E382-4331-A94E-5D279B34041E}">
      <dsp:nvSpPr>
        <dsp:cNvPr id="0" name=""/>
        <dsp:cNvSpPr/>
      </dsp:nvSpPr>
      <dsp:spPr>
        <a:xfrm>
          <a:off x="510057" y="2939831"/>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2798F5F-CDDF-4D5D-B2F2-A0F1ECE4D33A}">
      <dsp:nvSpPr>
        <dsp:cNvPr id="0" name=""/>
        <dsp:cNvSpPr/>
      </dsp:nvSpPr>
      <dsp:spPr>
        <a:xfrm>
          <a:off x="454816" y="3919839"/>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5.- CONCLUSIONES Y TRABAJOS FUTUROS</a:t>
          </a:r>
        </a:p>
      </dsp:txBody>
      <dsp:txXfrm>
        <a:off x="454816" y="3919839"/>
        <a:ext cx="7470873" cy="603259"/>
      </dsp:txXfrm>
    </dsp:sp>
    <dsp:sp modelId="{87AE36FE-0729-4B5D-B063-F9DD79FCECC5}">
      <dsp:nvSpPr>
        <dsp:cNvPr id="0" name=""/>
        <dsp:cNvSpPr/>
      </dsp:nvSpPr>
      <dsp:spPr>
        <a:xfrm>
          <a:off x="77778" y="3834424"/>
          <a:ext cx="754074" cy="774088"/>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06772-5E4A-4B61-9FB5-13C72D9EBCAF}">
      <dsp:nvSpPr>
        <dsp:cNvPr id="0" name=""/>
        <dsp:cNvSpPr/>
      </dsp:nvSpPr>
      <dsp:spPr>
        <a:xfrm>
          <a:off x="1980" y="1423061"/>
          <a:ext cx="3965498" cy="4665292"/>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A271DA-CB79-4ED2-9A54-401142770527}">
      <dsp:nvSpPr>
        <dsp:cNvPr id="0" name=""/>
        <dsp:cNvSpPr/>
      </dsp:nvSpPr>
      <dsp:spPr>
        <a:xfrm>
          <a:off x="200255" y="1609672"/>
          <a:ext cx="3568949" cy="303244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847DAF1-042B-406E-BD88-D9992D0914A1}">
      <dsp:nvSpPr>
        <dsp:cNvPr id="0" name=""/>
        <dsp:cNvSpPr/>
      </dsp:nvSpPr>
      <dsp:spPr>
        <a:xfrm>
          <a:off x="200255" y="4642113"/>
          <a:ext cx="3568949" cy="1259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Redes Inalámbricas Wifi</a:t>
          </a:r>
        </a:p>
      </dsp:txBody>
      <dsp:txXfrm>
        <a:off x="200255" y="4642113"/>
        <a:ext cx="3568949" cy="1259629"/>
      </dsp:txXfrm>
    </dsp:sp>
    <dsp:sp modelId="{B2E312E7-1D8C-4C68-9453-5FFA69923BA2}">
      <dsp:nvSpPr>
        <dsp:cNvPr id="0" name=""/>
        <dsp:cNvSpPr/>
      </dsp:nvSpPr>
      <dsp:spPr>
        <a:xfrm>
          <a:off x="4480381" y="1440182"/>
          <a:ext cx="3965498" cy="4665292"/>
        </a:xfrm>
        <a:prstGeom prst="rect">
          <a:avLst/>
        </a:prstGeom>
        <a:solidFill>
          <a:schemeClr val="lt1">
            <a:alpha val="40000"/>
            <a:hueOff val="0"/>
            <a:satOff val="0"/>
            <a:lumOff val="0"/>
            <a:alphaOff val="0"/>
          </a:schemeClr>
        </a:solidFill>
        <a:ln w="9525"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464EE855-FC37-4B54-9FDB-66D5BAD282AA}">
      <dsp:nvSpPr>
        <dsp:cNvPr id="0" name=""/>
        <dsp:cNvSpPr/>
      </dsp:nvSpPr>
      <dsp:spPr>
        <a:xfrm>
          <a:off x="4691227" y="1609672"/>
          <a:ext cx="3568949" cy="303244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680AEE3-E1D0-4867-9A0E-56EC3F6BCC4D}">
      <dsp:nvSpPr>
        <dsp:cNvPr id="0" name=""/>
        <dsp:cNvSpPr/>
      </dsp:nvSpPr>
      <dsp:spPr>
        <a:xfrm>
          <a:off x="4691227" y="4642113"/>
          <a:ext cx="3568949" cy="1259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kern="1200" dirty="0"/>
            <a:t>Presencia en todas Partes</a:t>
          </a:r>
        </a:p>
      </dsp:txBody>
      <dsp:txXfrm>
        <a:off x="4691227" y="4642113"/>
        <a:ext cx="3568949" cy="12596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8F3-A8F2-4611-A8EB-E6CBDB6CF0E8}" type="datetimeFigureOut">
              <a:rPr lang="es-ES" smtClean="0"/>
              <a:t>13/07/2021</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4C32B-DFBD-46E7-85DC-877CA91F65A9}" type="slidenum">
              <a:rPr lang="es-ES" smtClean="0"/>
              <a:t>‹Nº›</a:t>
            </a:fld>
            <a:endParaRPr lang="es-ES" dirty="0"/>
          </a:p>
        </p:txBody>
      </p:sp>
    </p:spTree>
    <p:extLst>
      <p:ext uri="{BB962C8B-B14F-4D97-AF65-F5344CB8AC3E}">
        <p14:creationId xmlns:p14="http://schemas.microsoft.com/office/powerpoint/2010/main" val="1772158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13/7/2021</a:t>
            </a:fld>
            <a:endParaRPr lang="es-EC"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‹Nº›</a:t>
            </a:fld>
            <a:endParaRPr lang="es-EC" dirty="0"/>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F8265F6-9BB1-4E58-AF9C-D8DEB8C6AF81}" type="slidenum">
              <a:rPr lang="es-EC" smtClean="0"/>
              <a:t>5</a:t>
            </a:fld>
            <a:endParaRPr lang="es-EC" dirty="0"/>
          </a:p>
        </p:txBody>
      </p:sp>
    </p:spTree>
    <p:extLst>
      <p:ext uri="{BB962C8B-B14F-4D97-AF65-F5344CB8AC3E}">
        <p14:creationId xmlns:p14="http://schemas.microsoft.com/office/powerpoint/2010/main" val="160159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name="CorelDRAW" r:id="rId2" imgW="7748626" imgH="4759452" progId="">
                  <p:embed/>
                </p:oleObj>
              </mc:Choice>
              <mc:Fallback>
                <p:oleObj name="CorelDRAW" r:id="rId2" imgW="7748626" imgH="4759452" progId="">
                  <p:embed/>
                  <p:pic>
                    <p:nvPicPr>
                      <p:cNvPr id="0"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4236" y="91278"/>
            <a:ext cx="2879874"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84963" y="5884292"/>
            <a:ext cx="2352675"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53867" y="1062899"/>
            <a:ext cx="8784183" cy="1077218"/>
          </a:xfrm>
          <a:prstGeom prst="rect">
            <a:avLst/>
          </a:prstGeom>
          <a:noFill/>
        </p:spPr>
        <p:txBody>
          <a:bodyPr wrap="square">
            <a:spAutoFit/>
          </a:bodyPr>
          <a:lstStyle/>
          <a:p>
            <a:pPr algn="ctr">
              <a:defRPr/>
            </a:pPr>
            <a:r>
              <a:rPr lang="es-ES" sz="3200" b="1" dirty="0">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3" name="2 CuadroTexto"/>
          <p:cNvSpPr txBox="1"/>
          <p:nvPr/>
        </p:nvSpPr>
        <p:spPr>
          <a:xfrm>
            <a:off x="1488018" y="4285740"/>
            <a:ext cx="6743722" cy="461665"/>
          </a:xfrm>
          <a:prstGeom prst="rect">
            <a:avLst/>
          </a:prstGeom>
          <a:noFill/>
        </p:spPr>
        <p:txBody>
          <a:bodyPr wrap="square">
            <a:spAutoFit/>
          </a:bodyPr>
          <a:lstStyle/>
          <a:p>
            <a:pPr algn="ctr">
              <a:defRPr/>
            </a:pPr>
            <a:r>
              <a:rPr lang="es-ES" sz="2400" b="1" dirty="0">
                <a:solidFill>
                  <a:srgbClr val="336600"/>
                </a:solidFill>
                <a:latin typeface="Times New Roman" panose="02020603050405020304" pitchFamily="18" charset="0"/>
                <a:cs typeface="Times New Roman" panose="02020603050405020304" pitchFamily="18" charset="0"/>
              </a:rPr>
              <a:t>Autor: </a:t>
            </a:r>
            <a:r>
              <a:rPr lang="es-ES" sz="2400" b="1" dirty="0">
                <a:latin typeface="Times New Roman" panose="02020603050405020304" pitchFamily="18" charset="0"/>
                <a:cs typeface="Times New Roman" panose="02020603050405020304" pitchFamily="18" charset="0"/>
              </a:rPr>
              <a:t>Edgar Rodrigo Naula López</a:t>
            </a:r>
          </a:p>
        </p:txBody>
      </p:sp>
      <p:sp>
        <p:nvSpPr>
          <p:cNvPr id="6" name="5 CuadroTexto"/>
          <p:cNvSpPr txBox="1"/>
          <p:nvPr/>
        </p:nvSpPr>
        <p:spPr>
          <a:xfrm>
            <a:off x="1835692" y="2221854"/>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488018" y="4821227"/>
            <a:ext cx="6743722" cy="830997"/>
          </a:xfrm>
          <a:prstGeom prst="rect">
            <a:avLst/>
          </a:prstGeom>
          <a:noFill/>
        </p:spPr>
        <p:txBody>
          <a:bodyPr wrap="square">
            <a:spAutoFit/>
          </a:bodyPr>
          <a:lstStyle/>
          <a:p>
            <a:pPr algn="ctr">
              <a:defRPr/>
            </a:pPr>
            <a:r>
              <a:rPr lang="es-ES" sz="2400" b="1" dirty="0">
                <a:solidFill>
                  <a:srgbClr val="336600"/>
                </a:solidFill>
                <a:latin typeface="Times New Roman" panose="02020603050405020304" pitchFamily="18" charset="0"/>
                <a:cs typeface="Times New Roman" panose="02020603050405020304" pitchFamily="18" charset="0"/>
              </a:rPr>
              <a:t>Director: </a:t>
            </a:r>
            <a:r>
              <a:rPr lang="es-US" sz="2400" b="1" dirty="0">
                <a:latin typeface="Times New Roman" panose="02020603050405020304" pitchFamily="18" charset="0"/>
                <a:ea typeface="Ebrima" panose="02000000000000000000" pitchFamily="2" charset="0"/>
                <a:cs typeface="Times New Roman" panose="02020603050405020304" pitchFamily="18" charset="0"/>
              </a:rPr>
              <a:t>Ing. Carlos Romero Gallardo</a:t>
            </a:r>
          </a:p>
          <a:p>
            <a:pPr algn="ctr">
              <a:defRPr/>
            </a:pPr>
            <a:endParaRPr lang="es-ES" sz="2400" b="1" dirty="0">
              <a:solidFill>
                <a:srgbClr val="336600"/>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812655" y="2818952"/>
            <a:ext cx="8266605" cy="1323439"/>
          </a:xfrm>
          <a:prstGeom prst="rect">
            <a:avLst/>
          </a:prstGeom>
          <a:noFill/>
        </p:spPr>
        <p:txBody>
          <a:bodyPr wrap="square" rtlCol="0">
            <a:spAutoFit/>
          </a:bodyPr>
          <a:lstStyle/>
          <a:p>
            <a:r>
              <a:rPr lang="es-EC" sz="2000" b="1" dirty="0">
                <a:solidFill>
                  <a:srgbClr val="336600"/>
                </a:solidFill>
              </a:rPr>
              <a:t> </a:t>
            </a:r>
            <a:endParaRPr lang="es-ES" sz="2400" b="1" dirty="0">
              <a:solidFill>
                <a:srgbClr val="336600"/>
              </a:solidFill>
              <a:latin typeface="Times New Roman" panose="02020603050405020304" pitchFamily="18" charset="0"/>
            </a:endParaRPr>
          </a:p>
          <a:p>
            <a:pPr algn="ctr"/>
            <a:r>
              <a:rPr lang="es-ES" sz="2000" dirty="0"/>
              <a:t>Diseño e Implementación de un Sistema de Detección de Intrusiones para redes Wifi usando herramientas de Big Data y Machine Learning</a:t>
            </a:r>
            <a:r>
              <a:rPr lang="es-ES" sz="2000" b="1" dirty="0">
                <a:solidFill>
                  <a:srgbClr val="336600"/>
                </a:solidFill>
                <a:latin typeface="Times New Roman" panose="02020603050405020304"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50"/>
                                        <p:tgtEl>
                                          <p:spTgt spid="4"/>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50"/>
                                        <p:tgtEl>
                                          <p:spTgt spid="7"/>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Implementación</a:t>
            </a:r>
          </a:p>
        </p:txBody>
      </p:sp>
      <p:pic>
        <p:nvPicPr>
          <p:cNvPr id="4" name="Imagen 3">
            <a:extLst>
              <a:ext uri="{FF2B5EF4-FFF2-40B4-BE49-F238E27FC236}">
                <a16:creationId xmlns:a16="http://schemas.microsoft.com/office/drawing/2014/main" id="{F98BFAC8-2283-4C70-B80C-A07E5FABCD8B}"/>
              </a:ext>
            </a:extLst>
          </p:cNvPr>
          <p:cNvPicPr>
            <a:picLocks noChangeAspect="1"/>
          </p:cNvPicPr>
          <p:nvPr/>
        </p:nvPicPr>
        <p:blipFill>
          <a:blip r:embed="rId2"/>
          <a:stretch>
            <a:fillRect/>
          </a:stretch>
        </p:blipFill>
        <p:spPr>
          <a:xfrm>
            <a:off x="785811" y="764704"/>
            <a:ext cx="7572375" cy="3343275"/>
          </a:xfrm>
          <a:prstGeom prst="rect">
            <a:avLst/>
          </a:prstGeom>
        </p:spPr>
      </p:pic>
      <p:pic>
        <p:nvPicPr>
          <p:cNvPr id="10" name="Imagen 9">
            <a:extLst>
              <a:ext uri="{FF2B5EF4-FFF2-40B4-BE49-F238E27FC236}">
                <a16:creationId xmlns:a16="http://schemas.microsoft.com/office/drawing/2014/main" id="{3E526541-276E-4243-A2C5-37A4B072D375}"/>
              </a:ext>
            </a:extLst>
          </p:cNvPr>
          <p:cNvPicPr>
            <a:picLocks noChangeAspect="1"/>
          </p:cNvPicPr>
          <p:nvPr/>
        </p:nvPicPr>
        <p:blipFill>
          <a:blip r:embed="rId3"/>
          <a:stretch>
            <a:fillRect/>
          </a:stretch>
        </p:blipFill>
        <p:spPr>
          <a:xfrm>
            <a:off x="1687175" y="3499321"/>
            <a:ext cx="5769645" cy="2604924"/>
          </a:xfrm>
          <a:prstGeom prst="rect">
            <a:avLst/>
          </a:prstGeom>
        </p:spPr>
      </p:pic>
      <p:sp>
        <p:nvSpPr>
          <p:cNvPr id="11" name="Título 5">
            <a:extLst>
              <a:ext uri="{FF2B5EF4-FFF2-40B4-BE49-F238E27FC236}">
                <a16:creationId xmlns:a16="http://schemas.microsoft.com/office/drawing/2014/main" id="{2B1063BE-5595-4016-AF0A-DBE12A81ECED}"/>
              </a:ext>
            </a:extLst>
          </p:cNvPr>
          <p:cNvSpPr txBox="1">
            <a:spLocks/>
          </p:cNvSpPr>
          <p:nvPr/>
        </p:nvSpPr>
        <p:spPr>
          <a:xfrm>
            <a:off x="0" y="476672"/>
            <a:ext cx="10515600" cy="890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dirty="0">
                <a:latin typeface="Georgia" panose="02040502050405020303" pitchFamily="18" charset="0"/>
              </a:rPr>
              <a:t>Ingesta al Procesador de Datos </a:t>
            </a:r>
          </a:p>
        </p:txBody>
      </p:sp>
      <p:sp>
        <p:nvSpPr>
          <p:cNvPr id="13" name="CuadroTexto 12">
            <a:extLst>
              <a:ext uri="{FF2B5EF4-FFF2-40B4-BE49-F238E27FC236}">
                <a16:creationId xmlns:a16="http://schemas.microsoft.com/office/drawing/2014/main" id="{7839D4FC-0DB6-4416-B4CD-F109CA73D339}"/>
              </a:ext>
            </a:extLst>
          </p:cNvPr>
          <p:cNvSpPr txBox="1"/>
          <p:nvPr/>
        </p:nvSpPr>
        <p:spPr>
          <a:xfrm>
            <a:off x="107504" y="3385854"/>
            <a:ext cx="5288436" cy="369332"/>
          </a:xfrm>
          <a:prstGeom prst="rect">
            <a:avLst/>
          </a:prstGeom>
          <a:noFill/>
        </p:spPr>
        <p:txBody>
          <a:bodyPr wrap="square">
            <a:spAutoFit/>
          </a:bodyPr>
          <a:lstStyle/>
          <a:p>
            <a:r>
              <a:rPr lang="es-EC" sz="1800" dirty="0">
                <a:latin typeface="Georgia" panose="02040502050405020303" pitchFamily="18" charset="0"/>
              </a:rPr>
              <a:t>Procesamiento de Datos en Tiempo Real</a:t>
            </a:r>
            <a:endParaRPr lang="es-EC" dirty="0"/>
          </a:p>
        </p:txBody>
      </p:sp>
    </p:spTree>
    <p:extLst>
      <p:ext uri="{BB962C8B-B14F-4D97-AF65-F5344CB8AC3E}">
        <p14:creationId xmlns:p14="http://schemas.microsoft.com/office/powerpoint/2010/main" val="293576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11" name="CuadroTexto 10">
            <a:extLst>
              <a:ext uri="{FF2B5EF4-FFF2-40B4-BE49-F238E27FC236}">
                <a16:creationId xmlns:a16="http://schemas.microsoft.com/office/drawing/2014/main" id="{9E11AA1E-643B-43F7-88A1-34C0B9C6F9E7}"/>
              </a:ext>
            </a:extLst>
          </p:cNvPr>
          <p:cNvSpPr txBox="1"/>
          <p:nvPr/>
        </p:nvSpPr>
        <p:spPr>
          <a:xfrm>
            <a:off x="107504" y="802218"/>
            <a:ext cx="5288436" cy="369332"/>
          </a:xfrm>
          <a:prstGeom prst="rect">
            <a:avLst/>
          </a:prstGeom>
          <a:noFill/>
        </p:spPr>
        <p:txBody>
          <a:bodyPr wrap="square">
            <a:spAutoFit/>
          </a:bodyPr>
          <a:lstStyle/>
          <a:p>
            <a:r>
              <a:rPr lang="es-EC" sz="1800" dirty="0">
                <a:latin typeface="Georgia" panose="02040502050405020303" pitchFamily="18" charset="0"/>
              </a:rPr>
              <a:t>Arquitectura final del Siste</a:t>
            </a:r>
            <a:r>
              <a:rPr lang="es-EC" dirty="0">
                <a:latin typeface="Georgia" panose="02040502050405020303" pitchFamily="18" charset="0"/>
              </a:rPr>
              <a:t>ma </a:t>
            </a:r>
            <a:endParaRPr lang="es-EC" dirty="0"/>
          </a:p>
        </p:txBody>
      </p:sp>
      <p:pic>
        <p:nvPicPr>
          <p:cNvPr id="9" name="Imagen 8">
            <a:extLst>
              <a:ext uri="{FF2B5EF4-FFF2-40B4-BE49-F238E27FC236}">
                <a16:creationId xmlns:a16="http://schemas.microsoft.com/office/drawing/2014/main" id="{5469F92F-8AE2-4C89-94FA-EA1EA7ED079B}"/>
              </a:ext>
            </a:extLst>
          </p:cNvPr>
          <p:cNvPicPr>
            <a:picLocks noChangeAspect="1"/>
          </p:cNvPicPr>
          <p:nvPr/>
        </p:nvPicPr>
        <p:blipFill>
          <a:blip r:embed="rId2"/>
          <a:stretch>
            <a:fillRect/>
          </a:stretch>
        </p:blipFill>
        <p:spPr>
          <a:xfrm>
            <a:off x="539552" y="1340768"/>
            <a:ext cx="7724775" cy="4467225"/>
          </a:xfrm>
          <a:prstGeom prst="rect">
            <a:avLst/>
          </a:prstGeom>
        </p:spPr>
      </p:pic>
    </p:spTree>
    <p:extLst>
      <p:ext uri="{BB962C8B-B14F-4D97-AF65-F5344CB8AC3E}">
        <p14:creationId xmlns:p14="http://schemas.microsoft.com/office/powerpoint/2010/main" val="420613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Resultados</a:t>
            </a:r>
          </a:p>
        </p:txBody>
      </p:sp>
      <p:sp>
        <p:nvSpPr>
          <p:cNvPr id="20" name="Título 5">
            <a:extLst>
              <a:ext uri="{FF2B5EF4-FFF2-40B4-BE49-F238E27FC236}">
                <a16:creationId xmlns:a16="http://schemas.microsoft.com/office/drawing/2014/main" id="{B1A26F4D-11DE-4BD8-9A61-A056023190CB}"/>
              </a:ext>
            </a:extLst>
          </p:cNvPr>
          <p:cNvSpPr txBox="1">
            <a:spLocks/>
          </p:cNvSpPr>
          <p:nvPr/>
        </p:nvSpPr>
        <p:spPr>
          <a:xfrm>
            <a:off x="242093" y="823742"/>
            <a:ext cx="10515600" cy="890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Pruebas de Penetración a una red Inalámbrica Wifi en tiempo real  </a:t>
            </a:r>
          </a:p>
        </p:txBody>
      </p:sp>
      <p:sp>
        <p:nvSpPr>
          <p:cNvPr id="21" name="Título 5">
            <a:extLst>
              <a:ext uri="{FF2B5EF4-FFF2-40B4-BE49-F238E27FC236}">
                <a16:creationId xmlns:a16="http://schemas.microsoft.com/office/drawing/2014/main" id="{1CF92131-1EC0-4668-9377-272CC154AFCA}"/>
              </a:ext>
            </a:extLst>
          </p:cNvPr>
          <p:cNvSpPr txBox="1">
            <a:spLocks/>
          </p:cNvSpPr>
          <p:nvPr/>
        </p:nvSpPr>
        <p:spPr>
          <a:xfrm>
            <a:off x="242093" y="1652890"/>
            <a:ext cx="10515600" cy="3936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Beacon </a:t>
            </a:r>
          </a:p>
          <a:p>
            <a:pPr fontAlgn="auto">
              <a:lnSpc>
                <a:spcPct val="200000"/>
              </a:lnSpc>
              <a:spcAft>
                <a:spcPts val="0"/>
              </a:spcAft>
            </a:pPr>
            <a:r>
              <a:rPr lang="es-ES" sz="1900" dirty="0">
                <a:latin typeface="Georgia" panose="02040502050405020303" pitchFamily="18" charset="0"/>
              </a:rPr>
              <a:t>Inundación de Tramas de Autenticación </a:t>
            </a:r>
          </a:p>
          <a:p>
            <a:pPr fontAlgn="auto">
              <a:lnSpc>
                <a:spcPct val="200000"/>
              </a:lnSpc>
              <a:spcAft>
                <a:spcPts val="0"/>
              </a:spcAft>
            </a:pPr>
            <a:r>
              <a:rPr lang="es-ES" sz="1900" dirty="0">
                <a:latin typeface="Georgia" panose="02040502050405020303" pitchFamily="18" charset="0"/>
              </a:rPr>
              <a:t>Ataque de desautenticación a un cliente </a:t>
            </a:r>
          </a:p>
          <a:p>
            <a:pPr fontAlgn="auto">
              <a:lnSpc>
                <a:spcPct val="200000"/>
              </a:lnSpc>
              <a:spcAft>
                <a:spcPts val="0"/>
              </a:spcAft>
            </a:pPr>
            <a:r>
              <a:rPr lang="es-ES" sz="1900" dirty="0">
                <a:latin typeface="Georgia" panose="02040502050405020303" pitchFamily="18" charset="0"/>
              </a:rPr>
              <a:t>Ataque de desautenticación a todos los clientes</a:t>
            </a:r>
          </a:p>
          <a:p>
            <a:pPr fontAlgn="auto">
              <a:lnSpc>
                <a:spcPct val="200000"/>
              </a:lnSpc>
              <a:spcAft>
                <a:spcPts val="0"/>
              </a:spcAft>
            </a:pPr>
            <a:r>
              <a:rPr lang="es-ES" sz="1900" dirty="0">
                <a:latin typeface="Georgia" panose="02040502050405020303" pitchFamily="18" charset="0"/>
              </a:rPr>
              <a:t>Ataque de disociación a todos los clientes</a:t>
            </a:r>
          </a:p>
          <a:p>
            <a:pPr fontAlgn="auto">
              <a:lnSpc>
                <a:spcPct val="200000"/>
              </a:lnSpc>
              <a:spcAft>
                <a:spcPts val="0"/>
              </a:spcAft>
            </a:pPr>
            <a:r>
              <a:rPr lang="es-ES" sz="1900" dirty="0">
                <a:latin typeface="Georgia" panose="02040502050405020303" pitchFamily="18" charset="0"/>
              </a:rPr>
              <a:t>Ataque de desautenticación e Impersonificación </a:t>
            </a:r>
            <a:endParaRPr lang="es-EC" sz="1900" dirty="0">
              <a:latin typeface="Georgia" panose="02040502050405020303" pitchFamily="18" charset="0"/>
            </a:endParaRPr>
          </a:p>
        </p:txBody>
      </p:sp>
    </p:spTree>
    <p:extLst>
      <p:ext uri="{BB962C8B-B14F-4D97-AF65-F5344CB8AC3E}">
        <p14:creationId xmlns:p14="http://schemas.microsoft.com/office/powerpoint/2010/main" val="44561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Resultados</a:t>
            </a:r>
          </a:p>
        </p:txBody>
      </p:sp>
      <p:sp>
        <p:nvSpPr>
          <p:cNvPr id="8" name="Título 5"/>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Beacon </a:t>
            </a:r>
          </a:p>
        </p:txBody>
      </p:sp>
      <p:pic>
        <p:nvPicPr>
          <p:cNvPr id="3" name="Imagen 2">
            <a:extLst>
              <a:ext uri="{FF2B5EF4-FFF2-40B4-BE49-F238E27FC236}">
                <a16:creationId xmlns:a16="http://schemas.microsoft.com/office/drawing/2014/main" id="{2CB98546-F968-4D50-9229-BD973A0412A3}"/>
              </a:ext>
            </a:extLst>
          </p:cNvPr>
          <p:cNvPicPr>
            <a:picLocks noChangeAspect="1"/>
          </p:cNvPicPr>
          <p:nvPr/>
        </p:nvPicPr>
        <p:blipFill>
          <a:blip r:embed="rId2"/>
          <a:stretch>
            <a:fillRect/>
          </a:stretch>
        </p:blipFill>
        <p:spPr>
          <a:xfrm>
            <a:off x="3131840" y="1365425"/>
            <a:ext cx="3448050" cy="3724275"/>
          </a:xfrm>
          <a:prstGeom prst="rect">
            <a:avLst/>
          </a:prstGeom>
        </p:spPr>
      </p:pic>
    </p:spTree>
    <p:extLst>
      <p:ext uri="{BB962C8B-B14F-4D97-AF65-F5344CB8AC3E}">
        <p14:creationId xmlns:p14="http://schemas.microsoft.com/office/powerpoint/2010/main" val="265711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9C8D29-CC9B-4579-89DD-81026CD2AD00}"/>
              </a:ext>
            </a:extLst>
          </p:cNvPr>
          <p:cNvPicPr>
            <a:picLocks noChangeAspect="1"/>
          </p:cNvPicPr>
          <p:nvPr/>
        </p:nvPicPr>
        <p:blipFill>
          <a:blip r:embed="rId2"/>
          <a:stretch>
            <a:fillRect/>
          </a:stretch>
        </p:blipFill>
        <p:spPr>
          <a:xfrm>
            <a:off x="539552" y="1268760"/>
            <a:ext cx="8064896" cy="4032448"/>
          </a:xfrm>
          <a:prstGeom prst="rect">
            <a:avLst/>
          </a:prstGeom>
        </p:spPr>
      </p:pic>
      <p:sp>
        <p:nvSpPr>
          <p:cNvPr id="4" name="Título 5">
            <a:extLst>
              <a:ext uri="{FF2B5EF4-FFF2-40B4-BE49-F238E27FC236}">
                <a16:creationId xmlns:a16="http://schemas.microsoft.com/office/drawing/2014/main" id="{5E9542AC-DFC3-405D-9B0B-5D72F762FEBD}"/>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Beacon </a:t>
            </a:r>
          </a:p>
        </p:txBody>
      </p:sp>
    </p:spTree>
    <p:extLst>
      <p:ext uri="{BB962C8B-B14F-4D97-AF65-F5344CB8AC3E}">
        <p14:creationId xmlns:p14="http://schemas.microsoft.com/office/powerpoint/2010/main" val="411615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D62DE51-EF31-412E-B25C-E9ECEE86EF10}"/>
              </a:ext>
            </a:extLst>
          </p:cNvPr>
          <p:cNvPicPr>
            <a:picLocks noChangeAspect="1"/>
          </p:cNvPicPr>
          <p:nvPr/>
        </p:nvPicPr>
        <p:blipFill>
          <a:blip r:embed="rId2"/>
          <a:stretch>
            <a:fillRect/>
          </a:stretch>
        </p:blipFill>
        <p:spPr>
          <a:xfrm>
            <a:off x="598749" y="1196752"/>
            <a:ext cx="7880833" cy="3888432"/>
          </a:xfrm>
          <a:prstGeom prst="rect">
            <a:avLst/>
          </a:prstGeom>
        </p:spPr>
      </p:pic>
      <p:sp>
        <p:nvSpPr>
          <p:cNvPr id="4" name="Título 5">
            <a:extLst>
              <a:ext uri="{FF2B5EF4-FFF2-40B4-BE49-F238E27FC236}">
                <a16:creationId xmlns:a16="http://schemas.microsoft.com/office/drawing/2014/main" id="{6D3667BB-5B14-44D4-AA13-E3D3F135BE49}"/>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Beacon </a:t>
            </a:r>
          </a:p>
        </p:txBody>
      </p:sp>
    </p:spTree>
    <p:extLst>
      <p:ext uri="{BB962C8B-B14F-4D97-AF65-F5344CB8AC3E}">
        <p14:creationId xmlns:p14="http://schemas.microsoft.com/office/powerpoint/2010/main" val="1733098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B72B48-D4D2-47BE-98F6-E339525D1A39}"/>
              </a:ext>
            </a:extLst>
          </p:cNvPr>
          <p:cNvPicPr>
            <a:picLocks noChangeAspect="1"/>
          </p:cNvPicPr>
          <p:nvPr/>
        </p:nvPicPr>
        <p:blipFill>
          <a:blip r:embed="rId2"/>
          <a:stretch>
            <a:fillRect/>
          </a:stretch>
        </p:blipFill>
        <p:spPr>
          <a:xfrm>
            <a:off x="633412" y="1124744"/>
            <a:ext cx="7877175" cy="4162425"/>
          </a:xfrm>
          <a:prstGeom prst="rect">
            <a:avLst/>
          </a:prstGeom>
        </p:spPr>
      </p:pic>
      <p:sp>
        <p:nvSpPr>
          <p:cNvPr id="4" name="Título 5">
            <a:extLst>
              <a:ext uri="{FF2B5EF4-FFF2-40B4-BE49-F238E27FC236}">
                <a16:creationId xmlns:a16="http://schemas.microsoft.com/office/drawing/2014/main" id="{E94BFAD5-6518-4843-90BE-40342EBDC84E}"/>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Beacon </a:t>
            </a:r>
          </a:p>
        </p:txBody>
      </p:sp>
    </p:spTree>
    <p:extLst>
      <p:ext uri="{BB962C8B-B14F-4D97-AF65-F5344CB8AC3E}">
        <p14:creationId xmlns:p14="http://schemas.microsoft.com/office/powerpoint/2010/main" val="3591640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3C82F76-CE99-4AC5-9E89-F715178D8720}"/>
              </a:ext>
            </a:extLst>
          </p:cNvPr>
          <p:cNvPicPr>
            <a:picLocks noChangeAspect="1"/>
          </p:cNvPicPr>
          <p:nvPr/>
        </p:nvPicPr>
        <p:blipFill>
          <a:blip r:embed="rId2"/>
          <a:stretch>
            <a:fillRect/>
          </a:stretch>
        </p:blipFill>
        <p:spPr>
          <a:xfrm>
            <a:off x="657225" y="908720"/>
            <a:ext cx="7829550" cy="2124075"/>
          </a:xfrm>
          <a:prstGeom prst="rect">
            <a:avLst/>
          </a:prstGeom>
        </p:spPr>
      </p:pic>
      <p:pic>
        <p:nvPicPr>
          <p:cNvPr id="5" name="Imagen 4">
            <a:extLst>
              <a:ext uri="{FF2B5EF4-FFF2-40B4-BE49-F238E27FC236}">
                <a16:creationId xmlns:a16="http://schemas.microsoft.com/office/drawing/2014/main" id="{6173A980-326D-4A07-B8E3-FE78C9086D0B}"/>
              </a:ext>
            </a:extLst>
          </p:cNvPr>
          <p:cNvPicPr>
            <a:picLocks noChangeAspect="1"/>
          </p:cNvPicPr>
          <p:nvPr/>
        </p:nvPicPr>
        <p:blipFill rotWithShape="1">
          <a:blip r:embed="rId3"/>
          <a:srcRect b="22463"/>
          <a:stretch/>
        </p:blipFill>
        <p:spPr>
          <a:xfrm>
            <a:off x="755576" y="2852936"/>
            <a:ext cx="7191375" cy="2880320"/>
          </a:xfrm>
          <a:prstGeom prst="rect">
            <a:avLst/>
          </a:prstGeom>
        </p:spPr>
      </p:pic>
      <p:sp>
        <p:nvSpPr>
          <p:cNvPr id="6" name="Título 5">
            <a:extLst>
              <a:ext uri="{FF2B5EF4-FFF2-40B4-BE49-F238E27FC236}">
                <a16:creationId xmlns:a16="http://schemas.microsoft.com/office/drawing/2014/main" id="{FCE27576-23C7-4679-BAAE-0D141F0B7A01}"/>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Beacon </a:t>
            </a:r>
          </a:p>
        </p:txBody>
      </p:sp>
    </p:spTree>
    <p:extLst>
      <p:ext uri="{BB962C8B-B14F-4D97-AF65-F5344CB8AC3E}">
        <p14:creationId xmlns:p14="http://schemas.microsoft.com/office/powerpoint/2010/main" val="32304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81C1D6ED-D4DE-4B13-99CE-8027A3E9429F}"/>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de Autenticación </a:t>
            </a:r>
          </a:p>
        </p:txBody>
      </p:sp>
      <p:pic>
        <p:nvPicPr>
          <p:cNvPr id="4" name="Imagen 3">
            <a:extLst>
              <a:ext uri="{FF2B5EF4-FFF2-40B4-BE49-F238E27FC236}">
                <a16:creationId xmlns:a16="http://schemas.microsoft.com/office/drawing/2014/main" id="{E02656BA-FF92-4780-BEB8-5DF230965A36}"/>
              </a:ext>
            </a:extLst>
          </p:cNvPr>
          <p:cNvPicPr>
            <a:picLocks noChangeAspect="1"/>
          </p:cNvPicPr>
          <p:nvPr/>
        </p:nvPicPr>
        <p:blipFill>
          <a:blip r:embed="rId2"/>
          <a:stretch>
            <a:fillRect/>
          </a:stretch>
        </p:blipFill>
        <p:spPr>
          <a:xfrm>
            <a:off x="2051720" y="1052736"/>
            <a:ext cx="4635971" cy="4949515"/>
          </a:xfrm>
          <a:prstGeom prst="rect">
            <a:avLst/>
          </a:prstGeom>
        </p:spPr>
      </p:pic>
    </p:spTree>
    <p:extLst>
      <p:ext uri="{BB962C8B-B14F-4D97-AF65-F5344CB8AC3E}">
        <p14:creationId xmlns:p14="http://schemas.microsoft.com/office/powerpoint/2010/main" val="140788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8DEB8E-8C70-43CA-AEA1-C193C4411E17}"/>
              </a:ext>
            </a:extLst>
          </p:cNvPr>
          <p:cNvPicPr>
            <a:picLocks noChangeAspect="1"/>
          </p:cNvPicPr>
          <p:nvPr/>
        </p:nvPicPr>
        <p:blipFill>
          <a:blip r:embed="rId2"/>
          <a:stretch>
            <a:fillRect/>
          </a:stretch>
        </p:blipFill>
        <p:spPr>
          <a:xfrm>
            <a:off x="1228725" y="1728787"/>
            <a:ext cx="6686550" cy="3400425"/>
          </a:xfrm>
          <a:prstGeom prst="rect">
            <a:avLst/>
          </a:prstGeom>
        </p:spPr>
      </p:pic>
      <p:sp>
        <p:nvSpPr>
          <p:cNvPr id="4" name="Título 5">
            <a:extLst>
              <a:ext uri="{FF2B5EF4-FFF2-40B4-BE49-F238E27FC236}">
                <a16:creationId xmlns:a16="http://schemas.microsoft.com/office/drawing/2014/main" id="{2245064F-0FE7-4B5C-9D6B-7A9833D539E6}"/>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de Autenticación </a:t>
            </a:r>
          </a:p>
        </p:txBody>
      </p:sp>
    </p:spTree>
    <p:extLst>
      <p:ext uri="{BB962C8B-B14F-4D97-AF65-F5344CB8AC3E}">
        <p14:creationId xmlns:p14="http://schemas.microsoft.com/office/powerpoint/2010/main" val="303658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dirty="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799970505"/>
              </p:ext>
            </p:extLst>
          </p:nvPr>
        </p:nvGraphicFramePr>
        <p:xfrm>
          <a:off x="683568" y="980728"/>
          <a:ext cx="79928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373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54F9370-EEFB-4AFA-8980-5E9F2974F84D}"/>
              </a:ext>
            </a:extLst>
          </p:cNvPr>
          <p:cNvPicPr>
            <a:picLocks noChangeAspect="1"/>
          </p:cNvPicPr>
          <p:nvPr/>
        </p:nvPicPr>
        <p:blipFill>
          <a:blip r:embed="rId2"/>
          <a:stretch>
            <a:fillRect/>
          </a:stretch>
        </p:blipFill>
        <p:spPr>
          <a:xfrm>
            <a:off x="661790" y="1333500"/>
            <a:ext cx="7677150" cy="2095500"/>
          </a:xfrm>
          <a:prstGeom prst="rect">
            <a:avLst/>
          </a:prstGeom>
        </p:spPr>
      </p:pic>
      <p:pic>
        <p:nvPicPr>
          <p:cNvPr id="5" name="Imagen 4">
            <a:extLst>
              <a:ext uri="{FF2B5EF4-FFF2-40B4-BE49-F238E27FC236}">
                <a16:creationId xmlns:a16="http://schemas.microsoft.com/office/drawing/2014/main" id="{3EC1CC3F-8583-455E-B603-135EB51EE187}"/>
              </a:ext>
            </a:extLst>
          </p:cNvPr>
          <p:cNvPicPr>
            <a:picLocks noChangeAspect="1"/>
          </p:cNvPicPr>
          <p:nvPr/>
        </p:nvPicPr>
        <p:blipFill>
          <a:blip r:embed="rId3"/>
          <a:stretch>
            <a:fillRect/>
          </a:stretch>
        </p:blipFill>
        <p:spPr>
          <a:xfrm>
            <a:off x="661790" y="3455160"/>
            <a:ext cx="7740860" cy="1996184"/>
          </a:xfrm>
          <a:prstGeom prst="rect">
            <a:avLst/>
          </a:prstGeom>
        </p:spPr>
      </p:pic>
      <p:sp>
        <p:nvSpPr>
          <p:cNvPr id="6" name="Título 5">
            <a:extLst>
              <a:ext uri="{FF2B5EF4-FFF2-40B4-BE49-F238E27FC236}">
                <a16:creationId xmlns:a16="http://schemas.microsoft.com/office/drawing/2014/main" id="{9CDD4566-C044-4298-8C1A-00B5C1FDD536}"/>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de Autenticación </a:t>
            </a:r>
          </a:p>
        </p:txBody>
      </p:sp>
    </p:spTree>
    <p:extLst>
      <p:ext uri="{BB962C8B-B14F-4D97-AF65-F5344CB8AC3E}">
        <p14:creationId xmlns:p14="http://schemas.microsoft.com/office/powerpoint/2010/main" val="274718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9A936EB-06C8-434A-9AA4-8A3F84DD97F3}"/>
              </a:ext>
            </a:extLst>
          </p:cNvPr>
          <p:cNvPicPr>
            <a:picLocks noChangeAspect="1"/>
          </p:cNvPicPr>
          <p:nvPr/>
        </p:nvPicPr>
        <p:blipFill>
          <a:blip r:embed="rId2"/>
          <a:stretch>
            <a:fillRect/>
          </a:stretch>
        </p:blipFill>
        <p:spPr>
          <a:xfrm>
            <a:off x="890587" y="1504950"/>
            <a:ext cx="7362825" cy="3848100"/>
          </a:xfrm>
          <a:prstGeom prst="rect">
            <a:avLst/>
          </a:prstGeom>
        </p:spPr>
      </p:pic>
      <p:sp>
        <p:nvSpPr>
          <p:cNvPr id="4" name="Título 5">
            <a:extLst>
              <a:ext uri="{FF2B5EF4-FFF2-40B4-BE49-F238E27FC236}">
                <a16:creationId xmlns:a16="http://schemas.microsoft.com/office/drawing/2014/main" id="{CB6F57E4-7AFB-4B42-AA1D-620E650A33F3}"/>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Inundación de Tramas de Autenticación </a:t>
            </a:r>
          </a:p>
        </p:txBody>
      </p:sp>
    </p:spTree>
    <p:extLst>
      <p:ext uri="{BB962C8B-B14F-4D97-AF65-F5344CB8AC3E}">
        <p14:creationId xmlns:p14="http://schemas.microsoft.com/office/powerpoint/2010/main" val="178726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C54A46E5-87FD-451A-8C6A-1311A70D51F2}"/>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un cliente </a:t>
            </a:r>
          </a:p>
        </p:txBody>
      </p:sp>
      <p:pic>
        <p:nvPicPr>
          <p:cNvPr id="4" name="Imagen 3">
            <a:extLst>
              <a:ext uri="{FF2B5EF4-FFF2-40B4-BE49-F238E27FC236}">
                <a16:creationId xmlns:a16="http://schemas.microsoft.com/office/drawing/2014/main" id="{1A9FE6CD-46AB-4D79-A5B4-E1D1829C958A}"/>
              </a:ext>
            </a:extLst>
          </p:cNvPr>
          <p:cNvPicPr>
            <a:picLocks noChangeAspect="1"/>
          </p:cNvPicPr>
          <p:nvPr/>
        </p:nvPicPr>
        <p:blipFill>
          <a:blip r:embed="rId2"/>
          <a:stretch>
            <a:fillRect/>
          </a:stretch>
        </p:blipFill>
        <p:spPr>
          <a:xfrm>
            <a:off x="395536" y="1412776"/>
            <a:ext cx="8044834" cy="4032448"/>
          </a:xfrm>
          <a:prstGeom prst="rect">
            <a:avLst/>
          </a:prstGeom>
        </p:spPr>
      </p:pic>
    </p:spTree>
    <p:extLst>
      <p:ext uri="{BB962C8B-B14F-4D97-AF65-F5344CB8AC3E}">
        <p14:creationId xmlns:p14="http://schemas.microsoft.com/office/powerpoint/2010/main" val="1030339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FC44801D-1B1C-4896-BCF4-FE3D86921BD7}"/>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un cliente </a:t>
            </a:r>
          </a:p>
        </p:txBody>
      </p:sp>
      <p:pic>
        <p:nvPicPr>
          <p:cNvPr id="4" name="Imagen 3">
            <a:extLst>
              <a:ext uri="{FF2B5EF4-FFF2-40B4-BE49-F238E27FC236}">
                <a16:creationId xmlns:a16="http://schemas.microsoft.com/office/drawing/2014/main" id="{1D9F6D06-D071-4E11-8AE9-B45B47443A63}"/>
              </a:ext>
            </a:extLst>
          </p:cNvPr>
          <p:cNvPicPr>
            <a:picLocks noChangeAspect="1"/>
          </p:cNvPicPr>
          <p:nvPr/>
        </p:nvPicPr>
        <p:blipFill>
          <a:blip r:embed="rId2"/>
          <a:stretch>
            <a:fillRect/>
          </a:stretch>
        </p:blipFill>
        <p:spPr>
          <a:xfrm>
            <a:off x="827584" y="1340768"/>
            <a:ext cx="7248525" cy="3952875"/>
          </a:xfrm>
          <a:prstGeom prst="rect">
            <a:avLst/>
          </a:prstGeom>
        </p:spPr>
      </p:pic>
    </p:spTree>
    <p:extLst>
      <p:ext uri="{BB962C8B-B14F-4D97-AF65-F5344CB8AC3E}">
        <p14:creationId xmlns:p14="http://schemas.microsoft.com/office/powerpoint/2010/main" val="3477561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607016-883C-46F3-8D74-4FB654CDF2B6}"/>
              </a:ext>
            </a:extLst>
          </p:cNvPr>
          <p:cNvPicPr>
            <a:picLocks noChangeAspect="1"/>
          </p:cNvPicPr>
          <p:nvPr/>
        </p:nvPicPr>
        <p:blipFill>
          <a:blip r:embed="rId2"/>
          <a:stretch>
            <a:fillRect/>
          </a:stretch>
        </p:blipFill>
        <p:spPr>
          <a:xfrm>
            <a:off x="721718" y="1340768"/>
            <a:ext cx="7488832" cy="3871844"/>
          </a:xfrm>
          <a:prstGeom prst="rect">
            <a:avLst/>
          </a:prstGeom>
        </p:spPr>
      </p:pic>
      <p:sp>
        <p:nvSpPr>
          <p:cNvPr id="4" name="Título 5">
            <a:extLst>
              <a:ext uri="{FF2B5EF4-FFF2-40B4-BE49-F238E27FC236}">
                <a16:creationId xmlns:a16="http://schemas.microsoft.com/office/drawing/2014/main" id="{4CF223E3-ED0D-4DBF-86F3-941277D2F433}"/>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un cliente </a:t>
            </a:r>
          </a:p>
        </p:txBody>
      </p:sp>
    </p:spTree>
    <p:extLst>
      <p:ext uri="{BB962C8B-B14F-4D97-AF65-F5344CB8AC3E}">
        <p14:creationId xmlns:p14="http://schemas.microsoft.com/office/powerpoint/2010/main" val="2316035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A9C8EE-ED39-42A4-AC2E-7446242B48C3}"/>
              </a:ext>
            </a:extLst>
          </p:cNvPr>
          <p:cNvPicPr>
            <a:picLocks noChangeAspect="1"/>
          </p:cNvPicPr>
          <p:nvPr/>
        </p:nvPicPr>
        <p:blipFill>
          <a:blip r:embed="rId2"/>
          <a:stretch>
            <a:fillRect/>
          </a:stretch>
        </p:blipFill>
        <p:spPr>
          <a:xfrm>
            <a:off x="1190625" y="1681162"/>
            <a:ext cx="6762750" cy="3495675"/>
          </a:xfrm>
          <a:prstGeom prst="rect">
            <a:avLst/>
          </a:prstGeom>
        </p:spPr>
      </p:pic>
      <p:sp>
        <p:nvSpPr>
          <p:cNvPr id="4" name="Título 5">
            <a:extLst>
              <a:ext uri="{FF2B5EF4-FFF2-40B4-BE49-F238E27FC236}">
                <a16:creationId xmlns:a16="http://schemas.microsoft.com/office/drawing/2014/main" id="{7712BD41-6C1E-48D4-B11D-A133CB8245B2}"/>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un cliente </a:t>
            </a:r>
          </a:p>
        </p:txBody>
      </p:sp>
    </p:spTree>
    <p:extLst>
      <p:ext uri="{BB962C8B-B14F-4D97-AF65-F5344CB8AC3E}">
        <p14:creationId xmlns:p14="http://schemas.microsoft.com/office/powerpoint/2010/main" val="221155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0CBD43-DC01-44A5-96F5-A62103D9FF33}"/>
              </a:ext>
            </a:extLst>
          </p:cNvPr>
          <p:cNvPicPr>
            <a:picLocks noChangeAspect="1"/>
          </p:cNvPicPr>
          <p:nvPr/>
        </p:nvPicPr>
        <p:blipFill>
          <a:blip r:embed="rId2"/>
          <a:stretch>
            <a:fillRect/>
          </a:stretch>
        </p:blipFill>
        <p:spPr>
          <a:xfrm>
            <a:off x="899592" y="728045"/>
            <a:ext cx="7791450" cy="2305050"/>
          </a:xfrm>
          <a:prstGeom prst="rect">
            <a:avLst/>
          </a:prstGeom>
        </p:spPr>
      </p:pic>
      <p:sp>
        <p:nvSpPr>
          <p:cNvPr id="4" name="Título 5">
            <a:extLst>
              <a:ext uri="{FF2B5EF4-FFF2-40B4-BE49-F238E27FC236}">
                <a16:creationId xmlns:a16="http://schemas.microsoft.com/office/drawing/2014/main" id="{056036CF-ACB8-42ED-A858-21CF37E9868F}"/>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un cliente </a:t>
            </a:r>
          </a:p>
        </p:txBody>
      </p:sp>
      <p:pic>
        <p:nvPicPr>
          <p:cNvPr id="6" name="Imagen 5">
            <a:extLst>
              <a:ext uri="{FF2B5EF4-FFF2-40B4-BE49-F238E27FC236}">
                <a16:creationId xmlns:a16="http://schemas.microsoft.com/office/drawing/2014/main" id="{B1A82981-754D-4493-8F9B-DD4B0492A7FB}"/>
              </a:ext>
            </a:extLst>
          </p:cNvPr>
          <p:cNvPicPr>
            <a:picLocks noChangeAspect="1"/>
          </p:cNvPicPr>
          <p:nvPr/>
        </p:nvPicPr>
        <p:blipFill>
          <a:blip r:embed="rId3"/>
          <a:stretch>
            <a:fillRect/>
          </a:stretch>
        </p:blipFill>
        <p:spPr>
          <a:xfrm>
            <a:off x="1331640" y="2758105"/>
            <a:ext cx="6677025" cy="3371850"/>
          </a:xfrm>
          <a:prstGeom prst="rect">
            <a:avLst/>
          </a:prstGeom>
        </p:spPr>
      </p:pic>
    </p:spTree>
    <p:extLst>
      <p:ext uri="{BB962C8B-B14F-4D97-AF65-F5344CB8AC3E}">
        <p14:creationId xmlns:p14="http://schemas.microsoft.com/office/powerpoint/2010/main" val="164979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F9F66459-EEB4-471E-AA57-72AD1C8C5A30}"/>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todos los clientes</a:t>
            </a:r>
          </a:p>
        </p:txBody>
      </p:sp>
      <p:pic>
        <p:nvPicPr>
          <p:cNvPr id="4" name="Imagen 3">
            <a:extLst>
              <a:ext uri="{FF2B5EF4-FFF2-40B4-BE49-F238E27FC236}">
                <a16:creationId xmlns:a16="http://schemas.microsoft.com/office/drawing/2014/main" id="{628381FC-B84C-4F8F-BB01-447135135179}"/>
              </a:ext>
            </a:extLst>
          </p:cNvPr>
          <p:cNvPicPr>
            <a:picLocks noChangeAspect="1"/>
          </p:cNvPicPr>
          <p:nvPr/>
        </p:nvPicPr>
        <p:blipFill>
          <a:blip r:embed="rId2"/>
          <a:stretch>
            <a:fillRect/>
          </a:stretch>
        </p:blipFill>
        <p:spPr>
          <a:xfrm>
            <a:off x="1004887" y="1412776"/>
            <a:ext cx="7134225" cy="3676650"/>
          </a:xfrm>
          <a:prstGeom prst="rect">
            <a:avLst/>
          </a:prstGeom>
        </p:spPr>
      </p:pic>
    </p:spTree>
    <p:extLst>
      <p:ext uri="{BB962C8B-B14F-4D97-AF65-F5344CB8AC3E}">
        <p14:creationId xmlns:p14="http://schemas.microsoft.com/office/powerpoint/2010/main" val="3655091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49C99FE-1651-4F0D-8000-75D1FD61AC30}"/>
              </a:ext>
            </a:extLst>
          </p:cNvPr>
          <p:cNvPicPr>
            <a:picLocks noChangeAspect="1"/>
          </p:cNvPicPr>
          <p:nvPr/>
        </p:nvPicPr>
        <p:blipFill>
          <a:blip r:embed="rId2"/>
          <a:stretch>
            <a:fillRect/>
          </a:stretch>
        </p:blipFill>
        <p:spPr>
          <a:xfrm>
            <a:off x="952500" y="1528762"/>
            <a:ext cx="7239000" cy="3800475"/>
          </a:xfrm>
          <a:prstGeom prst="rect">
            <a:avLst/>
          </a:prstGeom>
        </p:spPr>
      </p:pic>
      <p:sp>
        <p:nvSpPr>
          <p:cNvPr id="4" name="Título 5">
            <a:extLst>
              <a:ext uri="{FF2B5EF4-FFF2-40B4-BE49-F238E27FC236}">
                <a16:creationId xmlns:a16="http://schemas.microsoft.com/office/drawing/2014/main" id="{9AEB88E6-DF18-4A78-ACEE-83E9E25C516D}"/>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todos los clientes</a:t>
            </a:r>
          </a:p>
        </p:txBody>
      </p:sp>
    </p:spTree>
    <p:extLst>
      <p:ext uri="{BB962C8B-B14F-4D97-AF65-F5344CB8AC3E}">
        <p14:creationId xmlns:p14="http://schemas.microsoft.com/office/powerpoint/2010/main" val="4000332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0ABCFF-B6C2-46A3-84C1-5A1F7E88D14F}"/>
              </a:ext>
            </a:extLst>
          </p:cNvPr>
          <p:cNvPicPr>
            <a:picLocks noChangeAspect="1"/>
          </p:cNvPicPr>
          <p:nvPr/>
        </p:nvPicPr>
        <p:blipFill>
          <a:blip r:embed="rId2"/>
          <a:stretch>
            <a:fillRect/>
          </a:stretch>
        </p:blipFill>
        <p:spPr>
          <a:xfrm>
            <a:off x="757237" y="2181225"/>
            <a:ext cx="7629525" cy="2495550"/>
          </a:xfrm>
          <a:prstGeom prst="rect">
            <a:avLst/>
          </a:prstGeom>
        </p:spPr>
      </p:pic>
      <p:sp>
        <p:nvSpPr>
          <p:cNvPr id="4" name="Título 5">
            <a:extLst>
              <a:ext uri="{FF2B5EF4-FFF2-40B4-BE49-F238E27FC236}">
                <a16:creationId xmlns:a16="http://schemas.microsoft.com/office/drawing/2014/main" id="{A21E80BC-855D-4B17-B327-B326FC761E70}"/>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todos los clientes</a:t>
            </a:r>
          </a:p>
        </p:txBody>
      </p:sp>
    </p:spTree>
    <p:extLst>
      <p:ext uri="{BB962C8B-B14F-4D97-AF65-F5344CB8AC3E}">
        <p14:creationId xmlns:p14="http://schemas.microsoft.com/office/powerpoint/2010/main" val="126108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853807"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graphicFrame>
        <p:nvGraphicFramePr>
          <p:cNvPr id="10" name="Diagrama 9"/>
          <p:cNvGraphicFramePr/>
          <p:nvPr>
            <p:extLst>
              <p:ext uri="{D42A27DB-BD31-4B8C-83A1-F6EECF244321}">
                <p14:modId xmlns:p14="http://schemas.microsoft.com/office/powerpoint/2010/main" val="1631839754"/>
              </p:ext>
            </p:extLst>
          </p:nvPr>
        </p:nvGraphicFramePr>
        <p:xfrm>
          <a:off x="322478" y="-531440"/>
          <a:ext cx="8460432" cy="7511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31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68DACC86-C57C-4935-8D8F-C23210725128}"/>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todos los clientes</a:t>
            </a:r>
          </a:p>
        </p:txBody>
      </p:sp>
      <p:pic>
        <p:nvPicPr>
          <p:cNvPr id="4" name="Imagen 3">
            <a:extLst>
              <a:ext uri="{FF2B5EF4-FFF2-40B4-BE49-F238E27FC236}">
                <a16:creationId xmlns:a16="http://schemas.microsoft.com/office/drawing/2014/main" id="{5E9E888F-FE9C-4D21-9708-66567E8FA8BA}"/>
              </a:ext>
            </a:extLst>
          </p:cNvPr>
          <p:cNvPicPr>
            <a:picLocks noChangeAspect="1"/>
          </p:cNvPicPr>
          <p:nvPr/>
        </p:nvPicPr>
        <p:blipFill>
          <a:blip r:embed="rId2"/>
          <a:stretch>
            <a:fillRect/>
          </a:stretch>
        </p:blipFill>
        <p:spPr>
          <a:xfrm>
            <a:off x="1023937" y="1714500"/>
            <a:ext cx="7096125" cy="3429000"/>
          </a:xfrm>
          <a:prstGeom prst="rect">
            <a:avLst/>
          </a:prstGeom>
        </p:spPr>
      </p:pic>
    </p:spTree>
    <p:extLst>
      <p:ext uri="{BB962C8B-B14F-4D97-AF65-F5344CB8AC3E}">
        <p14:creationId xmlns:p14="http://schemas.microsoft.com/office/powerpoint/2010/main" val="3947313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09CC4F2E-F30A-468D-9849-D1648B534FC0}"/>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todos los clientes</a:t>
            </a:r>
          </a:p>
        </p:txBody>
      </p:sp>
      <p:pic>
        <p:nvPicPr>
          <p:cNvPr id="4" name="Imagen 3">
            <a:extLst>
              <a:ext uri="{FF2B5EF4-FFF2-40B4-BE49-F238E27FC236}">
                <a16:creationId xmlns:a16="http://schemas.microsoft.com/office/drawing/2014/main" id="{290B00C4-A252-4EBA-9FF4-029EE5E7E780}"/>
              </a:ext>
            </a:extLst>
          </p:cNvPr>
          <p:cNvPicPr>
            <a:picLocks noChangeAspect="1"/>
          </p:cNvPicPr>
          <p:nvPr/>
        </p:nvPicPr>
        <p:blipFill>
          <a:blip r:embed="rId2"/>
          <a:stretch>
            <a:fillRect/>
          </a:stretch>
        </p:blipFill>
        <p:spPr>
          <a:xfrm>
            <a:off x="900112" y="1690687"/>
            <a:ext cx="7343775" cy="3476625"/>
          </a:xfrm>
          <a:prstGeom prst="rect">
            <a:avLst/>
          </a:prstGeom>
        </p:spPr>
      </p:pic>
    </p:spTree>
    <p:extLst>
      <p:ext uri="{BB962C8B-B14F-4D97-AF65-F5344CB8AC3E}">
        <p14:creationId xmlns:p14="http://schemas.microsoft.com/office/powerpoint/2010/main" val="101838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D17B929A-F1E4-41EC-81A7-0B7939FCE65E}"/>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a todos los clientes</a:t>
            </a:r>
          </a:p>
        </p:txBody>
      </p:sp>
      <p:pic>
        <p:nvPicPr>
          <p:cNvPr id="4" name="Imagen 3">
            <a:extLst>
              <a:ext uri="{FF2B5EF4-FFF2-40B4-BE49-F238E27FC236}">
                <a16:creationId xmlns:a16="http://schemas.microsoft.com/office/drawing/2014/main" id="{4D9D6B24-BE8E-4D97-B544-7FA8D225AD15}"/>
              </a:ext>
            </a:extLst>
          </p:cNvPr>
          <p:cNvPicPr>
            <a:picLocks noChangeAspect="1"/>
          </p:cNvPicPr>
          <p:nvPr/>
        </p:nvPicPr>
        <p:blipFill rotWithShape="1">
          <a:blip r:embed="rId2"/>
          <a:srcRect b="30683"/>
          <a:stretch/>
        </p:blipFill>
        <p:spPr>
          <a:xfrm>
            <a:off x="1300162" y="764705"/>
            <a:ext cx="6543675" cy="2304256"/>
          </a:xfrm>
          <a:prstGeom prst="rect">
            <a:avLst/>
          </a:prstGeom>
        </p:spPr>
      </p:pic>
      <p:pic>
        <p:nvPicPr>
          <p:cNvPr id="6" name="Imagen 5">
            <a:extLst>
              <a:ext uri="{FF2B5EF4-FFF2-40B4-BE49-F238E27FC236}">
                <a16:creationId xmlns:a16="http://schemas.microsoft.com/office/drawing/2014/main" id="{D96601AB-9F1B-47A7-83A7-C457967CF5EA}"/>
              </a:ext>
            </a:extLst>
          </p:cNvPr>
          <p:cNvPicPr>
            <a:picLocks noChangeAspect="1"/>
          </p:cNvPicPr>
          <p:nvPr/>
        </p:nvPicPr>
        <p:blipFill rotWithShape="1">
          <a:blip r:embed="rId3"/>
          <a:srcRect t="2237" b="8297"/>
          <a:stretch/>
        </p:blipFill>
        <p:spPr>
          <a:xfrm>
            <a:off x="1691680" y="3284984"/>
            <a:ext cx="5191125" cy="2880320"/>
          </a:xfrm>
          <a:prstGeom prst="rect">
            <a:avLst/>
          </a:prstGeom>
        </p:spPr>
      </p:pic>
    </p:spTree>
    <p:extLst>
      <p:ext uri="{BB962C8B-B14F-4D97-AF65-F5344CB8AC3E}">
        <p14:creationId xmlns:p14="http://schemas.microsoft.com/office/powerpoint/2010/main" val="2182078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536FED76-61BE-481A-BF6A-EC347CBEA6F5}"/>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disociación a todos los clientes</a:t>
            </a:r>
          </a:p>
        </p:txBody>
      </p:sp>
      <p:pic>
        <p:nvPicPr>
          <p:cNvPr id="4" name="Imagen 3">
            <a:extLst>
              <a:ext uri="{FF2B5EF4-FFF2-40B4-BE49-F238E27FC236}">
                <a16:creationId xmlns:a16="http://schemas.microsoft.com/office/drawing/2014/main" id="{4232F23C-5326-4B76-8CDE-0642B6BCE4C0}"/>
              </a:ext>
            </a:extLst>
          </p:cNvPr>
          <p:cNvPicPr>
            <a:picLocks noChangeAspect="1"/>
          </p:cNvPicPr>
          <p:nvPr/>
        </p:nvPicPr>
        <p:blipFill>
          <a:blip r:embed="rId2"/>
          <a:stretch>
            <a:fillRect/>
          </a:stretch>
        </p:blipFill>
        <p:spPr>
          <a:xfrm>
            <a:off x="1200150" y="1752600"/>
            <a:ext cx="6743700" cy="3352800"/>
          </a:xfrm>
          <a:prstGeom prst="rect">
            <a:avLst/>
          </a:prstGeom>
        </p:spPr>
      </p:pic>
    </p:spTree>
    <p:extLst>
      <p:ext uri="{BB962C8B-B14F-4D97-AF65-F5344CB8AC3E}">
        <p14:creationId xmlns:p14="http://schemas.microsoft.com/office/powerpoint/2010/main" val="2301800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D58BEE-67CA-4F66-9FDE-BEDC859CBED0}"/>
              </a:ext>
            </a:extLst>
          </p:cNvPr>
          <p:cNvPicPr>
            <a:picLocks noChangeAspect="1"/>
          </p:cNvPicPr>
          <p:nvPr/>
        </p:nvPicPr>
        <p:blipFill>
          <a:blip r:embed="rId2"/>
          <a:stretch>
            <a:fillRect/>
          </a:stretch>
        </p:blipFill>
        <p:spPr>
          <a:xfrm>
            <a:off x="1223962" y="1695450"/>
            <a:ext cx="6696075" cy="3467100"/>
          </a:xfrm>
          <a:prstGeom prst="rect">
            <a:avLst/>
          </a:prstGeom>
        </p:spPr>
      </p:pic>
      <p:sp>
        <p:nvSpPr>
          <p:cNvPr id="4" name="Título 5">
            <a:extLst>
              <a:ext uri="{FF2B5EF4-FFF2-40B4-BE49-F238E27FC236}">
                <a16:creationId xmlns:a16="http://schemas.microsoft.com/office/drawing/2014/main" id="{7BE5305B-F961-4B18-92D2-FF97C91F458F}"/>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disociación a todos los clientes</a:t>
            </a:r>
          </a:p>
        </p:txBody>
      </p:sp>
    </p:spTree>
    <p:extLst>
      <p:ext uri="{BB962C8B-B14F-4D97-AF65-F5344CB8AC3E}">
        <p14:creationId xmlns:p14="http://schemas.microsoft.com/office/powerpoint/2010/main" val="3477478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F61F091-97FA-4AC7-B6E7-EDA99F9BE54E}"/>
              </a:ext>
            </a:extLst>
          </p:cNvPr>
          <p:cNvPicPr>
            <a:picLocks noChangeAspect="1"/>
          </p:cNvPicPr>
          <p:nvPr/>
        </p:nvPicPr>
        <p:blipFill>
          <a:blip r:embed="rId2"/>
          <a:stretch>
            <a:fillRect/>
          </a:stretch>
        </p:blipFill>
        <p:spPr>
          <a:xfrm>
            <a:off x="1309687" y="1752600"/>
            <a:ext cx="6524625" cy="3352800"/>
          </a:xfrm>
          <a:prstGeom prst="rect">
            <a:avLst/>
          </a:prstGeom>
        </p:spPr>
      </p:pic>
      <p:sp>
        <p:nvSpPr>
          <p:cNvPr id="4" name="Título 5">
            <a:extLst>
              <a:ext uri="{FF2B5EF4-FFF2-40B4-BE49-F238E27FC236}">
                <a16:creationId xmlns:a16="http://schemas.microsoft.com/office/drawing/2014/main" id="{36BD4B22-D55E-47DA-B1A1-BC4FF722572D}"/>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disociación a todos los clientes</a:t>
            </a:r>
          </a:p>
        </p:txBody>
      </p:sp>
    </p:spTree>
    <p:extLst>
      <p:ext uri="{BB962C8B-B14F-4D97-AF65-F5344CB8AC3E}">
        <p14:creationId xmlns:p14="http://schemas.microsoft.com/office/powerpoint/2010/main" val="3532956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4FE6C13-ECA8-4E79-B577-068165D3AC0B}"/>
              </a:ext>
            </a:extLst>
          </p:cNvPr>
          <p:cNvPicPr>
            <a:picLocks noChangeAspect="1"/>
          </p:cNvPicPr>
          <p:nvPr/>
        </p:nvPicPr>
        <p:blipFill>
          <a:blip r:embed="rId2"/>
          <a:stretch>
            <a:fillRect/>
          </a:stretch>
        </p:blipFill>
        <p:spPr>
          <a:xfrm>
            <a:off x="823912" y="1900237"/>
            <a:ext cx="7496175" cy="3057525"/>
          </a:xfrm>
          <a:prstGeom prst="rect">
            <a:avLst/>
          </a:prstGeom>
        </p:spPr>
      </p:pic>
      <p:sp>
        <p:nvSpPr>
          <p:cNvPr id="4" name="Título 5">
            <a:extLst>
              <a:ext uri="{FF2B5EF4-FFF2-40B4-BE49-F238E27FC236}">
                <a16:creationId xmlns:a16="http://schemas.microsoft.com/office/drawing/2014/main" id="{3665D7D4-556C-4101-A083-8E8265491251}"/>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disociación a todos los clientes</a:t>
            </a:r>
          </a:p>
        </p:txBody>
      </p:sp>
    </p:spTree>
    <p:extLst>
      <p:ext uri="{BB962C8B-B14F-4D97-AF65-F5344CB8AC3E}">
        <p14:creationId xmlns:p14="http://schemas.microsoft.com/office/powerpoint/2010/main" val="1427424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8BDB899-F934-40B1-94E8-CC01CBB35DAB}"/>
              </a:ext>
            </a:extLst>
          </p:cNvPr>
          <p:cNvPicPr>
            <a:picLocks noChangeAspect="1"/>
          </p:cNvPicPr>
          <p:nvPr/>
        </p:nvPicPr>
        <p:blipFill rotWithShape="1">
          <a:blip r:embed="rId2"/>
          <a:srcRect b="30881"/>
          <a:stretch/>
        </p:blipFill>
        <p:spPr>
          <a:xfrm>
            <a:off x="1114425" y="908720"/>
            <a:ext cx="6915150" cy="2304256"/>
          </a:xfrm>
          <a:prstGeom prst="rect">
            <a:avLst/>
          </a:prstGeom>
        </p:spPr>
      </p:pic>
      <p:pic>
        <p:nvPicPr>
          <p:cNvPr id="5" name="Imagen 4">
            <a:extLst>
              <a:ext uri="{FF2B5EF4-FFF2-40B4-BE49-F238E27FC236}">
                <a16:creationId xmlns:a16="http://schemas.microsoft.com/office/drawing/2014/main" id="{7E6C1329-6BED-4A27-A72A-A622C0DCF136}"/>
              </a:ext>
            </a:extLst>
          </p:cNvPr>
          <p:cNvPicPr>
            <a:picLocks noChangeAspect="1"/>
          </p:cNvPicPr>
          <p:nvPr/>
        </p:nvPicPr>
        <p:blipFill rotWithShape="1">
          <a:blip r:embed="rId3"/>
          <a:srcRect t="9247" b="9837"/>
          <a:stretch/>
        </p:blipFill>
        <p:spPr>
          <a:xfrm>
            <a:off x="1343025" y="3429001"/>
            <a:ext cx="6457950" cy="2520280"/>
          </a:xfrm>
          <a:prstGeom prst="rect">
            <a:avLst/>
          </a:prstGeom>
        </p:spPr>
      </p:pic>
      <p:sp>
        <p:nvSpPr>
          <p:cNvPr id="6" name="Título 5">
            <a:extLst>
              <a:ext uri="{FF2B5EF4-FFF2-40B4-BE49-F238E27FC236}">
                <a16:creationId xmlns:a16="http://schemas.microsoft.com/office/drawing/2014/main" id="{147FBC90-177B-45EC-B24D-9FE64C0A12C4}"/>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disociación a todos los clientes</a:t>
            </a:r>
          </a:p>
        </p:txBody>
      </p:sp>
    </p:spTree>
    <p:extLst>
      <p:ext uri="{BB962C8B-B14F-4D97-AF65-F5344CB8AC3E}">
        <p14:creationId xmlns:p14="http://schemas.microsoft.com/office/powerpoint/2010/main" val="1911390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7655AF52-67FC-4DE9-8801-CE2217DB5AA9}"/>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e Impersonificación </a:t>
            </a:r>
            <a:endParaRPr lang="es-EC" sz="1900" dirty="0">
              <a:latin typeface="Georgia" panose="02040502050405020303" pitchFamily="18" charset="0"/>
            </a:endParaRPr>
          </a:p>
        </p:txBody>
      </p:sp>
      <p:pic>
        <p:nvPicPr>
          <p:cNvPr id="4" name="Imagen 3">
            <a:extLst>
              <a:ext uri="{FF2B5EF4-FFF2-40B4-BE49-F238E27FC236}">
                <a16:creationId xmlns:a16="http://schemas.microsoft.com/office/drawing/2014/main" id="{C7E38BBD-3094-4A96-98E5-802AF2868BC9}"/>
              </a:ext>
            </a:extLst>
          </p:cNvPr>
          <p:cNvPicPr>
            <a:picLocks noChangeAspect="1"/>
          </p:cNvPicPr>
          <p:nvPr/>
        </p:nvPicPr>
        <p:blipFill>
          <a:blip r:embed="rId2"/>
          <a:stretch>
            <a:fillRect/>
          </a:stretch>
        </p:blipFill>
        <p:spPr>
          <a:xfrm>
            <a:off x="1071562" y="1614487"/>
            <a:ext cx="7000875" cy="3629025"/>
          </a:xfrm>
          <a:prstGeom prst="rect">
            <a:avLst/>
          </a:prstGeom>
        </p:spPr>
      </p:pic>
    </p:spTree>
    <p:extLst>
      <p:ext uri="{BB962C8B-B14F-4D97-AF65-F5344CB8AC3E}">
        <p14:creationId xmlns:p14="http://schemas.microsoft.com/office/powerpoint/2010/main" val="1029680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C8A05A4-EAA6-4893-92ED-8A9B4EBEC053}"/>
              </a:ext>
            </a:extLst>
          </p:cNvPr>
          <p:cNvPicPr>
            <a:picLocks noChangeAspect="1"/>
          </p:cNvPicPr>
          <p:nvPr/>
        </p:nvPicPr>
        <p:blipFill>
          <a:blip r:embed="rId2"/>
          <a:stretch>
            <a:fillRect/>
          </a:stretch>
        </p:blipFill>
        <p:spPr>
          <a:xfrm>
            <a:off x="985837" y="1666875"/>
            <a:ext cx="7172325" cy="3524250"/>
          </a:xfrm>
          <a:prstGeom prst="rect">
            <a:avLst/>
          </a:prstGeom>
        </p:spPr>
      </p:pic>
      <p:sp>
        <p:nvSpPr>
          <p:cNvPr id="4" name="Título 5">
            <a:extLst>
              <a:ext uri="{FF2B5EF4-FFF2-40B4-BE49-F238E27FC236}">
                <a16:creationId xmlns:a16="http://schemas.microsoft.com/office/drawing/2014/main" id="{D7D65FFD-96FA-4A74-AE8C-DBE3090EC4E2}"/>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e Impersonificación </a:t>
            </a:r>
            <a:endParaRPr lang="es-EC" sz="1900" dirty="0">
              <a:latin typeface="Georgia" panose="02040502050405020303" pitchFamily="18" charset="0"/>
            </a:endParaRPr>
          </a:p>
        </p:txBody>
      </p:sp>
    </p:spTree>
    <p:extLst>
      <p:ext uri="{BB962C8B-B14F-4D97-AF65-F5344CB8AC3E}">
        <p14:creationId xmlns:p14="http://schemas.microsoft.com/office/powerpoint/2010/main" val="13061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608" y="246989"/>
            <a:ext cx="6876256" cy="523220"/>
          </a:xfrm>
          <a:prstGeom prst="rect">
            <a:avLst/>
          </a:prstGeom>
          <a:noFill/>
        </p:spPr>
        <p:txBody>
          <a:bodyPr wrap="square" rtlCol="0">
            <a:spAutoFit/>
          </a:bodyPr>
          <a:lstStyle/>
          <a:p>
            <a:r>
              <a:rPr lang="es-ES" sz="2800" dirty="0">
                <a:latin typeface="Palatino Linotype" panose="02040502050505030304" pitchFamily="18" charset="0"/>
                <a:cs typeface="Times New Roman" panose="02020603050405020304" pitchFamily="18" charset="0"/>
              </a:rPr>
              <a:t>Ataques a Redes Wifi</a:t>
            </a:r>
          </a:p>
        </p:txBody>
      </p:sp>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pic>
        <p:nvPicPr>
          <p:cNvPr id="23" name="Imagen 22">
            <a:extLst>
              <a:ext uri="{FF2B5EF4-FFF2-40B4-BE49-F238E27FC236}">
                <a16:creationId xmlns:a16="http://schemas.microsoft.com/office/drawing/2014/main" id="{A56FA9EC-569D-452C-B45A-1EBC380B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348010"/>
            <a:ext cx="4320480" cy="2049087"/>
          </a:xfrm>
          <a:prstGeom prst="rect">
            <a:avLst/>
          </a:prstGeom>
        </p:spPr>
      </p:pic>
      <p:pic>
        <p:nvPicPr>
          <p:cNvPr id="27" name="Imagen 26">
            <a:extLst>
              <a:ext uri="{FF2B5EF4-FFF2-40B4-BE49-F238E27FC236}">
                <a16:creationId xmlns:a16="http://schemas.microsoft.com/office/drawing/2014/main" id="{9D656BB0-9C18-4BCC-80B1-9D4574336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27" y="4120885"/>
            <a:ext cx="2886075" cy="1581150"/>
          </a:xfrm>
          <a:prstGeom prst="rect">
            <a:avLst/>
          </a:prstGeom>
        </p:spPr>
      </p:pic>
      <p:pic>
        <p:nvPicPr>
          <p:cNvPr id="29" name="Imagen 28">
            <a:extLst>
              <a:ext uri="{FF2B5EF4-FFF2-40B4-BE49-F238E27FC236}">
                <a16:creationId xmlns:a16="http://schemas.microsoft.com/office/drawing/2014/main" id="{A74C5771-17B8-4603-A42F-409A9532D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993" y="4081240"/>
            <a:ext cx="3190875" cy="1428750"/>
          </a:xfrm>
          <a:prstGeom prst="rect">
            <a:avLst/>
          </a:prstGeom>
        </p:spPr>
      </p:pic>
      <p:sp>
        <p:nvSpPr>
          <p:cNvPr id="30" name="CuadroTexto 29">
            <a:extLst>
              <a:ext uri="{FF2B5EF4-FFF2-40B4-BE49-F238E27FC236}">
                <a16:creationId xmlns:a16="http://schemas.microsoft.com/office/drawing/2014/main" id="{FE174F19-BC12-4FB2-AD04-EE15C34A6087}"/>
              </a:ext>
            </a:extLst>
          </p:cNvPr>
          <p:cNvSpPr txBox="1"/>
          <p:nvPr/>
        </p:nvSpPr>
        <p:spPr>
          <a:xfrm>
            <a:off x="3645837" y="788315"/>
            <a:ext cx="2808312" cy="369332"/>
          </a:xfrm>
          <a:prstGeom prst="rect">
            <a:avLst/>
          </a:prstGeom>
          <a:noFill/>
        </p:spPr>
        <p:txBody>
          <a:bodyPr wrap="square" rtlCol="0">
            <a:spAutoFit/>
          </a:bodyPr>
          <a:lstStyle/>
          <a:p>
            <a:r>
              <a:rPr lang="es-ES" dirty="0"/>
              <a:t>Man in </a:t>
            </a:r>
            <a:r>
              <a:rPr lang="es-ES" dirty="0" err="1"/>
              <a:t>the</a:t>
            </a:r>
            <a:r>
              <a:rPr lang="es-ES" dirty="0"/>
              <a:t> </a:t>
            </a:r>
            <a:r>
              <a:rPr lang="es-ES" dirty="0" err="1"/>
              <a:t>Middle</a:t>
            </a:r>
            <a:r>
              <a:rPr lang="es-ES" dirty="0"/>
              <a:t> </a:t>
            </a:r>
            <a:endParaRPr lang="es-EC" dirty="0"/>
          </a:p>
        </p:txBody>
      </p:sp>
      <p:sp>
        <p:nvSpPr>
          <p:cNvPr id="38" name="CuadroTexto 37">
            <a:extLst>
              <a:ext uri="{FF2B5EF4-FFF2-40B4-BE49-F238E27FC236}">
                <a16:creationId xmlns:a16="http://schemas.microsoft.com/office/drawing/2014/main" id="{47D6157C-118A-485A-B850-47CD77B0AE98}"/>
              </a:ext>
            </a:extLst>
          </p:cNvPr>
          <p:cNvSpPr txBox="1"/>
          <p:nvPr/>
        </p:nvSpPr>
        <p:spPr>
          <a:xfrm>
            <a:off x="1043608" y="3500983"/>
            <a:ext cx="2808312" cy="369332"/>
          </a:xfrm>
          <a:prstGeom prst="rect">
            <a:avLst/>
          </a:prstGeom>
          <a:noFill/>
        </p:spPr>
        <p:txBody>
          <a:bodyPr wrap="square" rtlCol="0">
            <a:spAutoFit/>
          </a:bodyPr>
          <a:lstStyle/>
          <a:p>
            <a:r>
              <a:rPr lang="es-ES" dirty="0"/>
              <a:t>Cracking </a:t>
            </a:r>
            <a:r>
              <a:rPr lang="es-ES" dirty="0" err="1"/>
              <a:t>Passwords</a:t>
            </a:r>
            <a:r>
              <a:rPr lang="es-ES" dirty="0"/>
              <a:t> </a:t>
            </a:r>
            <a:endParaRPr lang="es-EC" dirty="0"/>
          </a:p>
        </p:txBody>
      </p:sp>
      <p:pic>
        <p:nvPicPr>
          <p:cNvPr id="21504" name="Imagen 21503">
            <a:extLst>
              <a:ext uri="{FF2B5EF4-FFF2-40B4-BE49-F238E27FC236}">
                <a16:creationId xmlns:a16="http://schemas.microsoft.com/office/drawing/2014/main" id="{7443AC8F-D166-4260-9286-8839847EA007}"/>
              </a:ext>
            </a:extLst>
          </p:cNvPr>
          <p:cNvPicPr>
            <a:picLocks noChangeAspect="1"/>
          </p:cNvPicPr>
          <p:nvPr/>
        </p:nvPicPr>
        <p:blipFill>
          <a:blip r:embed="rId5"/>
          <a:stretch>
            <a:fillRect/>
          </a:stretch>
        </p:blipFill>
        <p:spPr>
          <a:xfrm>
            <a:off x="705967" y="1084829"/>
            <a:ext cx="3037977" cy="2072374"/>
          </a:xfrm>
          <a:prstGeom prst="rect">
            <a:avLst/>
          </a:prstGeom>
        </p:spPr>
      </p:pic>
      <p:sp>
        <p:nvSpPr>
          <p:cNvPr id="41" name="CuadroTexto 40">
            <a:extLst>
              <a:ext uri="{FF2B5EF4-FFF2-40B4-BE49-F238E27FC236}">
                <a16:creationId xmlns:a16="http://schemas.microsoft.com/office/drawing/2014/main" id="{E09BC35A-89D4-448B-9896-E2B64889FE0C}"/>
              </a:ext>
            </a:extLst>
          </p:cNvPr>
          <p:cNvSpPr txBox="1"/>
          <p:nvPr/>
        </p:nvSpPr>
        <p:spPr>
          <a:xfrm>
            <a:off x="5580112" y="3554502"/>
            <a:ext cx="2808312" cy="369332"/>
          </a:xfrm>
          <a:prstGeom prst="rect">
            <a:avLst/>
          </a:prstGeom>
          <a:noFill/>
        </p:spPr>
        <p:txBody>
          <a:bodyPr wrap="square" rtlCol="0">
            <a:spAutoFit/>
          </a:bodyPr>
          <a:lstStyle/>
          <a:p>
            <a:r>
              <a:rPr lang="es-ES" dirty="0"/>
              <a:t>DoS – </a:t>
            </a:r>
            <a:r>
              <a:rPr lang="es-ES" dirty="0" err="1"/>
              <a:t>Sniffing</a:t>
            </a:r>
            <a:r>
              <a:rPr lang="es-ES" dirty="0"/>
              <a:t> </a:t>
            </a:r>
            <a:endParaRPr lang="es-EC" dirty="0"/>
          </a:p>
        </p:txBody>
      </p:sp>
    </p:spTree>
    <p:extLst>
      <p:ext uri="{BB962C8B-B14F-4D97-AF65-F5344CB8AC3E}">
        <p14:creationId xmlns:p14="http://schemas.microsoft.com/office/powerpoint/2010/main" val="4273240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5E7A9EC-3A3B-416D-BEC6-01CD729B119C}"/>
              </a:ext>
            </a:extLst>
          </p:cNvPr>
          <p:cNvPicPr>
            <a:picLocks noChangeAspect="1"/>
          </p:cNvPicPr>
          <p:nvPr/>
        </p:nvPicPr>
        <p:blipFill>
          <a:blip r:embed="rId2"/>
          <a:stretch>
            <a:fillRect/>
          </a:stretch>
        </p:blipFill>
        <p:spPr>
          <a:xfrm>
            <a:off x="971600" y="764704"/>
            <a:ext cx="7620000" cy="1362075"/>
          </a:xfrm>
          <a:prstGeom prst="rect">
            <a:avLst/>
          </a:prstGeom>
        </p:spPr>
      </p:pic>
      <p:pic>
        <p:nvPicPr>
          <p:cNvPr id="5" name="Imagen 4">
            <a:extLst>
              <a:ext uri="{FF2B5EF4-FFF2-40B4-BE49-F238E27FC236}">
                <a16:creationId xmlns:a16="http://schemas.microsoft.com/office/drawing/2014/main" id="{75AA19CC-5F29-43D3-85A0-8B29548D4D97}"/>
              </a:ext>
            </a:extLst>
          </p:cNvPr>
          <p:cNvPicPr>
            <a:picLocks noChangeAspect="1"/>
          </p:cNvPicPr>
          <p:nvPr/>
        </p:nvPicPr>
        <p:blipFill>
          <a:blip r:embed="rId3"/>
          <a:stretch>
            <a:fillRect/>
          </a:stretch>
        </p:blipFill>
        <p:spPr>
          <a:xfrm>
            <a:off x="1475656" y="2348880"/>
            <a:ext cx="6101531" cy="3180696"/>
          </a:xfrm>
          <a:prstGeom prst="rect">
            <a:avLst/>
          </a:prstGeom>
        </p:spPr>
      </p:pic>
      <p:sp>
        <p:nvSpPr>
          <p:cNvPr id="6" name="Título 5">
            <a:extLst>
              <a:ext uri="{FF2B5EF4-FFF2-40B4-BE49-F238E27FC236}">
                <a16:creationId xmlns:a16="http://schemas.microsoft.com/office/drawing/2014/main" id="{99040792-83A6-4814-8C50-ABB40582AF2A}"/>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e Impersonificación </a:t>
            </a:r>
            <a:endParaRPr lang="es-EC" sz="1900" dirty="0">
              <a:latin typeface="Georgia" panose="02040502050405020303" pitchFamily="18" charset="0"/>
            </a:endParaRPr>
          </a:p>
        </p:txBody>
      </p:sp>
    </p:spTree>
    <p:extLst>
      <p:ext uri="{BB962C8B-B14F-4D97-AF65-F5344CB8AC3E}">
        <p14:creationId xmlns:p14="http://schemas.microsoft.com/office/powerpoint/2010/main" val="415799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CE91B0C-6987-4029-A3B1-D3ADC84AAA4A}"/>
              </a:ext>
            </a:extLst>
          </p:cNvPr>
          <p:cNvPicPr>
            <a:picLocks noChangeAspect="1"/>
          </p:cNvPicPr>
          <p:nvPr/>
        </p:nvPicPr>
        <p:blipFill>
          <a:blip r:embed="rId2"/>
          <a:stretch>
            <a:fillRect/>
          </a:stretch>
        </p:blipFill>
        <p:spPr>
          <a:xfrm>
            <a:off x="1347787" y="1757362"/>
            <a:ext cx="6448425" cy="3343275"/>
          </a:xfrm>
          <a:prstGeom prst="rect">
            <a:avLst/>
          </a:prstGeom>
        </p:spPr>
      </p:pic>
      <p:sp>
        <p:nvSpPr>
          <p:cNvPr id="4" name="Título 5">
            <a:extLst>
              <a:ext uri="{FF2B5EF4-FFF2-40B4-BE49-F238E27FC236}">
                <a16:creationId xmlns:a16="http://schemas.microsoft.com/office/drawing/2014/main" id="{4A5BA387-D728-4909-8770-D17A69447BF1}"/>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e Impersonificación </a:t>
            </a:r>
            <a:endParaRPr lang="es-EC" sz="1900" dirty="0">
              <a:latin typeface="Georgia" panose="02040502050405020303" pitchFamily="18" charset="0"/>
            </a:endParaRPr>
          </a:p>
        </p:txBody>
      </p:sp>
    </p:spTree>
    <p:extLst>
      <p:ext uri="{BB962C8B-B14F-4D97-AF65-F5344CB8AC3E}">
        <p14:creationId xmlns:p14="http://schemas.microsoft.com/office/powerpoint/2010/main" val="1174364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D124778-5769-4BDA-B445-020899C6EBA0}"/>
              </a:ext>
            </a:extLst>
          </p:cNvPr>
          <p:cNvPicPr>
            <a:picLocks noChangeAspect="1"/>
          </p:cNvPicPr>
          <p:nvPr/>
        </p:nvPicPr>
        <p:blipFill>
          <a:blip r:embed="rId2"/>
          <a:stretch>
            <a:fillRect/>
          </a:stretch>
        </p:blipFill>
        <p:spPr>
          <a:xfrm>
            <a:off x="657225" y="1504950"/>
            <a:ext cx="7829550" cy="3848100"/>
          </a:xfrm>
          <a:prstGeom prst="rect">
            <a:avLst/>
          </a:prstGeom>
        </p:spPr>
      </p:pic>
      <p:sp>
        <p:nvSpPr>
          <p:cNvPr id="4" name="Título 5">
            <a:extLst>
              <a:ext uri="{FF2B5EF4-FFF2-40B4-BE49-F238E27FC236}">
                <a16:creationId xmlns:a16="http://schemas.microsoft.com/office/drawing/2014/main" id="{B452BE22-741A-4487-B993-3362302A929A}"/>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e Impersonificación </a:t>
            </a:r>
            <a:endParaRPr lang="es-EC" sz="1900" dirty="0">
              <a:latin typeface="Georgia" panose="02040502050405020303" pitchFamily="18" charset="0"/>
            </a:endParaRPr>
          </a:p>
        </p:txBody>
      </p:sp>
    </p:spTree>
    <p:extLst>
      <p:ext uri="{BB962C8B-B14F-4D97-AF65-F5344CB8AC3E}">
        <p14:creationId xmlns:p14="http://schemas.microsoft.com/office/powerpoint/2010/main" val="1877273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D0D65C-C594-49E7-BD43-C7938F2A8DF2}"/>
              </a:ext>
            </a:extLst>
          </p:cNvPr>
          <p:cNvPicPr>
            <a:picLocks noChangeAspect="1"/>
          </p:cNvPicPr>
          <p:nvPr/>
        </p:nvPicPr>
        <p:blipFill>
          <a:blip r:embed="rId2"/>
          <a:stretch>
            <a:fillRect/>
          </a:stretch>
        </p:blipFill>
        <p:spPr>
          <a:xfrm>
            <a:off x="1259632" y="836712"/>
            <a:ext cx="6981825" cy="1371600"/>
          </a:xfrm>
          <a:prstGeom prst="rect">
            <a:avLst/>
          </a:prstGeom>
        </p:spPr>
      </p:pic>
      <p:pic>
        <p:nvPicPr>
          <p:cNvPr id="5" name="Imagen 4">
            <a:extLst>
              <a:ext uri="{FF2B5EF4-FFF2-40B4-BE49-F238E27FC236}">
                <a16:creationId xmlns:a16="http://schemas.microsoft.com/office/drawing/2014/main" id="{7B42DCC7-65A4-4193-A375-E27C920E8175}"/>
              </a:ext>
            </a:extLst>
          </p:cNvPr>
          <p:cNvPicPr>
            <a:picLocks noChangeAspect="1"/>
          </p:cNvPicPr>
          <p:nvPr/>
        </p:nvPicPr>
        <p:blipFill>
          <a:blip r:embed="rId3"/>
          <a:stretch>
            <a:fillRect/>
          </a:stretch>
        </p:blipFill>
        <p:spPr>
          <a:xfrm>
            <a:off x="1219155" y="2348880"/>
            <a:ext cx="7019925" cy="3400425"/>
          </a:xfrm>
          <a:prstGeom prst="rect">
            <a:avLst/>
          </a:prstGeom>
        </p:spPr>
      </p:pic>
      <p:sp>
        <p:nvSpPr>
          <p:cNvPr id="6" name="Título 5">
            <a:extLst>
              <a:ext uri="{FF2B5EF4-FFF2-40B4-BE49-F238E27FC236}">
                <a16:creationId xmlns:a16="http://schemas.microsoft.com/office/drawing/2014/main" id="{7C12B259-1CB4-40C5-8634-A18EFFBA8110}"/>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e Impersonificación </a:t>
            </a:r>
            <a:endParaRPr lang="es-EC" sz="1900" dirty="0">
              <a:latin typeface="Georgia" panose="02040502050405020303" pitchFamily="18" charset="0"/>
            </a:endParaRPr>
          </a:p>
        </p:txBody>
      </p:sp>
    </p:spTree>
    <p:extLst>
      <p:ext uri="{BB962C8B-B14F-4D97-AF65-F5344CB8AC3E}">
        <p14:creationId xmlns:p14="http://schemas.microsoft.com/office/powerpoint/2010/main" val="1147851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401BE07-5866-4CF5-8643-128D7B19CCA2}"/>
              </a:ext>
            </a:extLst>
          </p:cNvPr>
          <p:cNvPicPr>
            <a:picLocks noChangeAspect="1"/>
          </p:cNvPicPr>
          <p:nvPr/>
        </p:nvPicPr>
        <p:blipFill>
          <a:blip r:embed="rId2"/>
          <a:stretch>
            <a:fillRect/>
          </a:stretch>
        </p:blipFill>
        <p:spPr>
          <a:xfrm>
            <a:off x="1115616" y="980728"/>
            <a:ext cx="7305675" cy="1838325"/>
          </a:xfrm>
          <a:prstGeom prst="rect">
            <a:avLst/>
          </a:prstGeom>
        </p:spPr>
      </p:pic>
      <p:pic>
        <p:nvPicPr>
          <p:cNvPr id="5" name="Imagen 4">
            <a:extLst>
              <a:ext uri="{FF2B5EF4-FFF2-40B4-BE49-F238E27FC236}">
                <a16:creationId xmlns:a16="http://schemas.microsoft.com/office/drawing/2014/main" id="{CB07EA48-57E8-44E4-AD2E-2F19B22FA41B}"/>
              </a:ext>
            </a:extLst>
          </p:cNvPr>
          <p:cNvPicPr>
            <a:picLocks noChangeAspect="1"/>
          </p:cNvPicPr>
          <p:nvPr/>
        </p:nvPicPr>
        <p:blipFill>
          <a:blip r:embed="rId3"/>
          <a:stretch>
            <a:fillRect/>
          </a:stretch>
        </p:blipFill>
        <p:spPr>
          <a:xfrm>
            <a:off x="2262187" y="3284984"/>
            <a:ext cx="4619625" cy="2324100"/>
          </a:xfrm>
          <a:prstGeom prst="rect">
            <a:avLst/>
          </a:prstGeom>
        </p:spPr>
      </p:pic>
      <p:sp>
        <p:nvSpPr>
          <p:cNvPr id="6" name="Título 5">
            <a:extLst>
              <a:ext uri="{FF2B5EF4-FFF2-40B4-BE49-F238E27FC236}">
                <a16:creationId xmlns:a16="http://schemas.microsoft.com/office/drawing/2014/main" id="{F14E6217-7821-47B7-9EFD-CCF29854515E}"/>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Ataque de desautenticación e Impersonificación </a:t>
            </a:r>
            <a:endParaRPr lang="es-EC" sz="1900" dirty="0">
              <a:latin typeface="Georgia" panose="02040502050405020303" pitchFamily="18" charset="0"/>
            </a:endParaRPr>
          </a:p>
        </p:txBody>
      </p:sp>
    </p:spTree>
    <p:extLst>
      <p:ext uri="{BB962C8B-B14F-4D97-AF65-F5344CB8AC3E}">
        <p14:creationId xmlns:p14="http://schemas.microsoft.com/office/powerpoint/2010/main" val="1329427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DAAC262B-984A-4FAE-A95A-5CCAD658F356}"/>
              </a:ext>
            </a:extLst>
          </p:cNvPr>
          <p:cNvSpPr txBox="1">
            <a:spLocks/>
          </p:cNvSpPr>
          <p:nvPr/>
        </p:nvSpPr>
        <p:spPr>
          <a:xfrm>
            <a:off x="178559" y="223989"/>
            <a:ext cx="7488832" cy="5040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200000"/>
              </a:lnSpc>
              <a:spcAft>
                <a:spcPts val="0"/>
              </a:spcAft>
            </a:pPr>
            <a:r>
              <a:rPr lang="es-ES" sz="1900" dirty="0">
                <a:latin typeface="Georgia" panose="02040502050405020303" pitchFamily="18" charset="0"/>
              </a:rPr>
              <a:t>Análisis del flujo de Trafico </a:t>
            </a:r>
            <a:endParaRPr lang="es-EC" sz="1900" dirty="0">
              <a:latin typeface="Georgia" panose="02040502050405020303" pitchFamily="18" charset="0"/>
            </a:endParaRPr>
          </a:p>
        </p:txBody>
      </p:sp>
      <p:pic>
        <p:nvPicPr>
          <p:cNvPr id="4" name="Imagen 3">
            <a:extLst>
              <a:ext uri="{FF2B5EF4-FFF2-40B4-BE49-F238E27FC236}">
                <a16:creationId xmlns:a16="http://schemas.microsoft.com/office/drawing/2014/main" id="{94367253-44BC-40EF-90D7-B1F4D464012C}"/>
              </a:ext>
            </a:extLst>
          </p:cNvPr>
          <p:cNvPicPr>
            <a:picLocks noChangeAspect="1"/>
          </p:cNvPicPr>
          <p:nvPr/>
        </p:nvPicPr>
        <p:blipFill>
          <a:blip r:embed="rId2"/>
          <a:stretch>
            <a:fillRect/>
          </a:stretch>
        </p:blipFill>
        <p:spPr>
          <a:xfrm>
            <a:off x="1481137" y="1566862"/>
            <a:ext cx="6181725" cy="3724275"/>
          </a:xfrm>
          <a:prstGeom prst="rect">
            <a:avLst/>
          </a:prstGeom>
        </p:spPr>
      </p:pic>
    </p:spTree>
    <p:extLst>
      <p:ext uri="{BB962C8B-B14F-4D97-AF65-F5344CB8AC3E}">
        <p14:creationId xmlns:p14="http://schemas.microsoft.com/office/powerpoint/2010/main" val="895063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22920" y="869978"/>
            <a:ext cx="8698160" cy="5867980"/>
          </a:xfrm>
        </p:spPr>
        <p:txBody>
          <a:bodyPr/>
          <a:lstStyle/>
          <a:p>
            <a:pPr marL="0" indent="0" algn="just">
              <a:lnSpc>
                <a:spcPct val="200000"/>
              </a:lnSpc>
              <a:buNone/>
            </a:pPr>
            <a:endParaRPr lang="es-ES" sz="1500" dirty="0">
              <a:solidFill>
                <a:schemeClr val="tx1"/>
              </a:solidFill>
              <a:latin typeface="Times New Roman" panose="02020603050405020304" pitchFamily="18" charset="0"/>
              <a:cs typeface="Times New Roman" panose="02020603050405020304" pitchFamily="18" charset="0"/>
            </a:endParaRPr>
          </a:p>
          <a:p>
            <a:pPr lvl="0">
              <a:lnSpc>
                <a:spcPct val="200000"/>
              </a:lnSpc>
              <a:spcBef>
                <a:spcPts val="0"/>
              </a:spcBef>
              <a:spcAft>
                <a:spcPts val="0"/>
              </a:spcAft>
              <a:buFont typeface="Symbol" panose="05050102010706020507" pitchFamily="18" charset="2"/>
              <a:buChar char=""/>
              <a:tabLst>
                <a:tab pos="891540" algn="l"/>
              </a:tabLst>
            </a:pPr>
            <a:r>
              <a:rPr lang="es-ES" sz="1400" dirty="0">
                <a:solidFill>
                  <a:schemeClr val="tx1"/>
                </a:solidFill>
                <a:latin typeface="+mj-lt"/>
              </a:rPr>
              <a:t>El diseño del sistema es fácilmente escalable, pues este está diseñado para procesar grandes cantidades de datos provenientes de varias redes Wifi, inclusos de varios dispositivos capturadores de tráfico.</a:t>
            </a:r>
          </a:p>
          <a:p>
            <a:pPr lvl="0" algn="just">
              <a:lnSpc>
                <a:spcPct val="200000"/>
              </a:lnSpc>
              <a:spcBef>
                <a:spcPts val="0"/>
              </a:spcBef>
              <a:spcAft>
                <a:spcPts val="0"/>
              </a:spcAft>
              <a:buFont typeface="Symbol" panose="05050102010706020507" pitchFamily="18" charset="2"/>
              <a:buChar char=""/>
              <a:tabLst>
                <a:tab pos="891540" algn="l"/>
              </a:tabLst>
            </a:pP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El sistema no necesita modificaciones, tanto en software como en hardware, en la red que se va a analizar. El funcionamiento del sistema es independiente de los dispositivos y sus características que conforman la misma. </a:t>
            </a:r>
            <a:endParaRPr lang="es-EC"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200000"/>
              </a:lnSpc>
              <a:spcBef>
                <a:spcPts val="0"/>
              </a:spcBef>
              <a:spcAft>
                <a:spcPts val="0"/>
              </a:spcAft>
              <a:buFont typeface="Symbol" panose="05050102010706020507" pitchFamily="18" charset="2"/>
              <a:buChar char=""/>
              <a:tabLst>
                <a:tab pos="891540" algn="l"/>
              </a:tabLst>
            </a:pP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El sistema es fácilmente modificable. Es decir, se puede actualizar, modificar o cambiar el modelo de machine </a:t>
            </a:r>
            <a:r>
              <a:rPr lang="es-ES" sz="1400" dirty="0" err="1">
                <a:solidFill>
                  <a:srgbClr val="000000"/>
                </a:solidFill>
                <a:latin typeface="Arial" panose="020B0604020202020204" pitchFamily="34" charset="0"/>
                <a:ea typeface="Calibri" panose="020F0502020204030204" pitchFamily="34" charset="0"/>
                <a:cs typeface="Arial" panose="020B0604020202020204" pitchFamily="34" charset="0"/>
              </a:rPr>
              <a:t>learning</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 rápidamente sin alterar la arquitectura completa del sistema. Además de que se le puede agregar modificaciones al procesamiento de datos según las necesidades del administrador de red, como por ejemplo: extraer más características de las tramas. </a:t>
            </a:r>
          </a:p>
          <a:p>
            <a:pPr lvl="0" algn="just">
              <a:lnSpc>
                <a:spcPct val="115000"/>
              </a:lnSpc>
              <a:spcBef>
                <a:spcPts val="0"/>
              </a:spcBef>
              <a:spcAft>
                <a:spcPts val="0"/>
              </a:spcAft>
              <a:buFont typeface="Symbol" panose="05050102010706020507" pitchFamily="18" charset="2"/>
              <a:buChar char=""/>
              <a:tabLst>
                <a:tab pos="891540" algn="l"/>
              </a:tabLst>
            </a:pPr>
            <a:endParaRPr lang="es-ES" sz="1400" dirty="0">
              <a:ea typeface="Calibri" panose="020F0502020204030204" pitchFamily="34" charset="0"/>
              <a:cs typeface="Times New Roman" panose="02020603050405020304" pitchFamily="18" charset="0"/>
            </a:endParaRPr>
          </a:p>
          <a:p>
            <a:pPr marL="0" lvl="0" indent="0" algn="just">
              <a:lnSpc>
                <a:spcPct val="115000"/>
              </a:lnSpc>
              <a:spcBef>
                <a:spcPts val="0"/>
              </a:spcBef>
              <a:spcAft>
                <a:spcPts val="1000"/>
              </a:spcAft>
              <a:buNone/>
              <a:tabLst>
                <a:tab pos="891540" algn="l"/>
              </a:tabLst>
            </a:pPr>
            <a:endParaRPr lang="es-EC"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0"/>
              </a:spcBef>
              <a:spcAft>
                <a:spcPts val="1000"/>
              </a:spcAft>
              <a:buFont typeface="Symbol" panose="05050102010706020507" pitchFamily="18" charset="2"/>
              <a:buChar char=""/>
              <a:tabLst>
                <a:tab pos="891540" algn="l"/>
              </a:tabLs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Conclusiones y Recomendaciones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26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8B8EC80-C5D1-4E6F-BAF5-A7E703D8DBE4}"/>
              </a:ext>
            </a:extLst>
          </p:cNvPr>
          <p:cNvSpPr>
            <a:spLocks noGrp="1"/>
          </p:cNvSpPr>
          <p:nvPr>
            <p:ph sz="half" idx="1"/>
          </p:nvPr>
        </p:nvSpPr>
        <p:spPr>
          <a:xfrm>
            <a:off x="107504" y="476672"/>
            <a:ext cx="8698160" cy="6228020"/>
          </a:xfrm>
        </p:spPr>
        <p:txBody>
          <a:bodyPr/>
          <a:lstStyle/>
          <a:p>
            <a:pPr marL="0" indent="0" algn="just">
              <a:buNone/>
            </a:pPr>
            <a:endParaRPr lang="es-ES" sz="1500" dirty="0">
              <a:solidFill>
                <a:schemeClr val="tx1"/>
              </a:solidFill>
              <a:latin typeface="Arial" panose="020B0604020202020204" pitchFamily="34" charset="0"/>
              <a:cs typeface="Arial" panose="020B0604020202020204" pitchFamily="34" charset="0"/>
            </a:endParaRPr>
          </a:p>
          <a:p>
            <a:pPr marL="0" lvl="0" indent="0" algn="just">
              <a:lnSpc>
                <a:spcPct val="200000"/>
              </a:lnSpc>
              <a:spcBef>
                <a:spcPts val="0"/>
              </a:spcBef>
              <a:spcAft>
                <a:spcPts val="0"/>
              </a:spcAft>
              <a:buNone/>
              <a:tabLst>
                <a:tab pos="891540" algn="l"/>
              </a:tabLst>
            </a:pPr>
            <a:endParaRPr lang="es-EC"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200000"/>
              </a:lnSpc>
              <a:spcBef>
                <a:spcPts val="0"/>
              </a:spcBef>
              <a:spcAft>
                <a:spcPts val="0"/>
              </a:spcAft>
              <a:buFont typeface="Symbol" panose="05050102010706020507" pitchFamily="18" charset="2"/>
              <a:buChar char=""/>
              <a:tabLst>
                <a:tab pos="891540" algn="l"/>
              </a:tabLst>
            </a:pPr>
            <a:r>
              <a:rPr lang="es-EC" sz="1400" dirty="0">
                <a:solidFill>
                  <a:srgbClr val="000000"/>
                </a:solidFill>
                <a:ea typeface="Calibri" panose="020F0502020204030204" pitchFamily="34" charset="0"/>
                <a:cs typeface="Times New Roman" panose="02020603050405020304" pitchFamily="18" charset="0"/>
              </a:rPr>
              <a:t>El sistema fue capaz de diferenciar tráfico normal de tráfico malicioso generado por atacantes utilizando diferentes herramientas de penetración. </a:t>
            </a:r>
          </a:p>
          <a:p>
            <a:pPr lvl="0" algn="just">
              <a:lnSpc>
                <a:spcPct val="200000"/>
              </a:lnSpc>
              <a:spcBef>
                <a:spcPts val="0"/>
              </a:spcBef>
              <a:spcAft>
                <a:spcPts val="0"/>
              </a:spcAft>
              <a:buFont typeface="Symbol" panose="05050102010706020507" pitchFamily="18" charset="2"/>
              <a:buChar char=""/>
              <a:tabLst>
                <a:tab pos="891540" algn="l"/>
              </a:tabLst>
            </a:pPr>
            <a:r>
              <a:rPr lang="es-ES" sz="1400" dirty="0">
                <a:solidFill>
                  <a:srgbClr val="000000"/>
                </a:solidFill>
                <a:ea typeface="Calibri" panose="020F0502020204030204" pitchFamily="34" charset="0"/>
                <a:cs typeface="Times New Roman" panose="02020603050405020304" pitchFamily="18" charset="0"/>
              </a:rPr>
              <a:t>Todo el diseño esta implementado para ser a prueba de fallas, ya que todos los clústeres permiten crear nodos de respaldo. </a:t>
            </a:r>
          </a:p>
          <a:p>
            <a:pPr lvl="0" algn="just">
              <a:lnSpc>
                <a:spcPct val="200000"/>
              </a:lnSpc>
              <a:spcBef>
                <a:spcPts val="0"/>
              </a:spcBef>
              <a:spcAft>
                <a:spcPts val="0"/>
              </a:spcAft>
              <a:buFont typeface="Symbol" panose="05050102010706020507" pitchFamily="18" charset="2"/>
              <a:buChar char=""/>
              <a:tabLst>
                <a:tab pos="891540" algn="l"/>
              </a:tabLst>
            </a:pPr>
            <a:r>
              <a:rPr lang="es-ES" sz="1400" dirty="0">
                <a:solidFill>
                  <a:srgbClr val="000000"/>
                </a:solidFill>
                <a:ea typeface="Calibri" panose="020F0502020204030204" pitchFamily="34" charset="0"/>
                <a:cs typeface="Times New Roman" panose="02020603050405020304" pitchFamily="18" charset="0"/>
              </a:rPr>
              <a:t>La visualización creada en la interfaz de </a:t>
            </a:r>
            <a:r>
              <a:rPr lang="es-ES" sz="1400" dirty="0" err="1">
                <a:solidFill>
                  <a:srgbClr val="000000"/>
                </a:solidFill>
                <a:ea typeface="Calibri" panose="020F0502020204030204" pitchFamily="34" charset="0"/>
                <a:cs typeface="Times New Roman" panose="02020603050405020304" pitchFamily="18" charset="0"/>
              </a:rPr>
              <a:t>Kibana</a:t>
            </a:r>
            <a:r>
              <a:rPr lang="es-ES" sz="1400" dirty="0">
                <a:solidFill>
                  <a:srgbClr val="000000"/>
                </a:solidFill>
                <a:ea typeface="Calibri" panose="020F0502020204030204" pitchFamily="34" charset="0"/>
                <a:cs typeface="Times New Roman" panose="02020603050405020304" pitchFamily="18" charset="0"/>
              </a:rPr>
              <a:t> es flexible y modificable. Además esta permite la búsqueda en tiempo real de las diferentes tramas que se desee analizar.</a:t>
            </a:r>
            <a:endParaRPr lang="es-EC" sz="1400" dirty="0">
              <a:solidFill>
                <a:srgbClr val="000000"/>
              </a:solidFill>
              <a:ea typeface="Calibri" panose="020F0502020204030204" pitchFamily="34" charset="0"/>
              <a:cs typeface="Times New Roman" panose="02020603050405020304" pitchFamily="18" charset="0"/>
            </a:endParaRPr>
          </a:p>
          <a:p>
            <a:pPr lvl="0" algn="just">
              <a:lnSpc>
                <a:spcPct val="115000"/>
              </a:lnSpc>
              <a:spcBef>
                <a:spcPts val="0"/>
              </a:spcBef>
              <a:spcAft>
                <a:spcPts val="0"/>
              </a:spcAft>
              <a:buFont typeface="Symbol" panose="05050102010706020507" pitchFamily="18" charset="2"/>
              <a:buChar char=""/>
              <a:tabLst>
                <a:tab pos="891540" algn="l"/>
              </a:tabLst>
            </a:pPr>
            <a:endParaRPr lang="es-EC"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Font typeface="Symbol" panose="05050102010706020507" pitchFamily="18" charset="2"/>
              <a:buChar char=""/>
              <a:tabLst>
                <a:tab pos="891540" algn="l"/>
              </a:tabLst>
            </a:pPr>
            <a:endParaRPr lang="es-ES" sz="2000" dirty="0">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EC" sz="1000" dirty="0">
              <a:solidFill>
                <a:schemeClr val="tx1"/>
              </a:solidFill>
              <a:latin typeface="Arial" panose="020B0604020202020204" pitchFamily="34" charset="0"/>
              <a:cs typeface="Arial" panose="020B0604020202020204" pitchFamily="34" charset="0"/>
            </a:endParaRPr>
          </a:p>
        </p:txBody>
      </p:sp>
      <p:sp>
        <p:nvSpPr>
          <p:cNvPr id="6" name="Título 5">
            <a:extLst>
              <a:ext uri="{FF2B5EF4-FFF2-40B4-BE49-F238E27FC236}">
                <a16:creationId xmlns:a16="http://schemas.microsoft.com/office/drawing/2014/main" id="{4645E8BC-7F6F-425E-A637-948227648265}"/>
              </a:ext>
            </a:extLst>
          </p:cNvPr>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Conclusiones y Recomendaciones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8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82087" y="28978"/>
            <a:ext cx="8698160" cy="6228020"/>
          </a:xfrm>
        </p:spPr>
        <p:txBody>
          <a:bodyPr/>
          <a:lstStyle/>
          <a:p>
            <a:pPr marL="0" indent="0" algn="just">
              <a:buNone/>
            </a:pPr>
            <a:endParaRPr lang="es-ES" sz="1500" dirty="0">
              <a:solidFill>
                <a:schemeClr val="tx1"/>
              </a:solidFill>
              <a:latin typeface="Arial" panose="020B0604020202020204" pitchFamily="34" charset="0"/>
              <a:cs typeface="Arial" panose="020B0604020202020204" pitchFamily="34" charset="0"/>
            </a:endParaRPr>
          </a:p>
          <a:p>
            <a:pPr marL="0" lvl="0" indent="0" algn="just">
              <a:lnSpc>
                <a:spcPct val="200000"/>
              </a:lnSpc>
              <a:spcBef>
                <a:spcPts val="0"/>
              </a:spcBef>
              <a:spcAft>
                <a:spcPts val="0"/>
              </a:spcAft>
              <a:buNone/>
              <a:tabLst>
                <a:tab pos="891540" algn="l"/>
              </a:tabLst>
            </a:pPr>
            <a:endParaRPr lang="es-EC"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200000"/>
              </a:lnSpc>
              <a:spcBef>
                <a:spcPts val="0"/>
              </a:spcBef>
              <a:spcAft>
                <a:spcPts val="0"/>
              </a:spcAft>
              <a:buFont typeface="Symbol" panose="05050102010706020507" pitchFamily="18" charset="2"/>
              <a:buChar char=""/>
              <a:tabLst>
                <a:tab pos="891540" algn="l"/>
              </a:tabLst>
            </a:pPr>
            <a:r>
              <a:rPr lang="es-ES" sz="1400" dirty="0">
                <a:solidFill>
                  <a:srgbClr val="000000"/>
                </a:solidFill>
                <a:ea typeface="Calibri" panose="020F0502020204030204" pitchFamily="34" charset="0"/>
                <a:cs typeface="Times New Roman" panose="02020603050405020304" pitchFamily="18" charset="0"/>
              </a:rPr>
              <a:t>Implementar el sistema de detección de intrusiones en la nube y realizar pruebas en un entorno más grande en comparación al que se utilizó en este trabajo para poder evaluar el desempeño del sistema.</a:t>
            </a:r>
          </a:p>
          <a:p>
            <a:pPr lvl="0" algn="just">
              <a:lnSpc>
                <a:spcPct val="200000"/>
              </a:lnSpc>
              <a:spcBef>
                <a:spcPts val="0"/>
              </a:spcBef>
              <a:spcAft>
                <a:spcPts val="0"/>
              </a:spcAft>
              <a:buFont typeface="Symbol" panose="05050102010706020507" pitchFamily="18" charset="2"/>
              <a:buChar char=""/>
              <a:tabLst>
                <a:tab pos="891540" algn="l"/>
              </a:tabLst>
            </a:pPr>
            <a:r>
              <a:rPr lang="es-ES" sz="1400" dirty="0">
                <a:solidFill>
                  <a:srgbClr val="000000"/>
                </a:solidFill>
                <a:ea typeface="Calibri" panose="020F0502020204030204" pitchFamily="34" charset="0"/>
                <a:cs typeface="Times New Roman" panose="02020603050405020304" pitchFamily="18" charset="0"/>
              </a:rPr>
              <a:t>Modificar el modelo de Machine Learning para cambiar el enfoque del análisis para analizar las tramas de la red. Es decir, en este trabajo se analizó las características de cada trama generada y en base a esto se pudo determinar si las tramas son normales o maliciosas. Pero, como se presentó en este trabajo, el atacante puede crear ataques que pasen desapercibido por el sistema, como sucedió en el caso en el que, el atacante utilizo una trama de desautenticación original para realizar un ataque de denegación de servicio. Por ende, una de las soluciones que puede detectar este tipo de debilidades del sistema, seria cambiar el enfoque de análisis, y en lugar de analizar las tramas, analizar el tráfico en base a los estados (estado 1, estado 2 o estado 3) en los cuales un cliente se encuentra. Esto no solo permitiría detectar nuevos ataques de denegación de servicio sino también cualquier nuevo ataque que puede encontrarse a futuro en la capa 2.</a:t>
            </a:r>
            <a:endParaRPr lang="es-EC"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Font typeface="Symbol" panose="05050102010706020507" pitchFamily="18" charset="2"/>
              <a:buChar char=""/>
              <a:tabLst>
                <a:tab pos="891540" algn="l"/>
              </a:tabLst>
            </a:pPr>
            <a:endParaRPr lang="es-ES" sz="2000" dirty="0">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EC" sz="1000" dirty="0">
              <a:solidFill>
                <a:schemeClr val="tx1"/>
              </a:solidFill>
              <a:latin typeface="Arial" panose="020B0604020202020204" pitchFamily="34" charset="0"/>
              <a:cs typeface="Arial" panose="020B0604020202020204" pitchFamily="34" charset="0"/>
            </a:endParaRP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Trabajos Futuros </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670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1520" y="181219"/>
            <a:ext cx="5112568" cy="523220"/>
          </a:xfrm>
          <a:prstGeom prst="rect">
            <a:avLst/>
          </a:prstGeom>
          <a:noFill/>
        </p:spPr>
        <p:txBody>
          <a:bodyPr wrap="square" rtlCol="0">
            <a:spAutoFit/>
          </a:bodyPr>
          <a:lstStyle/>
          <a:p>
            <a:r>
              <a:rPr lang="es-ES" sz="2800" dirty="0">
                <a:latin typeface="Palatino Linotype" panose="02040502050505030304" pitchFamily="18" charset="0"/>
                <a:cs typeface="Times New Roman" panose="02020603050405020304" pitchFamily="18" charset="0"/>
              </a:rPr>
              <a:t>Motivación</a:t>
            </a:r>
          </a:p>
        </p:txBody>
      </p:sp>
      <p:sp>
        <p:nvSpPr>
          <p:cNvPr id="5"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pic>
        <p:nvPicPr>
          <p:cNvPr id="4" name="Imagen 3">
            <a:extLst>
              <a:ext uri="{FF2B5EF4-FFF2-40B4-BE49-F238E27FC236}">
                <a16:creationId xmlns:a16="http://schemas.microsoft.com/office/drawing/2014/main" id="{92E0451C-3385-485F-9D79-0047869AE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352" y="1950500"/>
            <a:ext cx="6096000" cy="3705225"/>
          </a:xfrm>
          <a:prstGeom prst="rect">
            <a:avLst/>
          </a:prstGeom>
        </p:spPr>
      </p:pic>
      <p:sp>
        <p:nvSpPr>
          <p:cNvPr id="8" name="CuadroTexto 7">
            <a:extLst>
              <a:ext uri="{FF2B5EF4-FFF2-40B4-BE49-F238E27FC236}">
                <a16:creationId xmlns:a16="http://schemas.microsoft.com/office/drawing/2014/main" id="{8B8B689F-4510-401E-9DAA-A2A39D9DF420}"/>
              </a:ext>
            </a:extLst>
          </p:cNvPr>
          <p:cNvSpPr txBox="1"/>
          <p:nvPr/>
        </p:nvSpPr>
        <p:spPr>
          <a:xfrm>
            <a:off x="3322204" y="1053449"/>
            <a:ext cx="4608512" cy="369332"/>
          </a:xfrm>
          <a:prstGeom prst="rect">
            <a:avLst/>
          </a:prstGeom>
          <a:noFill/>
        </p:spPr>
        <p:txBody>
          <a:bodyPr wrap="square" rtlCol="0">
            <a:spAutoFit/>
          </a:bodyPr>
          <a:lstStyle/>
          <a:p>
            <a:r>
              <a:rPr lang="es-ES" dirty="0"/>
              <a:t>Sistema de Detección </a:t>
            </a:r>
            <a:endParaRPr lang="es-EC" dirty="0"/>
          </a:p>
        </p:txBody>
      </p:sp>
    </p:spTree>
    <p:extLst>
      <p:ext uri="{BB962C8B-B14F-4D97-AF65-F5344CB8AC3E}">
        <p14:creationId xmlns:p14="http://schemas.microsoft.com/office/powerpoint/2010/main" val="82708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87016" y="588120"/>
            <a:ext cx="8698160" cy="5867980"/>
          </a:xfrm>
        </p:spPr>
        <p:txBody>
          <a:bodyPr/>
          <a:lstStyle/>
          <a:p>
            <a:pPr marL="0" indent="0" algn="just">
              <a:lnSpc>
                <a:spcPct val="150000"/>
              </a:lnSpc>
              <a:buNone/>
            </a:pPr>
            <a:r>
              <a:rPr lang="es-EC" b="1" dirty="0">
                <a:solidFill>
                  <a:srgbClr val="336600"/>
                </a:solidFill>
                <a:latin typeface="Times New Roman" panose="02020603050405020304" pitchFamily="18" charset="0"/>
                <a:cs typeface="Times New Roman" panose="02020603050405020304" pitchFamily="18" charset="0"/>
              </a:rPr>
              <a:t>Objetivo General</a:t>
            </a:r>
          </a:p>
          <a:p>
            <a:pPr marL="0" indent="0" algn="just">
              <a:lnSpc>
                <a:spcPct val="150000"/>
              </a:lnSpc>
              <a:buNone/>
            </a:pPr>
            <a:r>
              <a:rPr lang="es-ES" sz="1400" dirty="0">
                <a:solidFill>
                  <a:schemeClr val="tx1"/>
                </a:solidFill>
              </a:rPr>
              <a:t>Desarrollar e implementar un sistema de detección de intrusos para monitorear redes inalámbricas en tiempo real que permita ataques a la red usando herramientas </a:t>
            </a:r>
            <a:r>
              <a:rPr lang="es-ES" sz="1400" dirty="0"/>
              <a:t>de Bi</a:t>
            </a:r>
          </a:p>
          <a:p>
            <a:pPr marL="0" indent="0" algn="just">
              <a:lnSpc>
                <a:spcPct val="150000"/>
              </a:lnSpc>
              <a:buNone/>
            </a:pPr>
            <a:r>
              <a:rPr lang="es-ES" sz="1400" dirty="0"/>
              <a:t>g Data y Machine Learning</a:t>
            </a:r>
            <a:endParaRPr lang="es-ES" sz="15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EC" b="1" dirty="0">
                <a:solidFill>
                  <a:srgbClr val="336600"/>
                </a:solidFill>
                <a:latin typeface="Times New Roman" panose="02020603050405020304" pitchFamily="18" charset="0"/>
                <a:cs typeface="Times New Roman" panose="02020603050405020304" pitchFamily="18" charset="0"/>
              </a:rPr>
              <a:t>Objetivos Específicos</a:t>
            </a:r>
          </a:p>
          <a:p>
            <a:pPr marL="0" indent="0" algn="just">
              <a:buNone/>
            </a:pPr>
            <a:endParaRPr lang="es-ES" sz="1500" dirty="0">
              <a:solidFill>
                <a:schemeClr val="tx1"/>
              </a:solidFill>
              <a:latin typeface="Times New Roman" panose="02020603050405020304" pitchFamily="18" charset="0"/>
              <a:cs typeface="Times New Roman" panose="02020603050405020304" pitchFamily="18" charset="0"/>
            </a:endParaRPr>
          </a:p>
          <a:p>
            <a:pPr lvl="0" algn="just">
              <a:lnSpc>
                <a:spcPct val="150000"/>
              </a:lnSpc>
              <a:spcBef>
                <a:spcPts val="0"/>
              </a:spcBef>
              <a:spcAft>
                <a:spcPts val="0"/>
              </a:spcAft>
              <a:buFont typeface="Symbol" panose="05050102010706020507" pitchFamily="18" charset="2"/>
              <a:buChar char=""/>
              <a:tabLst>
                <a:tab pos="891540" algn="l"/>
              </a:tabLst>
            </a:pPr>
            <a:r>
              <a:rPr lang="es-ES" sz="1400" dirty="0">
                <a:solidFill>
                  <a:schemeClr val="tx1"/>
                </a:solidFill>
              </a:rPr>
              <a:t>Investigar y analizar los principales ataques que se realizan en redes inalámbricas con el estándar 802.11</a:t>
            </a:r>
            <a:r>
              <a:rPr lang="es-EC" sz="14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s-ES"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0"/>
              </a:spcBef>
              <a:spcAft>
                <a:spcPts val="0"/>
              </a:spcAft>
              <a:buFont typeface="Symbol" panose="05050102010706020507" pitchFamily="18" charset="2"/>
              <a:buChar char=""/>
              <a:tabLst>
                <a:tab pos="891540" algn="l"/>
              </a:tabLst>
            </a:pPr>
            <a:r>
              <a:rPr lang="es-ES" sz="1400" dirty="0">
                <a:solidFill>
                  <a:schemeClr val="tx1"/>
                </a:solidFill>
              </a:rPr>
              <a:t>Configurar e instalar Apache Kafka en un dispositivo para que actúe como sensor de la red y capture todo el tráfico de la red inalámbrica Wifi.</a:t>
            </a:r>
          </a:p>
          <a:p>
            <a:pPr lvl="0" algn="just">
              <a:lnSpc>
                <a:spcPct val="150000"/>
              </a:lnSpc>
              <a:spcBef>
                <a:spcPts val="0"/>
              </a:spcBef>
              <a:spcAft>
                <a:spcPts val="0"/>
              </a:spcAft>
              <a:buFont typeface="Symbol" panose="05050102010706020507" pitchFamily="18" charset="2"/>
              <a:buChar char=""/>
              <a:tabLst>
                <a:tab pos="891540" algn="l"/>
              </a:tabLst>
            </a:pPr>
            <a:r>
              <a:rPr lang="es-ES" sz="1400" dirty="0">
                <a:solidFill>
                  <a:schemeClr val="tx1"/>
                </a:solidFill>
              </a:rPr>
              <a:t>Generar ataques de denegación de servicio e Impersonificación para analizar el rendimiento del sistema de detección de intrusiones.</a:t>
            </a:r>
          </a:p>
          <a:p>
            <a:pPr lvl="0" algn="just">
              <a:lnSpc>
                <a:spcPct val="150000"/>
              </a:lnSpc>
              <a:spcBef>
                <a:spcPts val="0"/>
              </a:spcBef>
              <a:spcAft>
                <a:spcPts val="0"/>
              </a:spcAft>
              <a:buFont typeface="Symbol" panose="05050102010706020507" pitchFamily="18" charset="2"/>
              <a:buChar char=""/>
              <a:tabLst>
                <a:tab pos="891540" algn="l"/>
              </a:tabLst>
            </a:pPr>
            <a:r>
              <a:rPr lang="es-ES" sz="1400" dirty="0">
                <a:solidFill>
                  <a:schemeClr val="tx1"/>
                </a:solidFill>
              </a:rPr>
              <a:t>Entrenar el modelo de Machine Learning, </a:t>
            </a:r>
            <a:r>
              <a:rPr lang="es-ES" sz="1400" dirty="0" err="1">
                <a:solidFill>
                  <a:schemeClr val="tx1"/>
                </a:solidFill>
              </a:rPr>
              <a:t>Random</a:t>
            </a:r>
            <a:r>
              <a:rPr lang="es-ES" sz="1400" dirty="0">
                <a:solidFill>
                  <a:schemeClr val="tx1"/>
                </a:solidFill>
              </a:rPr>
              <a:t> Forest, con la base de datos AWID</a:t>
            </a:r>
          </a:p>
          <a:p>
            <a:pPr lvl="0" algn="just">
              <a:lnSpc>
                <a:spcPct val="115000"/>
              </a:lnSpc>
              <a:spcBef>
                <a:spcPts val="0"/>
              </a:spcBef>
              <a:spcAft>
                <a:spcPts val="0"/>
              </a:spcAft>
              <a:buFont typeface="Symbol" panose="05050102010706020507" pitchFamily="18" charset="2"/>
              <a:buChar char=""/>
              <a:tabLst>
                <a:tab pos="891540" algn="l"/>
              </a:tabLst>
            </a:pPr>
            <a:endParaRPr lang="es-ES" sz="1400" dirty="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15000"/>
              </a:lnSpc>
              <a:spcBef>
                <a:spcPts val="0"/>
              </a:spcBef>
              <a:spcAft>
                <a:spcPts val="1000"/>
              </a:spcAft>
              <a:buNone/>
              <a:tabLst>
                <a:tab pos="891540" algn="l"/>
              </a:tabLst>
            </a:pPr>
            <a:endParaRPr lang="es-EC"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0"/>
              </a:spcBef>
              <a:spcAft>
                <a:spcPts val="1000"/>
              </a:spcAft>
              <a:buFont typeface="Symbol" panose="05050102010706020507" pitchFamily="18" charset="2"/>
              <a:buChar char=""/>
              <a:tabLst>
                <a:tab pos="891540" algn="l"/>
              </a:tabLs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Objetivos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096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4" name="Título 5"/>
          <p:cNvSpPr txBox="1">
            <a:spLocks/>
          </p:cNvSpPr>
          <p:nvPr/>
        </p:nvSpPr>
        <p:spPr>
          <a:xfrm>
            <a:off x="387152" y="684276"/>
            <a:ext cx="7416824"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Machine </a:t>
            </a:r>
            <a:r>
              <a:rPr lang="es-EC" sz="1900" b="1" dirty="0" err="1">
                <a:latin typeface="Georgia" panose="02040502050405020303" pitchFamily="18" charset="0"/>
              </a:rPr>
              <a:t>Learning</a:t>
            </a:r>
            <a:endParaRPr lang="es-EC" sz="1900" b="1" dirty="0">
              <a:latin typeface="Georgia" panose="02040502050405020303" pitchFamily="18" charset="0"/>
            </a:endParaRPr>
          </a:p>
        </p:txBody>
      </p:sp>
      <p:sp>
        <p:nvSpPr>
          <p:cNvPr id="8" name="Título 5"/>
          <p:cNvSpPr txBox="1">
            <a:spLocks/>
          </p:cNvSpPr>
          <p:nvPr/>
        </p:nvSpPr>
        <p:spPr>
          <a:xfrm>
            <a:off x="374848" y="9323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dirty="0">
                <a:latin typeface="Georgia" panose="02040502050405020303" pitchFamily="18" charset="0"/>
              </a:rPr>
              <a:t>Base de Datos AWID </a:t>
            </a:r>
          </a:p>
        </p:txBody>
      </p:sp>
      <p:pic>
        <p:nvPicPr>
          <p:cNvPr id="7" name="Imagen 6">
            <a:extLst>
              <a:ext uri="{FF2B5EF4-FFF2-40B4-BE49-F238E27FC236}">
                <a16:creationId xmlns:a16="http://schemas.microsoft.com/office/drawing/2014/main" id="{252C5EA2-6095-4917-A6B6-BA5A0EADA126}"/>
              </a:ext>
            </a:extLst>
          </p:cNvPr>
          <p:cNvPicPr>
            <a:picLocks noChangeAspect="1"/>
          </p:cNvPicPr>
          <p:nvPr/>
        </p:nvPicPr>
        <p:blipFill>
          <a:blip r:embed="rId2"/>
          <a:stretch>
            <a:fillRect/>
          </a:stretch>
        </p:blipFill>
        <p:spPr>
          <a:xfrm>
            <a:off x="2195735" y="1904352"/>
            <a:ext cx="4257749" cy="1596656"/>
          </a:xfrm>
          <a:prstGeom prst="rect">
            <a:avLst/>
          </a:prstGeom>
        </p:spPr>
      </p:pic>
      <p:pic>
        <p:nvPicPr>
          <p:cNvPr id="21" name="Imagen 20">
            <a:extLst>
              <a:ext uri="{FF2B5EF4-FFF2-40B4-BE49-F238E27FC236}">
                <a16:creationId xmlns:a16="http://schemas.microsoft.com/office/drawing/2014/main" id="{4898796E-2C37-4AAC-9179-E76877F08BC1}"/>
              </a:ext>
            </a:extLst>
          </p:cNvPr>
          <p:cNvPicPr>
            <a:picLocks noChangeAspect="1"/>
          </p:cNvPicPr>
          <p:nvPr/>
        </p:nvPicPr>
        <p:blipFill>
          <a:blip r:embed="rId3"/>
          <a:stretch>
            <a:fillRect/>
          </a:stretch>
        </p:blipFill>
        <p:spPr>
          <a:xfrm>
            <a:off x="2627784" y="3933056"/>
            <a:ext cx="3739890" cy="2186227"/>
          </a:xfrm>
          <a:prstGeom prst="rect">
            <a:avLst/>
          </a:prstGeom>
        </p:spPr>
      </p:pic>
      <p:sp>
        <p:nvSpPr>
          <p:cNvPr id="22" name="Título 5">
            <a:extLst>
              <a:ext uri="{FF2B5EF4-FFF2-40B4-BE49-F238E27FC236}">
                <a16:creationId xmlns:a16="http://schemas.microsoft.com/office/drawing/2014/main" id="{EF2F047A-BDB6-4E55-98B3-D49D796827B5}"/>
              </a:ext>
            </a:extLst>
          </p:cNvPr>
          <p:cNvSpPr txBox="1">
            <a:spLocks/>
          </p:cNvSpPr>
          <p:nvPr/>
        </p:nvSpPr>
        <p:spPr>
          <a:xfrm>
            <a:off x="365741" y="3161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dirty="0">
                <a:latin typeface="Georgia" panose="02040502050405020303" pitchFamily="18" charset="0"/>
              </a:rPr>
              <a:t>Entrenamiento</a:t>
            </a:r>
            <a:endParaRPr lang="es-EC" sz="1900" dirty="0">
              <a:latin typeface="Georgia" panose="02040502050405020303" pitchFamily="18" charset="0"/>
            </a:endParaRPr>
          </a:p>
        </p:txBody>
      </p:sp>
    </p:spTree>
    <p:extLst>
      <p:ext uri="{BB962C8B-B14F-4D97-AF65-F5344CB8AC3E}">
        <p14:creationId xmlns:p14="http://schemas.microsoft.com/office/powerpoint/2010/main" val="255513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pic>
        <p:nvPicPr>
          <p:cNvPr id="30" name="Imagen 29">
            <a:extLst>
              <a:ext uri="{FF2B5EF4-FFF2-40B4-BE49-F238E27FC236}">
                <a16:creationId xmlns:a16="http://schemas.microsoft.com/office/drawing/2014/main" id="{A747DE5A-2FE3-4729-9D7B-9C5A486B265A}"/>
              </a:ext>
            </a:extLst>
          </p:cNvPr>
          <p:cNvPicPr>
            <a:picLocks noChangeAspect="1"/>
          </p:cNvPicPr>
          <p:nvPr/>
        </p:nvPicPr>
        <p:blipFill>
          <a:blip r:embed="rId2"/>
          <a:stretch>
            <a:fillRect/>
          </a:stretch>
        </p:blipFill>
        <p:spPr>
          <a:xfrm>
            <a:off x="2771800" y="3573016"/>
            <a:ext cx="3389811" cy="2612571"/>
          </a:xfrm>
          <a:prstGeom prst="rect">
            <a:avLst/>
          </a:prstGeom>
        </p:spPr>
      </p:pic>
      <p:pic>
        <p:nvPicPr>
          <p:cNvPr id="32" name="Imagen 31">
            <a:extLst>
              <a:ext uri="{FF2B5EF4-FFF2-40B4-BE49-F238E27FC236}">
                <a16:creationId xmlns:a16="http://schemas.microsoft.com/office/drawing/2014/main" id="{5E28D5B7-1FA3-4184-B00E-F4274A8B452C}"/>
              </a:ext>
            </a:extLst>
          </p:cNvPr>
          <p:cNvPicPr>
            <a:picLocks noChangeAspect="1"/>
          </p:cNvPicPr>
          <p:nvPr/>
        </p:nvPicPr>
        <p:blipFill>
          <a:blip r:embed="rId3"/>
          <a:stretch>
            <a:fillRect/>
          </a:stretch>
        </p:blipFill>
        <p:spPr>
          <a:xfrm>
            <a:off x="2123728" y="1168002"/>
            <a:ext cx="6005011" cy="1968990"/>
          </a:xfrm>
          <a:prstGeom prst="rect">
            <a:avLst/>
          </a:prstGeom>
        </p:spPr>
      </p:pic>
      <p:sp>
        <p:nvSpPr>
          <p:cNvPr id="33" name="Título 5">
            <a:extLst>
              <a:ext uri="{FF2B5EF4-FFF2-40B4-BE49-F238E27FC236}">
                <a16:creationId xmlns:a16="http://schemas.microsoft.com/office/drawing/2014/main" id="{9428B944-1E39-4385-A578-D8C3AB815B26}"/>
              </a:ext>
            </a:extLst>
          </p:cNvPr>
          <p:cNvSpPr txBox="1">
            <a:spLocks/>
          </p:cNvSpPr>
          <p:nvPr/>
        </p:nvSpPr>
        <p:spPr>
          <a:xfrm>
            <a:off x="143709" y="731978"/>
            <a:ext cx="10515600" cy="890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dirty="0">
                <a:latin typeface="Georgia" panose="02040502050405020303" pitchFamily="18" charset="0"/>
              </a:rPr>
              <a:t>Tubería de Datos </a:t>
            </a:r>
          </a:p>
        </p:txBody>
      </p:sp>
      <p:sp>
        <p:nvSpPr>
          <p:cNvPr id="34" name="Título 5">
            <a:extLst>
              <a:ext uri="{FF2B5EF4-FFF2-40B4-BE49-F238E27FC236}">
                <a16:creationId xmlns:a16="http://schemas.microsoft.com/office/drawing/2014/main" id="{54278412-066A-4EF1-A948-1208401FC1A1}"/>
              </a:ext>
            </a:extLst>
          </p:cNvPr>
          <p:cNvSpPr txBox="1">
            <a:spLocks/>
          </p:cNvSpPr>
          <p:nvPr/>
        </p:nvSpPr>
        <p:spPr>
          <a:xfrm>
            <a:off x="179512" y="26922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dirty="0">
                <a:latin typeface="Georgia" panose="02040502050405020303" pitchFamily="18" charset="0"/>
              </a:rPr>
              <a:t>Métricas </a:t>
            </a:r>
          </a:p>
        </p:txBody>
      </p:sp>
    </p:spTree>
    <p:extLst>
      <p:ext uri="{BB962C8B-B14F-4D97-AF65-F5344CB8AC3E}">
        <p14:creationId xmlns:p14="http://schemas.microsoft.com/office/powerpoint/2010/main" val="100779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pic>
        <p:nvPicPr>
          <p:cNvPr id="3" name="Imagen 2">
            <a:extLst>
              <a:ext uri="{FF2B5EF4-FFF2-40B4-BE49-F238E27FC236}">
                <a16:creationId xmlns:a16="http://schemas.microsoft.com/office/drawing/2014/main" id="{6FAD5789-1325-457F-BAEE-79A66EF20DFF}"/>
              </a:ext>
            </a:extLst>
          </p:cNvPr>
          <p:cNvPicPr>
            <a:picLocks noChangeAspect="1"/>
          </p:cNvPicPr>
          <p:nvPr/>
        </p:nvPicPr>
        <p:blipFill>
          <a:blip r:embed="rId2"/>
          <a:stretch>
            <a:fillRect/>
          </a:stretch>
        </p:blipFill>
        <p:spPr>
          <a:xfrm>
            <a:off x="2236730" y="898989"/>
            <a:ext cx="4593704" cy="2416480"/>
          </a:xfrm>
          <a:prstGeom prst="rect">
            <a:avLst/>
          </a:prstGeom>
        </p:spPr>
      </p:pic>
      <p:pic>
        <p:nvPicPr>
          <p:cNvPr id="12" name="Imagen 11">
            <a:extLst>
              <a:ext uri="{FF2B5EF4-FFF2-40B4-BE49-F238E27FC236}">
                <a16:creationId xmlns:a16="http://schemas.microsoft.com/office/drawing/2014/main" id="{D13474E9-725C-4807-98A7-D9FAEA977AB0}"/>
              </a:ext>
            </a:extLst>
          </p:cNvPr>
          <p:cNvPicPr>
            <a:picLocks noChangeAspect="1"/>
          </p:cNvPicPr>
          <p:nvPr/>
        </p:nvPicPr>
        <p:blipFill>
          <a:blip r:embed="rId3"/>
          <a:stretch>
            <a:fillRect/>
          </a:stretch>
        </p:blipFill>
        <p:spPr>
          <a:xfrm>
            <a:off x="2314091" y="3548254"/>
            <a:ext cx="4680521" cy="2530011"/>
          </a:xfrm>
          <a:prstGeom prst="rect">
            <a:avLst/>
          </a:prstGeom>
        </p:spPr>
      </p:pic>
      <p:sp>
        <p:nvSpPr>
          <p:cNvPr id="13" name="Título 5">
            <a:extLst>
              <a:ext uri="{FF2B5EF4-FFF2-40B4-BE49-F238E27FC236}">
                <a16:creationId xmlns:a16="http://schemas.microsoft.com/office/drawing/2014/main" id="{CBFAF9A3-0D93-4FF3-BB9F-0C0156AF07AC}"/>
              </a:ext>
            </a:extLst>
          </p:cNvPr>
          <p:cNvSpPr txBox="1">
            <a:spLocks/>
          </p:cNvSpPr>
          <p:nvPr/>
        </p:nvSpPr>
        <p:spPr>
          <a:xfrm>
            <a:off x="107504" y="453971"/>
            <a:ext cx="10515600" cy="890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dirty="0">
                <a:latin typeface="Georgia" panose="02040502050405020303" pitchFamily="18" charset="0"/>
              </a:rPr>
              <a:t>Arquitectura Apache Kafka </a:t>
            </a:r>
          </a:p>
        </p:txBody>
      </p:sp>
      <p:sp>
        <p:nvSpPr>
          <p:cNvPr id="14" name="Título 5">
            <a:extLst>
              <a:ext uri="{FF2B5EF4-FFF2-40B4-BE49-F238E27FC236}">
                <a16:creationId xmlns:a16="http://schemas.microsoft.com/office/drawing/2014/main" id="{468FEAF6-7A66-4C32-9F07-F389D446D715}"/>
              </a:ext>
            </a:extLst>
          </p:cNvPr>
          <p:cNvSpPr txBox="1">
            <a:spLocks/>
          </p:cNvSpPr>
          <p:nvPr/>
        </p:nvSpPr>
        <p:spPr>
          <a:xfrm>
            <a:off x="107504" y="2983982"/>
            <a:ext cx="10515600" cy="890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dirty="0">
                <a:latin typeface="Georgia" panose="02040502050405020303" pitchFamily="18" charset="0"/>
              </a:rPr>
              <a:t>Recolección del trafico </a:t>
            </a:r>
          </a:p>
        </p:txBody>
      </p:sp>
    </p:spTree>
    <p:extLst>
      <p:ext uri="{BB962C8B-B14F-4D97-AF65-F5344CB8AC3E}">
        <p14:creationId xmlns:p14="http://schemas.microsoft.com/office/powerpoint/2010/main" val="1426533521"/>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20173</TotalTime>
  <Words>926</Words>
  <Application>Microsoft Office PowerPoint</Application>
  <PresentationFormat>Presentación en pantalla (4:3)</PresentationFormat>
  <Paragraphs>112</Paragraphs>
  <Slides>48</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6" baseType="lpstr">
      <vt:lpstr>Arial</vt:lpstr>
      <vt:lpstr>Calibri</vt:lpstr>
      <vt:lpstr>Georgia</vt:lpstr>
      <vt:lpstr>Palatino Linotype</vt:lpstr>
      <vt:lpstr>Symbol</vt:lpstr>
      <vt:lpstr>Times New Roman</vt:lpstr>
      <vt:lpstr>Diseño predeterminado</vt:lpstr>
      <vt:lpstr>CorelDRAW</vt:lpstr>
      <vt:lpstr>Presentación de PowerPoint</vt:lpstr>
      <vt:lpstr>agenda</vt:lpstr>
      <vt:lpstr>Introducción</vt:lpstr>
      <vt:lpstr>Introducción</vt:lpstr>
      <vt:lpstr>Introducción</vt:lpstr>
      <vt:lpstr>Objetivos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 </vt:lpstr>
      <vt:lpstr>Conclusiones y Recomendaciones </vt:lpstr>
      <vt:lpstr>Trabajos Futuros  </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Alessia Naula</cp:lastModifiedBy>
  <cp:revision>960</cp:revision>
  <dcterms:created xsi:type="dcterms:W3CDTF">2008-02-13T16:07:44Z</dcterms:created>
  <dcterms:modified xsi:type="dcterms:W3CDTF">2021-07-14T04:41:06Z</dcterms:modified>
</cp:coreProperties>
</file>