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</p:sldMasterIdLst>
  <p:notesMasterIdLst>
    <p:notesMasterId r:id="rId45"/>
  </p:notesMasterIdLst>
  <p:sldIdLst>
    <p:sldId id="452" r:id="rId4"/>
    <p:sldId id="407" r:id="rId5"/>
    <p:sldId id="388" r:id="rId6"/>
    <p:sldId id="353" r:id="rId7"/>
    <p:sldId id="438" r:id="rId8"/>
    <p:sldId id="439" r:id="rId9"/>
    <p:sldId id="440" r:id="rId10"/>
    <p:sldId id="441" r:id="rId11"/>
    <p:sldId id="442" r:id="rId12"/>
    <p:sldId id="408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21" r:id="rId21"/>
    <p:sldId id="450" r:id="rId22"/>
    <p:sldId id="451" r:id="rId23"/>
    <p:sldId id="422" r:id="rId24"/>
    <p:sldId id="415" r:id="rId25"/>
    <p:sldId id="413" r:id="rId26"/>
    <p:sldId id="425" r:id="rId27"/>
    <p:sldId id="429" r:id="rId28"/>
    <p:sldId id="428" r:id="rId29"/>
    <p:sldId id="430" r:id="rId30"/>
    <p:sldId id="426" r:id="rId31"/>
    <p:sldId id="427" r:id="rId32"/>
    <p:sldId id="414" r:id="rId33"/>
    <p:sldId id="423" r:id="rId34"/>
    <p:sldId id="416" r:id="rId35"/>
    <p:sldId id="431" r:id="rId36"/>
    <p:sldId id="432" r:id="rId37"/>
    <p:sldId id="433" r:id="rId38"/>
    <p:sldId id="434" r:id="rId39"/>
    <p:sldId id="436" r:id="rId40"/>
    <p:sldId id="424" r:id="rId41"/>
    <p:sldId id="417" r:id="rId42"/>
    <p:sldId id="437" r:id="rId43"/>
    <p:sldId id="379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2AC3B-FD1C-4AB3-B8C5-43B37EDCEB6F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D5114870-C243-4AEE-8DC4-4FF2C70BEC4F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600" b="1">
              <a:latin typeface="Arial" panose="020B0604020202020204" pitchFamily="34" charset="0"/>
              <a:cs typeface="Arial" panose="020B0604020202020204" pitchFamily="34" charset="0"/>
            </a:rPr>
            <a:t>Incremento seguridad y flexibilidad </a:t>
          </a:r>
        </a:p>
      </dgm:t>
    </dgm:pt>
    <dgm:pt modelId="{5596F724-DDBD-4867-A885-D15E3EF2201E}" type="parTrans" cxnId="{237B170C-3D25-4939-A86C-F43F1AF12F96}">
      <dgm:prSet/>
      <dgm:spPr/>
      <dgm:t>
        <a:bodyPr/>
        <a:lstStyle/>
        <a:p>
          <a:endParaRPr lang="es-EC"/>
        </a:p>
      </dgm:t>
    </dgm:pt>
    <dgm:pt modelId="{C3EE8C84-54A1-4EE8-A468-1C967B0923A7}" type="sibTrans" cxnId="{237B170C-3D25-4939-A86C-F43F1AF12F96}">
      <dgm:prSet/>
      <dgm:spPr/>
      <dgm:t>
        <a:bodyPr/>
        <a:lstStyle/>
        <a:p>
          <a:endParaRPr lang="es-EC"/>
        </a:p>
      </dgm:t>
    </dgm:pt>
    <dgm:pt modelId="{D197099C-A7C9-4140-86F6-F9DDC523B90A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600" b="1">
              <a:latin typeface="Arial" panose="020B0604020202020204" pitchFamily="34" charset="0"/>
              <a:cs typeface="Arial" panose="020B0604020202020204" pitchFamily="34" charset="0"/>
            </a:rPr>
            <a:t>Iniciativa en el nivel táctico</a:t>
          </a:r>
        </a:p>
      </dgm:t>
    </dgm:pt>
    <dgm:pt modelId="{F7D27484-DDC1-435C-BCC4-DFEA3A49469F}" type="parTrans" cxnId="{DD9A4FB3-AE72-4A20-BBD7-32F7E12612A0}">
      <dgm:prSet/>
      <dgm:spPr/>
      <dgm:t>
        <a:bodyPr/>
        <a:lstStyle/>
        <a:p>
          <a:endParaRPr lang="es-EC"/>
        </a:p>
      </dgm:t>
    </dgm:pt>
    <dgm:pt modelId="{81BAD4F6-DA6E-476B-AC69-AF162EC9701D}" type="sibTrans" cxnId="{DD9A4FB3-AE72-4A20-BBD7-32F7E12612A0}">
      <dgm:prSet/>
      <dgm:spPr/>
      <dgm:t>
        <a:bodyPr/>
        <a:lstStyle/>
        <a:p>
          <a:endParaRPr lang="es-EC"/>
        </a:p>
      </dgm:t>
    </dgm:pt>
    <dgm:pt modelId="{1A612D07-842B-4EED-BFC8-97730C188823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Conocimiento, ayuda toma decisiones</a:t>
          </a:r>
          <a:endParaRPr lang="es-EC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B41E0-DDFB-42A6-8219-2AB231AC67A2}" type="parTrans" cxnId="{240612A6-6F1A-4938-848D-CBE2D4660C6C}">
      <dgm:prSet/>
      <dgm:spPr/>
      <dgm:t>
        <a:bodyPr/>
        <a:lstStyle/>
        <a:p>
          <a:endParaRPr lang="es-EC"/>
        </a:p>
      </dgm:t>
    </dgm:pt>
    <dgm:pt modelId="{7F2F7B53-B116-4868-9B10-7A7F84509435}" type="sibTrans" cxnId="{240612A6-6F1A-4938-848D-CBE2D4660C6C}">
      <dgm:prSet/>
      <dgm:spPr/>
      <dgm:t>
        <a:bodyPr/>
        <a:lstStyle/>
        <a:p>
          <a:endParaRPr lang="es-EC"/>
        </a:p>
      </dgm:t>
    </dgm:pt>
    <dgm:pt modelId="{6656344B-A954-4C44-8768-2C67303E2F96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600" b="1">
              <a:latin typeface="Arial" panose="020B0604020202020204" pitchFamily="34" charset="0"/>
              <a:cs typeface="Arial" panose="020B0604020202020204" pitchFamily="34" charset="0"/>
            </a:rPr>
            <a:t>Niveles División y Brigada</a:t>
          </a:r>
        </a:p>
      </dgm:t>
    </dgm:pt>
    <dgm:pt modelId="{995865BF-1758-4871-8563-C69AE0FF0264}" type="sibTrans" cxnId="{CAC563F6-DD10-4C35-BD3B-E823B90ADCD6}">
      <dgm:prSet/>
      <dgm:spPr/>
      <dgm:t>
        <a:bodyPr/>
        <a:lstStyle/>
        <a:p>
          <a:endParaRPr lang="es-EC"/>
        </a:p>
      </dgm:t>
    </dgm:pt>
    <dgm:pt modelId="{779B407D-FDF3-411E-B2F8-ED6E9A02EEC6}" type="parTrans" cxnId="{CAC563F6-DD10-4C35-BD3B-E823B90ADCD6}">
      <dgm:prSet/>
      <dgm:spPr/>
      <dgm:t>
        <a:bodyPr/>
        <a:lstStyle/>
        <a:p>
          <a:endParaRPr lang="es-EC"/>
        </a:p>
      </dgm:t>
    </dgm:pt>
    <dgm:pt modelId="{E9C31376-C975-4222-A266-E3EA4476A606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600" b="1">
              <a:latin typeface="Arial" panose="020B0604020202020204" pitchFamily="34" charset="0"/>
              <a:cs typeface="Arial" panose="020B0604020202020204" pitchFamily="34" charset="0"/>
            </a:rPr>
            <a:t>Operaciones basados + información </a:t>
          </a:r>
        </a:p>
      </dgm:t>
    </dgm:pt>
    <dgm:pt modelId="{8F00D445-E6E8-4B88-84B2-AD3CD35D368E}" type="parTrans" cxnId="{6EBC6DA8-F26B-4BAD-A0B7-69CF000C97B1}">
      <dgm:prSet/>
      <dgm:spPr/>
      <dgm:t>
        <a:bodyPr/>
        <a:lstStyle/>
        <a:p>
          <a:endParaRPr lang="es-EC"/>
        </a:p>
      </dgm:t>
    </dgm:pt>
    <dgm:pt modelId="{363D2453-E5E4-435D-9874-2450FEBAB597}" type="sibTrans" cxnId="{6EBC6DA8-F26B-4BAD-A0B7-69CF000C97B1}">
      <dgm:prSet/>
      <dgm:spPr/>
      <dgm:t>
        <a:bodyPr/>
        <a:lstStyle/>
        <a:p>
          <a:endParaRPr lang="es-EC"/>
        </a:p>
      </dgm:t>
    </dgm:pt>
    <dgm:pt modelId="{418D6598-85C4-497A-961E-F886ED7451B7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600" b="1">
              <a:latin typeface="Arial" panose="020B0604020202020204" pitchFamily="34" charset="0"/>
              <a:cs typeface="Arial" panose="020B0604020202020204" pitchFamily="34" charset="0"/>
            </a:rPr>
            <a:t>IVR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6E906-02AE-4983-973D-2E57E37BC1BA}" type="parTrans" cxnId="{8D4B3D01-0B90-495D-84A4-58600C040959}">
      <dgm:prSet/>
      <dgm:spPr/>
      <dgm:t>
        <a:bodyPr/>
        <a:lstStyle/>
        <a:p>
          <a:endParaRPr lang="es-ES"/>
        </a:p>
      </dgm:t>
    </dgm:pt>
    <dgm:pt modelId="{07D4FD1C-2141-4F1C-A486-46416F3BA7DC}" type="sibTrans" cxnId="{8D4B3D01-0B90-495D-84A4-58600C040959}">
      <dgm:prSet/>
      <dgm:spPr/>
      <dgm:t>
        <a:bodyPr/>
        <a:lstStyle/>
        <a:p>
          <a:endParaRPr lang="es-ES"/>
        </a:p>
      </dgm:t>
    </dgm:pt>
    <dgm:pt modelId="{6BE7AE0E-3932-48DE-A8AD-DBEA56DACF48}">
      <dgm:prSet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600" b="1">
              <a:latin typeface="Arial" panose="020B0604020202020204" pitchFamily="34" charset="0"/>
              <a:cs typeface="Arial" panose="020B0604020202020204" pitchFamily="34" charset="0"/>
            </a:rPr>
            <a:t>Integración medios disponibles 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ED9B3-3051-4EA2-83E6-FBCB2F2394D2}" type="parTrans" cxnId="{E6795F1F-1623-4149-88DF-8587C5E2B8B7}">
      <dgm:prSet/>
      <dgm:spPr/>
      <dgm:t>
        <a:bodyPr/>
        <a:lstStyle/>
        <a:p>
          <a:endParaRPr lang="es-ES"/>
        </a:p>
      </dgm:t>
    </dgm:pt>
    <dgm:pt modelId="{08EE72B3-CA2D-42C7-8831-1C74B419ED5E}" type="sibTrans" cxnId="{E6795F1F-1623-4149-88DF-8587C5E2B8B7}">
      <dgm:prSet/>
      <dgm:spPr/>
      <dgm:t>
        <a:bodyPr/>
        <a:lstStyle/>
        <a:p>
          <a:endParaRPr lang="es-ES"/>
        </a:p>
      </dgm:t>
    </dgm:pt>
    <dgm:pt modelId="{517C34D0-609F-4EB1-A964-65EB34CF7C8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3E56109-8E23-4A22-BF56-B65298D9A1B9}" type="sibTrans" cxnId="{A7F0D651-00AE-4156-ABE2-DE38C2C2452C}">
      <dgm:prSet/>
      <dgm:spPr/>
      <dgm:t>
        <a:bodyPr/>
        <a:lstStyle/>
        <a:p>
          <a:endParaRPr lang="es-EC"/>
        </a:p>
      </dgm:t>
    </dgm:pt>
    <dgm:pt modelId="{9D77D8CC-EFE2-4DD2-9AA6-3726AC227377}" type="parTrans" cxnId="{A7F0D651-00AE-4156-ABE2-DE38C2C2452C}">
      <dgm:prSet/>
      <dgm:spPr/>
      <dgm:t>
        <a:bodyPr/>
        <a:lstStyle/>
        <a:p>
          <a:endParaRPr lang="es-EC"/>
        </a:p>
      </dgm:t>
    </dgm:pt>
    <dgm:pt modelId="{C78BE443-5E9A-4E08-96BA-CD6351FF03C1}" type="pres">
      <dgm:prSet presAssocID="{92E2AC3B-FD1C-4AB3-B8C5-43B37EDCEB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FA433F-CA9E-4DED-AF8D-A84507ACAD90}" type="pres">
      <dgm:prSet presAssocID="{517C34D0-609F-4EB1-A964-65EB34CF7C80}" presName="centerShape" presStyleLbl="node0" presStyleIdx="0" presStyleCnt="1" custScaleX="128577" custScaleY="125529" custLinFactNeighborX="1391" custLinFactNeighborY="-1305"/>
      <dgm:spPr/>
      <dgm:t>
        <a:bodyPr/>
        <a:lstStyle/>
        <a:p>
          <a:endParaRPr lang="es-EC"/>
        </a:p>
      </dgm:t>
    </dgm:pt>
    <dgm:pt modelId="{E01DFCF9-BD77-4194-B829-65B8FB496B00}" type="pres">
      <dgm:prSet presAssocID="{418D6598-85C4-497A-961E-F886ED7451B7}" presName="node" presStyleLbl="node1" presStyleIdx="0" presStyleCnt="7" custScaleX="162659" custRadScaleRad="102698" custRadScaleInc="17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2E65F3-6CB4-4077-8B08-A3624FCEEB85}" type="pres">
      <dgm:prSet presAssocID="{418D6598-85C4-497A-961E-F886ED7451B7}" presName="dummy" presStyleCnt="0"/>
      <dgm:spPr/>
    </dgm:pt>
    <dgm:pt modelId="{59221CBA-78A2-4C2D-88F3-79C85E86117B}" type="pres">
      <dgm:prSet presAssocID="{07D4FD1C-2141-4F1C-A486-46416F3BA7DC}" presName="sibTrans" presStyleLbl="sibTrans2D1" presStyleIdx="0" presStyleCnt="7"/>
      <dgm:spPr/>
      <dgm:t>
        <a:bodyPr/>
        <a:lstStyle/>
        <a:p>
          <a:endParaRPr lang="es-EC"/>
        </a:p>
      </dgm:t>
    </dgm:pt>
    <dgm:pt modelId="{062A02C8-E6A8-4FC6-B686-2AD5D5EFDD90}" type="pres">
      <dgm:prSet presAssocID="{6656344B-A954-4C44-8768-2C67303E2F96}" presName="node" presStyleLbl="node1" presStyleIdx="1" presStyleCnt="7" custScaleX="149658" custRadScaleRad="101252" custRadScaleInc="376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065CD3-DAD7-4FF6-B5C3-5ED85ED01C43}" type="pres">
      <dgm:prSet presAssocID="{6656344B-A954-4C44-8768-2C67303E2F96}" presName="dummy" presStyleCnt="0"/>
      <dgm:spPr/>
    </dgm:pt>
    <dgm:pt modelId="{C3D96836-B51E-453F-8B2C-9920DCE02060}" type="pres">
      <dgm:prSet presAssocID="{995865BF-1758-4871-8563-C69AE0FF0264}" presName="sibTrans" presStyleLbl="sibTrans2D1" presStyleIdx="1" presStyleCnt="7"/>
      <dgm:spPr/>
      <dgm:t>
        <a:bodyPr/>
        <a:lstStyle/>
        <a:p>
          <a:endParaRPr lang="es-EC"/>
        </a:p>
      </dgm:t>
    </dgm:pt>
    <dgm:pt modelId="{A5939D87-DC65-4EEB-843D-1399CDB61194}" type="pres">
      <dgm:prSet presAssocID="{6BE7AE0E-3932-48DE-A8AD-DBEA56DACF48}" presName="node" presStyleLbl="node1" presStyleIdx="2" presStyleCnt="7" custScaleX="145995" custScaleY="94729" custRadScaleRad="101315" custRadScaleInc="-147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847CE6-591D-4E6F-BA75-12BE6A9C31DE}" type="pres">
      <dgm:prSet presAssocID="{6BE7AE0E-3932-48DE-A8AD-DBEA56DACF48}" presName="dummy" presStyleCnt="0"/>
      <dgm:spPr/>
    </dgm:pt>
    <dgm:pt modelId="{F5CACEB2-06A3-4C00-9873-17C8C901EF9F}" type="pres">
      <dgm:prSet presAssocID="{08EE72B3-CA2D-42C7-8831-1C74B419ED5E}" presName="sibTrans" presStyleLbl="sibTrans2D1" presStyleIdx="2" presStyleCnt="7"/>
      <dgm:spPr/>
      <dgm:t>
        <a:bodyPr/>
        <a:lstStyle/>
        <a:p>
          <a:endParaRPr lang="es-EC"/>
        </a:p>
      </dgm:t>
    </dgm:pt>
    <dgm:pt modelId="{7B1B1399-EC65-42D4-89CE-7C1D33A5E7BD}" type="pres">
      <dgm:prSet presAssocID="{D5114870-C243-4AEE-8DC4-4FF2C70BEC4F}" presName="node" presStyleLbl="node1" presStyleIdx="3" presStyleCnt="7" custScaleX="141881" custRadScaleRad="99313" custRadScaleInc="-528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84BFF9-FB6E-406C-8CAC-06D5F99E0895}" type="pres">
      <dgm:prSet presAssocID="{D5114870-C243-4AEE-8DC4-4FF2C70BEC4F}" presName="dummy" presStyleCnt="0"/>
      <dgm:spPr/>
    </dgm:pt>
    <dgm:pt modelId="{52B54992-3EB3-4ABE-9FFF-DC67F24046A0}" type="pres">
      <dgm:prSet presAssocID="{C3EE8C84-54A1-4EE8-A468-1C967B0923A7}" presName="sibTrans" presStyleLbl="sibTrans2D1" presStyleIdx="3" presStyleCnt="7"/>
      <dgm:spPr/>
      <dgm:t>
        <a:bodyPr/>
        <a:lstStyle/>
        <a:p>
          <a:endParaRPr lang="es-EC"/>
        </a:p>
      </dgm:t>
    </dgm:pt>
    <dgm:pt modelId="{67F07877-6048-468A-8D9C-7752D632F13B}" type="pres">
      <dgm:prSet presAssocID="{D197099C-A7C9-4140-86F6-F9DDC523B90A}" presName="node" presStyleLbl="node1" presStyleIdx="4" presStyleCnt="7" custScaleX="149712" custRadScaleRad="91954" custRadScaleInc="103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602702-D281-4F19-9A93-33CC7623753B}" type="pres">
      <dgm:prSet presAssocID="{D197099C-A7C9-4140-86F6-F9DDC523B90A}" presName="dummy" presStyleCnt="0"/>
      <dgm:spPr/>
    </dgm:pt>
    <dgm:pt modelId="{1CB435AE-0BD0-4494-841C-2995D8CA35D8}" type="pres">
      <dgm:prSet presAssocID="{81BAD4F6-DA6E-476B-AC69-AF162EC9701D}" presName="sibTrans" presStyleLbl="sibTrans2D1" presStyleIdx="4" presStyleCnt="7"/>
      <dgm:spPr/>
      <dgm:t>
        <a:bodyPr/>
        <a:lstStyle/>
        <a:p>
          <a:endParaRPr lang="es-EC"/>
        </a:p>
      </dgm:t>
    </dgm:pt>
    <dgm:pt modelId="{854A6CE1-DC58-4CE8-9505-037750285C66}" type="pres">
      <dgm:prSet presAssocID="{E9C31376-C975-4222-A266-E3EA4476A606}" presName="node" presStyleLbl="node1" presStyleIdx="5" presStyleCnt="7" custScaleX="1582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200E55-C067-4B9D-9FEA-76AE26B92DFA}" type="pres">
      <dgm:prSet presAssocID="{E9C31376-C975-4222-A266-E3EA4476A606}" presName="dummy" presStyleCnt="0"/>
      <dgm:spPr/>
    </dgm:pt>
    <dgm:pt modelId="{29720E14-34AB-4223-84FA-23AEC69A0693}" type="pres">
      <dgm:prSet presAssocID="{363D2453-E5E4-435D-9874-2450FEBAB597}" presName="sibTrans" presStyleLbl="sibTrans2D1" presStyleIdx="5" presStyleCnt="7"/>
      <dgm:spPr/>
      <dgm:t>
        <a:bodyPr/>
        <a:lstStyle/>
        <a:p>
          <a:endParaRPr lang="es-EC"/>
        </a:p>
      </dgm:t>
    </dgm:pt>
    <dgm:pt modelId="{09A6896D-6679-43BD-B248-64C49AF5A28C}" type="pres">
      <dgm:prSet presAssocID="{1A612D07-842B-4EED-BFC8-97730C188823}" presName="node" presStyleLbl="node1" presStyleIdx="6" presStyleCnt="7" custScaleX="144356" custRadScaleRad="97546" custRadScaleInc="-335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37A3A9-34AC-446F-A461-2B585B6B2138}" type="pres">
      <dgm:prSet presAssocID="{1A612D07-842B-4EED-BFC8-97730C188823}" presName="dummy" presStyleCnt="0"/>
      <dgm:spPr/>
    </dgm:pt>
    <dgm:pt modelId="{D0A843E0-FD4B-4221-90BC-052D6012E0DD}" type="pres">
      <dgm:prSet presAssocID="{7F2F7B53-B116-4868-9B10-7A7F84509435}" presName="sibTrans" presStyleLbl="sibTrans2D1" presStyleIdx="6" presStyleCnt="7"/>
      <dgm:spPr/>
      <dgm:t>
        <a:bodyPr/>
        <a:lstStyle/>
        <a:p>
          <a:endParaRPr lang="es-EC"/>
        </a:p>
      </dgm:t>
    </dgm:pt>
  </dgm:ptLst>
  <dgm:cxnLst>
    <dgm:cxn modelId="{7BE30002-9828-461A-8FA8-0E7163AC3064}" type="presOf" srcId="{517C34D0-609F-4EB1-A964-65EB34CF7C80}" destId="{FAFA433F-CA9E-4DED-AF8D-A84507ACAD90}" srcOrd="0" destOrd="0" presId="urn:microsoft.com/office/officeart/2005/8/layout/radial6"/>
    <dgm:cxn modelId="{18203CC8-0B0E-4619-8E25-F70F743D4EAB}" type="presOf" srcId="{1A612D07-842B-4EED-BFC8-97730C188823}" destId="{09A6896D-6679-43BD-B248-64C49AF5A28C}" srcOrd="0" destOrd="0" presId="urn:microsoft.com/office/officeart/2005/8/layout/radial6"/>
    <dgm:cxn modelId="{5066B84B-D754-49B0-A392-2B75A8DB96A8}" type="presOf" srcId="{C3EE8C84-54A1-4EE8-A468-1C967B0923A7}" destId="{52B54992-3EB3-4ABE-9FFF-DC67F24046A0}" srcOrd="0" destOrd="0" presId="urn:microsoft.com/office/officeart/2005/8/layout/radial6"/>
    <dgm:cxn modelId="{6EBC6DA8-F26B-4BAD-A0B7-69CF000C97B1}" srcId="{517C34D0-609F-4EB1-A964-65EB34CF7C80}" destId="{E9C31376-C975-4222-A266-E3EA4476A606}" srcOrd="5" destOrd="0" parTransId="{8F00D445-E6E8-4B88-84B2-AD3CD35D368E}" sibTransId="{363D2453-E5E4-435D-9874-2450FEBAB597}"/>
    <dgm:cxn modelId="{6437BAFC-D5DB-4068-B22D-B7B818EF3F11}" type="presOf" srcId="{D197099C-A7C9-4140-86F6-F9DDC523B90A}" destId="{67F07877-6048-468A-8D9C-7752D632F13B}" srcOrd="0" destOrd="0" presId="urn:microsoft.com/office/officeart/2005/8/layout/radial6"/>
    <dgm:cxn modelId="{88E1DA74-242D-4CE9-8A84-A1FF70612295}" type="presOf" srcId="{418D6598-85C4-497A-961E-F886ED7451B7}" destId="{E01DFCF9-BD77-4194-B829-65B8FB496B00}" srcOrd="0" destOrd="0" presId="urn:microsoft.com/office/officeart/2005/8/layout/radial6"/>
    <dgm:cxn modelId="{E62D4695-F868-4EF4-BB3E-608A775A4A23}" type="presOf" srcId="{6BE7AE0E-3932-48DE-A8AD-DBEA56DACF48}" destId="{A5939D87-DC65-4EEB-843D-1399CDB61194}" srcOrd="0" destOrd="0" presId="urn:microsoft.com/office/officeart/2005/8/layout/radial6"/>
    <dgm:cxn modelId="{02B15D84-D503-4BBB-A7A4-9012B16179EF}" type="presOf" srcId="{D5114870-C243-4AEE-8DC4-4FF2C70BEC4F}" destId="{7B1B1399-EC65-42D4-89CE-7C1D33A5E7BD}" srcOrd="0" destOrd="0" presId="urn:microsoft.com/office/officeart/2005/8/layout/radial6"/>
    <dgm:cxn modelId="{A7F0D651-00AE-4156-ABE2-DE38C2C2452C}" srcId="{92E2AC3B-FD1C-4AB3-B8C5-43B37EDCEB6F}" destId="{517C34D0-609F-4EB1-A964-65EB34CF7C80}" srcOrd="0" destOrd="0" parTransId="{9D77D8CC-EFE2-4DD2-9AA6-3726AC227377}" sibTransId="{23E56109-8E23-4A22-BF56-B65298D9A1B9}"/>
    <dgm:cxn modelId="{8D4B3D01-0B90-495D-84A4-58600C040959}" srcId="{517C34D0-609F-4EB1-A964-65EB34CF7C80}" destId="{418D6598-85C4-497A-961E-F886ED7451B7}" srcOrd="0" destOrd="0" parTransId="{FFC6E906-02AE-4983-973D-2E57E37BC1BA}" sibTransId="{07D4FD1C-2141-4F1C-A486-46416F3BA7DC}"/>
    <dgm:cxn modelId="{DD9A4FB3-AE72-4A20-BBD7-32F7E12612A0}" srcId="{517C34D0-609F-4EB1-A964-65EB34CF7C80}" destId="{D197099C-A7C9-4140-86F6-F9DDC523B90A}" srcOrd="4" destOrd="0" parTransId="{F7D27484-DDC1-435C-BCC4-DFEA3A49469F}" sibTransId="{81BAD4F6-DA6E-476B-AC69-AF162EC9701D}"/>
    <dgm:cxn modelId="{2D3C64B7-2848-4FC2-B574-AB63B47458E1}" type="presOf" srcId="{07D4FD1C-2141-4F1C-A486-46416F3BA7DC}" destId="{59221CBA-78A2-4C2D-88F3-79C85E86117B}" srcOrd="0" destOrd="0" presId="urn:microsoft.com/office/officeart/2005/8/layout/radial6"/>
    <dgm:cxn modelId="{02405C1D-C8CF-49F1-9417-90B43A395AFE}" type="presOf" srcId="{363D2453-E5E4-435D-9874-2450FEBAB597}" destId="{29720E14-34AB-4223-84FA-23AEC69A0693}" srcOrd="0" destOrd="0" presId="urn:microsoft.com/office/officeart/2005/8/layout/radial6"/>
    <dgm:cxn modelId="{D0A7E72B-725A-4B1E-8020-7E9ACF1C3B04}" type="presOf" srcId="{92E2AC3B-FD1C-4AB3-B8C5-43B37EDCEB6F}" destId="{C78BE443-5E9A-4E08-96BA-CD6351FF03C1}" srcOrd="0" destOrd="0" presId="urn:microsoft.com/office/officeart/2005/8/layout/radial6"/>
    <dgm:cxn modelId="{7B7B3F30-E5F9-4D33-B82C-6C4C9EA28098}" type="presOf" srcId="{995865BF-1758-4871-8563-C69AE0FF0264}" destId="{C3D96836-B51E-453F-8B2C-9920DCE02060}" srcOrd="0" destOrd="0" presId="urn:microsoft.com/office/officeart/2005/8/layout/radial6"/>
    <dgm:cxn modelId="{508E4180-7F2E-4535-A852-40F0B3FBCF12}" type="presOf" srcId="{6656344B-A954-4C44-8768-2C67303E2F96}" destId="{062A02C8-E6A8-4FC6-B686-2AD5D5EFDD90}" srcOrd="0" destOrd="0" presId="urn:microsoft.com/office/officeart/2005/8/layout/radial6"/>
    <dgm:cxn modelId="{41555E45-60EA-41CC-BB54-5A961B9769AD}" type="presOf" srcId="{E9C31376-C975-4222-A266-E3EA4476A606}" destId="{854A6CE1-DC58-4CE8-9505-037750285C66}" srcOrd="0" destOrd="0" presId="urn:microsoft.com/office/officeart/2005/8/layout/radial6"/>
    <dgm:cxn modelId="{9A553DED-9797-4086-A890-E7D8A1EF9AE4}" type="presOf" srcId="{7F2F7B53-B116-4868-9B10-7A7F84509435}" destId="{D0A843E0-FD4B-4221-90BC-052D6012E0DD}" srcOrd="0" destOrd="0" presId="urn:microsoft.com/office/officeart/2005/8/layout/radial6"/>
    <dgm:cxn modelId="{CAC563F6-DD10-4C35-BD3B-E823B90ADCD6}" srcId="{517C34D0-609F-4EB1-A964-65EB34CF7C80}" destId="{6656344B-A954-4C44-8768-2C67303E2F96}" srcOrd="1" destOrd="0" parTransId="{779B407D-FDF3-411E-B2F8-ED6E9A02EEC6}" sibTransId="{995865BF-1758-4871-8563-C69AE0FF0264}"/>
    <dgm:cxn modelId="{BDA7BA79-324C-45F1-B3D9-C483868DE423}" type="presOf" srcId="{08EE72B3-CA2D-42C7-8831-1C74B419ED5E}" destId="{F5CACEB2-06A3-4C00-9873-17C8C901EF9F}" srcOrd="0" destOrd="0" presId="urn:microsoft.com/office/officeart/2005/8/layout/radial6"/>
    <dgm:cxn modelId="{237B170C-3D25-4939-A86C-F43F1AF12F96}" srcId="{517C34D0-609F-4EB1-A964-65EB34CF7C80}" destId="{D5114870-C243-4AEE-8DC4-4FF2C70BEC4F}" srcOrd="3" destOrd="0" parTransId="{5596F724-DDBD-4867-A885-D15E3EF2201E}" sibTransId="{C3EE8C84-54A1-4EE8-A468-1C967B0923A7}"/>
    <dgm:cxn modelId="{240612A6-6F1A-4938-848D-CBE2D4660C6C}" srcId="{517C34D0-609F-4EB1-A964-65EB34CF7C80}" destId="{1A612D07-842B-4EED-BFC8-97730C188823}" srcOrd="6" destOrd="0" parTransId="{513B41E0-DDFB-42A6-8219-2AB231AC67A2}" sibTransId="{7F2F7B53-B116-4868-9B10-7A7F84509435}"/>
    <dgm:cxn modelId="{E6795F1F-1623-4149-88DF-8587C5E2B8B7}" srcId="{517C34D0-609F-4EB1-A964-65EB34CF7C80}" destId="{6BE7AE0E-3932-48DE-A8AD-DBEA56DACF48}" srcOrd="2" destOrd="0" parTransId="{FFDED9B3-3051-4EA2-83E6-FBCB2F2394D2}" sibTransId="{08EE72B3-CA2D-42C7-8831-1C74B419ED5E}"/>
    <dgm:cxn modelId="{D20ED4AE-354D-4429-A8AE-E2BCA4DD9A3B}" type="presOf" srcId="{81BAD4F6-DA6E-476B-AC69-AF162EC9701D}" destId="{1CB435AE-0BD0-4494-841C-2995D8CA35D8}" srcOrd="0" destOrd="0" presId="urn:microsoft.com/office/officeart/2005/8/layout/radial6"/>
    <dgm:cxn modelId="{C26CFB52-554E-4493-ABC8-A48968AED07F}" type="presParOf" srcId="{C78BE443-5E9A-4E08-96BA-CD6351FF03C1}" destId="{FAFA433F-CA9E-4DED-AF8D-A84507ACAD90}" srcOrd="0" destOrd="0" presId="urn:microsoft.com/office/officeart/2005/8/layout/radial6"/>
    <dgm:cxn modelId="{D15B24CD-7B83-4328-BC7F-5A062BD31F39}" type="presParOf" srcId="{C78BE443-5E9A-4E08-96BA-CD6351FF03C1}" destId="{E01DFCF9-BD77-4194-B829-65B8FB496B00}" srcOrd="1" destOrd="0" presId="urn:microsoft.com/office/officeart/2005/8/layout/radial6"/>
    <dgm:cxn modelId="{6E85A361-C9DB-4C03-A90D-F0CA0A5F285B}" type="presParOf" srcId="{C78BE443-5E9A-4E08-96BA-CD6351FF03C1}" destId="{E22E65F3-6CB4-4077-8B08-A3624FCEEB85}" srcOrd="2" destOrd="0" presId="urn:microsoft.com/office/officeart/2005/8/layout/radial6"/>
    <dgm:cxn modelId="{6749EF5E-5AE9-491F-B387-47E8D9353748}" type="presParOf" srcId="{C78BE443-5E9A-4E08-96BA-CD6351FF03C1}" destId="{59221CBA-78A2-4C2D-88F3-79C85E86117B}" srcOrd="3" destOrd="0" presId="urn:microsoft.com/office/officeart/2005/8/layout/radial6"/>
    <dgm:cxn modelId="{D3F57172-65CF-4139-A0CC-E4624320144B}" type="presParOf" srcId="{C78BE443-5E9A-4E08-96BA-CD6351FF03C1}" destId="{062A02C8-E6A8-4FC6-B686-2AD5D5EFDD90}" srcOrd="4" destOrd="0" presId="urn:microsoft.com/office/officeart/2005/8/layout/radial6"/>
    <dgm:cxn modelId="{2FCFC613-0915-4C2B-B483-D99358A30D07}" type="presParOf" srcId="{C78BE443-5E9A-4E08-96BA-CD6351FF03C1}" destId="{44065CD3-DAD7-4FF6-B5C3-5ED85ED01C43}" srcOrd="5" destOrd="0" presId="urn:microsoft.com/office/officeart/2005/8/layout/radial6"/>
    <dgm:cxn modelId="{4E87117F-097D-4927-8BA5-77BF5C33537F}" type="presParOf" srcId="{C78BE443-5E9A-4E08-96BA-CD6351FF03C1}" destId="{C3D96836-B51E-453F-8B2C-9920DCE02060}" srcOrd="6" destOrd="0" presId="urn:microsoft.com/office/officeart/2005/8/layout/radial6"/>
    <dgm:cxn modelId="{23A555A7-4590-4333-8995-4E4467433CE0}" type="presParOf" srcId="{C78BE443-5E9A-4E08-96BA-CD6351FF03C1}" destId="{A5939D87-DC65-4EEB-843D-1399CDB61194}" srcOrd="7" destOrd="0" presId="urn:microsoft.com/office/officeart/2005/8/layout/radial6"/>
    <dgm:cxn modelId="{143E054F-69F0-4B83-A0C4-5392DAB7A075}" type="presParOf" srcId="{C78BE443-5E9A-4E08-96BA-CD6351FF03C1}" destId="{41847CE6-591D-4E6F-BA75-12BE6A9C31DE}" srcOrd="8" destOrd="0" presId="urn:microsoft.com/office/officeart/2005/8/layout/radial6"/>
    <dgm:cxn modelId="{8B1CD599-AD96-43BC-A94D-D15F73F33BF0}" type="presParOf" srcId="{C78BE443-5E9A-4E08-96BA-CD6351FF03C1}" destId="{F5CACEB2-06A3-4C00-9873-17C8C901EF9F}" srcOrd="9" destOrd="0" presId="urn:microsoft.com/office/officeart/2005/8/layout/radial6"/>
    <dgm:cxn modelId="{9B5C1A54-ADB1-4484-BEA2-1FFD18C199B0}" type="presParOf" srcId="{C78BE443-5E9A-4E08-96BA-CD6351FF03C1}" destId="{7B1B1399-EC65-42D4-89CE-7C1D33A5E7BD}" srcOrd="10" destOrd="0" presId="urn:microsoft.com/office/officeart/2005/8/layout/radial6"/>
    <dgm:cxn modelId="{262579BB-A002-4BF3-B256-0B1772C6937E}" type="presParOf" srcId="{C78BE443-5E9A-4E08-96BA-CD6351FF03C1}" destId="{8384BFF9-FB6E-406C-8CAC-06D5F99E0895}" srcOrd="11" destOrd="0" presId="urn:microsoft.com/office/officeart/2005/8/layout/radial6"/>
    <dgm:cxn modelId="{54273C69-890D-4340-B812-33F1C2997E6B}" type="presParOf" srcId="{C78BE443-5E9A-4E08-96BA-CD6351FF03C1}" destId="{52B54992-3EB3-4ABE-9FFF-DC67F24046A0}" srcOrd="12" destOrd="0" presId="urn:microsoft.com/office/officeart/2005/8/layout/radial6"/>
    <dgm:cxn modelId="{52415FF7-894E-40A7-AB57-531CA4436440}" type="presParOf" srcId="{C78BE443-5E9A-4E08-96BA-CD6351FF03C1}" destId="{67F07877-6048-468A-8D9C-7752D632F13B}" srcOrd="13" destOrd="0" presId="urn:microsoft.com/office/officeart/2005/8/layout/radial6"/>
    <dgm:cxn modelId="{72A0404C-48A3-467B-8091-12A41E4973E6}" type="presParOf" srcId="{C78BE443-5E9A-4E08-96BA-CD6351FF03C1}" destId="{56602702-D281-4F19-9A93-33CC7623753B}" srcOrd="14" destOrd="0" presId="urn:microsoft.com/office/officeart/2005/8/layout/radial6"/>
    <dgm:cxn modelId="{F06565F6-3A1E-4ABD-8E8B-4159394223B0}" type="presParOf" srcId="{C78BE443-5E9A-4E08-96BA-CD6351FF03C1}" destId="{1CB435AE-0BD0-4494-841C-2995D8CA35D8}" srcOrd="15" destOrd="0" presId="urn:microsoft.com/office/officeart/2005/8/layout/radial6"/>
    <dgm:cxn modelId="{946BEB98-B7EB-470A-B017-BCDE4ADB58DD}" type="presParOf" srcId="{C78BE443-5E9A-4E08-96BA-CD6351FF03C1}" destId="{854A6CE1-DC58-4CE8-9505-037750285C66}" srcOrd="16" destOrd="0" presId="urn:microsoft.com/office/officeart/2005/8/layout/radial6"/>
    <dgm:cxn modelId="{D7281F63-4610-41A1-B7F9-FC4E8C710618}" type="presParOf" srcId="{C78BE443-5E9A-4E08-96BA-CD6351FF03C1}" destId="{F7200E55-C067-4B9D-9FEA-76AE26B92DFA}" srcOrd="17" destOrd="0" presId="urn:microsoft.com/office/officeart/2005/8/layout/radial6"/>
    <dgm:cxn modelId="{B399EB44-197A-4649-9418-3E087BEEC709}" type="presParOf" srcId="{C78BE443-5E9A-4E08-96BA-CD6351FF03C1}" destId="{29720E14-34AB-4223-84FA-23AEC69A0693}" srcOrd="18" destOrd="0" presId="urn:microsoft.com/office/officeart/2005/8/layout/radial6"/>
    <dgm:cxn modelId="{D6F6B609-5C5B-4D1B-89A8-089814CB6506}" type="presParOf" srcId="{C78BE443-5E9A-4E08-96BA-CD6351FF03C1}" destId="{09A6896D-6679-43BD-B248-64C49AF5A28C}" srcOrd="19" destOrd="0" presId="urn:microsoft.com/office/officeart/2005/8/layout/radial6"/>
    <dgm:cxn modelId="{1C3C5027-7014-47B2-A793-01248195B9A5}" type="presParOf" srcId="{C78BE443-5E9A-4E08-96BA-CD6351FF03C1}" destId="{E637A3A9-34AC-446F-A461-2B585B6B2138}" srcOrd="20" destOrd="0" presId="urn:microsoft.com/office/officeart/2005/8/layout/radial6"/>
    <dgm:cxn modelId="{048293E5-5D33-4B0A-8724-8358952F1C38}" type="presParOf" srcId="{C78BE443-5E9A-4E08-96BA-CD6351FF03C1}" destId="{D0A843E0-FD4B-4221-90BC-052D6012E0D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47CF6-AE39-4611-B23A-58B13914B333}" type="doc">
      <dgm:prSet loTypeId="urn:microsoft.com/office/officeart/2005/8/layout/cycle5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E6B7F48-0481-4AAA-8BE9-0A3B2656F964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noProof="0" dirty="0"/>
            <a:t>PLANIFICACIÓN  A NIVEL </a:t>
          </a:r>
          <a:r>
            <a:rPr lang="es-EC" sz="1400" b="1" noProof="0" dirty="0" smtClean="0"/>
            <a:t>DIV. Y BRIGADA</a:t>
          </a:r>
          <a:endParaRPr lang="es-EC" sz="1400" b="1" noProof="0" dirty="0"/>
        </a:p>
      </dgm:t>
    </dgm:pt>
    <dgm:pt modelId="{2D0D64E5-495F-4AAC-A28F-3188688403BE}" type="parTrans" cxnId="{218EAB33-A40F-4810-A19C-101EEBD63607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BF09CF22-02B0-44CE-A4BB-4E2C19E1BDD7}" type="sibTrans" cxnId="{218EAB33-A40F-4810-A19C-101EEBD63607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E9F3C18A-0921-4AB3-8D5D-758F90FE1464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noProof="0"/>
            <a:t>USO DE MEDIOS DISPONIBLES</a:t>
          </a:r>
        </a:p>
      </dgm:t>
    </dgm:pt>
    <dgm:pt modelId="{76C115FF-71D3-4B68-A517-F221D85B3108}" type="parTrans" cxnId="{83484BF8-F075-4B69-BF98-48ADD82C24B1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00D4A5A2-FA8A-44C6-8826-06CA73AE94E9}" type="sibTrans" cxnId="{83484BF8-F075-4B69-BF98-48ADD82C24B1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508243A1-2349-4753-B5F3-EFDCDA97841C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noProof="0"/>
            <a:t>RESPONSABILIDAD DEL COMANDANTE Y E.M</a:t>
          </a:r>
        </a:p>
      </dgm:t>
    </dgm:pt>
    <dgm:pt modelId="{CEDF2C04-E3CE-4C12-90E1-A79F8316DD59}" type="parTrans" cxnId="{67A9F942-DC73-4529-90EE-02CC51893278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F3EA0215-EF81-4E96-94A8-8E431A87C346}" type="sibTrans" cxnId="{67A9F942-DC73-4529-90EE-02CC51893278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C674D113-7A43-455B-9C03-66338076AF68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noProof="0"/>
            <a:t>CONDUCCIÓN O.M REQUIERE INFORMACIÓN ACTUALIZADA</a:t>
          </a:r>
        </a:p>
      </dgm:t>
    </dgm:pt>
    <dgm:pt modelId="{8AFF0245-6945-4068-A880-1BEF080E856A}" type="parTrans" cxnId="{F9B70D03-71BD-4ADD-9DD9-8693A768C85F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C650ADF9-5ADA-41C4-B899-38AE5C8474B3}" type="sibTrans" cxnId="{F9B70D03-71BD-4ADD-9DD9-8693A768C85F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52C0CD89-3E6F-4DA8-B635-6F2EDD915155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noProof="0"/>
            <a:t>IVR FACILITA VISUALIZACIÓN DEL CAMPO DE BATALLA</a:t>
          </a:r>
        </a:p>
      </dgm:t>
    </dgm:pt>
    <dgm:pt modelId="{F5008902-ACE3-4F6B-A75F-CB08319EE455}" type="parTrans" cxnId="{A7C0A66E-8796-4C35-A3CE-619FFD5D5E7B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693CB8EA-4D43-44B1-BCD2-823074578B49}" type="sibTrans" cxnId="{A7C0A66E-8796-4C35-A3CE-619FFD5D5E7B}">
      <dgm:prSet/>
      <dgm:spPr/>
      <dgm:t>
        <a:bodyPr/>
        <a:lstStyle/>
        <a:p>
          <a:endParaRPr lang="en-US" sz="2000" b="1" noProof="0" dirty="0">
            <a:solidFill>
              <a:schemeClr val="tx1"/>
            </a:solidFill>
          </a:endParaRPr>
        </a:p>
      </dgm:t>
    </dgm:pt>
    <dgm:pt modelId="{BA62C2AB-38EF-4362-BF0B-4C3ED8494BD0}">
      <dgm:prSet phldrT="[Texto]" custT="1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s-EC" sz="1400" b="1" noProof="0"/>
            <a:t>CAPACIDAD ESTRATÉGICA DE FF.AA</a:t>
          </a:r>
        </a:p>
      </dgm:t>
    </dgm:pt>
    <dgm:pt modelId="{961267BA-25A0-4ED6-92E1-2DCB75C6AA5D}" type="parTrans" cxnId="{EFA07D90-7A43-4AE5-B550-1C7EBEE7DF26}">
      <dgm:prSet/>
      <dgm:spPr/>
      <dgm:t>
        <a:bodyPr/>
        <a:lstStyle/>
        <a:p>
          <a:endParaRPr lang="es-EC" sz="2000"/>
        </a:p>
      </dgm:t>
    </dgm:pt>
    <dgm:pt modelId="{ED22C086-15F2-4ED3-8EB5-128D5D87676E}" type="sibTrans" cxnId="{EFA07D90-7A43-4AE5-B550-1C7EBEE7DF26}">
      <dgm:prSet/>
      <dgm:spPr/>
      <dgm:t>
        <a:bodyPr/>
        <a:lstStyle/>
        <a:p>
          <a:endParaRPr lang="es-EC" sz="2000"/>
        </a:p>
      </dgm:t>
    </dgm:pt>
    <dgm:pt modelId="{6B2F1331-C28A-45C8-A463-9A4A35137DCA}" type="pres">
      <dgm:prSet presAssocID="{42747CF6-AE39-4611-B23A-58B13914B3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2603FD-7560-4216-924C-63F7A8E81B97}" type="pres">
      <dgm:prSet presAssocID="{AE6B7F48-0481-4AAA-8BE9-0A3B2656F9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078930-D334-4AD6-991F-37663D684EBD}" type="pres">
      <dgm:prSet presAssocID="{AE6B7F48-0481-4AAA-8BE9-0A3B2656F964}" presName="spNode" presStyleCnt="0"/>
      <dgm:spPr/>
    </dgm:pt>
    <dgm:pt modelId="{EF632430-B180-45C5-B2CF-838D77197082}" type="pres">
      <dgm:prSet presAssocID="{BF09CF22-02B0-44CE-A4BB-4E2C19E1BDD7}" presName="sibTrans" presStyleLbl="sibTrans1D1" presStyleIdx="0" presStyleCnt="6"/>
      <dgm:spPr/>
      <dgm:t>
        <a:bodyPr/>
        <a:lstStyle/>
        <a:p>
          <a:endParaRPr lang="es-EC"/>
        </a:p>
      </dgm:t>
    </dgm:pt>
    <dgm:pt modelId="{2E2B465A-ECF7-41A1-A251-CE35307E3D75}" type="pres">
      <dgm:prSet presAssocID="{E9F3C18A-0921-4AB3-8D5D-758F90FE14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BCFC2E-B819-4516-AEC4-D3E8AADDFE88}" type="pres">
      <dgm:prSet presAssocID="{E9F3C18A-0921-4AB3-8D5D-758F90FE1464}" presName="spNode" presStyleCnt="0"/>
      <dgm:spPr/>
    </dgm:pt>
    <dgm:pt modelId="{F6AA30E3-FD42-4C08-87C7-318A7297BE31}" type="pres">
      <dgm:prSet presAssocID="{00D4A5A2-FA8A-44C6-8826-06CA73AE94E9}" presName="sibTrans" presStyleLbl="sibTrans1D1" presStyleIdx="1" presStyleCnt="6"/>
      <dgm:spPr/>
      <dgm:t>
        <a:bodyPr/>
        <a:lstStyle/>
        <a:p>
          <a:endParaRPr lang="es-EC"/>
        </a:p>
      </dgm:t>
    </dgm:pt>
    <dgm:pt modelId="{28066330-CE68-4142-8C73-8C89BAFBB253}" type="pres">
      <dgm:prSet presAssocID="{508243A1-2349-4753-B5F3-EFDCDA97841C}" presName="node" presStyleLbl="node1" presStyleIdx="2" presStyleCnt="6" custScaleX="1250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ECB3B5-BE55-4D6E-A0B9-C66DE1A2233E}" type="pres">
      <dgm:prSet presAssocID="{508243A1-2349-4753-B5F3-EFDCDA97841C}" presName="spNode" presStyleCnt="0"/>
      <dgm:spPr/>
    </dgm:pt>
    <dgm:pt modelId="{ADF0F072-E310-4692-879C-4FE3DC7F3C17}" type="pres">
      <dgm:prSet presAssocID="{F3EA0215-EF81-4E96-94A8-8E431A87C346}" presName="sibTrans" presStyleLbl="sibTrans1D1" presStyleIdx="2" presStyleCnt="6"/>
      <dgm:spPr/>
      <dgm:t>
        <a:bodyPr/>
        <a:lstStyle/>
        <a:p>
          <a:endParaRPr lang="es-EC"/>
        </a:p>
      </dgm:t>
    </dgm:pt>
    <dgm:pt modelId="{47BDA7C5-B628-4663-98D7-AA98AA8BB86C}" type="pres">
      <dgm:prSet presAssocID="{C674D113-7A43-455B-9C03-66338076AF68}" presName="node" presStyleLbl="node1" presStyleIdx="3" presStyleCnt="6" custScaleX="1175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000C4C-4797-4B62-AB06-D7A861EB6C20}" type="pres">
      <dgm:prSet presAssocID="{C674D113-7A43-455B-9C03-66338076AF68}" presName="spNode" presStyleCnt="0"/>
      <dgm:spPr/>
    </dgm:pt>
    <dgm:pt modelId="{D7C00A0E-3C98-4715-98E8-B59010A8DF69}" type="pres">
      <dgm:prSet presAssocID="{C650ADF9-5ADA-41C4-B899-38AE5C8474B3}" presName="sibTrans" presStyleLbl="sibTrans1D1" presStyleIdx="3" presStyleCnt="6"/>
      <dgm:spPr/>
      <dgm:t>
        <a:bodyPr/>
        <a:lstStyle/>
        <a:p>
          <a:endParaRPr lang="es-EC"/>
        </a:p>
      </dgm:t>
    </dgm:pt>
    <dgm:pt modelId="{A4E3C429-B804-432B-B4EF-EFD26666657C}" type="pres">
      <dgm:prSet presAssocID="{BA62C2AB-38EF-4362-BF0B-4C3ED8494BD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93C8C-1105-4709-90F1-CC0BBD770AB5}" type="pres">
      <dgm:prSet presAssocID="{BA62C2AB-38EF-4362-BF0B-4C3ED8494BD0}" presName="spNode" presStyleCnt="0"/>
      <dgm:spPr/>
    </dgm:pt>
    <dgm:pt modelId="{9630307B-C29B-497F-95F5-E662460727DE}" type="pres">
      <dgm:prSet presAssocID="{ED22C086-15F2-4ED3-8EB5-128D5D87676E}" presName="sibTrans" presStyleLbl="sibTrans1D1" presStyleIdx="4" presStyleCnt="6"/>
      <dgm:spPr/>
      <dgm:t>
        <a:bodyPr/>
        <a:lstStyle/>
        <a:p>
          <a:endParaRPr lang="es-EC"/>
        </a:p>
      </dgm:t>
    </dgm:pt>
    <dgm:pt modelId="{BA08535C-4E18-42D0-BF3D-D42D8085DBED}" type="pres">
      <dgm:prSet presAssocID="{52C0CD89-3E6F-4DA8-B635-6F2EDD9151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216B28-06A8-4378-93F5-CC6F4A68B919}" type="pres">
      <dgm:prSet presAssocID="{52C0CD89-3E6F-4DA8-B635-6F2EDD915155}" presName="spNode" presStyleCnt="0"/>
      <dgm:spPr/>
    </dgm:pt>
    <dgm:pt modelId="{A27A167C-7A20-47D5-B122-E231A4733495}" type="pres">
      <dgm:prSet presAssocID="{693CB8EA-4D43-44B1-BCD2-823074578B49}" presName="sibTrans" presStyleLbl="sibTrans1D1" presStyleIdx="5" presStyleCnt="6"/>
      <dgm:spPr/>
      <dgm:t>
        <a:bodyPr/>
        <a:lstStyle/>
        <a:p>
          <a:endParaRPr lang="es-EC"/>
        </a:p>
      </dgm:t>
    </dgm:pt>
  </dgm:ptLst>
  <dgm:cxnLst>
    <dgm:cxn modelId="{2B3F2881-47F8-4A46-8C9A-2356AE1B7E3D}" type="presOf" srcId="{00D4A5A2-FA8A-44C6-8826-06CA73AE94E9}" destId="{F6AA30E3-FD42-4C08-87C7-318A7297BE31}" srcOrd="0" destOrd="0" presId="urn:microsoft.com/office/officeart/2005/8/layout/cycle5"/>
    <dgm:cxn modelId="{F9E02437-CCAB-42F6-91ED-680E71BE5525}" type="presOf" srcId="{BF09CF22-02B0-44CE-A4BB-4E2C19E1BDD7}" destId="{EF632430-B180-45C5-B2CF-838D77197082}" srcOrd="0" destOrd="0" presId="urn:microsoft.com/office/officeart/2005/8/layout/cycle5"/>
    <dgm:cxn modelId="{F9B70D03-71BD-4ADD-9DD9-8693A768C85F}" srcId="{42747CF6-AE39-4611-B23A-58B13914B333}" destId="{C674D113-7A43-455B-9C03-66338076AF68}" srcOrd="3" destOrd="0" parTransId="{8AFF0245-6945-4068-A880-1BEF080E856A}" sibTransId="{C650ADF9-5ADA-41C4-B899-38AE5C8474B3}"/>
    <dgm:cxn modelId="{A57124D8-DBF4-4932-B8E3-9FC168868F0B}" type="presOf" srcId="{E9F3C18A-0921-4AB3-8D5D-758F90FE1464}" destId="{2E2B465A-ECF7-41A1-A251-CE35307E3D75}" srcOrd="0" destOrd="0" presId="urn:microsoft.com/office/officeart/2005/8/layout/cycle5"/>
    <dgm:cxn modelId="{565E4069-2F29-4861-B6E9-96BCC0348E65}" type="presOf" srcId="{693CB8EA-4D43-44B1-BCD2-823074578B49}" destId="{A27A167C-7A20-47D5-B122-E231A4733495}" srcOrd="0" destOrd="0" presId="urn:microsoft.com/office/officeart/2005/8/layout/cycle5"/>
    <dgm:cxn modelId="{5374A71C-57AA-45C0-8817-19752842AEC8}" type="presOf" srcId="{BA62C2AB-38EF-4362-BF0B-4C3ED8494BD0}" destId="{A4E3C429-B804-432B-B4EF-EFD26666657C}" srcOrd="0" destOrd="0" presId="urn:microsoft.com/office/officeart/2005/8/layout/cycle5"/>
    <dgm:cxn modelId="{C73D2940-7809-4E78-B1EE-CC2616C62951}" type="presOf" srcId="{F3EA0215-EF81-4E96-94A8-8E431A87C346}" destId="{ADF0F072-E310-4692-879C-4FE3DC7F3C17}" srcOrd="0" destOrd="0" presId="urn:microsoft.com/office/officeart/2005/8/layout/cycle5"/>
    <dgm:cxn modelId="{58DB6887-5EBB-491D-802D-50CACA0CA6A9}" type="presOf" srcId="{C674D113-7A43-455B-9C03-66338076AF68}" destId="{47BDA7C5-B628-4663-98D7-AA98AA8BB86C}" srcOrd="0" destOrd="0" presId="urn:microsoft.com/office/officeart/2005/8/layout/cycle5"/>
    <dgm:cxn modelId="{0E3ADBCA-1454-41FB-896D-D5F5BB02F53A}" type="presOf" srcId="{52C0CD89-3E6F-4DA8-B635-6F2EDD915155}" destId="{BA08535C-4E18-42D0-BF3D-D42D8085DBED}" srcOrd="0" destOrd="0" presId="urn:microsoft.com/office/officeart/2005/8/layout/cycle5"/>
    <dgm:cxn modelId="{218EAB33-A40F-4810-A19C-101EEBD63607}" srcId="{42747CF6-AE39-4611-B23A-58B13914B333}" destId="{AE6B7F48-0481-4AAA-8BE9-0A3B2656F964}" srcOrd="0" destOrd="0" parTransId="{2D0D64E5-495F-4AAC-A28F-3188688403BE}" sibTransId="{BF09CF22-02B0-44CE-A4BB-4E2C19E1BDD7}"/>
    <dgm:cxn modelId="{A7DBEE2F-1A30-4856-9843-DC76EE7C9DA1}" type="presOf" srcId="{ED22C086-15F2-4ED3-8EB5-128D5D87676E}" destId="{9630307B-C29B-497F-95F5-E662460727DE}" srcOrd="0" destOrd="0" presId="urn:microsoft.com/office/officeart/2005/8/layout/cycle5"/>
    <dgm:cxn modelId="{45B187D7-896D-4BED-943A-8185662D9AB8}" type="presOf" srcId="{42747CF6-AE39-4611-B23A-58B13914B333}" destId="{6B2F1331-C28A-45C8-A463-9A4A35137DCA}" srcOrd="0" destOrd="0" presId="urn:microsoft.com/office/officeart/2005/8/layout/cycle5"/>
    <dgm:cxn modelId="{14CA1C6F-C7A2-42FF-A234-0FD6659A911D}" type="presOf" srcId="{AE6B7F48-0481-4AAA-8BE9-0A3B2656F964}" destId="{5C2603FD-7560-4216-924C-63F7A8E81B97}" srcOrd="0" destOrd="0" presId="urn:microsoft.com/office/officeart/2005/8/layout/cycle5"/>
    <dgm:cxn modelId="{67A9F942-DC73-4529-90EE-02CC51893278}" srcId="{42747CF6-AE39-4611-B23A-58B13914B333}" destId="{508243A1-2349-4753-B5F3-EFDCDA97841C}" srcOrd="2" destOrd="0" parTransId="{CEDF2C04-E3CE-4C12-90E1-A79F8316DD59}" sibTransId="{F3EA0215-EF81-4E96-94A8-8E431A87C346}"/>
    <dgm:cxn modelId="{CDDB20CF-9EB9-4853-BD10-A57F6E037D93}" type="presOf" srcId="{508243A1-2349-4753-B5F3-EFDCDA97841C}" destId="{28066330-CE68-4142-8C73-8C89BAFBB253}" srcOrd="0" destOrd="0" presId="urn:microsoft.com/office/officeart/2005/8/layout/cycle5"/>
    <dgm:cxn modelId="{83484BF8-F075-4B69-BF98-48ADD82C24B1}" srcId="{42747CF6-AE39-4611-B23A-58B13914B333}" destId="{E9F3C18A-0921-4AB3-8D5D-758F90FE1464}" srcOrd="1" destOrd="0" parTransId="{76C115FF-71D3-4B68-A517-F221D85B3108}" sibTransId="{00D4A5A2-FA8A-44C6-8826-06CA73AE94E9}"/>
    <dgm:cxn modelId="{A7C0A66E-8796-4C35-A3CE-619FFD5D5E7B}" srcId="{42747CF6-AE39-4611-B23A-58B13914B333}" destId="{52C0CD89-3E6F-4DA8-B635-6F2EDD915155}" srcOrd="5" destOrd="0" parTransId="{F5008902-ACE3-4F6B-A75F-CB08319EE455}" sibTransId="{693CB8EA-4D43-44B1-BCD2-823074578B49}"/>
    <dgm:cxn modelId="{63423D55-16BC-467E-AFB4-5F364A1EE332}" type="presOf" srcId="{C650ADF9-5ADA-41C4-B899-38AE5C8474B3}" destId="{D7C00A0E-3C98-4715-98E8-B59010A8DF69}" srcOrd="0" destOrd="0" presId="urn:microsoft.com/office/officeart/2005/8/layout/cycle5"/>
    <dgm:cxn modelId="{EFA07D90-7A43-4AE5-B550-1C7EBEE7DF26}" srcId="{42747CF6-AE39-4611-B23A-58B13914B333}" destId="{BA62C2AB-38EF-4362-BF0B-4C3ED8494BD0}" srcOrd="4" destOrd="0" parTransId="{961267BA-25A0-4ED6-92E1-2DCB75C6AA5D}" sibTransId="{ED22C086-15F2-4ED3-8EB5-128D5D87676E}"/>
    <dgm:cxn modelId="{47CA4BF9-8912-4683-BD50-5009695C69B3}" type="presParOf" srcId="{6B2F1331-C28A-45C8-A463-9A4A35137DCA}" destId="{5C2603FD-7560-4216-924C-63F7A8E81B97}" srcOrd="0" destOrd="0" presId="urn:microsoft.com/office/officeart/2005/8/layout/cycle5"/>
    <dgm:cxn modelId="{3ABD683E-E463-4239-9821-AB011FBF5E2C}" type="presParOf" srcId="{6B2F1331-C28A-45C8-A463-9A4A35137DCA}" destId="{22078930-D334-4AD6-991F-37663D684EBD}" srcOrd="1" destOrd="0" presId="urn:microsoft.com/office/officeart/2005/8/layout/cycle5"/>
    <dgm:cxn modelId="{8ED3ACC7-4CA4-4866-9780-3B3449B5D663}" type="presParOf" srcId="{6B2F1331-C28A-45C8-A463-9A4A35137DCA}" destId="{EF632430-B180-45C5-B2CF-838D77197082}" srcOrd="2" destOrd="0" presId="urn:microsoft.com/office/officeart/2005/8/layout/cycle5"/>
    <dgm:cxn modelId="{FF62B348-AC0A-4FDA-A4DA-739C29B5E1F6}" type="presParOf" srcId="{6B2F1331-C28A-45C8-A463-9A4A35137DCA}" destId="{2E2B465A-ECF7-41A1-A251-CE35307E3D75}" srcOrd="3" destOrd="0" presId="urn:microsoft.com/office/officeart/2005/8/layout/cycle5"/>
    <dgm:cxn modelId="{A096F9C7-0B31-4AB4-8719-362444B3B3ED}" type="presParOf" srcId="{6B2F1331-C28A-45C8-A463-9A4A35137DCA}" destId="{16BCFC2E-B819-4516-AEC4-D3E8AADDFE88}" srcOrd="4" destOrd="0" presId="urn:microsoft.com/office/officeart/2005/8/layout/cycle5"/>
    <dgm:cxn modelId="{4C1C59DC-E118-4C5C-B951-5388436DAC8A}" type="presParOf" srcId="{6B2F1331-C28A-45C8-A463-9A4A35137DCA}" destId="{F6AA30E3-FD42-4C08-87C7-318A7297BE31}" srcOrd="5" destOrd="0" presId="urn:microsoft.com/office/officeart/2005/8/layout/cycle5"/>
    <dgm:cxn modelId="{FAC414C1-9204-4563-B6D6-572FB1734CFD}" type="presParOf" srcId="{6B2F1331-C28A-45C8-A463-9A4A35137DCA}" destId="{28066330-CE68-4142-8C73-8C89BAFBB253}" srcOrd="6" destOrd="0" presId="urn:microsoft.com/office/officeart/2005/8/layout/cycle5"/>
    <dgm:cxn modelId="{33630095-EA39-43FE-B1CB-ED22CAA697E8}" type="presParOf" srcId="{6B2F1331-C28A-45C8-A463-9A4A35137DCA}" destId="{DAECB3B5-BE55-4D6E-A0B9-C66DE1A2233E}" srcOrd="7" destOrd="0" presId="urn:microsoft.com/office/officeart/2005/8/layout/cycle5"/>
    <dgm:cxn modelId="{3A737F5C-4E2C-444F-9377-964813FD9AD7}" type="presParOf" srcId="{6B2F1331-C28A-45C8-A463-9A4A35137DCA}" destId="{ADF0F072-E310-4692-879C-4FE3DC7F3C17}" srcOrd="8" destOrd="0" presId="urn:microsoft.com/office/officeart/2005/8/layout/cycle5"/>
    <dgm:cxn modelId="{3EF22563-77B1-41C2-8523-9B87AA3E6C2D}" type="presParOf" srcId="{6B2F1331-C28A-45C8-A463-9A4A35137DCA}" destId="{47BDA7C5-B628-4663-98D7-AA98AA8BB86C}" srcOrd="9" destOrd="0" presId="urn:microsoft.com/office/officeart/2005/8/layout/cycle5"/>
    <dgm:cxn modelId="{95E4D820-FBA4-4486-B5B2-FFD228055D8E}" type="presParOf" srcId="{6B2F1331-C28A-45C8-A463-9A4A35137DCA}" destId="{55000C4C-4797-4B62-AB06-D7A861EB6C20}" srcOrd="10" destOrd="0" presId="urn:microsoft.com/office/officeart/2005/8/layout/cycle5"/>
    <dgm:cxn modelId="{B1F1E2B6-3456-49FA-A9CE-30DE0AE6FEE8}" type="presParOf" srcId="{6B2F1331-C28A-45C8-A463-9A4A35137DCA}" destId="{D7C00A0E-3C98-4715-98E8-B59010A8DF69}" srcOrd="11" destOrd="0" presId="urn:microsoft.com/office/officeart/2005/8/layout/cycle5"/>
    <dgm:cxn modelId="{327BE942-4A50-4DAB-A9F1-3562F7C828B0}" type="presParOf" srcId="{6B2F1331-C28A-45C8-A463-9A4A35137DCA}" destId="{A4E3C429-B804-432B-B4EF-EFD26666657C}" srcOrd="12" destOrd="0" presId="urn:microsoft.com/office/officeart/2005/8/layout/cycle5"/>
    <dgm:cxn modelId="{710B4084-C740-4E1B-AE7A-2183B4E3A0D7}" type="presParOf" srcId="{6B2F1331-C28A-45C8-A463-9A4A35137DCA}" destId="{53293C8C-1105-4709-90F1-CC0BBD770AB5}" srcOrd="13" destOrd="0" presId="urn:microsoft.com/office/officeart/2005/8/layout/cycle5"/>
    <dgm:cxn modelId="{4CB4CC3D-DC77-4F48-8B73-22F618797D90}" type="presParOf" srcId="{6B2F1331-C28A-45C8-A463-9A4A35137DCA}" destId="{9630307B-C29B-497F-95F5-E662460727DE}" srcOrd="14" destOrd="0" presId="urn:microsoft.com/office/officeart/2005/8/layout/cycle5"/>
    <dgm:cxn modelId="{A7BBD15B-B575-4FC8-9FD6-49F981F98356}" type="presParOf" srcId="{6B2F1331-C28A-45C8-A463-9A4A35137DCA}" destId="{BA08535C-4E18-42D0-BF3D-D42D8085DBED}" srcOrd="15" destOrd="0" presId="urn:microsoft.com/office/officeart/2005/8/layout/cycle5"/>
    <dgm:cxn modelId="{5DE67238-3D23-418D-A68B-0F049C23D80E}" type="presParOf" srcId="{6B2F1331-C28A-45C8-A463-9A4A35137DCA}" destId="{B4216B28-06A8-4378-93F5-CC6F4A68B919}" srcOrd="16" destOrd="0" presId="urn:microsoft.com/office/officeart/2005/8/layout/cycle5"/>
    <dgm:cxn modelId="{F5968E9E-722A-4E72-A8E4-B816AA944F01}" type="presParOf" srcId="{6B2F1331-C28A-45C8-A463-9A4A35137DCA}" destId="{A27A167C-7A20-47D5-B122-E231A473349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B00499-B6B7-47CF-9D0E-AAF8598A117B}" type="doc">
      <dgm:prSet loTypeId="urn:microsoft.com/office/officeart/2009/3/layout/DescendingProcess" loCatId="process" qsTypeId="urn:microsoft.com/office/officeart/2009/2/quickstyle/3d8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F63E848D-86A8-4DCE-9980-E0F41ECD5643}">
      <dgm:prSet phldrT="[Texto]"/>
      <dgm:spPr/>
      <dgm:t>
        <a:bodyPr/>
        <a:lstStyle/>
        <a:p>
          <a:r>
            <a:rPr lang="es-ES" dirty="0" smtClean="0"/>
            <a:t>CAPACIDAD ESPECÍFICA</a:t>
          </a:r>
          <a:endParaRPr lang="es-EC" dirty="0"/>
        </a:p>
      </dgm:t>
    </dgm:pt>
    <dgm:pt modelId="{C43A4ABE-4931-4393-87F0-3A2940579013}" type="parTrans" cxnId="{B0BEF16C-04E6-4E38-B122-16B561B44524}">
      <dgm:prSet/>
      <dgm:spPr/>
      <dgm:t>
        <a:bodyPr/>
        <a:lstStyle/>
        <a:p>
          <a:endParaRPr lang="es-EC"/>
        </a:p>
      </dgm:t>
    </dgm:pt>
    <dgm:pt modelId="{9FB24D2B-ECDA-464F-B237-90A28BC47CB5}" type="sibTrans" cxnId="{B0BEF16C-04E6-4E38-B122-16B561B44524}">
      <dgm:prSet/>
      <dgm:spPr/>
      <dgm:t>
        <a:bodyPr/>
        <a:lstStyle/>
        <a:p>
          <a:endParaRPr lang="es-EC"/>
        </a:p>
      </dgm:t>
    </dgm:pt>
    <dgm:pt modelId="{80B2A075-4D31-4883-8C23-CBFFD680C976}">
      <dgm:prSet phldrT="[Texto]"/>
      <dgm:spPr/>
      <dgm:t>
        <a:bodyPr/>
        <a:lstStyle/>
        <a:p>
          <a:r>
            <a:rPr lang="es-ES" dirty="0" smtClean="0"/>
            <a:t>NIVEL ESTRATÉGICO</a:t>
          </a:r>
          <a:endParaRPr lang="es-EC" dirty="0"/>
        </a:p>
      </dgm:t>
    </dgm:pt>
    <dgm:pt modelId="{B1430CF5-40A4-4CAD-9FE2-E13EBB6F3103}" type="parTrans" cxnId="{DA5E1161-DB87-4450-9304-DDA266A62C1D}">
      <dgm:prSet/>
      <dgm:spPr/>
      <dgm:t>
        <a:bodyPr/>
        <a:lstStyle/>
        <a:p>
          <a:endParaRPr lang="es-EC"/>
        </a:p>
      </dgm:t>
    </dgm:pt>
    <dgm:pt modelId="{FE24299B-FC52-481F-B797-53D158D0E7E7}" type="sibTrans" cxnId="{DA5E1161-DB87-4450-9304-DDA266A62C1D}">
      <dgm:prSet/>
      <dgm:spPr/>
      <dgm:t>
        <a:bodyPr/>
        <a:lstStyle/>
        <a:p>
          <a:endParaRPr lang="es-EC"/>
        </a:p>
      </dgm:t>
    </dgm:pt>
    <dgm:pt modelId="{C648AC64-C7DD-4F7C-A818-F8DFF9E064C7}">
      <dgm:prSet phldrT="[Texto]"/>
      <dgm:spPr/>
      <dgm:t>
        <a:bodyPr/>
        <a:lstStyle/>
        <a:p>
          <a:r>
            <a:rPr lang="es-ES" dirty="0" smtClean="0"/>
            <a:t>NIVEL OPERACIONAL</a:t>
          </a:r>
          <a:endParaRPr lang="es-EC" dirty="0"/>
        </a:p>
      </dgm:t>
    </dgm:pt>
    <dgm:pt modelId="{6900BBEE-0161-4FF5-9081-EFA93D8D3AA6}" type="parTrans" cxnId="{88CB6AB4-D3A3-4E62-92A0-7221D371ABF2}">
      <dgm:prSet/>
      <dgm:spPr/>
      <dgm:t>
        <a:bodyPr/>
        <a:lstStyle/>
        <a:p>
          <a:endParaRPr lang="es-EC"/>
        </a:p>
      </dgm:t>
    </dgm:pt>
    <dgm:pt modelId="{957C73FB-DF9A-4477-B5C6-6138374312A9}" type="sibTrans" cxnId="{88CB6AB4-D3A3-4E62-92A0-7221D371ABF2}">
      <dgm:prSet/>
      <dgm:spPr/>
      <dgm:t>
        <a:bodyPr/>
        <a:lstStyle/>
        <a:p>
          <a:endParaRPr lang="es-EC"/>
        </a:p>
      </dgm:t>
    </dgm:pt>
    <dgm:pt modelId="{CF43D76D-74E4-45EF-9559-D4D5709C0FB3}">
      <dgm:prSet phldrT="[Texto]"/>
      <dgm:spPr/>
      <dgm:t>
        <a:bodyPr/>
        <a:lstStyle/>
        <a:p>
          <a:r>
            <a:rPr lang="es-ES" dirty="0" smtClean="0"/>
            <a:t>NIVEL TÁCTICO</a:t>
          </a:r>
          <a:endParaRPr lang="es-EC" dirty="0"/>
        </a:p>
      </dgm:t>
    </dgm:pt>
    <dgm:pt modelId="{B54A086A-4147-4196-B402-B89F1EB201F6}" type="parTrans" cxnId="{1C4B10E3-F7DF-4B5B-98AB-DDC2B35DD408}">
      <dgm:prSet/>
      <dgm:spPr/>
      <dgm:t>
        <a:bodyPr/>
        <a:lstStyle/>
        <a:p>
          <a:endParaRPr lang="es-EC"/>
        </a:p>
      </dgm:t>
    </dgm:pt>
    <dgm:pt modelId="{4F0DB5A5-4B81-4740-90C5-213D8EF287A2}" type="sibTrans" cxnId="{1C4B10E3-F7DF-4B5B-98AB-DDC2B35DD408}">
      <dgm:prSet/>
      <dgm:spPr/>
      <dgm:t>
        <a:bodyPr/>
        <a:lstStyle/>
        <a:p>
          <a:endParaRPr lang="es-EC"/>
        </a:p>
      </dgm:t>
    </dgm:pt>
    <dgm:pt modelId="{7BC8622A-6DDE-4209-B3F4-48BA12B6F8CE}">
      <dgm:prSet phldrT="[Texto]"/>
      <dgm:spPr/>
      <dgm:t>
        <a:bodyPr/>
        <a:lstStyle/>
        <a:p>
          <a:r>
            <a:rPr lang="es-ES" dirty="0" smtClean="0"/>
            <a:t>PLANIFICACIÓN Y EJECUCIÓN</a:t>
          </a:r>
          <a:endParaRPr lang="es-EC" dirty="0"/>
        </a:p>
      </dgm:t>
    </dgm:pt>
    <dgm:pt modelId="{4CC647FB-67B4-4AF0-BE95-BEC94001D187}" type="parTrans" cxnId="{70E054CF-C6F9-4192-B514-DACAACD68BE8}">
      <dgm:prSet/>
      <dgm:spPr/>
      <dgm:t>
        <a:bodyPr/>
        <a:lstStyle/>
        <a:p>
          <a:endParaRPr lang="es-EC"/>
        </a:p>
      </dgm:t>
    </dgm:pt>
    <dgm:pt modelId="{E0732427-CEFD-4608-9480-B08DC1E19651}" type="sibTrans" cxnId="{70E054CF-C6F9-4192-B514-DACAACD68BE8}">
      <dgm:prSet/>
      <dgm:spPr/>
      <dgm:t>
        <a:bodyPr/>
        <a:lstStyle/>
        <a:p>
          <a:endParaRPr lang="es-EC"/>
        </a:p>
      </dgm:t>
    </dgm:pt>
    <dgm:pt modelId="{CF0A2EED-C84B-4A63-864B-662C20AD21F8}" type="pres">
      <dgm:prSet presAssocID="{92B00499-B6B7-47CF-9D0E-AAF8598A117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A56FD2D2-BB7B-4CB4-B1B8-A7B517699366}" type="pres">
      <dgm:prSet presAssocID="{92B00499-B6B7-47CF-9D0E-AAF8598A117B}" presName="arrowNode" presStyleLbl="node1" presStyleIdx="0" presStyleCnt="1" custLinFactNeighborY="238"/>
      <dgm:spPr/>
    </dgm:pt>
    <dgm:pt modelId="{E51E241E-4979-490B-AACF-5CDE79A12AD5}" type="pres">
      <dgm:prSet presAssocID="{F63E848D-86A8-4DCE-9980-E0F41ECD5643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A8989-0760-46DB-A55A-F0448B8A502F}" type="pres">
      <dgm:prSet presAssocID="{80B2A075-4D31-4883-8C23-CBFFD680C976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5BB362-2DFB-4341-9E2C-1FF12BA3E040}" type="pres">
      <dgm:prSet presAssocID="{FE24299B-FC52-481F-B797-53D158D0E7E7}" presName="dotNode2" presStyleCnt="0"/>
      <dgm:spPr/>
    </dgm:pt>
    <dgm:pt modelId="{3F2A3481-ED60-46BE-8D33-7C15D8E4A588}" type="pres">
      <dgm:prSet presAssocID="{FE24299B-FC52-481F-B797-53D158D0E7E7}" presName="dotRepeatNode" presStyleLbl="fgShp" presStyleIdx="0" presStyleCnt="3"/>
      <dgm:spPr/>
      <dgm:t>
        <a:bodyPr/>
        <a:lstStyle/>
        <a:p>
          <a:endParaRPr lang="es-EC"/>
        </a:p>
      </dgm:t>
    </dgm:pt>
    <dgm:pt modelId="{9F2A929C-888E-45ED-958C-AB6BF696927E}" type="pres">
      <dgm:prSet presAssocID="{C648AC64-C7DD-4F7C-A818-F8DFF9E064C7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CC60A7-C8FE-4D90-BC4B-7DB420A6DD65}" type="pres">
      <dgm:prSet presAssocID="{957C73FB-DF9A-4477-B5C6-6138374312A9}" presName="dotNode3" presStyleCnt="0"/>
      <dgm:spPr/>
    </dgm:pt>
    <dgm:pt modelId="{9CDC2D52-8279-410A-AC29-2F083A2004BF}" type="pres">
      <dgm:prSet presAssocID="{957C73FB-DF9A-4477-B5C6-6138374312A9}" presName="dotRepeatNode" presStyleLbl="fgShp" presStyleIdx="1" presStyleCnt="3"/>
      <dgm:spPr/>
      <dgm:t>
        <a:bodyPr/>
        <a:lstStyle/>
        <a:p>
          <a:endParaRPr lang="es-EC"/>
        </a:p>
      </dgm:t>
    </dgm:pt>
    <dgm:pt modelId="{7DE600B4-7302-4F87-A5C8-AE11A650E680}" type="pres">
      <dgm:prSet presAssocID="{CF43D76D-74E4-45EF-9559-D4D5709C0FB3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7153DF-AC33-475D-BB6B-A9E52799ACC2}" type="pres">
      <dgm:prSet presAssocID="{4F0DB5A5-4B81-4740-90C5-213D8EF287A2}" presName="dotNode4" presStyleCnt="0"/>
      <dgm:spPr/>
    </dgm:pt>
    <dgm:pt modelId="{84EC78A6-480B-44F9-A3ED-A0C503690457}" type="pres">
      <dgm:prSet presAssocID="{4F0DB5A5-4B81-4740-90C5-213D8EF287A2}" presName="dotRepeatNode" presStyleLbl="fgShp" presStyleIdx="2" presStyleCnt="3"/>
      <dgm:spPr/>
      <dgm:t>
        <a:bodyPr/>
        <a:lstStyle/>
        <a:p>
          <a:endParaRPr lang="es-EC"/>
        </a:p>
      </dgm:t>
    </dgm:pt>
    <dgm:pt modelId="{E403C108-74FD-4EAC-8B5D-10A9ED68E6CC}" type="pres">
      <dgm:prSet presAssocID="{7BC8622A-6DDE-4209-B3F4-48BA12B6F8CE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866FF6-BC15-4498-B1ED-7F931ECE4768}" type="presOf" srcId="{FE24299B-FC52-481F-B797-53D158D0E7E7}" destId="{3F2A3481-ED60-46BE-8D33-7C15D8E4A588}" srcOrd="0" destOrd="0" presId="urn:microsoft.com/office/officeart/2009/3/layout/DescendingProcess"/>
    <dgm:cxn modelId="{622159BE-0ED6-417D-8D47-66A50A8314CC}" type="presOf" srcId="{92B00499-B6B7-47CF-9D0E-AAF8598A117B}" destId="{CF0A2EED-C84B-4A63-864B-662C20AD21F8}" srcOrd="0" destOrd="0" presId="urn:microsoft.com/office/officeart/2009/3/layout/DescendingProcess"/>
    <dgm:cxn modelId="{88B2E064-9BA6-4D7A-A57B-D054B0528CBC}" type="presOf" srcId="{957C73FB-DF9A-4477-B5C6-6138374312A9}" destId="{9CDC2D52-8279-410A-AC29-2F083A2004BF}" srcOrd="0" destOrd="0" presId="urn:microsoft.com/office/officeart/2009/3/layout/DescendingProcess"/>
    <dgm:cxn modelId="{8A14F5E7-B14D-4D8E-9E9A-924447F931AA}" type="presOf" srcId="{C648AC64-C7DD-4F7C-A818-F8DFF9E064C7}" destId="{9F2A929C-888E-45ED-958C-AB6BF696927E}" srcOrd="0" destOrd="0" presId="urn:microsoft.com/office/officeart/2009/3/layout/DescendingProcess"/>
    <dgm:cxn modelId="{B0BEF16C-04E6-4E38-B122-16B561B44524}" srcId="{92B00499-B6B7-47CF-9D0E-AAF8598A117B}" destId="{F63E848D-86A8-4DCE-9980-E0F41ECD5643}" srcOrd="0" destOrd="0" parTransId="{C43A4ABE-4931-4393-87F0-3A2940579013}" sibTransId="{9FB24D2B-ECDA-464F-B237-90A28BC47CB5}"/>
    <dgm:cxn modelId="{2F0E5342-F9E1-4B81-8CCC-EE99A284BAE7}" type="presOf" srcId="{F63E848D-86A8-4DCE-9980-E0F41ECD5643}" destId="{E51E241E-4979-490B-AACF-5CDE79A12AD5}" srcOrd="0" destOrd="0" presId="urn:microsoft.com/office/officeart/2009/3/layout/DescendingProcess"/>
    <dgm:cxn modelId="{1C4B10E3-F7DF-4B5B-98AB-DDC2B35DD408}" srcId="{92B00499-B6B7-47CF-9D0E-AAF8598A117B}" destId="{CF43D76D-74E4-45EF-9559-D4D5709C0FB3}" srcOrd="3" destOrd="0" parTransId="{B54A086A-4147-4196-B402-B89F1EB201F6}" sibTransId="{4F0DB5A5-4B81-4740-90C5-213D8EF287A2}"/>
    <dgm:cxn modelId="{22E13E9A-946D-4730-BA1E-A0B323C01CA4}" type="presOf" srcId="{7BC8622A-6DDE-4209-B3F4-48BA12B6F8CE}" destId="{E403C108-74FD-4EAC-8B5D-10A9ED68E6CC}" srcOrd="0" destOrd="0" presId="urn:microsoft.com/office/officeart/2009/3/layout/DescendingProcess"/>
    <dgm:cxn modelId="{8730E61D-B7F2-43EA-AAD6-CCA47AFB2347}" type="presOf" srcId="{80B2A075-4D31-4883-8C23-CBFFD680C976}" destId="{EDCA8989-0760-46DB-A55A-F0448B8A502F}" srcOrd="0" destOrd="0" presId="urn:microsoft.com/office/officeart/2009/3/layout/DescendingProcess"/>
    <dgm:cxn modelId="{36EF2C90-F759-49F4-AD3E-FBEAF71139CE}" type="presOf" srcId="{4F0DB5A5-4B81-4740-90C5-213D8EF287A2}" destId="{84EC78A6-480B-44F9-A3ED-A0C503690457}" srcOrd="0" destOrd="0" presId="urn:microsoft.com/office/officeart/2009/3/layout/DescendingProcess"/>
    <dgm:cxn modelId="{DA5E1161-DB87-4450-9304-DDA266A62C1D}" srcId="{92B00499-B6B7-47CF-9D0E-AAF8598A117B}" destId="{80B2A075-4D31-4883-8C23-CBFFD680C976}" srcOrd="1" destOrd="0" parTransId="{B1430CF5-40A4-4CAD-9FE2-E13EBB6F3103}" sibTransId="{FE24299B-FC52-481F-B797-53D158D0E7E7}"/>
    <dgm:cxn modelId="{88CB6AB4-D3A3-4E62-92A0-7221D371ABF2}" srcId="{92B00499-B6B7-47CF-9D0E-AAF8598A117B}" destId="{C648AC64-C7DD-4F7C-A818-F8DFF9E064C7}" srcOrd="2" destOrd="0" parTransId="{6900BBEE-0161-4FF5-9081-EFA93D8D3AA6}" sibTransId="{957C73FB-DF9A-4477-B5C6-6138374312A9}"/>
    <dgm:cxn modelId="{19E5D530-6EA3-4647-A481-6FDE7BE1CB57}" type="presOf" srcId="{CF43D76D-74E4-45EF-9559-D4D5709C0FB3}" destId="{7DE600B4-7302-4F87-A5C8-AE11A650E680}" srcOrd="0" destOrd="0" presId="urn:microsoft.com/office/officeart/2009/3/layout/DescendingProcess"/>
    <dgm:cxn modelId="{70E054CF-C6F9-4192-B514-DACAACD68BE8}" srcId="{92B00499-B6B7-47CF-9D0E-AAF8598A117B}" destId="{7BC8622A-6DDE-4209-B3F4-48BA12B6F8CE}" srcOrd="4" destOrd="0" parTransId="{4CC647FB-67B4-4AF0-BE95-BEC94001D187}" sibTransId="{E0732427-CEFD-4608-9480-B08DC1E19651}"/>
    <dgm:cxn modelId="{790AF0CE-9DEF-4C56-BE92-B33FBE82777C}" type="presParOf" srcId="{CF0A2EED-C84B-4A63-864B-662C20AD21F8}" destId="{A56FD2D2-BB7B-4CB4-B1B8-A7B517699366}" srcOrd="0" destOrd="0" presId="urn:microsoft.com/office/officeart/2009/3/layout/DescendingProcess"/>
    <dgm:cxn modelId="{3A00A858-513A-4668-93E7-2DFDD0A4294D}" type="presParOf" srcId="{CF0A2EED-C84B-4A63-864B-662C20AD21F8}" destId="{E51E241E-4979-490B-AACF-5CDE79A12AD5}" srcOrd="1" destOrd="0" presId="urn:microsoft.com/office/officeart/2009/3/layout/DescendingProcess"/>
    <dgm:cxn modelId="{80E01ADB-E713-440B-9988-8DE403517D09}" type="presParOf" srcId="{CF0A2EED-C84B-4A63-864B-662C20AD21F8}" destId="{EDCA8989-0760-46DB-A55A-F0448B8A502F}" srcOrd="2" destOrd="0" presId="urn:microsoft.com/office/officeart/2009/3/layout/DescendingProcess"/>
    <dgm:cxn modelId="{66A40CB2-0F16-48F5-925A-82C62FA5479A}" type="presParOf" srcId="{CF0A2EED-C84B-4A63-864B-662C20AD21F8}" destId="{BA5BB362-2DFB-4341-9E2C-1FF12BA3E040}" srcOrd="3" destOrd="0" presId="urn:microsoft.com/office/officeart/2009/3/layout/DescendingProcess"/>
    <dgm:cxn modelId="{08BB04C2-01BD-4A5E-81B7-B56A41A5A7E0}" type="presParOf" srcId="{BA5BB362-2DFB-4341-9E2C-1FF12BA3E040}" destId="{3F2A3481-ED60-46BE-8D33-7C15D8E4A588}" srcOrd="0" destOrd="0" presId="urn:microsoft.com/office/officeart/2009/3/layout/DescendingProcess"/>
    <dgm:cxn modelId="{8E90AB7A-ACAF-4EE0-9125-99C80FA32CFF}" type="presParOf" srcId="{CF0A2EED-C84B-4A63-864B-662C20AD21F8}" destId="{9F2A929C-888E-45ED-958C-AB6BF696927E}" srcOrd="4" destOrd="0" presId="urn:microsoft.com/office/officeart/2009/3/layout/DescendingProcess"/>
    <dgm:cxn modelId="{EEE649F6-56F1-421F-91E6-7DAB3D99255B}" type="presParOf" srcId="{CF0A2EED-C84B-4A63-864B-662C20AD21F8}" destId="{84CC60A7-C8FE-4D90-BC4B-7DB420A6DD65}" srcOrd="5" destOrd="0" presId="urn:microsoft.com/office/officeart/2009/3/layout/DescendingProcess"/>
    <dgm:cxn modelId="{82E17B78-1B8E-4CBA-8715-6DED979372B2}" type="presParOf" srcId="{84CC60A7-C8FE-4D90-BC4B-7DB420A6DD65}" destId="{9CDC2D52-8279-410A-AC29-2F083A2004BF}" srcOrd="0" destOrd="0" presId="urn:microsoft.com/office/officeart/2009/3/layout/DescendingProcess"/>
    <dgm:cxn modelId="{590A3839-843C-43A6-B617-BF3520A5A59D}" type="presParOf" srcId="{CF0A2EED-C84B-4A63-864B-662C20AD21F8}" destId="{7DE600B4-7302-4F87-A5C8-AE11A650E680}" srcOrd="6" destOrd="0" presId="urn:microsoft.com/office/officeart/2009/3/layout/DescendingProcess"/>
    <dgm:cxn modelId="{AF0318D3-E5BD-4719-B0FC-AA3CB7C82BAF}" type="presParOf" srcId="{CF0A2EED-C84B-4A63-864B-662C20AD21F8}" destId="{507153DF-AC33-475D-BB6B-A9E52799ACC2}" srcOrd="7" destOrd="0" presId="urn:microsoft.com/office/officeart/2009/3/layout/DescendingProcess"/>
    <dgm:cxn modelId="{BC1881EF-808B-4843-A3A4-89E1119EF018}" type="presParOf" srcId="{507153DF-AC33-475D-BB6B-A9E52799ACC2}" destId="{84EC78A6-480B-44F9-A3ED-A0C503690457}" srcOrd="0" destOrd="0" presId="urn:microsoft.com/office/officeart/2009/3/layout/DescendingProcess"/>
    <dgm:cxn modelId="{B4595B3C-F1E9-47E5-AEFE-2DC80716738A}" type="presParOf" srcId="{CF0A2EED-C84B-4A63-864B-662C20AD21F8}" destId="{E403C108-74FD-4EAC-8B5D-10A9ED68E6CC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472B0-3388-4591-A41C-7126AB9BD928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3B6A29C5-5ACA-4193-9B72-99D0C076974D}">
      <dgm:prSet phldrT="[Texto]"/>
      <dgm:spPr/>
      <dgm:t>
        <a:bodyPr/>
        <a:lstStyle/>
        <a:p>
          <a:r>
            <a:rPr lang="es-ES" b="1" dirty="0" smtClean="0"/>
            <a:t>IVR</a:t>
          </a:r>
        </a:p>
        <a:p>
          <a:r>
            <a:rPr lang="es-ES" dirty="0" smtClean="0"/>
            <a:t>Sincronización e integración</a:t>
          </a:r>
          <a:endParaRPr lang="es-EC" dirty="0"/>
        </a:p>
      </dgm:t>
    </dgm:pt>
    <dgm:pt modelId="{09534C0A-929A-4429-84FA-51FFB7E72CAB}" type="parTrans" cxnId="{1518ABA4-59A5-47D6-85EA-CF2E14611F67}">
      <dgm:prSet/>
      <dgm:spPr/>
      <dgm:t>
        <a:bodyPr/>
        <a:lstStyle/>
        <a:p>
          <a:endParaRPr lang="es-EC"/>
        </a:p>
      </dgm:t>
    </dgm:pt>
    <dgm:pt modelId="{21983A27-3907-4A5F-A457-3A46BC59947A}" type="sibTrans" cxnId="{1518ABA4-59A5-47D6-85EA-CF2E14611F67}">
      <dgm:prSet/>
      <dgm:spPr/>
      <dgm:t>
        <a:bodyPr/>
        <a:lstStyle/>
        <a:p>
          <a:endParaRPr lang="es-EC"/>
        </a:p>
      </dgm:t>
    </dgm:pt>
    <dgm:pt modelId="{F022F9B6-1924-40A9-BCA4-3E6334DD1BB4}">
      <dgm:prSet phldrT="[Texto]"/>
      <dgm:spPr/>
      <dgm:t>
        <a:bodyPr/>
        <a:lstStyle/>
        <a:p>
          <a:r>
            <a:rPr lang="es-ES" b="1" dirty="0" smtClean="0"/>
            <a:t>UNIDADES TÁCTICAS</a:t>
          </a:r>
        </a:p>
        <a:p>
          <a:r>
            <a:rPr lang="es-ES" dirty="0" smtClean="0"/>
            <a:t>Ni planificación ni ejecución</a:t>
          </a:r>
          <a:endParaRPr lang="es-EC" dirty="0"/>
        </a:p>
      </dgm:t>
    </dgm:pt>
    <dgm:pt modelId="{C7BF6F49-99FB-4F76-B9E2-8134D075BC35}" type="parTrans" cxnId="{844C7FE4-1CB3-4109-99FA-CDF8B4EA65D3}">
      <dgm:prSet/>
      <dgm:spPr/>
      <dgm:t>
        <a:bodyPr/>
        <a:lstStyle/>
        <a:p>
          <a:endParaRPr lang="es-EC"/>
        </a:p>
      </dgm:t>
    </dgm:pt>
    <dgm:pt modelId="{5FDA2DCB-57E3-42E4-873B-A4777FDCC0FC}" type="sibTrans" cxnId="{844C7FE4-1CB3-4109-99FA-CDF8B4EA65D3}">
      <dgm:prSet/>
      <dgm:spPr/>
      <dgm:t>
        <a:bodyPr/>
        <a:lstStyle/>
        <a:p>
          <a:endParaRPr lang="es-EC"/>
        </a:p>
      </dgm:t>
    </dgm:pt>
    <dgm:pt modelId="{5BDB2757-E0CF-4FF6-9029-CE388AC1B45E}">
      <dgm:prSet phldrT="[Texto]"/>
      <dgm:spPr/>
      <dgm:t>
        <a:bodyPr/>
        <a:lstStyle/>
        <a:p>
          <a:r>
            <a:rPr lang="es-ES" b="1" dirty="0" smtClean="0"/>
            <a:t>UNIDADES OPERATIVAS </a:t>
          </a:r>
          <a:r>
            <a:rPr lang="es-ES" dirty="0" smtClean="0"/>
            <a:t>Planificación y ejecución limitada</a:t>
          </a:r>
          <a:endParaRPr lang="es-EC" dirty="0"/>
        </a:p>
      </dgm:t>
    </dgm:pt>
    <dgm:pt modelId="{1C839E8C-B97E-47F3-A65F-355F4B74D0A7}" type="parTrans" cxnId="{EC34E7CD-D745-4134-84F2-99F234A35AAD}">
      <dgm:prSet/>
      <dgm:spPr/>
      <dgm:t>
        <a:bodyPr/>
        <a:lstStyle/>
        <a:p>
          <a:endParaRPr lang="es-EC"/>
        </a:p>
      </dgm:t>
    </dgm:pt>
    <dgm:pt modelId="{991AF1CE-A338-456E-B78B-2639E4DBC5BC}" type="sibTrans" cxnId="{EC34E7CD-D745-4134-84F2-99F234A35AAD}">
      <dgm:prSet/>
      <dgm:spPr/>
      <dgm:t>
        <a:bodyPr/>
        <a:lstStyle/>
        <a:p>
          <a:endParaRPr lang="es-EC"/>
        </a:p>
      </dgm:t>
    </dgm:pt>
    <dgm:pt modelId="{5FFBFD54-7867-4488-BA4B-F35844DBCE2E}">
      <dgm:prSet phldrT="[Texto]"/>
      <dgm:spPr/>
      <dgm:t>
        <a:bodyPr/>
        <a:lstStyle/>
        <a:p>
          <a:r>
            <a:rPr lang="es-ES" dirty="0" smtClean="0"/>
            <a:t>Difícil planificación</a:t>
          </a:r>
        </a:p>
        <a:p>
          <a:r>
            <a:rPr lang="es-ES" dirty="0" smtClean="0"/>
            <a:t>Falta de información</a:t>
          </a:r>
          <a:endParaRPr lang="es-EC" dirty="0"/>
        </a:p>
      </dgm:t>
    </dgm:pt>
    <dgm:pt modelId="{FA69EBF8-5983-4FCA-A5C3-D748033FBDCF}" type="parTrans" cxnId="{C1C5651A-AC88-4068-B769-D18D6452EFA1}">
      <dgm:prSet/>
      <dgm:spPr/>
      <dgm:t>
        <a:bodyPr/>
        <a:lstStyle/>
        <a:p>
          <a:endParaRPr lang="es-EC"/>
        </a:p>
      </dgm:t>
    </dgm:pt>
    <dgm:pt modelId="{D7C86239-D1E4-41B2-BA65-E499E361B60A}" type="sibTrans" cxnId="{C1C5651A-AC88-4068-B769-D18D6452EFA1}">
      <dgm:prSet/>
      <dgm:spPr/>
      <dgm:t>
        <a:bodyPr/>
        <a:lstStyle/>
        <a:p>
          <a:endParaRPr lang="es-EC"/>
        </a:p>
      </dgm:t>
    </dgm:pt>
    <dgm:pt modelId="{4D31C82E-64AA-44AE-8202-5D5F6D0DB0E3}" type="pres">
      <dgm:prSet presAssocID="{EFA472B0-3388-4591-A41C-7126AB9BD9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6C0C6D-18B6-4EE3-9336-0EA071B2FFA7}" type="pres">
      <dgm:prSet presAssocID="{EFA472B0-3388-4591-A41C-7126AB9BD928}" presName="cycle" presStyleCnt="0"/>
      <dgm:spPr/>
    </dgm:pt>
    <dgm:pt modelId="{36401B41-DA8B-49FB-B51E-E44597F075B2}" type="pres">
      <dgm:prSet presAssocID="{3B6A29C5-5ACA-4193-9B72-99D0C076974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81296-CFBD-46F6-9807-9CF2D4F9BD8E}" type="pres">
      <dgm:prSet presAssocID="{21983A27-3907-4A5F-A457-3A46BC59947A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E3E8A5CB-B644-451F-BFD5-A21D330500A1}" type="pres">
      <dgm:prSet presAssocID="{F022F9B6-1924-40A9-BCA4-3E6334DD1BB4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294A5A-E7C6-441E-91C0-D949B8D69887}" type="pres">
      <dgm:prSet presAssocID="{5BDB2757-E0CF-4FF6-9029-CE388AC1B45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B4687B-8C6E-4BD3-90EA-E8EAECB2A3FF}" type="pres">
      <dgm:prSet presAssocID="{5FFBFD54-7867-4488-BA4B-F35844DBCE2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0AFF3D-1428-42AB-A364-60AD36959D60}" type="presOf" srcId="{F022F9B6-1924-40A9-BCA4-3E6334DD1BB4}" destId="{E3E8A5CB-B644-451F-BFD5-A21D330500A1}" srcOrd="0" destOrd="0" presId="urn:microsoft.com/office/officeart/2005/8/layout/cycle3"/>
    <dgm:cxn modelId="{97E01EAD-CA6F-4C7C-9EC0-F3C2AC434D3F}" type="presOf" srcId="{5FFBFD54-7867-4488-BA4B-F35844DBCE2E}" destId="{D4B4687B-8C6E-4BD3-90EA-E8EAECB2A3FF}" srcOrd="0" destOrd="0" presId="urn:microsoft.com/office/officeart/2005/8/layout/cycle3"/>
    <dgm:cxn modelId="{A6D5CBE7-DA9A-4DB0-90A3-CF8CF00E4E61}" type="presOf" srcId="{21983A27-3907-4A5F-A457-3A46BC59947A}" destId="{05781296-CFBD-46F6-9807-9CF2D4F9BD8E}" srcOrd="0" destOrd="0" presId="urn:microsoft.com/office/officeart/2005/8/layout/cycle3"/>
    <dgm:cxn modelId="{1392E1EC-C0E8-4D5C-99AC-91590CF7C6F6}" type="presOf" srcId="{3B6A29C5-5ACA-4193-9B72-99D0C076974D}" destId="{36401B41-DA8B-49FB-B51E-E44597F075B2}" srcOrd="0" destOrd="0" presId="urn:microsoft.com/office/officeart/2005/8/layout/cycle3"/>
    <dgm:cxn modelId="{1518ABA4-59A5-47D6-85EA-CF2E14611F67}" srcId="{EFA472B0-3388-4591-A41C-7126AB9BD928}" destId="{3B6A29C5-5ACA-4193-9B72-99D0C076974D}" srcOrd="0" destOrd="0" parTransId="{09534C0A-929A-4429-84FA-51FFB7E72CAB}" sibTransId="{21983A27-3907-4A5F-A457-3A46BC59947A}"/>
    <dgm:cxn modelId="{A2EF1C47-B2F5-40A5-A6A7-96DC7EF67A9F}" type="presOf" srcId="{EFA472B0-3388-4591-A41C-7126AB9BD928}" destId="{4D31C82E-64AA-44AE-8202-5D5F6D0DB0E3}" srcOrd="0" destOrd="0" presId="urn:microsoft.com/office/officeart/2005/8/layout/cycle3"/>
    <dgm:cxn modelId="{C1C5651A-AC88-4068-B769-D18D6452EFA1}" srcId="{EFA472B0-3388-4591-A41C-7126AB9BD928}" destId="{5FFBFD54-7867-4488-BA4B-F35844DBCE2E}" srcOrd="3" destOrd="0" parTransId="{FA69EBF8-5983-4FCA-A5C3-D748033FBDCF}" sibTransId="{D7C86239-D1E4-41B2-BA65-E499E361B60A}"/>
    <dgm:cxn modelId="{844C7FE4-1CB3-4109-99FA-CDF8B4EA65D3}" srcId="{EFA472B0-3388-4591-A41C-7126AB9BD928}" destId="{F022F9B6-1924-40A9-BCA4-3E6334DD1BB4}" srcOrd="1" destOrd="0" parTransId="{C7BF6F49-99FB-4F76-B9E2-8134D075BC35}" sibTransId="{5FDA2DCB-57E3-42E4-873B-A4777FDCC0FC}"/>
    <dgm:cxn modelId="{EC34E7CD-D745-4134-84F2-99F234A35AAD}" srcId="{EFA472B0-3388-4591-A41C-7126AB9BD928}" destId="{5BDB2757-E0CF-4FF6-9029-CE388AC1B45E}" srcOrd="2" destOrd="0" parTransId="{1C839E8C-B97E-47F3-A65F-355F4B74D0A7}" sibTransId="{991AF1CE-A338-456E-B78B-2639E4DBC5BC}"/>
    <dgm:cxn modelId="{BDBB565D-1B7B-46B9-B8BA-6406042FC122}" type="presOf" srcId="{5BDB2757-E0CF-4FF6-9029-CE388AC1B45E}" destId="{B1294A5A-E7C6-441E-91C0-D949B8D69887}" srcOrd="0" destOrd="0" presId="urn:microsoft.com/office/officeart/2005/8/layout/cycle3"/>
    <dgm:cxn modelId="{1A1A0955-C4F1-4A84-BA4F-6D1D8FFFACD5}" type="presParOf" srcId="{4D31C82E-64AA-44AE-8202-5D5F6D0DB0E3}" destId="{F96C0C6D-18B6-4EE3-9336-0EA071B2FFA7}" srcOrd="0" destOrd="0" presId="urn:microsoft.com/office/officeart/2005/8/layout/cycle3"/>
    <dgm:cxn modelId="{EF366650-6688-4455-8F2D-C58349C6505E}" type="presParOf" srcId="{F96C0C6D-18B6-4EE3-9336-0EA071B2FFA7}" destId="{36401B41-DA8B-49FB-B51E-E44597F075B2}" srcOrd="0" destOrd="0" presId="urn:microsoft.com/office/officeart/2005/8/layout/cycle3"/>
    <dgm:cxn modelId="{C1FE1381-9F98-4EA9-B530-FAEEA36B58E2}" type="presParOf" srcId="{F96C0C6D-18B6-4EE3-9336-0EA071B2FFA7}" destId="{05781296-CFBD-46F6-9807-9CF2D4F9BD8E}" srcOrd="1" destOrd="0" presId="urn:microsoft.com/office/officeart/2005/8/layout/cycle3"/>
    <dgm:cxn modelId="{0DE8D208-D188-4F28-A661-05959C6D4703}" type="presParOf" srcId="{F96C0C6D-18B6-4EE3-9336-0EA071B2FFA7}" destId="{E3E8A5CB-B644-451F-BFD5-A21D330500A1}" srcOrd="2" destOrd="0" presId="urn:microsoft.com/office/officeart/2005/8/layout/cycle3"/>
    <dgm:cxn modelId="{69A9CB85-C4EA-4D15-95AF-B11C53D8CAC5}" type="presParOf" srcId="{F96C0C6D-18B6-4EE3-9336-0EA071B2FFA7}" destId="{B1294A5A-E7C6-441E-91C0-D949B8D69887}" srcOrd="3" destOrd="0" presId="urn:microsoft.com/office/officeart/2005/8/layout/cycle3"/>
    <dgm:cxn modelId="{915A885D-9AD1-4F4A-B061-ED5752D7D836}" type="presParOf" srcId="{F96C0C6D-18B6-4EE3-9336-0EA071B2FFA7}" destId="{D4B4687B-8C6E-4BD3-90EA-E8EAECB2A3F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5F57D-D5A4-440A-A948-5F90B745BE2C}" type="doc">
      <dgm:prSet loTypeId="urn:microsoft.com/office/officeart/2005/8/layout/funnel1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C90A7E95-6DB4-48C0-AD09-1D61C7C22050}">
      <dgm:prSet phldrT="[Texto]"/>
      <dgm:spPr/>
      <dgm:t>
        <a:bodyPr/>
        <a:lstStyle/>
        <a:p>
          <a:r>
            <a:rPr lang="es-ES" dirty="0" smtClean="0"/>
            <a:t>APRECIAR LA SITUACIÓN</a:t>
          </a:r>
          <a:endParaRPr lang="es-EC" dirty="0"/>
        </a:p>
      </dgm:t>
    </dgm:pt>
    <dgm:pt modelId="{5A12420E-BA71-4966-ACEB-BC5681E629B3}" type="parTrans" cxnId="{08B41124-4399-4E73-8265-2B49F5CC3280}">
      <dgm:prSet/>
      <dgm:spPr/>
      <dgm:t>
        <a:bodyPr/>
        <a:lstStyle/>
        <a:p>
          <a:endParaRPr lang="es-EC"/>
        </a:p>
      </dgm:t>
    </dgm:pt>
    <dgm:pt modelId="{6DCBB881-D0CA-41C7-854C-A5F902B12AC7}" type="sibTrans" cxnId="{08B41124-4399-4E73-8265-2B49F5CC3280}">
      <dgm:prSet/>
      <dgm:spPr/>
      <dgm:t>
        <a:bodyPr/>
        <a:lstStyle/>
        <a:p>
          <a:endParaRPr lang="es-EC"/>
        </a:p>
      </dgm:t>
    </dgm:pt>
    <dgm:pt modelId="{53EDE548-C871-4E48-BCA3-1C5629BB8B72}">
      <dgm:prSet phldrT="[Texto]"/>
      <dgm:spPr/>
      <dgm:t>
        <a:bodyPr/>
        <a:lstStyle/>
        <a:p>
          <a:r>
            <a:rPr lang="es-ES" dirty="0" smtClean="0"/>
            <a:t>CONDUCCIÓN EN COMBATE</a:t>
          </a:r>
          <a:endParaRPr lang="es-EC" dirty="0"/>
        </a:p>
      </dgm:t>
    </dgm:pt>
    <dgm:pt modelId="{052F2BA7-3E9F-409A-9F84-19D5045524FC}" type="parTrans" cxnId="{AD70B88D-7BAF-4F30-9D7E-6897B840E80E}">
      <dgm:prSet/>
      <dgm:spPr/>
      <dgm:t>
        <a:bodyPr/>
        <a:lstStyle/>
        <a:p>
          <a:endParaRPr lang="es-EC"/>
        </a:p>
      </dgm:t>
    </dgm:pt>
    <dgm:pt modelId="{48280DC8-E924-4CFC-B8A9-AA2D6ECC5CC6}" type="sibTrans" cxnId="{AD70B88D-7BAF-4F30-9D7E-6897B840E80E}">
      <dgm:prSet/>
      <dgm:spPr/>
      <dgm:t>
        <a:bodyPr/>
        <a:lstStyle/>
        <a:p>
          <a:endParaRPr lang="es-EC"/>
        </a:p>
      </dgm:t>
    </dgm:pt>
    <dgm:pt modelId="{9C2A534C-6EFA-4770-8212-9399187696D2}">
      <dgm:prSet phldrT="[Texto]"/>
      <dgm:spPr/>
      <dgm:t>
        <a:bodyPr/>
        <a:lstStyle/>
        <a:p>
          <a:r>
            <a:rPr lang="es-ES" dirty="0" smtClean="0"/>
            <a:t>TOMA DECISIONES</a:t>
          </a:r>
          <a:endParaRPr lang="es-EC" dirty="0"/>
        </a:p>
      </dgm:t>
    </dgm:pt>
    <dgm:pt modelId="{A4BF8EFC-D000-4EB0-AA27-806B22FA0A40}" type="sibTrans" cxnId="{C1C69E1D-2CC2-4AB3-89E5-1ABDD56CAF78}">
      <dgm:prSet/>
      <dgm:spPr/>
      <dgm:t>
        <a:bodyPr/>
        <a:lstStyle/>
        <a:p>
          <a:endParaRPr lang="es-EC"/>
        </a:p>
      </dgm:t>
    </dgm:pt>
    <dgm:pt modelId="{1E2C374F-2EB9-4329-97B1-154ED5DDF91B}" type="parTrans" cxnId="{C1C69E1D-2CC2-4AB3-89E5-1ABDD56CAF78}">
      <dgm:prSet/>
      <dgm:spPr/>
      <dgm:t>
        <a:bodyPr/>
        <a:lstStyle/>
        <a:p>
          <a:endParaRPr lang="es-EC"/>
        </a:p>
      </dgm:t>
    </dgm:pt>
    <dgm:pt modelId="{992A642B-EA5B-4B10-B68C-CDE10594A092}">
      <dgm:prSet phldrT="[Texto]" custT="1"/>
      <dgm:spPr/>
      <dgm:t>
        <a:bodyPr/>
        <a:lstStyle/>
        <a:p>
          <a:r>
            <a:rPr lang="es-ES" sz="2200" b="1" dirty="0" smtClean="0"/>
            <a:t>OPERACIÓN MILITAR EXITOSA</a:t>
          </a:r>
          <a:endParaRPr lang="es-EC" sz="2200" b="1" dirty="0"/>
        </a:p>
      </dgm:t>
    </dgm:pt>
    <dgm:pt modelId="{4B77CC69-2A87-4ADC-8E11-DA8123BD265A}" type="sibTrans" cxnId="{65EEDB2D-9638-428E-992F-B3236059026C}">
      <dgm:prSet/>
      <dgm:spPr/>
      <dgm:t>
        <a:bodyPr/>
        <a:lstStyle/>
        <a:p>
          <a:endParaRPr lang="es-EC"/>
        </a:p>
      </dgm:t>
    </dgm:pt>
    <dgm:pt modelId="{2524B4D9-64FC-4555-8C0B-B949F9D60625}" type="parTrans" cxnId="{65EEDB2D-9638-428E-992F-B3236059026C}">
      <dgm:prSet/>
      <dgm:spPr/>
      <dgm:t>
        <a:bodyPr/>
        <a:lstStyle/>
        <a:p>
          <a:endParaRPr lang="es-EC"/>
        </a:p>
      </dgm:t>
    </dgm:pt>
    <dgm:pt modelId="{468B910B-3C68-4CE1-97FB-0CD0861484A8}" type="pres">
      <dgm:prSet presAssocID="{B4D5F57D-D5A4-440A-A948-5F90B745BE2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BD16244-5E81-4163-B345-69C6DE691C34}" type="pres">
      <dgm:prSet presAssocID="{B4D5F57D-D5A4-440A-A948-5F90B745BE2C}" presName="ellipse" presStyleLbl="trBgShp" presStyleIdx="0" presStyleCnt="1"/>
      <dgm:spPr/>
    </dgm:pt>
    <dgm:pt modelId="{0940E510-1C9E-460B-AA01-CD7FA42BB8BD}" type="pres">
      <dgm:prSet presAssocID="{B4D5F57D-D5A4-440A-A948-5F90B745BE2C}" presName="arrow1" presStyleLbl="fgShp" presStyleIdx="0" presStyleCnt="1"/>
      <dgm:spPr/>
    </dgm:pt>
    <dgm:pt modelId="{FE34EC29-C8E1-474B-96FC-A1599BE239A0}" type="pres">
      <dgm:prSet presAssocID="{B4D5F57D-D5A4-440A-A948-5F90B745BE2C}" presName="rectangle" presStyleLbl="revTx" presStyleIdx="0" presStyleCnt="1" custLinFactNeighborY="67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0F3F38-E66D-4FFC-A058-AF0C1004F8D8}" type="pres">
      <dgm:prSet presAssocID="{9C2A534C-6EFA-4770-8212-9399187696D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C7A336-8677-496A-924A-92BCC635B308}" type="pres">
      <dgm:prSet presAssocID="{53EDE548-C871-4E48-BCA3-1C5629BB8B7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73E9A8-B679-43FC-AC9E-A5F63952C428}" type="pres">
      <dgm:prSet presAssocID="{992A642B-EA5B-4B10-B68C-CDE10594A09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1D94D9-C475-4DF8-835D-F4CF19DFFA09}" type="pres">
      <dgm:prSet presAssocID="{B4D5F57D-D5A4-440A-A948-5F90B745BE2C}" presName="funnel" presStyleLbl="trAlignAcc1" presStyleIdx="0" presStyleCnt="1"/>
      <dgm:spPr/>
    </dgm:pt>
  </dgm:ptLst>
  <dgm:cxnLst>
    <dgm:cxn modelId="{AD70B88D-7BAF-4F30-9D7E-6897B840E80E}" srcId="{B4D5F57D-D5A4-440A-A948-5F90B745BE2C}" destId="{53EDE548-C871-4E48-BCA3-1C5629BB8B72}" srcOrd="2" destOrd="0" parTransId="{052F2BA7-3E9F-409A-9F84-19D5045524FC}" sibTransId="{48280DC8-E924-4CFC-B8A9-AA2D6ECC5CC6}"/>
    <dgm:cxn modelId="{08B41124-4399-4E73-8265-2B49F5CC3280}" srcId="{B4D5F57D-D5A4-440A-A948-5F90B745BE2C}" destId="{C90A7E95-6DB4-48C0-AD09-1D61C7C22050}" srcOrd="0" destOrd="0" parTransId="{5A12420E-BA71-4966-ACEB-BC5681E629B3}" sibTransId="{6DCBB881-D0CA-41C7-854C-A5F902B12AC7}"/>
    <dgm:cxn modelId="{2C22C568-E647-427C-9A1E-918F37F31BF8}" type="presOf" srcId="{B4D5F57D-D5A4-440A-A948-5F90B745BE2C}" destId="{468B910B-3C68-4CE1-97FB-0CD0861484A8}" srcOrd="0" destOrd="0" presId="urn:microsoft.com/office/officeart/2005/8/layout/funnel1"/>
    <dgm:cxn modelId="{90F56335-D0EB-47A5-A36D-CD3F80942DBA}" type="presOf" srcId="{53EDE548-C871-4E48-BCA3-1C5629BB8B72}" destId="{220F3F38-E66D-4FFC-A058-AF0C1004F8D8}" srcOrd="0" destOrd="0" presId="urn:microsoft.com/office/officeart/2005/8/layout/funnel1"/>
    <dgm:cxn modelId="{C1C69E1D-2CC2-4AB3-89E5-1ABDD56CAF78}" srcId="{B4D5F57D-D5A4-440A-A948-5F90B745BE2C}" destId="{9C2A534C-6EFA-4770-8212-9399187696D2}" srcOrd="1" destOrd="0" parTransId="{1E2C374F-2EB9-4329-97B1-154ED5DDF91B}" sibTransId="{A4BF8EFC-D000-4EB0-AA27-806B22FA0A40}"/>
    <dgm:cxn modelId="{65EEDB2D-9638-428E-992F-B3236059026C}" srcId="{B4D5F57D-D5A4-440A-A948-5F90B745BE2C}" destId="{992A642B-EA5B-4B10-B68C-CDE10594A092}" srcOrd="3" destOrd="0" parTransId="{2524B4D9-64FC-4555-8C0B-B949F9D60625}" sibTransId="{4B77CC69-2A87-4ADC-8E11-DA8123BD265A}"/>
    <dgm:cxn modelId="{2E0A6104-024B-4C2E-965A-13312E050965}" type="presOf" srcId="{C90A7E95-6DB4-48C0-AD09-1D61C7C22050}" destId="{1273E9A8-B679-43FC-AC9E-A5F63952C428}" srcOrd="0" destOrd="0" presId="urn:microsoft.com/office/officeart/2005/8/layout/funnel1"/>
    <dgm:cxn modelId="{C95067B1-7449-494F-B8E4-DDD0276EA2E1}" type="presOf" srcId="{992A642B-EA5B-4B10-B68C-CDE10594A092}" destId="{FE34EC29-C8E1-474B-96FC-A1599BE239A0}" srcOrd="0" destOrd="0" presId="urn:microsoft.com/office/officeart/2005/8/layout/funnel1"/>
    <dgm:cxn modelId="{4C672A74-DC7E-46A9-9C92-9379CF6C1A70}" type="presOf" srcId="{9C2A534C-6EFA-4770-8212-9399187696D2}" destId="{84C7A336-8677-496A-924A-92BCC635B308}" srcOrd="0" destOrd="0" presId="urn:microsoft.com/office/officeart/2005/8/layout/funnel1"/>
    <dgm:cxn modelId="{6F8AF826-07F9-4886-BE9E-51C1CCE2C43D}" type="presParOf" srcId="{468B910B-3C68-4CE1-97FB-0CD0861484A8}" destId="{FBD16244-5E81-4163-B345-69C6DE691C34}" srcOrd="0" destOrd="0" presId="urn:microsoft.com/office/officeart/2005/8/layout/funnel1"/>
    <dgm:cxn modelId="{B1F357BC-6DA0-4DA2-9292-7B78FDC2EB4B}" type="presParOf" srcId="{468B910B-3C68-4CE1-97FB-0CD0861484A8}" destId="{0940E510-1C9E-460B-AA01-CD7FA42BB8BD}" srcOrd="1" destOrd="0" presId="urn:microsoft.com/office/officeart/2005/8/layout/funnel1"/>
    <dgm:cxn modelId="{A0096ADD-3601-4237-AAED-BBADC834A045}" type="presParOf" srcId="{468B910B-3C68-4CE1-97FB-0CD0861484A8}" destId="{FE34EC29-C8E1-474B-96FC-A1599BE239A0}" srcOrd="2" destOrd="0" presId="urn:microsoft.com/office/officeart/2005/8/layout/funnel1"/>
    <dgm:cxn modelId="{9F6F5D3C-7B0A-4722-BC1D-351804CDF087}" type="presParOf" srcId="{468B910B-3C68-4CE1-97FB-0CD0861484A8}" destId="{220F3F38-E66D-4FFC-A058-AF0C1004F8D8}" srcOrd="3" destOrd="0" presId="urn:microsoft.com/office/officeart/2005/8/layout/funnel1"/>
    <dgm:cxn modelId="{D5A96B99-F748-4345-8258-3761160991B7}" type="presParOf" srcId="{468B910B-3C68-4CE1-97FB-0CD0861484A8}" destId="{84C7A336-8677-496A-924A-92BCC635B308}" srcOrd="4" destOrd="0" presId="urn:microsoft.com/office/officeart/2005/8/layout/funnel1"/>
    <dgm:cxn modelId="{3581ABDD-33E1-4686-8FF3-71BFA0CF8D55}" type="presParOf" srcId="{468B910B-3C68-4CE1-97FB-0CD0861484A8}" destId="{1273E9A8-B679-43FC-AC9E-A5F63952C428}" srcOrd="5" destOrd="0" presId="urn:microsoft.com/office/officeart/2005/8/layout/funnel1"/>
    <dgm:cxn modelId="{15C4A5E1-EB8F-48D8-8E75-08F0CE43B67F}" type="presParOf" srcId="{468B910B-3C68-4CE1-97FB-0CD0861484A8}" destId="{FA1D94D9-C475-4DF8-835D-F4CF19DFFA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CEDCC9-31C5-4BBA-8B73-E0432DE16834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66C457-B667-486D-A7BE-D1D8E69C52B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noProof="0" dirty="0" smtClean="0">
              <a:solidFill>
                <a:schemeClr val="tx1"/>
              </a:solidFill>
            </a:rPr>
            <a:t>ENEMIGO RESTRINGE DESPLIEGUE</a:t>
          </a:r>
        </a:p>
      </dgm:t>
    </dgm:pt>
    <dgm:pt modelId="{A75936CE-F7D5-41F4-A150-ECC505415C56}" type="parTrans" cxnId="{FFA908A4-E9C7-47B9-9329-AEA5554601B4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5E34ECE3-28F1-4ED1-87B9-12A082D70412}" type="sibTrans" cxnId="{FFA908A4-E9C7-47B9-9329-AEA5554601B4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03349116-8193-4539-87C7-366613B4829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noProof="0" dirty="0" smtClean="0">
              <a:solidFill>
                <a:schemeClr val="tx1"/>
              </a:solidFill>
            </a:rPr>
            <a:t>COMPLEJIDAD </a:t>
          </a:r>
          <a:r>
            <a:rPr lang="es-ES" sz="1800" b="1" noProof="0" dirty="0" err="1" smtClean="0">
              <a:solidFill>
                <a:schemeClr val="tx1"/>
              </a:solidFill>
            </a:rPr>
            <a:t>C.B</a:t>
          </a:r>
          <a:r>
            <a:rPr lang="es-ES" sz="1800" b="1" noProof="0" dirty="0" smtClean="0">
              <a:solidFill>
                <a:schemeClr val="tx1"/>
              </a:solidFill>
            </a:rPr>
            <a:t> DIFICULTA LA TAREA</a:t>
          </a:r>
        </a:p>
      </dgm:t>
    </dgm:pt>
    <dgm:pt modelId="{3620AFBF-7573-46B1-962C-AB46C3E42B41}" type="parTrans" cxnId="{57E56BF1-D446-4DEE-9890-1AF622E59299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B9A9FF99-C832-4216-88AB-62F51641D24E}" type="sibTrans" cxnId="{57E56BF1-D446-4DEE-9890-1AF622E59299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FCF4007B-157F-4913-B338-232CADE5434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noProof="0" dirty="0" smtClean="0">
              <a:solidFill>
                <a:schemeClr val="tx1"/>
              </a:solidFill>
            </a:rPr>
            <a:t>RITMO RÁPIDO AFECTA LA OPORTUNIDAD</a:t>
          </a:r>
        </a:p>
      </dgm:t>
    </dgm:pt>
    <dgm:pt modelId="{43771F06-4A5A-4677-BE52-13935FAA4412}" type="parTrans" cxnId="{2F8A256F-49E7-4A3B-9FCE-AE7E52727FFD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900ADCE9-02C0-4E90-B266-693E538E8685}" type="sibTrans" cxnId="{2F8A256F-49E7-4A3B-9FCE-AE7E52727FFD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9F0A44D4-0E2D-4C71-8D82-C42E2B27964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noProof="0" dirty="0" smtClean="0">
              <a:solidFill>
                <a:schemeClr val="tx1"/>
              </a:solidFill>
            </a:rPr>
            <a:t>FALTA DE MEDIOS DIFICULTA OBTENCIÓN</a:t>
          </a:r>
        </a:p>
      </dgm:t>
    </dgm:pt>
    <dgm:pt modelId="{426310BF-F5DA-4984-A8D2-6CA3F45A1999}" type="parTrans" cxnId="{8FC7363C-5BF4-4BE5-B8F6-F8B1137CFB55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2848FA1C-7C81-408D-83EF-C282018DEA95}" type="sibTrans" cxnId="{8FC7363C-5BF4-4BE5-B8F6-F8B1137CFB55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6AF6B71E-65EA-4DE7-8A39-2BCC6669FFF9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s-ES" sz="1800" b="1" noProof="0" dirty="0" smtClean="0">
              <a:solidFill>
                <a:schemeClr val="tx1"/>
              </a:solidFill>
            </a:rPr>
            <a:t>AMPLITUD </a:t>
          </a:r>
          <a:r>
            <a:rPr lang="es-ES" sz="1800" b="1" noProof="0" dirty="0" err="1" smtClean="0">
              <a:solidFill>
                <a:schemeClr val="tx1"/>
              </a:solidFill>
            </a:rPr>
            <a:t>C.B</a:t>
          </a:r>
          <a:r>
            <a:rPr lang="es-ES" sz="1800" b="1" noProof="0" dirty="0" smtClean="0">
              <a:solidFill>
                <a:schemeClr val="tx1"/>
              </a:solidFill>
            </a:rPr>
            <a:t> DIFICULTA APOYO Y COORDINACIÓN</a:t>
          </a:r>
        </a:p>
      </dgm:t>
    </dgm:pt>
    <dgm:pt modelId="{21749A34-06E7-42BE-B935-56E3A08A7363}" type="parTrans" cxnId="{035E39EB-8FC5-4CFB-A572-4512AC7870AA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81797084-62F8-43A7-BF53-31AFA7B373C2}" type="sibTrans" cxnId="{035E39EB-8FC5-4CFB-A572-4512AC7870AA}">
      <dgm:prSet/>
      <dgm:spPr/>
      <dgm:t>
        <a:bodyPr/>
        <a:lstStyle/>
        <a:p>
          <a:endParaRPr lang="es-ES" sz="2800" b="1" noProof="0">
            <a:solidFill>
              <a:schemeClr val="tx1"/>
            </a:solidFill>
          </a:endParaRPr>
        </a:p>
      </dgm:t>
    </dgm:pt>
    <dgm:pt modelId="{BFCB20E5-86BA-49C5-8B00-4993809BB33A}" type="pres">
      <dgm:prSet presAssocID="{9ACEDCC9-31C5-4BBA-8B73-E0432DE168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9A4DEC-0821-4C6D-8808-19BE500EE461}" type="pres">
      <dgm:prSet presAssocID="{9ACEDCC9-31C5-4BBA-8B73-E0432DE16834}" presName="cycle" presStyleCnt="0"/>
      <dgm:spPr/>
    </dgm:pt>
    <dgm:pt modelId="{E507AC67-F26B-48A9-A870-646633FB436C}" type="pres">
      <dgm:prSet presAssocID="{ED66C457-B667-486D-A7BE-D1D8E69C52B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E2034-B040-47EB-A664-6C57E778645D}" type="pres">
      <dgm:prSet presAssocID="{5E34ECE3-28F1-4ED1-87B9-12A082D7041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5F9344B-7111-4E79-B257-999685CA8D41}" type="pres">
      <dgm:prSet presAssocID="{03349116-8193-4539-87C7-366613B4829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3AD0D-2C9F-4AFC-B12A-DA3974E6C252}" type="pres">
      <dgm:prSet presAssocID="{FCF4007B-157F-4913-B338-232CADE5434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F7A-88E5-4CBA-8D0D-B0E14BF7752D}" type="pres">
      <dgm:prSet presAssocID="{9F0A44D4-0E2D-4C71-8D82-C42E2B27964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B4E16-BA55-4FD4-BA6C-63900875DED0}" type="pres">
      <dgm:prSet presAssocID="{6AF6B71E-65EA-4DE7-8A39-2BCC6669FFF9}" presName="nodeFollowingNodes" presStyleLbl="node1" presStyleIdx="4" presStyleCnt="5" custScaleX="115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5E39EB-8FC5-4CFB-A572-4512AC7870AA}" srcId="{9ACEDCC9-31C5-4BBA-8B73-E0432DE16834}" destId="{6AF6B71E-65EA-4DE7-8A39-2BCC6669FFF9}" srcOrd="4" destOrd="0" parTransId="{21749A34-06E7-42BE-B935-56E3A08A7363}" sibTransId="{81797084-62F8-43A7-BF53-31AFA7B373C2}"/>
    <dgm:cxn modelId="{7D6414B2-481C-4A3A-9790-8978EEAD6AFA}" type="presOf" srcId="{9ACEDCC9-31C5-4BBA-8B73-E0432DE16834}" destId="{BFCB20E5-86BA-49C5-8B00-4993809BB33A}" srcOrd="0" destOrd="0" presId="urn:microsoft.com/office/officeart/2005/8/layout/cycle3"/>
    <dgm:cxn modelId="{0250D0A6-F3F6-4205-B99F-3466B2949C12}" type="presOf" srcId="{5E34ECE3-28F1-4ED1-87B9-12A082D70412}" destId="{26BE2034-B040-47EB-A664-6C57E778645D}" srcOrd="0" destOrd="0" presId="urn:microsoft.com/office/officeart/2005/8/layout/cycle3"/>
    <dgm:cxn modelId="{613462E5-CE1A-4404-BD56-C6BD6CFBE058}" type="presOf" srcId="{ED66C457-B667-486D-A7BE-D1D8E69C52B8}" destId="{E507AC67-F26B-48A9-A870-646633FB436C}" srcOrd="0" destOrd="0" presId="urn:microsoft.com/office/officeart/2005/8/layout/cycle3"/>
    <dgm:cxn modelId="{FFA908A4-E9C7-47B9-9329-AEA5554601B4}" srcId="{9ACEDCC9-31C5-4BBA-8B73-E0432DE16834}" destId="{ED66C457-B667-486D-A7BE-D1D8E69C52B8}" srcOrd="0" destOrd="0" parTransId="{A75936CE-F7D5-41F4-A150-ECC505415C56}" sibTransId="{5E34ECE3-28F1-4ED1-87B9-12A082D70412}"/>
    <dgm:cxn modelId="{57E56BF1-D446-4DEE-9890-1AF622E59299}" srcId="{9ACEDCC9-31C5-4BBA-8B73-E0432DE16834}" destId="{03349116-8193-4539-87C7-366613B48299}" srcOrd="1" destOrd="0" parTransId="{3620AFBF-7573-46B1-962C-AB46C3E42B41}" sibTransId="{B9A9FF99-C832-4216-88AB-62F51641D24E}"/>
    <dgm:cxn modelId="{C9A97321-C52A-46A9-BE5F-001CE78ACEBD}" type="presOf" srcId="{9F0A44D4-0E2D-4C71-8D82-C42E2B279648}" destId="{C4BD5F7A-88E5-4CBA-8D0D-B0E14BF7752D}" srcOrd="0" destOrd="0" presId="urn:microsoft.com/office/officeart/2005/8/layout/cycle3"/>
    <dgm:cxn modelId="{8FC7363C-5BF4-4BE5-B8F6-F8B1137CFB55}" srcId="{9ACEDCC9-31C5-4BBA-8B73-E0432DE16834}" destId="{9F0A44D4-0E2D-4C71-8D82-C42E2B279648}" srcOrd="3" destOrd="0" parTransId="{426310BF-F5DA-4984-A8D2-6CA3F45A1999}" sibTransId="{2848FA1C-7C81-408D-83EF-C282018DEA95}"/>
    <dgm:cxn modelId="{5C9C20FF-93BC-4AF7-80A6-631D2820CFD6}" type="presOf" srcId="{6AF6B71E-65EA-4DE7-8A39-2BCC6669FFF9}" destId="{053B4E16-BA55-4FD4-BA6C-63900875DED0}" srcOrd="0" destOrd="0" presId="urn:microsoft.com/office/officeart/2005/8/layout/cycle3"/>
    <dgm:cxn modelId="{393A39A1-A3F1-469C-B09E-3906591D94C9}" type="presOf" srcId="{FCF4007B-157F-4913-B338-232CADE54346}" destId="{BBC3AD0D-2C9F-4AFC-B12A-DA3974E6C252}" srcOrd="0" destOrd="0" presId="urn:microsoft.com/office/officeart/2005/8/layout/cycle3"/>
    <dgm:cxn modelId="{7E0922B0-EB70-46EF-936D-9C5B5207BD1A}" type="presOf" srcId="{03349116-8193-4539-87C7-366613B48299}" destId="{F5F9344B-7111-4E79-B257-999685CA8D41}" srcOrd="0" destOrd="0" presId="urn:microsoft.com/office/officeart/2005/8/layout/cycle3"/>
    <dgm:cxn modelId="{2F8A256F-49E7-4A3B-9FCE-AE7E52727FFD}" srcId="{9ACEDCC9-31C5-4BBA-8B73-E0432DE16834}" destId="{FCF4007B-157F-4913-B338-232CADE54346}" srcOrd="2" destOrd="0" parTransId="{43771F06-4A5A-4677-BE52-13935FAA4412}" sibTransId="{900ADCE9-02C0-4E90-B266-693E538E8685}"/>
    <dgm:cxn modelId="{A0D2D137-0EA0-42AF-9677-01C248004A2F}" type="presParOf" srcId="{BFCB20E5-86BA-49C5-8B00-4993809BB33A}" destId="{A59A4DEC-0821-4C6D-8808-19BE500EE461}" srcOrd="0" destOrd="0" presId="urn:microsoft.com/office/officeart/2005/8/layout/cycle3"/>
    <dgm:cxn modelId="{D364D39D-086F-4560-A1B4-85C44CFF1D23}" type="presParOf" srcId="{A59A4DEC-0821-4C6D-8808-19BE500EE461}" destId="{E507AC67-F26B-48A9-A870-646633FB436C}" srcOrd="0" destOrd="0" presId="urn:microsoft.com/office/officeart/2005/8/layout/cycle3"/>
    <dgm:cxn modelId="{1FD78A86-805B-4AB2-B861-34937522319F}" type="presParOf" srcId="{A59A4DEC-0821-4C6D-8808-19BE500EE461}" destId="{26BE2034-B040-47EB-A664-6C57E778645D}" srcOrd="1" destOrd="0" presId="urn:microsoft.com/office/officeart/2005/8/layout/cycle3"/>
    <dgm:cxn modelId="{EA54E8A3-F635-405D-96F1-9FE7564D9FC3}" type="presParOf" srcId="{A59A4DEC-0821-4C6D-8808-19BE500EE461}" destId="{F5F9344B-7111-4E79-B257-999685CA8D41}" srcOrd="2" destOrd="0" presId="urn:microsoft.com/office/officeart/2005/8/layout/cycle3"/>
    <dgm:cxn modelId="{CA9ABB65-199B-47B3-A267-389D7A5A108C}" type="presParOf" srcId="{A59A4DEC-0821-4C6D-8808-19BE500EE461}" destId="{BBC3AD0D-2C9F-4AFC-B12A-DA3974E6C252}" srcOrd="3" destOrd="0" presId="urn:microsoft.com/office/officeart/2005/8/layout/cycle3"/>
    <dgm:cxn modelId="{10CD0107-336C-4C0C-A822-033041C45D8C}" type="presParOf" srcId="{A59A4DEC-0821-4C6D-8808-19BE500EE461}" destId="{C4BD5F7A-88E5-4CBA-8D0D-B0E14BF7752D}" srcOrd="4" destOrd="0" presId="urn:microsoft.com/office/officeart/2005/8/layout/cycle3"/>
    <dgm:cxn modelId="{A7C7E1D5-85C8-4BCE-9DCF-01A543A79A75}" type="presParOf" srcId="{A59A4DEC-0821-4C6D-8808-19BE500EE461}" destId="{053B4E16-BA55-4FD4-BA6C-63900875DED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603FD-7560-4216-924C-63F7A8E81B97}">
      <dsp:nvSpPr>
        <dsp:cNvPr id="0" name=""/>
        <dsp:cNvSpPr/>
      </dsp:nvSpPr>
      <dsp:spPr>
        <a:xfrm>
          <a:off x="3243464" y="2620"/>
          <a:ext cx="1458515" cy="948035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noProof="0" dirty="0"/>
            <a:t>PLANIFICACIÓN  A NIVEL </a:t>
          </a:r>
          <a:r>
            <a:rPr lang="es-EC" sz="1400" b="1" kern="1200" noProof="0" dirty="0" smtClean="0"/>
            <a:t>DIV. Y BRIGADA</a:t>
          </a:r>
          <a:endParaRPr lang="es-EC" sz="1400" b="1" kern="1200" noProof="0" dirty="0"/>
        </a:p>
      </dsp:txBody>
      <dsp:txXfrm>
        <a:off x="3289743" y="48899"/>
        <a:ext cx="1365957" cy="855477"/>
      </dsp:txXfrm>
    </dsp:sp>
    <dsp:sp modelId="{EF632430-B180-45C5-B2CF-838D77197082}">
      <dsp:nvSpPr>
        <dsp:cNvPr id="0" name=""/>
        <dsp:cNvSpPr/>
      </dsp:nvSpPr>
      <dsp:spPr>
        <a:xfrm>
          <a:off x="1740027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145250" y="195007"/>
              </a:moveTo>
              <a:arcTo wR="2232695" hR="2232695" stAng="17647481" swAng="92351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B465A-ECF7-41A1-A251-CE35307E3D75}">
      <dsp:nvSpPr>
        <dsp:cNvPr id="0" name=""/>
        <dsp:cNvSpPr/>
      </dsp:nvSpPr>
      <dsp:spPr>
        <a:xfrm>
          <a:off x="5177035" y="1118968"/>
          <a:ext cx="1458515" cy="948035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noProof="0"/>
            <a:t>USO DE MEDIOS DISPONIBLES</a:t>
          </a:r>
        </a:p>
      </dsp:txBody>
      <dsp:txXfrm>
        <a:off x="5223314" y="1165247"/>
        <a:ext cx="1365957" cy="855477"/>
      </dsp:txXfrm>
    </dsp:sp>
    <dsp:sp modelId="{F6AA30E3-FD42-4C08-87C7-318A7297BE31}">
      <dsp:nvSpPr>
        <dsp:cNvPr id="0" name=""/>
        <dsp:cNvSpPr/>
      </dsp:nvSpPr>
      <dsp:spPr>
        <a:xfrm>
          <a:off x="1740027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30609" y="1840140"/>
              </a:moveTo>
              <a:arcTo wR="2232695" hR="2232695" stAng="20992414" swAng="12151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6330-CE68-4142-8C73-8C89BAFBB253}">
      <dsp:nvSpPr>
        <dsp:cNvPr id="0" name=""/>
        <dsp:cNvSpPr/>
      </dsp:nvSpPr>
      <dsp:spPr>
        <a:xfrm>
          <a:off x="4994480" y="3351663"/>
          <a:ext cx="1823625" cy="948035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noProof="0"/>
            <a:t>RESPONSABILIDAD DEL COMANDANTE Y E.M</a:t>
          </a:r>
        </a:p>
      </dsp:txBody>
      <dsp:txXfrm>
        <a:off x="5040759" y="3397942"/>
        <a:ext cx="1731067" cy="855477"/>
      </dsp:txXfrm>
    </dsp:sp>
    <dsp:sp modelId="{ADF0F072-E310-4692-879C-4FE3DC7F3C17}">
      <dsp:nvSpPr>
        <dsp:cNvPr id="0" name=""/>
        <dsp:cNvSpPr/>
      </dsp:nvSpPr>
      <dsp:spPr>
        <a:xfrm>
          <a:off x="1740027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673982" y="3937869"/>
              </a:moveTo>
              <a:arcTo wR="2232695" hR="2232695" stAng="2987643" swAng="79488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DA7C5-B628-4663-98D7-AA98AA8BB86C}">
      <dsp:nvSpPr>
        <dsp:cNvPr id="0" name=""/>
        <dsp:cNvSpPr/>
      </dsp:nvSpPr>
      <dsp:spPr>
        <a:xfrm>
          <a:off x="3115180" y="4468010"/>
          <a:ext cx="1715083" cy="948035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noProof="0"/>
            <a:t>CONDUCCIÓN O.M REQUIERE INFORMACIÓN ACTUALIZADA</a:t>
          </a:r>
        </a:p>
      </dsp:txBody>
      <dsp:txXfrm>
        <a:off x="3161459" y="4514289"/>
        <a:ext cx="1622525" cy="855477"/>
      </dsp:txXfrm>
    </dsp:sp>
    <dsp:sp modelId="{D7C00A0E-3C98-4715-98E8-B59010A8DF69}">
      <dsp:nvSpPr>
        <dsp:cNvPr id="0" name=""/>
        <dsp:cNvSpPr/>
      </dsp:nvSpPr>
      <dsp:spPr>
        <a:xfrm>
          <a:off x="1740027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220532" y="4222784"/>
              </a:moveTo>
              <a:arcTo wR="2232695" hR="2232695" stAng="7017477" swAng="79488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3C429-B804-432B-B4EF-EFD26666657C}">
      <dsp:nvSpPr>
        <dsp:cNvPr id="0" name=""/>
        <dsp:cNvSpPr/>
      </dsp:nvSpPr>
      <dsp:spPr>
        <a:xfrm>
          <a:off x="1309893" y="3351663"/>
          <a:ext cx="1458515" cy="948035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noProof="0"/>
            <a:t>CAPACIDAD ESTRATÉGICA DE FF.AA</a:t>
          </a:r>
        </a:p>
      </dsp:txBody>
      <dsp:txXfrm>
        <a:off x="1356172" y="3397942"/>
        <a:ext cx="1365957" cy="855477"/>
      </dsp:txXfrm>
    </dsp:sp>
    <dsp:sp modelId="{9630307B-C29B-497F-95F5-E662460727DE}">
      <dsp:nvSpPr>
        <dsp:cNvPr id="0" name=""/>
        <dsp:cNvSpPr/>
      </dsp:nvSpPr>
      <dsp:spPr>
        <a:xfrm>
          <a:off x="1740027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4780" y="2625249"/>
              </a:moveTo>
              <a:arcTo wR="2232695" hR="2232695" stAng="10192414" swAng="121517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8535C-4E18-42D0-BF3D-D42D8085DBED}">
      <dsp:nvSpPr>
        <dsp:cNvPr id="0" name=""/>
        <dsp:cNvSpPr/>
      </dsp:nvSpPr>
      <dsp:spPr>
        <a:xfrm>
          <a:off x="1309893" y="1118968"/>
          <a:ext cx="1458515" cy="948035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noProof="0"/>
            <a:t>IVR FACILITA VISUALIZACIÓN DEL CAMPO DE BATALLA</a:t>
          </a:r>
        </a:p>
      </dsp:txBody>
      <dsp:txXfrm>
        <a:off x="1356172" y="1165247"/>
        <a:ext cx="1365957" cy="855477"/>
      </dsp:txXfrm>
    </dsp:sp>
    <dsp:sp modelId="{A27A167C-7A20-47D5-B122-E231A4733495}">
      <dsp:nvSpPr>
        <dsp:cNvPr id="0" name=""/>
        <dsp:cNvSpPr/>
      </dsp:nvSpPr>
      <dsp:spPr>
        <a:xfrm>
          <a:off x="1740027" y="47663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812029" y="510302"/>
              </a:moveTo>
              <a:arcTo wR="2232695" hR="2232695" stAng="13829009" swAng="92351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CB89-DE72-4B57-A6B4-EE563C5B1631}" type="datetimeFigureOut">
              <a:rPr lang="es-EC" smtClean="0"/>
              <a:t>23/1/2021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F3F79-9FE0-4DE4-99FA-66650C8D4A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068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BE1F3-41E8-424F-8EAE-C7011AF30A02}" type="slidenum">
              <a:rPr lang="es-ES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1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EC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7A6D50-9244-478E-8BF4-9CF703C4604E}" type="slidenum">
              <a:rPr lang="es-MX" altLang="es-EC" sz="1200" u="none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MX" altLang="es-EC" sz="1200" u="none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5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EC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7A6D50-9244-478E-8BF4-9CF703C4604E}" type="slidenum">
              <a:rPr lang="es-MX" altLang="es-EC" sz="1200" u="none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MX" altLang="es-EC" sz="1200" u="none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1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>
              <a:latin typeface="Arial" charset="0"/>
              <a:cs typeface="Arial" charset="0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8B209-C5AD-4469-9D09-397895E04732}" type="slidenum">
              <a:rPr lang="es-ES">
                <a:solidFill>
                  <a:prstClr val="black"/>
                </a:solidFill>
              </a:rPr>
              <a:pPr/>
              <a:t>41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8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EC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7A6D50-9244-478E-8BF4-9CF703C4604E}" type="slidenum">
              <a:rPr lang="es-MX" altLang="es-EC" sz="1200" u="none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altLang="es-EC" sz="1200" u="none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4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F79-9FE0-4DE4-99FA-66650C8D4A81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F79-9FE0-4DE4-99FA-66650C8D4A81}" type="slidenum">
              <a:rPr lang="es-EC" smtClean="0">
                <a:solidFill>
                  <a:prstClr val="black"/>
                </a:solidFill>
              </a:rPr>
              <a:pPr/>
              <a:t>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4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F79-9FE0-4DE4-99FA-66650C8D4A81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5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3F79-9FE0-4DE4-99FA-66650C8D4A81}" type="slidenum">
              <a:rPr lang="es-EC" smtClean="0">
                <a:solidFill>
                  <a:prstClr val="black"/>
                </a:solidFill>
              </a:rPr>
              <a:pPr/>
              <a:t>8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2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EC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7A6D50-9244-478E-8BF4-9CF703C4604E}" type="slidenum">
              <a:rPr lang="es-MX" altLang="es-EC" sz="1200" u="none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altLang="es-EC" sz="1200" u="none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EC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7A6D50-9244-478E-8BF4-9CF703C4604E}" type="slidenum">
              <a:rPr lang="es-MX" altLang="es-EC" sz="1200" u="none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MX" altLang="es-EC" sz="1200" u="none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EC"/>
          </a:p>
        </p:txBody>
      </p:sp>
      <p:sp>
        <p:nvSpPr>
          <p:cNvPr id="993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27A6D50-9244-478E-8BF4-9CF703C4604E}" type="slidenum">
              <a:rPr lang="es-MX" altLang="es-EC" sz="1200" u="none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MX" altLang="es-EC" sz="1200" u="none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FEFE9B-E7DA-4470-BAFA-A7AE2B89DFE4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C4218A-479C-419A-A897-336892E6908A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485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66495B-82C3-425B-B068-BCA87BCB0D0E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E2820-6C13-468E-8FED-9F76CC53FF20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019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A8C67C-BFF4-4B79-B809-BC2DC422DE4F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E91E3-F112-4035-A788-C83DF9CE1A1E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77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9FC81-A424-4CDC-8E88-172024E5CCE6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0F944-D6B2-4803-9035-4A74DBF80223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2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C0376-C51A-4E77-B319-098E70CEBB5D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923A3-D858-44C9-ACBD-040A9C1BE38D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4CE70-29C3-4D67-82DE-087326EF03C1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76A01D-0759-4E4A-BD02-49B7568A9961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3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FB35A-22F0-436A-BB52-EC5C597D858B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44CC8-1AFD-407C-BC3A-D172F8EBE0B9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8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45A1F-1407-41D5-BDDC-EFBA972A0DE9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490DD-5498-4385-B075-2B0F9EC5DF35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0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3C561-19AC-4817-B3F3-5EE3FC88AE9A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E5155-9250-473D-BC34-809FFC08098E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91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D1C33-8A65-4728-9487-EE279D7CA3AE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18814-7152-43D0-803B-5BC27580C09E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9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2F83EE-6E79-41D3-906B-67C7FE5F2D52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5F37D-5F8C-4554-A678-721127EB0C79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8534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B9470-5CB6-40E3-8002-BA0507773D7C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29BF7-1C73-427A-98E3-676CDACB7885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45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3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44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76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8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7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10ABA-4659-4371-A3AD-90620FB542EA}" type="datetimeFigureOut">
              <a:rPr lang="es-E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9DEB1-DF2B-4777-8793-53414B94D1C3}" type="slidenum">
              <a:rPr lang="es-ES" smtClean="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51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D49DA-2E1A-4467-B304-C9CD7F252073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07D9-FC0E-403D-9E4B-3A08DB76F9EA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34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020CF-B10E-4DCC-8F47-61C7467BB227}" type="datetimeFigureOut">
              <a:rPr lang="es-ES" u="sng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23/01/2021</a:t>
            </a:fld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u="sng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A3E1AD-FA37-4D79-B1C9-127334670179}" type="slidenum">
              <a:rPr lang="es-ES" u="sng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7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4269-57AB-454E-8A42-E80DDE970C9F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03A56C-7701-4AB3-884D-2E9A1E3B51A3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B1D28-D647-4254-AAF3-18CE5E977A2A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1502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2865-33F4-4DA4-A48D-CCADA998BA06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17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4219-C943-49D4-8C38-D20CDBFFC19E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75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1248-98C2-4EA6-9967-9CB7589EDBF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76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4BEB-DE30-4D7B-A3EB-80DC35789B06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38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72B4-A285-477C-ADC2-0F9A30A23613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07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6B3E-2FBB-4880-ACCE-069AF4CDF61A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82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A4C8-C4BF-4214-8014-E6A0314943B8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1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F507-4AC9-4039-BCE6-000CFB035FE7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63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7E1E-4917-45A0-BBE4-1AF799323F90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81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B6F0-8738-48C1-8C30-53C109EFA70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E11A39-CFF3-4FBC-9877-4122257B280D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4B3F4-9662-414E-A1DB-BBA2829F8CCF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107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389688-A38C-4E8C-B299-59831781D735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2C1D6-2F68-4DF3-AE70-73BF334ABC10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483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CD533C-4ECD-43BA-99F3-A5A10901F4BA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FB949-0F0A-4190-B954-2DEDBEA4A060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6932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368475-D99C-4513-A850-508D588F60D7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36F4C-9E92-4514-B3EE-84A605FEFB0B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030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7456FB-7952-4171-AC24-AA938E4F9EFC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55A9B-C0ED-4DE8-B901-6CFADC10049E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321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3D575F-5B06-44C2-93FC-A3D0E4AAF4A5}" type="datetimeFigureOut">
              <a:rPr lang="es-EC">
                <a:solidFill>
                  <a:prstClr val="black"/>
                </a:solidFill>
              </a:rPr>
              <a:pPr>
                <a:defRPr/>
              </a:pPr>
              <a:t>23/1/2021</a:t>
            </a:fld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73275-7437-46D7-9BB0-00B7F537819A}" type="slidenum">
              <a:rPr lang="es-EC" altLang="es-EC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altLang="es-EC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766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1" y="44450"/>
            <a:ext cx="109855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13 Imagen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1352" y="44450"/>
            <a:ext cx="119803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1 Grupo"/>
          <p:cNvGrpSpPr>
            <a:grpSpLocks/>
          </p:cNvGrpSpPr>
          <p:nvPr userDrawn="1"/>
        </p:nvGrpSpPr>
        <p:grpSpPr bwMode="auto">
          <a:xfrm>
            <a:off x="1424518" y="6618289"/>
            <a:ext cx="9306983" cy="90487"/>
            <a:chOff x="899979" y="2312743"/>
            <a:chExt cx="6284336" cy="91439"/>
          </a:xfrm>
        </p:grpSpPr>
        <p:sp>
          <p:nvSpPr>
            <p:cNvPr id="9" name="8 Rectángulo"/>
            <p:cNvSpPr/>
            <p:nvPr userDrawn="1"/>
          </p:nvSpPr>
          <p:spPr>
            <a:xfrm rot="5400000">
              <a:off x="4019689" y="-806967"/>
              <a:ext cx="44918" cy="6284336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>
                <a:solidFill>
                  <a:prstClr val="white"/>
                </a:solidFill>
              </a:endParaRPr>
            </a:p>
          </p:txBody>
        </p:sp>
        <p:sp>
          <p:nvSpPr>
            <p:cNvPr id="17" name="16 Rectángulo"/>
            <p:cNvSpPr/>
            <p:nvPr userDrawn="1"/>
          </p:nvSpPr>
          <p:spPr>
            <a:xfrm rot="5400000">
              <a:off x="4019689" y="-760445"/>
              <a:ext cx="44918" cy="6284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>
                <a:solidFill>
                  <a:prstClr val="white"/>
                </a:solidFill>
              </a:endParaRPr>
            </a:p>
          </p:txBody>
        </p:sp>
      </p:grpSp>
      <p:sp>
        <p:nvSpPr>
          <p:cNvPr id="20" name="19 Rectángulo"/>
          <p:cNvSpPr/>
          <p:nvPr userDrawn="1"/>
        </p:nvSpPr>
        <p:spPr>
          <a:xfrm>
            <a:off x="4071189" y="6496558"/>
            <a:ext cx="401423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dirty="0">
                <a:ln w="1905"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Rendir mucho, exteriorizarse poco, ser más que parecer</a:t>
            </a:r>
          </a:p>
        </p:txBody>
      </p:sp>
    </p:spTree>
    <p:extLst>
      <p:ext uri="{BB962C8B-B14F-4D97-AF65-F5344CB8AC3E}">
        <p14:creationId xmlns:p14="http://schemas.microsoft.com/office/powerpoint/2010/main" val="5578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ED3DDA13-D0DA-4EFB-8398-A00D781C9FAE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23/01/2021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8B800-1E70-4E04-ADA8-509E830975A5}" type="slidenum">
              <a:rPr lang="es-E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6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DDC02-AEC4-4F29-875A-0054AB5F5C6B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5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5500" y="1325248"/>
            <a:ext cx="103030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GT" sz="1600" b="1" dirty="0">
                <a:latin typeface="Arial" panose="020B0604020202020204" pitchFamily="34" charset="0"/>
                <a:ea typeface="MS Mincho"/>
              </a:rPr>
              <a:t>VICERRECTORADO DE INVESTIGACIÓN, INNOVACIÓN Y TRANSFERENCIA DE TECNOLOGÍA</a:t>
            </a:r>
            <a:endParaRPr lang="es-EC" sz="16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dirty="0">
                <a:latin typeface="Arial" panose="020B0604020202020204" pitchFamily="34" charset="0"/>
                <a:ea typeface="MS Mincho"/>
              </a:rPr>
              <a:t>CENTRO DE POSTGRADOS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just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 smtClean="0">
                <a:latin typeface="Arial" panose="020B0604020202020204" pitchFamily="34" charset="0"/>
                <a:ea typeface="MS Mincho"/>
              </a:rPr>
              <a:t>MAESTRÍA </a:t>
            </a:r>
            <a:r>
              <a:rPr lang="es-GT" sz="1400" b="1" dirty="0">
                <a:latin typeface="Arial" panose="020B0604020202020204" pitchFamily="34" charset="0"/>
                <a:ea typeface="MS Mincho"/>
              </a:rPr>
              <a:t>EN ESTRATEGIA MILITAR TERRESTRE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TRABAJO DE TITULACIÓN PREVIO A LA OBTENCIÓN DEL TÍTULO DE MAGÍSTER EN: ESTRATEGIA MILITAR TERRESTRE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900430"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TEMA: 	</a:t>
            </a:r>
            <a:r>
              <a:rPr lang="es-ES_tradnl" sz="1400" dirty="0">
                <a:latin typeface="Arial" panose="020B0604020202020204" pitchFamily="34" charset="0"/>
                <a:ea typeface="MS Mincho"/>
              </a:rPr>
              <a:t>“LA CONTRIBUCIÓN DE LAS OPERACIONES DE INTELIGENCIA, VIGILANCIA Y RECONOCIMIENTO A LAS OPERACIONES MILITARES”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180340" algn="just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AUTORES:	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	</a:t>
            </a:r>
            <a:r>
              <a:rPr lang="es-ES_tradnl" sz="1400" dirty="0" err="1" smtClean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TCRN</a:t>
            </a:r>
            <a:r>
              <a:rPr lang="es-ES_tradnl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 DE </a:t>
            </a:r>
            <a:r>
              <a:rPr lang="es-ES_tradnl" sz="1400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E.M</a:t>
            </a:r>
            <a:r>
              <a:rPr lang="es-ES_tradnl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VEGA MORENO, BYRON RUBÉN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180340" algn="ctr">
              <a:spcAft>
                <a:spcPts val="0"/>
              </a:spcAft>
            </a:pPr>
            <a:r>
              <a:rPr lang="es-ES_tradnl" sz="1400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TCRN</a:t>
            </a:r>
            <a:r>
              <a:rPr lang="es-ES_tradnl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 DE </a:t>
            </a:r>
            <a:r>
              <a:rPr lang="es-ES_tradnl" sz="1400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E.M</a:t>
            </a:r>
            <a:r>
              <a:rPr lang="es-ES_tradnl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DÍAZ CAJAS, HUGO GEOVANNY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	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180340" algn="just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DIRECTOR: 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180340" algn="just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180340" algn="ctr">
              <a:spcAft>
                <a:spcPts val="0"/>
              </a:spcAft>
            </a:pPr>
            <a:r>
              <a:rPr lang="es-GT" sz="1400" dirty="0" err="1">
                <a:latin typeface="Arial" panose="020B0604020202020204" pitchFamily="34" charset="0"/>
                <a:ea typeface="MS Mincho"/>
              </a:rPr>
              <a:t>CRNL</a:t>
            </a:r>
            <a:r>
              <a:rPr lang="es-GT" sz="1400" dirty="0">
                <a:latin typeface="Arial" panose="020B0604020202020204" pitchFamily="34" charset="0"/>
                <a:ea typeface="MS Mincho"/>
              </a:rPr>
              <a:t>. DE </a:t>
            </a:r>
            <a:r>
              <a:rPr lang="es-GT" sz="1400" dirty="0" err="1">
                <a:latin typeface="Arial" panose="020B0604020202020204" pitchFamily="34" charset="0"/>
                <a:ea typeface="MS Mincho"/>
              </a:rPr>
              <a:t>E.M</a:t>
            </a:r>
            <a:r>
              <a:rPr lang="es-GT" sz="1400" dirty="0">
                <a:latin typeface="Arial" panose="020B0604020202020204" pitchFamily="34" charset="0"/>
                <a:ea typeface="MS Mincho"/>
              </a:rPr>
              <a:t> </a:t>
            </a:r>
            <a:r>
              <a:rPr lang="es-GT" sz="1400" dirty="0" smtClean="0">
                <a:latin typeface="Arial" panose="020B0604020202020204" pitchFamily="34" charset="0"/>
                <a:ea typeface="MS Mincho"/>
              </a:rPr>
              <a:t>MARROQUÍN </a:t>
            </a:r>
            <a:r>
              <a:rPr lang="es-GT" sz="1400" dirty="0">
                <a:latin typeface="Arial" panose="020B0604020202020204" pitchFamily="34" charset="0"/>
                <a:ea typeface="MS Mincho"/>
              </a:rPr>
              <a:t>ABARCA, FERNANDO ARTURO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marL="180340" algn="just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 err="1">
                <a:latin typeface="Arial" panose="020B0604020202020204" pitchFamily="34" charset="0"/>
                <a:ea typeface="MS Mincho"/>
              </a:rPr>
              <a:t>SANGOLQUÍ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 </a:t>
            </a:r>
            <a:endParaRPr lang="es-EC" sz="1400" dirty="0">
              <a:latin typeface="Times New Roman" panose="02020603050405020304" pitchFamily="18" charset="0"/>
              <a:ea typeface="MS Mincho"/>
            </a:endParaRPr>
          </a:p>
          <a:p>
            <a:pPr algn="ctr">
              <a:spcAft>
                <a:spcPts val="0"/>
              </a:spcAft>
            </a:pPr>
            <a:r>
              <a:rPr lang="es-GT" sz="1400" b="1" dirty="0">
                <a:latin typeface="Arial" panose="020B0604020202020204" pitchFamily="34" charset="0"/>
                <a:ea typeface="MS Mincho"/>
              </a:rPr>
              <a:t>2019</a:t>
            </a:r>
            <a:endParaRPr lang="es-EC" sz="1400" dirty="0"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026" name="Imagen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028" y="95536"/>
            <a:ext cx="3981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3887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1E239D82-982B-F34E-A8D2-1A79206DBC73}"/>
              </a:ext>
            </a:extLst>
          </p:cNvPr>
          <p:cNvGrpSpPr/>
          <p:nvPr/>
        </p:nvGrpSpPr>
        <p:grpSpPr>
          <a:xfrm>
            <a:off x="-8238" y="1705451"/>
            <a:ext cx="12215963" cy="4220942"/>
            <a:chOff x="-8238" y="1705451"/>
            <a:chExt cx="12215963" cy="4220942"/>
          </a:xfrm>
        </p:grpSpPr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575E6D91-210A-B940-BCAE-3F0B4A15C0F9}"/>
                </a:ext>
              </a:extLst>
            </p:cNvPr>
            <p:cNvGrpSpPr/>
            <p:nvPr/>
          </p:nvGrpSpPr>
          <p:grpSpPr>
            <a:xfrm>
              <a:off x="-8238" y="4193059"/>
              <a:ext cx="12215963" cy="1733334"/>
              <a:chOff x="-8238" y="4448432"/>
              <a:chExt cx="11339356" cy="1477960"/>
            </a:xfrm>
          </p:grpSpPr>
          <p:pic>
            <p:nvPicPr>
              <p:cNvPr id="25" name="Imagen 24">
                <a:extLst>
                  <a:ext uri="{FF2B5EF4-FFF2-40B4-BE49-F238E27FC236}">
                    <a16:creationId xmlns="" xmlns:a16="http://schemas.microsoft.com/office/drawing/2014/main" id="{D5C44D4C-3809-0940-A12A-CC2B4E302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383" y="4448432"/>
                <a:ext cx="2475735" cy="1472878"/>
              </a:xfrm>
              <a:prstGeom prst="rect">
                <a:avLst/>
              </a:prstGeom>
            </p:spPr>
          </p:pic>
          <p:grpSp>
            <p:nvGrpSpPr>
              <p:cNvPr id="26" name="Grupo 25">
                <a:extLst>
                  <a:ext uri="{FF2B5EF4-FFF2-40B4-BE49-F238E27FC236}">
                    <a16:creationId xmlns="" xmlns:a16="http://schemas.microsoft.com/office/drawing/2014/main" id="{F1DEB133-23AD-FE44-B144-9C27EFE36285}"/>
                  </a:ext>
                </a:extLst>
              </p:cNvPr>
              <p:cNvGrpSpPr/>
              <p:nvPr/>
            </p:nvGrpSpPr>
            <p:grpSpPr>
              <a:xfrm>
                <a:off x="-8238" y="4448432"/>
                <a:ext cx="8863622" cy="1477960"/>
                <a:chOff x="134664" y="2486468"/>
                <a:chExt cx="10820490" cy="1804257"/>
              </a:xfrm>
            </p:grpSpPr>
            <p:pic>
              <p:nvPicPr>
                <p:cNvPr id="27" name="Imagen 26">
                  <a:extLst>
                    <a:ext uri="{FF2B5EF4-FFF2-40B4-BE49-F238E27FC236}">
                      <a16:creationId xmlns="" xmlns:a16="http://schemas.microsoft.com/office/drawing/2014/main" id="{19A845AA-4BB9-A447-88F1-D9C75B44DE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664" y="2504788"/>
                  <a:ext cx="2876550" cy="1785937"/>
                </a:xfrm>
                <a:prstGeom prst="rect">
                  <a:avLst/>
                </a:prstGeom>
              </p:spPr>
            </p:pic>
            <p:pic>
              <p:nvPicPr>
                <p:cNvPr id="28" name="Imagen 27">
                  <a:extLst>
                    <a:ext uri="{FF2B5EF4-FFF2-40B4-BE49-F238E27FC236}">
                      <a16:creationId xmlns="" xmlns:a16="http://schemas.microsoft.com/office/drawing/2014/main" id="{321C4185-7CB8-F147-9AC3-B352191D3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239" y="2486468"/>
                  <a:ext cx="2824915" cy="1785938"/>
                </a:xfrm>
                <a:prstGeom prst="rect">
                  <a:avLst/>
                </a:prstGeom>
              </p:spPr>
            </p:pic>
            <p:pic>
              <p:nvPicPr>
                <p:cNvPr id="29" name="Imagen 28">
                  <a:extLst>
                    <a:ext uri="{FF2B5EF4-FFF2-40B4-BE49-F238E27FC236}">
                      <a16:creationId xmlns="" xmlns:a16="http://schemas.microsoft.com/office/drawing/2014/main" id="{9B4096D2-861D-7440-B288-11E3162652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1215" y="2501816"/>
                  <a:ext cx="2259211" cy="1785938"/>
                </a:xfrm>
                <a:prstGeom prst="rect">
                  <a:avLst/>
                </a:prstGeom>
              </p:spPr>
            </p:pic>
            <p:pic>
              <p:nvPicPr>
                <p:cNvPr id="30" name="Imagen 29">
                  <a:extLst>
                    <a:ext uri="{FF2B5EF4-FFF2-40B4-BE49-F238E27FC236}">
                      <a16:creationId xmlns="" xmlns:a16="http://schemas.microsoft.com/office/drawing/2014/main" id="{4C6DD11B-B4AB-6B4C-B9F5-1F463239B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61927" y="2498845"/>
                  <a:ext cx="2876550" cy="1785675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50D092D8-9B9D-7747-B9B8-5B4DAAC719AE}"/>
                </a:ext>
              </a:extLst>
            </p:cNvPr>
            <p:cNvSpPr txBox="1"/>
            <p:nvPr/>
          </p:nvSpPr>
          <p:spPr>
            <a:xfrm>
              <a:off x="4289852" y="1705451"/>
              <a:ext cx="3480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>
                  <a:solidFill>
                    <a:schemeClr val="accent3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CAPÍTULO II</a:t>
              </a:r>
            </a:p>
            <a:p>
              <a:pPr algn="ctr"/>
              <a:endParaRPr lang="es-EC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0B279D63-0DB6-DF4C-8C47-2028C7DB4A42}"/>
                </a:ext>
              </a:extLst>
            </p:cNvPr>
            <p:cNvSpPr txBox="1"/>
            <p:nvPr/>
          </p:nvSpPr>
          <p:spPr>
            <a:xfrm>
              <a:off x="1066799" y="2628781"/>
              <a:ext cx="100584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MARCO TEÓRICO</a:t>
              </a:r>
              <a:endParaRPr lang="es-EC" sz="28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pc="-15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1921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Recortar rectángulo de esquina diagonal"/>
          <p:cNvSpPr/>
          <p:nvPr/>
        </p:nvSpPr>
        <p:spPr>
          <a:xfrm>
            <a:off x="4107963" y="1115754"/>
            <a:ext cx="3725394" cy="154441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 la Guerra Moderna, prevalece la incertidumbre, el caos, las armas destacan por su tecnología y la conducción de la batalla impone conocimiento, flexibilidad, rapidez mental e iniciativa a los comandantes en todos los niveles</a:t>
            </a:r>
            <a:r>
              <a:rPr lang="es-EC" sz="14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C" sz="14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60727" y="3110987"/>
            <a:ext cx="2247658" cy="1103013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sz="1600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ANTECEDENTES</a:t>
            </a:r>
          </a:p>
          <a:p>
            <a:pPr algn="ctr">
              <a:defRPr/>
            </a:pPr>
            <a:r>
              <a:rPr lang="es-CO" sz="1600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 INVESTIGATIVOS</a:t>
            </a:r>
          </a:p>
        </p:txBody>
      </p:sp>
      <p:sp>
        <p:nvSpPr>
          <p:cNvPr id="29" name="Flecha: pentágono 8"/>
          <p:cNvSpPr/>
          <p:nvPr/>
        </p:nvSpPr>
        <p:spPr>
          <a:xfrm>
            <a:off x="3658497" y="1535421"/>
            <a:ext cx="357274" cy="42298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35" name="5 Recortar rectángulo de esquina diagonal"/>
          <p:cNvSpPr/>
          <p:nvPr/>
        </p:nvSpPr>
        <p:spPr>
          <a:xfrm>
            <a:off x="4144169" y="4792570"/>
            <a:ext cx="3689187" cy="154441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CMTES en todos los niveles toman decisiones y dirigen las acciones basados en la información disponible, de ahí la importancia de la obtención de información del enemigo y del terreno.</a:t>
            </a:r>
            <a:endParaRPr lang="es-EC" sz="1400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6" name="Flecha: pentágono 8"/>
          <p:cNvSpPr/>
          <p:nvPr/>
        </p:nvSpPr>
        <p:spPr>
          <a:xfrm>
            <a:off x="3658497" y="3540316"/>
            <a:ext cx="357274" cy="42298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37" name="Flecha: pentágono 8"/>
          <p:cNvSpPr/>
          <p:nvPr/>
        </p:nvSpPr>
        <p:spPr>
          <a:xfrm>
            <a:off x="3658497" y="5472776"/>
            <a:ext cx="357274" cy="42298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25" name="5 Recortar rectángulo de esquina diagonal"/>
          <p:cNvSpPr/>
          <p:nvPr/>
        </p:nvSpPr>
        <p:spPr>
          <a:xfrm>
            <a:off x="4144169" y="2996486"/>
            <a:ext cx="3689187" cy="154441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medio ambiente en el que se conducen las </a:t>
            </a:r>
            <a:r>
              <a:rPr lang="es-EC" sz="1400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O.M. </a:t>
            </a:r>
            <a:r>
              <a:rPr lang="es-EC" sz="1400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caracteriza por cuatro claras tendencias: creciente incertidumbre, cambios rápidos, gran competitividad y descentralización.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D7979972-D1F9-B048-A1B2-C712905336AF}"/>
              </a:ext>
            </a:extLst>
          </p:cNvPr>
          <p:cNvSpPr txBox="1"/>
          <p:nvPr/>
        </p:nvSpPr>
        <p:spPr>
          <a:xfrm>
            <a:off x="941459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MARCO TEÓRICO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7A30923-EE17-D44C-9474-7F6D788A4ED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58615" y="1097011"/>
            <a:ext cx="3072984" cy="154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35A173B-5681-C34D-87E8-89F5641C264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58616" y="4774222"/>
            <a:ext cx="3072983" cy="154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536859E-1C64-EE48-A6AB-373EF84358F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58616" y="2944177"/>
            <a:ext cx="3072984" cy="157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25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412936FB-53DA-0A47-A3F3-6A46DEC1A42C}"/>
              </a:ext>
            </a:extLst>
          </p:cNvPr>
          <p:cNvGrpSpPr/>
          <p:nvPr/>
        </p:nvGrpSpPr>
        <p:grpSpPr>
          <a:xfrm>
            <a:off x="1031333" y="1004131"/>
            <a:ext cx="10122703" cy="5418667"/>
            <a:chOff x="759481" y="1004131"/>
            <a:chExt cx="10122703" cy="5418667"/>
          </a:xfrm>
        </p:grpSpPr>
        <p:graphicFrame>
          <p:nvGraphicFramePr>
            <p:cNvPr id="13" name="Diagrama 12"/>
            <p:cNvGraphicFramePr/>
            <p:nvPr>
              <p:extLst/>
            </p:nvPr>
          </p:nvGraphicFramePr>
          <p:xfrm>
            <a:off x="1839481" y="100413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7481" y="4148265"/>
              <a:ext cx="1440000" cy="191262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917" y="3819510"/>
              <a:ext cx="1800000" cy="193357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481" y="1882615"/>
              <a:ext cx="2160000" cy="121401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E2D2DB8A-ACC6-EF4A-839D-B36347D9A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4873" y="1911455"/>
              <a:ext cx="1967311" cy="1329486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FUNDAMENTACIÓN TEÓRICA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6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1817681" y="1034748"/>
            <a:ext cx="8397892" cy="5330693"/>
          </a:xfrm>
          <a:prstGeom prst="rect">
            <a:avLst/>
          </a:prstGeom>
          <a:blipFill dpi="0" rotWithShape="1">
            <a:blip r:embed="rId2" cstate="email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10" name="Llamada de flecha cuádruple 9"/>
          <p:cNvSpPr/>
          <p:nvPr/>
        </p:nvSpPr>
        <p:spPr>
          <a:xfrm>
            <a:off x="3980919" y="2447777"/>
            <a:ext cx="4108009" cy="2504637"/>
          </a:xfrm>
          <a:prstGeom prst="quad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>
                <a:solidFill>
                  <a:prstClr val="white"/>
                </a:solidFill>
              </a:rPr>
              <a:t>INTELIGENCIA</a:t>
            </a:r>
          </a:p>
          <a:p>
            <a:pPr algn="ctr"/>
            <a:r>
              <a:rPr lang="es-EC" b="1">
                <a:solidFill>
                  <a:prstClr val="white"/>
                </a:solidFill>
              </a:rPr>
              <a:t>VIGILANCIA </a:t>
            </a:r>
          </a:p>
          <a:p>
            <a:pPr algn="ctr"/>
            <a:r>
              <a:rPr lang="es-EC" b="1">
                <a:solidFill>
                  <a:prstClr val="white"/>
                </a:solidFill>
              </a:rPr>
              <a:t>RECONOCIMIENTO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927662" y="3237737"/>
            <a:ext cx="1774089" cy="8896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>
                <a:solidFill>
                  <a:prstClr val="white"/>
                </a:solidFill>
              </a:rPr>
              <a:t>AVANCES TECNOLÓGICOS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8284312" y="3237737"/>
            <a:ext cx="1774089" cy="8896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>
                <a:solidFill>
                  <a:prstClr val="white"/>
                </a:solidFill>
              </a:rPr>
              <a:t>CONOCIMIENTO DE LA SITUACIÓN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014545" y="5252924"/>
            <a:ext cx="2069123" cy="8896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>
                <a:solidFill>
                  <a:prstClr val="white"/>
                </a:solidFill>
              </a:rPr>
              <a:t>GRAN VARIEDAD DE INFORMACIÓN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5014546" y="1335075"/>
            <a:ext cx="2069123" cy="8896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>
                <a:solidFill>
                  <a:prstClr val="white"/>
                </a:solidFill>
              </a:rPr>
              <a:t>EVOLUCIÓN DE LOS CONFLICTOS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1955F4C-5D8C-AC49-B6E5-4ABC77B405FC}"/>
              </a:ext>
            </a:extLst>
          </p:cNvPr>
          <p:cNvSpPr txBox="1"/>
          <p:nvPr/>
        </p:nvSpPr>
        <p:spPr>
          <a:xfrm>
            <a:off x="1097981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FUNDAMENTACIÓN CONCEPTUAL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107" y="1164382"/>
            <a:ext cx="3429635" cy="521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flipH="1">
            <a:off x="5569742" y="1918905"/>
            <a:ext cx="224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BBB59">
                    <a:lumMod val="50000"/>
                  </a:srgbClr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ISR</a:t>
            </a:r>
            <a:endParaRPr lang="es-EC" sz="3200" b="1">
              <a:solidFill>
                <a:srgbClr val="9BBB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Flecha izquierda y derecha 1"/>
          <p:cNvSpPr/>
          <p:nvPr/>
        </p:nvSpPr>
        <p:spPr>
          <a:xfrm>
            <a:off x="7686541" y="1973237"/>
            <a:ext cx="853440" cy="44704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 flipH="1">
            <a:off x="8422777" y="1918905"/>
            <a:ext cx="224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BBB59">
                    <a:lumMod val="50000"/>
                  </a:srgbClr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ISTAR</a:t>
            </a:r>
            <a:endParaRPr lang="es-EC" sz="3200" b="1">
              <a:solidFill>
                <a:srgbClr val="9BBB59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1516" y="2692974"/>
            <a:ext cx="1466012" cy="601063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sz="2800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2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54551" y="2692974"/>
            <a:ext cx="1466012" cy="601063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sz="2800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OTAN</a:t>
            </a:r>
          </a:p>
        </p:txBody>
      </p:sp>
      <p:sp>
        <p:nvSpPr>
          <p:cNvPr id="2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162" y="4305390"/>
            <a:ext cx="2624341" cy="1330524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2400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Información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2400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Procesos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CO" sz="2400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Infraestructura</a:t>
            </a:r>
          </a:p>
        </p:txBody>
      </p:sp>
      <p:sp>
        <p:nvSpPr>
          <p:cNvPr id="2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4162" y="3580542"/>
            <a:ext cx="2659823" cy="553649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sz="2400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ELEMENTOS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3087E50-35BC-9848-98CF-32FE6C436543}"/>
              </a:ext>
            </a:extLst>
          </p:cNvPr>
          <p:cNvSpPr txBox="1"/>
          <p:nvPr/>
        </p:nvSpPr>
        <p:spPr>
          <a:xfrm>
            <a:off x="1097981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FUNDAMENTACIÓN CONCEPTUAL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4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1324589"/>
            <a:ext cx="4102898" cy="56896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Conducción del Comandante</a:t>
            </a:r>
          </a:p>
        </p:txBody>
      </p:sp>
      <p:sp>
        <p:nvSpPr>
          <p:cNvPr id="1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08470" y="5373251"/>
            <a:ext cx="3449669" cy="553649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sz="2000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PRINCIPIOS DE IVR</a:t>
            </a:r>
          </a:p>
        </p:txBody>
      </p:sp>
      <p:sp>
        <p:nvSpPr>
          <p:cNvPr id="1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2053068"/>
            <a:ext cx="4102898" cy="592322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Coordinación centralizada</a:t>
            </a:r>
          </a:p>
        </p:txBody>
      </p:sp>
      <p:sp>
        <p:nvSpPr>
          <p:cNvPr id="18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2804909"/>
            <a:ext cx="4102898" cy="59232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Respuesta y oportunidad</a:t>
            </a:r>
          </a:p>
        </p:txBody>
      </p:sp>
      <p:sp>
        <p:nvSpPr>
          <p:cNvPr id="24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3556750"/>
            <a:ext cx="4102898" cy="592322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Precisión</a:t>
            </a:r>
          </a:p>
        </p:txBody>
      </p:sp>
      <p:sp>
        <p:nvSpPr>
          <p:cNvPr id="2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4308591"/>
            <a:ext cx="4102898" cy="59232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Concreta y medible (sensores)</a:t>
            </a:r>
          </a:p>
        </p:txBody>
      </p:sp>
      <p:sp>
        <p:nvSpPr>
          <p:cNvPr id="2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5060432"/>
            <a:ext cx="4102898" cy="592322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Protección de las fuentes</a:t>
            </a:r>
          </a:p>
        </p:txBody>
      </p:sp>
      <p:sp>
        <p:nvSpPr>
          <p:cNvPr id="2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523" y="5812273"/>
            <a:ext cx="4102898" cy="59232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Interconectividad</a:t>
            </a:r>
          </a:p>
        </p:txBody>
      </p:sp>
      <p:pic>
        <p:nvPicPr>
          <p:cNvPr id="13" name="Imagen 1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028" y="1598580"/>
            <a:ext cx="6480000" cy="3291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2E5E609E-AEC1-B84A-B681-6A148D8F6032}"/>
              </a:ext>
            </a:extLst>
          </p:cNvPr>
          <p:cNvSpPr txBox="1"/>
          <p:nvPr/>
        </p:nvSpPr>
        <p:spPr>
          <a:xfrm>
            <a:off x="1097981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FUNDAMENTACIÓN CONCEPTUAL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61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36339" y="1272132"/>
            <a:ext cx="4709639" cy="928034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CO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EL P.M.T.D Y LA</a:t>
            </a:r>
          </a:p>
          <a:p>
            <a:pPr algn="ctr">
              <a:defRPr/>
            </a:pPr>
            <a:r>
              <a:rPr lang="es-CO" b="1" kern="0">
                <a:solidFill>
                  <a:prstClr val="white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SINCRONIZACIÓN CON IVR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92603" y="1205981"/>
            <a:ext cx="4002259" cy="4766146"/>
            <a:chOff x="813117" y="1483361"/>
            <a:chExt cx="3600000" cy="4290566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7" y="1483361"/>
              <a:ext cx="3600000" cy="1435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7" y="2912145"/>
              <a:ext cx="3600000" cy="1435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17" y="4344815"/>
              <a:ext cx="3600000" cy="14291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ángulo 3"/>
          <p:cNvSpPr/>
          <p:nvPr/>
        </p:nvSpPr>
        <p:spPr>
          <a:xfrm>
            <a:off x="989109" y="6062355"/>
            <a:ext cx="36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Fuente: FM 2-01, ISR synchronization, Headquarters, Department of the Army</a:t>
            </a:r>
            <a:endParaRPr lang="es-EC" sz="120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158" y="2457215"/>
            <a:ext cx="5400000" cy="351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4A66602-2E8F-A94A-BC58-A7AD4C0A4C2C}"/>
              </a:ext>
            </a:extLst>
          </p:cNvPr>
          <p:cNvSpPr txBox="1"/>
          <p:nvPr/>
        </p:nvSpPr>
        <p:spPr>
          <a:xfrm>
            <a:off x="1097981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FUNDAMENTACIÓN CONCEPTUAL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602368" y="1309261"/>
          <a:ext cx="9259648" cy="470002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45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4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143">
                <a:tc>
                  <a:txBody>
                    <a:bodyPr/>
                    <a:lstStyle/>
                    <a:p>
                      <a:pPr marL="180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PASO DEL PMTD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PRODUCTO DE IVR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751">
                <a:tc>
                  <a:txBody>
                    <a:bodyPr/>
                    <a:lstStyle/>
                    <a:p>
                      <a:pPr marL="1800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Recepción de la misión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Guía inicial de IVR del Comandante.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RIC al escalón superior.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Tareas iniciales de IVR (O.P 1).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6500">
                <a:tc>
                  <a:txBody>
                    <a:bodyPr/>
                    <a:lstStyle/>
                    <a:p>
                      <a:pPr marL="1800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Análisis de la misión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Intención del Comandante.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RIC iniciales.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Plan inicial de IVR (O.P 2).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6500">
                <a:tc>
                  <a:txBody>
                    <a:bodyPr/>
                    <a:lstStyle/>
                    <a:p>
                      <a:pPr marL="1800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Desarrollo de los C.A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Plan de IVR propuesto.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Plantillas de eventos y situacional actualizadas.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RIC actualizados.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250">
                <a:tc>
                  <a:txBody>
                    <a:bodyPr/>
                    <a:lstStyle/>
                    <a:p>
                      <a:pPr marL="1800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Análisis de los C.A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Matriz de sincronización de IVR.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Plan de IVR recomendado.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3478">
                <a:tc>
                  <a:txBody>
                    <a:bodyPr/>
                    <a:lstStyle/>
                    <a:p>
                      <a:pPr marL="1800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Comparación de los C.A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Organización de la fuerza para IVR.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Tareas de IVR a unidades subordinadas.</a:t>
                      </a:r>
                      <a:endParaRPr lang="es-EC" sz="1800">
                        <a:effectLst/>
                      </a:endParaRPr>
                    </a:p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Plan de IVR refinado.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044">
                <a:tc>
                  <a:txBody>
                    <a:bodyPr/>
                    <a:lstStyle/>
                    <a:p>
                      <a:pPr marL="1800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Aprobación de los C.A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effectLst/>
                        </a:rPr>
                        <a:t>Plan final de IVR (O.P 3).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83" marR="4238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60D71DE-1D8A-C441-9069-A59BA84996B4}"/>
              </a:ext>
            </a:extLst>
          </p:cNvPr>
          <p:cNvSpPr txBox="1"/>
          <p:nvPr/>
        </p:nvSpPr>
        <p:spPr>
          <a:xfrm>
            <a:off x="974413" y="448606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FUNDAMENTACIÓN CONCEPTUAL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A2F672FD-ECF6-4D48-8FC7-3D80CB6E4B32}"/>
              </a:ext>
            </a:extLst>
          </p:cNvPr>
          <p:cNvGrpSpPr/>
          <p:nvPr/>
        </p:nvGrpSpPr>
        <p:grpSpPr>
          <a:xfrm>
            <a:off x="-8238" y="1693812"/>
            <a:ext cx="12215963" cy="4232581"/>
            <a:chOff x="-8238" y="1693812"/>
            <a:chExt cx="12215963" cy="4232581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936B786D-7145-A64C-9F50-3770D6DC093A}"/>
                </a:ext>
              </a:extLst>
            </p:cNvPr>
            <p:cNvGrpSpPr/>
            <p:nvPr/>
          </p:nvGrpSpPr>
          <p:grpSpPr>
            <a:xfrm>
              <a:off x="-8238" y="4193059"/>
              <a:ext cx="12215963" cy="1733334"/>
              <a:chOff x="-8238" y="4448432"/>
              <a:chExt cx="11339356" cy="147796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383" y="4448432"/>
                <a:ext cx="2475735" cy="1472878"/>
              </a:xfrm>
              <a:prstGeom prst="rect">
                <a:avLst/>
              </a:prstGeom>
            </p:spPr>
          </p:pic>
          <p:grpSp>
            <p:nvGrpSpPr>
              <p:cNvPr id="8" name="Grupo 7">
                <a:extLst>
                  <a:ext uri="{FF2B5EF4-FFF2-40B4-BE49-F238E27FC236}">
                    <a16:creationId xmlns="" xmlns:a16="http://schemas.microsoft.com/office/drawing/2014/main" id="{CF1CA10F-A74F-7940-BA54-C3B8E1AD03C4}"/>
                  </a:ext>
                </a:extLst>
              </p:cNvPr>
              <p:cNvGrpSpPr/>
              <p:nvPr/>
            </p:nvGrpSpPr>
            <p:grpSpPr>
              <a:xfrm>
                <a:off x="-8238" y="4448432"/>
                <a:ext cx="8863622" cy="1477960"/>
                <a:chOff x="134664" y="2486468"/>
                <a:chExt cx="10820490" cy="1804257"/>
              </a:xfrm>
            </p:grpSpPr>
            <p:pic>
              <p:nvPicPr>
                <p:cNvPr id="2" name="Imagen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664" y="2504788"/>
                  <a:ext cx="2876550" cy="1785937"/>
                </a:xfrm>
                <a:prstGeom prst="rect">
                  <a:avLst/>
                </a:prstGeom>
              </p:spPr>
            </p:pic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239" y="2486468"/>
                  <a:ext cx="2824915" cy="1785938"/>
                </a:xfrm>
                <a:prstGeom prst="rect">
                  <a:avLst/>
                </a:prstGeom>
              </p:spPr>
            </p:pic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1215" y="2501816"/>
                  <a:ext cx="2259211" cy="1785938"/>
                </a:xfrm>
                <a:prstGeom prst="rect">
                  <a:avLst/>
                </a:prstGeom>
              </p:spPr>
            </p:pic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61927" y="2498845"/>
                  <a:ext cx="2876550" cy="1785675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BFFFC611-C210-6E46-A2AA-106AC3911C80}"/>
                </a:ext>
              </a:extLst>
            </p:cNvPr>
            <p:cNvSpPr txBox="1"/>
            <p:nvPr/>
          </p:nvSpPr>
          <p:spPr>
            <a:xfrm>
              <a:off x="4160108" y="1693812"/>
              <a:ext cx="35505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>
                  <a:solidFill>
                    <a:schemeClr val="accent3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CAPÍTULO III </a:t>
              </a:r>
            </a:p>
            <a:p>
              <a:pPr algn="ctr"/>
              <a:endParaRPr lang="es-EC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8D32178-48B3-EB40-A14E-DEAD8065AD32}"/>
                </a:ext>
              </a:extLst>
            </p:cNvPr>
            <p:cNvSpPr txBox="1"/>
            <p:nvPr/>
          </p:nvSpPr>
          <p:spPr>
            <a:xfrm>
              <a:off x="1005015" y="2628781"/>
              <a:ext cx="100584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MARCO METODOLÓGICO</a:t>
              </a:r>
              <a:endParaRPr lang="es-EC"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pc="-15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8202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6">
            <a:extLst>
              <a:ext uri="{FF2B5EF4-FFF2-40B4-BE49-F238E27FC236}">
                <a16:creationId xmlns="" xmlns:a16="http://schemas.microsoft.com/office/drawing/2014/main" id="{AABE53E3-A46A-CE47-9121-C8CC528127EA}"/>
              </a:ext>
            </a:extLst>
          </p:cNvPr>
          <p:cNvSpPr/>
          <p:nvPr/>
        </p:nvSpPr>
        <p:spPr>
          <a:xfrm>
            <a:off x="888917" y="1475808"/>
            <a:ext cx="4601808" cy="959942"/>
          </a:xfrm>
          <a:custGeom>
            <a:avLst/>
            <a:gdLst>
              <a:gd name="connsiteX0" fmla="*/ 0 w 1870434"/>
              <a:gd name="connsiteY0" fmla="*/ 146283 h 1462829"/>
              <a:gd name="connsiteX1" fmla="*/ 146283 w 1870434"/>
              <a:gd name="connsiteY1" fmla="*/ 0 h 1462829"/>
              <a:gd name="connsiteX2" fmla="*/ 1724151 w 1870434"/>
              <a:gd name="connsiteY2" fmla="*/ 0 h 1462829"/>
              <a:gd name="connsiteX3" fmla="*/ 1870434 w 1870434"/>
              <a:gd name="connsiteY3" fmla="*/ 146283 h 1462829"/>
              <a:gd name="connsiteX4" fmla="*/ 1870434 w 1870434"/>
              <a:gd name="connsiteY4" fmla="*/ 1316546 h 1462829"/>
              <a:gd name="connsiteX5" fmla="*/ 1724151 w 1870434"/>
              <a:gd name="connsiteY5" fmla="*/ 1462829 h 1462829"/>
              <a:gd name="connsiteX6" fmla="*/ 146283 w 1870434"/>
              <a:gd name="connsiteY6" fmla="*/ 1462829 h 1462829"/>
              <a:gd name="connsiteX7" fmla="*/ 0 w 1870434"/>
              <a:gd name="connsiteY7" fmla="*/ 1316546 h 1462829"/>
              <a:gd name="connsiteX8" fmla="*/ 0 w 1870434"/>
              <a:gd name="connsiteY8" fmla="*/ 146283 h 146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34" h="1462829">
                <a:moveTo>
                  <a:pt x="0" y="146283"/>
                </a:moveTo>
                <a:cubicBezTo>
                  <a:pt x="0" y="65493"/>
                  <a:pt x="65493" y="0"/>
                  <a:pt x="146283" y="0"/>
                </a:cubicBezTo>
                <a:lnTo>
                  <a:pt x="1724151" y="0"/>
                </a:lnTo>
                <a:cubicBezTo>
                  <a:pt x="1804941" y="0"/>
                  <a:pt x="1870434" y="65493"/>
                  <a:pt x="1870434" y="146283"/>
                </a:cubicBezTo>
                <a:lnTo>
                  <a:pt x="1870434" y="1316546"/>
                </a:lnTo>
                <a:cubicBezTo>
                  <a:pt x="1870434" y="1397336"/>
                  <a:pt x="1804941" y="1462829"/>
                  <a:pt x="1724151" y="1462829"/>
                </a:cubicBezTo>
                <a:lnTo>
                  <a:pt x="146283" y="1462829"/>
                </a:lnTo>
                <a:cubicBezTo>
                  <a:pt x="65493" y="1462829"/>
                  <a:pt x="0" y="1397336"/>
                  <a:pt x="0" y="1316546"/>
                </a:cubicBezTo>
                <a:lnTo>
                  <a:pt x="0" y="1462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6185" tIns="96185" rIns="96185" bIns="96185" numCol="1" spcCol="1270" anchor="t" anchorCtr="0">
            <a:noAutofit/>
          </a:bodyPr>
          <a:lstStyle/>
          <a:p>
            <a:pPr algn="just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se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basó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B.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notas de aula existentes en nuestro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ejército y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manuales de reconocimiento de otros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ejércitos. </a:t>
            </a:r>
            <a:endParaRPr lang="es-EC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0DC553B-FACA-8F48-AD7D-6F9DC4C25E55}"/>
              </a:ext>
            </a:extLst>
          </p:cNvPr>
          <p:cNvSpPr txBox="1"/>
          <p:nvPr/>
        </p:nvSpPr>
        <p:spPr>
          <a:xfrm>
            <a:off x="1066799" y="438710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MARCO METODOLÓGICO</a:t>
            </a:r>
            <a:endParaRPr lang="es-EC" sz="2800" b="1" dirty="0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 dirty="0">
              <a:solidFill>
                <a:srgbClr val="8064A2"/>
              </a:solidFill>
            </a:endParaRPr>
          </a:p>
        </p:txBody>
      </p:sp>
      <p:sp>
        <p:nvSpPr>
          <p:cNvPr id="5" name="Forma libre: forma 6">
            <a:extLst>
              <a:ext uri="{FF2B5EF4-FFF2-40B4-BE49-F238E27FC236}">
                <a16:creationId xmlns="" xmlns:a16="http://schemas.microsoft.com/office/drawing/2014/main" id="{2562072E-5971-E940-B026-E591A2CB0759}"/>
              </a:ext>
            </a:extLst>
          </p:cNvPr>
          <p:cNvSpPr/>
          <p:nvPr/>
        </p:nvSpPr>
        <p:spPr>
          <a:xfrm>
            <a:off x="6590270" y="1374419"/>
            <a:ext cx="4937636" cy="1348519"/>
          </a:xfrm>
          <a:custGeom>
            <a:avLst/>
            <a:gdLst>
              <a:gd name="connsiteX0" fmla="*/ 0 w 1870434"/>
              <a:gd name="connsiteY0" fmla="*/ 146283 h 1462829"/>
              <a:gd name="connsiteX1" fmla="*/ 146283 w 1870434"/>
              <a:gd name="connsiteY1" fmla="*/ 0 h 1462829"/>
              <a:gd name="connsiteX2" fmla="*/ 1724151 w 1870434"/>
              <a:gd name="connsiteY2" fmla="*/ 0 h 1462829"/>
              <a:gd name="connsiteX3" fmla="*/ 1870434 w 1870434"/>
              <a:gd name="connsiteY3" fmla="*/ 146283 h 1462829"/>
              <a:gd name="connsiteX4" fmla="*/ 1870434 w 1870434"/>
              <a:gd name="connsiteY4" fmla="*/ 1316546 h 1462829"/>
              <a:gd name="connsiteX5" fmla="*/ 1724151 w 1870434"/>
              <a:gd name="connsiteY5" fmla="*/ 1462829 h 1462829"/>
              <a:gd name="connsiteX6" fmla="*/ 146283 w 1870434"/>
              <a:gd name="connsiteY6" fmla="*/ 1462829 h 1462829"/>
              <a:gd name="connsiteX7" fmla="*/ 0 w 1870434"/>
              <a:gd name="connsiteY7" fmla="*/ 1316546 h 1462829"/>
              <a:gd name="connsiteX8" fmla="*/ 0 w 1870434"/>
              <a:gd name="connsiteY8" fmla="*/ 146283 h 146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34" h="1462829">
                <a:moveTo>
                  <a:pt x="0" y="146283"/>
                </a:moveTo>
                <a:cubicBezTo>
                  <a:pt x="0" y="65493"/>
                  <a:pt x="65493" y="0"/>
                  <a:pt x="146283" y="0"/>
                </a:cubicBezTo>
                <a:lnTo>
                  <a:pt x="1724151" y="0"/>
                </a:lnTo>
                <a:cubicBezTo>
                  <a:pt x="1804941" y="0"/>
                  <a:pt x="1870434" y="65493"/>
                  <a:pt x="1870434" y="146283"/>
                </a:cubicBezTo>
                <a:lnTo>
                  <a:pt x="1870434" y="1316546"/>
                </a:lnTo>
                <a:cubicBezTo>
                  <a:pt x="1870434" y="1397336"/>
                  <a:pt x="1804941" y="1462829"/>
                  <a:pt x="1724151" y="1462829"/>
                </a:cubicBezTo>
                <a:lnTo>
                  <a:pt x="146283" y="1462829"/>
                </a:lnTo>
                <a:cubicBezTo>
                  <a:pt x="65493" y="1462829"/>
                  <a:pt x="0" y="1397336"/>
                  <a:pt x="0" y="1316546"/>
                </a:cubicBezTo>
                <a:lnTo>
                  <a:pt x="0" y="1462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6185" tIns="96185" rIns="96185" bIns="96185" numCol="1" spcCol="1270" anchor="t" anchorCtr="0">
            <a:noAutofit/>
          </a:bodyPr>
          <a:lstStyle/>
          <a:p>
            <a:pPr marL="0" lvl="1" algn="just" defTabSz="533400">
              <a:spcBef>
                <a:spcPct val="0"/>
              </a:spcBef>
              <a:spcAft>
                <a:spcPct val="15000"/>
              </a:spcAft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mpleará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metodología de investigación exploratoria, mediante la cual se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buscó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la mayor cantidad de datos mediante la exploración bibliográfica especializada, la aplicación de encuestas, cuestionarios y el seguimiento de casos. </a:t>
            </a:r>
            <a:endParaRPr lang="es-EC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1297" y="3156051"/>
            <a:ext cx="4497048" cy="277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0270" y="3156051"/>
            <a:ext cx="4937636" cy="277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152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29069" y="1689754"/>
            <a:ext cx="790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DE TITULACIÓN PREVIO A LA OBTENCIÓN DEL TÍTULO DE MAGÍSTER EN</a:t>
            </a:r>
            <a:r>
              <a:rPr lang="es-GT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ESTRATEGIA MILITAR TERRESTRE</a:t>
            </a:r>
            <a:endParaRPr lang="es-EC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55787" y="3194130"/>
            <a:ext cx="1048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 CONTRIBUCIÓN DE LAS OPERACIONES DE INTELIGENCIA, VIGILANCIA Y RECONOCIMIENTO A LAS OPERACIONES MILITARES</a:t>
            </a:r>
            <a:endParaRPr lang="es-EC" sz="2400" b="1" dirty="0">
              <a:solidFill>
                <a:schemeClr val="accent3">
                  <a:lumMod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538886" y="6039459"/>
            <a:ext cx="491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    </a:t>
            </a:r>
            <a:r>
              <a:rPr lang="es-ES_trad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Crnl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E.M Fernando Marroquín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Oponente:  </a:t>
            </a:r>
            <a:r>
              <a:rPr lang="es-ES_trad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E.M Darwin Montoya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4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>
            <a:spLocks noChangeAspect="1"/>
          </p:cNvSpPr>
          <p:nvPr/>
        </p:nvSpPr>
        <p:spPr>
          <a:xfrm>
            <a:off x="1648325" y="1429203"/>
            <a:ext cx="8999624" cy="5030367"/>
          </a:xfrm>
          <a:prstGeom prst="rect">
            <a:avLst/>
          </a:prstGeom>
          <a:blipFill dpi="0" rotWithShape="1">
            <a:blip r:embed="rId2" cstate="email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10" name="Llamada de flecha cuádruple 9"/>
          <p:cNvSpPr/>
          <p:nvPr/>
        </p:nvSpPr>
        <p:spPr>
          <a:xfrm>
            <a:off x="3980919" y="2447777"/>
            <a:ext cx="4108009" cy="2504637"/>
          </a:xfrm>
          <a:prstGeom prst="quad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solidFill>
                  <a:prstClr val="white"/>
                </a:solidFill>
              </a:rPr>
              <a:t>IVR</a:t>
            </a:r>
            <a:endParaRPr lang="es-EC" sz="3600" b="1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648325" y="3080084"/>
            <a:ext cx="2296497" cy="12272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white"/>
                </a:solidFill>
              </a:rPr>
              <a:t>Revisión </a:t>
            </a:r>
            <a:r>
              <a:rPr lang="es-ES" sz="1600" b="1" dirty="0" smtClean="0">
                <a:solidFill>
                  <a:prstClr val="white"/>
                </a:solidFill>
              </a:rPr>
              <a:t>documental</a:t>
            </a:r>
            <a:r>
              <a:rPr lang="es-ES" sz="1600" dirty="0" smtClean="0">
                <a:solidFill>
                  <a:prstClr val="white"/>
                </a:solidFill>
              </a:rPr>
              <a:t>  Amplia literatura </a:t>
            </a:r>
            <a:r>
              <a:rPr lang="es-ES" sz="1600" dirty="0">
                <a:solidFill>
                  <a:prstClr val="white"/>
                </a:solidFill>
              </a:rPr>
              <a:t>sobre la importancia y aplicación de las </a:t>
            </a:r>
            <a:r>
              <a:rPr lang="es-ES" sz="1600" dirty="0" smtClean="0">
                <a:solidFill>
                  <a:prstClr val="white"/>
                </a:solidFill>
              </a:rPr>
              <a:t>operaciones. </a:t>
            </a:r>
            <a:endParaRPr lang="es-EC" sz="1600" dirty="0">
              <a:solidFill>
                <a:prstClr val="white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8125024" y="3080084"/>
            <a:ext cx="3031358" cy="12272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white"/>
                </a:solidFill>
              </a:rPr>
              <a:t>Estudio de </a:t>
            </a:r>
            <a:r>
              <a:rPr lang="es-ES" sz="1600" b="1" dirty="0" smtClean="0">
                <a:solidFill>
                  <a:prstClr val="white"/>
                </a:solidFill>
              </a:rPr>
              <a:t>casos</a:t>
            </a:r>
          </a:p>
          <a:p>
            <a:pPr algn="ctr"/>
            <a:r>
              <a:rPr lang="es-ES" sz="1600" dirty="0" smtClean="0">
                <a:solidFill>
                  <a:prstClr val="white"/>
                </a:solidFill>
              </a:rPr>
              <a:t>Guerras </a:t>
            </a:r>
            <a:r>
              <a:rPr lang="es-ES" sz="1600" dirty="0">
                <a:solidFill>
                  <a:prstClr val="white"/>
                </a:solidFill>
              </a:rPr>
              <a:t>locales contemporáneas son claros ejemplos del </a:t>
            </a:r>
            <a:r>
              <a:rPr lang="es-ES" sz="1600" dirty="0" smtClean="0">
                <a:solidFill>
                  <a:prstClr val="white"/>
                </a:solidFill>
              </a:rPr>
              <a:t>D.T. </a:t>
            </a:r>
            <a:r>
              <a:rPr lang="es-ES" sz="1600" dirty="0">
                <a:solidFill>
                  <a:prstClr val="white"/>
                </a:solidFill>
              </a:rPr>
              <a:t>del armamento militar y su influencia en </a:t>
            </a:r>
            <a:r>
              <a:rPr lang="es-ES" sz="1600" dirty="0" smtClean="0">
                <a:solidFill>
                  <a:prstClr val="white"/>
                </a:solidFill>
              </a:rPr>
              <a:t>O.M. </a:t>
            </a:r>
            <a:endParaRPr lang="es-EC" sz="1600" dirty="0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523873" y="4992756"/>
            <a:ext cx="3043989" cy="14130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white"/>
                </a:solidFill>
              </a:rPr>
              <a:t>Entrevistas a </a:t>
            </a:r>
            <a:r>
              <a:rPr lang="es-ES" sz="1600" b="1" dirty="0" smtClean="0">
                <a:solidFill>
                  <a:prstClr val="white"/>
                </a:solidFill>
              </a:rPr>
              <a:t>profundidad</a:t>
            </a:r>
            <a:r>
              <a:rPr lang="es-ES" sz="1600" dirty="0" smtClean="0">
                <a:solidFill>
                  <a:prstClr val="white"/>
                </a:solidFill>
              </a:rPr>
              <a:t> Entrevistas </a:t>
            </a:r>
            <a:r>
              <a:rPr lang="es-ES" sz="1600" dirty="0">
                <a:solidFill>
                  <a:prstClr val="white"/>
                </a:solidFill>
              </a:rPr>
              <a:t>a personal que se encuentra realizando </a:t>
            </a:r>
            <a:r>
              <a:rPr lang="es-ES" sz="1600" dirty="0" smtClean="0">
                <a:solidFill>
                  <a:prstClr val="white"/>
                </a:solidFill>
              </a:rPr>
              <a:t>operaciones, determinar como realizan </a:t>
            </a:r>
            <a:r>
              <a:rPr lang="es-ES" sz="1600" dirty="0">
                <a:solidFill>
                  <a:prstClr val="white"/>
                </a:solidFill>
              </a:rPr>
              <a:t>la planificación y ejecución de estas operaciones.</a:t>
            </a:r>
            <a:endParaRPr lang="es-EC" sz="1600" dirty="0">
              <a:solidFill>
                <a:prstClr val="white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523873" y="1482992"/>
            <a:ext cx="3043989" cy="8896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white"/>
                </a:solidFill>
              </a:rPr>
              <a:t>Revisión </a:t>
            </a:r>
            <a:r>
              <a:rPr lang="es-ES" sz="1600" b="1" dirty="0" smtClean="0">
                <a:solidFill>
                  <a:prstClr val="white"/>
                </a:solidFill>
              </a:rPr>
              <a:t>bibliográfica</a:t>
            </a:r>
          </a:p>
          <a:p>
            <a:pPr algn="ctr"/>
            <a:r>
              <a:rPr lang="es-ES" sz="1600" dirty="0" smtClean="0">
                <a:solidFill>
                  <a:prstClr val="white"/>
                </a:solidFill>
              </a:rPr>
              <a:t>Se analizó </a:t>
            </a:r>
            <a:r>
              <a:rPr lang="es-ES" sz="1600" dirty="0">
                <a:solidFill>
                  <a:prstClr val="white"/>
                </a:solidFill>
              </a:rPr>
              <a:t>la información disponible en el </a:t>
            </a:r>
            <a:r>
              <a:rPr lang="es-ES" sz="1600" dirty="0" smtClean="0">
                <a:solidFill>
                  <a:prstClr val="white"/>
                </a:solidFill>
              </a:rPr>
              <a:t>Manuales. </a:t>
            </a:r>
            <a:endParaRPr lang="es-EC" sz="1600" dirty="0">
              <a:solidFill>
                <a:prstClr val="white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1955F4C-5D8C-AC49-B6E5-4ABC77B405FC}"/>
              </a:ext>
            </a:extLst>
          </p:cNvPr>
          <p:cNvSpPr txBox="1"/>
          <p:nvPr/>
        </p:nvSpPr>
        <p:spPr>
          <a:xfrm>
            <a:off x="1097981" y="315535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RECOLECCIÓN DE LA INFORMACIÓN</a:t>
            </a:r>
            <a:endParaRPr lang="es-EC" sz="2800" b="1" dirty="0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5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A2F672FD-ECF6-4D48-8FC7-3D80CB6E4B32}"/>
              </a:ext>
            </a:extLst>
          </p:cNvPr>
          <p:cNvGrpSpPr/>
          <p:nvPr/>
        </p:nvGrpSpPr>
        <p:grpSpPr>
          <a:xfrm>
            <a:off x="-8238" y="1693812"/>
            <a:ext cx="12215963" cy="4232581"/>
            <a:chOff x="-8238" y="1693812"/>
            <a:chExt cx="12215963" cy="4232581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936B786D-7145-A64C-9F50-3770D6DC093A}"/>
                </a:ext>
              </a:extLst>
            </p:cNvPr>
            <p:cNvGrpSpPr/>
            <p:nvPr/>
          </p:nvGrpSpPr>
          <p:grpSpPr>
            <a:xfrm>
              <a:off x="-8238" y="4193059"/>
              <a:ext cx="12215963" cy="1733334"/>
              <a:chOff x="-8238" y="4448432"/>
              <a:chExt cx="11339356" cy="147796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383" y="4448432"/>
                <a:ext cx="2475735" cy="1472878"/>
              </a:xfrm>
              <a:prstGeom prst="rect">
                <a:avLst/>
              </a:prstGeom>
            </p:spPr>
          </p:pic>
          <p:grpSp>
            <p:nvGrpSpPr>
              <p:cNvPr id="8" name="Grupo 7">
                <a:extLst>
                  <a:ext uri="{FF2B5EF4-FFF2-40B4-BE49-F238E27FC236}">
                    <a16:creationId xmlns="" xmlns:a16="http://schemas.microsoft.com/office/drawing/2014/main" id="{CF1CA10F-A74F-7940-BA54-C3B8E1AD03C4}"/>
                  </a:ext>
                </a:extLst>
              </p:cNvPr>
              <p:cNvGrpSpPr/>
              <p:nvPr/>
            </p:nvGrpSpPr>
            <p:grpSpPr>
              <a:xfrm>
                <a:off x="-8238" y="4448432"/>
                <a:ext cx="8863622" cy="1477960"/>
                <a:chOff x="134664" y="2486468"/>
                <a:chExt cx="10820490" cy="1804257"/>
              </a:xfrm>
            </p:grpSpPr>
            <p:pic>
              <p:nvPicPr>
                <p:cNvPr id="2" name="Imagen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664" y="2504788"/>
                  <a:ext cx="2876550" cy="1785937"/>
                </a:xfrm>
                <a:prstGeom prst="rect">
                  <a:avLst/>
                </a:prstGeom>
              </p:spPr>
            </p:pic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239" y="2486468"/>
                  <a:ext cx="2824915" cy="1785938"/>
                </a:xfrm>
                <a:prstGeom prst="rect">
                  <a:avLst/>
                </a:prstGeom>
              </p:spPr>
            </p:pic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1215" y="2501816"/>
                  <a:ext cx="2259211" cy="1785938"/>
                </a:xfrm>
                <a:prstGeom prst="rect">
                  <a:avLst/>
                </a:prstGeom>
              </p:spPr>
            </p:pic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61927" y="2498845"/>
                  <a:ext cx="2876550" cy="1785675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BFFFC611-C210-6E46-A2AA-106AC3911C80}"/>
                </a:ext>
              </a:extLst>
            </p:cNvPr>
            <p:cNvSpPr txBox="1"/>
            <p:nvPr/>
          </p:nvSpPr>
          <p:spPr>
            <a:xfrm>
              <a:off x="4160108" y="1693812"/>
              <a:ext cx="35505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>
                  <a:solidFill>
                    <a:schemeClr val="accent3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CAPÍTULO IV </a:t>
              </a:r>
            </a:p>
            <a:p>
              <a:pPr algn="ctr"/>
              <a:endParaRPr lang="es-EC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8D32178-48B3-EB40-A14E-DEAD8065AD32}"/>
                </a:ext>
              </a:extLst>
            </p:cNvPr>
            <p:cNvSpPr txBox="1"/>
            <p:nvPr/>
          </p:nvSpPr>
          <p:spPr>
            <a:xfrm>
              <a:off x="1005015" y="2628781"/>
              <a:ext cx="100584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 DE LA INVESTIGACIÓN</a:t>
              </a:r>
              <a:endParaRPr lang="es-EC"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pc="-15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793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ANÁLISIS DE LOS RESULTADOS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77" y="1303763"/>
            <a:ext cx="7200000" cy="3921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97002">
            <a:off x="2000695" y="1486311"/>
            <a:ext cx="1440000" cy="2072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7768">
            <a:off x="1521734" y="1333693"/>
            <a:ext cx="1440000" cy="21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8993">
            <a:off x="1021344" y="1310703"/>
            <a:ext cx="1440000" cy="20005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327" y="1259348"/>
            <a:ext cx="1440000" cy="21031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384" y="3659866"/>
            <a:ext cx="1371429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09" y="3998631"/>
            <a:ext cx="1158621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504" y="4337396"/>
            <a:ext cx="1393151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198" y="4867884"/>
            <a:ext cx="1267431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506965" y="5393892"/>
            <a:ext cx="1728929" cy="592322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1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Planificación por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1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Capacidades</a:t>
            </a: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5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SITUACIÓN ACTUAL DE IVR EN LA </a:t>
            </a:r>
            <a:r>
              <a:rPr lang="es-ES" sz="2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F.T</a:t>
            </a:r>
            <a:endParaRPr lang="es-EC" spc="-150" dirty="0">
              <a:solidFill>
                <a:schemeClr val="accent4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1362020"/>
              </p:ext>
            </p:extLst>
          </p:nvPr>
        </p:nvGraphicFramePr>
        <p:xfrm>
          <a:off x="2871575" y="12181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6 Imagen" descr="IMG_02nov2017194054 httpwww.largine.itindex.phpwar-gam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426" y="1600760"/>
            <a:ext cx="1800000" cy="1106250"/>
          </a:xfrm>
          <a:prstGeom prst="rect">
            <a:avLst/>
          </a:prstGeom>
        </p:spPr>
      </p:pic>
      <p:pic>
        <p:nvPicPr>
          <p:cNvPr id="5" name="11 Imagen" descr="fbe211bd-34b7-4731-a974-59b878357ec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776" y="3623917"/>
            <a:ext cx="1800000" cy="1079135"/>
          </a:xfrm>
          <a:prstGeom prst="rect">
            <a:avLst/>
          </a:prstGeom>
        </p:spPr>
      </p:pic>
      <p:pic>
        <p:nvPicPr>
          <p:cNvPr id="6" name="Imagen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4776" y="5486400"/>
            <a:ext cx="1800000" cy="115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23 Rectángulo"/>
          <p:cNvSpPr/>
          <p:nvPr/>
        </p:nvSpPr>
        <p:spPr>
          <a:xfrm>
            <a:off x="4644193" y="163164"/>
            <a:ext cx="2030015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algn="ctr" defTabSz="2088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700" dirty="0"/>
          </a:p>
        </p:txBody>
      </p:sp>
      <p:sp>
        <p:nvSpPr>
          <p:cNvPr id="24" name="26 Rectángulo"/>
          <p:cNvSpPr/>
          <p:nvPr/>
        </p:nvSpPr>
        <p:spPr>
          <a:xfrm>
            <a:off x="1921680" y="182619"/>
            <a:ext cx="2030015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algn="ctr" defTabSz="2088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7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733" y="4094480"/>
            <a:ext cx="1800000" cy="9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3 Rectángulo"/>
          <p:cNvSpPr/>
          <p:nvPr/>
        </p:nvSpPr>
        <p:spPr>
          <a:xfrm>
            <a:off x="4592871" y="144114"/>
            <a:ext cx="2030015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algn="ctr" defTabSz="2088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700" dirty="0"/>
          </a:p>
        </p:txBody>
      </p:sp>
      <p:sp>
        <p:nvSpPr>
          <p:cNvPr id="31" name="26 Rectángulo"/>
          <p:cNvSpPr/>
          <p:nvPr/>
        </p:nvSpPr>
        <p:spPr>
          <a:xfrm>
            <a:off x="1870358" y="163569"/>
            <a:ext cx="2030015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algn="ctr" defTabSz="208873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700" dirty="0"/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04" y="1321213"/>
            <a:ext cx="3600000" cy="12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30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FD2D2-BB7B-4CB4-B1B8-A7B517699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56FD2D2-BB7B-4CB4-B1B8-A7B517699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E241E-4979-490B-AACF-5CDE79A12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51E241E-4979-490B-AACF-5CDE79A12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CA8989-0760-46DB-A55A-F0448B8A5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DCA8989-0760-46DB-A55A-F0448B8A5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2A3481-ED60-46BE-8D33-7C15D8E4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F2A3481-ED60-46BE-8D33-7C15D8E4A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2A929C-888E-45ED-958C-AB6BF69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F2A929C-888E-45ED-958C-AB6BF6969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DC2D52-8279-410A-AC29-2F083A20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9CDC2D52-8279-410A-AC29-2F083A200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600B4-7302-4F87-A5C8-AE11A650E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7DE600B4-7302-4F87-A5C8-AE11A650E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C78A6-480B-44F9-A3ED-A0C503690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84EC78A6-480B-44F9-A3ED-A0C503690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03C108-74FD-4EAC-8B5D-10A9ED68E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E403C108-74FD-4EAC-8B5D-10A9ED68E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CAPACIDAD ESPECÍFICA DE LA FUERZA TERRESTRE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181" y="1419392"/>
            <a:ext cx="6120000" cy="4637070"/>
          </a:xfrm>
          <a:prstGeom prst="rect">
            <a:avLst/>
          </a:prstGeom>
          <a:noFill/>
        </p:spPr>
      </p:pic>
      <p:sp>
        <p:nvSpPr>
          <p:cNvPr id="25" name="Rectángulo 24"/>
          <p:cNvSpPr/>
          <p:nvPr/>
        </p:nvSpPr>
        <p:spPr>
          <a:xfrm>
            <a:off x="3591799" y="6206213"/>
            <a:ext cx="5070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MIRADO: </a:t>
            </a:r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Material, Infraestructura, Recurso Humano, Adiestramiento (entrenamiento), Doctrina y Organización.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908630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CAPACIDAD ESPECÍFICA DE LA FUERZA TERRESTRE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730" y="1619250"/>
            <a:ext cx="5040000" cy="231648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895" y="3300868"/>
            <a:ext cx="1435669" cy="2477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7857" y="4276228"/>
            <a:ext cx="3586161" cy="2458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182" y="1981200"/>
            <a:ext cx="3943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2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CAMPO ESTRATÉGICO (CC.FF.AA)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35" y="1502028"/>
            <a:ext cx="5040000" cy="3865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2313" y="1502028"/>
            <a:ext cx="5400000" cy="3362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273290" y="5571187"/>
            <a:ext cx="375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Ubicación del </a:t>
            </a:r>
            <a:r>
              <a:rPr lang="es-ES" sz="1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COIMC</a:t>
            </a:r>
            <a:r>
              <a:rPr lang="es-ES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 dentro de la organización del CC.FF.AA.</a:t>
            </a:r>
            <a:endParaRPr lang="es-EC" sz="1400" dirty="0"/>
          </a:p>
        </p:txBody>
      </p:sp>
      <p:sp>
        <p:nvSpPr>
          <p:cNvPr id="8" name="Rectángulo 7"/>
          <p:cNvSpPr/>
          <p:nvPr/>
        </p:nvSpPr>
        <p:spPr>
          <a:xfrm>
            <a:off x="789717" y="5571187"/>
            <a:ext cx="4128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Flujo de Información-inteligencia del Sistema de Inteligencia Militar.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290030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CAMPO ESTRATÉGICO (CC.FF.AA)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619" y="1873732"/>
            <a:ext cx="5391984" cy="3281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020" y="1962527"/>
            <a:ext cx="5040000" cy="264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6854620" y="5096498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Organigrama del Grupo de Monitoreo y Reconocimiento Electrónico Conjunto</a:t>
            </a:r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1877176" y="5487558"/>
            <a:ext cx="192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Estructura el </a:t>
            </a:r>
            <a:r>
              <a:rPr lang="es-ES" sz="1400" b="1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COIMC</a:t>
            </a:r>
            <a:endParaRPr lang="es-EC" sz="1400" dirty="0"/>
          </a:p>
        </p:txBody>
      </p:sp>
      <p:sp>
        <p:nvSpPr>
          <p:cNvPr id="2" name="Elipse 1"/>
          <p:cNvSpPr/>
          <p:nvPr/>
        </p:nvSpPr>
        <p:spPr>
          <a:xfrm>
            <a:off x="4610636" y="4687910"/>
            <a:ext cx="708338" cy="3957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9717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CAMPO OPERACIONAL (</a:t>
            </a:r>
            <a:r>
              <a:rPr lang="es-ES" sz="2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C.O</a:t>
            </a:r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)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07" y="1960285"/>
            <a:ext cx="5468483" cy="28764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2" y="1628351"/>
            <a:ext cx="5888070" cy="37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CAMPO TÁCTICO (BRIGADAS)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28" y="1673903"/>
            <a:ext cx="6400801" cy="399372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78542" y="3984256"/>
            <a:ext cx="4415943" cy="1800000"/>
            <a:chOff x="562856" y="3721938"/>
            <a:chExt cx="4415943" cy="1800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856" y="3721938"/>
              <a:ext cx="2208480" cy="1800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1336" y="3721938"/>
              <a:ext cx="2207463" cy="1800000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022" y="1534831"/>
            <a:ext cx="1512000" cy="2160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520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889284" y="2371714"/>
            <a:ext cx="3676053" cy="646331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CAPÍTULO I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Problema</a:t>
            </a: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2889282" y="4827974"/>
            <a:ext cx="3676053" cy="646331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CAPÍTULO III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Marco Metodológico</a:t>
            </a: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2889283" y="3599844"/>
            <a:ext cx="3676053" cy="646331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CAPÍTULO II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Marco Teórico</a:t>
            </a:r>
          </a:p>
        </p:txBody>
      </p:sp>
      <p:sp>
        <p:nvSpPr>
          <p:cNvPr id="47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297968" y="4751903"/>
            <a:ext cx="591314" cy="54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3</a:t>
            </a:r>
          </a:p>
        </p:txBody>
      </p:sp>
      <p:sp>
        <p:nvSpPr>
          <p:cNvPr id="64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297968" y="3532217"/>
            <a:ext cx="591314" cy="54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2</a:t>
            </a:r>
          </a:p>
        </p:txBody>
      </p:sp>
      <p:sp>
        <p:nvSpPr>
          <p:cNvPr id="66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297968" y="2315948"/>
            <a:ext cx="591314" cy="54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1</a:t>
            </a:r>
          </a:p>
        </p:txBody>
      </p:sp>
      <p:sp>
        <p:nvSpPr>
          <p:cNvPr id="67" name="Rectángulo redondeado 66"/>
          <p:cNvSpPr/>
          <p:nvPr/>
        </p:nvSpPr>
        <p:spPr>
          <a:xfrm>
            <a:off x="2889282" y="1079196"/>
            <a:ext cx="5934672" cy="57888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sz="28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SUMARIO</a:t>
            </a:r>
            <a:endParaRPr lang="es-ES" altLang="es-EC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6988999" y="2371714"/>
            <a:ext cx="4099714" cy="646331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CAPÍTULO IV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de la investigación</a:t>
            </a:r>
          </a:p>
        </p:txBody>
      </p:sp>
      <p:sp>
        <p:nvSpPr>
          <p:cNvPr id="70" name="AutoShape 7"/>
          <p:cNvSpPr>
            <a:spLocks noChangeArrowheads="1"/>
          </p:cNvSpPr>
          <p:nvPr/>
        </p:nvSpPr>
        <p:spPr bwMode="auto">
          <a:xfrm>
            <a:off x="6988997" y="4904045"/>
            <a:ext cx="4099714" cy="646331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CAPÍTULO VI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Conclusiones y Recomendaciones</a:t>
            </a:r>
          </a:p>
        </p:txBody>
      </p:sp>
      <p:sp>
        <p:nvSpPr>
          <p:cNvPr id="72" name="AutoShape 7"/>
          <p:cNvSpPr>
            <a:spLocks noChangeArrowheads="1"/>
          </p:cNvSpPr>
          <p:nvPr/>
        </p:nvSpPr>
        <p:spPr bwMode="auto">
          <a:xfrm>
            <a:off x="6988997" y="3599844"/>
            <a:ext cx="4099714" cy="646331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CAPÍTULO V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Propuesta</a:t>
            </a:r>
          </a:p>
        </p:txBody>
      </p:sp>
      <p:sp>
        <p:nvSpPr>
          <p:cNvPr id="7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6397683" y="4827974"/>
            <a:ext cx="591314" cy="54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6</a:t>
            </a:r>
          </a:p>
        </p:txBody>
      </p:sp>
      <p:sp>
        <p:nvSpPr>
          <p:cNvPr id="77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6397682" y="3532217"/>
            <a:ext cx="591314" cy="54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5</a:t>
            </a:r>
          </a:p>
        </p:txBody>
      </p:sp>
      <p:sp>
        <p:nvSpPr>
          <p:cNvPr id="79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6397683" y="2315948"/>
            <a:ext cx="591314" cy="54241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0459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PLANIFICACIÓN Y EJECUCIÓN DE LAS OPERACIONES DE IVR</a:t>
            </a:r>
            <a:endParaRPr lang="es-EC" spc="-150" dirty="0">
              <a:solidFill>
                <a:schemeClr val="accent4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3385937"/>
              </p:ext>
            </p:extLst>
          </p:nvPr>
        </p:nvGraphicFramePr>
        <p:xfrm>
          <a:off x="2904556" y="1809750"/>
          <a:ext cx="6445250" cy="434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10" y="1639999"/>
            <a:ext cx="2160000" cy="192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3099" y="1716548"/>
            <a:ext cx="2160000" cy="1772903"/>
          </a:xfrm>
          <a:prstGeom prst="rect">
            <a:avLst/>
          </a:prstGeom>
        </p:spPr>
      </p:pic>
      <p:pic>
        <p:nvPicPr>
          <p:cNvPr id="7" name="17 Imagen" descr="th (2)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95" y="5155845"/>
            <a:ext cx="2340000" cy="1541646"/>
          </a:xfrm>
          <a:prstGeom prst="rect">
            <a:avLst/>
          </a:prstGeom>
        </p:spPr>
      </p:pic>
      <p:pic>
        <p:nvPicPr>
          <p:cNvPr id="8" name="18 Imagen" descr="descarga (2)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556" y="5158736"/>
            <a:ext cx="2340000" cy="15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01B41-DA8B-49FB-B51E-E44597F07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6401B41-DA8B-49FB-B51E-E44597F07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81296-CFBD-46F6-9807-9CF2D4F9B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5781296-CFBD-46F6-9807-9CF2D4F9B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E8A5CB-B644-451F-BFD5-A21D33050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3E8A5CB-B644-451F-BFD5-A21D33050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294A5A-E7C6-441E-91C0-D949B8D69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1294A5A-E7C6-441E-91C0-D949B8D69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4687B-8C6E-4BD3-90EA-E8EAECB2A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4B4687B-8C6E-4BD3-90EA-E8EAECB2A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A2F672FD-ECF6-4D48-8FC7-3D80CB6E4B32}"/>
              </a:ext>
            </a:extLst>
          </p:cNvPr>
          <p:cNvGrpSpPr/>
          <p:nvPr/>
        </p:nvGrpSpPr>
        <p:grpSpPr>
          <a:xfrm>
            <a:off x="-8238" y="2628781"/>
            <a:ext cx="12215963" cy="3297612"/>
            <a:chOff x="-8238" y="2628781"/>
            <a:chExt cx="12215963" cy="3297612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936B786D-7145-A64C-9F50-3770D6DC093A}"/>
                </a:ext>
              </a:extLst>
            </p:cNvPr>
            <p:cNvGrpSpPr/>
            <p:nvPr/>
          </p:nvGrpSpPr>
          <p:grpSpPr>
            <a:xfrm>
              <a:off x="-8238" y="4193059"/>
              <a:ext cx="12215963" cy="1733334"/>
              <a:chOff x="-8238" y="4448432"/>
              <a:chExt cx="11339356" cy="147796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383" y="4448432"/>
                <a:ext cx="2475735" cy="1472878"/>
              </a:xfrm>
              <a:prstGeom prst="rect">
                <a:avLst/>
              </a:prstGeom>
            </p:spPr>
          </p:pic>
          <p:grpSp>
            <p:nvGrpSpPr>
              <p:cNvPr id="8" name="Grupo 7">
                <a:extLst>
                  <a:ext uri="{FF2B5EF4-FFF2-40B4-BE49-F238E27FC236}">
                    <a16:creationId xmlns="" xmlns:a16="http://schemas.microsoft.com/office/drawing/2014/main" id="{CF1CA10F-A74F-7940-BA54-C3B8E1AD03C4}"/>
                  </a:ext>
                </a:extLst>
              </p:cNvPr>
              <p:cNvGrpSpPr/>
              <p:nvPr/>
            </p:nvGrpSpPr>
            <p:grpSpPr>
              <a:xfrm>
                <a:off x="-8238" y="4448432"/>
                <a:ext cx="8863622" cy="1477960"/>
                <a:chOff x="134664" y="2486468"/>
                <a:chExt cx="10820490" cy="1804257"/>
              </a:xfrm>
            </p:grpSpPr>
            <p:pic>
              <p:nvPicPr>
                <p:cNvPr id="2" name="Imagen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664" y="2504788"/>
                  <a:ext cx="2876550" cy="1785937"/>
                </a:xfrm>
                <a:prstGeom prst="rect">
                  <a:avLst/>
                </a:prstGeom>
              </p:spPr>
            </p:pic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239" y="2486468"/>
                  <a:ext cx="2824915" cy="1785938"/>
                </a:xfrm>
                <a:prstGeom prst="rect">
                  <a:avLst/>
                </a:prstGeom>
              </p:spPr>
            </p:pic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1215" y="2501816"/>
                  <a:ext cx="2259211" cy="1785938"/>
                </a:xfrm>
                <a:prstGeom prst="rect">
                  <a:avLst/>
                </a:prstGeom>
              </p:spPr>
            </p:pic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61927" y="2498845"/>
                  <a:ext cx="2876550" cy="1785675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8D32178-48B3-EB40-A14E-DEAD8065AD32}"/>
                </a:ext>
              </a:extLst>
            </p:cNvPr>
            <p:cNvSpPr txBox="1"/>
            <p:nvPr/>
          </p:nvSpPr>
          <p:spPr>
            <a:xfrm>
              <a:off x="1005015" y="2628781"/>
              <a:ext cx="100584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PROPUESTA</a:t>
              </a:r>
              <a:endParaRPr lang="es-EC"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pc="-15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6AE9D6E-2B18-8043-A5DF-8F9A9BA99709}"/>
              </a:ext>
            </a:extLst>
          </p:cNvPr>
          <p:cNvSpPr txBox="1"/>
          <p:nvPr/>
        </p:nvSpPr>
        <p:spPr>
          <a:xfrm>
            <a:off x="4160108" y="1693812"/>
            <a:ext cx="3550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CAPÍTULO V</a:t>
            </a:r>
          </a:p>
          <a:p>
            <a:pPr algn="ctr"/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067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IMPORTANCIA DE IVR EN APOYO A LAS OPERACIONES MILITARES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528762"/>
            <a:ext cx="2009775" cy="22764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57600" y="1699736"/>
            <a:ext cx="79057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“El que conoce al adversario y se conoce a sí mismo en cien batallas no fracasa; el que no conoce al adversario, pero se conoce a sí mismo tiene victoria o derrota mitad y mitad; el que no conoce al adversario y tampoco a sí mismo en cualquier batalla será derrotado”</a:t>
            </a: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57412" y="466621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“La gran victoria y mínima pérdida de las tropas aliadas en la operación de Tormenta de Desierto se debe directamente al excelente trabajo de inteligencia”</a:t>
            </a:r>
            <a:endParaRPr lang="es-EC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4025453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IMPORTANCIA DE IVR EN APOYO A LAS OPERACIONES MILITARES</a:t>
            </a:r>
            <a:endParaRPr lang="es-EC" spc="-150" dirty="0">
              <a:solidFill>
                <a:schemeClr val="accent4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8368482"/>
              </p:ext>
            </p:extLst>
          </p:nvPr>
        </p:nvGraphicFramePr>
        <p:xfrm>
          <a:off x="3015681" y="1828800"/>
          <a:ext cx="6566469" cy="436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539" y="1828800"/>
            <a:ext cx="2847975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40"/>
          <a:stretch/>
        </p:blipFill>
        <p:spPr>
          <a:xfrm>
            <a:off x="921481" y="2628900"/>
            <a:ext cx="2846955" cy="1600200"/>
          </a:xfrm>
          <a:prstGeom prst="rect">
            <a:avLst/>
          </a:prstGeom>
        </p:spPr>
      </p:pic>
      <p:pic>
        <p:nvPicPr>
          <p:cNvPr id="6" name="15 Imagen" descr="th (1)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150" y="4985747"/>
            <a:ext cx="2772000" cy="1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D16244-5E81-4163-B345-69C6DE691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BD16244-5E81-4163-B345-69C6DE691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94D9-C475-4DF8-835D-F4CF19DFF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FA1D94D9-C475-4DF8-835D-F4CF19DFF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40E510-1C9E-460B-AA01-CD7FA42BB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0940E510-1C9E-460B-AA01-CD7FA42BB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73E9A8-B679-43FC-AC9E-A5F63952C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273E9A8-B679-43FC-AC9E-A5F63952C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C7A336-8677-496A-924A-92BCC635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84C7A336-8677-496A-924A-92BCC635B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0F3F38-E66D-4FFC-A058-AF0C1004F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220F3F38-E66D-4FFC-A058-AF0C1004F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4EC29-C8E1-474B-96FC-A1599BE23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E34EC29-C8E1-474B-96FC-A1599BE23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RETOS DE LAS OPERACIONES DE IVR</a:t>
            </a:r>
            <a:endParaRPr lang="es-EC" spc="-150" dirty="0">
              <a:solidFill>
                <a:schemeClr val="accent4"/>
              </a:solidFill>
            </a:endParaRPr>
          </a:p>
        </p:txBody>
      </p:sp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1613594683"/>
              </p:ext>
            </p:extLst>
          </p:nvPr>
        </p:nvGraphicFramePr>
        <p:xfrm>
          <a:off x="2883526" y="1263111"/>
          <a:ext cx="698477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7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81" y="3304320"/>
            <a:ext cx="4320480" cy="16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48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7AC67-F26B-48A9-A870-646633FB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507AC67-F26B-48A9-A870-646633FB4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E2034-B040-47EB-A664-6C57E7786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26BE2034-B040-47EB-A664-6C57E7786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F9344B-7111-4E79-B257-999685CA8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5F9344B-7111-4E79-B257-999685CA8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C3AD0D-2C9F-4AFC-B12A-DA3974E6C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BBC3AD0D-2C9F-4AFC-B12A-DA3974E6C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BD5F7A-88E5-4CBA-8D0D-B0E14BF77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4BD5F7A-88E5-4CBA-8D0D-B0E14BF77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3B4E16-BA55-4FD4-BA6C-63900875D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53B4E16-BA55-4FD4-BA6C-63900875D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RECOMENDACIÓN DE ORGANIZACIÓN Y EQUIPO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145" y="1250565"/>
            <a:ext cx="6779246" cy="4824493"/>
          </a:xfrm>
          <a:prstGeom prst="rect">
            <a:avLst/>
          </a:prstGeom>
        </p:spPr>
      </p:pic>
      <p:sp>
        <p:nvSpPr>
          <p:cNvPr id="4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623" y="1707765"/>
            <a:ext cx="4102898" cy="56896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Equipos de Reconocimiento</a:t>
            </a:r>
            <a:endParaRPr kumimoji="0" lang="es-CO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623" y="2436244"/>
            <a:ext cx="4102898" cy="592322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Plataformas no tripuladas</a:t>
            </a:r>
            <a:endParaRPr kumimoji="0" lang="es-CO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6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623" y="3188085"/>
            <a:ext cx="4102898" cy="59232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Sensores de observación</a:t>
            </a:r>
            <a:endParaRPr kumimoji="0" lang="es-CO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623" y="3939926"/>
            <a:ext cx="4102898" cy="592322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Sensores de inteligencia de señales</a:t>
            </a:r>
            <a:endParaRPr kumimoji="0" lang="es-CO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  <p:sp>
        <p:nvSpPr>
          <p:cNvPr id="8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623" y="4691767"/>
            <a:ext cx="4102898" cy="59232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Infraestructura de procesamiento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Meiryo" pitchFamily="34" charset="-128"/>
                <a:cs typeface="Arial" panose="020B0604020202020204" pitchFamily="34" charset="0"/>
              </a:rPr>
              <a:t>y transmisión</a:t>
            </a:r>
            <a:endParaRPr kumimoji="0" lang="es-CO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74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RECOMENDACIÓN PARA MEJORAR LA CAPACIDAD DE IVR</a:t>
            </a:r>
            <a:endParaRPr lang="es-EC" spc="-150" dirty="0">
              <a:solidFill>
                <a:schemeClr val="accent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838" y="1597223"/>
            <a:ext cx="7798479" cy="4613077"/>
          </a:xfrm>
          <a:prstGeom prst="rect">
            <a:avLst/>
          </a:prstGeom>
        </p:spPr>
      </p:pic>
      <p:sp>
        <p:nvSpPr>
          <p:cNvPr id="4" name="4 Rectángulo"/>
          <p:cNvSpPr/>
          <p:nvPr/>
        </p:nvSpPr>
        <p:spPr>
          <a:xfrm>
            <a:off x="340668" y="2350419"/>
            <a:ext cx="3431232" cy="1015642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Desplegar las fuerzas de reconocimiento en diferentes dominios</a:t>
            </a:r>
          </a:p>
        </p:txBody>
      </p:sp>
      <p:sp>
        <p:nvSpPr>
          <p:cNvPr id="5" name="11 Rectángulo"/>
          <p:cNvSpPr/>
          <p:nvPr/>
        </p:nvSpPr>
        <p:spPr>
          <a:xfrm>
            <a:off x="340668" y="4256339"/>
            <a:ext cx="3431232" cy="707866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Integrarse en el sistema de operación conjunta</a:t>
            </a:r>
          </a:p>
        </p:txBody>
      </p:sp>
    </p:spTree>
    <p:extLst>
      <p:ext uri="{BB962C8B-B14F-4D97-AF65-F5344CB8AC3E}">
        <p14:creationId xmlns:p14="http://schemas.microsoft.com/office/powerpoint/2010/main" val="1020686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RECOMENDACIÓN PARA MEJORAR LA CAPACIDAD DE IVR</a:t>
            </a:r>
            <a:endParaRPr lang="es-EC" spc="-150" dirty="0">
              <a:solidFill>
                <a:schemeClr val="accent4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6850233" y="1513011"/>
            <a:ext cx="4507842" cy="707866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Procesar y difundir en forma oportuna la información obtenida</a:t>
            </a: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176" y="2343398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Rectángulo"/>
          <p:cNvSpPr/>
          <p:nvPr/>
        </p:nvSpPr>
        <p:spPr>
          <a:xfrm>
            <a:off x="735513" y="1513011"/>
            <a:ext cx="4377358" cy="707866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algn="ctr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integral y evaluación de la exactitud de la información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192" y="3308104"/>
            <a:ext cx="2520000" cy="170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224" y="4731267"/>
            <a:ext cx="2520000" cy="1640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7 Imagen" descr="pic2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145" y="2464246"/>
            <a:ext cx="2520000" cy="15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1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936B786D-7145-A64C-9F50-3770D6DC093A}"/>
              </a:ext>
            </a:extLst>
          </p:cNvPr>
          <p:cNvGrpSpPr/>
          <p:nvPr/>
        </p:nvGrpSpPr>
        <p:grpSpPr>
          <a:xfrm>
            <a:off x="-8238" y="4193059"/>
            <a:ext cx="12215963" cy="1733334"/>
            <a:chOff x="-8238" y="4448432"/>
            <a:chExt cx="11339356" cy="147796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5383" y="4448432"/>
              <a:ext cx="2475735" cy="1472878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="" xmlns:a16="http://schemas.microsoft.com/office/drawing/2014/main" id="{CF1CA10F-A74F-7940-BA54-C3B8E1AD03C4}"/>
                </a:ext>
              </a:extLst>
            </p:cNvPr>
            <p:cNvGrpSpPr/>
            <p:nvPr/>
          </p:nvGrpSpPr>
          <p:grpSpPr>
            <a:xfrm>
              <a:off x="-8238" y="4448432"/>
              <a:ext cx="8863622" cy="1477960"/>
              <a:chOff x="134664" y="2486468"/>
              <a:chExt cx="10820490" cy="1804257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664" y="2504788"/>
                <a:ext cx="2876550" cy="1785937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0239" y="2486468"/>
                <a:ext cx="2824915" cy="1785938"/>
              </a:xfrm>
              <a:prstGeom prst="rect">
                <a:avLst/>
              </a:prstGeom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1215" y="2501816"/>
                <a:ext cx="2259211" cy="1785938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61927" y="2498845"/>
                <a:ext cx="2876550" cy="1785675"/>
              </a:xfrm>
              <a:prstGeom prst="rect">
                <a:avLst/>
              </a:prstGeom>
            </p:spPr>
          </p:pic>
        </p:grpSp>
      </p:grp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BFFFC611-C210-6E46-A2AA-106AC3911C80}"/>
              </a:ext>
            </a:extLst>
          </p:cNvPr>
          <p:cNvSpPr txBox="1"/>
          <p:nvPr/>
        </p:nvSpPr>
        <p:spPr>
          <a:xfrm>
            <a:off x="4160108" y="1693812"/>
            <a:ext cx="3550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CAPÍTULO VI </a:t>
            </a:r>
          </a:p>
          <a:p>
            <a:pPr algn="ctr"/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A8D32178-48B3-EB40-A14E-DEAD8065AD32}"/>
              </a:ext>
            </a:extLst>
          </p:cNvPr>
          <p:cNvSpPr txBox="1"/>
          <p:nvPr/>
        </p:nvSpPr>
        <p:spPr>
          <a:xfrm>
            <a:off x="1005015" y="2628781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C" sz="280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pc="-15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913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CONCLUSIONES</a:t>
            </a:r>
            <a:endParaRPr lang="es-EC" spc="-150" dirty="0">
              <a:solidFill>
                <a:schemeClr val="accent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7895" y="5120087"/>
            <a:ext cx="1029856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única unidad militar que dispone de medios tecnológicos que le permiten ejecutar operaciones de inteligencia técnica es el </a:t>
            </a:r>
            <a:r>
              <a:rPr lang="es-E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GMREC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77897" y="3038029"/>
            <a:ext cx="1029856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 desarrollo de una capacidad militar se requiere de varios factores: material, infraestructura, recurso humano, adiestramiento y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doctrina.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7898" y="1258337"/>
            <a:ext cx="10298565" cy="156966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IVR es</a:t>
            </a:r>
            <a:r>
              <a:rPr lang="es-EC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sistema automatizado de gestión y transmisión de información que conecta los sensores, guerra electrónica, sistemas de mando y control y unidades militares, lo que permite la operación conjunta de las </a:t>
            </a:r>
            <a:r>
              <a:rPr lang="es-EC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fuerzas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77896" y="4079058"/>
            <a:ext cx="10298565" cy="8309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grado de desarrollo de la capacidad de IVR es muy bajo debido a la falta de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presupuesto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C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4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A2F672FD-ECF6-4D48-8FC7-3D80CB6E4B32}"/>
              </a:ext>
            </a:extLst>
          </p:cNvPr>
          <p:cNvGrpSpPr/>
          <p:nvPr/>
        </p:nvGrpSpPr>
        <p:grpSpPr>
          <a:xfrm>
            <a:off x="-8238" y="1693812"/>
            <a:ext cx="12215963" cy="4232581"/>
            <a:chOff x="-8238" y="1693812"/>
            <a:chExt cx="12215963" cy="4232581"/>
          </a:xfrm>
        </p:grpSpPr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936B786D-7145-A64C-9F50-3770D6DC093A}"/>
                </a:ext>
              </a:extLst>
            </p:cNvPr>
            <p:cNvGrpSpPr/>
            <p:nvPr/>
          </p:nvGrpSpPr>
          <p:grpSpPr>
            <a:xfrm>
              <a:off x="-8238" y="4193059"/>
              <a:ext cx="12215963" cy="1733334"/>
              <a:chOff x="-8238" y="4448432"/>
              <a:chExt cx="11339356" cy="147796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5383" y="4448432"/>
                <a:ext cx="2475735" cy="1472878"/>
              </a:xfrm>
              <a:prstGeom prst="rect">
                <a:avLst/>
              </a:prstGeom>
            </p:spPr>
          </p:pic>
          <p:grpSp>
            <p:nvGrpSpPr>
              <p:cNvPr id="8" name="Grupo 7">
                <a:extLst>
                  <a:ext uri="{FF2B5EF4-FFF2-40B4-BE49-F238E27FC236}">
                    <a16:creationId xmlns="" xmlns:a16="http://schemas.microsoft.com/office/drawing/2014/main" id="{CF1CA10F-A74F-7940-BA54-C3B8E1AD03C4}"/>
                  </a:ext>
                </a:extLst>
              </p:cNvPr>
              <p:cNvGrpSpPr/>
              <p:nvPr/>
            </p:nvGrpSpPr>
            <p:grpSpPr>
              <a:xfrm>
                <a:off x="-8238" y="4448432"/>
                <a:ext cx="8863622" cy="1477960"/>
                <a:chOff x="134664" y="2486468"/>
                <a:chExt cx="10820490" cy="1804257"/>
              </a:xfrm>
            </p:grpSpPr>
            <p:pic>
              <p:nvPicPr>
                <p:cNvPr id="2" name="Imagen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664" y="2504788"/>
                  <a:ext cx="2876550" cy="1785937"/>
                </a:xfrm>
                <a:prstGeom prst="rect">
                  <a:avLst/>
                </a:prstGeom>
              </p:spPr>
            </p:pic>
            <p:pic>
              <p:nvPicPr>
                <p:cNvPr id="3" name="Imagen 2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0239" y="2486468"/>
                  <a:ext cx="2824915" cy="1785938"/>
                </a:xfrm>
                <a:prstGeom prst="rect">
                  <a:avLst/>
                </a:prstGeom>
              </p:spPr>
            </p:pic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1215" y="2501816"/>
                  <a:ext cx="2259211" cy="1785938"/>
                </a:xfrm>
                <a:prstGeom prst="rect">
                  <a:avLst/>
                </a:prstGeom>
              </p:spPr>
            </p:pic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261927" y="2498845"/>
                  <a:ext cx="2876550" cy="1785675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BFFFC611-C210-6E46-A2AA-106AC3911C80}"/>
                </a:ext>
              </a:extLst>
            </p:cNvPr>
            <p:cNvSpPr txBox="1"/>
            <p:nvPr/>
          </p:nvSpPr>
          <p:spPr>
            <a:xfrm>
              <a:off x="4567880" y="1693812"/>
              <a:ext cx="31427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3600" b="1" dirty="0">
                  <a:solidFill>
                    <a:schemeClr val="accent4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CAPÍTULO I </a:t>
              </a:r>
            </a:p>
            <a:p>
              <a:pPr algn="ctr"/>
              <a:endParaRPr lang="es-EC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8D32178-48B3-EB40-A14E-DEAD8065AD32}"/>
                </a:ext>
              </a:extLst>
            </p:cNvPr>
            <p:cNvSpPr txBox="1"/>
            <p:nvPr/>
          </p:nvSpPr>
          <p:spPr>
            <a:xfrm>
              <a:off x="1441620" y="2628781"/>
              <a:ext cx="100584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PLANTEAMIENTO Y FORMULACIÓN DEL PROBLEMA</a:t>
              </a:r>
              <a:endParaRPr lang="es-EC"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EC" spc="-15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7045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B1EC2F5-7CBD-C843-B5F5-E16E4A820EAB}"/>
              </a:ext>
            </a:extLst>
          </p:cNvPr>
          <p:cNvSpPr txBox="1"/>
          <p:nvPr/>
        </p:nvSpPr>
        <p:spPr>
          <a:xfrm>
            <a:off x="1097981" y="315535"/>
            <a:ext cx="1005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RECOMENDACIONES</a:t>
            </a:r>
            <a:endParaRPr lang="es-EC" spc="-150" dirty="0">
              <a:solidFill>
                <a:schemeClr val="accent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7892" y="4264772"/>
            <a:ext cx="1029856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Implementar un sistema informático de procesamiento y análisis de información para la producción de inteligencia y toma de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77892" y="2164840"/>
            <a:ext cx="10298565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compañías de comunicaciones de las unidades tipo División y Brigada deben disponer de medios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guerra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electrónica pasiva.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7892" y="1114874"/>
            <a:ext cx="10298565" cy="8309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Implementar un pelotón de reconocimiento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unidades tipo Brigada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equipamiento y los medios tecnológicos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necesarios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77892" y="3214806"/>
            <a:ext cx="10298565" cy="8309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Desarrollar doctrina de IVR que permitirá la planificación integral y evaluación de la información obtenida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C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7891" y="5314738"/>
            <a:ext cx="10298565" cy="83099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Gestionar el presupuesto necesario para implementar el portafolio de proyectos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Plan Operativo de Capacidades de la Fuerza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Terrestre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10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5E088C8-8C84-064B-A9F7-F44D27C26741}"/>
              </a:ext>
            </a:extLst>
          </p:cNvPr>
          <p:cNvSpPr txBox="1"/>
          <p:nvPr/>
        </p:nvSpPr>
        <p:spPr>
          <a:xfrm>
            <a:off x="2248930" y="2281880"/>
            <a:ext cx="7694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>
                <a:solidFill>
                  <a:schemeClr val="accent3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GRACIAS POR SU ATENCIÓN</a:t>
            </a:r>
          </a:p>
          <a:p>
            <a:pPr algn="ctr"/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7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96 Grupo"/>
          <p:cNvGrpSpPr/>
          <p:nvPr/>
        </p:nvGrpSpPr>
        <p:grpSpPr>
          <a:xfrm>
            <a:off x="3271127" y="2149874"/>
            <a:ext cx="5649746" cy="3815149"/>
            <a:chOff x="479819" y="438475"/>
            <a:chExt cx="8148464" cy="5975238"/>
          </a:xfrm>
        </p:grpSpPr>
        <p:pic>
          <p:nvPicPr>
            <p:cNvPr id="14" name="Picture 10" descr="http://thesituationist.files.wordpress.com/2007/06/iraq-war-life-magazin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31868" y="438475"/>
              <a:ext cx="2510417" cy="1917189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5" name="Picture 12" descr="http://pastorsteveweaver.files.wordpress.com/2007/09/landing_at_war_0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10" y="438476"/>
              <a:ext cx="2624082" cy="1917189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6" name="Picture 14" descr="http://msnbcmedia4.msn.com/j/msnbc/Components/Photos/060912/060912_gulfwarone_hmed.hmedium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01" y="438475"/>
              <a:ext cx="2624082" cy="1917190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1" name="Picture 16" descr="http://warpost.blogsome.com/wp-admin/images/5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9" y="2476369"/>
              <a:ext cx="2614872" cy="1894365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2" name="Picture 18" descr="http://thewe.cc/thewe_/images_5/__/vietnam/us_soldiers_vietnamese_war.jp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01" y="2476369"/>
              <a:ext cx="2624082" cy="1903494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3" name="Picture 20" descr="http://history.sandiego.edu/gen/USPics34/1991-gulf-war-road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9" y="4496524"/>
              <a:ext cx="2624082" cy="1917189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4" name="Picture 22" descr="http://msnbcmedia3.msn.com/j/msnbc/Components/Photos/061110/061110_gulfwar_hmed1p.hmedium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10" y="2471804"/>
              <a:ext cx="2624082" cy="1898929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5" name="Picture 24" descr="http://www.warmemorial.columbia.edu/files/cuwm/cuwm/wararticle/GulfWar_Jets_11C_10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201" y="4496524"/>
              <a:ext cx="2624082" cy="1917189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26" name="Picture 26" descr="http://nuclearweaponarchive.org/Usa/Tests/Bjdog5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10" y="4496524"/>
              <a:ext cx="2624082" cy="1917189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</p:pic>
      </p:grpSp>
      <p:sp>
        <p:nvSpPr>
          <p:cNvPr id="2" name="AutoShape 2" descr="Resultado de imagen para imagen de halford mackinder"/>
          <p:cNvSpPr>
            <a:spLocks noChangeAspect="1" noChangeArrowheads="1"/>
          </p:cNvSpPr>
          <p:nvPr/>
        </p:nvSpPr>
        <p:spPr bwMode="auto">
          <a:xfrm>
            <a:off x="155574" y="-144463"/>
            <a:ext cx="1966561" cy="19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 bwMode="auto">
          <a:xfrm>
            <a:off x="245716" y="1717182"/>
            <a:ext cx="4121028" cy="13707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es-EC" sz="1600" b="0" dirty="0">
                <a:solidFill>
                  <a:prstClr val="white"/>
                </a:solidFill>
              </a:rPr>
              <a:t>En el Ejército Ecuatoriano no existe un conocimiento adecuado sobre la planificación de este tipo de </a:t>
            </a:r>
            <a:r>
              <a:rPr lang="es-EC" sz="1600" b="0" dirty="0" smtClean="0">
                <a:solidFill>
                  <a:prstClr val="white"/>
                </a:solidFill>
              </a:rPr>
              <a:t>operaciones.</a:t>
            </a:r>
            <a:endParaRPr lang="es-ES" sz="1600" b="0" dirty="0">
              <a:solidFill>
                <a:prstClr val="white"/>
              </a:solidFill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245716" y="4308768"/>
            <a:ext cx="4121028" cy="18138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es-EC" sz="1600" b="0">
                <a:solidFill>
                  <a:prstClr val="white"/>
                </a:solidFill>
              </a:rPr>
              <a:t>Varios ejércitos de nuestro continente disponen de manuales de operaciones de Inteligencia, Vigilancia y Reconocimiento (IVR) que van a servir como una base doctrinaria importante.</a:t>
            </a:r>
            <a:endParaRPr lang="es-ES" sz="1600" b="0" dirty="0">
              <a:solidFill>
                <a:prstClr val="white"/>
              </a:solidFill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 bwMode="auto">
          <a:xfrm>
            <a:off x="7739935" y="1717182"/>
            <a:ext cx="4121028" cy="13707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es-EC" sz="1600" b="0" dirty="0">
                <a:solidFill>
                  <a:prstClr val="white"/>
                </a:solidFill>
              </a:rPr>
              <a:t>Capacidad “Vigilancia, Reconocimiento, Inteligencia y Adquisición de objetivos”, no están totalmente </a:t>
            </a:r>
            <a:r>
              <a:rPr lang="es-EC" sz="1600" b="0" dirty="0" smtClean="0">
                <a:solidFill>
                  <a:prstClr val="white"/>
                </a:solidFill>
              </a:rPr>
              <a:t>desarrolladas.</a:t>
            </a:r>
            <a:endParaRPr lang="es-ES" sz="1600" b="0" dirty="0">
              <a:solidFill>
                <a:prstClr val="white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 bwMode="auto">
          <a:xfrm>
            <a:off x="7739935" y="4308768"/>
            <a:ext cx="4121028" cy="18138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algn="ctr"/>
            <a:r>
              <a:rPr lang="es-EC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afectar a las </a:t>
            </a:r>
            <a:r>
              <a:rPr lang="es-EC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O.M. puesto </a:t>
            </a:r>
            <a:r>
              <a:rPr lang="es-EC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 tendrán un soporte adecuado de estas capacidades para el cumplimiento de las diferentes misiones.</a:t>
            </a:r>
            <a:endParaRPr lang="es-E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A4DB7C4-3DD3-B649-A168-D8A83D195323}"/>
              </a:ext>
            </a:extLst>
          </p:cNvPr>
          <p:cNvSpPr txBox="1"/>
          <p:nvPr/>
        </p:nvSpPr>
        <p:spPr>
          <a:xfrm>
            <a:off x="930879" y="735422"/>
            <a:ext cx="103178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PLANTEAMIENTO Y FORMULACIÓN DEL PROBLEMA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 de halford mackinder"/>
          <p:cNvSpPr>
            <a:spLocks noChangeAspect="1" noChangeArrowheads="1"/>
          </p:cNvSpPr>
          <p:nvPr/>
        </p:nvSpPr>
        <p:spPr bwMode="auto">
          <a:xfrm>
            <a:off x="155574" y="-144463"/>
            <a:ext cx="1966561" cy="19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0" y="2690937"/>
            <a:ext cx="4497048" cy="326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orma libre: forma 6">
            <a:extLst>
              <a:ext uri="{FF2B5EF4-FFF2-40B4-BE49-F238E27FC236}">
                <a16:creationId xmlns="" xmlns:a16="http://schemas.microsoft.com/office/drawing/2014/main" id="{DE34129E-14D6-4190-BC35-C92BA928C579}"/>
              </a:ext>
            </a:extLst>
          </p:cNvPr>
          <p:cNvSpPr/>
          <p:nvPr/>
        </p:nvSpPr>
        <p:spPr>
          <a:xfrm>
            <a:off x="914400" y="1363733"/>
            <a:ext cx="4497048" cy="1049311"/>
          </a:xfrm>
          <a:custGeom>
            <a:avLst/>
            <a:gdLst>
              <a:gd name="connsiteX0" fmla="*/ 0 w 1870434"/>
              <a:gd name="connsiteY0" fmla="*/ 146283 h 1462829"/>
              <a:gd name="connsiteX1" fmla="*/ 146283 w 1870434"/>
              <a:gd name="connsiteY1" fmla="*/ 0 h 1462829"/>
              <a:gd name="connsiteX2" fmla="*/ 1724151 w 1870434"/>
              <a:gd name="connsiteY2" fmla="*/ 0 h 1462829"/>
              <a:gd name="connsiteX3" fmla="*/ 1870434 w 1870434"/>
              <a:gd name="connsiteY3" fmla="*/ 146283 h 1462829"/>
              <a:gd name="connsiteX4" fmla="*/ 1870434 w 1870434"/>
              <a:gd name="connsiteY4" fmla="*/ 1316546 h 1462829"/>
              <a:gd name="connsiteX5" fmla="*/ 1724151 w 1870434"/>
              <a:gd name="connsiteY5" fmla="*/ 1462829 h 1462829"/>
              <a:gd name="connsiteX6" fmla="*/ 146283 w 1870434"/>
              <a:gd name="connsiteY6" fmla="*/ 1462829 h 1462829"/>
              <a:gd name="connsiteX7" fmla="*/ 0 w 1870434"/>
              <a:gd name="connsiteY7" fmla="*/ 1316546 h 1462829"/>
              <a:gd name="connsiteX8" fmla="*/ 0 w 1870434"/>
              <a:gd name="connsiteY8" fmla="*/ 146283 h 146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34" h="1462829">
                <a:moveTo>
                  <a:pt x="0" y="146283"/>
                </a:moveTo>
                <a:cubicBezTo>
                  <a:pt x="0" y="65493"/>
                  <a:pt x="65493" y="0"/>
                  <a:pt x="146283" y="0"/>
                </a:cubicBezTo>
                <a:lnTo>
                  <a:pt x="1724151" y="0"/>
                </a:lnTo>
                <a:cubicBezTo>
                  <a:pt x="1804941" y="0"/>
                  <a:pt x="1870434" y="65493"/>
                  <a:pt x="1870434" y="146283"/>
                </a:cubicBezTo>
                <a:lnTo>
                  <a:pt x="1870434" y="1316546"/>
                </a:lnTo>
                <a:cubicBezTo>
                  <a:pt x="1870434" y="1397336"/>
                  <a:pt x="1804941" y="1462829"/>
                  <a:pt x="1724151" y="1462829"/>
                </a:cubicBezTo>
                <a:lnTo>
                  <a:pt x="146283" y="1462829"/>
                </a:lnTo>
                <a:cubicBezTo>
                  <a:pt x="65493" y="1462829"/>
                  <a:pt x="0" y="1397336"/>
                  <a:pt x="0" y="1316546"/>
                </a:cubicBezTo>
                <a:lnTo>
                  <a:pt x="0" y="1462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96185" tIns="96185" rIns="96185" bIns="96185" numCol="1" spcCol="1270" anchor="t" anchorCtr="0">
            <a:noAutofit/>
          </a:bodyPr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análisis de la doctrina de varios países de las operaciones de IVR, nos permitirán conocer las capacidades y limitaciones del Ejército Ecuatoriano.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00E39763-748E-4E73-A2DB-AFF902B1A27F}"/>
              </a:ext>
            </a:extLst>
          </p:cNvPr>
          <p:cNvSpPr/>
          <p:nvPr/>
        </p:nvSpPr>
        <p:spPr>
          <a:xfrm>
            <a:off x="6670623" y="1281286"/>
            <a:ext cx="4857285" cy="1214204"/>
          </a:xfrm>
          <a:custGeom>
            <a:avLst/>
            <a:gdLst>
              <a:gd name="connsiteX0" fmla="*/ 0 w 2093951"/>
              <a:gd name="connsiteY0" fmla="*/ 209395 h 2109999"/>
              <a:gd name="connsiteX1" fmla="*/ 209395 w 2093951"/>
              <a:gd name="connsiteY1" fmla="*/ 0 h 2109999"/>
              <a:gd name="connsiteX2" fmla="*/ 1884556 w 2093951"/>
              <a:gd name="connsiteY2" fmla="*/ 0 h 2109999"/>
              <a:gd name="connsiteX3" fmla="*/ 2093951 w 2093951"/>
              <a:gd name="connsiteY3" fmla="*/ 209395 h 2109999"/>
              <a:gd name="connsiteX4" fmla="*/ 2093951 w 2093951"/>
              <a:gd name="connsiteY4" fmla="*/ 1900604 h 2109999"/>
              <a:gd name="connsiteX5" fmla="*/ 1884556 w 2093951"/>
              <a:gd name="connsiteY5" fmla="*/ 2109999 h 2109999"/>
              <a:gd name="connsiteX6" fmla="*/ 209395 w 2093951"/>
              <a:gd name="connsiteY6" fmla="*/ 2109999 h 2109999"/>
              <a:gd name="connsiteX7" fmla="*/ 0 w 2093951"/>
              <a:gd name="connsiteY7" fmla="*/ 1900604 h 2109999"/>
              <a:gd name="connsiteX8" fmla="*/ 0 w 2093951"/>
              <a:gd name="connsiteY8" fmla="*/ 209395 h 210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951" h="2109999">
                <a:moveTo>
                  <a:pt x="0" y="209395"/>
                </a:moveTo>
                <a:cubicBezTo>
                  <a:pt x="0" y="93749"/>
                  <a:pt x="93749" y="0"/>
                  <a:pt x="209395" y="0"/>
                </a:cubicBezTo>
                <a:lnTo>
                  <a:pt x="1884556" y="0"/>
                </a:lnTo>
                <a:cubicBezTo>
                  <a:pt x="2000202" y="0"/>
                  <a:pt x="2093951" y="93749"/>
                  <a:pt x="2093951" y="209395"/>
                </a:cubicBezTo>
                <a:lnTo>
                  <a:pt x="2093951" y="1900604"/>
                </a:lnTo>
                <a:cubicBezTo>
                  <a:pt x="2093951" y="2016250"/>
                  <a:pt x="2000202" y="2109999"/>
                  <a:pt x="1884556" y="2109999"/>
                </a:cubicBezTo>
                <a:lnTo>
                  <a:pt x="209395" y="2109999"/>
                </a:lnTo>
                <a:cubicBezTo>
                  <a:pt x="93749" y="2109999"/>
                  <a:pt x="0" y="2016250"/>
                  <a:pt x="0" y="1900604"/>
                </a:cubicBezTo>
                <a:lnTo>
                  <a:pt x="0" y="2093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99430" tIns="99430" rIns="99430" bIns="9943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la información para la planificación y ejecución de las </a:t>
            </a:r>
            <a:r>
              <a:rPr lang="es-EC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M. es </a:t>
            </a:r>
            <a:r>
              <a:rPr lang="es-EC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en todos los niveles, especialmente para los oficiales de inteligencia y operaciones que conforman los </a:t>
            </a:r>
            <a:r>
              <a:rPr lang="es-EC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E.M</a:t>
            </a:r>
            <a:r>
              <a:rPr lang="es-EC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2" descr="http://www.cfd-cdf.forces.gc.ca/cfwc-cgfc/Index/JET/images/JFS_Pic.jpg">
            <a:extLst>
              <a:ext uri="{FF2B5EF4-FFF2-40B4-BE49-F238E27FC236}">
                <a16:creationId xmlns="" xmlns:a16="http://schemas.microsoft.com/office/drawing/2014/main" id="{8CF27101-04A7-4D3C-A46A-4CBD9054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22" y="2690936"/>
            <a:ext cx="4857286" cy="326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B048E992-6EE0-8544-B834-377F0286CB47}"/>
              </a:ext>
            </a:extLst>
          </p:cNvPr>
          <p:cNvSpPr txBox="1"/>
          <p:nvPr/>
        </p:nvSpPr>
        <p:spPr>
          <a:xfrm>
            <a:off x="1011835" y="481067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ANTECEDENTES</a:t>
            </a:r>
            <a:endParaRPr lang="es-EC" sz="2800" b="1" dirty="0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7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 de halford mackinder"/>
          <p:cNvSpPr>
            <a:spLocks noChangeAspect="1" noChangeArrowheads="1"/>
          </p:cNvSpPr>
          <p:nvPr/>
        </p:nvSpPr>
        <p:spPr bwMode="auto">
          <a:xfrm>
            <a:off x="155574" y="-144463"/>
            <a:ext cx="1966561" cy="19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2847883" y="1074322"/>
          <a:ext cx="6827209" cy="563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A95A4DE-4DF0-B440-98E5-EDE8C9B2590D}"/>
              </a:ext>
            </a:extLst>
          </p:cNvPr>
          <p:cNvSpPr txBox="1"/>
          <p:nvPr/>
        </p:nvSpPr>
        <p:spPr>
          <a:xfrm>
            <a:off x="1305698" y="274103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JUSTIFICACIÓN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 de halford mackinder"/>
          <p:cNvSpPr>
            <a:spLocks noChangeAspect="1" noChangeArrowheads="1"/>
          </p:cNvSpPr>
          <p:nvPr/>
        </p:nvSpPr>
        <p:spPr bwMode="auto">
          <a:xfrm>
            <a:off x="155574" y="-144463"/>
            <a:ext cx="1966561" cy="19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1" y="3033583"/>
            <a:ext cx="4497048" cy="277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0621" y="3033583"/>
            <a:ext cx="4857285" cy="277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orma libre: forma 6">
            <a:extLst>
              <a:ext uri="{FF2B5EF4-FFF2-40B4-BE49-F238E27FC236}">
                <a16:creationId xmlns="" xmlns:a16="http://schemas.microsoft.com/office/drawing/2014/main" id="{DE34129E-14D6-4190-BC35-C92BA928C579}"/>
              </a:ext>
            </a:extLst>
          </p:cNvPr>
          <p:cNvSpPr/>
          <p:nvPr/>
        </p:nvSpPr>
        <p:spPr>
          <a:xfrm>
            <a:off x="848497" y="1428248"/>
            <a:ext cx="4497048" cy="1302653"/>
          </a:xfrm>
          <a:custGeom>
            <a:avLst/>
            <a:gdLst>
              <a:gd name="connsiteX0" fmla="*/ 0 w 1870434"/>
              <a:gd name="connsiteY0" fmla="*/ 146283 h 1462829"/>
              <a:gd name="connsiteX1" fmla="*/ 146283 w 1870434"/>
              <a:gd name="connsiteY1" fmla="*/ 0 h 1462829"/>
              <a:gd name="connsiteX2" fmla="*/ 1724151 w 1870434"/>
              <a:gd name="connsiteY2" fmla="*/ 0 h 1462829"/>
              <a:gd name="connsiteX3" fmla="*/ 1870434 w 1870434"/>
              <a:gd name="connsiteY3" fmla="*/ 146283 h 1462829"/>
              <a:gd name="connsiteX4" fmla="*/ 1870434 w 1870434"/>
              <a:gd name="connsiteY4" fmla="*/ 1316546 h 1462829"/>
              <a:gd name="connsiteX5" fmla="*/ 1724151 w 1870434"/>
              <a:gd name="connsiteY5" fmla="*/ 1462829 h 1462829"/>
              <a:gd name="connsiteX6" fmla="*/ 146283 w 1870434"/>
              <a:gd name="connsiteY6" fmla="*/ 1462829 h 1462829"/>
              <a:gd name="connsiteX7" fmla="*/ 0 w 1870434"/>
              <a:gd name="connsiteY7" fmla="*/ 1316546 h 1462829"/>
              <a:gd name="connsiteX8" fmla="*/ 0 w 1870434"/>
              <a:gd name="connsiteY8" fmla="*/ 146283 h 146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434" h="1462829">
                <a:moveTo>
                  <a:pt x="0" y="146283"/>
                </a:moveTo>
                <a:cubicBezTo>
                  <a:pt x="0" y="65493"/>
                  <a:pt x="65493" y="0"/>
                  <a:pt x="146283" y="0"/>
                </a:cubicBezTo>
                <a:lnTo>
                  <a:pt x="1724151" y="0"/>
                </a:lnTo>
                <a:cubicBezTo>
                  <a:pt x="1804941" y="0"/>
                  <a:pt x="1870434" y="65493"/>
                  <a:pt x="1870434" y="146283"/>
                </a:cubicBezTo>
                <a:lnTo>
                  <a:pt x="1870434" y="1316546"/>
                </a:lnTo>
                <a:cubicBezTo>
                  <a:pt x="1870434" y="1397336"/>
                  <a:pt x="1804941" y="1462829"/>
                  <a:pt x="1724151" y="1462829"/>
                </a:cubicBezTo>
                <a:lnTo>
                  <a:pt x="146283" y="1462829"/>
                </a:lnTo>
                <a:cubicBezTo>
                  <a:pt x="65493" y="1462829"/>
                  <a:pt x="0" y="1397336"/>
                  <a:pt x="0" y="1316546"/>
                </a:cubicBezTo>
                <a:lnTo>
                  <a:pt x="0" y="1462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6185" tIns="96185" rIns="96185" bIns="96185" numCol="1" spcCol="1270" anchor="t" anchorCtr="0">
            <a:noAutofit/>
          </a:bodyPr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C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CMTES deben integrar las misiones de reconocimiento y los medios de vigilancia para formular planes integrados de IVR y obtener la información requerida durante la planificación, preparación y ejecución de las operaciones. 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00E39763-748E-4E73-A2DB-AFF902B1A27F}"/>
              </a:ext>
            </a:extLst>
          </p:cNvPr>
          <p:cNvSpPr/>
          <p:nvPr/>
        </p:nvSpPr>
        <p:spPr>
          <a:xfrm>
            <a:off x="6670620" y="1112711"/>
            <a:ext cx="4857285" cy="1933729"/>
          </a:xfrm>
          <a:custGeom>
            <a:avLst/>
            <a:gdLst>
              <a:gd name="connsiteX0" fmla="*/ 0 w 2093951"/>
              <a:gd name="connsiteY0" fmla="*/ 209395 h 2109999"/>
              <a:gd name="connsiteX1" fmla="*/ 209395 w 2093951"/>
              <a:gd name="connsiteY1" fmla="*/ 0 h 2109999"/>
              <a:gd name="connsiteX2" fmla="*/ 1884556 w 2093951"/>
              <a:gd name="connsiteY2" fmla="*/ 0 h 2109999"/>
              <a:gd name="connsiteX3" fmla="*/ 2093951 w 2093951"/>
              <a:gd name="connsiteY3" fmla="*/ 209395 h 2109999"/>
              <a:gd name="connsiteX4" fmla="*/ 2093951 w 2093951"/>
              <a:gd name="connsiteY4" fmla="*/ 1900604 h 2109999"/>
              <a:gd name="connsiteX5" fmla="*/ 1884556 w 2093951"/>
              <a:gd name="connsiteY5" fmla="*/ 2109999 h 2109999"/>
              <a:gd name="connsiteX6" fmla="*/ 209395 w 2093951"/>
              <a:gd name="connsiteY6" fmla="*/ 2109999 h 2109999"/>
              <a:gd name="connsiteX7" fmla="*/ 0 w 2093951"/>
              <a:gd name="connsiteY7" fmla="*/ 1900604 h 2109999"/>
              <a:gd name="connsiteX8" fmla="*/ 0 w 2093951"/>
              <a:gd name="connsiteY8" fmla="*/ 209395 h 210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951" h="2109999">
                <a:moveTo>
                  <a:pt x="0" y="209395"/>
                </a:moveTo>
                <a:cubicBezTo>
                  <a:pt x="0" y="93749"/>
                  <a:pt x="93749" y="0"/>
                  <a:pt x="209395" y="0"/>
                </a:cubicBezTo>
                <a:lnTo>
                  <a:pt x="1884556" y="0"/>
                </a:lnTo>
                <a:cubicBezTo>
                  <a:pt x="2000202" y="0"/>
                  <a:pt x="2093951" y="93749"/>
                  <a:pt x="2093951" y="209395"/>
                </a:cubicBezTo>
                <a:lnTo>
                  <a:pt x="2093951" y="1900604"/>
                </a:lnTo>
                <a:cubicBezTo>
                  <a:pt x="2093951" y="2016250"/>
                  <a:pt x="2000202" y="2109999"/>
                  <a:pt x="1884556" y="2109999"/>
                </a:cubicBezTo>
                <a:lnTo>
                  <a:pt x="209395" y="2109999"/>
                </a:lnTo>
                <a:cubicBezTo>
                  <a:pt x="93749" y="2109999"/>
                  <a:pt x="0" y="2016250"/>
                  <a:pt x="0" y="1900604"/>
                </a:cubicBezTo>
                <a:lnTo>
                  <a:pt x="0" y="209395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99430" tIns="99430" rIns="99430" bIns="9943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planificación y conducción de las O.M, requiere información sea detallada, actualizada y esté disponible en todo momento para que los CMTES  tomar las decisiones que conduzcan al éxito de la operación. </a:t>
            </a:r>
            <a:endParaRPr lang="es-EC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8B5B961-B17C-2240-AB2D-121CACD7B2CD}"/>
              </a:ext>
            </a:extLst>
          </p:cNvPr>
          <p:cNvSpPr txBox="1"/>
          <p:nvPr/>
        </p:nvSpPr>
        <p:spPr>
          <a:xfrm>
            <a:off x="1066799" y="438710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IMPORTANCIA</a:t>
            </a:r>
            <a:endParaRPr lang="es-EC" sz="2800" b="1" dirty="0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95108" y="5754535"/>
            <a:ext cx="7001438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Diseñar una propuesta de planificación y ejecución de las operaciones de IVR, en la que consten los principios, características y fundamentos de este tipo de operaciones.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95108" y="3965434"/>
            <a:ext cx="7001438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que material, equipamiento y preparación del personal militar disponible para la planificación y ejecución de las operaciones de Inteligencia, Vigilancia y Reconocimiento (IVR), en apoyo a las operaciones </a:t>
            </a:r>
            <a:r>
              <a:rPr lang="es-EC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militares.</a:t>
            </a:r>
            <a:endParaRPr lang="es-EC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395108" y="1494666"/>
            <a:ext cx="7001438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C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importancia de las operaciones de IVR en las </a:t>
            </a:r>
            <a:r>
              <a:rPr lang="es-EC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O.M. </a:t>
            </a:r>
            <a:r>
              <a:rPr lang="es-EC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desarrollo de esta capacidad en las FF.AA Ecuatorianas, mediante la presentación de un informe con recomendaciones para la planificación y ejecución de estas operaciones.</a:t>
            </a:r>
            <a:endParaRPr lang="es-EC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395108" y="2966625"/>
            <a:ext cx="7001438" cy="73866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el grado de desarrollo de la capacidad estratégica de “Vigilancia, Reconocimiento, Inteligencia y Adquisición de objetivos” en las FF.AA </a:t>
            </a:r>
            <a:r>
              <a:rPr lang="es-EC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Ecuatorianas</a:t>
            </a:r>
            <a:r>
              <a:rPr lang="es-EC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enmarcadas en el escenario en el cual se van a emplear.</a:t>
            </a:r>
          </a:p>
        </p:txBody>
      </p:sp>
      <p:sp>
        <p:nvSpPr>
          <p:cNvPr id="12" name="5 Recortar rectángulo de esquina diagonal"/>
          <p:cNvSpPr/>
          <p:nvPr/>
        </p:nvSpPr>
        <p:spPr>
          <a:xfrm>
            <a:off x="418547" y="1204955"/>
            <a:ext cx="2714644" cy="1351910"/>
          </a:xfrm>
          <a:prstGeom prst="snip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 GENERAL </a:t>
            </a:r>
          </a:p>
        </p:txBody>
      </p:sp>
      <p:sp>
        <p:nvSpPr>
          <p:cNvPr id="13" name="5 Recortar rectángulo de esquina diagonal"/>
          <p:cNvSpPr/>
          <p:nvPr/>
        </p:nvSpPr>
        <p:spPr>
          <a:xfrm>
            <a:off x="409370" y="4534048"/>
            <a:ext cx="2714644" cy="1351910"/>
          </a:xfrm>
          <a:prstGeom prst="snip2Diag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 ESPECÍFICOS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395108" y="5006463"/>
            <a:ext cx="7001438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C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cómo se están realizando la planificación y ejecución de las operaciones de IVR en las FF.AA.</a:t>
            </a:r>
            <a:endParaRPr lang="es-EC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="" xmlns:a16="http://schemas.microsoft.com/office/drawing/2014/main" id="{DE5BB088-B015-B04C-B15F-59184D88E1BD}"/>
              </a:ext>
            </a:extLst>
          </p:cNvPr>
          <p:cNvGrpSpPr/>
          <p:nvPr/>
        </p:nvGrpSpPr>
        <p:grpSpPr>
          <a:xfrm>
            <a:off x="3103992" y="3335957"/>
            <a:ext cx="1291117" cy="2680188"/>
            <a:chOff x="3103992" y="3335957"/>
            <a:chExt cx="1291117" cy="2680188"/>
          </a:xfrm>
        </p:grpSpPr>
        <p:cxnSp>
          <p:nvCxnSpPr>
            <p:cNvPr id="3" name="Conector recto 2">
              <a:extLst>
                <a:ext uri="{FF2B5EF4-FFF2-40B4-BE49-F238E27FC236}">
                  <a16:creationId xmlns="" xmlns:a16="http://schemas.microsoft.com/office/drawing/2014/main" id="{B37253BD-698A-2D49-8912-383F12F1EA88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3133191" y="3335957"/>
              <a:ext cx="1261917" cy="167050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3A9FAB42-BF94-694D-B67C-E0456250B451}"/>
                </a:ext>
              </a:extLst>
            </p:cNvPr>
            <p:cNvCxnSpPr>
              <a:cxnSpLocks/>
              <a:stCxn id="11" idx="1"/>
              <a:endCxn id="13" idx="0"/>
            </p:cNvCxnSpPr>
            <p:nvPr/>
          </p:nvCxnSpPr>
          <p:spPr>
            <a:xfrm flipH="1">
              <a:off x="3124014" y="4334766"/>
              <a:ext cx="1271094" cy="875237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06B5677E-3C3E-7842-B1DE-6F2F906B2D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3191" y="5333575"/>
              <a:ext cx="1261918" cy="1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6CB62A7E-CF9B-114D-B3E7-6D31EA8FA6CC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 flipV="1">
              <a:off x="3103992" y="5529683"/>
              <a:ext cx="1291116" cy="486462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1F5195E2-402C-5544-9C5D-E648338F3613}"/>
              </a:ext>
            </a:extLst>
          </p:cNvPr>
          <p:cNvCxnSpPr>
            <a:cxnSpLocks/>
            <a:stCxn id="25" idx="1"/>
            <a:endCxn id="12" idx="0"/>
          </p:cNvCxnSpPr>
          <p:nvPr/>
        </p:nvCxnSpPr>
        <p:spPr>
          <a:xfrm flipH="1">
            <a:off x="3133191" y="1863998"/>
            <a:ext cx="1261917" cy="169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0E67C1D2-CCDE-2D40-BE08-9A9908DE0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02" y="2694759"/>
            <a:ext cx="2538490" cy="1715482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5CBA8C7E-D513-1C44-ABD9-D6D82BDC9949}"/>
              </a:ext>
            </a:extLst>
          </p:cNvPr>
          <p:cNvSpPr txBox="1"/>
          <p:nvPr/>
        </p:nvSpPr>
        <p:spPr>
          <a:xfrm>
            <a:off x="1305698" y="274103"/>
            <a:ext cx="10058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BBB59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OBJETIVOS</a:t>
            </a:r>
            <a:endParaRPr lang="es-EC" sz="2800" b="1">
              <a:solidFill>
                <a:srgbClr val="9BBB59">
                  <a:lumMod val="50000"/>
                </a:srgb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es-EC" spc="-15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0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5" grpId="0" animBg="1"/>
      <p:bldP spid="26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is VEGA-DIAZ Nueva" id="{D200C888-FEB9-1C48-A04A-B8418A7A557B}" vid="{3C0AA08D-5874-EB45-B861-7B6274D1FEE2}"/>
    </a:ext>
  </a:extLst>
</a:theme>
</file>

<file path=ppt/theme/theme2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is VEGA-DIAZ Nueva" id="{D200C888-FEB9-1C48-A04A-B8418A7A557B}" vid="{E5972EF6-5169-2B4F-86EA-5E322598AD0E}"/>
    </a:ext>
  </a:extLst>
</a:theme>
</file>

<file path=ppt/theme/theme3.xml><?xml version="1.0" encoding="utf-8"?>
<a:theme xmlns:a="http://schemas.openxmlformats.org/drawingml/2006/main" name="5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sis VEGA-DIAZ Nueva" id="{D200C888-FEB9-1C48-A04A-B8418A7A557B}" vid="{06BCB0A6-793C-BC4A-B5F9-FFAA5199A1B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Tesis VEGA-DIAZ 24-nov-2019</Template>
  <TotalTime>406</TotalTime>
  <Words>1574</Words>
  <Application>Microsoft Office PowerPoint</Application>
  <PresentationFormat>Panorámica</PresentationFormat>
  <Paragraphs>242</Paragraphs>
  <Slides>41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Arial Unicode MS</vt:lpstr>
      <vt:lpstr>Arial</vt:lpstr>
      <vt:lpstr>Arial Black</vt:lpstr>
      <vt:lpstr>Calibri</vt:lpstr>
      <vt:lpstr>Corbel</vt:lpstr>
      <vt:lpstr>Meiryo</vt:lpstr>
      <vt:lpstr>MS Mincho</vt:lpstr>
      <vt:lpstr>Tahoma</vt:lpstr>
      <vt:lpstr>Times New Roman</vt:lpstr>
      <vt:lpstr>1_Tema de Office</vt:lpstr>
      <vt:lpstr>Profundidad</vt:lpstr>
      <vt:lpstr>5_Diseño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Byron Vega Moreno</dc:creator>
  <cp:lastModifiedBy>byron</cp:lastModifiedBy>
  <cp:revision>1</cp:revision>
  <dcterms:created xsi:type="dcterms:W3CDTF">2019-11-24T11:24:28Z</dcterms:created>
  <dcterms:modified xsi:type="dcterms:W3CDTF">2021-01-23T21:22:15Z</dcterms:modified>
</cp:coreProperties>
</file>