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1">
  <p:sldMasterIdLst>
    <p:sldMasterId id="2147483648" r:id="rId1"/>
    <p:sldMasterId id="2147484080" r:id="rId2"/>
  </p:sldMasterIdLst>
  <p:notesMasterIdLst>
    <p:notesMasterId r:id="rId30"/>
  </p:notesMasterIdLst>
  <p:sldIdLst>
    <p:sldId id="419" r:id="rId3"/>
    <p:sldId id="646" r:id="rId4"/>
    <p:sldId id="640" r:id="rId5"/>
    <p:sldId id="647" r:id="rId6"/>
    <p:sldId id="645" r:id="rId7"/>
    <p:sldId id="648" r:id="rId8"/>
    <p:sldId id="649" r:id="rId9"/>
    <p:sldId id="665" r:id="rId10"/>
    <p:sldId id="666" r:id="rId11"/>
    <p:sldId id="473" r:id="rId12"/>
    <p:sldId id="421" r:id="rId13"/>
    <p:sldId id="563" r:id="rId14"/>
    <p:sldId id="653" r:id="rId15"/>
    <p:sldId id="651" r:id="rId16"/>
    <p:sldId id="650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546" r:id="rId29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BAN AUZ" initials="E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D83"/>
    <a:srgbClr val="FF2F92"/>
    <a:srgbClr val="941651"/>
    <a:srgbClr val="FF8AD8"/>
    <a:srgbClr val="FF3300"/>
    <a:srgbClr val="F5D88F"/>
    <a:srgbClr val="B2F4A2"/>
    <a:srgbClr val="A0DF91"/>
    <a:srgbClr val="336600"/>
    <a:srgbClr val="53A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5407" autoAdjust="0"/>
  </p:normalViewPr>
  <p:slideViewPr>
    <p:cSldViewPr>
      <p:cViewPr varScale="1">
        <p:scale>
          <a:sx n="86" d="100"/>
          <a:sy n="86" d="100"/>
        </p:scale>
        <p:origin x="374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67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5EAE8-78CC-442E-8FBD-6DD7700BC7FD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694F5CEA-D3F4-4E32-BD97-6803B2A9315C}">
      <dgm:prSet phldrT="[Texto]"/>
      <dgm:spPr/>
      <dgm:t>
        <a:bodyPr/>
        <a:lstStyle/>
        <a:p>
          <a:r>
            <a:rPr lang="es-EC" dirty="0"/>
            <a:t>Extensión</a:t>
          </a:r>
        </a:p>
      </dgm:t>
    </dgm:pt>
    <dgm:pt modelId="{4F98809E-CB80-4FDA-878A-F66F7F733D97}" type="parTrans" cxnId="{A55844FF-668C-4055-8D2A-6525A486ED1F}">
      <dgm:prSet/>
      <dgm:spPr/>
      <dgm:t>
        <a:bodyPr/>
        <a:lstStyle/>
        <a:p>
          <a:endParaRPr lang="es-EC"/>
        </a:p>
      </dgm:t>
    </dgm:pt>
    <dgm:pt modelId="{EFBF72FB-C2C5-496C-8C05-B5E94EED256A}" type="sibTrans" cxnId="{A55844FF-668C-4055-8D2A-6525A486ED1F}">
      <dgm:prSet/>
      <dgm:spPr/>
      <dgm:t>
        <a:bodyPr/>
        <a:lstStyle/>
        <a:p>
          <a:endParaRPr lang="es-EC"/>
        </a:p>
      </dgm:t>
    </dgm:pt>
    <dgm:pt modelId="{279BFEF1-4E63-4E94-844E-94AD36645D51}">
      <dgm:prSet phldrT="[Texto]"/>
      <dgm:spPr/>
      <dgm:t>
        <a:bodyPr/>
        <a:lstStyle/>
        <a:p>
          <a:r>
            <a:rPr lang="es-EC" dirty="0"/>
            <a:t>Producción </a:t>
          </a:r>
        </a:p>
      </dgm:t>
    </dgm:pt>
    <dgm:pt modelId="{D7EDA16B-5E06-44E5-9626-D1635C391938}" type="parTrans" cxnId="{BD4AF28C-28AB-4711-8994-EFDA9297BD9B}">
      <dgm:prSet/>
      <dgm:spPr/>
      <dgm:t>
        <a:bodyPr/>
        <a:lstStyle/>
        <a:p>
          <a:endParaRPr lang="es-EC"/>
        </a:p>
      </dgm:t>
    </dgm:pt>
    <dgm:pt modelId="{2E04B026-B3F4-4D6F-959F-F0B0701D5477}" type="sibTrans" cxnId="{BD4AF28C-28AB-4711-8994-EFDA9297BD9B}">
      <dgm:prSet/>
      <dgm:spPr/>
      <dgm:t>
        <a:bodyPr/>
        <a:lstStyle/>
        <a:p>
          <a:endParaRPr lang="es-EC"/>
        </a:p>
      </dgm:t>
    </dgm:pt>
    <dgm:pt modelId="{672808B1-B128-4C34-B4E7-E96A15374601}">
      <dgm:prSet phldrT="[Texto]"/>
      <dgm:spPr/>
      <dgm:t>
        <a:bodyPr/>
        <a:lstStyle/>
        <a:p>
          <a:r>
            <a:rPr lang="es-EC" dirty="0"/>
            <a:t>Sistema tradicional </a:t>
          </a:r>
        </a:p>
      </dgm:t>
    </dgm:pt>
    <dgm:pt modelId="{ED7E0F02-976F-43DC-9A48-14F79F2E29AA}" type="parTrans" cxnId="{21AD0028-71CB-4D23-99D5-519649FE3BD2}">
      <dgm:prSet/>
      <dgm:spPr/>
      <dgm:t>
        <a:bodyPr/>
        <a:lstStyle/>
        <a:p>
          <a:endParaRPr lang="es-EC"/>
        </a:p>
      </dgm:t>
    </dgm:pt>
    <dgm:pt modelId="{47E6C790-C3B6-461C-9A1E-963DCE43BBEA}" type="sibTrans" cxnId="{21AD0028-71CB-4D23-99D5-519649FE3BD2}">
      <dgm:prSet/>
      <dgm:spPr/>
      <dgm:t>
        <a:bodyPr/>
        <a:lstStyle/>
        <a:p>
          <a:endParaRPr lang="es-EC"/>
        </a:p>
      </dgm:t>
    </dgm:pt>
    <dgm:pt modelId="{7440BC59-FB62-4413-8D83-DCAB7784C621}">
      <dgm:prSet/>
      <dgm:spPr/>
      <dgm:t>
        <a:bodyPr/>
        <a:lstStyle/>
        <a:p>
          <a:r>
            <a:rPr lang="es-EC"/>
            <a:t>Condiciones edáficas</a:t>
          </a:r>
        </a:p>
      </dgm:t>
    </dgm:pt>
    <dgm:pt modelId="{377B06E4-0E51-4A94-B6F6-E4A2DFBA4332}" type="parTrans" cxnId="{C5EAE609-5CB4-415B-9BCC-60E370D2847E}">
      <dgm:prSet/>
      <dgm:spPr/>
      <dgm:t>
        <a:bodyPr/>
        <a:lstStyle/>
        <a:p>
          <a:endParaRPr lang="es-EC"/>
        </a:p>
      </dgm:t>
    </dgm:pt>
    <dgm:pt modelId="{F45B4920-45D4-46E5-800E-101493621E20}" type="sibTrans" cxnId="{C5EAE609-5CB4-415B-9BCC-60E370D2847E}">
      <dgm:prSet/>
      <dgm:spPr/>
      <dgm:t>
        <a:bodyPr/>
        <a:lstStyle/>
        <a:p>
          <a:endParaRPr lang="es-EC"/>
        </a:p>
      </dgm:t>
    </dgm:pt>
    <dgm:pt modelId="{EFDED8D9-465A-4B53-A9C4-4A2C3BFBEE7D}" type="pres">
      <dgm:prSet presAssocID="{4475EAE8-78CC-442E-8FBD-6DD7700BC7FD}" presName="linear" presStyleCnt="0">
        <dgm:presLayoutVars>
          <dgm:dir/>
          <dgm:animLvl val="lvl"/>
          <dgm:resizeHandles val="exact"/>
        </dgm:presLayoutVars>
      </dgm:prSet>
      <dgm:spPr/>
    </dgm:pt>
    <dgm:pt modelId="{C50BC671-5E7B-4CD3-8FE1-2A5E5E3ACC76}" type="pres">
      <dgm:prSet presAssocID="{694F5CEA-D3F4-4E32-BD97-6803B2A9315C}" presName="parentLin" presStyleCnt="0"/>
      <dgm:spPr/>
    </dgm:pt>
    <dgm:pt modelId="{34E778F5-C4EB-425B-8954-06FA8368BE04}" type="pres">
      <dgm:prSet presAssocID="{694F5CEA-D3F4-4E32-BD97-6803B2A9315C}" presName="parentLeftMargin" presStyleLbl="node1" presStyleIdx="0" presStyleCnt="4"/>
      <dgm:spPr/>
    </dgm:pt>
    <dgm:pt modelId="{56A33727-FC91-4559-8385-7BD24A65CAB8}" type="pres">
      <dgm:prSet presAssocID="{694F5CEA-D3F4-4E32-BD97-6803B2A931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218F96-AF72-42EB-A795-8D87826FD798}" type="pres">
      <dgm:prSet presAssocID="{694F5CEA-D3F4-4E32-BD97-6803B2A9315C}" presName="negativeSpace" presStyleCnt="0"/>
      <dgm:spPr/>
    </dgm:pt>
    <dgm:pt modelId="{F60151EF-BEDC-49AD-A714-E2F63574E57C}" type="pres">
      <dgm:prSet presAssocID="{694F5CEA-D3F4-4E32-BD97-6803B2A9315C}" presName="childText" presStyleLbl="conFgAcc1" presStyleIdx="0" presStyleCnt="4">
        <dgm:presLayoutVars>
          <dgm:bulletEnabled val="1"/>
        </dgm:presLayoutVars>
      </dgm:prSet>
      <dgm:spPr/>
    </dgm:pt>
    <dgm:pt modelId="{80057EA8-2F8E-499C-8A70-893CE5E93669}" type="pres">
      <dgm:prSet presAssocID="{EFBF72FB-C2C5-496C-8C05-B5E94EED256A}" presName="spaceBetweenRectangles" presStyleCnt="0"/>
      <dgm:spPr/>
    </dgm:pt>
    <dgm:pt modelId="{465BFD1B-99D4-4FD4-8905-D06AC2AA4C5F}" type="pres">
      <dgm:prSet presAssocID="{279BFEF1-4E63-4E94-844E-94AD36645D51}" presName="parentLin" presStyleCnt="0"/>
      <dgm:spPr/>
    </dgm:pt>
    <dgm:pt modelId="{7EA0E802-1F95-4651-A866-53F17B528156}" type="pres">
      <dgm:prSet presAssocID="{279BFEF1-4E63-4E94-844E-94AD36645D51}" presName="parentLeftMargin" presStyleLbl="node1" presStyleIdx="0" presStyleCnt="4"/>
      <dgm:spPr/>
    </dgm:pt>
    <dgm:pt modelId="{D9FC6890-684B-4C3F-8346-167FACDACB75}" type="pres">
      <dgm:prSet presAssocID="{279BFEF1-4E63-4E94-844E-94AD36645D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F76A08-4097-4568-B73C-D7F6583216B0}" type="pres">
      <dgm:prSet presAssocID="{279BFEF1-4E63-4E94-844E-94AD36645D51}" presName="negativeSpace" presStyleCnt="0"/>
      <dgm:spPr/>
    </dgm:pt>
    <dgm:pt modelId="{16B93336-ECAE-457F-8394-194BEC2E1B79}" type="pres">
      <dgm:prSet presAssocID="{279BFEF1-4E63-4E94-844E-94AD36645D51}" presName="childText" presStyleLbl="conFgAcc1" presStyleIdx="1" presStyleCnt="4">
        <dgm:presLayoutVars>
          <dgm:bulletEnabled val="1"/>
        </dgm:presLayoutVars>
      </dgm:prSet>
      <dgm:spPr/>
    </dgm:pt>
    <dgm:pt modelId="{E08B2E81-5B7C-4522-AECB-A31D07392CF6}" type="pres">
      <dgm:prSet presAssocID="{2E04B026-B3F4-4D6F-959F-F0B0701D5477}" presName="spaceBetweenRectangles" presStyleCnt="0"/>
      <dgm:spPr/>
    </dgm:pt>
    <dgm:pt modelId="{D92EC151-5AD5-4EA7-ADA9-F1E62EE33150}" type="pres">
      <dgm:prSet presAssocID="{7440BC59-FB62-4413-8D83-DCAB7784C621}" presName="parentLin" presStyleCnt="0"/>
      <dgm:spPr/>
    </dgm:pt>
    <dgm:pt modelId="{A8A8E11F-4E85-428C-9E21-4F68F403E818}" type="pres">
      <dgm:prSet presAssocID="{7440BC59-FB62-4413-8D83-DCAB7784C621}" presName="parentLeftMargin" presStyleLbl="node1" presStyleIdx="1" presStyleCnt="4"/>
      <dgm:spPr/>
    </dgm:pt>
    <dgm:pt modelId="{032AE8D8-47C2-4CA3-AB70-C47501C47BE6}" type="pres">
      <dgm:prSet presAssocID="{7440BC59-FB62-4413-8D83-DCAB7784C6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F65BA8-8258-4CC8-8056-084A5380B325}" type="pres">
      <dgm:prSet presAssocID="{7440BC59-FB62-4413-8D83-DCAB7784C621}" presName="negativeSpace" presStyleCnt="0"/>
      <dgm:spPr/>
    </dgm:pt>
    <dgm:pt modelId="{04E2A43D-0987-4958-8F67-287A9035418E}" type="pres">
      <dgm:prSet presAssocID="{7440BC59-FB62-4413-8D83-DCAB7784C621}" presName="childText" presStyleLbl="conFgAcc1" presStyleIdx="2" presStyleCnt="4">
        <dgm:presLayoutVars>
          <dgm:bulletEnabled val="1"/>
        </dgm:presLayoutVars>
      </dgm:prSet>
      <dgm:spPr/>
    </dgm:pt>
    <dgm:pt modelId="{FC348C7A-9A38-45AC-9412-4F8AE94F33E9}" type="pres">
      <dgm:prSet presAssocID="{F45B4920-45D4-46E5-800E-101493621E20}" presName="spaceBetweenRectangles" presStyleCnt="0"/>
      <dgm:spPr/>
    </dgm:pt>
    <dgm:pt modelId="{51613CE7-944B-47DF-BF8A-211A60D1E6E1}" type="pres">
      <dgm:prSet presAssocID="{672808B1-B128-4C34-B4E7-E96A15374601}" presName="parentLin" presStyleCnt="0"/>
      <dgm:spPr/>
    </dgm:pt>
    <dgm:pt modelId="{7B313714-CFD4-4C8E-8605-0772936DE6D6}" type="pres">
      <dgm:prSet presAssocID="{672808B1-B128-4C34-B4E7-E96A15374601}" presName="parentLeftMargin" presStyleLbl="node1" presStyleIdx="2" presStyleCnt="4"/>
      <dgm:spPr/>
    </dgm:pt>
    <dgm:pt modelId="{9BEBD687-EB67-4D87-8249-7A2BC9638EC8}" type="pres">
      <dgm:prSet presAssocID="{672808B1-B128-4C34-B4E7-E96A1537460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0D59E9A-95C7-4049-B91A-EE3D5138D491}" type="pres">
      <dgm:prSet presAssocID="{672808B1-B128-4C34-B4E7-E96A15374601}" presName="negativeSpace" presStyleCnt="0"/>
      <dgm:spPr/>
    </dgm:pt>
    <dgm:pt modelId="{FA7B8112-6172-4683-992D-81D35165E37E}" type="pres">
      <dgm:prSet presAssocID="{672808B1-B128-4C34-B4E7-E96A1537460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FD2F05-0C6E-4893-A588-F086E978C2A5}" type="presOf" srcId="{694F5CEA-D3F4-4E32-BD97-6803B2A9315C}" destId="{56A33727-FC91-4559-8385-7BD24A65CAB8}" srcOrd="1" destOrd="0" presId="urn:microsoft.com/office/officeart/2005/8/layout/list1"/>
    <dgm:cxn modelId="{6E780407-3D68-4EFE-A522-ABDCEA8B8832}" type="presOf" srcId="{279BFEF1-4E63-4E94-844E-94AD36645D51}" destId="{D9FC6890-684B-4C3F-8346-167FACDACB75}" srcOrd="1" destOrd="0" presId="urn:microsoft.com/office/officeart/2005/8/layout/list1"/>
    <dgm:cxn modelId="{C5EAE609-5CB4-415B-9BCC-60E370D2847E}" srcId="{4475EAE8-78CC-442E-8FBD-6DD7700BC7FD}" destId="{7440BC59-FB62-4413-8D83-DCAB7784C621}" srcOrd="2" destOrd="0" parTransId="{377B06E4-0E51-4A94-B6F6-E4A2DFBA4332}" sibTransId="{F45B4920-45D4-46E5-800E-101493621E20}"/>
    <dgm:cxn modelId="{AF0CD018-371D-4D27-9205-7BBB6F8AF5D8}" type="presOf" srcId="{694F5CEA-D3F4-4E32-BD97-6803B2A9315C}" destId="{34E778F5-C4EB-425B-8954-06FA8368BE04}" srcOrd="0" destOrd="0" presId="urn:microsoft.com/office/officeart/2005/8/layout/list1"/>
    <dgm:cxn modelId="{21AD0028-71CB-4D23-99D5-519649FE3BD2}" srcId="{4475EAE8-78CC-442E-8FBD-6DD7700BC7FD}" destId="{672808B1-B128-4C34-B4E7-E96A15374601}" srcOrd="3" destOrd="0" parTransId="{ED7E0F02-976F-43DC-9A48-14F79F2E29AA}" sibTransId="{47E6C790-C3B6-461C-9A1E-963DCE43BBEA}"/>
    <dgm:cxn modelId="{56E1C740-D8FA-495C-87B9-7487181EDB3C}" type="presOf" srcId="{279BFEF1-4E63-4E94-844E-94AD36645D51}" destId="{7EA0E802-1F95-4651-A866-53F17B528156}" srcOrd="0" destOrd="0" presId="urn:microsoft.com/office/officeart/2005/8/layout/list1"/>
    <dgm:cxn modelId="{E2555B6A-958D-4F49-9B44-D3A1BFC7F41C}" type="presOf" srcId="{7440BC59-FB62-4413-8D83-DCAB7784C621}" destId="{A8A8E11F-4E85-428C-9E21-4F68F403E818}" srcOrd="0" destOrd="0" presId="urn:microsoft.com/office/officeart/2005/8/layout/list1"/>
    <dgm:cxn modelId="{4A21E57A-CA2C-478E-97B7-1B491D25364A}" type="presOf" srcId="{672808B1-B128-4C34-B4E7-E96A15374601}" destId="{7B313714-CFD4-4C8E-8605-0772936DE6D6}" srcOrd="0" destOrd="0" presId="urn:microsoft.com/office/officeart/2005/8/layout/list1"/>
    <dgm:cxn modelId="{BD4AF28C-28AB-4711-8994-EFDA9297BD9B}" srcId="{4475EAE8-78CC-442E-8FBD-6DD7700BC7FD}" destId="{279BFEF1-4E63-4E94-844E-94AD36645D51}" srcOrd="1" destOrd="0" parTransId="{D7EDA16B-5E06-44E5-9626-D1635C391938}" sibTransId="{2E04B026-B3F4-4D6F-959F-F0B0701D5477}"/>
    <dgm:cxn modelId="{089C6F8E-BD67-4524-9036-6703EB83DF06}" type="presOf" srcId="{4475EAE8-78CC-442E-8FBD-6DD7700BC7FD}" destId="{EFDED8D9-465A-4B53-A9C4-4A2C3BFBEE7D}" srcOrd="0" destOrd="0" presId="urn:microsoft.com/office/officeart/2005/8/layout/list1"/>
    <dgm:cxn modelId="{92038E9B-F4A2-4DFC-A449-47467E5930D4}" type="presOf" srcId="{672808B1-B128-4C34-B4E7-E96A15374601}" destId="{9BEBD687-EB67-4D87-8249-7A2BC9638EC8}" srcOrd="1" destOrd="0" presId="urn:microsoft.com/office/officeart/2005/8/layout/list1"/>
    <dgm:cxn modelId="{B358EBAA-6218-441D-8ACD-F79A926E8994}" type="presOf" srcId="{7440BC59-FB62-4413-8D83-DCAB7784C621}" destId="{032AE8D8-47C2-4CA3-AB70-C47501C47BE6}" srcOrd="1" destOrd="0" presId="urn:microsoft.com/office/officeart/2005/8/layout/list1"/>
    <dgm:cxn modelId="{A55844FF-668C-4055-8D2A-6525A486ED1F}" srcId="{4475EAE8-78CC-442E-8FBD-6DD7700BC7FD}" destId="{694F5CEA-D3F4-4E32-BD97-6803B2A9315C}" srcOrd="0" destOrd="0" parTransId="{4F98809E-CB80-4FDA-878A-F66F7F733D97}" sibTransId="{EFBF72FB-C2C5-496C-8C05-B5E94EED256A}"/>
    <dgm:cxn modelId="{83866ABB-91CD-4191-957C-4E285CF3580F}" type="presParOf" srcId="{EFDED8D9-465A-4B53-A9C4-4A2C3BFBEE7D}" destId="{C50BC671-5E7B-4CD3-8FE1-2A5E5E3ACC76}" srcOrd="0" destOrd="0" presId="urn:microsoft.com/office/officeart/2005/8/layout/list1"/>
    <dgm:cxn modelId="{0C33F532-3F50-40FF-BAB9-2FB30DCE359F}" type="presParOf" srcId="{C50BC671-5E7B-4CD3-8FE1-2A5E5E3ACC76}" destId="{34E778F5-C4EB-425B-8954-06FA8368BE04}" srcOrd="0" destOrd="0" presId="urn:microsoft.com/office/officeart/2005/8/layout/list1"/>
    <dgm:cxn modelId="{8B72FB0C-1DE9-45F5-884C-48C2B65C75E6}" type="presParOf" srcId="{C50BC671-5E7B-4CD3-8FE1-2A5E5E3ACC76}" destId="{56A33727-FC91-4559-8385-7BD24A65CAB8}" srcOrd="1" destOrd="0" presId="urn:microsoft.com/office/officeart/2005/8/layout/list1"/>
    <dgm:cxn modelId="{A38AF19C-7551-4CD6-BBF0-90BFFEED7F8E}" type="presParOf" srcId="{EFDED8D9-465A-4B53-A9C4-4A2C3BFBEE7D}" destId="{56218F96-AF72-42EB-A795-8D87826FD798}" srcOrd="1" destOrd="0" presId="urn:microsoft.com/office/officeart/2005/8/layout/list1"/>
    <dgm:cxn modelId="{96A8FE8E-C9E1-49A4-8ED9-0A094094FD57}" type="presParOf" srcId="{EFDED8D9-465A-4B53-A9C4-4A2C3BFBEE7D}" destId="{F60151EF-BEDC-49AD-A714-E2F63574E57C}" srcOrd="2" destOrd="0" presId="urn:microsoft.com/office/officeart/2005/8/layout/list1"/>
    <dgm:cxn modelId="{BA153E2B-04D7-4D22-87A3-0075B5D01222}" type="presParOf" srcId="{EFDED8D9-465A-4B53-A9C4-4A2C3BFBEE7D}" destId="{80057EA8-2F8E-499C-8A70-893CE5E93669}" srcOrd="3" destOrd="0" presId="urn:microsoft.com/office/officeart/2005/8/layout/list1"/>
    <dgm:cxn modelId="{0DCDC9E1-90A9-4C32-A673-26062B9EA24A}" type="presParOf" srcId="{EFDED8D9-465A-4B53-A9C4-4A2C3BFBEE7D}" destId="{465BFD1B-99D4-4FD4-8905-D06AC2AA4C5F}" srcOrd="4" destOrd="0" presId="urn:microsoft.com/office/officeart/2005/8/layout/list1"/>
    <dgm:cxn modelId="{DCFB77EE-B625-4FA3-8CAB-674CACAE9172}" type="presParOf" srcId="{465BFD1B-99D4-4FD4-8905-D06AC2AA4C5F}" destId="{7EA0E802-1F95-4651-A866-53F17B528156}" srcOrd="0" destOrd="0" presId="urn:microsoft.com/office/officeart/2005/8/layout/list1"/>
    <dgm:cxn modelId="{57C8F0E8-6D2E-4A61-8071-CD1A40E5B37E}" type="presParOf" srcId="{465BFD1B-99D4-4FD4-8905-D06AC2AA4C5F}" destId="{D9FC6890-684B-4C3F-8346-167FACDACB75}" srcOrd="1" destOrd="0" presId="urn:microsoft.com/office/officeart/2005/8/layout/list1"/>
    <dgm:cxn modelId="{ACE6CF9E-E09A-45D8-9A4F-0FB9CC1E9B4A}" type="presParOf" srcId="{EFDED8D9-465A-4B53-A9C4-4A2C3BFBEE7D}" destId="{79F76A08-4097-4568-B73C-D7F6583216B0}" srcOrd="5" destOrd="0" presId="urn:microsoft.com/office/officeart/2005/8/layout/list1"/>
    <dgm:cxn modelId="{F8A774B5-E73D-4F3C-AAA9-66699EFBEE0B}" type="presParOf" srcId="{EFDED8D9-465A-4B53-A9C4-4A2C3BFBEE7D}" destId="{16B93336-ECAE-457F-8394-194BEC2E1B79}" srcOrd="6" destOrd="0" presId="urn:microsoft.com/office/officeart/2005/8/layout/list1"/>
    <dgm:cxn modelId="{BC69924E-4CF0-4AE2-910A-86F916DFE30A}" type="presParOf" srcId="{EFDED8D9-465A-4B53-A9C4-4A2C3BFBEE7D}" destId="{E08B2E81-5B7C-4522-AECB-A31D07392CF6}" srcOrd="7" destOrd="0" presId="urn:microsoft.com/office/officeart/2005/8/layout/list1"/>
    <dgm:cxn modelId="{F0EAC5FB-D524-41FA-9CCE-68984755FCEF}" type="presParOf" srcId="{EFDED8D9-465A-4B53-A9C4-4A2C3BFBEE7D}" destId="{D92EC151-5AD5-4EA7-ADA9-F1E62EE33150}" srcOrd="8" destOrd="0" presId="urn:microsoft.com/office/officeart/2005/8/layout/list1"/>
    <dgm:cxn modelId="{D4F978EF-0772-4F5A-A204-CA311EAC0578}" type="presParOf" srcId="{D92EC151-5AD5-4EA7-ADA9-F1E62EE33150}" destId="{A8A8E11F-4E85-428C-9E21-4F68F403E818}" srcOrd="0" destOrd="0" presId="urn:microsoft.com/office/officeart/2005/8/layout/list1"/>
    <dgm:cxn modelId="{E011DF85-06BF-426A-B694-BC7B9AB9D3C3}" type="presParOf" srcId="{D92EC151-5AD5-4EA7-ADA9-F1E62EE33150}" destId="{032AE8D8-47C2-4CA3-AB70-C47501C47BE6}" srcOrd="1" destOrd="0" presId="urn:microsoft.com/office/officeart/2005/8/layout/list1"/>
    <dgm:cxn modelId="{4E95672C-985C-4AEF-BF00-3AD83A85061E}" type="presParOf" srcId="{EFDED8D9-465A-4B53-A9C4-4A2C3BFBEE7D}" destId="{F1F65BA8-8258-4CC8-8056-084A5380B325}" srcOrd="9" destOrd="0" presId="urn:microsoft.com/office/officeart/2005/8/layout/list1"/>
    <dgm:cxn modelId="{8BE35360-BD82-40ED-A394-D1DAE243FAC6}" type="presParOf" srcId="{EFDED8D9-465A-4B53-A9C4-4A2C3BFBEE7D}" destId="{04E2A43D-0987-4958-8F67-287A9035418E}" srcOrd="10" destOrd="0" presId="urn:microsoft.com/office/officeart/2005/8/layout/list1"/>
    <dgm:cxn modelId="{D6A0DAF5-BEDE-4045-9171-F73A8B42E282}" type="presParOf" srcId="{EFDED8D9-465A-4B53-A9C4-4A2C3BFBEE7D}" destId="{FC348C7A-9A38-45AC-9412-4F8AE94F33E9}" srcOrd="11" destOrd="0" presId="urn:microsoft.com/office/officeart/2005/8/layout/list1"/>
    <dgm:cxn modelId="{3290C7BB-D62F-4562-876D-E70F873B8CC3}" type="presParOf" srcId="{EFDED8D9-465A-4B53-A9C4-4A2C3BFBEE7D}" destId="{51613CE7-944B-47DF-BF8A-211A60D1E6E1}" srcOrd="12" destOrd="0" presId="urn:microsoft.com/office/officeart/2005/8/layout/list1"/>
    <dgm:cxn modelId="{C4388564-17E9-4E42-92B0-B1ABB7B9099A}" type="presParOf" srcId="{51613CE7-944B-47DF-BF8A-211A60D1E6E1}" destId="{7B313714-CFD4-4C8E-8605-0772936DE6D6}" srcOrd="0" destOrd="0" presId="urn:microsoft.com/office/officeart/2005/8/layout/list1"/>
    <dgm:cxn modelId="{9CD354AA-B88D-43EB-8995-3446519E38E5}" type="presParOf" srcId="{51613CE7-944B-47DF-BF8A-211A60D1E6E1}" destId="{9BEBD687-EB67-4D87-8249-7A2BC9638EC8}" srcOrd="1" destOrd="0" presId="urn:microsoft.com/office/officeart/2005/8/layout/list1"/>
    <dgm:cxn modelId="{FB63C2F5-5461-4B74-B0EB-4B570787141D}" type="presParOf" srcId="{EFDED8D9-465A-4B53-A9C4-4A2C3BFBEE7D}" destId="{D0D59E9A-95C7-4049-B91A-EE3D5138D491}" srcOrd="13" destOrd="0" presId="urn:microsoft.com/office/officeart/2005/8/layout/list1"/>
    <dgm:cxn modelId="{AB6AD2DE-DF84-4FFA-8EE8-B4108C5D7CAF}" type="presParOf" srcId="{EFDED8D9-465A-4B53-A9C4-4A2C3BFBEE7D}" destId="{FA7B8112-6172-4683-992D-81D35165E37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40699F-2C24-4BF6-974D-94ABED784864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BC4BD6A5-62A8-409D-BC2F-8068A7330180}" type="parTrans" cxnId="{4103C49D-184C-4B0C-9218-6794F46BE60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9F7FA4-CBA4-412F-B81B-F9720A847B14}" type="sibTrans" cxnId="{4103C49D-184C-4B0C-9218-6794F46BE60E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EA0DEA64-DDB5-4CAA-AE93-B04F5D2D7BDD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650E9E21-1BD6-4C03-A4C5-249242723609}" type="parTrans" cxnId="{A5131F05-DB0B-448C-9DC2-C6ABB2ECE02F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3548639-A0D5-4910-83E3-056C1AE1D65F}" type="sibTrans" cxnId="{A5131F05-DB0B-448C-9DC2-C6ABB2ECE02F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7036F40-B82C-4DA1-AAEC-A864560CF89C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0"/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BA9F42AC-B8E8-419D-B06B-C9453E846878}" type="parTrans" cxnId="{630E05C2-2EA9-4A4B-9B22-6EF62F7F6C7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9050B4F2-A9B8-49E3-AF3E-194FA5EC15CB}" type="sibTrans" cxnId="{630E05C2-2EA9-4A4B-9B22-6EF62F7F6C78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FAF186A-97BB-4792-A0BB-112E532A529A}">
      <dgm:prSet custT="1"/>
      <dgm:spPr/>
      <dgm:t>
        <a:bodyPr/>
        <a:lstStyle/>
        <a:p>
          <a:pPr rtl="0"/>
          <a:r>
            <a:rPr lang="es-EC" sz="1400" i="1" dirty="0" err="1"/>
            <a:t>phylum</a:t>
          </a:r>
          <a:r>
            <a:rPr lang="es-EC" sz="1400" i="1" dirty="0"/>
            <a:t> </a:t>
          </a:r>
          <a:r>
            <a:rPr lang="es-EC" sz="1400" i="1" dirty="0" err="1"/>
            <a:t>Glomeromycota</a:t>
          </a:r>
          <a:endParaRPr lang="es-EC" sz="1400" dirty="0">
            <a:latin typeface="+mn-lt"/>
          </a:endParaRPr>
        </a:p>
      </dgm:t>
    </dgm:pt>
    <dgm:pt modelId="{F5BBFB9A-2193-41BB-8559-194E0E296309}" type="parTrans" cxnId="{E6BE73B8-40A4-4995-A72F-286FCF20E46F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526C7EF6-352B-4FF8-9086-30E319B6E8BC}" type="sibTrans" cxnId="{E6BE73B8-40A4-4995-A72F-286FCF20E46F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561E7776-C202-47CD-8F88-A0D98CA02B33}">
      <dgm:prSet custT="1"/>
      <dgm:spPr/>
      <dgm:t>
        <a:bodyPr/>
        <a:lstStyle/>
        <a:p>
          <a:r>
            <a:rPr lang="es-EC" sz="1200" dirty="0">
              <a:latin typeface="+mn-lt"/>
            </a:rPr>
            <a:t>Ciclo de vida</a:t>
          </a:r>
        </a:p>
      </dgm:t>
    </dgm:pt>
    <dgm:pt modelId="{AC333F40-478C-4696-B78B-2E5FDB0C88BA}" type="parTrans" cxnId="{8996CD78-2516-400B-95EC-A2C77DD7188D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D187C549-0F79-46E9-B51D-771097310B83}" type="sibTrans" cxnId="{8996CD78-2516-400B-95EC-A2C77DD7188D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738CF8CA-3A3B-4217-9183-C95DB32AEA5C}">
      <dgm:prSet custT="1"/>
      <dgm:spPr/>
      <dgm:t>
        <a:bodyPr/>
        <a:lstStyle/>
        <a:p>
          <a:r>
            <a:rPr lang="es-EC" sz="1200" dirty="0"/>
            <a:t>Importancia en la agricultura </a:t>
          </a:r>
        </a:p>
      </dgm:t>
    </dgm:pt>
    <dgm:pt modelId="{5FF7C4C4-BDCC-4829-9C85-6D8A8505F910}" type="parTrans" cxnId="{C31F3621-7B76-45F8-B65E-D0BA6086E4D5}">
      <dgm:prSet/>
      <dgm:spPr/>
      <dgm:t>
        <a:bodyPr/>
        <a:lstStyle/>
        <a:p>
          <a:endParaRPr lang="es-EC"/>
        </a:p>
      </dgm:t>
    </dgm:pt>
    <dgm:pt modelId="{1D5EF7AB-A44D-43B6-8741-4536FE8850BB}" type="sibTrans" cxnId="{C31F3621-7B76-45F8-B65E-D0BA6086E4D5}">
      <dgm:prSet/>
      <dgm:spPr/>
      <dgm:t>
        <a:bodyPr/>
        <a:lstStyle/>
        <a:p>
          <a:endParaRPr lang="es-EC"/>
        </a:p>
      </dgm:t>
    </dgm:pt>
    <dgm:pt modelId="{09AF7D22-D725-478B-A804-15624CB28FA0}" type="pres">
      <dgm:prSet presAssocID="{6BD6430F-AAE0-4956-9B42-9D5B3F07AC6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4D53264-DF35-4581-8ACC-3A9036798527}" type="pres">
      <dgm:prSet presAssocID="{6BD6430F-AAE0-4956-9B42-9D5B3F07AC6C}" presName="cycle" presStyleCnt="0"/>
      <dgm:spPr/>
    </dgm:pt>
    <dgm:pt modelId="{F71BFE37-380C-4F75-AFAC-9A4EA027FE7B}" type="pres">
      <dgm:prSet presAssocID="{6BD6430F-AAE0-4956-9B42-9D5B3F07AC6C}" presName="centerShape" presStyleCnt="0"/>
      <dgm:spPr/>
    </dgm:pt>
    <dgm:pt modelId="{6DF7A2A8-0CC2-419B-BD7E-B2E8056BA00D}" type="pres">
      <dgm:prSet presAssocID="{6BD6430F-AAE0-4956-9B42-9D5B3F07AC6C}" presName="connSite" presStyleLbl="node1" presStyleIdx="0" presStyleCnt="4"/>
      <dgm:spPr/>
    </dgm:pt>
    <dgm:pt modelId="{5222F6E9-3AEB-42E5-A121-FF44728BFD54}" type="pres">
      <dgm:prSet presAssocID="{6BD6430F-AAE0-4956-9B42-9D5B3F07AC6C}" presName="visible" presStyleLbl="node1" presStyleIdx="0" presStyleCnt="4" custLinFactNeighborX="-15" custLinFactNeighborY="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F1FDCBD-793C-4231-897B-6BC3D2AF269E}" type="pres">
      <dgm:prSet presAssocID="{BC4BD6A5-62A8-409D-BC2F-8068A7330180}" presName="Name25" presStyleLbl="parChTrans1D1" presStyleIdx="0" presStyleCnt="3"/>
      <dgm:spPr/>
    </dgm:pt>
    <dgm:pt modelId="{6AF32890-79F8-4DF5-8F61-27D3F0DBBF59}" type="pres">
      <dgm:prSet presAssocID="{8840699F-2C24-4BF6-974D-94ABED784864}" presName="node" presStyleCnt="0"/>
      <dgm:spPr/>
    </dgm:pt>
    <dgm:pt modelId="{F4FFE2C1-078F-4BC4-A952-D774A9D4AEAA}" type="pres">
      <dgm:prSet presAssocID="{8840699F-2C24-4BF6-974D-94ABED784864}" presName="parentNode" presStyleLbl="node1" presStyleIdx="1" presStyleCnt="4" custLinFactNeighborX="-392">
        <dgm:presLayoutVars>
          <dgm:chMax val="1"/>
          <dgm:bulletEnabled val="1"/>
        </dgm:presLayoutVars>
      </dgm:prSet>
      <dgm:spPr/>
    </dgm:pt>
    <dgm:pt modelId="{A68697E5-2546-4EAA-8CBB-8853650732C9}" type="pres">
      <dgm:prSet presAssocID="{8840699F-2C24-4BF6-974D-94ABED784864}" presName="childNode" presStyleLbl="revTx" presStyleIdx="0" presStyleCnt="3">
        <dgm:presLayoutVars>
          <dgm:bulletEnabled val="1"/>
        </dgm:presLayoutVars>
      </dgm:prSet>
      <dgm:spPr/>
    </dgm:pt>
    <dgm:pt modelId="{9CD8170E-8063-41D4-856A-1728456D50E0}" type="pres">
      <dgm:prSet presAssocID="{650E9E21-1BD6-4C03-A4C5-249242723609}" presName="Name25" presStyleLbl="parChTrans1D1" presStyleIdx="1" presStyleCnt="3"/>
      <dgm:spPr/>
    </dgm:pt>
    <dgm:pt modelId="{2CAC80AA-0257-437B-93C3-C754BA2951F7}" type="pres">
      <dgm:prSet presAssocID="{EA0DEA64-DDB5-4CAA-AE93-B04F5D2D7BDD}" presName="node" presStyleCnt="0"/>
      <dgm:spPr/>
    </dgm:pt>
    <dgm:pt modelId="{BCCCA48C-E9E3-432D-B022-EE5800ABB066}" type="pres">
      <dgm:prSet presAssocID="{EA0DEA64-DDB5-4CAA-AE93-B04F5D2D7BD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B273D85-69B5-462A-BAAE-FD72EE77FD7A}" type="pres">
      <dgm:prSet presAssocID="{EA0DEA64-DDB5-4CAA-AE93-B04F5D2D7BDD}" presName="childNode" presStyleLbl="revTx" presStyleIdx="1" presStyleCnt="3">
        <dgm:presLayoutVars>
          <dgm:bulletEnabled val="1"/>
        </dgm:presLayoutVars>
      </dgm:prSet>
      <dgm:spPr/>
    </dgm:pt>
    <dgm:pt modelId="{78538448-6286-4F1D-A892-433C52565B12}" type="pres">
      <dgm:prSet presAssocID="{BA9F42AC-B8E8-419D-B06B-C9453E846878}" presName="Name25" presStyleLbl="parChTrans1D1" presStyleIdx="2" presStyleCnt="3"/>
      <dgm:spPr/>
    </dgm:pt>
    <dgm:pt modelId="{11A3C030-5BD7-43C0-B9A3-960D0F32B269}" type="pres">
      <dgm:prSet presAssocID="{47036F40-B82C-4DA1-AAEC-A864560CF89C}" presName="node" presStyleCnt="0"/>
      <dgm:spPr/>
    </dgm:pt>
    <dgm:pt modelId="{550DDDA2-62D6-4656-A613-5BFC8875D7CC}" type="pres">
      <dgm:prSet presAssocID="{47036F40-B82C-4DA1-AAEC-A864560CF89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8F6C42BD-ED52-44C7-B08E-B0359540FFFF}" type="pres">
      <dgm:prSet presAssocID="{47036F40-B82C-4DA1-AAEC-A864560CF89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A5131F05-DB0B-448C-9DC2-C6ABB2ECE02F}" srcId="{6BD6430F-AAE0-4956-9B42-9D5B3F07AC6C}" destId="{EA0DEA64-DDB5-4CAA-AE93-B04F5D2D7BDD}" srcOrd="1" destOrd="0" parTransId="{650E9E21-1BD6-4C03-A4C5-249242723609}" sibTransId="{23548639-A0D5-4910-83E3-056C1AE1D65F}"/>
    <dgm:cxn modelId="{C31F3621-7B76-45F8-B65E-D0BA6086E4D5}" srcId="{47036F40-B82C-4DA1-AAEC-A864560CF89C}" destId="{738CF8CA-3A3B-4217-9183-C95DB32AEA5C}" srcOrd="0" destOrd="0" parTransId="{5FF7C4C4-BDCC-4829-9C85-6D8A8505F910}" sibTransId="{1D5EF7AB-A44D-43B6-8741-4536FE8850BB}"/>
    <dgm:cxn modelId="{DDD29738-4F2F-4197-91A6-036CE34CE5E1}" type="presOf" srcId="{650E9E21-1BD6-4C03-A4C5-249242723609}" destId="{9CD8170E-8063-41D4-856A-1728456D50E0}" srcOrd="0" destOrd="0" presId="urn:microsoft.com/office/officeart/2005/8/layout/radial2"/>
    <dgm:cxn modelId="{C71B0167-F78E-4449-B98F-25DB500E0212}" type="presOf" srcId="{47036F40-B82C-4DA1-AAEC-A864560CF89C}" destId="{550DDDA2-62D6-4656-A613-5BFC8875D7CC}" srcOrd="0" destOrd="0" presId="urn:microsoft.com/office/officeart/2005/8/layout/radial2"/>
    <dgm:cxn modelId="{29ED0168-77BE-4E86-8A6E-9268A7DCFB39}" type="presOf" srcId="{4FAF186A-97BB-4792-A0BB-112E532A529A}" destId="{A68697E5-2546-4EAA-8CBB-8853650732C9}" srcOrd="0" destOrd="0" presId="urn:microsoft.com/office/officeart/2005/8/layout/radial2"/>
    <dgm:cxn modelId="{E20D1778-3A46-4878-8D36-E9565D76EF68}" type="presOf" srcId="{BC4BD6A5-62A8-409D-BC2F-8068A7330180}" destId="{2F1FDCBD-793C-4231-897B-6BC3D2AF269E}" srcOrd="0" destOrd="0" presId="urn:microsoft.com/office/officeart/2005/8/layout/radial2"/>
    <dgm:cxn modelId="{8996CD78-2516-400B-95EC-A2C77DD7188D}" srcId="{EA0DEA64-DDB5-4CAA-AE93-B04F5D2D7BDD}" destId="{561E7776-C202-47CD-8F88-A0D98CA02B33}" srcOrd="0" destOrd="0" parTransId="{AC333F40-478C-4696-B78B-2E5FDB0C88BA}" sibTransId="{D187C549-0F79-46E9-B51D-771097310B83}"/>
    <dgm:cxn modelId="{F6EFFA8A-35C9-4477-A3DB-B072ABCFC3FE}" type="presOf" srcId="{EA0DEA64-DDB5-4CAA-AE93-B04F5D2D7BDD}" destId="{BCCCA48C-E9E3-432D-B022-EE5800ABB066}" srcOrd="0" destOrd="0" presId="urn:microsoft.com/office/officeart/2005/8/layout/radial2"/>
    <dgm:cxn modelId="{9BCE0396-1D5E-4BB4-9AF0-264ACCF2C301}" type="presOf" srcId="{738CF8CA-3A3B-4217-9183-C95DB32AEA5C}" destId="{8F6C42BD-ED52-44C7-B08E-B0359540FFFF}" srcOrd="0" destOrd="0" presId="urn:microsoft.com/office/officeart/2005/8/layout/radial2"/>
    <dgm:cxn modelId="{4103C49D-184C-4B0C-9218-6794F46BE60E}" srcId="{6BD6430F-AAE0-4956-9B42-9D5B3F07AC6C}" destId="{8840699F-2C24-4BF6-974D-94ABED784864}" srcOrd="0" destOrd="0" parTransId="{BC4BD6A5-62A8-409D-BC2F-8068A7330180}" sibTransId="{029F7FA4-CBA4-412F-B81B-F9720A847B14}"/>
    <dgm:cxn modelId="{7C0369A6-D650-4AE8-82E5-D96F9F87D6DD}" type="presOf" srcId="{8840699F-2C24-4BF6-974D-94ABED784864}" destId="{F4FFE2C1-078F-4BC4-A952-D774A9D4AEAA}" srcOrd="0" destOrd="0" presId="urn:microsoft.com/office/officeart/2005/8/layout/radial2"/>
    <dgm:cxn modelId="{CFF9BAA7-A859-4F7F-BF57-EC214C9CEB60}" type="presOf" srcId="{561E7776-C202-47CD-8F88-A0D98CA02B33}" destId="{7B273D85-69B5-462A-BAAE-FD72EE77FD7A}" srcOrd="0" destOrd="0" presId="urn:microsoft.com/office/officeart/2005/8/layout/radial2"/>
    <dgm:cxn modelId="{E25E77B0-B85A-4153-B477-E4434951DCD6}" type="presOf" srcId="{6BD6430F-AAE0-4956-9B42-9D5B3F07AC6C}" destId="{09AF7D22-D725-478B-A804-15624CB28FA0}" srcOrd="0" destOrd="0" presId="urn:microsoft.com/office/officeart/2005/8/layout/radial2"/>
    <dgm:cxn modelId="{E6BE73B8-40A4-4995-A72F-286FCF20E46F}" srcId="{8840699F-2C24-4BF6-974D-94ABED784864}" destId="{4FAF186A-97BB-4792-A0BB-112E532A529A}" srcOrd="0" destOrd="0" parTransId="{F5BBFB9A-2193-41BB-8559-194E0E296309}" sibTransId="{526C7EF6-352B-4FF8-9086-30E319B6E8BC}"/>
    <dgm:cxn modelId="{630E05C2-2EA9-4A4B-9B22-6EF62F7F6C78}" srcId="{6BD6430F-AAE0-4956-9B42-9D5B3F07AC6C}" destId="{47036F40-B82C-4DA1-AAEC-A864560CF89C}" srcOrd="2" destOrd="0" parTransId="{BA9F42AC-B8E8-419D-B06B-C9453E846878}" sibTransId="{9050B4F2-A9B8-49E3-AF3E-194FA5EC15CB}"/>
    <dgm:cxn modelId="{2120C2D7-454E-43CC-936C-006C059D307B}" type="presOf" srcId="{BA9F42AC-B8E8-419D-B06B-C9453E846878}" destId="{78538448-6286-4F1D-A892-433C52565B12}" srcOrd="0" destOrd="0" presId="urn:microsoft.com/office/officeart/2005/8/layout/radial2"/>
    <dgm:cxn modelId="{3FCAD1F2-7F83-4314-A50F-3EB5339AD362}" type="presParOf" srcId="{09AF7D22-D725-478B-A804-15624CB28FA0}" destId="{D4D53264-DF35-4581-8ACC-3A9036798527}" srcOrd="0" destOrd="0" presId="urn:microsoft.com/office/officeart/2005/8/layout/radial2"/>
    <dgm:cxn modelId="{47184D2B-1D73-4402-BA8B-D863AE7A5873}" type="presParOf" srcId="{D4D53264-DF35-4581-8ACC-3A9036798527}" destId="{F71BFE37-380C-4F75-AFAC-9A4EA027FE7B}" srcOrd="0" destOrd="0" presId="urn:microsoft.com/office/officeart/2005/8/layout/radial2"/>
    <dgm:cxn modelId="{46A95FA2-3AE0-497F-BCDA-CB598AD19EB0}" type="presParOf" srcId="{F71BFE37-380C-4F75-AFAC-9A4EA027FE7B}" destId="{6DF7A2A8-0CC2-419B-BD7E-B2E8056BA00D}" srcOrd="0" destOrd="0" presId="urn:microsoft.com/office/officeart/2005/8/layout/radial2"/>
    <dgm:cxn modelId="{74A86A4E-1CF3-4666-911E-F04F418AD68B}" type="presParOf" srcId="{F71BFE37-380C-4F75-AFAC-9A4EA027FE7B}" destId="{5222F6E9-3AEB-42E5-A121-FF44728BFD54}" srcOrd="1" destOrd="0" presId="urn:microsoft.com/office/officeart/2005/8/layout/radial2"/>
    <dgm:cxn modelId="{A3D45F6F-A1B5-4628-8D75-BA03F8026D69}" type="presParOf" srcId="{D4D53264-DF35-4581-8ACC-3A9036798527}" destId="{2F1FDCBD-793C-4231-897B-6BC3D2AF269E}" srcOrd="1" destOrd="0" presId="urn:microsoft.com/office/officeart/2005/8/layout/radial2"/>
    <dgm:cxn modelId="{7733453C-FDFB-4C66-B55A-449F42FD253C}" type="presParOf" srcId="{D4D53264-DF35-4581-8ACC-3A9036798527}" destId="{6AF32890-79F8-4DF5-8F61-27D3F0DBBF59}" srcOrd="2" destOrd="0" presId="urn:microsoft.com/office/officeart/2005/8/layout/radial2"/>
    <dgm:cxn modelId="{3F640C50-2FF5-4DBB-9B48-13BBFFC6CDA9}" type="presParOf" srcId="{6AF32890-79F8-4DF5-8F61-27D3F0DBBF59}" destId="{F4FFE2C1-078F-4BC4-A952-D774A9D4AEAA}" srcOrd="0" destOrd="0" presId="urn:microsoft.com/office/officeart/2005/8/layout/radial2"/>
    <dgm:cxn modelId="{0C220FC3-5E34-4380-A724-E14892F0E9B4}" type="presParOf" srcId="{6AF32890-79F8-4DF5-8F61-27D3F0DBBF59}" destId="{A68697E5-2546-4EAA-8CBB-8853650732C9}" srcOrd="1" destOrd="0" presId="urn:microsoft.com/office/officeart/2005/8/layout/radial2"/>
    <dgm:cxn modelId="{2974BF5D-C808-4059-AB5E-9F9C018C6357}" type="presParOf" srcId="{D4D53264-DF35-4581-8ACC-3A9036798527}" destId="{9CD8170E-8063-41D4-856A-1728456D50E0}" srcOrd="3" destOrd="0" presId="urn:microsoft.com/office/officeart/2005/8/layout/radial2"/>
    <dgm:cxn modelId="{261117E9-3B8D-4D0D-84D3-294A8681EE5D}" type="presParOf" srcId="{D4D53264-DF35-4581-8ACC-3A9036798527}" destId="{2CAC80AA-0257-437B-93C3-C754BA2951F7}" srcOrd="4" destOrd="0" presId="urn:microsoft.com/office/officeart/2005/8/layout/radial2"/>
    <dgm:cxn modelId="{47820F2F-3128-4CCD-B86E-CA025C22000D}" type="presParOf" srcId="{2CAC80AA-0257-437B-93C3-C754BA2951F7}" destId="{BCCCA48C-E9E3-432D-B022-EE5800ABB066}" srcOrd="0" destOrd="0" presId="urn:microsoft.com/office/officeart/2005/8/layout/radial2"/>
    <dgm:cxn modelId="{FC3C14B3-DE4B-44FB-9B72-8E22F5C96036}" type="presParOf" srcId="{2CAC80AA-0257-437B-93C3-C754BA2951F7}" destId="{7B273D85-69B5-462A-BAAE-FD72EE77FD7A}" srcOrd="1" destOrd="0" presId="urn:microsoft.com/office/officeart/2005/8/layout/radial2"/>
    <dgm:cxn modelId="{9B2691F1-7E69-4BC5-8CEF-53962EA2E5CB}" type="presParOf" srcId="{D4D53264-DF35-4581-8ACC-3A9036798527}" destId="{78538448-6286-4F1D-A892-433C52565B12}" srcOrd="5" destOrd="0" presId="urn:microsoft.com/office/officeart/2005/8/layout/radial2"/>
    <dgm:cxn modelId="{D8150F2A-E50C-4074-8828-3EA1F9977DBD}" type="presParOf" srcId="{D4D53264-DF35-4581-8ACC-3A9036798527}" destId="{11A3C030-5BD7-43C0-B9A3-960D0F32B269}" srcOrd="6" destOrd="0" presId="urn:microsoft.com/office/officeart/2005/8/layout/radial2"/>
    <dgm:cxn modelId="{A5E1B684-8922-4245-91A6-499D531E2945}" type="presParOf" srcId="{11A3C030-5BD7-43C0-B9A3-960D0F32B269}" destId="{550DDDA2-62D6-4656-A613-5BFC8875D7CC}" srcOrd="0" destOrd="0" presId="urn:microsoft.com/office/officeart/2005/8/layout/radial2"/>
    <dgm:cxn modelId="{79CEFABA-20D5-4B2C-997C-51E4D821E858}" type="presParOf" srcId="{11A3C030-5BD7-43C0-B9A3-960D0F32B269}" destId="{8F6C42BD-ED52-44C7-B08E-B0359540FFF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vProcess5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8840699F-2C24-4BF6-974D-94ABED784864}">
      <dgm:prSet phldrT="[Texto]" custT="1"/>
      <dgm:spPr/>
      <dgm:t>
        <a:bodyPr/>
        <a:lstStyle/>
        <a:p>
          <a:pPr algn="ctr" rtl="0"/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BC4BD6A5-62A8-409D-BC2F-8068A7330180}" type="parTrans" cxnId="{4103C49D-184C-4B0C-9218-6794F46BE60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9F7FA4-CBA4-412F-B81B-F9720A847B14}" type="sibTrans" cxnId="{4103C49D-184C-4B0C-9218-6794F46BE60E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EA0DEA64-DDB5-4CAA-AE93-B04F5D2D7BDD}">
      <dgm:prSet phldrT="[Texto]" custT="1"/>
      <dgm:spPr/>
      <dgm:t>
        <a:bodyPr/>
        <a:lstStyle/>
        <a:p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650E9E21-1BD6-4C03-A4C5-249242723609}" type="parTrans" cxnId="{A5131F05-DB0B-448C-9DC2-C6ABB2ECE02F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3548639-A0D5-4910-83E3-056C1AE1D65F}" type="sibTrans" cxnId="{A5131F05-DB0B-448C-9DC2-C6ABB2ECE02F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7036F40-B82C-4DA1-AAEC-A864560CF89C}">
      <dgm:prSet phldrT="[Texto]" custT="1"/>
      <dgm:spPr/>
      <dgm:t>
        <a:bodyPr/>
        <a:lstStyle/>
        <a:p>
          <a:pPr rtl="0"/>
          <a:r>
            <a:rPr lang="es-EC" sz="1600" b="0" dirty="0"/>
            <a:t>Antagonismo </a:t>
          </a:r>
          <a:endParaRPr lang="es-ES" sz="1600" b="0" dirty="0">
            <a:latin typeface="+mn-lt"/>
            <a:cs typeface="Times New Roman" panose="02020603050405020304" pitchFamily="18" charset="0"/>
          </a:endParaRPr>
        </a:p>
      </dgm:t>
    </dgm:pt>
    <dgm:pt modelId="{BA9F42AC-B8E8-419D-B06B-C9453E846878}" type="parTrans" cxnId="{630E05C2-2EA9-4A4B-9B22-6EF62F7F6C7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9050B4F2-A9B8-49E3-AF3E-194FA5EC15CB}" type="sibTrans" cxnId="{630E05C2-2EA9-4A4B-9B22-6EF62F7F6C78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FAF186A-97BB-4792-A0BB-112E532A529A}">
      <dgm:prSet custT="1"/>
      <dgm:spPr/>
      <dgm:t>
        <a:bodyPr/>
        <a:lstStyle/>
        <a:p>
          <a:pPr rtl="0"/>
          <a:r>
            <a:rPr lang="es-EC" sz="1600" dirty="0"/>
            <a:t>Rendimiento</a:t>
          </a:r>
          <a:endParaRPr lang="es-EC" sz="1600" dirty="0">
            <a:latin typeface="+mn-lt"/>
          </a:endParaRPr>
        </a:p>
      </dgm:t>
    </dgm:pt>
    <dgm:pt modelId="{F5BBFB9A-2193-41BB-8559-194E0E296309}" type="parTrans" cxnId="{E6BE73B8-40A4-4995-A72F-286FCF20E46F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526C7EF6-352B-4FF8-9086-30E319B6E8BC}" type="sibTrans" cxnId="{E6BE73B8-40A4-4995-A72F-286FCF20E46F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561E7776-C202-47CD-8F88-A0D98CA02B33}">
      <dgm:prSet custT="1"/>
      <dgm:spPr/>
      <dgm:t>
        <a:bodyPr/>
        <a:lstStyle/>
        <a:p>
          <a:r>
            <a:rPr lang="es-EC" sz="1600" dirty="0">
              <a:latin typeface="+mn-lt"/>
            </a:rPr>
            <a:t>Consumo de agua</a:t>
          </a:r>
        </a:p>
      </dgm:t>
    </dgm:pt>
    <dgm:pt modelId="{AC333F40-478C-4696-B78B-2E5FDB0C88BA}" type="parTrans" cxnId="{8996CD78-2516-400B-95EC-A2C77DD7188D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D187C549-0F79-46E9-B51D-771097310B83}" type="sibTrans" cxnId="{8996CD78-2516-400B-95EC-A2C77DD7188D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09C323A6-51DC-4825-A978-C94143838403}">
      <dgm:prSet custT="1"/>
      <dgm:spPr/>
      <dgm:t>
        <a:bodyPr/>
        <a:lstStyle/>
        <a:p>
          <a:r>
            <a:rPr lang="es-EC" sz="1600" dirty="0">
              <a:latin typeface="+mn-lt"/>
            </a:rPr>
            <a:t>Costos de producción </a:t>
          </a:r>
        </a:p>
      </dgm:t>
    </dgm:pt>
    <dgm:pt modelId="{712C6570-D61C-493E-AA20-0C0A8766BE8D}" type="sibTrans" cxnId="{E8A92D8F-8980-4487-83D4-67B6271F2146}">
      <dgm:prSet/>
      <dgm:spPr/>
      <dgm:t>
        <a:bodyPr/>
        <a:lstStyle/>
        <a:p>
          <a:endParaRPr lang="es-EC"/>
        </a:p>
      </dgm:t>
    </dgm:pt>
    <dgm:pt modelId="{3BC275B9-DF14-4247-9896-CBC2A3CBB94C}" type="parTrans" cxnId="{E8A92D8F-8980-4487-83D4-67B6271F2146}">
      <dgm:prSet/>
      <dgm:spPr/>
      <dgm:t>
        <a:bodyPr/>
        <a:lstStyle/>
        <a:p>
          <a:endParaRPr lang="es-EC"/>
        </a:p>
      </dgm:t>
    </dgm:pt>
    <dgm:pt modelId="{0742A20B-5D12-4CE0-B0E2-5B15212AB74C}">
      <dgm:prSet phldrT="[Texto]" phldr="0" custT="1"/>
      <dgm:spPr/>
      <dgm:t>
        <a:bodyPr/>
        <a:lstStyle/>
        <a:p>
          <a:pPr rtl="0"/>
          <a:r>
            <a:rPr lang="es-EC" sz="1600" b="0" dirty="0"/>
            <a:t>Especificidad </a:t>
          </a:r>
          <a:endParaRPr lang="es-EC" sz="1600" b="0" dirty="0">
            <a:latin typeface="+mn-lt"/>
            <a:cs typeface="Times New Roman"/>
          </a:endParaRPr>
        </a:p>
      </dgm:t>
    </dgm:pt>
    <dgm:pt modelId="{9BDD791D-8010-4811-9F28-FFDB6520FA1B}" type="sibTrans" cxnId="{F6574787-E26D-4CF0-A509-3EE1E25BC7B4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D651B66A-DA6E-4674-B36F-99F4F5FE39FB}" type="parTrans" cxnId="{F6574787-E26D-4CF0-A509-3EE1E25BC7B4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F7E4BA6-A1B4-44C3-8C7D-A1EF901DDB87}" type="pres">
      <dgm:prSet presAssocID="{6BD6430F-AAE0-4956-9B42-9D5B3F07AC6C}" presName="outerComposite" presStyleCnt="0">
        <dgm:presLayoutVars>
          <dgm:chMax val="5"/>
          <dgm:dir/>
          <dgm:resizeHandles val="exact"/>
        </dgm:presLayoutVars>
      </dgm:prSet>
      <dgm:spPr/>
    </dgm:pt>
    <dgm:pt modelId="{A41CBEF9-8171-4E83-9895-C9E19D7D5466}" type="pres">
      <dgm:prSet presAssocID="{6BD6430F-AAE0-4956-9B42-9D5B3F07AC6C}" presName="dummyMaxCanvas" presStyleCnt="0">
        <dgm:presLayoutVars/>
      </dgm:prSet>
      <dgm:spPr/>
    </dgm:pt>
    <dgm:pt modelId="{A1913F59-49E8-46CF-A136-272694FA579C}" type="pres">
      <dgm:prSet presAssocID="{6BD6430F-AAE0-4956-9B42-9D5B3F07AC6C}" presName="FiveNodes_1" presStyleLbl="node1" presStyleIdx="0" presStyleCnt="5">
        <dgm:presLayoutVars>
          <dgm:bulletEnabled val="1"/>
        </dgm:presLayoutVars>
      </dgm:prSet>
      <dgm:spPr/>
    </dgm:pt>
    <dgm:pt modelId="{5CD3420C-FEEE-4428-850C-C357564442C7}" type="pres">
      <dgm:prSet presAssocID="{6BD6430F-AAE0-4956-9B42-9D5B3F07AC6C}" presName="FiveNodes_2" presStyleLbl="node1" presStyleIdx="1" presStyleCnt="5">
        <dgm:presLayoutVars>
          <dgm:bulletEnabled val="1"/>
        </dgm:presLayoutVars>
      </dgm:prSet>
      <dgm:spPr/>
    </dgm:pt>
    <dgm:pt modelId="{A7A32541-8904-4AB2-B05A-F9C7510B4937}" type="pres">
      <dgm:prSet presAssocID="{6BD6430F-AAE0-4956-9B42-9D5B3F07AC6C}" presName="FiveNodes_3" presStyleLbl="node1" presStyleIdx="2" presStyleCnt="5">
        <dgm:presLayoutVars>
          <dgm:bulletEnabled val="1"/>
        </dgm:presLayoutVars>
      </dgm:prSet>
      <dgm:spPr/>
    </dgm:pt>
    <dgm:pt modelId="{B04EB903-462B-4199-B40A-A1FD0132EDE0}" type="pres">
      <dgm:prSet presAssocID="{6BD6430F-AAE0-4956-9B42-9D5B3F07AC6C}" presName="FiveNodes_4" presStyleLbl="node1" presStyleIdx="3" presStyleCnt="5">
        <dgm:presLayoutVars>
          <dgm:bulletEnabled val="1"/>
        </dgm:presLayoutVars>
      </dgm:prSet>
      <dgm:spPr/>
    </dgm:pt>
    <dgm:pt modelId="{935979DD-6F66-40AF-BB16-972B0EE6AC05}" type="pres">
      <dgm:prSet presAssocID="{6BD6430F-AAE0-4956-9B42-9D5B3F07AC6C}" presName="FiveNodes_5" presStyleLbl="node1" presStyleIdx="4" presStyleCnt="5">
        <dgm:presLayoutVars>
          <dgm:bulletEnabled val="1"/>
        </dgm:presLayoutVars>
      </dgm:prSet>
      <dgm:spPr/>
    </dgm:pt>
    <dgm:pt modelId="{B12408A5-1C4A-4032-BF43-F13D8030552D}" type="pres">
      <dgm:prSet presAssocID="{6BD6430F-AAE0-4956-9B42-9D5B3F07AC6C}" presName="FiveConn_1-2" presStyleLbl="fgAccFollowNode1" presStyleIdx="0" presStyleCnt="4">
        <dgm:presLayoutVars>
          <dgm:bulletEnabled val="1"/>
        </dgm:presLayoutVars>
      </dgm:prSet>
      <dgm:spPr/>
    </dgm:pt>
    <dgm:pt modelId="{4DC77C61-7413-443C-83B4-DCB4A31EA71D}" type="pres">
      <dgm:prSet presAssocID="{6BD6430F-AAE0-4956-9B42-9D5B3F07AC6C}" presName="FiveConn_2-3" presStyleLbl="fgAccFollowNode1" presStyleIdx="1" presStyleCnt="4">
        <dgm:presLayoutVars>
          <dgm:bulletEnabled val="1"/>
        </dgm:presLayoutVars>
      </dgm:prSet>
      <dgm:spPr/>
    </dgm:pt>
    <dgm:pt modelId="{6B713F55-253F-4D58-9990-259632B1256E}" type="pres">
      <dgm:prSet presAssocID="{6BD6430F-AAE0-4956-9B42-9D5B3F07AC6C}" presName="FiveConn_3-4" presStyleLbl="fgAccFollowNode1" presStyleIdx="2" presStyleCnt="4">
        <dgm:presLayoutVars>
          <dgm:bulletEnabled val="1"/>
        </dgm:presLayoutVars>
      </dgm:prSet>
      <dgm:spPr/>
    </dgm:pt>
    <dgm:pt modelId="{31EA8040-6DD9-40D5-BBE5-7D92FC71DFF3}" type="pres">
      <dgm:prSet presAssocID="{6BD6430F-AAE0-4956-9B42-9D5B3F07AC6C}" presName="FiveConn_4-5" presStyleLbl="fgAccFollowNode1" presStyleIdx="3" presStyleCnt="4">
        <dgm:presLayoutVars>
          <dgm:bulletEnabled val="1"/>
        </dgm:presLayoutVars>
      </dgm:prSet>
      <dgm:spPr/>
    </dgm:pt>
    <dgm:pt modelId="{F34A9973-0801-43F4-8201-2A80110B80E8}" type="pres">
      <dgm:prSet presAssocID="{6BD6430F-AAE0-4956-9B42-9D5B3F07AC6C}" presName="FiveNodes_1_text" presStyleLbl="node1" presStyleIdx="4" presStyleCnt="5">
        <dgm:presLayoutVars>
          <dgm:bulletEnabled val="1"/>
        </dgm:presLayoutVars>
      </dgm:prSet>
      <dgm:spPr/>
    </dgm:pt>
    <dgm:pt modelId="{5CC9D03C-1DBF-4882-A8B4-1AE34F5741AE}" type="pres">
      <dgm:prSet presAssocID="{6BD6430F-AAE0-4956-9B42-9D5B3F07AC6C}" presName="FiveNodes_2_text" presStyleLbl="node1" presStyleIdx="4" presStyleCnt="5">
        <dgm:presLayoutVars>
          <dgm:bulletEnabled val="1"/>
        </dgm:presLayoutVars>
      </dgm:prSet>
      <dgm:spPr/>
    </dgm:pt>
    <dgm:pt modelId="{E902ED18-D104-4A8A-84AF-F220D0FFD51F}" type="pres">
      <dgm:prSet presAssocID="{6BD6430F-AAE0-4956-9B42-9D5B3F07AC6C}" presName="FiveNodes_3_text" presStyleLbl="node1" presStyleIdx="4" presStyleCnt="5">
        <dgm:presLayoutVars>
          <dgm:bulletEnabled val="1"/>
        </dgm:presLayoutVars>
      </dgm:prSet>
      <dgm:spPr/>
    </dgm:pt>
    <dgm:pt modelId="{33DDBEB8-660B-4922-B269-FB01C4E81B2C}" type="pres">
      <dgm:prSet presAssocID="{6BD6430F-AAE0-4956-9B42-9D5B3F07AC6C}" presName="FiveNodes_4_text" presStyleLbl="node1" presStyleIdx="4" presStyleCnt="5">
        <dgm:presLayoutVars>
          <dgm:bulletEnabled val="1"/>
        </dgm:presLayoutVars>
      </dgm:prSet>
      <dgm:spPr/>
    </dgm:pt>
    <dgm:pt modelId="{46BA4B53-9538-44DC-8C02-4DF41D5DBE4A}" type="pres">
      <dgm:prSet presAssocID="{6BD6430F-AAE0-4956-9B42-9D5B3F07AC6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6764204-CB4D-4F2D-A37E-A7363403C455}" type="presOf" srcId="{561E7776-C202-47CD-8F88-A0D98CA02B33}" destId="{5CD3420C-FEEE-4428-850C-C357564442C7}" srcOrd="0" destOrd="1" presId="urn:microsoft.com/office/officeart/2005/8/layout/vProcess5"/>
    <dgm:cxn modelId="{A5131F05-DB0B-448C-9DC2-C6ABB2ECE02F}" srcId="{6BD6430F-AAE0-4956-9B42-9D5B3F07AC6C}" destId="{EA0DEA64-DDB5-4CAA-AE93-B04F5D2D7BDD}" srcOrd="1" destOrd="0" parTransId="{650E9E21-1BD6-4C03-A4C5-249242723609}" sibTransId="{23548639-A0D5-4910-83E3-056C1AE1D65F}"/>
    <dgm:cxn modelId="{24E76208-6370-49A6-811D-3F3AC40069C5}" type="presOf" srcId="{09C323A6-51DC-4825-A978-C94143838403}" destId="{B04EB903-462B-4199-B40A-A1FD0132EDE0}" srcOrd="0" destOrd="0" presId="urn:microsoft.com/office/officeart/2005/8/layout/vProcess5"/>
    <dgm:cxn modelId="{24E76A15-8C43-47D5-8B66-C00DED8E3A2B}" type="presOf" srcId="{9050B4F2-A9B8-49E3-AF3E-194FA5EC15CB}" destId="{6B713F55-253F-4D58-9990-259632B1256E}" srcOrd="0" destOrd="0" presId="urn:microsoft.com/office/officeart/2005/8/layout/vProcess5"/>
    <dgm:cxn modelId="{00025125-CA84-408F-859D-C148D2523ED1}" type="presOf" srcId="{0742A20B-5D12-4CE0-B0E2-5B15212AB74C}" destId="{935979DD-6F66-40AF-BB16-972B0EE6AC05}" srcOrd="0" destOrd="0" presId="urn:microsoft.com/office/officeart/2005/8/layout/vProcess5"/>
    <dgm:cxn modelId="{46215E28-68EC-4426-9092-C743D59F8810}" type="presOf" srcId="{EA0DEA64-DDB5-4CAA-AE93-B04F5D2D7BDD}" destId="{5CD3420C-FEEE-4428-850C-C357564442C7}" srcOrd="0" destOrd="0" presId="urn:microsoft.com/office/officeart/2005/8/layout/vProcess5"/>
    <dgm:cxn modelId="{73B34E36-BDC0-4209-AC60-96BF2BB26F54}" type="presOf" srcId="{6BD6430F-AAE0-4956-9B42-9D5B3F07AC6C}" destId="{4F7E4BA6-A1B4-44C3-8C7D-A1EF901DDB87}" srcOrd="0" destOrd="0" presId="urn:microsoft.com/office/officeart/2005/8/layout/vProcess5"/>
    <dgm:cxn modelId="{4638003C-6B00-457E-8498-F31D4766B8FE}" type="presOf" srcId="{0742A20B-5D12-4CE0-B0E2-5B15212AB74C}" destId="{46BA4B53-9538-44DC-8C02-4DF41D5DBE4A}" srcOrd="1" destOrd="0" presId="urn:microsoft.com/office/officeart/2005/8/layout/vProcess5"/>
    <dgm:cxn modelId="{378B473E-0C31-441F-B988-EF2CAC76C859}" type="presOf" srcId="{712C6570-D61C-493E-AA20-0C0A8766BE8D}" destId="{31EA8040-6DD9-40D5-BBE5-7D92FC71DFF3}" srcOrd="0" destOrd="0" presId="urn:microsoft.com/office/officeart/2005/8/layout/vProcess5"/>
    <dgm:cxn modelId="{ECB3C065-E596-42C9-947F-D9900B620D02}" type="presOf" srcId="{8840699F-2C24-4BF6-974D-94ABED784864}" destId="{F34A9973-0801-43F4-8201-2A80110B80E8}" srcOrd="1" destOrd="0" presId="urn:microsoft.com/office/officeart/2005/8/layout/vProcess5"/>
    <dgm:cxn modelId="{783B7155-E77E-4335-AF36-6C8F69C86484}" type="presOf" srcId="{23548639-A0D5-4910-83E3-056C1AE1D65F}" destId="{4DC77C61-7413-443C-83B4-DCB4A31EA71D}" srcOrd="0" destOrd="0" presId="urn:microsoft.com/office/officeart/2005/8/layout/vProcess5"/>
    <dgm:cxn modelId="{8996CD78-2516-400B-95EC-A2C77DD7188D}" srcId="{EA0DEA64-DDB5-4CAA-AE93-B04F5D2D7BDD}" destId="{561E7776-C202-47CD-8F88-A0D98CA02B33}" srcOrd="0" destOrd="0" parTransId="{AC333F40-478C-4696-B78B-2E5FDB0C88BA}" sibTransId="{D187C549-0F79-46E9-B51D-771097310B83}"/>
    <dgm:cxn modelId="{E480897D-D77B-4C08-8832-13E743B75C2A}" type="presOf" srcId="{4FAF186A-97BB-4792-A0BB-112E532A529A}" destId="{A1913F59-49E8-46CF-A136-272694FA579C}" srcOrd="0" destOrd="1" presId="urn:microsoft.com/office/officeart/2005/8/layout/vProcess5"/>
    <dgm:cxn modelId="{F6574787-E26D-4CF0-A509-3EE1E25BC7B4}" srcId="{6BD6430F-AAE0-4956-9B42-9D5B3F07AC6C}" destId="{0742A20B-5D12-4CE0-B0E2-5B15212AB74C}" srcOrd="4" destOrd="0" parTransId="{D651B66A-DA6E-4674-B36F-99F4F5FE39FB}" sibTransId="{9BDD791D-8010-4811-9F28-FFDB6520FA1B}"/>
    <dgm:cxn modelId="{E8A92D8F-8980-4487-83D4-67B6271F2146}" srcId="{6BD6430F-AAE0-4956-9B42-9D5B3F07AC6C}" destId="{09C323A6-51DC-4825-A978-C94143838403}" srcOrd="3" destOrd="0" parTransId="{3BC275B9-DF14-4247-9896-CBC2A3CBB94C}" sibTransId="{712C6570-D61C-493E-AA20-0C0A8766BE8D}"/>
    <dgm:cxn modelId="{D8F4DA93-B064-4AAB-907E-80623AFDDA2C}" type="presOf" srcId="{47036F40-B82C-4DA1-AAEC-A864560CF89C}" destId="{A7A32541-8904-4AB2-B05A-F9C7510B4937}" srcOrd="0" destOrd="0" presId="urn:microsoft.com/office/officeart/2005/8/layout/vProcess5"/>
    <dgm:cxn modelId="{4103C49D-184C-4B0C-9218-6794F46BE60E}" srcId="{6BD6430F-AAE0-4956-9B42-9D5B3F07AC6C}" destId="{8840699F-2C24-4BF6-974D-94ABED784864}" srcOrd="0" destOrd="0" parTransId="{BC4BD6A5-62A8-409D-BC2F-8068A7330180}" sibTransId="{029F7FA4-CBA4-412F-B81B-F9720A847B14}"/>
    <dgm:cxn modelId="{C10E3BAE-CD99-497E-8DBE-F49D597E07FE}" type="presOf" srcId="{47036F40-B82C-4DA1-AAEC-A864560CF89C}" destId="{E902ED18-D104-4A8A-84AF-F220D0FFD51F}" srcOrd="1" destOrd="0" presId="urn:microsoft.com/office/officeart/2005/8/layout/vProcess5"/>
    <dgm:cxn modelId="{DC55D4AE-A632-43A1-98DB-8342664C1895}" type="presOf" srcId="{09C323A6-51DC-4825-A978-C94143838403}" destId="{33DDBEB8-660B-4922-B269-FB01C4E81B2C}" srcOrd="1" destOrd="0" presId="urn:microsoft.com/office/officeart/2005/8/layout/vProcess5"/>
    <dgm:cxn modelId="{9689F2AE-FDE0-41BA-A0C6-FFF89ED3ACFD}" type="presOf" srcId="{561E7776-C202-47CD-8F88-A0D98CA02B33}" destId="{5CC9D03C-1DBF-4882-A8B4-1AE34F5741AE}" srcOrd="1" destOrd="1" presId="urn:microsoft.com/office/officeart/2005/8/layout/vProcess5"/>
    <dgm:cxn modelId="{E6BE73B8-40A4-4995-A72F-286FCF20E46F}" srcId="{8840699F-2C24-4BF6-974D-94ABED784864}" destId="{4FAF186A-97BB-4792-A0BB-112E532A529A}" srcOrd="0" destOrd="0" parTransId="{F5BBFB9A-2193-41BB-8559-194E0E296309}" sibTransId="{526C7EF6-352B-4FF8-9086-30E319B6E8BC}"/>
    <dgm:cxn modelId="{630E05C2-2EA9-4A4B-9B22-6EF62F7F6C78}" srcId="{6BD6430F-AAE0-4956-9B42-9D5B3F07AC6C}" destId="{47036F40-B82C-4DA1-AAEC-A864560CF89C}" srcOrd="2" destOrd="0" parTransId="{BA9F42AC-B8E8-419D-B06B-C9453E846878}" sibTransId="{9050B4F2-A9B8-49E3-AF3E-194FA5EC15CB}"/>
    <dgm:cxn modelId="{3346F1D2-0BE3-4F79-91C8-D2651656CC06}" type="presOf" srcId="{4FAF186A-97BB-4792-A0BB-112E532A529A}" destId="{F34A9973-0801-43F4-8201-2A80110B80E8}" srcOrd="1" destOrd="1" presId="urn:microsoft.com/office/officeart/2005/8/layout/vProcess5"/>
    <dgm:cxn modelId="{4CCE98D6-B6FD-431E-A5C8-880A3C27C6D5}" type="presOf" srcId="{029F7FA4-CBA4-412F-B81B-F9720A847B14}" destId="{B12408A5-1C4A-4032-BF43-F13D8030552D}" srcOrd="0" destOrd="0" presId="urn:microsoft.com/office/officeart/2005/8/layout/vProcess5"/>
    <dgm:cxn modelId="{E19E5FEA-9EDD-43C4-919D-531C6FB3FCB4}" type="presOf" srcId="{EA0DEA64-DDB5-4CAA-AE93-B04F5D2D7BDD}" destId="{5CC9D03C-1DBF-4882-A8B4-1AE34F5741AE}" srcOrd="1" destOrd="0" presId="urn:microsoft.com/office/officeart/2005/8/layout/vProcess5"/>
    <dgm:cxn modelId="{6F20BBFF-6B66-4F95-9FA9-A80844CBCD44}" type="presOf" srcId="{8840699F-2C24-4BF6-974D-94ABED784864}" destId="{A1913F59-49E8-46CF-A136-272694FA579C}" srcOrd="0" destOrd="0" presId="urn:microsoft.com/office/officeart/2005/8/layout/vProcess5"/>
    <dgm:cxn modelId="{47D1D5FA-9A9B-4385-99BB-BADC6B86C23B}" type="presParOf" srcId="{4F7E4BA6-A1B4-44C3-8C7D-A1EF901DDB87}" destId="{A41CBEF9-8171-4E83-9895-C9E19D7D5466}" srcOrd="0" destOrd="0" presId="urn:microsoft.com/office/officeart/2005/8/layout/vProcess5"/>
    <dgm:cxn modelId="{0F03ECE8-D144-4043-8FE3-969D629D0195}" type="presParOf" srcId="{4F7E4BA6-A1B4-44C3-8C7D-A1EF901DDB87}" destId="{A1913F59-49E8-46CF-A136-272694FA579C}" srcOrd="1" destOrd="0" presId="urn:microsoft.com/office/officeart/2005/8/layout/vProcess5"/>
    <dgm:cxn modelId="{FEB29B85-2294-4397-974F-B78BA01E9104}" type="presParOf" srcId="{4F7E4BA6-A1B4-44C3-8C7D-A1EF901DDB87}" destId="{5CD3420C-FEEE-4428-850C-C357564442C7}" srcOrd="2" destOrd="0" presId="urn:microsoft.com/office/officeart/2005/8/layout/vProcess5"/>
    <dgm:cxn modelId="{45C1B3BF-0B27-48AD-B3BB-6C6E3EF7BF4E}" type="presParOf" srcId="{4F7E4BA6-A1B4-44C3-8C7D-A1EF901DDB87}" destId="{A7A32541-8904-4AB2-B05A-F9C7510B4937}" srcOrd="3" destOrd="0" presId="urn:microsoft.com/office/officeart/2005/8/layout/vProcess5"/>
    <dgm:cxn modelId="{C8A59C10-ADC6-476E-9244-5DC05DB03E2A}" type="presParOf" srcId="{4F7E4BA6-A1B4-44C3-8C7D-A1EF901DDB87}" destId="{B04EB903-462B-4199-B40A-A1FD0132EDE0}" srcOrd="4" destOrd="0" presId="urn:microsoft.com/office/officeart/2005/8/layout/vProcess5"/>
    <dgm:cxn modelId="{B7C78419-DFEE-49A4-9604-370BEBE205FD}" type="presParOf" srcId="{4F7E4BA6-A1B4-44C3-8C7D-A1EF901DDB87}" destId="{935979DD-6F66-40AF-BB16-972B0EE6AC05}" srcOrd="5" destOrd="0" presId="urn:microsoft.com/office/officeart/2005/8/layout/vProcess5"/>
    <dgm:cxn modelId="{1AB3808D-8A66-47C1-B2C6-56116AAB5A5A}" type="presParOf" srcId="{4F7E4BA6-A1B4-44C3-8C7D-A1EF901DDB87}" destId="{B12408A5-1C4A-4032-BF43-F13D8030552D}" srcOrd="6" destOrd="0" presId="urn:microsoft.com/office/officeart/2005/8/layout/vProcess5"/>
    <dgm:cxn modelId="{80741250-5092-4CAE-A808-733E3173D6C1}" type="presParOf" srcId="{4F7E4BA6-A1B4-44C3-8C7D-A1EF901DDB87}" destId="{4DC77C61-7413-443C-83B4-DCB4A31EA71D}" srcOrd="7" destOrd="0" presId="urn:microsoft.com/office/officeart/2005/8/layout/vProcess5"/>
    <dgm:cxn modelId="{7BCEAF97-3970-45A7-A457-6358BDE9CEB0}" type="presParOf" srcId="{4F7E4BA6-A1B4-44C3-8C7D-A1EF901DDB87}" destId="{6B713F55-253F-4D58-9990-259632B1256E}" srcOrd="8" destOrd="0" presId="urn:microsoft.com/office/officeart/2005/8/layout/vProcess5"/>
    <dgm:cxn modelId="{BAA5A7A8-A227-4F67-9149-E9C958D503DA}" type="presParOf" srcId="{4F7E4BA6-A1B4-44C3-8C7D-A1EF901DDB87}" destId="{31EA8040-6DD9-40D5-BBE5-7D92FC71DFF3}" srcOrd="9" destOrd="0" presId="urn:microsoft.com/office/officeart/2005/8/layout/vProcess5"/>
    <dgm:cxn modelId="{1D570E6C-EFDD-4C60-B557-2367F8C404AC}" type="presParOf" srcId="{4F7E4BA6-A1B4-44C3-8C7D-A1EF901DDB87}" destId="{F34A9973-0801-43F4-8201-2A80110B80E8}" srcOrd="10" destOrd="0" presId="urn:microsoft.com/office/officeart/2005/8/layout/vProcess5"/>
    <dgm:cxn modelId="{2D2ECA59-5F10-4266-A64A-AD9F522D9146}" type="presParOf" srcId="{4F7E4BA6-A1B4-44C3-8C7D-A1EF901DDB87}" destId="{5CC9D03C-1DBF-4882-A8B4-1AE34F5741AE}" srcOrd="11" destOrd="0" presId="urn:microsoft.com/office/officeart/2005/8/layout/vProcess5"/>
    <dgm:cxn modelId="{9564F5DB-57CC-4A53-86F0-BDAED146486C}" type="presParOf" srcId="{4F7E4BA6-A1B4-44C3-8C7D-A1EF901DDB87}" destId="{E902ED18-D104-4A8A-84AF-F220D0FFD51F}" srcOrd="12" destOrd="0" presId="urn:microsoft.com/office/officeart/2005/8/layout/vProcess5"/>
    <dgm:cxn modelId="{495F724A-932B-486D-9D49-2DA4DC9AD7E2}" type="presParOf" srcId="{4F7E4BA6-A1B4-44C3-8C7D-A1EF901DDB87}" destId="{33DDBEB8-660B-4922-B269-FB01C4E81B2C}" srcOrd="13" destOrd="0" presId="urn:microsoft.com/office/officeart/2005/8/layout/vProcess5"/>
    <dgm:cxn modelId="{41A3FF36-A5E8-450E-B218-FADABB078C67}" type="presParOf" srcId="{4F7E4BA6-A1B4-44C3-8C7D-A1EF901DDB87}" destId="{46BA4B53-9538-44DC-8C02-4DF41D5DBE4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C6B244-40E9-4F8F-A745-BB4DE8B2486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060EA72-42DC-452B-8407-EC4E90F879DA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Problemas Físicos</a:t>
          </a:r>
        </a:p>
      </dgm:t>
    </dgm:pt>
    <dgm:pt modelId="{21BBCC0C-248D-4BAB-9EE2-681D427AF9A2}" type="sibTrans" cxnId="{BBBDD76F-91B0-48D9-B79E-12ACF710F006}">
      <dgm:prSet/>
      <dgm:spPr/>
      <dgm:t>
        <a:bodyPr/>
        <a:lstStyle/>
        <a:p>
          <a:endParaRPr lang="es-EC"/>
        </a:p>
      </dgm:t>
    </dgm:pt>
    <dgm:pt modelId="{30478C5A-7EF6-4E91-B9F1-6EB3AB4A5878}" type="parTrans" cxnId="{BBBDD76F-91B0-48D9-B79E-12ACF710F006}">
      <dgm:prSet/>
      <dgm:spPr/>
      <dgm:t>
        <a:bodyPr/>
        <a:lstStyle/>
        <a:p>
          <a:endParaRPr lang="es-EC"/>
        </a:p>
      </dgm:t>
    </dgm:pt>
    <dgm:pt modelId="{BA6B10CB-B8C5-42D9-99D5-150CD9D4F14A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Pérdida de la capa arable</a:t>
          </a:r>
        </a:p>
      </dgm:t>
    </dgm:pt>
    <dgm:pt modelId="{6F8033EF-9326-4C38-8FC5-D4822E20FB5D}" type="sibTrans" cxnId="{52AE9F95-67BB-4083-AD70-4A9B0791DFAA}">
      <dgm:prSet/>
      <dgm:spPr/>
      <dgm:t>
        <a:bodyPr/>
        <a:lstStyle/>
        <a:p>
          <a:endParaRPr lang="es-EC"/>
        </a:p>
      </dgm:t>
    </dgm:pt>
    <dgm:pt modelId="{44AD0C8D-B0B4-462D-B1B4-6D7DD3BB2616}" type="parTrans" cxnId="{52AE9F95-67BB-4083-AD70-4A9B0791DFAA}">
      <dgm:prSet/>
      <dgm:spPr/>
      <dgm:t>
        <a:bodyPr/>
        <a:lstStyle/>
        <a:p>
          <a:endParaRPr lang="es-EC"/>
        </a:p>
      </dgm:t>
    </dgm:pt>
    <dgm:pt modelId="{2034168B-69BF-4C60-AFA8-8D1CDD51D8AC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Estructura del suelo</a:t>
          </a:r>
        </a:p>
      </dgm:t>
    </dgm:pt>
    <dgm:pt modelId="{933A4F7D-7707-4BA1-BB69-9CD7DE4836CA}" type="parTrans" cxnId="{506721D1-7A58-44B5-B11B-ABEADDCF084F}">
      <dgm:prSet/>
      <dgm:spPr/>
      <dgm:t>
        <a:bodyPr/>
        <a:lstStyle/>
        <a:p>
          <a:endParaRPr lang="es-ES"/>
        </a:p>
      </dgm:t>
    </dgm:pt>
    <dgm:pt modelId="{7BCA6819-80E3-45EC-BE94-BD384348DF03}" type="sibTrans" cxnId="{506721D1-7A58-44B5-B11B-ABEADDCF084F}">
      <dgm:prSet/>
      <dgm:spPr/>
      <dgm:t>
        <a:bodyPr/>
        <a:lstStyle/>
        <a:p>
          <a:endParaRPr lang="es-ES"/>
        </a:p>
      </dgm:t>
    </dgm:pt>
    <dgm:pt modelId="{C96C9F42-6907-4C6A-ACBC-D265EC71C5DB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Compactación</a:t>
          </a:r>
        </a:p>
      </dgm:t>
    </dgm:pt>
    <dgm:pt modelId="{BAC28C79-25D7-426F-AFA9-22C0B5C2376E}" type="parTrans" cxnId="{EB384A4D-39EE-46D2-A535-2C6787EFCFC4}">
      <dgm:prSet/>
      <dgm:spPr/>
      <dgm:t>
        <a:bodyPr/>
        <a:lstStyle/>
        <a:p>
          <a:endParaRPr lang="es-ES"/>
        </a:p>
      </dgm:t>
    </dgm:pt>
    <dgm:pt modelId="{2052BE6A-0504-4D6A-9B98-11BD26D29EF7}" type="sibTrans" cxnId="{EB384A4D-39EE-46D2-A535-2C6787EFCFC4}">
      <dgm:prSet/>
      <dgm:spPr/>
      <dgm:t>
        <a:bodyPr/>
        <a:lstStyle/>
        <a:p>
          <a:endParaRPr lang="es-ES"/>
        </a:p>
      </dgm:t>
    </dgm:pt>
    <dgm:pt modelId="{2C89C6B1-0C43-4D8A-B9E1-CBA315A58E89}">
      <dgm:prSet phldrT="[Texto]" custT="1"/>
      <dgm:spPr/>
      <dgm:t>
        <a:bodyPr/>
        <a:lstStyle/>
        <a:p>
          <a:pPr algn="just"/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Retención de agua</a:t>
          </a:r>
        </a:p>
      </dgm:t>
    </dgm:pt>
    <dgm:pt modelId="{98E00BF9-2D47-4042-8A90-D0F959C754E8}" type="parTrans" cxnId="{0FBC59D9-02BD-439A-A51B-D792CBCA8B1A}">
      <dgm:prSet/>
      <dgm:spPr/>
      <dgm:t>
        <a:bodyPr/>
        <a:lstStyle/>
        <a:p>
          <a:endParaRPr lang="es-ES"/>
        </a:p>
      </dgm:t>
    </dgm:pt>
    <dgm:pt modelId="{57CF9C9C-C83F-4497-8BC0-05288040767B}" type="sibTrans" cxnId="{0FBC59D9-02BD-439A-A51B-D792CBCA8B1A}">
      <dgm:prSet/>
      <dgm:spPr/>
      <dgm:t>
        <a:bodyPr/>
        <a:lstStyle/>
        <a:p>
          <a:endParaRPr lang="es-ES"/>
        </a:p>
      </dgm:t>
    </dgm:pt>
    <dgm:pt modelId="{A33296F4-D39A-40C6-A17E-EEA17EE2AB6A}" type="pres">
      <dgm:prSet presAssocID="{05C6B244-40E9-4F8F-A745-BB4DE8B2486A}" presName="linearFlow" presStyleCnt="0">
        <dgm:presLayoutVars>
          <dgm:dir/>
          <dgm:animLvl val="lvl"/>
          <dgm:resizeHandles val="exact"/>
        </dgm:presLayoutVars>
      </dgm:prSet>
      <dgm:spPr/>
    </dgm:pt>
    <dgm:pt modelId="{C4AC58B3-AD54-4D10-8DA7-61385C7207F8}" type="pres">
      <dgm:prSet presAssocID="{E060EA72-42DC-452B-8407-EC4E90F879DA}" presName="composite" presStyleCnt="0"/>
      <dgm:spPr/>
    </dgm:pt>
    <dgm:pt modelId="{7D537630-2B60-4F9E-8E96-EEAC9DFEC62D}" type="pres">
      <dgm:prSet presAssocID="{E060EA72-42DC-452B-8407-EC4E90F879DA}" presName="parentText" presStyleLbl="alignNode1" presStyleIdx="0" presStyleCnt="1" custScaleX="343835" custScaleY="170266" custLinFactNeighborX="-73204" custLinFactNeighborY="24591">
        <dgm:presLayoutVars>
          <dgm:chMax val="1"/>
          <dgm:bulletEnabled val="1"/>
        </dgm:presLayoutVars>
      </dgm:prSet>
      <dgm:spPr/>
    </dgm:pt>
    <dgm:pt modelId="{1DCF6C54-E2CD-4A99-AB77-90EEA6FCB14C}" type="pres">
      <dgm:prSet presAssocID="{E060EA72-42DC-452B-8407-EC4E90F879DA}" presName="descendantText" presStyleLbl="alignAcc1" presStyleIdx="0" presStyleCnt="1" custScaleX="83287" custScaleY="248642" custLinFactNeighborX="-1688" custLinFactNeighborY="15632">
        <dgm:presLayoutVars>
          <dgm:bulletEnabled val="1"/>
        </dgm:presLayoutVars>
      </dgm:prSet>
      <dgm:spPr/>
    </dgm:pt>
  </dgm:ptLst>
  <dgm:cxnLst>
    <dgm:cxn modelId="{BBF81305-510F-44C1-A68B-8A343EB19484}" type="presOf" srcId="{2034168B-69BF-4C60-AFA8-8D1CDD51D8AC}" destId="{1DCF6C54-E2CD-4A99-AB77-90EEA6FCB14C}" srcOrd="0" destOrd="1" presId="urn:microsoft.com/office/officeart/2005/8/layout/chevron2"/>
    <dgm:cxn modelId="{EB384A4D-39EE-46D2-A535-2C6787EFCFC4}" srcId="{E060EA72-42DC-452B-8407-EC4E90F879DA}" destId="{C96C9F42-6907-4C6A-ACBC-D265EC71C5DB}" srcOrd="2" destOrd="0" parTransId="{BAC28C79-25D7-426F-AFA9-22C0B5C2376E}" sibTransId="{2052BE6A-0504-4D6A-9B98-11BD26D29EF7}"/>
    <dgm:cxn modelId="{BBBDD76F-91B0-48D9-B79E-12ACF710F006}" srcId="{05C6B244-40E9-4F8F-A745-BB4DE8B2486A}" destId="{E060EA72-42DC-452B-8407-EC4E90F879DA}" srcOrd="0" destOrd="0" parTransId="{30478C5A-7EF6-4E91-B9F1-6EB3AB4A5878}" sibTransId="{21BBCC0C-248D-4BAB-9EE2-681D427AF9A2}"/>
    <dgm:cxn modelId="{52AE9F95-67BB-4083-AD70-4A9B0791DFAA}" srcId="{E060EA72-42DC-452B-8407-EC4E90F879DA}" destId="{BA6B10CB-B8C5-42D9-99D5-150CD9D4F14A}" srcOrd="0" destOrd="0" parTransId="{44AD0C8D-B0B4-462D-B1B4-6D7DD3BB2616}" sibTransId="{6F8033EF-9326-4C38-8FC5-D4822E20FB5D}"/>
    <dgm:cxn modelId="{506721D1-7A58-44B5-B11B-ABEADDCF084F}" srcId="{E060EA72-42DC-452B-8407-EC4E90F879DA}" destId="{2034168B-69BF-4C60-AFA8-8D1CDD51D8AC}" srcOrd="1" destOrd="0" parTransId="{933A4F7D-7707-4BA1-BB69-9CD7DE4836CA}" sibTransId="{7BCA6819-80E3-45EC-BE94-BD384348DF03}"/>
    <dgm:cxn modelId="{12D79ED4-C0E4-48B3-8536-3F1C6749D1FD}" type="presOf" srcId="{BA6B10CB-B8C5-42D9-99D5-150CD9D4F14A}" destId="{1DCF6C54-E2CD-4A99-AB77-90EEA6FCB14C}" srcOrd="0" destOrd="0" presId="urn:microsoft.com/office/officeart/2005/8/layout/chevron2"/>
    <dgm:cxn modelId="{0FBC59D9-02BD-439A-A51B-D792CBCA8B1A}" srcId="{E060EA72-42DC-452B-8407-EC4E90F879DA}" destId="{2C89C6B1-0C43-4D8A-B9E1-CBA315A58E89}" srcOrd="3" destOrd="0" parTransId="{98E00BF9-2D47-4042-8A90-D0F959C754E8}" sibTransId="{57CF9C9C-C83F-4497-8BC0-05288040767B}"/>
    <dgm:cxn modelId="{4B9D2DDA-BC3F-4328-9EA4-CCECC231FFF9}" type="presOf" srcId="{05C6B244-40E9-4F8F-A745-BB4DE8B2486A}" destId="{A33296F4-D39A-40C6-A17E-EEA17EE2AB6A}" srcOrd="0" destOrd="0" presId="urn:microsoft.com/office/officeart/2005/8/layout/chevron2"/>
    <dgm:cxn modelId="{25FACADE-D515-4964-9A53-233BE3F12213}" type="presOf" srcId="{E060EA72-42DC-452B-8407-EC4E90F879DA}" destId="{7D537630-2B60-4F9E-8E96-EEAC9DFEC62D}" srcOrd="0" destOrd="0" presId="urn:microsoft.com/office/officeart/2005/8/layout/chevron2"/>
    <dgm:cxn modelId="{C0A296EE-93BB-41D7-B069-2B3643FA2603}" type="presOf" srcId="{C96C9F42-6907-4C6A-ACBC-D265EC71C5DB}" destId="{1DCF6C54-E2CD-4A99-AB77-90EEA6FCB14C}" srcOrd="0" destOrd="2" presId="urn:microsoft.com/office/officeart/2005/8/layout/chevron2"/>
    <dgm:cxn modelId="{A6871BF3-A405-407D-B345-25C1EF811DAE}" type="presOf" srcId="{2C89C6B1-0C43-4D8A-B9E1-CBA315A58E89}" destId="{1DCF6C54-E2CD-4A99-AB77-90EEA6FCB14C}" srcOrd="0" destOrd="3" presId="urn:microsoft.com/office/officeart/2005/8/layout/chevron2"/>
    <dgm:cxn modelId="{11794233-38DC-4316-8614-0A7B9CADDF0B}" type="presParOf" srcId="{A33296F4-D39A-40C6-A17E-EEA17EE2AB6A}" destId="{C4AC58B3-AD54-4D10-8DA7-61385C7207F8}" srcOrd="0" destOrd="0" presId="urn:microsoft.com/office/officeart/2005/8/layout/chevron2"/>
    <dgm:cxn modelId="{B4BDB61B-7F6B-41EA-8447-4C824331E22B}" type="presParOf" srcId="{C4AC58B3-AD54-4D10-8DA7-61385C7207F8}" destId="{7D537630-2B60-4F9E-8E96-EEAC9DFEC62D}" srcOrd="0" destOrd="0" presId="urn:microsoft.com/office/officeart/2005/8/layout/chevron2"/>
    <dgm:cxn modelId="{8038B6D5-28FD-4492-8BE7-238FD77F5A33}" type="presParOf" srcId="{C4AC58B3-AD54-4D10-8DA7-61385C7207F8}" destId="{1DCF6C54-E2CD-4A99-AB77-90EEA6FCB1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6B244-40E9-4F8F-A745-BB4DE8B2486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060EA72-42DC-452B-8407-EC4E90F879DA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Problemas Químicos</a:t>
          </a:r>
        </a:p>
      </dgm:t>
    </dgm:pt>
    <dgm:pt modelId="{21BBCC0C-248D-4BAB-9EE2-681D427AF9A2}" type="sibTrans" cxnId="{BBBDD76F-91B0-48D9-B79E-12ACF710F0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78C5A-7EF6-4E91-B9F1-6EB3AB4A5878}" type="parTrans" cxnId="{BBBDD76F-91B0-48D9-B79E-12ACF710F0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5F237-7416-4EE6-B854-3B5271D009E5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Salinidad</a:t>
          </a:r>
        </a:p>
      </dgm:t>
    </dgm:pt>
    <dgm:pt modelId="{B5396A6D-5CE3-4D72-B335-2DB2CFB8B3F1}" type="parTrans" cxnId="{ED65F1C5-9CE4-491F-8D60-9425D8A087E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11F29-2542-46B1-811F-62D3A8BB5CBA}" type="sibTrans" cxnId="{ED65F1C5-9CE4-491F-8D60-9425D8A087E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BB10E-DF2A-4756-A00F-E3DB71AB4BE3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pH</a:t>
          </a:r>
        </a:p>
      </dgm:t>
    </dgm:pt>
    <dgm:pt modelId="{4408C61E-7044-4BA6-9F6D-8360B6020421}" type="parTrans" cxnId="{058D3CBD-E066-4A2A-BF05-FA99C7537FC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22B7-F852-4789-9B37-B84ADD7D0CF5}" type="sibTrans" cxnId="{058D3CBD-E066-4A2A-BF05-FA99C7537FC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3332A-DDFF-4131-B6E2-66B18A5D8A74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Toxicidad del suelo</a:t>
          </a:r>
        </a:p>
      </dgm:t>
    </dgm:pt>
    <dgm:pt modelId="{59B94294-D9BE-46C0-99F8-CA5EF3DAACA0}" type="parTrans" cxnId="{2B720E86-DA33-4CF9-A020-1BCD52805AC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129B2-E0EA-46FE-A24E-44F1D0BF21B0}" type="sibTrans" cxnId="{2B720E86-DA33-4CF9-A020-1BCD52805AC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15923-5E61-4210-9E55-9510BCA2C04A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Contaminación del agua</a:t>
          </a:r>
        </a:p>
      </dgm:t>
    </dgm:pt>
    <dgm:pt modelId="{21841EAB-7E20-42AC-B006-BE35D6721053}" type="parTrans" cxnId="{78A91D06-A5D2-4F43-AF90-B636807C527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B22B0-F92F-401D-A468-15554981FF6C}" type="sibTrans" cxnId="{78A91D06-A5D2-4F43-AF90-B636807C527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296F4-D39A-40C6-A17E-EEA17EE2AB6A}" type="pres">
      <dgm:prSet presAssocID="{05C6B244-40E9-4F8F-A745-BB4DE8B2486A}" presName="linearFlow" presStyleCnt="0">
        <dgm:presLayoutVars>
          <dgm:dir/>
          <dgm:animLvl val="lvl"/>
          <dgm:resizeHandles val="exact"/>
        </dgm:presLayoutVars>
      </dgm:prSet>
      <dgm:spPr/>
    </dgm:pt>
    <dgm:pt modelId="{C4AC58B3-AD54-4D10-8DA7-61385C7207F8}" type="pres">
      <dgm:prSet presAssocID="{E060EA72-42DC-452B-8407-EC4E90F879DA}" presName="composite" presStyleCnt="0"/>
      <dgm:spPr/>
    </dgm:pt>
    <dgm:pt modelId="{7D537630-2B60-4F9E-8E96-EEAC9DFEC62D}" type="pres">
      <dgm:prSet presAssocID="{E060EA72-42DC-452B-8407-EC4E90F879DA}" presName="parentText" presStyleLbl="alignNode1" presStyleIdx="0" presStyleCnt="1" custScaleX="343835" custScaleY="170266" custLinFactNeighborX="-73204" custLinFactNeighborY="24591">
        <dgm:presLayoutVars>
          <dgm:chMax val="1"/>
          <dgm:bulletEnabled val="1"/>
        </dgm:presLayoutVars>
      </dgm:prSet>
      <dgm:spPr/>
    </dgm:pt>
    <dgm:pt modelId="{1DCF6C54-E2CD-4A99-AB77-90EEA6FCB14C}" type="pres">
      <dgm:prSet presAssocID="{E060EA72-42DC-452B-8407-EC4E90F879DA}" presName="descendantText" presStyleLbl="alignAcc1" presStyleIdx="0" presStyleCnt="1" custScaleX="83287" custScaleY="248642" custLinFactNeighborX="-1799" custLinFactNeighborY="6025">
        <dgm:presLayoutVars>
          <dgm:bulletEnabled val="1"/>
        </dgm:presLayoutVars>
      </dgm:prSet>
      <dgm:spPr/>
    </dgm:pt>
  </dgm:ptLst>
  <dgm:cxnLst>
    <dgm:cxn modelId="{78A91D06-A5D2-4F43-AF90-B636807C527E}" srcId="{E060EA72-42DC-452B-8407-EC4E90F879DA}" destId="{A6E15923-5E61-4210-9E55-9510BCA2C04A}" srcOrd="3" destOrd="0" parTransId="{21841EAB-7E20-42AC-B006-BE35D6721053}" sibTransId="{8E5B22B0-F92F-401D-A468-15554981FF6C}"/>
    <dgm:cxn modelId="{E13F1D18-BC68-4D77-923B-591E27660CD7}" type="presOf" srcId="{E060EA72-42DC-452B-8407-EC4E90F879DA}" destId="{7D537630-2B60-4F9E-8E96-EEAC9DFEC62D}" srcOrd="0" destOrd="0" presId="urn:microsoft.com/office/officeart/2005/8/layout/chevron2"/>
    <dgm:cxn modelId="{BBBDD76F-91B0-48D9-B79E-12ACF710F006}" srcId="{05C6B244-40E9-4F8F-A745-BB4DE8B2486A}" destId="{E060EA72-42DC-452B-8407-EC4E90F879DA}" srcOrd="0" destOrd="0" parTransId="{30478C5A-7EF6-4E91-B9F1-6EB3AB4A5878}" sibTransId="{21BBCC0C-248D-4BAB-9EE2-681D427AF9A2}"/>
    <dgm:cxn modelId="{2B720E86-DA33-4CF9-A020-1BCD52805ACE}" srcId="{E060EA72-42DC-452B-8407-EC4E90F879DA}" destId="{9903332A-DDFF-4131-B6E2-66B18A5D8A74}" srcOrd="2" destOrd="0" parTransId="{59B94294-D9BE-46C0-99F8-CA5EF3DAACA0}" sibTransId="{1FC129B2-E0EA-46FE-A24E-44F1D0BF21B0}"/>
    <dgm:cxn modelId="{9754C9A8-E10E-4619-8697-503E00B9625D}" type="presOf" srcId="{A6E15923-5E61-4210-9E55-9510BCA2C04A}" destId="{1DCF6C54-E2CD-4A99-AB77-90EEA6FCB14C}" srcOrd="0" destOrd="3" presId="urn:microsoft.com/office/officeart/2005/8/layout/chevron2"/>
    <dgm:cxn modelId="{0597AEB2-97F2-46EB-8F50-F4FF775CADD7}" type="presOf" srcId="{CAF5F237-7416-4EE6-B854-3B5271D009E5}" destId="{1DCF6C54-E2CD-4A99-AB77-90EEA6FCB14C}" srcOrd="0" destOrd="0" presId="urn:microsoft.com/office/officeart/2005/8/layout/chevron2"/>
    <dgm:cxn modelId="{058D3CBD-E066-4A2A-BF05-FA99C7537FCB}" srcId="{E060EA72-42DC-452B-8407-EC4E90F879DA}" destId="{EFABB10E-DF2A-4756-A00F-E3DB71AB4BE3}" srcOrd="1" destOrd="0" parTransId="{4408C61E-7044-4BA6-9F6D-8360B6020421}" sibTransId="{6E9922B7-F852-4789-9B37-B84ADD7D0CF5}"/>
    <dgm:cxn modelId="{ED65F1C5-9CE4-491F-8D60-9425D8A087E8}" srcId="{E060EA72-42DC-452B-8407-EC4E90F879DA}" destId="{CAF5F237-7416-4EE6-B854-3B5271D009E5}" srcOrd="0" destOrd="0" parTransId="{B5396A6D-5CE3-4D72-B335-2DB2CFB8B3F1}" sibTransId="{E5311F29-2542-46B1-811F-62D3A8BB5CBA}"/>
    <dgm:cxn modelId="{E77761D3-C060-4A38-9BA4-08ADB650CD79}" type="presOf" srcId="{9903332A-DDFF-4131-B6E2-66B18A5D8A74}" destId="{1DCF6C54-E2CD-4A99-AB77-90EEA6FCB14C}" srcOrd="0" destOrd="2" presId="urn:microsoft.com/office/officeart/2005/8/layout/chevron2"/>
    <dgm:cxn modelId="{9AB6F0DB-69EA-463A-B6C7-430509D3ADCA}" type="presOf" srcId="{05C6B244-40E9-4F8F-A745-BB4DE8B2486A}" destId="{A33296F4-D39A-40C6-A17E-EEA17EE2AB6A}" srcOrd="0" destOrd="0" presId="urn:microsoft.com/office/officeart/2005/8/layout/chevron2"/>
    <dgm:cxn modelId="{070179F1-97FA-4D6D-AAC8-F0F2F9131076}" type="presOf" srcId="{EFABB10E-DF2A-4756-A00F-E3DB71AB4BE3}" destId="{1DCF6C54-E2CD-4A99-AB77-90EEA6FCB14C}" srcOrd="0" destOrd="1" presId="urn:microsoft.com/office/officeart/2005/8/layout/chevron2"/>
    <dgm:cxn modelId="{FE70DE0B-9DBA-43ED-8EB4-EBB14312D00F}" type="presParOf" srcId="{A33296F4-D39A-40C6-A17E-EEA17EE2AB6A}" destId="{C4AC58B3-AD54-4D10-8DA7-61385C7207F8}" srcOrd="0" destOrd="0" presId="urn:microsoft.com/office/officeart/2005/8/layout/chevron2"/>
    <dgm:cxn modelId="{087A6890-144A-4310-BD68-6713140DB0FD}" type="presParOf" srcId="{C4AC58B3-AD54-4D10-8DA7-61385C7207F8}" destId="{7D537630-2B60-4F9E-8E96-EEAC9DFEC62D}" srcOrd="0" destOrd="0" presId="urn:microsoft.com/office/officeart/2005/8/layout/chevron2"/>
    <dgm:cxn modelId="{3D922490-2F1F-4CA4-84E8-213A3F1A358E}" type="presParOf" srcId="{C4AC58B3-AD54-4D10-8DA7-61385C7207F8}" destId="{1DCF6C54-E2CD-4A99-AB77-90EEA6FCB1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6B244-40E9-4F8F-A745-BB4DE8B2486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060EA72-42DC-452B-8407-EC4E90F879DA}">
      <dgm:prSet phldrT="[Texto]"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Problemas Biológicos</a:t>
          </a:r>
        </a:p>
      </dgm:t>
    </dgm:pt>
    <dgm:pt modelId="{21BBCC0C-248D-4BAB-9EE2-681D427AF9A2}" type="sibTrans" cxnId="{BBBDD76F-91B0-48D9-B79E-12ACF710F0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78C5A-7EF6-4E91-B9F1-6EB3AB4A5878}" type="parTrans" cxnId="{BBBDD76F-91B0-48D9-B79E-12ACF710F0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5F237-7416-4EE6-B854-3B5271D009E5}">
      <dgm:prSet custT="1"/>
      <dgm:spPr/>
      <dgm:t>
        <a:bodyPr/>
        <a:lstStyle/>
        <a:p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Reducción de macro y micro fauna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96A6D-5CE3-4D72-B335-2DB2CFB8B3F1}" type="parTrans" cxnId="{ED65F1C5-9CE4-491F-8D60-9425D8A087E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11F29-2542-46B1-811F-62D3A8BB5CBA}" type="sibTrans" cxnId="{ED65F1C5-9CE4-491F-8D60-9425D8A087E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3332A-DDFF-4131-B6E2-66B18A5D8A74}">
      <dgm:prSet custT="1"/>
      <dgm:spPr/>
      <dgm:t>
        <a:bodyPr/>
        <a:lstStyle/>
        <a:p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Degradación de la cubierta vegetal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94294-D9BE-46C0-99F8-CA5EF3DAACA0}" type="parTrans" cxnId="{2B720E86-DA33-4CF9-A020-1BCD52805AC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129B2-E0EA-46FE-A24E-44F1D0BF21B0}" type="sibTrans" cxnId="{2B720E86-DA33-4CF9-A020-1BCD52805AC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15923-5E61-4210-9E55-9510BCA2C04A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Disminución de la asimilación de nutrientes</a:t>
          </a:r>
        </a:p>
      </dgm:t>
    </dgm:pt>
    <dgm:pt modelId="{21841EAB-7E20-42AC-B006-BE35D6721053}" type="parTrans" cxnId="{78A91D06-A5D2-4F43-AF90-B636807C527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B22B0-F92F-401D-A468-15554981FF6C}" type="sibTrans" cxnId="{78A91D06-A5D2-4F43-AF90-B636807C527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296F4-D39A-40C6-A17E-EEA17EE2AB6A}" type="pres">
      <dgm:prSet presAssocID="{05C6B244-40E9-4F8F-A745-BB4DE8B2486A}" presName="linearFlow" presStyleCnt="0">
        <dgm:presLayoutVars>
          <dgm:dir/>
          <dgm:animLvl val="lvl"/>
          <dgm:resizeHandles val="exact"/>
        </dgm:presLayoutVars>
      </dgm:prSet>
      <dgm:spPr/>
    </dgm:pt>
    <dgm:pt modelId="{C4AC58B3-AD54-4D10-8DA7-61385C7207F8}" type="pres">
      <dgm:prSet presAssocID="{E060EA72-42DC-452B-8407-EC4E90F879DA}" presName="composite" presStyleCnt="0"/>
      <dgm:spPr/>
    </dgm:pt>
    <dgm:pt modelId="{7D537630-2B60-4F9E-8E96-EEAC9DFEC62D}" type="pres">
      <dgm:prSet presAssocID="{E060EA72-42DC-452B-8407-EC4E90F879DA}" presName="parentText" presStyleLbl="alignNode1" presStyleIdx="0" presStyleCnt="1" custScaleX="343835" custScaleY="170266" custLinFactNeighborX="-73204" custLinFactNeighborY="24591">
        <dgm:presLayoutVars>
          <dgm:chMax val="1"/>
          <dgm:bulletEnabled val="1"/>
        </dgm:presLayoutVars>
      </dgm:prSet>
      <dgm:spPr/>
    </dgm:pt>
    <dgm:pt modelId="{1DCF6C54-E2CD-4A99-AB77-90EEA6FCB14C}" type="pres">
      <dgm:prSet presAssocID="{E060EA72-42DC-452B-8407-EC4E90F879DA}" presName="descendantText" presStyleLbl="alignAcc1" presStyleIdx="0" presStyleCnt="1" custScaleX="83287" custScaleY="248642" custLinFactNeighborX="-1799" custLinFactNeighborY="6025">
        <dgm:presLayoutVars>
          <dgm:bulletEnabled val="1"/>
        </dgm:presLayoutVars>
      </dgm:prSet>
      <dgm:spPr/>
    </dgm:pt>
  </dgm:ptLst>
  <dgm:cxnLst>
    <dgm:cxn modelId="{4A366702-0E33-40F7-805D-7487C4C34D1E}" type="presOf" srcId="{05C6B244-40E9-4F8F-A745-BB4DE8B2486A}" destId="{A33296F4-D39A-40C6-A17E-EEA17EE2AB6A}" srcOrd="0" destOrd="0" presId="urn:microsoft.com/office/officeart/2005/8/layout/chevron2"/>
    <dgm:cxn modelId="{78A91D06-A5D2-4F43-AF90-B636807C527E}" srcId="{E060EA72-42DC-452B-8407-EC4E90F879DA}" destId="{A6E15923-5E61-4210-9E55-9510BCA2C04A}" srcOrd="2" destOrd="0" parTransId="{21841EAB-7E20-42AC-B006-BE35D6721053}" sibTransId="{8E5B22B0-F92F-401D-A468-15554981FF6C}"/>
    <dgm:cxn modelId="{9E013D09-405E-4B69-9F43-DA2A255957A2}" type="presOf" srcId="{CAF5F237-7416-4EE6-B854-3B5271D009E5}" destId="{1DCF6C54-E2CD-4A99-AB77-90EEA6FCB14C}" srcOrd="0" destOrd="0" presId="urn:microsoft.com/office/officeart/2005/8/layout/chevron2"/>
    <dgm:cxn modelId="{BBBDD76F-91B0-48D9-B79E-12ACF710F006}" srcId="{05C6B244-40E9-4F8F-A745-BB4DE8B2486A}" destId="{E060EA72-42DC-452B-8407-EC4E90F879DA}" srcOrd="0" destOrd="0" parTransId="{30478C5A-7EF6-4E91-B9F1-6EB3AB4A5878}" sibTransId="{21BBCC0C-248D-4BAB-9EE2-681D427AF9A2}"/>
    <dgm:cxn modelId="{2B720E86-DA33-4CF9-A020-1BCD52805ACE}" srcId="{E060EA72-42DC-452B-8407-EC4E90F879DA}" destId="{9903332A-DDFF-4131-B6E2-66B18A5D8A74}" srcOrd="1" destOrd="0" parTransId="{59B94294-D9BE-46C0-99F8-CA5EF3DAACA0}" sibTransId="{1FC129B2-E0EA-46FE-A24E-44F1D0BF21B0}"/>
    <dgm:cxn modelId="{BFB9CD90-4529-4D0D-B1B1-91126B345F61}" type="presOf" srcId="{E060EA72-42DC-452B-8407-EC4E90F879DA}" destId="{7D537630-2B60-4F9E-8E96-EEAC9DFEC62D}" srcOrd="0" destOrd="0" presId="urn:microsoft.com/office/officeart/2005/8/layout/chevron2"/>
    <dgm:cxn modelId="{270672AD-5C6C-4860-9ED5-96E30288356D}" type="presOf" srcId="{A6E15923-5E61-4210-9E55-9510BCA2C04A}" destId="{1DCF6C54-E2CD-4A99-AB77-90EEA6FCB14C}" srcOrd="0" destOrd="2" presId="urn:microsoft.com/office/officeart/2005/8/layout/chevron2"/>
    <dgm:cxn modelId="{F37CC4B0-BE65-489F-8AC2-B766CC57C6BF}" type="presOf" srcId="{9903332A-DDFF-4131-B6E2-66B18A5D8A74}" destId="{1DCF6C54-E2CD-4A99-AB77-90EEA6FCB14C}" srcOrd="0" destOrd="1" presId="urn:microsoft.com/office/officeart/2005/8/layout/chevron2"/>
    <dgm:cxn modelId="{ED65F1C5-9CE4-491F-8D60-9425D8A087E8}" srcId="{E060EA72-42DC-452B-8407-EC4E90F879DA}" destId="{CAF5F237-7416-4EE6-B854-3B5271D009E5}" srcOrd="0" destOrd="0" parTransId="{B5396A6D-5CE3-4D72-B335-2DB2CFB8B3F1}" sibTransId="{E5311F29-2542-46B1-811F-62D3A8BB5CBA}"/>
    <dgm:cxn modelId="{56D03A57-8AD9-465F-B7A1-9E8834A08D02}" type="presParOf" srcId="{A33296F4-D39A-40C6-A17E-EEA17EE2AB6A}" destId="{C4AC58B3-AD54-4D10-8DA7-61385C7207F8}" srcOrd="0" destOrd="0" presId="urn:microsoft.com/office/officeart/2005/8/layout/chevron2"/>
    <dgm:cxn modelId="{4F3AAA1E-C24D-47F7-B7CF-0504BBBA6581}" type="presParOf" srcId="{C4AC58B3-AD54-4D10-8DA7-61385C7207F8}" destId="{7D537630-2B60-4F9E-8E96-EEAC9DFEC62D}" srcOrd="0" destOrd="0" presId="urn:microsoft.com/office/officeart/2005/8/layout/chevron2"/>
    <dgm:cxn modelId="{399CF0EC-1DF9-44A6-83DD-247DD90D9961}" type="presParOf" srcId="{C4AC58B3-AD54-4D10-8DA7-61385C7207F8}" destId="{1DCF6C54-E2CD-4A99-AB77-90EEA6FCB1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840699F-2C24-4BF6-974D-94ABED784864}">
      <dgm:prSet phldrT="[Texto]" custT="1"/>
      <dgm:spPr/>
      <dgm:t>
        <a:bodyPr/>
        <a:lstStyle/>
        <a:p>
          <a:pPr algn="ctr" rtl="0"/>
          <a:r>
            <a:rPr lang="es-EC" sz="1600" dirty="0">
              <a:latin typeface="Times New Roman"/>
              <a:cs typeface="Times New Roman"/>
            </a:rPr>
            <a:t>Uso agroquímicos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BD6A5-62A8-409D-BC2F-8068A7330180}" type="parTrans" cxnId="{4103C49D-184C-4B0C-9218-6794F46BE6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F7FA4-CBA4-412F-B81B-F9720A847B14}" type="sibTrans" cxnId="{4103C49D-184C-4B0C-9218-6794F46BE6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DEA64-DDB5-4CAA-AE93-B04F5D2D7BDD}">
      <dgm:prSet phldrT="[Texto]" custT="1"/>
      <dgm:spPr/>
      <dgm:t>
        <a:bodyPr/>
        <a:lstStyle/>
        <a:p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suelo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E9E21-1BD6-4C03-A4C5-249242723609}" type="parTrans" cxnId="{A5131F05-DB0B-448C-9DC2-C6ABB2ECE02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48639-A0D5-4910-83E3-056C1AE1D65F}" type="sibTrans" cxnId="{A5131F05-DB0B-448C-9DC2-C6ABB2ECE02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36F40-B82C-4DA1-AAEC-A864560CF89C}">
      <dgm:prSet phldrT="[Texto]" custT="1"/>
      <dgm:spPr/>
      <dgm:t>
        <a:bodyPr/>
        <a:lstStyle/>
        <a:p>
          <a:pPr rtl="0"/>
          <a:r>
            <a:rPr lang="es-EC" sz="1600" dirty="0">
              <a:latin typeface="Times New Roman"/>
              <a:cs typeface="Times New Roman"/>
            </a:rPr>
            <a:t>Microbiota del suelo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F42AC-B8E8-419D-B06B-C9453E846878}" type="parTrans" cxnId="{630E05C2-2EA9-4A4B-9B22-6EF62F7F6C7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0B4F2-A9B8-49E3-AF3E-194FA5EC15CB}" type="sibTrans" cxnId="{630E05C2-2EA9-4A4B-9B22-6EF62F7F6C7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2A20B-5D12-4CE0-B0E2-5B15212AB74C}">
      <dgm:prSet phldrT="[Texto]" phldr="0" custT="1"/>
      <dgm:spPr/>
      <dgm:t>
        <a:bodyPr/>
        <a:lstStyle/>
        <a:p>
          <a:pPr rtl="0"/>
          <a:r>
            <a:rPr lang="es-EC" sz="1600" dirty="0">
              <a:latin typeface="Times New Roman"/>
              <a:cs typeface="Times New Roman"/>
            </a:rPr>
            <a:t>Disponibilidad de </a:t>
          </a:r>
          <a:r>
            <a:rPr lang="es-EC" sz="1600" dirty="0" err="1">
              <a:latin typeface="Times New Roman"/>
              <a:cs typeface="Times New Roman"/>
            </a:rPr>
            <a:t>bioinsumos</a:t>
          </a:r>
          <a:endParaRPr lang="es-EC" sz="1600" dirty="0">
            <a:latin typeface="Times New Roman"/>
            <a:cs typeface="Times New Roman"/>
          </a:endParaRPr>
        </a:p>
      </dgm:t>
    </dgm:pt>
    <dgm:pt modelId="{D651B66A-DA6E-4674-B36F-99F4F5FE39FB}" type="parTrans" cxnId="{F6574787-E26D-4CF0-A509-3EE1E25BC7B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D791D-8010-4811-9F28-FFDB6520FA1B}" type="sibTrans" cxnId="{F6574787-E26D-4CF0-A509-3EE1E25BC7B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74359-C81A-4482-A88B-7F1A97009A7F}" type="pres">
      <dgm:prSet presAssocID="{6BD6430F-AAE0-4956-9B42-9D5B3F07AC6C}" presName="diagram" presStyleCnt="0">
        <dgm:presLayoutVars>
          <dgm:dir/>
          <dgm:resizeHandles val="exact"/>
        </dgm:presLayoutVars>
      </dgm:prSet>
      <dgm:spPr/>
    </dgm:pt>
    <dgm:pt modelId="{2FD46EA5-AA3E-41B6-8667-884014AED786}" type="pres">
      <dgm:prSet presAssocID="{8840699F-2C24-4BF6-974D-94ABED784864}" presName="node" presStyleLbl="node1" presStyleIdx="0" presStyleCnt="4">
        <dgm:presLayoutVars>
          <dgm:bulletEnabled val="1"/>
        </dgm:presLayoutVars>
      </dgm:prSet>
      <dgm:spPr/>
    </dgm:pt>
    <dgm:pt modelId="{B2A1DB68-4A2A-4D3B-999C-94D3880FD407}" type="pres">
      <dgm:prSet presAssocID="{029F7FA4-CBA4-412F-B81B-F9720A847B14}" presName="sibTrans" presStyleCnt="0"/>
      <dgm:spPr/>
    </dgm:pt>
    <dgm:pt modelId="{9A55BBC5-F899-47DF-955A-A70B0CFDFE2A}" type="pres">
      <dgm:prSet presAssocID="{EA0DEA64-DDB5-4CAA-AE93-B04F5D2D7BDD}" presName="node" presStyleLbl="node1" presStyleIdx="1" presStyleCnt="4">
        <dgm:presLayoutVars>
          <dgm:bulletEnabled val="1"/>
        </dgm:presLayoutVars>
      </dgm:prSet>
      <dgm:spPr/>
    </dgm:pt>
    <dgm:pt modelId="{856DF69B-F6BD-470C-955A-EB6EB32266C1}" type="pres">
      <dgm:prSet presAssocID="{23548639-A0D5-4910-83E3-056C1AE1D65F}" presName="sibTrans" presStyleCnt="0"/>
      <dgm:spPr/>
    </dgm:pt>
    <dgm:pt modelId="{846A5876-EED7-4D9E-973B-ED1FD342FABE}" type="pres">
      <dgm:prSet presAssocID="{47036F40-B82C-4DA1-AAEC-A864560CF89C}" presName="node" presStyleLbl="node1" presStyleIdx="2" presStyleCnt="4">
        <dgm:presLayoutVars>
          <dgm:bulletEnabled val="1"/>
        </dgm:presLayoutVars>
      </dgm:prSet>
      <dgm:spPr/>
    </dgm:pt>
    <dgm:pt modelId="{63EEE434-A85D-4622-BF62-B805D15A5EDB}" type="pres">
      <dgm:prSet presAssocID="{9050B4F2-A9B8-49E3-AF3E-194FA5EC15CB}" presName="sibTrans" presStyleCnt="0"/>
      <dgm:spPr/>
    </dgm:pt>
    <dgm:pt modelId="{E2EC8C69-83E6-4C56-85E6-191FED5BB3AF}" type="pres">
      <dgm:prSet presAssocID="{0742A20B-5D12-4CE0-B0E2-5B15212AB74C}" presName="node" presStyleLbl="node1" presStyleIdx="3" presStyleCnt="4">
        <dgm:presLayoutVars>
          <dgm:bulletEnabled val="1"/>
        </dgm:presLayoutVars>
      </dgm:prSet>
      <dgm:spPr/>
    </dgm:pt>
  </dgm:ptLst>
  <dgm:cxnLst>
    <dgm:cxn modelId="{A5131F05-DB0B-448C-9DC2-C6ABB2ECE02F}" srcId="{6BD6430F-AAE0-4956-9B42-9D5B3F07AC6C}" destId="{EA0DEA64-DDB5-4CAA-AE93-B04F5D2D7BDD}" srcOrd="1" destOrd="0" parTransId="{650E9E21-1BD6-4C03-A4C5-249242723609}" sibTransId="{23548639-A0D5-4910-83E3-056C1AE1D65F}"/>
    <dgm:cxn modelId="{E32EF20E-6AB1-4B24-BFAC-2D3D36553A69}" type="presOf" srcId="{0742A20B-5D12-4CE0-B0E2-5B15212AB74C}" destId="{E2EC8C69-83E6-4C56-85E6-191FED5BB3AF}" srcOrd="0" destOrd="0" presId="urn:microsoft.com/office/officeart/2005/8/layout/default"/>
    <dgm:cxn modelId="{804F8D11-DE1D-44AB-867C-9DE21295E6DD}" type="presOf" srcId="{EA0DEA64-DDB5-4CAA-AE93-B04F5D2D7BDD}" destId="{9A55BBC5-F899-47DF-955A-A70B0CFDFE2A}" srcOrd="0" destOrd="0" presId="urn:microsoft.com/office/officeart/2005/8/layout/default"/>
    <dgm:cxn modelId="{7753E379-7DDA-41BA-B4D1-ED4C882A0032}" type="presOf" srcId="{8840699F-2C24-4BF6-974D-94ABED784864}" destId="{2FD46EA5-AA3E-41B6-8667-884014AED786}" srcOrd="0" destOrd="0" presId="urn:microsoft.com/office/officeart/2005/8/layout/default"/>
    <dgm:cxn modelId="{F6574787-E26D-4CF0-A509-3EE1E25BC7B4}" srcId="{6BD6430F-AAE0-4956-9B42-9D5B3F07AC6C}" destId="{0742A20B-5D12-4CE0-B0E2-5B15212AB74C}" srcOrd="3" destOrd="0" parTransId="{D651B66A-DA6E-4674-B36F-99F4F5FE39FB}" sibTransId="{9BDD791D-8010-4811-9F28-FFDB6520FA1B}"/>
    <dgm:cxn modelId="{4103C49D-184C-4B0C-9218-6794F46BE60E}" srcId="{6BD6430F-AAE0-4956-9B42-9D5B3F07AC6C}" destId="{8840699F-2C24-4BF6-974D-94ABED784864}" srcOrd="0" destOrd="0" parTransId="{BC4BD6A5-62A8-409D-BC2F-8068A7330180}" sibTransId="{029F7FA4-CBA4-412F-B81B-F9720A847B14}"/>
    <dgm:cxn modelId="{6EEEFDAD-08DF-4BCD-9715-BE63C02377E6}" type="presOf" srcId="{6BD6430F-AAE0-4956-9B42-9D5B3F07AC6C}" destId="{0CD74359-C81A-4482-A88B-7F1A97009A7F}" srcOrd="0" destOrd="0" presId="urn:microsoft.com/office/officeart/2005/8/layout/default"/>
    <dgm:cxn modelId="{630E05C2-2EA9-4A4B-9B22-6EF62F7F6C78}" srcId="{6BD6430F-AAE0-4956-9B42-9D5B3F07AC6C}" destId="{47036F40-B82C-4DA1-AAEC-A864560CF89C}" srcOrd="2" destOrd="0" parTransId="{BA9F42AC-B8E8-419D-B06B-C9453E846878}" sibTransId="{9050B4F2-A9B8-49E3-AF3E-194FA5EC15CB}"/>
    <dgm:cxn modelId="{1AABE8EE-BFD8-4C38-A683-7AFEDF844D84}" type="presOf" srcId="{47036F40-B82C-4DA1-AAEC-A864560CF89C}" destId="{846A5876-EED7-4D9E-973B-ED1FD342FABE}" srcOrd="0" destOrd="0" presId="urn:microsoft.com/office/officeart/2005/8/layout/default"/>
    <dgm:cxn modelId="{9FF7A728-3E03-412D-AF7F-383492FC983F}" type="presParOf" srcId="{0CD74359-C81A-4482-A88B-7F1A97009A7F}" destId="{2FD46EA5-AA3E-41B6-8667-884014AED786}" srcOrd="0" destOrd="0" presId="urn:microsoft.com/office/officeart/2005/8/layout/default"/>
    <dgm:cxn modelId="{4FB3E7F5-44BE-4E7B-ACC0-E32B0D0EED31}" type="presParOf" srcId="{0CD74359-C81A-4482-A88B-7F1A97009A7F}" destId="{B2A1DB68-4A2A-4D3B-999C-94D3880FD407}" srcOrd="1" destOrd="0" presId="urn:microsoft.com/office/officeart/2005/8/layout/default"/>
    <dgm:cxn modelId="{24535E4E-43FE-4A1F-BFBE-1F80FE033FFA}" type="presParOf" srcId="{0CD74359-C81A-4482-A88B-7F1A97009A7F}" destId="{9A55BBC5-F899-47DF-955A-A70B0CFDFE2A}" srcOrd="2" destOrd="0" presId="urn:microsoft.com/office/officeart/2005/8/layout/default"/>
    <dgm:cxn modelId="{F5652EC1-2131-4756-8D45-788110A63A00}" type="presParOf" srcId="{0CD74359-C81A-4482-A88B-7F1A97009A7F}" destId="{856DF69B-F6BD-470C-955A-EB6EB32266C1}" srcOrd="3" destOrd="0" presId="urn:microsoft.com/office/officeart/2005/8/layout/default"/>
    <dgm:cxn modelId="{3325115E-3997-4FAC-A073-63704D7E340C}" type="presParOf" srcId="{0CD74359-C81A-4482-A88B-7F1A97009A7F}" destId="{846A5876-EED7-4D9E-973B-ED1FD342FABE}" srcOrd="4" destOrd="0" presId="urn:microsoft.com/office/officeart/2005/8/layout/default"/>
    <dgm:cxn modelId="{335AE18A-7278-42B9-9759-5EB666143931}" type="presParOf" srcId="{0CD74359-C81A-4482-A88B-7F1A97009A7F}" destId="{63EEE434-A85D-4622-BF62-B805D15A5EDB}" srcOrd="5" destOrd="0" presId="urn:microsoft.com/office/officeart/2005/8/layout/default"/>
    <dgm:cxn modelId="{40BF2E0D-FD71-4803-AF78-367C86D6BB5C}" type="presParOf" srcId="{0CD74359-C81A-4482-A88B-7F1A97009A7F}" destId="{E2EC8C69-83E6-4C56-85E6-191FED5BB3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5750B71-FE75-4180-9DC8-99ED1E24AC17}">
      <dgm:prSet/>
      <dgm:spPr/>
      <dgm:t>
        <a:bodyPr/>
        <a:lstStyle/>
        <a:p>
          <a:r>
            <a:rPr lang="es-EC" dirty="0" err="1">
              <a:latin typeface="Times New Roman"/>
              <a:cs typeface="Times New Roman"/>
            </a:rPr>
            <a:t>Fitoxicidad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D8ABF-0E7F-43A2-B52D-C72845088736}" type="parTrans" cxnId="{0A187BD0-E3C6-4F3D-AB88-76DC01207B43}">
      <dgm:prSet/>
      <dgm:spPr/>
      <dgm:t>
        <a:bodyPr/>
        <a:lstStyle/>
        <a:p>
          <a:endParaRPr lang="es-ES"/>
        </a:p>
      </dgm:t>
    </dgm:pt>
    <dgm:pt modelId="{F4858A21-CB30-4119-A865-6F18A9E844A3}" type="sibTrans" cxnId="{0A187BD0-E3C6-4F3D-AB88-76DC01207B43}">
      <dgm:prSet/>
      <dgm:spPr/>
      <dgm:t>
        <a:bodyPr/>
        <a:lstStyle/>
        <a:p>
          <a:endParaRPr lang="es-ES"/>
        </a:p>
      </dgm:t>
    </dgm:pt>
    <dgm:pt modelId="{49B92445-C299-4678-9CCD-DA15B9CA515E}">
      <dgm:prSet/>
      <dgm:spPr/>
      <dgm:t>
        <a:bodyPr/>
        <a:lstStyle/>
        <a:p>
          <a:pPr rtl="0"/>
          <a:r>
            <a:rPr lang="es-EC" dirty="0">
              <a:latin typeface="Calibri"/>
            </a:rPr>
            <a:t>Pérdida de fertilidad</a:t>
          </a:r>
          <a:endParaRPr lang="es-ES" dirty="0"/>
        </a:p>
      </dgm:t>
    </dgm:pt>
    <dgm:pt modelId="{AE45D6C3-AEED-433F-BA57-CCAC88C5209F}" type="parTrans" cxnId="{2DBFC3C9-E438-4FC8-AF70-BEB9ED5529E0}">
      <dgm:prSet/>
      <dgm:spPr/>
      <dgm:t>
        <a:bodyPr/>
        <a:lstStyle/>
        <a:p>
          <a:endParaRPr lang="es-ES"/>
        </a:p>
      </dgm:t>
    </dgm:pt>
    <dgm:pt modelId="{0EB54841-1D7E-4B67-8965-BE4392B0ECEA}" type="sibTrans" cxnId="{2DBFC3C9-E438-4FC8-AF70-BEB9ED5529E0}">
      <dgm:prSet/>
      <dgm:spPr/>
      <dgm:t>
        <a:bodyPr/>
        <a:lstStyle/>
        <a:p>
          <a:endParaRPr lang="es-ES"/>
        </a:p>
      </dgm:t>
    </dgm:pt>
    <dgm:pt modelId="{1FEEBD1D-0086-4E80-84E0-BB43232FCA41}">
      <dgm:prSet phldr="0"/>
      <dgm:spPr/>
      <dgm:t>
        <a:bodyPr/>
        <a:lstStyle/>
        <a:p>
          <a:pPr rtl="0"/>
          <a:r>
            <a:rPr lang="es-EC" dirty="0">
              <a:latin typeface="Calibri"/>
            </a:rPr>
            <a:t>Reducción microbiota</a:t>
          </a:r>
          <a:endParaRPr lang="es-EC" dirty="0"/>
        </a:p>
      </dgm:t>
    </dgm:pt>
    <dgm:pt modelId="{8260D95E-6501-46D5-A2E7-9858297C4E04}" type="parTrans" cxnId="{4C29B864-2746-4E8A-8B25-B73F5F0877B1}">
      <dgm:prSet/>
      <dgm:spPr/>
      <dgm:t>
        <a:bodyPr/>
        <a:lstStyle/>
        <a:p>
          <a:endParaRPr lang="es-ES"/>
        </a:p>
      </dgm:t>
    </dgm:pt>
    <dgm:pt modelId="{95941A41-F71A-47BF-8509-3F3F893AF7CE}" type="sibTrans" cxnId="{4C29B864-2746-4E8A-8B25-B73F5F0877B1}">
      <dgm:prSet/>
      <dgm:spPr/>
      <dgm:t>
        <a:bodyPr/>
        <a:lstStyle/>
        <a:p>
          <a:endParaRPr lang="es-ES"/>
        </a:p>
      </dgm:t>
    </dgm:pt>
    <dgm:pt modelId="{577018FB-CA6F-4F81-8824-673ACEE136B6}">
      <dgm:prSet/>
      <dgm:spPr/>
      <dgm:t>
        <a:bodyPr/>
        <a:lstStyle/>
        <a:p>
          <a:pPr rtl="0"/>
          <a:r>
            <a:rPr lang="es-EC" dirty="0">
              <a:latin typeface="Calibri"/>
            </a:rPr>
            <a:t>Desarrollo de Tecnología</a:t>
          </a:r>
          <a:endParaRPr lang="es-ES" dirty="0"/>
        </a:p>
      </dgm:t>
    </dgm:pt>
    <dgm:pt modelId="{9C7890CB-14C6-438F-9CC4-BA832A4EE998}" type="parTrans" cxnId="{A60A9C52-33F2-4D9D-A676-72107FE37CF7}">
      <dgm:prSet/>
      <dgm:spPr/>
      <dgm:t>
        <a:bodyPr/>
        <a:lstStyle/>
        <a:p>
          <a:endParaRPr lang="es-ES"/>
        </a:p>
      </dgm:t>
    </dgm:pt>
    <dgm:pt modelId="{CC4B0569-EFA0-4D38-9230-EF6E9929C9F1}" type="sibTrans" cxnId="{A60A9C52-33F2-4D9D-A676-72107FE37CF7}">
      <dgm:prSet/>
      <dgm:spPr/>
      <dgm:t>
        <a:bodyPr/>
        <a:lstStyle/>
        <a:p>
          <a:endParaRPr lang="es-ES"/>
        </a:p>
      </dgm:t>
    </dgm:pt>
    <dgm:pt modelId="{0CD74359-C81A-4482-A88B-7F1A97009A7F}" type="pres">
      <dgm:prSet presAssocID="{6BD6430F-AAE0-4956-9B42-9D5B3F07AC6C}" presName="diagram" presStyleCnt="0">
        <dgm:presLayoutVars>
          <dgm:dir/>
          <dgm:resizeHandles val="exact"/>
        </dgm:presLayoutVars>
      </dgm:prSet>
      <dgm:spPr/>
    </dgm:pt>
    <dgm:pt modelId="{98B837F4-3816-4163-8A48-520CA9961A18}" type="pres">
      <dgm:prSet presAssocID="{95750B71-FE75-4180-9DC8-99ED1E24AC17}" presName="node" presStyleLbl="node1" presStyleIdx="0" presStyleCnt="4">
        <dgm:presLayoutVars>
          <dgm:bulletEnabled val="1"/>
        </dgm:presLayoutVars>
      </dgm:prSet>
      <dgm:spPr/>
    </dgm:pt>
    <dgm:pt modelId="{C377EA6C-E53A-4485-AA87-E0956DD6614F}" type="pres">
      <dgm:prSet presAssocID="{F4858A21-CB30-4119-A865-6F18A9E844A3}" presName="sibTrans" presStyleCnt="0"/>
      <dgm:spPr/>
    </dgm:pt>
    <dgm:pt modelId="{6E85C47B-0610-4987-BF02-1114FE12C0B1}" type="pres">
      <dgm:prSet presAssocID="{49B92445-C299-4678-9CCD-DA15B9CA515E}" presName="node" presStyleLbl="node1" presStyleIdx="1" presStyleCnt="4">
        <dgm:presLayoutVars>
          <dgm:bulletEnabled val="1"/>
        </dgm:presLayoutVars>
      </dgm:prSet>
      <dgm:spPr/>
    </dgm:pt>
    <dgm:pt modelId="{8CDBA3B7-B1CD-454D-9923-A735F2EB35A0}" type="pres">
      <dgm:prSet presAssocID="{0EB54841-1D7E-4B67-8965-BE4392B0ECEA}" presName="sibTrans" presStyleCnt="0"/>
      <dgm:spPr/>
    </dgm:pt>
    <dgm:pt modelId="{4984E254-C312-483A-9018-4B64145E697A}" type="pres">
      <dgm:prSet presAssocID="{1FEEBD1D-0086-4E80-84E0-BB43232FCA41}" presName="node" presStyleLbl="node1" presStyleIdx="2" presStyleCnt="4">
        <dgm:presLayoutVars>
          <dgm:bulletEnabled val="1"/>
        </dgm:presLayoutVars>
      </dgm:prSet>
      <dgm:spPr/>
    </dgm:pt>
    <dgm:pt modelId="{393E2CFE-B639-4B7F-95A8-B742BE2A8C3C}" type="pres">
      <dgm:prSet presAssocID="{95941A41-F71A-47BF-8509-3F3F893AF7CE}" presName="sibTrans" presStyleCnt="0"/>
      <dgm:spPr/>
    </dgm:pt>
    <dgm:pt modelId="{C8DBDD9E-B143-40D7-A8E4-5524BF047195}" type="pres">
      <dgm:prSet presAssocID="{577018FB-CA6F-4F81-8824-673ACEE136B6}" presName="node" presStyleLbl="node1" presStyleIdx="3" presStyleCnt="4">
        <dgm:presLayoutVars>
          <dgm:bulletEnabled val="1"/>
        </dgm:presLayoutVars>
      </dgm:prSet>
      <dgm:spPr/>
    </dgm:pt>
  </dgm:ptLst>
  <dgm:cxnLst>
    <dgm:cxn modelId="{4B9DE42D-12CB-402C-90AE-DCF1C9DD83F9}" type="presOf" srcId="{49B92445-C299-4678-9CCD-DA15B9CA515E}" destId="{6E85C47B-0610-4987-BF02-1114FE12C0B1}" srcOrd="0" destOrd="0" presId="urn:microsoft.com/office/officeart/2005/8/layout/default"/>
    <dgm:cxn modelId="{A2277461-87D4-474D-9EF1-B6F26DF5CA1B}" type="presOf" srcId="{577018FB-CA6F-4F81-8824-673ACEE136B6}" destId="{C8DBDD9E-B143-40D7-A8E4-5524BF047195}" srcOrd="0" destOrd="0" presId="urn:microsoft.com/office/officeart/2005/8/layout/default"/>
    <dgm:cxn modelId="{4C29B864-2746-4E8A-8B25-B73F5F0877B1}" srcId="{6BD6430F-AAE0-4956-9B42-9D5B3F07AC6C}" destId="{1FEEBD1D-0086-4E80-84E0-BB43232FCA41}" srcOrd="2" destOrd="0" parTransId="{8260D95E-6501-46D5-A2E7-9858297C4E04}" sibTransId="{95941A41-F71A-47BF-8509-3F3F893AF7CE}"/>
    <dgm:cxn modelId="{1C4CC571-E92D-4DB2-ACE8-F9500DEC3D73}" type="presOf" srcId="{6BD6430F-AAE0-4956-9B42-9D5B3F07AC6C}" destId="{0CD74359-C81A-4482-A88B-7F1A97009A7F}" srcOrd="0" destOrd="0" presId="urn:microsoft.com/office/officeart/2005/8/layout/default"/>
    <dgm:cxn modelId="{A60A9C52-33F2-4D9D-A676-72107FE37CF7}" srcId="{6BD6430F-AAE0-4956-9B42-9D5B3F07AC6C}" destId="{577018FB-CA6F-4F81-8824-673ACEE136B6}" srcOrd="3" destOrd="0" parTransId="{9C7890CB-14C6-438F-9CC4-BA832A4EE998}" sibTransId="{CC4B0569-EFA0-4D38-9230-EF6E9929C9F1}"/>
    <dgm:cxn modelId="{F5D1C8C4-77F8-4F7D-BCC8-F0427082D9CD}" type="presOf" srcId="{95750B71-FE75-4180-9DC8-99ED1E24AC17}" destId="{98B837F4-3816-4163-8A48-520CA9961A18}" srcOrd="0" destOrd="0" presId="urn:microsoft.com/office/officeart/2005/8/layout/default"/>
    <dgm:cxn modelId="{2DBFC3C9-E438-4FC8-AF70-BEB9ED5529E0}" srcId="{6BD6430F-AAE0-4956-9B42-9D5B3F07AC6C}" destId="{49B92445-C299-4678-9CCD-DA15B9CA515E}" srcOrd="1" destOrd="0" parTransId="{AE45D6C3-AEED-433F-BA57-CCAC88C5209F}" sibTransId="{0EB54841-1D7E-4B67-8965-BE4392B0ECEA}"/>
    <dgm:cxn modelId="{4992AACF-009C-4FAC-AC16-E2FACE413758}" type="presOf" srcId="{1FEEBD1D-0086-4E80-84E0-BB43232FCA41}" destId="{4984E254-C312-483A-9018-4B64145E697A}" srcOrd="0" destOrd="0" presId="urn:microsoft.com/office/officeart/2005/8/layout/default"/>
    <dgm:cxn modelId="{0A187BD0-E3C6-4F3D-AB88-76DC01207B43}" srcId="{6BD6430F-AAE0-4956-9B42-9D5B3F07AC6C}" destId="{95750B71-FE75-4180-9DC8-99ED1E24AC17}" srcOrd="0" destOrd="0" parTransId="{313D8ABF-0E7F-43A2-B52D-C72845088736}" sibTransId="{F4858A21-CB30-4119-A865-6F18A9E844A3}"/>
    <dgm:cxn modelId="{D82651D8-D74D-40C1-90FF-8E8AA882EFCE}" type="presParOf" srcId="{0CD74359-C81A-4482-A88B-7F1A97009A7F}" destId="{98B837F4-3816-4163-8A48-520CA9961A18}" srcOrd="0" destOrd="0" presId="urn:microsoft.com/office/officeart/2005/8/layout/default"/>
    <dgm:cxn modelId="{6AA98185-B755-41FE-A702-DA55E7330706}" type="presParOf" srcId="{0CD74359-C81A-4482-A88B-7F1A97009A7F}" destId="{C377EA6C-E53A-4485-AA87-E0956DD6614F}" srcOrd="1" destOrd="0" presId="urn:microsoft.com/office/officeart/2005/8/layout/default"/>
    <dgm:cxn modelId="{0ACEFCBC-E61D-41A5-9164-C103FA3B3E1D}" type="presParOf" srcId="{0CD74359-C81A-4482-A88B-7F1A97009A7F}" destId="{6E85C47B-0610-4987-BF02-1114FE12C0B1}" srcOrd="2" destOrd="0" presId="urn:microsoft.com/office/officeart/2005/8/layout/default"/>
    <dgm:cxn modelId="{974CD1A2-586D-41C3-BA76-5FED0FF23630}" type="presParOf" srcId="{0CD74359-C81A-4482-A88B-7F1A97009A7F}" destId="{8CDBA3B7-B1CD-454D-9923-A735F2EB35A0}" srcOrd="3" destOrd="0" presId="urn:microsoft.com/office/officeart/2005/8/layout/default"/>
    <dgm:cxn modelId="{6C4C8B2E-50D0-4035-8D9F-A4169922A1F9}" type="presParOf" srcId="{0CD74359-C81A-4482-A88B-7F1A97009A7F}" destId="{4984E254-C312-483A-9018-4B64145E697A}" srcOrd="4" destOrd="0" presId="urn:microsoft.com/office/officeart/2005/8/layout/default"/>
    <dgm:cxn modelId="{7E51A35E-7E16-4250-8B7B-31DD05F986C6}" type="presParOf" srcId="{0CD74359-C81A-4482-A88B-7F1A97009A7F}" destId="{393E2CFE-B639-4B7F-95A8-B742BE2A8C3C}" srcOrd="5" destOrd="0" presId="urn:microsoft.com/office/officeart/2005/8/layout/default"/>
    <dgm:cxn modelId="{FA1AA0DE-0349-422C-91F9-4F8BF08CC4D1}" type="presParOf" srcId="{0CD74359-C81A-4482-A88B-7F1A97009A7F}" destId="{C8DBDD9E-B143-40D7-A8E4-5524BF0471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840699F-2C24-4BF6-974D-94ABED784864}">
      <dgm:prSet phldrT="[Texto]" custT="1"/>
      <dgm:spPr/>
      <dgm:t>
        <a:bodyPr/>
        <a:lstStyle/>
        <a:p>
          <a:pPr algn="ctr" rtl="0"/>
          <a:r>
            <a:rPr lang="es-ES" sz="1600" dirty="0">
              <a:latin typeface="+mn-lt"/>
              <a:cs typeface="Times New Roman" panose="02020603050405020304" pitchFamily="18" charset="0"/>
            </a:rPr>
            <a:t>Parámetros</a:t>
          </a:r>
          <a:br>
            <a:rPr lang="es-ES" sz="1600" dirty="0">
              <a:latin typeface="+mn-lt"/>
              <a:cs typeface="Times New Roman" panose="02020603050405020304" pitchFamily="18" charset="0"/>
            </a:rPr>
          </a:br>
          <a:r>
            <a:rPr lang="es-ES" sz="1600" dirty="0">
              <a:latin typeface="+mn-lt"/>
              <a:cs typeface="Times New Roman" panose="02020603050405020304" pitchFamily="18" charset="0"/>
            </a:rPr>
            <a:t>disponibilidad</a:t>
          </a:r>
        </a:p>
      </dgm:t>
    </dgm:pt>
    <dgm:pt modelId="{BC4BD6A5-62A8-409D-BC2F-8068A7330180}" type="parTrans" cxnId="{4103C49D-184C-4B0C-9218-6794F46BE6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F7FA4-CBA4-412F-B81B-F9720A847B14}" type="sibTrans" cxnId="{4103C49D-184C-4B0C-9218-6794F46BE6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DEA64-DDB5-4CAA-AE93-B04F5D2D7BDD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Orto fosfato inorgánico 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650E9E21-1BD6-4C03-A4C5-249242723609}" type="parTrans" cxnId="{A5131F05-DB0B-448C-9DC2-C6ABB2ECE02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48639-A0D5-4910-83E3-056C1AE1D65F}" type="sibTrans" cxnId="{A5131F05-DB0B-448C-9DC2-C6ABB2ECE02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36F40-B82C-4DA1-AAEC-A864560CF89C}">
      <dgm:prSet phldrT="[Texto]" custT="1"/>
      <dgm:spPr/>
      <dgm:t>
        <a:bodyPr/>
        <a:lstStyle/>
        <a:p>
          <a:pPr rtl="0"/>
          <a:r>
            <a:rPr lang="es-EC" sz="1600" dirty="0">
              <a:latin typeface="+mn-lt"/>
              <a:cs typeface="Times New Roman"/>
            </a:rPr>
            <a:t>Estimulación celular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BA9F42AC-B8E8-419D-B06B-C9453E846878}" type="parTrans" cxnId="{630E05C2-2EA9-4A4B-9B22-6EF62F7F6C7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0B4F2-A9B8-49E3-AF3E-194FA5EC15CB}" type="sibTrans" cxnId="{630E05C2-2EA9-4A4B-9B22-6EF62F7F6C7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2A20B-5D12-4CE0-B0E2-5B15212AB74C}">
      <dgm:prSet phldrT="[Texto]" phldr="0" custT="1"/>
      <dgm:spPr/>
      <dgm:t>
        <a:bodyPr/>
        <a:lstStyle/>
        <a:p>
          <a:pPr rtl="0"/>
          <a:r>
            <a:rPr lang="es-EC" sz="1600" dirty="0">
              <a:latin typeface="+mn-lt"/>
              <a:cs typeface="Times New Roman"/>
            </a:rPr>
            <a:t>Rol fisiológico </a:t>
          </a:r>
        </a:p>
      </dgm:t>
    </dgm:pt>
    <dgm:pt modelId="{D651B66A-DA6E-4674-B36F-99F4F5FE39FB}" type="parTrans" cxnId="{F6574787-E26D-4CF0-A509-3EE1E25BC7B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D791D-8010-4811-9F28-FFDB6520FA1B}" type="sibTrans" cxnId="{F6574787-E26D-4CF0-A509-3EE1E25BC7B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74359-C81A-4482-A88B-7F1A97009A7F}" type="pres">
      <dgm:prSet presAssocID="{6BD6430F-AAE0-4956-9B42-9D5B3F07AC6C}" presName="diagram" presStyleCnt="0">
        <dgm:presLayoutVars>
          <dgm:dir/>
          <dgm:resizeHandles val="exact"/>
        </dgm:presLayoutVars>
      </dgm:prSet>
      <dgm:spPr/>
    </dgm:pt>
    <dgm:pt modelId="{2FD46EA5-AA3E-41B6-8667-884014AED786}" type="pres">
      <dgm:prSet presAssocID="{8840699F-2C24-4BF6-974D-94ABED784864}" presName="node" presStyleLbl="node1" presStyleIdx="0" presStyleCnt="4">
        <dgm:presLayoutVars>
          <dgm:bulletEnabled val="1"/>
        </dgm:presLayoutVars>
      </dgm:prSet>
      <dgm:spPr/>
    </dgm:pt>
    <dgm:pt modelId="{B2A1DB68-4A2A-4D3B-999C-94D3880FD407}" type="pres">
      <dgm:prSet presAssocID="{029F7FA4-CBA4-412F-B81B-F9720A847B14}" presName="sibTrans" presStyleCnt="0"/>
      <dgm:spPr/>
    </dgm:pt>
    <dgm:pt modelId="{9A55BBC5-F899-47DF-955A-A70B0CFDFE2A}" type="pres">
      <dgm:prSet presAssocID="{EA0DEA64-DDB5-4CAA-AE93-B04F5D2D7BDD}" presName="node" presStyleLbl="node1" presStyleIdx="1" presStyleCnt="4">
        <dgm:presLayoutVars>
          <dgm:bulletEnabled val="1"/>
        </dgm:presLayoutVars>
      </dgm:prSet>
      <dgm:spPr/>
    </dgm:pt>
    <dgm:pt modelId="{856DF69B-F6BD-470C-955A-EB6EB32266C1}" type="pres">
      <dgm:prSet presAssocID="{23548639-A0D5-4910-83E3-056C1AE1D65F}" presName="sibTrans" presStyleCnt="0"/>
      <dgm:spPr/>
    </dgm:pt>
    <dgm:pt modelId="{846A5876-EED7-4D9E-973B-ED1FD342FABE}" type="pres">
      <dgm:prSet presAssocID="{47036F40-B82C-4DA1-AAEC-A864560CF89C}" presName="node" presStyleLbl="node1" presStyleIdx="2" presStyleCnt="4">
        <dgm:presLayoutVars>
          <dgm:bulletEnabled val="1"/>
        </dgm:presLayoutVars>
      </dgm:prSet>
      <dgm:spPr/>
    </dgm:pt>
    <dgm:pt modelId="{63EEE434-A85D-4622-BF62-B805D15A5EDB}" type="pres">
      <dgm:prSet presAssocID="{9050B4F2-A9B8-49E3-AF3E-194FA5EC15CB}" presName="sibTrans" presStyleCnt="0"/>
      <dgm:spPr/>
    </dgm:pt>
    <dgm:pt modelId="{E2EC8C69-83E6-4C56-85E6-191FED5BB3AF}" type="pres">
      <dgm:prSet presAssocID="{0742A20B-5D12-4CE0-B0E2-5B15212AB74C}" presName="node" presStyleLbl="node1" presStyleIdx="3" presStyleCnt="4">
        <dgm:presLayoutVars>
          <dgm:bulletEnabled val="1"/>
        </dgm:presLayoutVars>
      </dgm:prSet>
      <dgm:spPr/>
    </dgm:pt>
  </dgm:ptLst>
  <dgm:cxnLst>
    <dgm:cxn modelId="{12D58102-70A7-4120-86B8-2E5034E8FC74}" type="presOf" srcId="{EA0DEA64-DDB5-4CAA-AE93-B04F5D2D7BDD}" destId="{9A55BBC5-F899-47DF-955A-A70B0CFDFE2A}" srcOrd="0" destOrd="0" presId="urn:microsoft.com/office/officeart/2005/8/layout/default"/>
    <dgm:cxn modelId="{A5131F05-DB0B-448C-9DC2-C6ABB2ECE02F}" srcId="{6BD6430F-AAE0-4956-9B42-9D5B3F07AC6C}" destId="{EA0DEA64-DDB5-4CAA-AE93-B04F5D2D7BDD}" srcOrd="1" destOrd="0" parTransId="{650E9E21-1BD6-4C03-A4C5-249242723609}" sibTransId="{23548639-A0D5-4910-83E3-056C1AE1D65F}"/>
    <dgm:cxn modelId="{A2B97C6C-6BF9-4F23-9F18-9FA3424F7F97}" type="presOf" srcId="{47036F40-B82C-4DA1-AAEC-A864560CF89C}" destId="{846A5876-EED7-4D9E-973B-ED1FD342FABE}" srcOrd="0" destOrd="0" presId="urn:microsoft.com/office/officeart/2005/8/layout/default"/>
    <dgm:cxn modelId="{B226B355-908C-4553-9E62-4E1B4B591B13}" type="presOf" srcId="{0742A20B-5D12-4CE0-B0E2-5B15212AB74C}" destId="{E2EC8C69-83E6-4C56-85E6-191FED5BB3AF}" srcOrd="0" destOrd="0" presId="urn:microsoft.com/office/officeart/2005/8/layout/default"/>
    <dgm:cxn modelId="{F6574787-E26D-4CF0-A509-3EE1E25BC7B4}" srcId="{6BD6430F-AAE0-4956-9B42-9D5B3F07AC6C}" destId="{0742A20B-5D12-4CE0-B0E2-5B15212AB74C}" srcOrd="3" destOrd="0" parTransId="{D651B66A-DA6E-4674-B36F-99F4F5FE39FB}" sibTransId="{9BDD791D-8010-4811-9F28-FFDB6520FA1B}"/>
    <dgm:cxn modelId="{4103C49D-184C-4B0C-9218-6794F46BE60E}" srcId="{6BD6430F-AAE0-4956-9B42-9D5B3F07AC6C}" destId="{8840699F-2C24-4BF6-974D-94ABED784864}" srcOrd="0" destOrd="0" parTransId="{BC4BD6A5-62A8-409D-BC2F-8068A7330180}" sibTransId="{029F7FA4-CBA4-412F-B81B-F9720A847B14}"/>
    <dgm:cxn modelId="{5EB2D9AB-449B-4987-A82C-FD6AE60442D6}" type="presOf" srcId="{6BD6430F-AAE0-4956-9B42-9D5B3F07AC6C}" destId="{0CD74359-C81A-4482-A88B-7F1A97009A7F}" srcOrd="0" destOrd="0" presId="urn:microsoft.com/office/officeart/2005/8/layout/default"/>
    <dgm:cxn modelId="{630E05C2-2EA9-4A4B-9B22-6EF62F7F6C78}" srcId="{6BD6430F-AAE0-4956-9B42-9D5B3F07AC6C}" destId="{47036F40-B82C-4DA1-AAEC-A864560CF89C}" srcOrd="2" destOrd="0" parTransId="{BA9F42AC-B8E8-419D-B06B-C9453E846878}" sibTransId="{9050B4F2-A9B8-49E3-AF3E-194FA5EC15CB}"/>
    <dgm:cxn modelId="{EC0583CC-DE7C-4B8A-BED2-33E2382709DF}" type="presOf" srcId="{8840699F-2C24-4BF6-974D-94ABED784864}" destId="{2FD46EA5-AA3E-41B6-8667-884014AED786}" srcOrd="0" destOrd="0" presId="urn:microsoft.com/office/officeart/2005/8/layout/default"/>
    <dgm:cxn modelId="{F4C70817-A1EB-40D4-8F58-6AA9C2CB37FB}" type="presParOf" srcId="{0CD74359-C81A-4482-A88B-7F1A97009A7F}" destId="{2FD46EA5-AA3E-41B6-8667-884014AED786}" srcOrd="0" destOrd="0" presId="urn:microsoft.com/office/officeart/2005/8/layout/default"/>
    <dgm:cxn modelId="{917BC242-5E41-4A0B-AA4E-E8419A0ACB0B}" type="presParOf" srcId="{0CD74359-C81A-4482-A88B-7F1A97009A7F}" destId="{B2A1DB68-4A2A-4D3B-999C-94D3880FD407}" srcOrd="1" destOrd="0" presId="urn:microsoft.com/office/officeart/2005/8/layout/default"/>
    <dgm:cxn modelId="{0DB157A7-57DB-4860-AD8B-469819FEBC99}" type="presParOf" srcId="{0CD74359-C81A-4482-A88B-7F1A97009A7F}" destId="{9A55BBC5-F899-47DF-955A-A70B0CFDFE2A}" srcOrd="2" destOrd="0" presId="urn:microsoft.com/office/officeart/2005/8/layout/default"/>
    <dgm:cxn modelId="{08722A78-57D6-4ECD-8BDC-824C6AA10E0B}" type="presParOf" srcId="{0CD74359-C81A-4482-A88B-7F1A97009A7F}" destId="{856DF69B-F6BD-470C-955A-EB6EB32266C1}" srcOrd="3" destOrd="0" presId="urn:microsoft.com/office/officeart/2005/8/layout/default"/>
    <dgm:cxn modelId="{425BDBD4-6540-4ED7-8FF6-8BB97D3F5C1C}" type="presParOf" srcId="{0CD74359-C81A-4482-A88B-7F1A97009A7F}" destId="{846A5876-EED7-4D9E-973B-ED1FD342FABE}" srcOrd="4" destOrd="0" presId="urn:microsoft.com/office/officeart/2005/8/layout/default"/>
    <dgm:cxn modelId="{513ED7DE-1CA8-4FAD-95CC-6ABAF1F35BBB}" type="presParOf" srcId="{0CD74359-C81A-4482-A88B-7F1A97009A7F}" destId="{63EEE434-A85D-4622-BF62-B805D15A5EDB}" srcOrd="5" destOrd="0" presId="urn:microsoft.com/office/officeart/2005/8/layout/default"/>
    <dgm:cxn modelId="{B934AC32-65E5-4F21-8FD3-88AA5DC40E73}" type="presParOf" srcId="{0CD74359-C81A-4482-A88B-7F1A97009A7F}" destId="{E2EC8C69-83E6-4C56-85E6-191FED5BB3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840699F-2C24-4BF6-974D-94ABED784864}">
      <dgm:prSet phldrT="[Texto]" custT="1"/>
      <dgm:spPr/>
      <dgm:t>
        <a:bodyPr/>
        <a:lstStyle/>
        <a:p>
          <a:pPr algn="ctr" rtl="0"/>
          <a:r>
            <a:rPr lang="es-ES" sz="1600" b="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Halloisita</a:t>
          </a:r>
          <a:r>
            <a:rPr lang="es-ES" sz="16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s-ES" sz="1600" b="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imogolita</a:t>
          </a:r>
          <a:r>
            <a:rPr lang="es-ES" sz="16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y alófonos </a:t>
          </a:r>
        </a:p>
      </dgm:t>
    </dgm:pt>
    <dgm:pt modelId="{BC4BD6A5-62A8-409D-BC2F-8068A7330180}" type="parTrans" cxnId="{4103C49D-184C-4B0C-9218-6794F46BE6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F7FA4-CBA4-412F-B81B-F9720A847B14}" type="sibTrans" cxnId="{4103C49D-184C-4B0C-9218-6794F46BE60E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DEA64-DDB5-4CAA-AE93-B04F5D2D7BDD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Complejo humus- Al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650E9E21-1BD6-4C03-A4C5-249242723609}" type="parTrans" cxnId="{A5131F05-DB0B-448C-9DC2-C6ABB2ECE02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48639-A0D5-4910-83E3-056C1AE1D65F}" type="sibTrans" cxnId="{A5131F05-DB0B-448C-9DC2-C6ABB2ECE02F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36F40-B82C-4DA1-AAEC-A864560CF89C}">
      <dgm:prSet phldrT="[Texto]" custT="1"/>
      <dgm:spPr/>
      <dgm:t>
        <a:bodyPr/>
        <a:lstStyle/>
        <a:p>
          <a:pPr rtl="0"/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&gt;2700 msnm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F42AC-B8E8-419D-B06B-C9453E846878}" type="parTrans" cxnId="{630E05C2-2EA9-4A4B-9B22-6EF62F7F6C7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0B4F2-A9B8-49E3-AF3E-194FA5EC15CB}" type="sibTrans" cxnId="{630E05C2-2EA9-4A4B-9B22-6EF62F7F6C78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74359-C81A-4482-A88B-7F1A97009A7F}" type="pres">
      <dgm:prSet presAssocID="{6BD6430F-AAE0-4956-9B42-9D5B3F07AC6C}" presName="diagram" presStyleCnt="0">
        <dgm:presLayoutVars>
          <dgm:dir/>
          <dgm:resizeHandles val="exact"/>
        </dgm:presLayoutVars>
      </dgm:prSet>
      <dgm:spPr/>
    </dgm:pt>
    <dgm:pt modelId="{2FD46EA5-AA3E-41B6-8667-884014AED786}" type="pres">
      <dgm:prSet presAssocID="{8840699F-2C24-4BF6-974D-94ABED784864}" presName="node" presStyleLbl="node1" presStyleIdx="0" presStyleCnt="3" custScaleX="118276" custScaleY="96317">
        <dgm:presLayoutVars>
          <dgm:bulletEnabled val="1"/>
        </dgm:presLayoutVars>
      </dgm:prSet>
      <dgm:spPr/>
    </dgm:pt>
    <dgm:pt modelId="{B2A1DB68-4A2A-4D3B-999C-94D3880FD407}" type="pres">
      <dgm:prSet presAssocID="{029F7FA4-CBA4-412F-B81B-F9720A847B14}" presName="sibTrans" presStyleCnt="0"/>
      <dgm:spPr/>
    </dgm:pt>
    <dgm:pt modelId="{9A55BBC5-F899-47DF-955A-A70B0CFDFE2A}" type="pres">
      <dgm:prSet presAssocID="{EA0DEA64-DDB5-4CAA-AE93-B04F5D2D7BDD}" presName="node" presStyleLbl="node1" presStyleIdx="1" presStyleCnt="3">
        <dgm:presLayoutVars>
          <dgm:bulletEnabled val="1"/>
        </dgm:presLayoutVars>
      </dgm:prSet>
      <dgm:spPr/>
    </dgm:pt>
    <dgm:pt modelId="{856DF69B-F6BD-470C-955A-EB6EB32266C1}" type="pres">
      <dgm:prSet presAssocID="{23548639-A0D5-4910-83E3-056C1AE1D65F}" presName="sibTrans" presStyleCnt="0"/>
      <dgm:spPr/>
    </dgm:pt>
    <dgm:pt modelId="{846A5876-EED7-4D9E-973B-ED1FD342FABE}" type="pres">
      <dgm:prSet presAssocID="{47036F40-B82C-4DA1-AAEC-A864560CF89C}" presName="node" presStyleLbl="node1" presStyleIdx="2" presStyleCnt="3">
        <dgm:presLayoutVars>
          <dgm:bulletEnabled val="1"/>
        </dgm:presLayoutVars>
      </dgm:prSet>
      <dgm:spPr/>
    </dgm:pt>
  </dgm:ptLst>
  <dgm:cxnLst>
    <dgm:cxn modelId="{A5131F05-DB0B-448C-9DC2-C6ABB2ECE02F}" srcId="{6BD6430F-AAE0-4956-9B42-9D5B3F07AC6C}" destId="{EA0DEA64-DDB5-4CAA-AE93-B04F5D2D7BDD}" srcOrd="1" destOrd="0" parTransId="{650E9E21-1BD6-4C03-A4C5-249242723609}" sibTransId="{23548639-A0D5-4910-83E3-056C1AE1D65F}"/>
    <dgm:cxn modelId="{F60A9866-495C-4BB4-90FE-0B6B77AEA951}" type="presOf" srcId="{47036F40-B82C-4DA1-AAEC-A864560CF89C}" destId="{846A5876-EED7-4D9E-973B-ED1FD342FABE}" srcOrd="0" destOrd="0" presId="urn:microsoft.com/office/officeart/2005/8/layout/default"/>
    <dgm:cxn modelId="{2D8A238B-8727-442A-AE40-4C3030F27186}" type="presOf" srcId="{6BD6430F-AAE0-4956-9B42-9D5B3F07AC6C}" destId="{0CD74359-C81A-4482-A88B-7F1A97009A7F}" srcOrd="0" destOrd="0" presId="urn:microsoft.com/office/officeart/2005/8/layout/default"/>
    <dgm:cxn modelId="{F4958197-2DDD-47A4-B957-8C1943D5E20B}" type="presOf" srcId="{8840699F-2C24-4BF6-974D-94ABED784864}" destId="{2FD46EA5-AA3E-41B6-8667-884014AED786}" srcOrd="0" destOrd="0" presId="urn:microsoft.com/office/officeart/2005/8/layout/default"/>
    <dgm:cxn modelId="{4103C49D-184C-4B0C-9218-6794F46BE60E}" srcId="{6BD6430F-AAE0-4956-9B42-9D5B3F07AC6C}" destId="{8840699F-2C24-4BF6-974D-94ABED784864}" srcOrd="0" destOrd="0" parTransId="{BC4BD6A5-62A8-409D-BC2F-8068A7330180}" sibTransId="{029F7FA4-CBA4-412F-B81B-F9720A847B14}"/>
    <dgm:cxn modelId="{BCB502B4-A523-4BE8-97C4-DC5CD2D5A807}" type="presOf" srcId="{EA0DEA64-DDB5-4CAA-AE93-B04F5D2D7BDD}" destId="{9A55BBC5-F899-47DF-955A-A70B0CFDFE2A}" srcOrd="0" destOrd="0" presId="urn:microsoft.com/office/officeart/2005/8/layout/default"/>
    <dgm:cxn modelId="{630E05C2-2EA9-4A4B-9B22-6EF62F7F6C78}" srcId="{6BD6430F-AAE0-4956-9B42-9D5B3F07AC6C}" destId="{47036F40-B82C-4DA1-AAEC-A864560CF89C}" srcOrd="2" destOrd="0" parTransId="{BA9F42AC-B8E8-419D-B06B-C9453E846878}" sibTransId="{9050B4F2-A9B8-49E3-AF3E-194FA5EC15CB}"/>
    <dgm:cxn modelId="{868D7691-CADF-4D5E-A559-5113EBE146EC}" type="presParOf" srcId="{0CD74359-C81A-4482-A88B-7F1A97009A7F}" destId="{2FD46EA5-AA3E-41B6-8667-884014AED786}" srcOrd="0" destOrd="0" presId="urn:microsoft.com/office/officeart/2005/8/layout/default"/>
    <dgm:cxn modelId="{3180EF26-7EB8-4864-8B52-23C2180276C6}" type="presParOf" srcId="{0CD74359-C81A-4482-A88B-7F1A97009A7F}" destId="{B2A1DB68-4A2A-4D3B-999C-94D3880FD407}" srcOrd="1" destOrd="0" presId="urn:microsoft.com/office/officeart/2005/8/layout/default"/>
    <dgm:cxn modelId="{155701E4-ECF5-4024-9C3D-41770132D5A3}" type="presParOf" srcId="{0CD74359-C81A-4482-A88B-7F1A97009A7F}" destId="{9A55BBC5-F899-47DF-955A-A70B0CFDFE2A}" srcOrd="2" destOrd="0" presId="urn:microsoft.com/office/officeart/2005/8/layout/default"/>
    <dgm:cxn modelId="{4762A0D2-6370-498F-828C-1D79A3FB149E}" type="presParOf" srcId="{0CD74359-C81A-4482-A88B-7F1A97009A7F}" destId="{856DF69B-F6BD-470C-955A-EB6EB32266C1}" srcOrd="3" destOrd="0" presId="urn:microsoft.com/office/officeart/2005/8/layout/default"/>
    <dgm:cxn modelId="{28265433-F00D-4007-98C1-93182DFF82A5}" type="presParOf" srcId="{0CD74359-C81A-4482-A88B-7F1A97009A7F}" destId="{846A5876-EED7-4D9E-973B-ED1FD342FAB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D6430F-AAE0-4956-9B42-9D5B3F07AC6C}" type="doc">
      <dgm:prSet loTypeId="urn:microsoft.com/office/officeart/2005/8/layout/vProcess5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8840699F-2C24-4BF6-974D-94ABED784864}">
      <dgm:prSet phldrT="[Texto]" custT="1"/>
      <dgm:spPr/>
      <dgm:t>
        <a:bodyPr/>
        <a:lstStyle/>
        <a:p>
          <a:pPr algn="ctr" rtl="0"/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BC4BD6A5-62A8-409D-BC2F-8068A7330180}" type="parTrans" cxnId="{4103C49D-184C-4B0C-9218-6794F46BE60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29F7FA4-CBA4-412F-B81B-F9720A847B14}" type="sibTrans" cxnId="{4103C49D-184C-4B0C-9218-6794F46BE60E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EA0DEA64-DDB5-4CAA-AE93-B04F5D2D7BDD}">
      <dgm:prSet phldrT="[Texto]" custT="1"/>
      <dgm:spPr/>
      <dgm:t>
        <a:bodyPr/>
        <a:lstStyle/>
        <a:p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650E9E21-1BD6-4C03-A4C5-249242723609}" type="parTrans" cxnId="{A5131F05-DB0B-448C-9DC2-C6ABB2ECE02F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3548639-A0D5-4910-83E3-056C1AE1D65F}" type="sibTrans" cxnId="{A5131F05-DB0B-448C-9DC2-C6ABB2ECE02F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7036F40-B82C-4DA1-AAEC-A864560CF89C}">
      <dgm:prSet phldrT="[Texto]" custT="1"/>
      <dgm:spPr/>
      <dgm:t>
        <a:bodyPr/>
        <a:lstStyle/>
        <a:p>
          <a:pPr rtl="0"/>
          <a:r>
            <a:rPr lang="es-EC" sz="1600" b="1" dirty="0" err="1"/>
            <a:t>Ectomicorrizas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BA9F42AC-B8E8-419D-B06B-C9453E846878}" type="parTrans" cxnId="{630E05C2-2EA9-4A4B-9B22-6EF62F7F6C78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9050B4F2-A9B8-49E3-AF3E-194FA5EC15CB}" type="sibTrans" cxnId="{630E05C2-2EA9-4A4B-9B22-6EF62F7F6C78}">
      <dgm:prSet custT="1"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742A20B-5D12-4CE0-B0E2-5B15212AB74C}">
      <dgm:prSet phldrT="[Texto]" phldr="0" custT="1"/>
      <dgm:spPr/>
      <dgm:t>
        <a:bodyPr/>
        <a:lstStyle/>
        <a:p>
          <a:pPr rtl="0"/>
          <a:r>
            <a:rPr lang="es-EC" sz="1600" b="1" dirty="0" err="1"/>
            <a:t>Ectendomicorriza</a:t>
          </a:r>
          <a:endParaRPr lang="es-EC" sz="1600" dirty="0">
            <a:latin typeface="+mn-lt"/>
            <a:cs typeface="Times New Roman"/>
          </a:endParaRPr>
        </a:p>
      </dgm:t>
    </dgm:pt>
    <dgm:pt modelId="{D651B66A-DA6E-4674-B36F-99F4F5FE39FB}" type="parTrans" cxnId="{F6574787-E26D-4CF0-A509-3EE1E25BC7B4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9BDD791D-8010-4811-9F28-FFDB6520FA1B}" type="sibTrans" cxnId="{F6574787-E26D-4CF0-A509-3EE1E25BC7B4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FAF186A-97BB-4792-A0BB-112E532A529A}">
      <dgm:prSet custT="1"/>
      <dgm:spPr/>
      <dgm:t>
        <a:bodyPr/>
        <a:lstStyle/>
        <a:p>
          <a:pPr rtl="0"/>
          <a:r>
            <a:rPr lang="es-EC" sz="1600" dirty="0"/>
            <a:t>Definición</a:t>
          </a:r>
          <a:endParaRPr lang="es-EC" sz="1600" dirty="0">
            <a:latin typeface="+mn-lt"/>
          </a:endParaRPr>
        </a:p>
      </dgm:t>
    </dgm:pt>
    <dgm:pt modelId="{F5BBFB9A-2193-41BB-8559-194E0E296309}" type="parTrans" cxnId="{E6BE73B8-40A4-4995-A72F-286FCF20E46F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526C7EF6-352B-4FF8-9086-30E319B6E8BC}" type="sibTrans" cxnId="{E6BE73B8-40A4-4995-A72F-286FCF20E46F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561E7776-C202-47CD-8F88-A0D98CA02B33}">
      <dgm:prSet custT="1"/>
      <dgm:spPr/>
      <dgm:t>
        <a:bodyPr/>
        <a:lstStyle/>
        <a:p>
          <a:r>
            <a:rPr lang="es-EC" sz="1600" dirty="0">
              <a:latin typeface="+mn-lt"/>
            </a:rPr>
            <a:t>Base de la simbiosis </a:t>
          </a:r>
        </a:p>
      </dgm:t>
    </dgm:pt>
    <dgm:pt modelId="{AC333F40-478C-4696-B78B-2E5FDB0C88BA}" type="parTrans" cxnId="{8996CD78-2516-400B-95EC-A2C77DD7188D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D187C549-0F79-46E9-B51D-771097310B83}" type="sibTrans" cxnId="{8996CD78-2516-400B-95EC-A2C77DD7188D}">
      <dgm:prSet/>
      <dgm:spPr/>
      <dgm:t>
        <a:bodyPr/>
        <a:lstStyle/>
        <a:p>
          <a:endParaRPr lang="es-EC" sz="1600">
            <a:latin typeface="+mn-lt"/>
          </a:endParaRPr>
        </a:p>
      </dgm:t>
    </dgm:pt>
    <dgm:pt modelId="{09C323A6-51DC-4825-A978-C94143838403}">
      <dgm:prSet custT="1"/>
      <dgm:spPr/>
      <dgm:t>
        <a:bodyPr/>
        <a:lstStyle/>
        <a:p>
          <a:r>
            <a:rPr lang="es-EC" sz="1600" b="1" dirty="0" err="1"/>
            <a:t>Endomicorrizas</a:t>
          </a:r>
          <a:endParaRPr lang="es-EC" sz="1600" dirty="0">
            <a:latin typeface="+mn-lt"/>
          </a:endParaRPr>
        </a:p>
      </dgm:t>
    </dgm:pt>
    <dgm:pt modelId="{3BC275B9-DF14-4247-9896-CBC2A3CBB94C}" type="parTrans" cxnId="{E8A92D8F-8980-4487-83D4-67B6271F2146}">
      <dgm:prSet/>
      <dgm:spPr/>
      <dgm:t>
        <a:bodyPr/>
        <a:lstStyle/>
        <a:p>
          <a:endParaRPr lang="es-EC"/>
        </a:p>
      </dgm:t>
    </dgm:pt>
    <dgm:pt modelId="{712C6570-D61C-493E-AA20-0C0A8766BE8D}" type="sibTrans" cxnId="{E8A92D8F-8980-4487-83D4-67B6271F2146}">
      <dgm:prSet/>
      <dgm:spPr/>
      <dgm:t>
        <a:bodyPr/>
        <a:lstStyle/>
        <a:p>
          <a:endParaRPr lang="es-EC"/>
        </a:p>
      </dgm:t>
    </dgm:pt>
    <dgm:pt modelId="{4F7E4BA6-A1B4-44C3-8C7D-A1EF901DDB87}" type="pres">
      <dgm:prSet presAssocID="{6BD6430F-AAE0-4956-9B42-9D5B3F07AC6C}" presName="outerComposite" presStyleCnt="0">
        <dgm:presLayoutVars>
          <dgm:chMax val="5"/>
          <dgm:dir/>
          <dgm:resizeHandles val="exact"/>
        </dgm:presLayoutVars>
      </dgm:prSet>
      <dgm:spPr/>
    </dgm:pt>
    <dgm:pt modelId="{A41CBEF9-8171-4E83-9895-C9E19D7D5466}" type="pres">
      <dgm:prSet presAssocID="{6BD6430F-AAE0-4956-9B42-9D5B3F07AC6C}" presName="dummyMaxCanvas" presStyleCnt="0">
        <dgm:presLayoutVars/>
      </dgm:prSet>
      <dgm:spPr/>
    </dgm:pt>
    <dgm:pt modelId="{A1913F59-49E8-46CF-A136-272694FA579C}" type="pres">
      <dgm:prSet presAssocID="{6BD6430F-AAE0-4956-9B42-9D5B3F07AC6C}" presName="FiveNodes_1" presStyleLbl="node1" presStyleIdx="0" presStyleCnt="5">
        <dgm:presLayoutVars>
          <dgm:bulletEnabled val="1"/>
        </dgm:presLayoutVars>
      </dgm:prSet>
      <dgm:spPr/>
    </dgm:pt>
    <dgm:pt modelId="{5CD3420C-FEEE-4428-850C-C357564442C7}" type="pres">
      <dgm:prSet presAssocID="{6BD6430F-AAE0-4956-9B42-9D5B3F07AC6C}" presName="FiveNodes_2" presStyleLbl="node1" presStyleIdx="1" presStyleCnt="5">
        <dgm:presLayoutVars>
          <dgm:bulletEnabled val="1"/>
        </dgm:presLayoutVars>
      </dgm:prSet>
      <dgm:spPr/>
    </dgm:pt>
    <dgm:pt modelId="{A7A32541-8904-4AB2-B05A-F9C7510B4937}" type="pres">
      <dgm:prSet presAssocID="{6BD6430F-AAE0-4956-9B42-9D5B3F07AC6C}" presName="FiveNodes_3" presStyleLbl="node1" presStyleIdx="2" presStyleCnt="5">
        <dgm:presLayoutVars>
          <dgm:bulletEnabled val="1"/>
        </dgm:presLayoutVars>
      </dgm:prSet>
      <dgm:spPr/>
    </dgm:pt>
    <dgm:pt modelId="{B04EB903-462B-4199-B40A-A1FD0132EDE0}" type="pres">
      <dgm:prSet presAssocID="{6BD6430F-AAE0-4956-9B42-9D5B3F07AC6C}" presName="FiveNodes_4" presStyleLbl="node1" presStyleIdx="3" presStyleCnt="5">
        <dgm:presLayoutVars>
          <dgm:bulletEnabled val="1"/>
        </dgm:presLayoutVars>
      </dgm:prSet>
      <dgm:spPr/>
    </dgm:pt>
    <dgm:pt modelId="{935979DD-6F66-40AF-BB16-972B0EE6AC05}" type="pres">
      <dgm:prSet presAssocID="{6BD6430F-AAE0-4956-9B42-9D5B3F07AC6C}" presName="FiveNodes_5" presStyleLbl="node1" presStyleIdx="4" presStyleCnt="5">
        <dgm:presLayoutVars>
          <dgm:bulletEnabled val="1"/>
        </dgm:presLayoutVars>
      </dgm:prSet>
      <dgm:spPr/>
    </dgm:pt>
    <dgm:pt modelId="{B12408A5-1C4A-4032-BF43-F13D8030552D}" type="pres">
      <dgm:prSet presAssocID="{6BD6430F-AAE0-4956-9B42-9D5B3F07AC6C}" presName="FiveConn_1-2" presStyleLbl="fgAccFollowNode1" presStyleIdx="0" presStyleCnt="4">
        <dgm:presLayoutVars>
          <dgm:bulletEnabled val="1"/>
        </dgm:presLayoutVars>
      </dgm:prSet>
      <dgm:spPr/>
    </dgm:pt>
    <dgm:pt modelId="{4DC77C61-7413-443C-83B4-DCB4A31EA71D}" type="pres">
      <dgm:prSet presAssocID="{6BD6430F-AAE0-4956-9B42-9D5B3F07AC6C}" presName="FiveConn_2-3" presStyleLbl="fgAccFollowNode1" presStyleIdx="1" presStyleCnt="4">
        <dgm:presLayoutVars>
          <dgm:bulletEnabled val="1"/>
        </dgm:presLayoutVars>
      </dgm:prSet>
      <dgm:spPr/>
    </dgm:pt>
    <dgm:pt modelId="{6B713F55-253F-4D58-9990-259632B1256E}" type="pres">
      <dgm:prSet presAssocID="{6BD6430F-AAE0-4956-9B42-9D5B3F07AC6C}" presName="FiveConn_3-4" presStyleLbl="fgAccFollowNode1" presStyleIdx="2" presStyleCnt="4">
        <dgm:presLayoutVars>
          <dgm:bulletEnabled val="1"/>
        </dgm:presLayoutVars>
      </dgm:prSet>
      <dgm:spPr/>
    </dgm:pt>
    <dgm:pt modelId="{31EA8040-6DD9-40D5-BBE5-7D92FC71DFF3}" type="pres">
      <dgm:prSet presAssocID="{6BD6430F-AAE0-4956-9B42-9D5B3F07AC6C}" presName="FiveConn_4-5" presStyleLbl="fgAccFollowNode1" presStyleIdx="3" presStyleCnt="4">
        <dgm:presLayoutVars>
          <dgm:bulletEnabled val="1"/>
        </dgm:presLayoutVars>
      </dgm:prSet>
      <dgm:spPr/>
    </dgm:pt>
    <dgm:pt modelId="{F34A9973-0801-43F4-8201-2A80110B80E8}" type="pres">
      <dgm:prSet presAssocID="{6BD6430F-AAE0-4956-9B42-9D5B3F07AC6C}" presName="FiveNodes_1_text" presStyleLbl="node1" presStyleIdx="4" presStyleCnt="5">
        <dgm:presLayoutVars>
          <dgm:bulletEnabled val="1"/>
        </dgm:presLayoutVars>
      </dgm:prSet>
      <dgm:spPr/>
    </dgm:pt>
    <dgm:pt modelId="{5CC9D03C-1DBF-4882-A8B4-1AE34F5741AE}" type="pres">
      <dgm:prSet presAssocID="{6BD6430F-AAE0-4956-9B42-9D5B3F07AC6C}" presName="FiveNodes_2_text" presStyleLbl="node1" presStyleIdx="4" presStyleCnt="5">
        <dgm:presLayoutVars>
          <dgm:bulletEnabled val="1"/>
        </dgm:presLayoutVars>
      </dgm:prSet>
      <dgm:spPr/>
    </dgm:pt>
    <dgm:pt modelId="{E902ED18-D104-4A8A-84AF-F220D0FFD51F}" type="pres">
      <dgm:prSet presAssocID="{6BD6430F-AAE0-4956-9B42-9D5B3F07AC6C}" presName="FiveNodes_3_text" presStyleLbl="node1" presStyleIdx="4" presStyleCnt="5">
        <dgm:presLayoutVars>
          <dgm:bulletEnabled val="1"/>
        </dgm:presLayoutVars>
      </dgm:prSet>
      <dgm:spPr/>
    </dgm:pt>
    <dgm:pt modelId="{33DDBEB8-660B-4922-B269-FB01C4E81B2C}" type="pres">
      <dgm:prSet presAssocID="{6BD6430F-AAE0-4956-9B42-9D5B3F07AC6C}" presName="FiveNodes_4_text" presStyleLbl="node1" presStyleIdx="4" presStyleCnt="5">
        <dgm:presLayoutVars>
          <dgm:bulletEnabled val="1"/>
        </dgm:presLayoutVars>
      </dgm:prSet>
      <dgm:spPr/>
    </dgm:pt>
    <dgm:pt modelId="{46BA4B53-9538-44DC-8C02-4DF41D5DBE4A}" type="pres">
      <dgm:prSet presAssocID="{6BD6430F-AAE0-4956-9B42-9D5B3F07AC6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5131F05-DB0B-448C-9DC2-C6ABB2ECE02F}" srcId="{6BD6430F-AAE0-4956-9B42-9D5B3F07AC6C}" destId="{EA0DEA64-DDB5-4CAA-AE93-B04F5D2D7BDD}" srcOrd="1" destOrd="0" parTransId="{650E9E21-1BD6-4C03-A4C5-249242723609}" sibTransId="{23548639-A0D5-4910-83E3-056C1AE1D65F}"/>
    <dgm:cxn modelId="{84C65D05-E4F9-4F05-A81D-FCBF013BDF05}" type="presOf" srcId="{EA0DEA64-DDB5-4CAA-AE93-B04F5D2D7BDD}" destId="{5CD3420C-FEEE-4428-850C-C357564442C7}" srcOrd="0" destOrd="0" presId="urn:microsoft.com/office/officeart/2005/8/layout/vProcess5"/>
    <dgm:cxn modelId="{F34A371F-8FED-4752-87AD-61B73103BEC7}" type="presOf" srcId="{EA0DEA64-DDB5-4CAA-AE93-B04F5D2D7BDD}" destId="{5CC9D03C-1DBF-4882-A8B4-1AE34F5741AE}" srcOrd="1" destOrd="0" presId="urn:microsoft.com/office/officeart/2005/8/layout/vProcess5"/>
    <dgm:cxn modelId="{7E45DD32-3539-43A4-BED9-91348562600A}" type="presOf" srcId="{0742A20B-5D12-4CE0-B0E2-5B15212AB74C}" destId="{935979DD-6F66-40AF-BB16-972B0EE6AC05}" srcOrd="0" destOrd="0" presId="urn:microsoft.com/office/officeart/2005/8/layout/vProcess5"/>
    <dgm:cxn modelId="{269D6D36-81AD-46F8-B780-5514199EA7D3}" type="presOf" srcId="{6BD6430F-AAE0-4956-9B42-9D5B3F07AC6C}" destId="{4F7E4BA6-A1B4-44C3-8C7D-A1EF901DDB87}" srcOrd="0" destOrd="0" presId="urn:microsoft.com/office/officeart/2005/8/layout/vProcess5"/>
    <dgm:cxn modelId="{31195637-9EAE-44CF-8A9A-75AF989B9038}" type="presOf" srcId="{4FAF186A-97BB-4792-A0BB-112E532A529A}" destId="{F34A9973-0801-43F4-8201-2A80110B80E8}" srcOrd="1" destOrd="1" presId="urn:microsoft.com/office/officeart/2005/8/layout/vProcess5"/>
    <dgm:cxn modelId="{D128C85B-3A11-4DAB-8E28-B702410FC867}" type="presOf" srcId="{47036F40-B82C-4DA1-AAEC-A864560CF89C}" destId="{E902ED18-D104-4A8A-84AF-F220D0FFD51F}" srcOrd="1" destOrd="0" presId="urn:microsoft.com/office/officeart/2005/8/layout/vProcess5"/>
    <dgm:cxn modelId="{27363D5C-3310-4650-B611-EE36C8F101F7}" type="presOf" srcId="{09C323A6-51DC-4825-A978-C94143838403}" destId="{33DDBEB8-660B-4922-B269-FB01C4E81B2C}" srcOrd="1" destOrd="0" presId="urn:microsoft.com/office/officeart/2005/8/layout/vProcess5"/>
    <dgm:cxn modelId="{88B9115D-464A-420C-B4ED-D870D5165C07}" type="presOf" srcId="{712C6570-D61C-493E-AA20-0C0A8766BE8D}" destId="{31EA8040-6DD9-40D5-BBE5-7D92FC71DFF3}" srcOrd="0" destOrd="0" presId="urn:microsoft.com/office/officeart/2005/8/layout/vProcess5"/>
    <dgm:cxn modelId="{8E5BC35D-FF27-4A99-824D-549E6D07D97C}" type="presOf" srcId="{4FAF186A-97BB-4792-A0BB-112E532A529A}" destId="{A1913F59-49E8-46CF-A136-272694FA579C}" srcOrd="0" destOrd="1" presId="urn:microsoft.com/office/officeart/2005/8/layout/vProcess5"/>
    <dgm:cxn modelId="{58017E5F-86CD-4AC6-8410-0F91798D6B11}" type="presOf" srcId="{561E7776-C202-47CD-8F88-A0D98CA02B33}" destId="{5CD3420C-FEEE-4428-850C-C357564442C7}" srcOrd="0" destOrd="1" presId="urn:microsoft.com/office/officeart/2005/8/layout/vProcess5"/>
    <dgm:cxn modelId="{909FAC5F-DFB5-47D8-A5E1-8980F18C25BF}" type="presOf" srcId="{47036F40-B82C-4DA1-AAEC-A864560CF89C}" destId="{A7A32541-8904-4AB2-B05A-F9C7510B4937}" srcOrd="0" destOrd="0" presId="urn:microsoft.com/office/officeart/2005/8/layout/vProcess5"/>
    <dgm:cxn modelId="{F01F4D77-750A-4948-BA1F-ECF2C3C889B0}" type="presOf" srcId="{9050B4F2-A9B8-49E3-AF3E-194FA5EC15CB}" destId="{6B713F55-253F-4D58-9990-259632B1256E}" srcOrd="0" destOrd="0" presId="urn:microsoft.com/office/officeart/2005/8/layout/vProcess5"/>
    <dgm:cxn modelId="{8996CD78-2516-400B-95EC-A2C77DD7188D}" srcId="{EA0DEA64-DDB5-4CAA-AE93-B04F5D2D7BDD}" destId="{561E7776-C202-47CD-8F88-A0D98CA02B33}" srcOrd="0" destOrd="0" parTransId="{AC333F40-478C-4696-B78B-2E5FDB0C88BA}" sibTransId="{D187C549-0F79-46E9-B51D-771097310B83}"/>
    <dgm:cxn modelId="{FEB4F783-3FE4-429D-A2EA-1177B82CAC3C}" type="presOf" srcId="{09C323A6-51DC-4825-A978-C94143838403}" destId="{B04EB903-462B-4199-B40A-A1FD0132EDE0}" srcOrd="0" destOrd="0" presId="urn:microsoft.com/office/officeart/2005/8/layout/vProcess5"/>
    <dgm:cxn modelId="{F6574787-E26D-4CF0-A509-3EE1E25BC7B4}" srcId="{6BD6430F-AAE0-4956-9B42-9D5B3F07AC6C}" destId="{0742A20B-5D12-4CE0-B0E2-5B15212AB74C}" srcOrd="4" destOrd="0" parTransId="{D651B66A-DA6E-4674-B36F-99F4F5FE39FB}" sibTransId="{9BDD791D-8010-4811-9F28-FFDB6520FA1B}"/>
    <dgm:cxn modelId="{E8A92D8F-8980-4487-83D4-67B6271F2146}" srcId="{6BD6430F-AAE0-4956-9B42-9D5B3F07AC6C}" destId="{09C323A6-51DC-4825-A978-C94143838403}" srcOrd="3" destOrd="0" parTransId="{3BC275B9-DF14-4247-9896-CBC2A3CBB94C}" sibTransId="{712C6570-D61C-493E-AA20-0C0A8766BE8D}"/>
    <dgm:cxn modelId="{4103C49D-184C-4B0C-9218-6794F46BE60E}" srcId="{6BD6430F-AAE0-4956-9B42-9D5B3F07AC6C}" destId="{8840699F-2C24-4BF6-974D-94ABED784864}" srcOrd="0" destOrd="0" parTransId="{BC4BD6A5-62A8-409D-BC2F-8068A7330180}" sibTransId="{029F7FA4-CBA4-412F-B81B-F9720A847B14}"/>
    <dgm:cxn modelId="{255AB79E-9853-4A06-A8BE-A30C394D50F7}" type="presOf" srcId="{561E7776-C202-47CD-8F88-A0D98CA02B33}" destId="{5CC9D03C-1DBF-4882-A8B4-1AE34F5741AE}" srcOrd="1" destOrd="1" presId="urn:microsoft.com/office/officeart/2005/8/layout/vProcess5"/>
    <dgm:cxn modelId="{7860D9A2-3C62-4FEA-8FA0-1BBF1C514115}" type="presOf" srcId="{029F7FA4-CBA4-412F-B81B-F9720A847B14}" destId="{B12408A5-1C4A-4032-BF43-F13D8030552D}" srcOrd="0" destOrd="0" presId="urn:microsoft.com/office/officeart/2005/8/layout/vProcess5"/>
    <dgm:cxn modelId="{B90E53A5-704F-46F8-A077-580424E6B345}" type="presOf" srcId="{0742A20B-5D12-4CE0-B0E2-5B15212AB74C}" destId="{46BA4B53-9538-44DC-8C02-4DF41D5DBE4A}" srcOrd="1" destOrd="0" presId="urn:microsoft.com/office/officeart/2005/8/layout/vProcess5"/>
    <dgm:cxn modelId="{7DED5EA7-B463-4D4A-98E4-0F172DB1AFF5}" type="presOf" srcId="{8840699F-2C24-4BF6-974D-94ABED784864}" destId="{A1913F59-49E8-46CF-A136-272694FA579C}" srcOrd="0" destOrd="0" presId="urn:microsoft.com/office/officeart/2005/8/layout/vProcess5"/>
    <dgm:cxn modelId="{BABE40B0-3B58-40A7-90A6-E9DD91F2C5D7}" type="presOf" srcId="{23548639-A0D5-4910-83E3-056C1AE1D65F}" destId="{4DC77C61-7413-443C-83B4-DCB4A31EA71D}" srcOrd="0" destOrd="0" presId="urn:microsoft.com/office/officeart/2005/8/layout/vProcess5"/>
    <dgm:cxn modelId="{E6BE73B8-40A4-4995-A72F-286FCF20E46F}" srcId="{8840699F-2C24-4BF6-974D-94ABED784864}" destId="{4FAF186A-97BB-4792-A0BB-112E532A529A}" srcOrd="0" destOrd="0" parTransId="{F5BBFB9A-2193-41BB-8559-194E0E296309}" sibTransId="{526C7EF6-352B-4FF8-9086-30E319B6E8BC}"/>
    <dgm:cxn modelId="{630E05C2-2EA9-4A4B-9B22-6EF62F7F6C78}" srcId="{6BD6430F-AAE0-4956-9B42-9D5B3F07AC6C}" destId="{47036F40-B82C-4DA1-AAEC-A864560CF89C}" srcOrd="2" destOrd="0" parTransId="{BA9F42AC-B8E8-419D-B06B-C9453E846878}" sibTransId="{9050B4F2-A9B8-49E3-AF3E-194FA5EC15CB}"/>
    <dgm:cxn modelId="{7303DECC-4B17-46F3-8B62-809DCA171E97}" type="presOf" srcId="{8840699F-2C24-4BF6-974D-94ABED784864}" destId="{F34A9973-0801-43F4-8201-2A80110B80E8}" srcOrd="1" destOrd="0" presId="urn:microsoft.com/office/officeart/2005/8/layout/vProcess5"/>
    <dgm:cxn modelId="{ACCA02EB-07A4-4B36-A78E-C48D00F0587E}" type="presParOf" srcId="{4F7E4BA6-A1B4-44C3-8C7D-A1EF901DDB87}" destId="{A41CBEF9-8171-4E83-9895-C9E19D7D5466}" srcOrd="0" destOrd="0" presId="urn:microsoft.com/office/officeart/2005/8/layout/vProcess5"/>
    <dgm:cxn modelId="{2DBE1304-8CD1-4616-9F8A-B990DE747C57}" type="presParOf" srcId="{4F7E4BA6-A1B4-44C3-8C7D-A1EF901DDB87}" destId="{A1913F59-49E8-46CF-A136-272694FA579C}" srcOrd="1" destOrd="0" presId="urn:microsoft.com/office/officeart/2005/8/layout/vProcess5"/>
    <dgm:cxn modelId="{03A88121-B142-46BD-961C-B243033F9124}" type="presParOf" srcId="{4F7E4BA6-A1B4-44C3-8C7D-A1EF901DDB87}" destId="{5CD3420C-FEEE-4428-850C-C357564442C7}" srcOrd="2" destOrd="0" presId="urn:microsoft.com/office/officeart/2005/8/layout/vProcess5"/>
    <dgm:cxn modelId="{E5FA5FB8-8F18-4F20-B4F3-AAEAB053EBF4}" type="presParOf" srcId="{4F7E4BA6-A1B4-44C3-8C7D-A1EF901DDB87}" destId="{A7A32541-8904-4AB2-B05A-F9C7510B4937}" srcOrd="3" destOrd="0" presId="urn:microsoft.com/office/officeart/2005/8/layout/vProcess5"/>
    <dgm:cxn modelId="{D0FD68B2-FACB-4FAC-865D-6D968AF568EF}" type="presParOf" srcId="{4F7E4BA6-A1B4-44C3-8C7D-A1EF901DDB87}" destId="{B04EB903-462B-4199-B40A-A1FD0132EDE0}" srcOrd="4" destOrd="0" presId="urn:microsoft.com/office/officeart/2005/8/layout/vProcess5"/>
    <dgm:cxn modelId="{AC04FD68-AA8C-4F97-AE85-1493D5B6471C}" type="presParOf" srcId="{4F7E4BA6-A1B4-44C3-8C7D-A1EF901DDB87}" destId="{935979DD-6F66-40AF-BB16-972B0EE6AC05}" srcOrd="5" destOrd="0" presId="urn:microsoft.com/office/officeart/2005/8/layout/vProcess5"/>
    <dgm:cxn modelId="{D684EADE-848E-4BD7-9E02-079E68A486B2}" type="presParOf" srcId="{4F7E4BA6-A1B4-44C3-8C7D-A1EF901DDB87}" destId="{B12408A5-1C4A-4032-BF43-F13D8030552D}" srcOrd="6" destOrd="0" presId="urn:microsoft.com/office/officeart/2005/8/layout/vProcess5"/>
    <dgm:cxn modelId="{33DE5FC0-AA30-4CEB-AA55-65639E65FD31}" type="presParOf" srcId="{4F7E4BA6-A1B4-44C3-8C7D-A1EF901DDB87}" destId="{4DC77C61-7413-443C-83B4-DCB4A31EA71D}" srcOrd="7" destOrd="0" presId="urn:microsoft.com/office/officeart/2005/8/layout/vProcess5"/>
    <dgm:cxn modelId="{FB22FF4F-9AD0-4F4A-ACD5-A927333FA628}" type="presParOf" srcId="{4F7E4BA6-A1B4-44C3-8C7D-A1EF901DDB87}" destId="{6B713F55-253F-4D58-9990-259632B1256E}" srcOrd="8" destOrd="0" presId="urn:microsoft.com/office/officeart/2005/8/layout/vProcess5"/>
    <dgm:cxn modelId="{6D1B9FEF-E1DC-4880-BD76-F9BD0F28B3F7}" type="presParOf" srcId="{4F7E4BA6-A1B4-44C3-8C7D-A1EF901DDB87}" destId="{31EA8040-6DD9-40D5-BBE5-7D92FC71DFF3}" srcOrd="9" destOrd="0" presId="urn:microsoft.com/office/officeart/2005/8/layout/vProcess5"/>
    <dgm:cxn modelId="{B2217AF4-64C5-421B-AEA1-34194912DB29}" type="presParOf" srcId="{4F7E4BA6-A1B4-44C3-8C7D-A1EF901DDB87}" destId="{F34A9973-0801-43F4-8201-2A80110B80E8}" srcOrd="10" destOrd="0" presId="urn:microsoft.com/office/officeart/2005/8/layout/vProcess5"/>
    <dgm:cxn modelId="{682510CC-9319-4D50-8203-D6E1570F3F81}" type="presParOf" srcId="{4F7E4BA6-A1B4-44C3-8C7D-A1EF901DDB87}" destId="{5CC9D03C-1DBF-4882-A8B4-1AE34F5741AE}" srcOrd="11" destOrd="0" presId="urn:microsoft.com/office/officeart/2005/8/layout/vProcess5"/>
    <dgm:cxn modelId="{924564E3-007E-449D-9E48-86C29DD77E00}" type="presParOf" srcId="{4F7E4BA6-A1B4-44C3-8C7D-A1EF901DDB87}" destId="{E902ED18-D104-4A8A-84AF-F220D0FFD51F}" srcOrd="12" destOrd="0" presId="urn:microsoft.com/office/officeart/2005/8/layout/vProcess5"/>
    <dgm:cxn modelId="{AF1BAB45-83E1-4DB0-B791-EC47560FB9A4}" type="presParOf" srcId="{4F7E4BA6-A1B4-44C3-8C7D-A1EF901DDB87}" destId="{33DDBEB8-660B-4922-B269-FB01C4E81B2C}" srcOrd="13" destOrd="0" presId="urn:microsoft.com/office/officeart/2005/8/layout/vProcess5"/>
    <dgm:cxn modelId="{4746D508-9C47-4CE5-A62B-4CEAD9C18080}" type="presParOf" srcId="{4F7E4BA6-A1B4-44C3-8C7D-A1EF901DDB87}" destId="{46BA4B53-9538-44DC-8C02-4DF41D5DBE4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151EF-BEDC-49AD-A714-E2F63574E57C}">
      <dsp:nvSpPr>
        <dsp:cNvPr id="0" name=""/>
        <dsp:cNvSpPr/>
      </dsp:nvSpPr>
      <dsp:spPr>
        <a:xfrm>
          <a:off x="0" y="300247"/>
          <a:ext cx="49673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33727-FC91-4559-8385-7BD24A65CAB8}">
      <dsp:nvSpPr>
        <dsp:cNvPr id="0" name=""/>
        <dsp:cNvSpPr/>
      </dsp:nvSpPr>
      <dsp:spPr>
        <a:xfrm>
          <a:off x="248367" y="19807"/>
          <a:ext cx="3477149" cy="5608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28" tIns="0" rIns="1314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Extensión</a:t>
          </a:r>
        </a:p>
      </dsp:txBody>
      <dsp:txXfrm>
        <a:off x="275747" y="47187"/>
        <a:ext cx="3422389" cy="506120"/>
      </dsp:txXfrm>
    </dsp:sp>
    <dsp:sp modelId="{16B93336-ECAE-457F-8394-194BEC2E1B79}">
      <dsp:nvSpPr>
        <dsp:cNvPr id="0" name=""/>
        <dsp:cNvSpPr/>
      </dsp:nvSpPr>
      <dsp:spPr>
        <a:xfrm>
          <a:off x="0" y="1162088"/>
          <a:ext cx="49673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340"/>
              <a:lumOff val="10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C6890-684B-4C3F-8346-167FACDACB75}">
      <dsp:nvSpPr>
        <dsp:cNvPr id="0" name=""/>
        <dsp:cNvSpPr/>
      </dsp:nvSpPr>
      <dsp:spPr>
        <a:xfrm>
          <a:off x="248367" y="881648"/>
          <a:ext cx="3477149" cy="560880"/>
        </a:xfrm>
        <a:prstGeom prst="roundRect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28" tIns="0" rIns="1314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Producción </a:t>
          </a:r>
        </a:p>
      </dsp:txBody>
      <dsp:txXfrm>
        <a:off x="275747" y="909028"/>
        <a:ext cx="3422389" cy="506120"/>
      </dsp:txXfrm>
    </dsp:sp>
    <dsp:sp modelId="{04E2A43D-0987-4958-8F67-287A9035418E}">
      <dsp:nvSpPr>
        <dsp:cNvPr id="0" name=""/>
        <dsp:cNvSpPr/>
      </dsp:nvSpPr>
      <dsp:spPr>
        <a:xfrm>
          <a:off x="0" y="2023928"/>
          <a:ext cx="49673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679"/>
              <a:lumOff val="21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AE8D8-47C2-4CA3-AB70-C47501C47BE6}">
      <dsp:nvSpPr>
        <dsp:cNvPr id="0" name=""/>
        <dsp:cNvSpPr/>
      </dsp:nvSpPr>
      <dsp:spPr>
        <a:xfrm>
          <a:off x="248367" y="1743488"/>
          <a:ext cx="3477149" cy="560880"/>
        </a:xfrm>
        <a:prstGeom prst="roundRect">
          <a:avLst/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28" tIns="0" rIns="1314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Condiciones edáficas</a:t>
          </a:r>
        </a:p>
      </dsp:txBody>
      <dsp:txXfrm>
        <a:off x="275747" y="1770868"/>
        <a:ext cx="3422389" cy="506120"/>
      </dsp:txXfrm>
    </dsp:sp>
    <dsp:sp modelId="{FA7B8112-6172-4683-992D-81D35165E37E}">
      <dsp:nvSpPr>
        <dsp:cNvPr id="0" name=""/>
        <dsp:cNvSpPr/>
      </dsp:nvSpPr>
      <dsp:spPr>
        <a:xfrm>
          <a:off x="0" y="2885768"/>
          <a:ext cx="496735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BD687-EB67-4D87-8249-7A2BC9638EC8}">
      <dsp:nvSpPr>
        <dsp:cNvPr id="0" name=""/>
        <dsp:cNvSpPr/>
      </dsp:nvSpPr>
      <dsp:spPr>
        <a:xfrm>
          <a:off x="248367" y="2605328"/>
          <a:ext cx="3477149" cy="56088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28" tIns="0" rIns="13142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Sistema tradicional </a:t>
          </a:r>
        </a:p>
      </dsp:txBody>
      <dsp:txXfrm>
        <a:off x="275747" y="2632708"/>
        <a:ext cx="3422389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38448-6286-4F1D-A892-433C52565B12}">
      <dsp:nvSpPr>
        <dsp:cNvPr id="0" name=""/>
        <dsp:cNvSpPr/>
      </dsp:nvSpPr>
      <dsp:spPr>
        <a:xfrm rot="2562664">
          <a:off x="1307775" y="2423616"/>
          <a:ext cx="50855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08554" y="32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8170E-8063-41D4-856A-1728456D50E0}">
      <dsp:nvSpPr>
        <dsp:cNvPr id="0" name=""/>
        <dsp:cNvSpPr/>
      </dsp:nvSpPr>
      <dsp:spPr>
        <a:xfrm>
          <a:off x="1375213" y="1728529"/>
          <a:ext cx="56563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65638" y="32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FDCBD-793C-4231-897B-6BC3D2AF269E}">
      <dsp:nvSpPr>
        <dsp:cNvPr id="0" name=""/>
        <dsp:cNvSpPr/>
      </dsp:nvSpPr>
      <dsp:spPr>
        <a:xfrm rot="19032299">
          <a:off x="1308033" y="1032934"/>
          <a:ext cx="50471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04716" y="326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2F6E9-3AEB-42E5-A121-FF44728BFD54}">
      <dsp:nvSpPr>
        <dsp:cNvPr id="0" name=""/>
        <dsp:cNvSpPr/>
      </dsp:nvSpPr>
      <dsp:spPr>
        <a:xfrm>
          <a:off x="89" y="952383"/>
          <a:ext cx="1617507" cy="16175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FFE2C1-078F-4BC4-A952-D774A9D4AEAA}">
      <dsp:nvSpPr>
        <dsp:cNvPr id="0" name=""/>
        <dsp:cNvSpPr/>
      </dsp:nvSpPr>
      <dsp:spPr>
        <a:xfrm>
          <a:off x="1616389" y="79173"/>
          <a:ext cx="970504" cy="9705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1758516" y="221300"/>
        <a:ext cx="686250" cy="686250"/>
      </dsp:txXfrm>
    </dsp:sp>
    <dsp:sp modelId="{A68697E5-2546-4EAA-8CBB-8853650732C9}">
      <dsp:nvSpPr>
        <dsp:cNvPr id="0" name=""/>
        <dsp:cNvSpPr/>
      </dsp:nvSpPr>
      <dsp:spPr>
        <a:xfrm>
          <a:off x="2683944" y="79173"/>
          <a:ext cx="1455757" cy="97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i="1" kern="1200" dirty="0" err="1"/>
            <a:t>phylum</a:t>
          </a:r>
          <a:r>
            <a:rPr lang="es-EC" sz="1400" i="1" kern="1200" dirty="0"/>
            <a:t> </a:t>
          </a:r>
          <a:r>
            <a:rPr lang="es-EC" sz="1400" i="1" kern="1200" dirty="0" err="1"/>
            <a:t>Glomeromycota</a:t>
          </a:r>
          <a:endParaRPr lang="es-EC" sz="1400" kern="1200" dirty="0">
            <a:latin typeface="+mn-lt"/>
          </a:endParaRPr>
        </a:p>
      </dsp:txBody>
      <dsp:txXfrm>
        <a:off x="2683944" y="79173"/>
        <a:ext cx="1455757" cy="970504"/>
      </dsp:txXfrm>
    </dsp:sp>
    <dsp:sp modelId="{BCCCA48C-E9E3-432D-B022-EE5800ABB066}">
      <dsp:nvSpPr>
        <dsp:cNvPr id="0" name=""/>
        <dsp:cNvSpPr/>
      </dsp:nvSpPr>
      <dsp:spPr>
        <a:xfrm>
          <a:off x="1940851" y="1275884"/>
          <a:ext cx="970504" cy="9705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2082978" y="1418011"/>
        <a:ext cx="686250" cy="686250"/>
      </dsp:txXfrm>
    </dsp:sp>
    <dsp:sp modelId="{7B273D85-69B5-462A-BAAE-FD72EE77FD7A}">
      <dsp:nvSpPr>
        <dsp:cNvPr id="0" name=""/>
        <dsp:cNvSpPr/>
      </dsp:nvSpPr>
      <dsp:spPr>
        <a:xfrm>
          <a:off x="3008406" y="1275884"/>
          <a:ext cx="1455757" cy="97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latin typeface="+mn-lt"/>
            </a:rPr>
            <a:t>Ciclo de vida</a:t>
          </a:r>
        </a:p>
      </dsp:txBody>
      <dsp:txXfrm>
        <a:off x="3008406" y="1275884"/>
        <a:ext cx="1455757" cy="970504"/>
      </dsp:txXfrm>
    </dsp:sp>
    <dsp:sp modelId="{550DDDA2-62D6-4656-A613-5BFC8875D7CC}">
      <dsp:nvSpPr>
        <dsp:cNvPr id="0" name=""/>
        <dsp:cNvSpPr/>
      </dsp:nvSpPr>
      <dsp:spPr>
        <a:xfrm>
          <a:off x="1620194" y="2472595"/>
          <a:ext cx="970504" cy="9705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1762321" y="2614722"/>
        <a:ext cx="686250" cy="686250"/>
      </dsp:txXfrm>
    </dsp:sp>
    <dsp:sp modelId="{8F6C42BD-ED52-44C7-B08E-B0359540FFFF}">
      <dsp:nvSpPr>
        <dsp:cNvPr id="0" name=""/>
        <dsp:cNvSpPr/>
      </dsp:nvSpPr>
      <dsp:spPr>
        <a:xfrm>
          <a:off x="2687749" y="2472595"/>
          <a:ext cx="1455757" cy="97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Importancia en la agricultura </a:t>
          </a:r>
        </a:p>
      </dsp:txBody>
      <dsp:txXfrm>
        <a:off x="2687749" y="2472595"/>
        <a:ext cx="1455757" cy="970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3F59-49E8-46CF-A136-272694FA579C}">
      <dsp:nvSpPr>
        <dsp:cNvPr id="0" name=""/>
        <dsp:cNvSpPr/>
      </dsp:nvSpPr>
      <dsp:spPr>
        <a:xfrm>
          <a:off x="0" y="0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Rendimiento</a:t>
          </a:r>
          <a:endParaRPr lang="es-EC" sz="1600" kern="1200" dirty="0">
            <a:latin typeface="+mn-lt"/>
          </a:endParaRPr>
        </a:p>
      </dsp:txBody>
      <dsp:txXfrm>
        <a:off x="18569" y="18569"/>
        <a:ext cx="2457553" cy="596871"/>
      </dsp:txXfrm>
    </dsp:sp>
    <dsp:sp modelId="{5CD3420C-FEEE-4428-850C-C357564442C7}">
      <dsp:nvSpPr>
        <dsp:cNvPr id="0" name=""/>
        <dsp:cNvSpPr/>
      </dsp:nvSpPr>
      <dsp:spPr>
        <a:xfrm>
          <a:off x="240146" y="722066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005"/>
                <a:lumOff val="793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n-lt"/>
            </a:rPr>
            <a:t>Consumo de agua</a:t>
          </a:r>
        </a:p>
      </dsp:txBody>
      <dsp:txXfrm>
        <a:off x="258715" y="740635"/>
        <a:ext cx="2526486" cy="596871"/>
      </dsp:txXfrm>
    </dsp:sp>
    <dsp:sp modelId="{A7A32541-8904-4AB2-B05A-F9C7510B4937}">
      <dsp:nvSpPr>
        <dsp:cNvPr id="0" name=""/>
        <dsp:cNvSpPr/>
      </dsp:nvSpPr>
      <dsp:spPr>
        <a:xfrm>
          <a:off x="480293" y="1444132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/>
            <a:t>Antagonismo </a:t>
          </a:r>
          <a:endParaRPr lang="es-ES" sz="1600" b="0" kern="1200" dirty="0">
            <a:latin typeface="+mn-lt"/>
            <a:cs typeface="Times New Roman" panose="02020603050405020304" pitchFamily="18" charset="0"/>
          </a:endParaRPr>
        </a:p>
      </dsp:txBody>
      <dsp:txXfrm>
        <a:off x="498862" y="1462701"/>
        <a:ext cx="2526486" cy="596871"/>
      </dsp:txXfrm>
    </dsp:sp>
    <dsp:sp modelId="{B04EB903-462B-4199-B40A-A1FD0132EDE0}">
      <dsp:nvSpPr>
        <dsp:cNvPr id="0" name=""/>
        <dsp:cNvSpPr/>
      </dsp:nvSpPr>
      <dsp:spPr>
        <a:xfrm>
          <a:off x="720440" y="2166198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1014"/>
                <a:lumOff val="238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</a:rPr>
            <a:t>Costos de producción </a:t>
          </a:r>
        </a:p>
      </dsp:txBody>
      <dsp:txXfrm>
        <a:off x="739009" y="2184767"/>
        <a:ext cx="2526486" cy="596871"/>
      </dsp:txXfrm>
    </dsp:sp>
    <dsp:sp modelId="{935979DD-6F66-40AF-BB16-972B0EE6AC05}">
      <dsp:nvSpPr>
        <dsp:cNvPr id="0" name=""/>
        <dsp:cNvSpPr/>
      </dsp:nvSpPr>
      <dsp:spPr>
        <a:xfrm>
          <a:off x="960586" y="2888264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kern="1200" dirty="0"/>
            <a:t>Especificidad </a:t>
          </a:r>
          <a:endParaRPr lang="es-EC" sz="1600" b="0" kern="1200" dirty="0">
            <a:latin typeface="+mn-lt"/>
            <a:cs typeface="Times New Roman"/>
          </a:endParaRPr>
        </a:p>
      </dsp:txBody>
      <dsp:txXfrm>
        <a:off x="979155" y="2906833"/>
        <a:ext cx="2526486" cy="596871"/>
      </dsp:txXfrm>
    </dsp:sp>
    <dsp:sp modelId="{B12408A5-1C4A-4032-BF43-F13D8030552D}">
      <dsp:nvSpPr>
        <dsp:cNvPr id="0" name=""/>
        <dsp:cNvSpPr/>
      </dsp:nvSpPr>
      <dsp:spPr>
        <a:xfrm>
          <a:off x="2803771" y="463179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2896495" y="463179"/>
        <a:ext cx="226658" cy="310110"/>
      </dsp:txXfrm>
    </dsp:sp>
    <dsp:sp modelId="{4DC77C61-7413-443C-83B4-DCB4A31EA71D}">
      <dsp:nvSpPr>
        <dsp:cNvPr id="0" name=""/>
        <dsp:cNvSpPr/>
      </dsp:nvSpPr>
      <dsp:spPr>
        <a:xfrm>
          <a:off x="3043917" y="1185245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3136641" y="1185245"/>
        <a:ext cx="226658" cy="310110"/>
      </dsp:txXfrm>
    </dsp:sp>
    <dsp:sp modelId="{6B713F55-253F-4D58-9990-259632B1256E}">
      <dsp:nvSpPr>
        <dsp:cNvPr id="0" name=""/>
        <dsp:cNvSpPr/>
      </dsp:nvSpPr>
      <dsp:spPr>
        <a:xfrm>
          <a:off x="3284064" y="1896744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3376788" y="1896744"/>
        <a:ext cx="226658" cy="310110"/>
      </dsp:txXfrm>
    </dsp:sp>
    <dsp:sp modelId="{31EA8040-6DD9-40D5-BBE5-7D92FC71DFF3}">
      <dsp:nvSpPr>
        <dsp:cNvPr id="0" name=""/>
        <dsp:cNvSpPr/>
      </dsp:nvSpPr>
      <dsp:spPr>
        <a:xfrm>
          <a:off x="3524211" y="2625855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3616935" y="2625855"/>
        <a:ext cx="226658" cy="310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37630-2B60-4F9E-8E96-EEAC9DFEC62D}">
      <dsp:nvSpPr>
        <dsp:cNvPr id="0" name=""/>
        <dsp:cNvSpPr/>
      </dsp:nvSpPr>
      <dsp:spPr>
        <a:xfrm rot="5400000">
          <a:off x="1302916" y="-45085"/>
          <a:ext cx="1264402" cy="1713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Problemas Físicos</a:t>
          </a:r>
        </a:p>
      </dsp:txBody>
      <dsp:txXfrm rot="-5400000">
        <a:off x="1078605" y="179226"/>
        <a:ext cx="1713025" cy="1264402"/>
      </dsp:txXfrm>
    </dsp:sp>
    <dsp:sp modelId="{1DCF6C54-E2CD-4A99-AB77-90EEA6FCB14C}">
      <dsp:nvSpPr>
        <dsp:cNvPr id="0" name=""/>
        <dsp:cNvSpPr/>
      </dsp:nvSpPr>
      <dsp:spPr>
        <a:xfrm rot="5400000">
          <a:off x="4335284" y="-1340160"/>
          <a:ext cx="1163588" cy="4082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Pérdida de la capa arable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Estructura del suelo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Compactación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Retención de agua</a:t>
          </a:r>
        </a:p>
      </dsp:txBody>
      <dsp:txXfrm rot="-5400000">
        <a:off x="2875809" y="176117"/>
        <a:ext cx="4025736" cy="1049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37630-2B60-4F9E-8E96-EEAC9DFEC62D}">
      <dsp:nvSpPr>
        <dsp:cNvPr id="0" name=""/>
        <dsp:cNvSpPr/>
      </dsp:nvSpPr>
      <dsp:spPr>
        <a:xfrm rot="5400000">
          <a:off x="1302916" y="-45085"/>
          <a:ext cx="1264402" cy="1713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Problemas Químicos</a:t>
          </a:r>
        </a:p>
      </dsp:txBody>
      <dsp:txXfrm rot="-5400000">
        <a:off x="1078605" y="179226"/>
        <a:ext cx="1713025" cy="1264402"/>
      </dsp:txXfrm>
    </dsp:sp>
    <dsp:sp modelId="{1DCF6C54-E2CD-4A99-AB77-90EEA6FCB14C}">
      <dsp:nvSpPr>
        <dsp:cNvPr id="0" name=""/>
        <dsp:cNvSpPr/>
      </dsp:nvSpPr>
      <dsp:spPr>
        <a:xfrm rot="5400000">
          <a:off x="4329843" y="-1385119"/>
          <a:ext cx="1163588" cy="4082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Salinidad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Toxicidad del suelo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Contaminación del agua</a:t>
          </a:r>
        </a:p>
      </dsp:txBody>
      <dsp:txXfrm rot="-5400000">
        <a:off x="2870368" y="131158"/>
        <a:ext cx="4025736" cy="1049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37630-2B60-4F9E-8E96-EEAC9DFEC62D}">
      <dsp:nvSpPr>
        <dsp:cNvPr id="0" name=""/>
        <dsp:cNvSpPr/>
      </dsp:nvSpPr>
      <dsp:spPr>
        <a:xfrm rot="5400000">
          <a:off x="1302916" y="-45085"/>
          <a:ext cx="1264402" cy="1713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Problemas Biológicos</a:t>
          </a:r>
        </a:p>
      </dsp:txBody>
      <dsp:txXfrm rot="-5400000">
        <a:off x="1078605" y="179226"/>
        <a:ext cx="1713025" cy="1264402"/>
      </dsp:txXfrm>
    </dsp:sp>
    <dsp:sp modelId="{1DCF6C54-E2CD-4A99-AB77-90EEA6FCB14C}">
      <dsp:nvSpPr>
        <dsp:cNvPr id="0" name=""/>
        <dsp:cNvSpPr/>
      </dsp:nvSpPr>
      <dsp:spPr>
        <a:xfrm rot="5400000">
          <a:off x="4329843" y="-1385119"/>
          <a:ext cx="1163588" cy="4082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Reducción de macro y micro fauna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Degradación de la cubierta vegetal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Disminución de la asimilación de nutrientes</a:t>
          </a:r>
        </a:p>
      </dsp:txBody>
      <dsp:txXfrm rot="-5400000">
        <a:off x="2870368" y="131158"/>
        <a:ext cx="4025736" cy="1049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6EA5-AA3E-41B6-8667-884014AED786}">
      <dsp:nvSpPr>
        <dsp:cNvPr id="0" name=""/>
        <dsp:cNvSpPr/>
      </dsp:nvSpPr>
      <dsp:spPr>
        <a:xfrm>
          <a:off x="437124" y="2026"/>
          <a:ext cx="1976804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/>
              <a:cs typeface="Times New Roman"/>
            </a:rPr>
            <a:t>Uso agroquímicos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4" y="2026"/>
        <a:ext cx="1976804" cy="1186082"/>
      </dsp:txXfrm>
    </dsp:sp>
    <dsp:sp modelId="{9A55BBC5-F899-47DF-955A-A70B0CFDFE2A}">
      <dsp:nvSpPr>
        <dsp:cNvPr id="0" name=""/>
        <dsp:cNvSpPr/>
      </dsp:nvSpPr>
      <dsp:spPr>
        <a:xfrm>
          <a:off x="437124" y="1385789"/>
          <a:ext cx="1976804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 de suelo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4" y="1385789"/>
        <a:ext cx="1976804" cy="1186082"/>
      </dsp:txXfrm>
    </dsp:sp>
    <dsp:sp modelId="{846A5876-EED7-4D9E-973B-ED1FD342FABE}">
      <dsp:nvSpPr>
        <dsp:cNvPr id="0" name=""/>
        <dsp:cNvSpPr/>
      </dsp:nvSpPr>
      <dsp:spPr>
        <a:xfrm>
          <a:off x="437124" y="2769552"/>
          <a:ext cx="1976804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/>
              <a:cs typeface="Times New Roman"/>
            </a:rPr>
            <a:t>Microbiota del suelo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4" y="2769552"/>
        <a:ext cx="1976804" cy="1186082"/>
      </dsp:txXfrm>
    </dsp:sp>
    <dsp:sp modelId="{E2EC8C69-83E6-4C56-85E6-191FED5BB3AF}">
      <dsp:nvSpPr>
        <dsp:cNvPr id="0" name=""/>
        <dsp:cNvSpPr/>
      </dsp:nvSpPr>
      <dsp:spPr>
        <a:xfrm>
          <a:off x="437124" y="4153315"/>
          <a:ext cx="1976804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Times New Roman"/>
              <a:cs typeface="Times New Roman"/>
            </a:rPr>
            <a:t>Disponibilidad de </a:t>
          </a:r>
          <a:r>
            <a:rPr lang="es-EC" sz="1600" kern="1200" dirty="0" err="1">
              <a:latin typeface="Times New Roman"/>
              <a:cs typeface="Times New Roman"/>
            </a:rPr>
            <a:t>bioinsumos</a:t>
          </a:r>
          <a:endParaRPr lang="es-EC" sz="1600" kern="1200" dirty="0">
            <a:latin typeface="Times New Roman"/>
            <a:cs typeface="Times New Roman"/>
          </a:endParaRPr>
        </a:p>
      </dsp:txBody>
      <dsp:txXfrm>
        <a:off x="437124" y="4153315"/>
        <a:ext cx="1976804" cy="1186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837F4-3816-4163-8A48-520CA9961A18}">
      <dsp:nvSpPr>
        <dsp:cNvPr id="0" name=""/>
        <dsp:cNvSpPr/>
      </dsp:nvSpPr>
      <dsp:spPr>
        <a:xfrm>
          <a:off x="437124" y="2027"/>
          <a:ext cx="1976803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 err="1">
              <a:latin typeface="Times New Roman"/>
              <a:cs typeface="Times New Roman"/>
            </a:rPr>
            <a:t>Fitoxicidad</a:t>
          </a:r>
          <a:endParaRPr lang="es-E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4" y="2027"/>
        <a:ext cx="1976803" cy="1186082"/>
      </dsp:txXfrm>
    </dsp:sp>
    <dsp:sp modelId="{6E85C47B-0610-4987-BF02-1114FE12C0B1}">
      <dsp:nvSpPr>
        <dsp:cNvPr id="0" name=""/>
        <dsp:cNvSpPr/>
      </dsp:nvSpPr>
      <dsp:spPr>
        <a:xfrm>
          <a:off x="437124" y="1385790"/>
          <a:ext cx="1976803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/>
            </a:rPr>
            <a:t>Pérdida de fertilidad</a:t>
          </a:r>
          <a:endParaRPr lang="es-ES" sz="2500" kern="1200" dirty="0"/>
        </a:p>
      </dsp:txBody>
      <dsp:txXfrm>
        <a:off x="437124" y="1385790"/>
        <a:ext cx="1976803" cy="1186082"/>
      </dsp:txXfrm>
    </dsp:sp>
    <dsp:sp modelId="{4984E254-C312-483A-9018-4B64145E697A}">
      <dsp:nvSpPr>
        <dsp:cNvPr id="0" name=""/>
        <dsp:cNvSpPr/>
      </dsp:nvSpPr>
      <dsp:spPr>
        <a:xfrm>
          <a:off x="437124" y="2769552"/>
          <a:ext cx="1976803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/>
            </a:rPr>
            <a:t>Reducción microbiota</a:t>
          </a:r>
          <a:endParaRPr lang="es-EC" sz="2500" kern="1200" dirty="0"/>
        </a:p>
      </dsp:txBody>
      <dsp:txXfrm>
        <a:off x="437124" y="2769552"/>
        <a:ext cx="1976803" cy="1186082"/>
      </dsp:txXfrm>
    </dsp:sp>
    <dsp:sp modelId="{C8DBDD9E-B143-40D7-A8E4-5524BF047195}">
      <dsp:nvSpPr>
        <dsp:cNvPr id="0" name=""/>
        <dsp:cNvSpPr/>
      </dsp:nvSpPr>
      <dsp:spPr>
        <a:xfrm>
          <a:off x="437124" y="4153315"/>
          <a:ext cx="1976803" cy="11860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/>
            </a:rPr>
            <a:t>Desarrollo de Tecnología</a:t>
          </a:r>
          <a:endParaRPr lang="es-ES" sz="2500" kern="1200" dirty="0"/>
        </a:p>
      </dsp:txBody>
      <dsp:txXfrm>
        <a:off x="437124" y="4153315"/>
        <a:ext cx="1976803" cy="1186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6EA5-AA3E-41B6-8667-884014AED786}">
      <dsp:nvSpPr>
        <dsp:cNvPr id="0" name=""/>
        <dsp:cNvSpPr/>
      </dsp:nvSpPr>
      <dsp:spPr>
        <a:xfrm>
          <a:off x="364858" y="1692"/>
          <a:ext cx="1649997" cy="98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Times New Roman" panose="02020603050405020304" pitchFamily="18" charset="0"/>
            </a:rPr>
            <a:t>Parámetros</a:t>
          </a:r>
          <a:br>
            <a:rPr lang="es-ES" sz="1600" kern="1200" dirty="0">
              <a:latin typeface="+mn-lt"/>
              <a:cs typeface="Times New Roman" panose="02020603050405020304" pitchFamily="18" charset="0"/>
            </a:rPr>
          </a:br>
          <a:r>
            <a:rPr lang="es-ES" sz="1600" kern="1200" dirty="0">
              <a:latin typeface="+mn-lt"/>
              <a:cs typeface="Times New Roman" panose="02020603050405020304" pitchFamily="18" charset="0"/>
            </a:rPr>
            <a:t>disponibilidad</a:t>
          </a:r>
        </a:p>
      </dsp:txBody>
      <dsp:txXfrm>
        <a:off x="364858" y="1692"/>
        <a:ext cx="1649997" cy="989998"/>
      </dsp:txXfrm>
    </dsp:sp>
    <dsp:sp modelId="{9A55BBC5-F899-47DF-955A-A70B0CFDFE2A}">
      <dsp:nvSpPr>
        <dsp:cNvPr id="0" name=""/>
        <dsp:cNvSpPr/>
      </dsp:nvSpPr>
      <dsp:spPr>
        <a:xfrm>
          <a:off x="364858" y="1156690"/>
          <a:ext cx="1649997" cy="98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Orto fosfato inorgánico 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64858" y="1156690"/>
        <a:ext cx="1649997" cy="989998"/>
      </dsp:txXfrm>
    </dsp:sp>
    <dsp:sp modelId="{846A5876-EED7-4D9E-973B-ED1FD342FABE}">
      <dsp:nvSpPr>
        <dsp:cNvPr id="0" name=""/>
        <dsp:cNvSpPr/>
      </dsp:nvSpPr>
      <dsp:spPr>
        <a:xfrm>
          <a:off x="364858" y="2311688"/>
          <a:ext cx="1649997" cy="98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/>
            </a:rPr>
            <a:t>Estimulación celular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64858" y="2311688"/>
        <a:ext cx="1649997" cy="989998"/>
      </dsp:txXfrm>
    </dsp:sp>
    <dsp:sp modelId="{E2EC8C69-83E6-4C56-85E6-191FED5BB3AF}">
      <dsp:nvSpPr>
        <dsp:cNvPr id="0" name=""/>
        <dsp:cNvSpPr/>
      </dsp:nvSpPr>
      <dsp:spPr>
        <a:xfrm>
          <a:off x="364858" y="3466687"/>
          <a:ext cx="1649997" cy="98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/>
            </a:rPr>
            <a:t>Rol fisiológico </a:t>
          </a:r>
        </a:p>
      </dsp:txBody>
      <dsp:txXfrm>
        <a:off x="364858" y="3466687"/>
        <a:ext cx="1649997" cy="989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6EA5-AA3E-41B6-8667-884014AED786}">
      <dsp:nvSpPr>
        <dsp:cNvPr id="0" name=""/>
        <dsp:cNvSpPr/>
      </dsp:nvSpPr>
      <dsp:spPr>
        <a:xfrm>
          <a:off x="1060" y="241191"/>
          <a:ext cx="2377594" cy="11617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Halloisita</a:t>
          </a:r>
          <a:r>
            <a:rPr lang="es-ES" sz="16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s-ES" sz="1600" b="0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imogolita</a:t>
          </a:r>
          <a:r>
            <a:rPr lang="es-ES" sz="1600" b="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y alófonos </a:t>
          </a:r>
        </a:p>
      </dsp:txBody>
      <dsp:txXfrm>
        <a:off x="1060" y="241191"/>
        <a:ext cx="2377594" cy="1161703"/>
      </dsp:txXfrm>
    </dsp:sp>
    <dsp:sp modelId="{9A55BBC5-F899-47DF-955A-A70B0CFDFE2A}">
      <dsp:nvSpPr>
        <dsp:cNvPr id="0" name=""/>
        <dsp:cNvSpPr/>
      </dsp:nvSpPr>
      <dsp:spPr>
        <a:xfrm>
          <a:off x="184753" y="1603915"/>
          <a:ext cx="2010208" cy="1206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Complejo humus- Al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184753" y="1603915"/>
        <a:ext cx="2010208" cy="1206125"/>
      </dsp:txXfrm>
    </dsp:sp>
    <dsp:sp modelId="{846A5876-EED7-4D9E-973B-ED1FD342FABE}">
      <dsp:nvSpPr>
        <dsp:cNvPr id="0" name=""/>
        <dsp:cNvSpPr/>
      </dsp:nvSpPr>
      <dsp:spPr>
        <a:xfrm>
          <a:off x="184753" y="3011061"/>
          <a:ext cx="2010208" cy="12061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&gt;2700 msnm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753" y="3011061"/>
        <a:ext cx="2010208" cy="1206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3F59-49E8-46CF-A136-272694FA579C}">
      <dsp:nvSpPr>
        <dsp:cNvPr id="0" name=""/>
        <dsp:cNvSpPr/>
      </dsp:nvSpPr>
      <dsp:spPr>
        <a:xfrm>
          <a:off x="0" y="0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Definición</a:t>
          </a:r>
          <a:endParaRPr lang="es-EC" sz="1600" kern="1200" dirty="0">
            <a:latin typeface="+mn-lt"/>
          </a:endParaRPr>
        </a:p>
      </dsp:txBody>
      <dsp:txXfrm>
        <a:off x="18569" y="18569"/>
        <a:ext cx="2457553" cy="596871"/>
      </dsp:txXfrm>
    </dsp:sp>
    <dsp:sp modelId="{5CD3420C-FEEE-4428-850C-C357564442C7}">
      <dsp:nvSpPr>
        <dsp:cNvPr id="0" name=""/>
        <dsp:cNvSpPr/>
      </dsp:nvSpPr>
      <dsp:spPr>
        <a:xfrm>
          <a:off x="240146" y="722066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005"/>
                <a:lumOff val="793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+mn-lt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n-lt"/>
            </a:rPr>
            <a:t>Base de la simbiosis </a:t>
          </a:r>
        </a:p>
      </dsp:txBody>
      <dsp:txXfrm>
        <a:off x="258715" y="740635"/>
        <a:ext cx="2526486" cy="596871"/>
      </dsp:txXfrm>
    </dsp:sp>
    <dsp:sp modelId="{A7A32541-8904-4AB2-B05A-F9C7510B4937}">
      <dsp:nvSpPr>
        <dsp:cNvPr id="0" name=""/>
        <dsp:cNvSpPr/>
      </dsp:nvSpPr>
      <dsp:spPr>
        <a:xfrm>
          <a:off x="480293" y="1444132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 err="1"/>
            <a:t>Ectomicorrizas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98862" y="1462701"/>
        <a:ext cx="2526486" cy="596871"/>
      </dsp:txXfrm>
    </dsp:sp>
    <dsp:sp modelId="{B04EB903-462B-4199-B40A-A1FD0132EDE0}">
      <dsp:nvSpPr>
        <dsp:cNvPr id="0" name=""/>
        <dsp:cNvSpPr/>
      </dsp:nvSpPr>
      <dsp:spPr>
        <a:xfrm>
          <a:off x="720440" y="2166198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1014"/>
                <a:lumOff val="2381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 err="1"/>
            <a:t>Endomicorrizas</a:t>
          </a:r>
          <a:endParaRPr lang="es-EC" sz="1600" kern="1200" dirty="0">
            <a:latin typeface="+mn-lt"/>
          </a:endParaRPr>
        </a:p>
      </dsp:txBody>
      <dsp:txXfrm>
        <a:off x="739009" y="2184767"/>
        <a:ext cx="2526486" cy="596871"/>
      </dsp:txXfrm>
    </dsp:sp>
    <dsp:sp modelId="{935979DD-6F66-40AF-BB16-972B0EE6AC05}">
      <dsp:nvSpPr>
        <dsp:cNvPr id="0" name=""/>
        <dsp:cNvSpPr/>
      </dsp:nvSpPr>
      <dsp:spPr>
        <a:xfrm>
          <a:off x="960586" y="2888264"/>
          <a:ext cx="3215877" cy="63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 err="1"/>
            <a:t>Ectendomicorriza</a:t>
          </a:r>
          <a:endParaRPr lang="es-EC" sz="1600" kern="1200" dirty="0">
            <a:latin typeface="+mn-lt"/>
            <a:cs typeface="Times New Roman"/>
          </a:endParaRPr>
        </a:p>
      </dsp:txBody>
      <dsp:txXfrm>
        <a:off x="979155" y="2906833"/>
        <a:ext cx="2526486" cy="596871"/>
      </dsp:txXfrm>
    </dsp:sp>
    <dsp:sp modelId="{B12408A5-1C4A-4032-BF43-F13D8030552D}">
      <dsp:nvSpPr>
        <dsp:cNvPr id="0" name=""/>
        <dsp:cNvSpPr/>
      </dsp:nvSpPr>
      <dsp:spPr>
        <a:xfrm>
          <a:off x="2803771" y="463179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2896495" y="463179"/>
        <a:ext cx="226658" cy="310110"/>
      </dsp:txXfrm>
    </dsp:sp>
    <dsp:sp modelId="{4DC77C61-7413-443C-83B4-DCB4A31EA71D}">
      <dsp:nvSpPr>
        <dsp:cNvPr id="0" name=""/>
        <dsp:cNvSpPr/>
      </dsp:nvSpPr>
      <dsp:spPr>
        <a:xfrm>
          <a:off x="3043917" y="1185245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3136641" y="1185245"/>
        <a:ext cx="226658" cy="310110"/>
      </dsp:txXfrm>
    </dsp:sp>
    <dsp:sp modelId="{6B713F55-253F-4D58-9990-259632B1256E}">
      <dsp:nvSpPr>
        <dsp:cNvPr id="0" name=""/>
        <dsp:cNvSpPr/>
      </dsp:nvSpPr>
      <dsp:spPr>
        <a:xfrm>
          <a:off x="3284064" y="1896744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3376788" y="1896744"/>
        <a:ext cx="226658" cy="310110"/>
      </dsp:txXfrm>
    </dsp:sp>
    <dsp:sp modelId="{31EA8040-6DD9-40D5-BBE5-7D92FC71DFF3}">
      <dsp:nvSpPr>
        <dsp:cNvPr id="0" name=""/>
        <dsp:cNvSpPr/>
      </dsp:nvSpPr>
      <dsp:spPr>
        <a:xfrm>
          <a:off x="3524211" y="2625855"/>
          <a:ext cx="412106" cy="412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3616935" y="2625855"/>
        <a:ext cx="226658" cy="31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52698A-6408-4E9A-AA5D-004336F04574}" type="datetimeFigureOut">
              <a:rPr lang="es-EC"/>
              <a:pPr>
                <a:defRPr/>
              </a:pPr>
              <a:t>21/5/2021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31DF2B-E15E-4EFA-AD59-C61873B2CE3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0531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51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2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56970C-4D23-4F59-B97A-ACECDA44AFEB}" type="slidenum">
              <a:rPr lang="es-EC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081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7748626" imgH="4759452" progId="CorelDRAW.Graphic.12">
                  <p:embed/>
                </p:oleObj>
              </mc:Choice>
              <mc:Fallback>
                <p:oleObj name="CorelDRAW" r:id="rId2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6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9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396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3200" cy="113916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29984" cy="4667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58684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8741834" y="6246814"/>
            <a:ext cx="2832100" cy="466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8AC6-0965-496C-9C1A-3BB06DE39801}" type="slidenum">
              <a:rPr lang="es-ES" altLang="es-EC"/>
              <a:pPr>
                <a:defRPr/>
              </a:pPr>
              <a:t>‹Nº›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7227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78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8226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169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2" y="1604965"/>
            <a:ext cx="5380567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3370" y="1604965"/>
            <a:ext cx="5380567" cy="3970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294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61762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201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4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488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5602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945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32083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2853" y="273050"/>
            <a:ext cx="2741083" cy="53022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20051" cy="53022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7122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25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661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833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07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2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542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825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9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7748626" imgH="4759452" progId="">
                  <p:embed/>
                </p:oleObj>
              </mc:Choice>
              <mc:Fallback>
                <p:oleObj r:id="rId13" imgW="7748626" imgH="4759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eaLnBrk="1" hangingPunct="1"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eaLnBrk="1" hangingPunct="1"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eaLnBrk="1" hangingPunct="1"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eaLnBrk="1" hangingPunct="1">
              <a:buSzPct val="100000"/>
              <a:defRPr/>
            </a:pPr>
            <a:endParaRPr lang="es-ES" altLang="es-US" sz="1400">
              <a:solidFill>
                <a:srgbClr val="000000"/>
              </a:solidFill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289984" y="260355"/>
            <a:ext cx="1056216" cy="7921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4333" cy="113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5"/>
            <a:ext cx="1096433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S"/>
              <a:t>Click to edit the outline text format</a:t>
            </a:r>
          </a:p>
          <a:p>
            <a:pPr lvl="1"/>
            <a:r>
              <a:rPr lang="en-GB" altLang="es-US"/>
              <a:t>Second Outline Level</a:t>
            </a:r>
          </a:p>
          <a:p>
            <a:pPr lvl="2"/>
            <a:r>
              <a:rPr lang="en-GB" altLang="es-US"/>
              <a:t>Third Outline Level</a:t>
            </a:r>
          </a:p>
          <a:p>
            <a:pPr lvl="3"/>
            <a:r>
              <a:rPr lang="en-GB" altLang="es-US"/>
              <a:t>Fourth Outline Level</a:t>
            </a:r>
          </a:p>
          <a:p>
            <a:pPr lvl="4"/>
            <a:r>
              <a:rPr lang="en-GB" altLang="es-US"/>
              <a:t>Fifth Outline Level</a:t>
            </a:r>
          </a:p>
          <a:p>
            <a:pPr lvl="4"/>
            <a:r>
              <a:rPr lang="en-GB" altLang="es-US"/>
              <a:t>Sixth Outline Level</a:t>
            </a:r>
          </a:p>
          <a:p>
            <a:pPr lvl="4"/>
            <a:r>
              <a:rPr lang="en-GB" altLang="es-US"/>
              <a:t>Seventh Outline Level</a:t>
            </a:r>
          </a:p>
        </p:txBody>
      </p:sp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3" y="182563"/>
            <a:ext cx="3945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3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  <a:ea typeface="DejaVu Sans" charset="0"/>
          <a:cs typeface="DejaVu Sans" charset="0"/>
        </a:defRPr>
      </a:lvl9pPr>
    </p:titleStyle>
    <p:bodyStyle>
      <a:lvl1pPr marL="342900" indent="-3429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4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fif"/><Relationship Id="rId3" Type="http://schemas.openxmlformats.org/officeDocument/2006/relationships/image" Target="../media/image36.jpeg"/><Relationship Id="rId7" Type="http://schemas.openxmlformats.org/officeDocument/2006/relationships/image" Target="../media/image40.jf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fif"/><Relationship Id="rId7" Type="http://schemas.openxmlformats.org/officeDocument/2006/relationships/image" Target="../media/image52.jfif"/><Relationship Id="rId12" Type="http://schemas.openxmlformats.org/officeDocument/2006/relationships/image" Target="../media/image57.jpeg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fif"/><Relationship Id="rId11" Type="http://schemas.openxmlformats.org/officeDocument/2006/relationships/image" Target="../media/image56.jpeg"/><Relationship Id="rId5" Type="http://schemas.openxmlformats.org/officeDocument/2006/relationships/image" Target="../media/image50.jfif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fif"/><Relationship Id="rId2" Type="http://schemas.openxmlformats.org/officeDocument/2006/relationships/image" Target="../media/image59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f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9.jp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6.gif"/><Relationship Id="rId7" Type="http://schemas.openxmlformats.org/officeDocument/2006/relationships/diagramColors" Target="../diagrams/colors9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679575" y="836712"/>
            <a:ext cx="895292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Resultado de imagen para uc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AutoShape 4" descr="Resultado de imagen para uc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982" y="0"/>
            <a:ext cx="1330496" cy="13656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6256DE-2E76-4D87-8490-158005C8751C}"/>
              </a:ext>
            </a:extLst>
          </p:cNvPr>
          <p:cNvSpPr/>
          <p:nvPr/>
        </p:nvSpPr>
        <p:spPr>
          <a:xfrm>
            <a:off x="1967269" y="823770"/>
            <a:ext cx="89532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s-EC" b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b="1" dirty="0"/>
              <a:t>Población e infección </a:t>
            </a:r>
            <a:r>
              <a:rPr lang="es-EC" b="1" dirty="0" err="1"/>
              <a:t>micorrícica</a:t>
            </a:r>
            <a:r>
              <a:rPr lang="es-EC" b="1" dirty="0"/>
              <a:t> </a:t>
            </a:r>
            <a:r>
              <a:rPr lang="es-EC" b="1" dirty="0" err="1"/>
              <a:t>arbuscular</a:t>
            </a:r>
            <a:r>
              <a:rPr lang="es-EC" b="1" dirty="0"/>
              <a:t> en papa (</a:t>
            </a:r>
            <a:r>
              <a:rPr lang="es-EC" b="1" i="1" dirty="0" err="1"/>
              <a:t>Solanum</a:t>
            </a:r>
            <a:r>
              <a:rPr lang="es-EC" b="1" i="1" dirty="0"/>
              <a:t> </a:t>
            </a:r>
            <a:r>
              <a:rPr lang="es-EC" b="1" i="1" dirty="0" err="1"/>
              <a:t>tuberosum</a:t>
            </a:r>
            <a:r>
              <a:rPr lang="es-EC" b="1" dirty="0"/>
              <a:t> L.), </a:t>
            </a:r>
            <a:r>
              <a:rPr lang="es-EC" b="1" dirty="0" err="1"/>
              <a:t>var</a:t>
            </a:r>
            <a:r>
              <a:rPr lang="es-EC" b="1" dirty="0"/>
              <a:t>. super chola, con tres dosis de fertilización de fósforo en San Roque, Atuntaqui, Imbabura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 </a:t>
            </a:r>
            <a:r>
              <a:rPr lang="es-EC" dirty="0"/>
              <a:t>Saltos Apolo, Max Jonathan</a:t>
            </a:r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dirty="0"/>
              <a:t>Departamento de Ciencias de la Vida y la Agricultura</a:t>
            </a:r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dirty="0"/>
              <a:t>Carrera de Ingeniería Agropecuaria</a:t>
            </a:r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dirty="0"/>
              <a:t>Trabajo de titulación, previo a la obtención del título de Ingeniero Agropecuario</a:t>
            </a:r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 </a:t>
            </a:r>
            <a:r>
              <a:rPr lang="es-EC" dirty="0" err="1"/>
              <a:t>Msc</a:t>
            </a:r>
            <a:r>
              <a:rPr lang="es-EC" dirty="0"/>
              <a:t>. Basantes Morales Emilio Rodrigo</a:t>
            </a:r>
          </a:p>
          <a:p>
            <a:r>
              <a:rPr lang="es-EC" dirty="0"/>
              <a:t> </a:t>
            </a:r>
          </a:p>
          <a:p>
            <a:pPr algn="ctr"/>
            <a:r>
              <a:rPr lang="es-EC" dirty="0"/>
              <a:t>24 de marzo 2021</a:t>
            </a:r>
          </a:p>
        </p:txBody>
      </p:sp>
    </p:spTree>
    <p:extLst>
      <p:ext uri="{BB962C8B-B14F-4D97-AF65-F5344CB8AC3E}">
        <p14:creationId xmlns:p14="http://schemas.microsoft.com/office/powerpoint/2010/main" val="15815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9897" y="-10391"/>
            <a:ext cx="2448273" cy="648246"/>
          </a:xfrm>
        </p:spPr>
        <p:txBody>
          <a:bodyPr/>
          <a:lstStyle/>
          <a:p>
            <a:pPr algn="l">
              <a:defRPr/>
            </a:pPr>
            <a:r>
              <a:rPr lang="es-EC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5520" y="822259"/>
            <a:ext cx="2469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latin typeface="+mj-lt"/>
                <a:cs typeface="Times New Roman" pitchFamily="18" charset="0"/>
              </a:rPr>
              <a:t>GENERAL</a:t>
            </a:r>
          </a:p>
        </p:txBody>
      </p:sp>
      <p:sp>
        <p:nvSpPr>
          <p:cNvPr id="7" name="4 Rectángulo"/>
          <p:cNvSpPr/>
          <p:nvPr/>
        </p:nvSpPr>
        <p:spPr>
          <a:xfrm>
            <a:off x="1775520" y="2420888"/>
            <a:ext cx="2469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>
                <a:latin typeface="+mj-lt"/>
                <a:cs typeface="Times New Roman" pitchFamily="18" charset="0"/>
              </a:rPr>
              <a:t>ESPECÍFICOS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71464" y="2908570"/>
            <a:ext cx="9001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Determinar la población e infección inicial de micorrizas en el suelo de papa.</a:t>
            </a:r>
            <a:endParaRPr lang="es-EC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Determinar la población de micorrizas bajo diferentes dosis de fertilización con P, a los 60 d de la siembra, 120 d (tiempo de floración) y antes de la cosecha.</a:t>
            </a:r>
            <a:endParaRPr lang="es-EC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Determinar el efecto de la dosis de P en el grado de infección de micorrizas.</a:t>
            </a:r>
            <a:endParaRPr lang="es-EC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Evaluar la diferencia en la colonización entre las plantas inoculadas y las no inoculadas. </a:t>
            </a:r>
            <a:endParaRPr lang="es-EC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Determinar la relación entre el porcentaje de infección, la colonización y la productividad de papa.</a:t>
            </a:r>
            <a:endParaRPr lang="es-EC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dirty="0"/>
              <a:t>Determinar la relación costo beneficio del uso de micorrizas en la producción de papa</a:t>
            </a:r>
            <a:r>
              <a:rPr lang="es-EC" dirty="0">
                <a:latin typeface="+mj-lt"/>
                <a:cs typeface="Times New Roman" panose="02020603050405020304" pitchFamily="18" charset="0"/>
              </a:rPr>
              <a:t>. </a:t>
            </a:r>
            <a:endParaRPr lang="es-EC" dirty="0">
              <a:latin typeface="+mj-lt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B70CB08-7E9D-429E-B7F0-F4F4689AE29E}"/>
              </a:ext>
            </a:extLst>
          </p:cNvPr>
          <p:cNvGrpSpPr/>
          <p:nvPr/>
        </p:nvGrpSpPr>
        <p:grpSpPr>
          <a:xfrm>
            <a:off x="8832304" y="6018112"/>
            <a:ext cx="3240360" cy="582613"/>
            <a:chOff x="8832304" y="6018112"/>
            <a:chExt cx="3240360" cy="582613"/>
          </a:xfrm>
        </p:grpSpPr>
        <p:sp>
          <p:nvSpPr>
            <p:cNvPr id="15" name="Rectángulo redondeado 6">
              <a:extLst>
                <a:ext uri="{FF2B5EF4-FFF2-40B4-BE49-F238E27FC236}">
                  <a16:creationId xmlns:a16="http://schemas.microsoft.com/office/drawing/2014/main" id="{DFFC6607-88E6-463A-8F7E-B32BD1056EF3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16" name="Imagen 5">
              <a:extLst>
                <a:ext uri="{FF2B5EF4-FFF2-40B4-BE49-F238E27FC236}">
                  <a16:creationId xmlns:a16="http://schemas.microsoft.com/office/drawing/2014/main" id="{C9F61F51-EB4F-482B-AB60-31442B8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772" y="6018112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8956C5-19F7-47E8-97E3-68C51E41FEA0}"/>
              </a:ext>
            </a:extLst>
          </p:cNvPr>
          <p:cNvSpPr/>
          <p:nvPr/>
        </p:nvSpPr>
        <p:spPr>
          <a:xfrm>
            <a:off x="1775520" y="1277540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dirty="0"/>
              <a:t>Determinar la p</a:t>
            </a:r>
            <a:r>
              <a:rPr lang="es-EC" dirty="0"/>
              <a:t>oblación e infección </a:t>
            </a:r>
            <a:r>
              <a:rPr lang="es-EC" dirty="0" err="1"/>
              <a:t>micorrícica</a:t>
            </a:r>
            <a:r>
              <a:rPr lang="es-EC" dirty="0"/>
              <a:t> </a:t>
            </a:r>
            <a:r>
              <a:rPr lang="es-EC" dirty="0" err="1"/>
              <a:t>arbuscular</a:t>
            </a:r>
            <a:r>
              <a:rPr lang="es-EC" dirty="0"/>
              <a:t> en papa(</a:t>
            </a:r>
            <a:r>
              <a:rPr lang="es-EC" i="1" dirty="0" err="1"/>
              <a:t>Solanum</a:t>
            </a:r>
            <a:r>
              <a:rPr lang="es-EC" i="1" dirty="0"/>
              <a:t> </a:t>
            </a:r>
            <a:r>
              <a:rPr lang="es-EC" i="1" dirty="0" err="1"/>
              <a:t>tuberosum</a:t>
            </a:r>
            <a:r>
              <a:rPr lang="es-EC" dirty="0"/>
              <a:t> L.), </a:t>
            </a:r>
            <a:r>
              <a:rPr lang="es-EC" dirty="0" err="1"/>
              <a:t>var</a:t>
            </a:r>
            <a:r>
              <a:rPr lang="es-EC" dirty="0"/>
              <a:t>. </a:t>
            </a:r>
            <a:r>
              <a:rPr lang="es-EC" dirty="0" err="1"/>
              <a:t>Super</a:t>
            </a:r>
            <a:r>
              <a:rPr lang="es-EC" dirty="0"/>
              <a:t> Chola, con tres dosis de fertilización de P en San Roque, </a:t>
            </a:r>
            <a:r>
              <a:rPr lang="es-EC" dirty="0" err="1"/>
              <a:t>Atuntaqui</a:t>
            </a:r>
            <a:r>
              <a:rPr lang="es-EC" dirty="0"/>
              <a:t>, Imbabura</a:t>
            </a:r>
            <a:r>
              <a:rPr lang="es-EC" sz="2000" dirty="0"/>
              <a:t>.</a:t>
            </a:r>
            <a:endParaRPr lang="es-EC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85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11825" y="0"/>
            <a:ext cx="2880321" cy="648246"/>
          </a:xfrm>
        </p:spPr>
        <p:txBody>
          <a:bodyPr/>
          <a:lstStyle/>
          <a:p>
            <a:pPr algn="ctr">
              <a:defRPr/>
            </a:pPr>
            <a:r>
              <a:rPr lang="es-EC" sz="28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HIPÓTESIS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15480" y="1772816"/>
            <a:ext cx="928903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H0: </a:t>
            </a:r>
            <a:r>
              <a:rPr lang="es-EC" sz="2000" dirty="0"/>
              <a:t>La inoculación de micorrizas y fertilización con P no aumenta la población e infección de micorrizas ni la productividad del cultivo de papa (</a:t>
            </a:r>
            <a:r>
              <a:rPr lang="es-EC" sz="2000" i="1" dirty="0" err="1"/>
              <a:t>Solanum</a:t>
            </a:r>
            <a:r>
              <a:rPr lang="es-EC" sz="2000" i="1" dirty="0"/>
              <a:t> </a:t>
            </a:r>
            <a:r>
              <a:rPr lang="es-EC" sz="2000" i="1" dirty="0" err="1"/>
              <a:t>tuberosum</a:t>
            </a:r>
            <a:r>
              <a:rPr lang="es-EC" sz="2000" dirty="0"/>
              <a:t> L.)</a:t>
            </a:r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H1: </a:t>
            </a:r>
            <a:r>
              <a:rPr lang="es-EC" sz="2000" dirty="0"/>
              <a:t>La inoculación de micorrizas y fertilización con P si aumenta la población e infección de micorrizas  y la productividad del cultivo de papa (</a:t>
            </a:r>
            <a:r>
              <a:rPr lang="es-EC" sz="2000" i="1" dirty="0" err="1"/>
              <a:t>Solanum</a:t>
            </a:r>
            <a:r>
              <a:rPr lang="es-EC" sz="2000" i="1" dirty="0"/>
              <a:t> </a:t>
            </a:r>
            <a:r>
              <a:rPr lang="es-EC" sz="2000" i="1" dirty="0" err="1"/>
              <a:t>tuberosum</a:t>
            </a:r>
            <a:r>
              <a:rPr lang="es-EC" sz="2000" dirty="0"/>
              <a:t> L.)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25F2B89-70BF-4328-96D3-139F55AE0EBF}"/>
              </a:ext>
            </a:extLst>
          </p:cNvPr>
          <p:cNvGrpSpPr/>
          <p:nvPr/>
        </p:nvGrpSpPr>
        <p:grpSpPr>
          <a:xfrm>
            <a:off x="8832304" y="6018112"/>
            <a:ext cx="3240360" cy="582613"/>
            <a:chOff x="8832304" y="6018112"/>
            <a:chExt cx="3240360" cy="582613"/>
          </a:xfrm>
        </p:grpSpPr>
        <p:sp>
          <p:nvSpPr>
            <p:cNvPr id="7" name="Rectángulo redondeado 39">
              <a:extLst>
                <a:ext uri="{FF2B5EF4-FFF2-40B4-BE49-F238E27FC236}">
                  <a16:creationId xmlns:a16="http://schemas.microsoft.com/office/drawing/2014/main" id="{F692A904-EC37-4E02-B7CA-914699C57AE9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8" name="Imagen 5">
              <a:extLst>
                <a:ext uri="{FF2B5EF4-FFF2-40B4-BE49-F238E27FC236}">
                  <a16:creationId xmlns:a16="http://schemas.microsoft.com/office/drawing/2014/main" id="{42DFDF18-8E81-4315-9F73-F5B78AF6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772" y="6018112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4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CF41AE2-72FB-493F-9654-685AB8146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8" t="24821" r="19368" b="30051"/>
          <a:stretch/>
        </p:blipFill>
        <p:spPr>
          <a:xfrm>
            <a:off x="3524243" y="1458246"/>
            <a:ext cx="2279585" cy="27124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0790" y="44624"/>
            <a:ext cx="6221674" cy="706437"/>
          </a:xfrm>
        </p:spPr>
        <p:txBody>
          <a:bodyPr/>
          <a:lstStyle/>
          <a:p>
            <a:pPr>
              <a:defRPr/>
            </a:pPr>
            <a:r>
              <a:rPr lang="es-EC" sz="2800" dirty="0">
                <a:solidFill>
                  <a:srgbClr val="0070C0"/>
                </a:solidFill>
                <a:cs typeface="Times New Roman" pitchFamily="18" charset="0"/>
              </a:rPr>
              <a:t>MATERIALES Y METODOLOGÍA</a:t>
            </a:r>
          </a:p>
        </p:txBody>
      </p:sp>
      <p:sp>
        <p:nvSpPr>
          <p:cNvPr id="8196" name="CuadroTexto 3"/>
          <p:cNvSpPr txBox="1">
            <a:spLocks noChangeArrowheads="1"/>
          </p:cNvSpPr>
          <p:nvPr/>
        </p:nvSpPr>
        <p:spPr bwMode="auto">
          <a:xfrm>
            <a:off x="518497" y="684908"/>
            <a:ext cx="2674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C" sz="2000" b="1" dirty="0">
                <a:latin typeface="+mj-lt"/>
                <a:ea typeface="Calibri Light" pitchFamily="34" charset="0"/>
                <a:cs typeface="Times New Roman" pitchFamily="18" charset="0"/>
              </a:rPr>
              <a:t>Área de estudio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832304" y="6018112"/>
            <a:ext cx="3240360" cy="582613"/>
            <a:chOff x="8832304" y="6018112"/>
            <a:chExt cx="3240360" cy="582613"/>
          </a:xfrm>
        </p:grpSpPr>
        <p:sp>
          <p:nvSpPr>
            <p:cNvPr id="6" name="Rectángulo redondeado 5"/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8198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772" y="6018112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2011584" y="4213149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S" sz="1400" b="1" i="1" dirty="0">
                <a:latin typeface="+mn-lt"/>
                <a:cs typeface="Times New Roman" panose="02020603050405020304" pitchFamily="18" charset="0"/>
              </a:rPr>
              <a:t>Figura 1 </a:t>
            </a:r>
            <a:r>
              <a:rPr lang="es-EC" sz="1400" dirty="0">
                <a:latin typeface="+mn-lt"/>
                <a:cs typeface="Times New Roman" panose="02020603050405020304" pitchFamily="18" charset="0"/>
              </a:rPr>
              <a:t>Ubicación de la fase campo</a:t>
            </a:r>
          </a:p>
          <a:p>
            <a:pPr algn="ctr"/>
            <a:endParaRPr lang="es-ES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1344" y="5879612"/>
            <a:ext cx="111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+mn-lt"/>
                <a:ea typeface="Calibri" panose="020F0502020204030204" pitchFamily="34" charset="0"/>
              </a:rPr>
              <a:t>(Arce , 2009)</a:t>
            </a:r>
            <a:endParaRPr lang="es-EC" sz="1200" dirty="0">
              <a:latin typeface="+mn-lt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102243" y="4711328"/>
            <a:ext cx="2759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>
                <a:latin typeface="+mj-lt"/>
                <a:cs typeface="Times New Roman" pitchFamily="18" charset="0"/>
              </a:rPr>
              <a:t>Fuente: </a:t>
            </a:r>
            <a:r>
              <a:rPr lang="es-EC" sz="1400" dirty="0">
                <a:latin typeface="+mj-lt"/>
                <a:cs typeface="Times New Roman" panose="02020603050405020304" pitchFamily="18" charset="0"/>
              </a:rPr>
              <a:t>Google Earth Pro, 2020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E61A78D-13E7-4C5D-B4D0-3D87715DB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79" y="1509858"/>
            <a:ext cx="2681011" cy="27032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374" y="1425885"/>
            <a:ext cx="2069992" cy="275998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rot="342105">
            <a:off x="3942958" y="1799683"/>
            <a:ext cx="1387041" cy="21115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674885" y="2153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>
                <a:solidFill>
                  <a:schemeClr val="accent1"/>
                </a:solidFill>
              </a:rPr>
              <a:t>Atuntaqui</a:t>
            </a:r>
            <a:endParaRPr lang="es-EC" dirty="0">
              <a:solidFill>
                <a:schemeClr val="accent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00778" y="35417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1"/>
                </a:solidFill>
              </a:rPr>
              <a:t>Área de estudio</a:t>
            </a:r>
          </a:p>
        </p:txBody>
      </p:sp>
      <p:sp>
        <p:nvSpPr>
          <p:cNvPr id="21" name="1 CuadroTexto">
            <a:extLst>
              <a:ext uri="{FF2B5EF4-FFF2-40B4-BE49-F238E27FC236}">
                <a16:creationId xmlns:a16="http://schemas.microsoft.com/office/drawing/2014/main" id="{F3ED9665-004C-424A-86B8-66D9197C08A8}"/>
              </a:ext>
            </a:extLst>
          </p:cNvPr>
          <p:cNvSpPr txBox="1"/>
          <p:nvPr/>
        </p:nvSpPr>
        <p:spPr>
          <a:xfrm>
            <a:off x="8388912" y="1425885"/>
            <a:ext cx="2865726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es-EC" sz="1400" b="1" dirty="0">
                <a:cs typeface="Times New Roman" panose="02020603050405020304" pitchFamily="18" charset="0"/>
              </a:rPr>
              <a:t>Ubicación política</a:t>
            </a:r>
            <a:endParaRPr lang="es-ES" sz="1400" b="1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Provincia:	            Imbabura 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Cantón:                  Antonio Ante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Parroquia:	            San Roque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Sector:	            El </a:t>
            </a:r>
            <a:r>
              <a:rPr lang="es-EC" sz="1200" dirty="0" err="1">
                <a:cs typeface="Times New Roman" panose="02020603050405020304" pitchFamily="18" charset="0"/>
              </a:rPr>
              <a:t>Cerotal</a:t>
            </a:r>
            <a:endParaRPr lang="es-EC" sz="1200" dirty="0">
              <a:cs typeface="Times New Roman" panose="02020603050405020304" pitchFamily="18" charset="0"/>
            </a:endParaRPr>
          </a:p>
        </p:txBody>
      </p:sp>
      <p:sp>
        <p:nvSpPr>
          <p:cNvPr id="23" name="1 CuadroTexto">
            <a:extLst>
              <a:ext uri="{FF2B5EF4-FFF2-40B4-BE49-F238E27FC236}">
                <a16:creationId xmlns:a16="http://schemas.microsoft.com/office/drawing/2014/main" id="{FC4639C1-E314-46DD-B7E2-F035595B3034}"/>
              </a:ext>
            </a:extLst>
          </p:cNvPr>
          <p:cNvSpPr txBox="1"/>
          <p:nvPr/>
        </p:nvSpPr>
        <p:spPr>
          <a:xfrm>
            <a:off x="8352007" y="3318980"/>
            <a:ext cx="3295615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es-EC" sz="1400" b="1" dirty="0">
                <a:cs typeface="Times New Roman" panose="02020603050405020304" pitchFamily="18" charset="0"/>
              </a:rPr>
              <a:t>Ubicación ecológica</a:t>
            </a:r>
            <a:endParaRPr lang="es-ES" sz="1400" b="1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Altitud:	                  2650 msnm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Temperatura media:	14 °C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Precipitación anual:	1250 mm 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Zona ecológica: Bosque seco Montano Bajo </a:t>
            </a:r>
            <a:endParaRPr lang="es-ES" sz="1200" dirty="0">
              <a:cs typeface="Times New Roman" panose="02020603050405020304" pitchFamily="18" charset="0"/>
            </a:endParaRPr>
          </a:p>
          <a:p>
            <a:r>
              <a:rPr lang="es-EC" sz="1200" dirty="0">
                <a:cs typeface="Times New Roman" panose="02020603050405020304" pitchFamily="18" charset="0"/>
              </a:rPr>
              <a:t>Región:	             Seco temperado</a:t>
            </a:r>
            <a:endParaRPr lang="es-E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21392" b="1"/>
          <a:stretch/>
        </p:blipFill>
        <p:spPr>
          <a:xfrm>
            <a:off x="4786171" y="999319"/>
            <a:ext cx="1332865" cy="2197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0" y="1007951"/>
            <a:ext cx="1641505" cy="2188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4" y="999939"/>
            <a:ext cx="1647514" cy="2196685"/>
          </a:xfrm>
          <a:prstGeom prst="rect">
            <a:avLst/>
          </a:prstGeom>
        </p:spPr>
      </p:pic>
      <p:pic>
        <p:nvPicPr>
          <p:cNvPr id="31746" name="Picture 2" descr="D-Net™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24387" r="39102" b="13929"/>
          <a:stretch/>
        </p:blipFill>
        <p:spPr bwMode="auto">
          <a:xfrm>
            <a:off x="6548947" y="998947"/>
            <a:ext cx="1942133" cy="21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5482"/>
          <a:stretch/>
        </p:blipFill>
        <p:spPr>
          <a:xfrm>
            <a:off x="2644554" y="3425393"/>
            <a:ext cx="1523725" cy="22358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5" y="3433505"/>
            <a:ext cx="1597968" cy="21875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30647" r="17454" b="4475"/>
          <a:stretch/>
        </p:blipFill>
        <p:spPr>
          <a:xfrm>
            <a:off x="6818335" y="3496220"/>
            <a:ext cx="1806887" cy="22240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r="8984" b="14922"/>
          <a:stretch/>
        </p:blipFill>
        <p:spPr>
          <a:xfrm>
            <a:off x="9320631" y="3433505"/>
            <a:ext cx="1656184" cy="22198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" r="12179"/>
          <a:stretch/>
        </p:blipFill>
        <p:spPr>
          <a:xfrm>
            <a:off x="8943082" y="999939"/>
            <a:ext cx="1541474" cy="2228765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983432" y="3085480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-75540" y="2777703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Arado y rastra</a:t>
            </a:r>
            <a:endParaRPr lang="es-ES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3015916" y="3085480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468802" y="2797191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Siembra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4973635" y="3100528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4089012" y="2825988"/>
            <a:ext cx="21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Inoculación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338155" y="3109829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6886153" y="2797191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Riego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9371990" y="3100528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8789558" y="2784087"/>
            <a:ext cx="1704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Retape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813342" y="5551477"/>
            <a:ext cx="151869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-329905" y="5178529"/>
            <a:ext cx="25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Toma de muestra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2981324" y="5551477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2245238" y="5207401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Aporque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7399663" y="5486306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6658349" y="5185689"/>
            <a:ext cx="1912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Floración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9793034" y="5500457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176266" y="5200241"/>
            <a:ext cx="1853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Cosecha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58216B34-24B2-4E78-864D-0D6225C88B4F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-201" r="57092" b="6719"/>
          <a:stretch/>
        </p:blipFill>
        <p:spPr bwMode="auto">
          <a:xfrm>
            <a:off x="4669285" y="3496220"/>
            <a:ext cx="1519982" cy="2224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Conector recto 35"/>
          <p:cNvCxnSpPr/>
          <p:nvPr/>
        </p:nvCxnSpPr>
        <p:spPr>
          <a:xfrm>
            <a:off x="5057050" y="5539297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4536183" y="5200241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C. Fito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356550" y="998947"/>
            <a:ext cx="1763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07-2019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540626" y="1024393"/>
            <a:ext cx="2021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28-07-2019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DA3A10-BF92-4238-AA8E-A71A3106E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5" t="25168" r="34615" b="9981"/>
          <a:stretch/>
        </p:blipFill>
        <p:spPr>
          <a:xfrm>
            <a:off x="3503712" y="816100"/>
            <a:ext cx="5584874" cy="5358764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8184232" y="2348880"/>
            <a:ext cx="360040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/>
          <p:cNvSpPr/>
          <p:nvPr/>
        </p:nvSpPr>
        <p:spPr>
          <a:xfrm>
            <a:off x="8184232" y="1417638"/>
            <a:ext cx="360040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/>
          <p:cNvSpPr/>
          <p:nvPr/>
        </p:nvSpPr>
        <p:spPr>
          <a:xfrm>
            <a:off x="8184232" y="2996952"/>
            <a:ext cx="288032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redondeado 10"/>
          <p:cNvSpPr/>
          <p:nvPr/>
        </p:nvSpPr>
        <p:spPr>
          <a:xfrm>
            <a:off x="8220236" y="3417508"/>
            <a:ext cx="288032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redondeado 11"/>
          <p:cNvSpPr/>
          <p:nvPr/>
        </p:nvSpPr>
        <p:spPr>
          <a:xfrm>
            <a:off x="8192008" y="3838064"/>
            <a:ext cx="288032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redondeado 12"/>
          <p:cNvSpPr/>
          <p:nvPr/>
        </p:nvSpPr>
        <p:spPr>
          <a:xfrm>
            <a:off x="8192008" y="4258620"/>
            <a:ext cx="288032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00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606D5-E8DA-4196-BD6F-020D8B6A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7" t="26263" r="26307" b="11074"/>
          <a:stretch/>
        </p:blipFill>
        <p:spPr>
          <a:xfrm>
            <a:off x="175215" y="1132217"/>
            <a:ext cx="5641548" cy="46648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A0BCDA-26AC-4830-9F3F-E9499B7A9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6" t="33924" r="28616" b="38713"/>
          <a:stretch/>
        </p:blipFill>
        <p:spPr>
          <a:xfrm>
            <a:off x="6515774" y="1268759"/>
            <a:ext cx="4332753" cy="19731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39161" y="4005064"/>
            <a:ext cx="34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Aplicación micorriza</a:t>
            </a:r>
            <a:b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fósforo </a:t>
            </a:r>
          </a:p>
        </p:txBody>
      </p:sp>
      <p:sp>
        <p:nvSpPr>
          <p:cNvPr id="6" name="Rectángulo 5"/>
          <p:cNvSpPr/>
          <p:nvPr/>
        </p:nvSpPr>
        <p:spPr>
          <a:xfrm rot="16200000">
            <a:off x="6155407" y="4435950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  <p:sp>
        <p:nvSpPr>
          <p:cNvPr id="7" name="Abrir llave 6"/>
          <p:cNvSpPr/>
          <p:nvPr/>
        </p:nvSpPr>
        <p:spPr>
          <a:xfrm>
            <a:off x="9192344" y="4589838"/>
            <a:ext cx="280238" cy="80951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325238" y="4616841"/>
            <a:ext cx="1669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70 kg/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90 kg/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45 kg/ha</a:t>
            </a:r>
          </a:p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9185118" y="3861048"/>
            <a:ext cx="287463" cy="66031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332463" y="3883592"/>
            <a:ext cx="166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3 kg/ ha 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Sin HMA</a:t>
            </a:r>
          </a:p>
        </p:txBody>
      </p:sp>
    </p:spTree>
    <p:extLst>
      <p:ext uri="{BB962C8B-B14F-4D97-AF65-F5344CB8AC3E}">
        <p14:creationId xmlns:p14="http://schemas.microsoft.com/office/powerpoint/2010/main" val="13112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9" y="980728"/>
            <a:ext cx="1237450" cy="2201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0"/>
          <a:stretch/>
        </p:blipFill>
        <p:spPr>
          <a:xfrm>
            <a:off x="2761880" y="901695"/>
            <a:ext cx="2149202" cy="23224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77" y="857503"/>
            <a:ext cx="1444445" cy="23843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49077"/>
          <a:stretch/>
        </p:blipFill>
        <p:spPr>
          <a:xfrm>
            <a:off x="7336693" y="867903"/>
            <a:ext cx="1551041" cy="2351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>
            <a:off x="9243833" y="857503"/>
            <a:ext cx="1604695" cy="23858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10101" r="14211" b="26901"/>
          <a:stretch/>
        </p:blipFill>
        <p:spPr>
          <a:xfrm>
            <a:off x="991781" y="3721541"/>
            <a:ext cx="1368152" cy="20494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6900"/>
          <a:stretch/>
        </p:blipFill>
        <p:spPr>
          <a:xfrm>
            <a:off x="2932615" y="3635118"/>
            <a:ext cx="1841577" cy="18569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02" y="4641235"/>
            <a:ext cx="1457353" cy="8194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77" y="3824138"/>
            <a:ext cx="1474478" cy="8290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10100" r="41600" b="15350"/>
          <a:stretch/>
        </p:blipFill>
        <p:spPr>
          <a:xfrm>
            <a:off x="7223565" y="3882312"/>
            <a:ext cx="448940" cy="15178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13250" r="23857" b="17452"/>
          <a:stretch/>
        </p:blipFill>
        <p:spPr>
          <a:xfrm>
            <a:off x="10133575" y="3756162"/>
            <a:ext cx="1080120" cy="19802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7"/>
          <a:stretch/>
        </p:blipFill>
        <p:spPr>
          <a:xfrm>
            <a:off x="7942106" y="3859864"/>
            <a:ext cx="1979712" cy="1772816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1130969" y="3541653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-171656" y="3176582"/>
            <a:ext cx="25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Toma de muestra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3586398" y="3553841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2160967" y="3193231"/>
            <a:ext cx="2262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500g muestra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5559657" y="3543873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4267149" y="3219722"/>
            <a:ext cx="1715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Secado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592322" y="3514935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6382242" y="3222515"/>
            <a:ext cx="1575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Tamiz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9437226" y="3475080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8227146" y="3182660"/>
            <a:ext cx="2201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100g muestra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1240427" y="6028802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-171656" y="5736382"/>
            <a:ext cx="293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Peróxido de hidrogeno 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3389630" y="6028802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977547" y="5736382"/>
            <a:ext cx="293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Fracciones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5620456" y="6028802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403158" y="5736382"/>
            <a:ext cx="293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Separación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4" name="Conector recto 33"/>
          <p:cNvCxnSpPr/>
          <p:nvPr/>
        </p:nvCxnSpPr>
        <p:spPr>
          <a:xfrm>
            <a:off x="8277583" y="6043545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7060285" y="5751125"/>
            <a:ext cx="293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Conteo 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908886"/>
            <a:ext cx="2596498" cy="46177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846138"/>
            <a:ext cx="3510390" cy="468052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658238" y="5949284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97010" y="5641507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Espora HMA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8509386" y="5951442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448158" y="5643665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Espora HMA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21" b="19551"/>
          <a:stretch/>
        </p:blipFill>
        <p:spPr>
          <a:xfrm>
            <a:off x="883560" y="904224"/>
            <a:ext cx="1525960" cy="21331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3"/>
          <a:stretch/>
        </p:blipFill>
        <p:spPr>
          <a:xfrm>
            <a:off x="3138291" y="951400"/>
            <a:ext cx="1803379" cy="22251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39103" r="-356" b="14414"/>
          <a:stretch/>
        </p:blipFill>
        <p:spPr>
          <a:xfrm>
            <a:off x="5963518" y="1065186"/>
            <a:ext cx="2403057" cy="2192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730" y="4203643"/>
            <a:ext cx="2018027" cy="11361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7257" r="6008" b="17775"/>
          <a:stretch/>
        </p:blipFill>
        <p:spPr>
          <a:xfrm>
            <a:off x="9135113" y="1065186"/>
            <a:ext cx="1334718" cy="21927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23249" r="22534" b="13945"/>
          <a:stretch/>
        </p:blipFill>
        <p:spPr>
          <a:xfrm rot="5400000">
            <a:off x="7496052" y="4280477"/>
            <a:ext cx="1952314" cy="916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6951"/>
          <a:stretch/>
        </p:blipFill>
        <p:spPr>
          <a:xfrm>
            <a:off x="3514312" y="3727711"/>
            <a:ext cx="1320715" cy="20444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/>
          <a:stretch/>
        </p:blipFill>
        <p:spPr>
          <a:xfrm>
            <a:off x="5723045" y="3762688"/>
            <a:ext cx="1167084" cy="1895162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1138328" y="3512094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-171656" y="3176582"/>
            <a:ext cx="25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Toma de muestra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3603765" y="3504318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2293781" y="3168806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Casetas disección 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7158781" y="3539829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6504555" y="3204317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KOH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9295917" y="3529299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8641691" y="3193787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H2O2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1139796" y="6018341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57783" y="5715004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Calor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3552184" y="6018341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2731014" y="5678389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Azul de </a:t>
            </a:r>
            <a:r>
              <a:rPr lang="es-EC" sz="1400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tripano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5628790" y="5990388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4807620" y="5650436"/>
            <a:ext cx="2302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Azul de </a:t>
            </a:r>
            <a:r>
              <a:rPr lang="es-EC" sz="1400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tripano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7590939" y="6065773"/>
            <a:ext cx="1339640" cy="444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6769769" y="5725821"/>
            <a:ext cx="1556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1400" dirty="0">
                <a:solidFill>
                  <a:schemeClr val="accent6"/>
                </a:solidFill>
                <a:cs typeface="Times New Roman" panose="02020603050405020304" pitchFamily="18" charset="0"/>
              </a:rPr>
              <a:t>Placa</a:t>
            </a:r>
            <a:endParaRPr lang="es-ES" sz="14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21463B4-D144-47C6-A18E-C5761D64ED88}"/>
              </a:ext>
            </a:extLst>
          </p:cNvPr>
          <p:cNvSpPr txBox="1"/>
          <p:nvPr/>
        </p:nvSpPr>
        <p:spPr>
          <a:xfrm>
            <a:off x="3863752" y="751801"/>
            <a:ext cx="43469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Condiciones</a:t>
            </a:r>
            <a:r>
              <a:rPr lang="es-EC" sz="3200" b="1" dirty="0">
                <a:solidFill>
                  <a:schemeClr val="accent2"/>
                </a:solidFill>
                <a:latin typeface="+mj-lt"/>
              </a:rPr>
              <a:t> climáticas</a:t>
            </a:r>
            <a:endParaRPr lang="es-ES" sz="3200" b="1" dirty="0">
              <a:solidFill>
                <a:schemeClr val="accent2"/>
              </a:solidFill>
              <a:latin typeface="+mj-lt"/>
            </a:endParaRPr>
          </a:p>
          <a:p>
            <a:endParaRPr lang="es-ES" dirty="0"/>
          </a:p>
        </p:txBody>
      </p:sp>
      <p:pic>
        <p:nvPicPr>
          <p:cNvPr id="5" name="Imagen 5" descr="Tabla&#10;&#10;Descripción generada automáticamente">
            <a:extLst>
              <a:ext uri="{FF2B5EF4-FFF2-40B4-BE49-F238E27FC236}">
                <a16:creationId xmlns:a16="http://schemas.microsoft.com/office/drawing/2014/main" id="{C4D23755-CE13-4F5E-A7A9-7F6E53447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916832"/>
            <a:ext cx="7139353" cy="24986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E41F31-A377-4F35-AB19-C18B876DF4FC}"/>
              </a:ext>
            </a:extLst>
          </p:cNvPr>
          <p:cNvSpPr txBox="1"/>
          <p:nvPr/>
        </p:nvSpPr>
        <p:spPr>
          <a:xfrm>
            <a:off x="2423592" y="4450431"/>
            <a:ext cx="64773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419" dirty="0" err="1">
                <a:latin typeface="Times New Roman"/>
              </a:rPr>
              <a:t>Basantes</a:t>
            </a:r>
            <a:r>
              <a:rPr lang="es-419" dirty="0">
                <a:latin typeface="Times New Roman"/>
              </a:rPr>
              <a:t> (2015) establece que la temperatura adecuada para el desarrollo vegetativo de la papa se encuentra entre 8 a 25 °C y en la tuberización 13 a 18 °C</a:t>
            </a:r>
            <a:r>
              <a:rPr lang="es-MX" dirty="0">
                <a:latin typeface="Times New Roman"/>
              </a:rPr>
              <a:t>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8688288" y="3212976"/>
            <a:ext cx="0" cy="6480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894" y="784156"/>
            <a:ext cx="3528391" cy="527023"/>
          </a:xfrm>
        </p:spPr>
        <p:txBody>
          <a:bodyPr/>
          <a:lstStyle/>
          <a:p>
            <a:pPr algn="l">
              <a:defRPr/>
            </a:pPr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INTRODUCCIÓN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B70CB08-7E9D-429E-B7F0-F4F4689AE29E}"/>
              </a:ext>
            </a:extLst>
          </p:cNvPr>
          <p:cNvGrpSpPr/>
          <p:nvPr/>
        </p:nvGrpSpPr>
        <p:grpSpPr>
          <a:xfrm>
            <a:off x="8951640" y="5936723"/>
            <a:ext cx="3240360" cy="628594"/>
            <a:chOff x="8832304" y="6021288"/>
            <a:chExt cx="3240360" cy="628594"/>
          </a:xfrm>
        </p:grpSpPr>
        <p:sp>
          <p:nvSpPr>
            <p:cNvPr id="15" name="Rectángulo redondeado 6">
              <a:extLst>
                <a:ext uri="{FF2B5EF4-FFF2-40B4-BE49-F238E27FC236}">
                  <a16:creationId xmlns:a16="http://schemas.microsoft.com/office/drawing/2014/main" id="{DFFC6607-88E6-463A-8F7E-B32BD1056EF3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16" name="Imagen 5">
              <a:extLst>
                <a:ext uri="{FF2B5EF4-FFF2-40B4-BE49-F238E27FC236}">
                  <a16:creationId xmlns:a16="http://schemas.microsoft.com/office/drawing/2014/main" id="{C9F61F51-EB4F-482B-AB60-31442B8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559" y="6067269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1084539"/>
              </p:ext>
            </p:extLst>
          </p:nvPr>
        </p:nvGraphicFramePr>
        <p:xfrm>
          <a:off x="5953178" y="1772816"/>
          <a:ext cx="496735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0"/>
          <a:stretch/>
        </p:blipFill>
        <p:spPr>
          <a:xfrm>
            <a:off x="479376" y="28409"/>
            <a:ext cx="4680520" cy="619167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68317" y="5745025"/>
            <a:ext cx="1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(FAO , 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68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21463B4-D144-47C6-A18E-C5761D64ED88}"/>
              </a:ext>
            </a:extLst>
          </p:cNvPr>
          <p:cNvSpPr txBox="1"/>
          <p:nvPr/>
        </p:nvSpPr>
        <p:spPr>
          <a:xfrm>
            <a:off x="3915509" y="1294229"/>
            <a:ext cx="43469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r>
              <a:rPr lang="es-EC" sz="3200" b="1" dirty="0"/>
              <a:t> climáticas</a:t>
            </a:r>
            <a:endParaRPr lang="es-ES" sz="3200" b="1" dirty="0"/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E41F31-A377-4F35-AB19-C18B876DF4FC}"/>
              </a:ext>
            </a:extLst>
          </p:cNvPr>
          <p:cNvSpPr txBox="1"/>
          <p:nvPr/>
        </p:nvSpPr>
        <p:spPr>
          <a:xfrm>
            <a:off x="2711624" y="5085184"/>
            <a:ext cx="64773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419" dirty="0">
                <a:latin typeface="Times New Roman"/>
              </a:rPr>
              <a:t>Basantes (2015) establece que la temperatura adecuada para el desarrollo vegetativo de la papa se encuentra entre 8 a 25 °C y en la tuberización  de13 a 18 °C</a:t>
            </a:r>
            <a:r>
              <a:rPr lang="es-MX" dirty="0">
                <a:latin typeface="Times New Roman"/>
              </a:rPr>
              <a:t>.</a:t>
            </a:r>
          </a:p>
        </p:txBody>
      </p:sp>
      <p:pic>
        <p:nvPicPr>
          <p:cNvPr id="2" name="Imagen 6" descr="Tabla&#10;&#10;Descripción generada automáticamente">
            <a:extLst>
              <a:ext uri="{FF2B5EF4-FFF2-40B4-BE49-F238E27FC236}">
                <a16:creationId xmlns:a16="http://schemas.microsoft.com/office/drawing/2014/main" id="{29C252C7-7DC9-488D-B90F-F0C9E222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123387"/>
            <a:ext cx="8153054" cy="39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2B8831-DC7E-45B0-AAE3-EFDB6A78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6" t="33377" r="9231" b="21199"/>
          <a:stretch/>
        </p:blipFill>
        <p:spPr>
          <a:xfrm>
            <a:off x="1664677" y="1472015"/>
            <a:ext cx="8881807" cy="36767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2A0D89-9335-498B-A621-2ABBBD534A1C}"/>
              </a:ext>
            </a:extLst>
          </p:cNvPr>
          <p:cNvSpPr txBox="1"/>
          <p:nvPr/>
        </p:nvSpPr>
        <p:spPr>
          <a:xfrm>
            <a:off x="4023561" y="692696"/>
            <a:ext cx="41640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latin typeface="+mn-lt"/>
                <a:ea typeface="MS PGothic"/>
                <a:cs typeface="Times New Roman"/>
              </a:rPr>
              <a:t>Análisis Foliar   </a:t>
            </a:r>
            <a:endParaRPr lang="es-ES" sz="28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2A0D89-9335-498B-A621-2ABBBD534A1C}"/>
              </a:ext>
            </a:extLst>
          </p:cNvPr>
          <p:cNvSpPr txBox="1"/>
          <p:nvPr/>
        </p:nvSpPr>
        <p:spPr>
          <a:xfrm>
            <a:off x="4079776" y="764704"/>
            <a:ext cx="41640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  <a:latin typeface="+mn-lt"/>
                <a:ea typeface="MS PGothic"/>
                <a:cs typeface="Times New Roman"/>
              </a:rPr>
              <a:t>Análisis Económico  </a:t>
            </a:r>
            <a:endParaRPr lang="es-ES" sz="28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9288" t="27951" r="19878" b="10100"/>
          <a:stretch/>
        </p:blipFill>
        <p:spPr>
          <a:xfrm>
            <a:off x="2495600" y="1628800"/>
            <a:ext cx="6912768" cy="39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E52B46C-4FD4-4E92-AF0D-C2C999255837}"/>
              </a:ext>
            </a:extLst>
          </p:cNvPr>
          <p:cNvSpPr txBox="1">
            <a:spLocks/>
          </p:cNvSpPr>
          <p:nvPr/>
        </p:nvSpPr>
        <p:spPr bwMode="auto">
          <a:xfrm>
            <a:off x="1524000" y="-77788"/>
            <a:ext cx="9144000" cy="8524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es-EC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 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2A0D89-9335-498B-A621-2ABBBD534A1C}"/>
              </a:ext>
            </a:extLst>
          </p:cNvPr>
          <p:cNvSpPr txBox="1"/>
          <p:nvPr/>
        </p:nvSpPr>
        <p:spPr>
          <a:xfrm>
            <a:off x="3143672" y="995943"/>
            <a:ext cx="647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Análisis de Correlaciones </a:t>
            </a:r>
          </a:p>
        </p:txBody>
      </p:sp>
      <p:pic>
        <p:nvPicPr>
          <p:cNvPr id="6" name="Imagen 6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5356CFC1-3257-4400-99F6-3EAA1B6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13" y="2060848"/>
            <a:ext cx="6498075" cy="2592288"/>
          </a:xfrm>
          <a:prstGeom prst="rect">
            <a:avLst/>
          </a:prstGeom>
        </p:spPr>
      </p:pic>
      <p:pic>
        <p:nvPicPr>
          <p:cNvPr id="8" name="Imagen 8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1243DEF9-6C30-49DC-ABEC-98AA9FAC0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90" y="2248172"/>
            <a:ext cx="3047310" cy="22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9485E9-D436-4405-B273-68D29B5C79E9}"/>
              </a:ext>
            </a:extLst>
          </p:cNvPr>
          <p:cNvSpPr/>
          <p:nvPr/>
        </p:nvSpPr>
        <p:spPr>
          <a:xfrm>
            <a:off x="4890381" y="1007572"/>
            <a:ext cx="286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solidFill>
                  <a:schemeClr val="accent2"/>
                </a:solidFill>
              </a:rPr>
              <a:t>Conclusiones</a:t>
            </a:r>
            <a:endParaRPr lang="es-ES" sz="3200" dirty="0">
              <a:solidFill>
                <a:schemeClr val="accent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E62315-5316-41E5-AAAF-7D203727CCC3}"/>
              </a:ext>
            </a:extLst>
          </p:cNvPr>
          <p:cNvSpPr/>
          <p:nvPr/>
        </p:nvSpPr>
        <p:spPr>
          <a:xfrm>
            <a:off x="2002302" y="1616641"/>
            <a:ext cx="8187397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Se determinó que existieron 23 esporas g</a:t>
            </a:r>
            <a:r>
              <a:rPr lang="es-EC" baseline="30000" dirty="0"/>
              <a:t>-1</a:t>
            </a:r>
            <a:r>
              <a:rPr lang="es-MX" dirty="0"/>
              <a:t> de suelo en un estadio inicial mostrando una alta cantidad de micorrizas.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El número de esporas disminuyó a los 60 días, los tratamientos sin HMA presentaron mayor promedio que el resto. A los 120 d, en la etapa de floración, aumentó el número de esporas mientras que en la senescencia del cultivo, este valor disminuyó. 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El grado de infección </a:t>
            </a:r>
            <a:r>
              <a:rPr lang="es-MX" dirty="0" err="1"/>
              <a:t>micorrícico</a:t>
            </a:r>
            <a:r>
              <a:rPr lang="es-MX" dirty="0"/>
              <a:t> disminuyó al elevar los niveles de fósforo en el suelo, estableciendo una relación proporcional inversa entre estas dos variables.</a:t>
            </a:r>
            <a:endParaRPr lang="es-EC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No se encontró correlación entre la colonización y la productividad del cultivo.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Los tratamientos 2 </a:t>
            </a:r>
            <a:r>
              <a:rPr lang="es-419" dirty="0"/>
              <a:t>(sin HMA + 70 kg </a:t>
            </a:r>
            <a:r>
              <a:rPr lang="es-EC" dirty="0"/>
              <a:t>P</a:t>
            </a:r>
            <a:r>
              <a:rPr lang="es-EC" baseline="-25000" dirty="0"/>
              <a:t>2</a:t>
            </a:r>
            <a:r>
              <a:rPr lang="es-EC" dirty="0"/>
              <a:t>O</a:t>
            </a:r>
            <a:r>
              <a:rPr lang="es-EC" baseline="-25000" dirty="0"/>
              <a:t>5</a:t>
            </a:r>
            <a:r>
              <a:rPr lang="es-419" dirty="0"/>
              <a:t>) </a:t>
            </a:r>
            <a:r>
              <a:rPr lang="es-MX" dirty="0"/>
              <a:t>y 6 </a:t>
            </a:r>
            <a:r>
              <a:rPr lang="es-419" dirty="0"/>
              <a:t>(con HMA + 45 kg </a:t>
            </a:r>
            <a:r>
              <a:rPr lang="es-EC" dirty="0"/>
              <a:t>P</a:t>
            </a:r>
            <a:r>
              <a:rPr lang="es-EC" baseline="-25000" dirty="0"/>
              <a:t>2</a:t>
            </a:r>
            <a:r>
              <a:rPr lang="es-EC" dirty="0"/>
              <a:t>O</a:t>
            </a:r>
            <a:r>
              <a:rPr lang="es-EC" baseline="-25000" dirty="0"/>
              <a:t>5</a:t>
            </a:r>
            <a:r>
              <a:rPr lang="es-419" dirty="0"/>
              <a:t>) generaron mayor utilidad neta que los otros tratamientos</a:t>
            </a:r>
            <a:endParaRPr lang="es-419" dirty="0"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0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C945D5-9965-45A9-971B-BADD6F5515A3}"/>
              </a:ext>
            </a:extLst>
          </p:cNvPr>
          <p:cNvSpPr/>
          <p:nvPr/>
        </p:nvSpPr>
        <p:spPr>
          <a:xfrm>
            <a:off x="4459974" y="1125386"/>
            <a:ext cx="3804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Recomendaciones</a:t>
            </a:r>
            <a:endParaRPr lang="es-ES" sz="3200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D7D9B-3433-43D2-A2F2-E03C4B2A7445}"/>
              </a:ext>
            </a:extLst>
          </p:cNvPr>
          <p:cNvSpPr/>
          <p:nvPr/>
        </p:nvSpPr>
        <p:spPr>
          <a:xfrm>
            <a:off x="1985567" y="2060848"/>
            <a:ext cx="8257735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Utilizar cepas de zonas cercanas y adaptadas al cultivo, ya que la selectividad de las plantas huéspedes afectan la colonización de las micorrizas.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Determinar la microbiota pre existente en el suelo previo a la inoculación de HMA, porque esta afecta al desarrollo del inóculo y su funcionalidad.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/>
              <a:t>Realizar ensayos con cepas de micorrizas nativas  y compararlas con las comerciales.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D9BD3C-96FA-49AB-AAAC-03236BC06329}"/>
              </a:ext>
            </a:extLst>
          </p:cNvPr>
          <p:cNvSpPr txBox="1"/>
          <p:nvPr/>
        </p:nvSpPr>
        <p:spPr>
          <a:xfrm>
            <a:off x="3915508" y="2236764"/>
            <a:ext cx="436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+mn-lt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5250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671F20-A995-43AB-8E42-8CC8224B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68" y="2590976"/>
            <a:ext cx="4204012" cy="14495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55D57B-CA5B-4FC4-A8CD-77ED4B2D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996" y="2289908"/>
            <a:ext cx="1872208" cy="205168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451E80B-0ED3-46FF-8444-18A9CBDE63F3}"/>
              </a:ext>
            </a:extLst>
          </p:cNvPr>
          <p:cNvGrpSpPr/>
          <p:nvPr/>
        </p:nvGrpSpPr>
        <p:grpSpPr>
          <a:xfrm>
            <a:off x="8832304" y="6021288"/>
            <a:ext cx="3240360" cy="582613"/>
            <a:chOff x="8832304" y="6018112"/>
            <a:chExt cx="3240360" cy="582613"/>
          </a:xfrm>
        </p:grpSpPr>
        <p:sp>
          <p:nvSpPr>
            <p:cNvPr id="8" name="Rectángulo redondeado 17">
              <a:extLst>
                <a:ext uri="{FF2B5EF4-FFF2-40B4-BE49-F238E27FC236}">
                  <a16:creationId xmlns:a16="http://schemas.microsoft.com/office/drawing/2014/main" id="{F1AF6A5C-645F-45B6-8CC7-88920AA337EB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9" name="Imagen 5">
              <a:extLst>
                <a:ext uri="{FF2B5EF4-FFF2-40B4-BE49-F238E27FC236}">
                  <a16:creationId xmlns:a16="http://schemas.microsoft.com/office/drawing/2014/main" id="{25DA1AA9-E446-47CE-BF0D-0B310C931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772" y="6018112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ADAD77-3905-4877-9246-6057196FEF2F}"/>
              </a:ext>
            </a:extLst>
          </p:cNvPr>
          <p:cNvSpPr txBox="1"/>
          <p:nvPr/>
        </p:nvSpPr>
        <p:spPr>
          <a:xfrm>
            <a:off x="2355054" y="683671"/>
            <a:ext cx="7481891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4800" b="1" dirty="0">
                <a:latin typeface="+mn-lt"/>
                <a:cs typeface="Times New Roman" panose="02020603050405020304" pitchFamily="18" charset="0"/>
              </a:rPr>
              <a:t>AGRADECIMIENTOS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5C5E3C-C96C-7A4D-BA98-A5CF69018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11" y="4210270"/>
            <a:ext cx="0" cy="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925" y="22899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r="-406" b="6270"/>
          <a:stretch/>
        </p:blipFill>
        <p:spPr>
          <a:xfrm>
            <a:off x="20597" y="573004"/>
            <a:ext cx="12241360" cy="5664308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2B70CB08-7E9D-429E-B7F0-F4F4689AE29E}"/>
              </a:ext>
            </a:extLst>
          </p:cNvPr>
          <p:cNvGrpSpPr/>
          <p:nvPr/>
        </p:nvGrpSpPr>
        <p:grpSpPr>
          <a:xfrm>
            <a:off x="8832304" y="6134547"/>
            <a:ext cx="3240360" cy="628594"/>
            <a:chOff x="8832304" y="6021288"/>
            <a:chExt cx="3240360" cy="628594"/>
          </a:xfrm>
        </p:grpSpPr>
        <p:sp>
          <p:nvSpPr>
            <p:cNvPr id="15" name="Rectángulo redondeado 6">
              <a:extLst>
                <a:ext uri="{FF2B5EF4-FFF2-40B4-BE49-F238E27FC236}">
                  <a16:creationId xmlns:a16="http://schemas.microsoft.com/office/drawing/2014/main" id="{DFFC6607-88E6-463A-8F7E-B32BD1056EF3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16" name="Imagen 5">
              <a:extLst>
                <a:ext uri="{FF2B5EF4-FFF2-40B4-BE49-F238E27FC236}">
                  <a16:creationId xmlns:a16="http://schemas.microsoft.com/office/drawing/2014/main" id="{C9F61F51-EB4F-482B-AB60-31442B8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559" y="6067269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816" y="0"/>
            <a:ext cx="3528391" cy="527023"/>
          </a:xfrm>
        </p:spPr>
        <p:txBody>
          <a:bodyPr/>
          <a:lstStyle/>
          <a:p>
            <a:pPr algn="l">
              <a:defRPr/>
            </a:pPr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INTRODUCCIÓN</a:t>
            </a:r>
          </a:p>
        </p:txBody>
      </p:sp>
      <p:graphicFrame>
        <p:nvGraphicFramePr>
          <p:cNvPr id="41" name="7 Diagrama"/>
          <p:cNvGraphicFramePr/>
          <p:nvPr>
            <p:extLst>
              <p:ext uri="{D42A27DB-BD31-4B8C-83A1-F6EECF244321}">
                <p14:modId xmlns:p14="http://schemas.microsoft.com/office/powerpoint/2010/main" val="186426841"/>
              </p:ext>
            </p:extLst>
          </p:nvPr>
        </p:nvGraphicFramePr>
        <p:xfrm>
          <a:off x="-816768" y="1660381"/>
          <a:ext cx="8484405" cy="144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3" name="7 Diagrama">
            <a:extLst>
              <a:ext uri="{FF2B5EF4-FFF2-40B4-BE49-F238E27FC236}">
                <a16:creationId xmlns:a16="http://schemas.microsoft.com/office/drawing/2014/main" id="{156F8EBA-A210-4115-A02C-A27DBAC1C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296801"/>
              </p:ext>
            </p:extLst>
          </p:nvPr>
        </p:nvGraphicFramePr>
        <p:xfrm>
          <a:off x="-830042" y="3452855"/>
          <a:ext cx="8484405" cy="144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4" name="7 Diagrama">
            <a:extLst>
              <a:ext uri="{FF2B5EF4-FFF2-40B4-BE49-F238E27FC236}">
                <a16:creationId xmlns:a16="http://schemas.microsoft.com/office/drawing/2014/main" id="{156F8EBA-A210-4115-A02C-A27DBAC1C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7711"/>
              </p:ext>
            </p:extLst>
          </p:nvPr>
        </p:nvGraphicFramePr>
        <p:xfrm>
          <a:off x="5159896" y="3469572"/>
          <a:ext cx="8484405" cy="144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58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3" grpId="0">
        <p:bldAsOne/>
      </p:bldGraphic>
      <p:bldGraphic spid="4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5" y="301819"/>
            <a:ext cx="4525962" cy="4525962"/>
          </a:xfr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C8D16F0-D3C1-43DF-A2DC-378822242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571049"/>
              </p:ext>
            </p:extLst>
          </p:nvPr>
        </p:nvGraphicFramePr>
        <p:xfrm>
          <a:off x="407368" y="605268"/>
          <a:ext cx="2851053" cy="534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F5045DA-B8C3-4805-882E-5CD501C86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604009"/>
              </p:ext>
            </p:extLst>
          </p:nvPr>
        </p:nvGraphicFramePr>
        <p:xfrm>
          <a:off x="8726346" y="605267"/>
          <a:ext cx="2851052" cy="534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0736CDA-4277-48ED-9FA0-03407BA49342}"/>
              </a:ext>
            </a:extLst>
          </p:cNvPr>
          <p:cNvSpPr txBox="1"/>
          <p:nvPr/>
        </p:nvSpPr>
        <p:spPr>
          <a:xfrm rot="16200000">
            <a:off x="8163948" y="2882953"/>
            <a:ext cx="148412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EFECTOS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2CB6F3-0E8A-4B5E-84A4-5C178CAC7BA1}"/>
              </a:ext>
            </a:extLst>
          </p:cNvPr>
          <p:cNvSpPr txBox="1"/>
          <p:nvPr/>
        </p:nvSpPr>
        <p:spPr>
          <a:xfrm rot="16200000">
            <a:off x="2331693" y="2882954"/>
            <a:ext cx="148412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CAUSAS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676974" y="4981050"/>
            <a:ext cx="4286233" cy="965641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Rectángulo 11"/>
          <p:cNvSpPr/>
          <p:nvPr/>
        </p:nvSpPr>
        <p:spPr>
          <a:xfrm>
            <a:off x="3681976" y="4981050"/>
            <a:ext cx="4286233" cy="96564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C" sz="1100" dirty="0"/>
              <a:t>El uso excesivo de agroquímicos en el manejo del cultivo de papa genera susceptibilidad a plagas y enfermedades. Esto afecta la fertilidad del suelo, el equilibrio ambiental, los costos de producción y la salud tanto del productor como del consumidor</a:t>
            </a:r>
            <a:r>
              <a:rPr lang="es-EC" sz="1600" dirty="0"/>
              <a:t>.</a:t>
            </a:r>
            <a:endPara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609" y="78244"/>
            <a:ext cx="3528391" cy="527023"/>
          </a:xfrm>
        </p:spPr>
        <p:txBody>
          <a:bodyPr/>
          <a:lstStyle/>
          <a:p>
            <a:pPr algn="l">
              <a:defRPr/>
            </a:pPr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1280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9521" r="-1925" b="22969"/>
          <a:stretch/>
        </p:blipFill>
        <p:spPr>
          <a:xfrm>
            <a:off x="0" y="620688"/>
            <a:ext cx="12504712" cy="5616623"/>
          </a:xfr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 txBox="1">
            <a:spLocks/>
          </p:cNvSpPr>
          <p:nvPr/>
        </p:nvSpPr>
        <p:spPr>
          <a:xfrm>
            <a:off x="3719736" y="890615"/>
            <a:ext cx="3528391" cy="52702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endParaRPr lang="es-EC" sz="2800" kern="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B70CB08-7E9D-429E-B7F0-F4F4689AE29E}"/>
              </a:ext>
            </a:extLst>
          </p:cNvPr>
          <p:cNvGrpSpPr/>
          <p:nvPr/>
        </p:nvGrpSpPr>
        <p:grpSpPr>
          <a:xfrm>
            <a:off x="8935718" y="6064126"/>
            <a:ext cx="3240360" cy="628594"/>
            <a:chOff x="8832304" y="6021288"/>
            <a:chExt cx="3240360" cy="628594"/>
          </a:xfrm>
        </p:grpSpPr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DFFC6607-88E6-463A-8F7E-B32BD1056EF3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9" name="Imagen 5">
              <a:extLst>
                <a:ext uri="{FF2B5EF4-FFF2-40B4-BE49-F238E27FC236}">
                  <a16:creationId xmlns:a16="http://schemas.microsoft.com/office/drawing/2014/main" id="{C9F61F51-EB4F-482B-AB60-31442B8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559" y="6067269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516845"/>
            <a:ext cx="1105305" cy="11053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71" y="5184881"/>
            <a:ext cx="853919" cy="8539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69" y="4057210"/>
            <a:ext cx="837135" cy="8371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20" y="2980454"/>
            <a:ext cx="874635" cy="87463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223326" y="1015367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388 x 10</a:t>
            </a:r>
            <a:r>
              <a:rPr lang="es-EC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en 19 x 10</a:t>
            </a:r>
            <a:r>
              <a:rPr lang="es-EC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044389" y="1991535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29.73 kg/año/persona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079854" y="3080945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29.73 kg/año/persona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079854" y="4108295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84000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025108" y="5233969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t / ha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-330609" y="4623360"/>
            <a:ext cx="4752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t / ha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t/ ha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8" y="4778396"/>
            <a:ext cx="701366" cy="70136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1325323" y="4773299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658" y="31289"/>
            <a:ext cx="3528391" cy="527023"/>
          </a:xfrm>
        </p:spPr>
        <p:txBody>
          <a:bodyPr/>
          <a:lstStyle/>
          <a:p>
            <a:pPr algn="l">
              <a:defRPr/>
            </a:pPr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PAPA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06" y="2146081"/>
            <a:ext cx="632251" cy="63225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69" y="1090258"/>
            <a:ext cx="631259" cy="6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9521" r="-1925" b="22969"/>
          <a:stretch/>
        </p:blipFill>
        <p:spPr>
          <a:xfrm>
            <a:off x="-24680" y="620689"/>
            <a:ext cx="12504712" cy="5616623"/>
          </a:xfr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 txBox="1">
            <a:spLocks/>
          </p:cNvSpPr>
          <p:nvPr/>
        </p:nvSpPr>
        <p:spPr>
          <a:xfrm>
            <a:off x="3719736" y="890615"/>
            <a:ext cx="3528391" cy="52702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endParaRPr lang="es-EC" sz="2800" kern="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B70CB08-7E9D-429E-B7F0-F4F4689AE29E}"/>
              </a:ext>
            </a:extLst>
          </p:cNvPr>
          <p:cNvGrpSpPr/>
          <p:nvPr/>
        </p:nvGrpSpPr>
        <p:grpSpPr>
          <a:xfrm>
            <a:off x="8935718" y="6064126"/>
            <a:ext cx="3240360" cy="628594"/>
            <a:chOff x="8832304" y="6021288"/>
            <a:chExt cx="3240360" cy="628594"/>
          </a:xfrm>
        </p:grpSpPr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DFFC6607-88E6-463A-8F7E-B32BD1056EF3}"/>
                </a:ext>
              </a:extLst>
            </p:cNvPr>
            <p:cNvSpPr/>
            <p:nvPr/>
          </p:nvSpPr>
          <p:spPr>
            <a:xfrm>
              <a:off x="8832304" y="6021288"/>
              <a:ext cx="3240360" cy="576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C" dirty="0"/>
                <a:t>c</a:t>
              </a:r>
            </a:p>
          </p:txBody>
        </p:sp>
        <p:pic>
          <p:nvPicPr>
            <p:cNvPr id="9" name="Imagen 5">
              <a:extLst>
                <a:ext uri="{FF2B5EF4-FFF2-40B4-BE49-F238E27FC236}">
                  <a16:creationId xmlns:a16="http://schemas.microsoft.com/office/drawing/2014/main" id="{C9F61F51-EB4F-482B-AB60-31442B8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559" y="6067269"/>
              <a:ext cx="2477850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ángulo 17"/>
          <p:cNvSpPr/>
          <p:nvPr/>
        </p:nvSpPr>
        <p:spPr>
          <a:xfrm>
            <a:off x="7223326" y="1015367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Templado frio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044389" y="1991535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2700 a 2900 msnm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079854" y="3080945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N,K y P   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023094" y="4932700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mm 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044389" y="3978632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i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a 12 h luz 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64" y="1044223"/>
            <a:ext cx="719466" cy="7194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64" y="1952040"/>
            <a:ext cx="676490" cy="6764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0" y="3050700"/>
            <a:ext cx="676006" cy="6760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91" y="4070395"/>
            <a:ext cx="518615" cy="51861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97" y="4955342"/>
            <a:ext cx="565887" cy="565887"/>
          </a:xfrm>
          <a:prstGeom prst="rect">
            <a:avLst/>
          </a:prstGeom>
        </p:spPr>
      </p:pic>
      <p:sp>
        <p:nvSpPr>
          <p:cNvPr id="29" name="Título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0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 txBox="1">
            <a:spLocks/>
          </p:cNvSpPr>
          <p:nvPr/>
        </p:nvSpPr>
        <p:spPr>
          <a:xfrm>
            <a:off x="10211658" y="31289"/>
            <a:ext cx="3528391" cy="52702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s-EC" sz="2800" ker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PAPA</a:t>
            </a:r>
            <a:endParaRPr lang="es-EC" sz="2800" kern="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46" y="2706269"/>
            <a:ext cx="3051279" cy="2193107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5995190" y="1798091"/>
            <a:ext cx="2744743" cy="3658034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C8D16F0-D3C1-43DF-A2DC-378822242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425847"/>
              </p:ext>
            </p:extLst>
          </p:nvPr>
        </p:nvGraphicFramePr>
        <p:xfrm>
          <a:off x="806516" y="1601555"/>
          <a:ext cx="2379715" cy="445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52CB6F3-0E8A-4B5E-84A4-5C178CAC7BA1}"/>
              </a:ext>
            </a:extLst>
          </p:cNvPr>
          <p:cNvSpPr txBox="1"/>
          <p:nvPr/>
        </p:nvSpPr>
        <p:spPr>
          <a:xfrm rot="16200000">
            <a:off x="11044061" y="3831155"/>
            <a:ext cx="148412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/>
              <a:t>Andisoles</a:t>
            </a:r>
            <a:endParaRPr lang="es-ES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4C8D16F0-D3C1-43DF-A2DC-378822242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672418"/>
              </p:ext>
            </p:extLst>
          </p:nvPr>
        </p:nvGraphicFramePr>
        <p:xfrm>
          <a:off x="9148759" y="1446409"/>
          <a:ext cx="2379715" cy="445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045" y="718711"/>
            <a:ext cx="3528391" cy="527023"/>
          </a:xfrm>
        </p:spPr>
        <p:txBody>
          <a:bodyPr/>
          <a:lstStyle/>
          <a:p>
            <a:pPr algn="l">
              <a:defRPr/>
            </a:pPr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Fósforo 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1996373" y="2420888"/>
            <a:ext cx="118985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996373" y="3631367"/>
            <a:ext cx="118985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996373" y="4724394"/>
            <a:ext cx="118985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996373" y="5904787"/>
            <a:ext cx="1189858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52CB6F3-0E8A-4B5E-84A4-5C178CAC7BA1}"/>
              </a:ext>
            </a:extLst>
          </p:cNvPr>
          <p:cNvSpPr txBox="1"/>
          <p:nvPr/>
        </p:nvSpPr>
        <p:spPr>
          <a:xfrm>
            <a:off x="6209177" y="5639150"/>
            <a:ext cx="148412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En el Suelo</a:t>
            </a:r>
          </a:p>
        </p:txBody>
      </p:sp>
    </p:spTree>
    <p:extLst>
      <p:ext uri="{BB962C8B-B14F-4D97-AF65-F5344CB8AC3E}">
        <p14:creationId xmlns:p14="http://schemas.microsoft.com/office/powerpoint/2010/main" val="5396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iologia.edu.ar/fungi/image-hongo/tipm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22" y="1271190"/>
            <a:ext cx="3585578" cy="42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ómo los árboles se comunican entre ellos - Revista Endém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076"/>
            <a:ext cx="52292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C8D16F0-D3C1-43DF-A2DC-378822242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278349"/>
              </p:ext>
            </p:extLst>
          </p:nvPr>
        </p:nvGraphicFramePr>
        <p:xfrm>
          <a:off x="4522123" y="1617939"/>
          <a:ext cx="4176464" cy="352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609600" y="547300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Mapa de red de micorrizas, Asociación entre pino Oregón y </a:t>
            </a:r>
            <a:r>
              <a:rPr lang="es-EC" sz="1200" dirty="0" err="1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Rhizopogon</a:t>
            </a:r>
            <a:r>
              <a:rPr lang="es-EC" sz="1200" dirty="0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 </a:t>
            </a:r>
            <a:r>
              <a:rPr lang="es-EC" sz="1200" dirty="0" err="1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spp</a:t>
            </a:r>
            <a:r>
              <a:rPr lang="es-EC" sz="1200" dirty="0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. </a:t>
            </a:r>
            <a:r>
              <a:rPr lang="es-EC" sz="1200" dirty="0" err="1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Beiler</a:t>
            </a:r>
            <a:r>
              <a:rPr lang="es-EC" sz="1200" dirty="0">
                <a:solidFill>
                  <a:srgbClr val="464646"/>
                </a:solidFill>
                <a:latin typeface="+mn-lt"/>
                <a:cs typeface="MV Boli" panose="02000500030200090000" pitchFamily="2" charset="0"/>
              </a:rPr>
              <a:t> et al, 2010</a:t>
            </a:r>
            <a:endParaRPr lang="es-EC" sz="1200" dirty="0">
              <a:latin typeface="+mn-lt"/>
              <a:cs typeface="MV Boli" panose="02000500030200090000" pitchFamily="2" charset="0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 txBox="1">
            <a:spLocks/>
          </p:cNvSpPr>
          <p:nvPr/>
        </p:nvSpPr>
        <p:spPr>
          <a:xfrm>
            <a:off x="2970215" y="554205"/>
            <a:ext cx="6251569" cy="52702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es-EC" sz="2800" dirty="0">
                <a:solidFill>
                  <a:schemeClr val="accent2"/>
                </a:solidFill>
                <a:effectLst/>
              </a:rPr>
              <a:t>Micorrizas  </a:t>
            </a:r>
            <a:endParaRPr lang="es-EC" sz="2800" kern="0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nes.heraldo.es/files/article_amp/uploads/2019/04/03/ias-redes-sociale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5" t="-1042" r="3" b="97"/>
          <a:stretch/>
        </p:blipFill>
        <p:spPr bwMode="auto">
          <a:xfrm>
            <a:off x="557261" y="1844824"/>
            <a:ext cx="4121561" cy="35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C8D16F0-D3C1-43DF-A2DC-378822242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480873"/>
              </p:ext>
            </p:extLst>
          </p:nvPr>
        </p:nvGraphicFramePr>
        <p:xfrm>
          <a:off x="557261" y="2060848"/>
          <a:ext cx="4464496" cy="352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C8D16F0-D3C1-43DF-A2DC-378822242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859705"/>
              </p:ext>
            </p:extLst>
          </p:nvPr>
        </p:nvGraphicFramePr>
        <p:xfrm>
          <a:off x="7032104" y="1862538"/>
          <a:ext cx="4176464" cy="352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1 Título">
            <a:extLst>
              <a:ext uri="{FF2B5EF4-FFF2-40B4-BE49-F238E27FC236}">
                <a16:creationId xmlns:a16="http://schemas.microsoft.com/office/drawing/2014/main" id="{7D091458-49C0-49AF-A7BE-22A3F8FA43A6}"/>
              </a:ext>
            </a:extLst>
          </p:cNvPr>
          <p:cNvSpPr txBox="1">
            <a:spLocks/>
          </p:cNvSpPr>
          <p:nvPr/>
        </p:nvSpPr>
        <p:spPr>
          <a:xfrm>
            <a:off x="2970215" y="554205"/>
            <a:ext cx="6251569" cy="52702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s-EC" sz="2800" dirty="0">
                <a:solidFill>
                  <a:schemeClr val="accent2"/>
                </a:solidFill>
                <a:effectLst/>
              </a:rPr>
              <a:t>Micorrizas </a:t>
            </a:r>
            <a:r>
              <a:rPr lang="es-EC" sz="2800" dirty="0" err="1">
                <a:solidFill>
                  <a:schemeClr val="accent2"/>
                </a:solidFill>
                <a:effectLst/>
              </a:rPr>
              <a:t>arbusculares</a:t>
            </a:r>
            <a:r>
              <a:rPr lang="es-EC" sz="2800" dirty="0">
                <a:solidFill>
                  <a:schemeClr val="accent2"/>
                </a:solidFill>
                <a:effectLst/>
              </a:rPr>
              <a:t> (HMA) </a:t>
            </a:r>
            <a:endParaRPr lang="es-EC" sz="2800" kern="0" dirty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46906</TotalTime>
  <Words>1010</Words>
  <Application>Microsoft Office PowerPoint</Application>
  <PresentationFormat>Panorámica</PresentationFormat>
  <Paragraphs>202</Paragraphs>
  <Slides>27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Wingdings</vt:lpstr>
      <vt:lpstr>Diseño predeterminado</vt:lpstr>
      <vt:lpstr>1_Tema de Office</vt:lpstr>
      <vt:lpstr>CorelDRAW</vt:lpstr>
      <vt:lpstr>Presentación de PowerPoint</vt:lpstr>
      <vt:lpstr>INTRODUCCIÓN</vt:lpstr>
      <vt:lpstr>INTRODUCCIÓN</vt:lpstr>
      <vt:lpstr>PROBLEMA</vt:lpstr>
      <vt:lpstr>PAPA</vt:lpstr>
      <vt:lpstr>Presentación de PowerPoint</vt:lpstr>
      <vt:lpstr>Fósforo </vt:lpstr>
      <vt:lpstr>Presentación de PowerPoint</vt:lpstr>
      <vt:lpstr>Presentación de PowerPoint</vt:lpstr>
      <vt:lpstr>OBJETIVOS</vt:lpstr>
      <vt:lpstr>HIPÓTESIS</vt:lpstr>
      <vt:lpstr>MATERIALES Y 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Carlos Quiloango</dc:creator>
  <cp:lastModifiedBy>Estefanía Carrera</cp:lastModifiedBy>
  <cp:revision>1486</cp:revision>
  <dcterms:created xsi:type="dcterms:W3CDTF">2008-02-13T16:07:44Z</dcterms:created>
  <dcterms:modified xsi:type="dcterms:W3CDTF">2021-05-21T17:16:59Z</dcterms:modified>
</cp:coreProperties>
</file>