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66" r:id="rId1"/>
  </p:sldMasterIdLst>
  <p:notesMasterIdLst>
    <p:notesMasterId r:id="rId36"/>
  </p:notesMasterIdLst>
  <p:sldIdLst>
    <p:sldId id="322" r:id="rId2"/>
    <p:sldId id="257" r:id="rId3"/>
    <p:sldId id="285" r:id="rId4"/>
    <p:sldId id="321" r:id="rId5"/>
    <p:sldId id="323" r:id="rId6"/>
    <p:sldId id="286" r:id="rId7"/>
    <p:sldId id="261" r:id="rId8"/>
    <p:sldId id="302" r:id="rId9"/>
    <p:sldId id="325" r:id="rId10"/>
    <p:sldId id="289" r:id="rId11"/>
    <p:sldId id="298" r:id="rId12"/>
    <p:sldId id="326" r:id="rId13"/>
    <p:sldId id="331" r:id="rId14"/>
    <p:sldId id="330" r:id="rId15"/>
    <p:sldId id="336" r:id="rId16"/>
    <p:sldId id="337" r:id="rId17"/>
    <p:sldId id="333" r:id="rId18"/>
    <p:sldId id="338" r:id="rId19"/>
    <p:sldId id="339" r:id="rId20"/>
    <p:sldId id="340" r:id="rId21"/>
    <p:sldId id="341" r:id="rId22"/>
    <p:sldId id="342" r:id="rId23"/>
    <p:sldId id="343" r:id="rId24"/>
    <p:sldId id="344" r:id="rId25"/>
    <p:sldId id="345" r:id="rId26"/>
    <p:sldId id="346" r:id="rId27"/>
    <p:sldId id="347" r:id="rId28"/>
    <p:sldId id="348" r:id="rId29"/>
    <p:sldId id="350" r:id="rId30"/>
    <p:sldId id="349" r:id="rId31"/>
    <p:sldId id="351" r:id="rId32"/>
    <p:sldId id="352" r:id="rId33"/>
    <p:sldId id="353" r:id="rId34"/>
    <p:sldId id="356" r:id="rId35"/>
  </p:sldIdLst>
  <p:sldSz cx="9144000" cy="5143500" type="screen16x9"/>
  <p:notesSz cx="6858000" cy="9144000"/>
  <p:embeddedFontLst>
    <p:embeddedFont>
      <p:font typeface="Wingdings 3" panose="05040102010807070707" pitchFamily="18" charset="2"/>
      <p:regular r:id="rId37"/>
    </p:embeddedFont>
    <p:embeddedFont>
      <p:font typeface="Cambria Math" panose="02040503050406030204" pitchFamily="18" charset="0"/>
      <p:regular r:id="rId38"/>
    </p:embeddedFont>
    <p:embeddedFont>
      <p:font typeface="Roboto Slab" panose="020B0604020202020204" charset="0"/>
      <p:regular r:id="rId39"/>
      <p:bold r:id="rId40"/>
    </p:embeddedFont>
    <p:embeddedFont>
      <p:font typeface="Trebuchet MS" panose="020B060302020202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Calibri" panose="020F0502020204030204" pitchFamily="34" charset="0"/>
      <p:regular r:id="rId47"/>
      <p:bold r:id="rId48"/>
      <p:italic r:id="rId49"/>
      <p:boldItalic r:id="rId50"/>
    </p:embeddedFont>
    <p:embeddedFont>
      <p:font typeface="Chivo" panose="020B060402020202020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enta Microsoft" initials="CM" lastIdx="1" clrIdx="0">
    <p:extLst>
      <p:ext uri="{19B8F6BF-5375-455C-9EA6-DF929625EA0E}">
        <p15:presenceInfo xmlns:p15="http://schemas.microsoft.com/office/powerpoint/2012/main" userId="058e88f32d781af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1206F0A-F29B-4410-BCAE-BAC9295E4FEF}">
  <a:tblStyle styleId="{51206F0A-F29B-4410-BCAE-BAC9295E4FE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21" autoAdjust="0"/>
    <p:restoredTop sz="90844" autoAdjust="0"/>
  </p:normalViewPr>
  <p:slideViewPr>
    <p:cSldViewPr snapToGrid="0">
      <p:cViewPr varScale="1">
        <p:scale>
          <a:sx n="97" d="100"/>
          <a:sy n="97" d="100"/>
        </p:scale>
        <p:origin x="720" y="78"/>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s>
</file>

<file path=ppt/diagrams/_rels/data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ata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image" Target="../media/image49.png"/><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diagrams/_rels/data14.xml.rels><?xml version="1.0" encoding="UTF-8" standalone="yes"?>
<Relationships xmlns="http://schemas.openxmlformats.org/package/2006/relationships"><Relationship Id="rId1" Type="http://schemas.openxmlformats.org/officeDocument/2006/relationships/hyperlink" Target="https://servicios.turismo.gob.ec/" TargetMode="External"/></Relationships>
</file>

<file path=ppt/diagrams/_rels/drawing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rawing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image" Target="../media/image49.png"/><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diagrams/_rels/drawing14.xml.rels><?xml version="1.0" encoding="UTF-8" standalone="yes"?>
<Relationships xmlns="http://schemas.openxmlformats.org/package/2006/relationships"><Relationship Id="rId1" Type="http://schemas.openxmlformats.org/officeDocument/2006/relationships/hyperlink" Target="https://servicios.turismo.gob.ec/"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608521-4D3F-4566-BE71-D23359CA37D7}" type="doc">
      <dgm:prSet loTypeId="urn:microsoft.com/office/officeart/2005/8/layout/vList2" loCatId="list" qsTypeId="urn:microsoft.com/office/officeart/2005/8/quickstyle/simple3" qsCatId="simple" csTypeId="urn:microsoft.com/office/officeart/2005/8/colors/accent2_2" csCatId="accent2" phldr="1"/>
      <dgm:spPr/>
      <dgm:t>
        <a:bodyPr/>
        <a:lstStyle/>
        <a:p>
          <a:endParaRPr lang="es-ES"/>
        </a:p>
      </dgm:t>
    </dgm:pt>
    <dgm:pt modelId="{F65F7D56-8168-4BA1-9BB7-C952968B3ED8}">
      <dgm:prSet custT="1"/>
      <dgm:spPr/>
      <dgm:t>
        <a:bodyPr/>
        <a:lstStyle/>
        <a:p>
          <a:pPr rtl="0"/>
          <a:r>
            <a:rPr lang="es-ES" sz="1400" dirty="0" smtClean="0">
              <a:latin typeface="Calibri" panose="020F0502020204030204" pitchFamily="34" charset="0"/>
              <a:cs typeface="Calibri" panose="020F0502020204030204" pitchFamily="34" charset="0"/>
            </a:rPr>
            <a:t>1. </a:t>
          </a:r>
          <a:r>
            <a:rPr lang="es-EC" sz="1400" dirty="0" smtClean="0">
              <a:latin typeface="Calibri" panose="020F0502020204030204" pitchFamily="34" charset="0"/>
              <a:cs typeface="Calibri" panose="020F0502020204030204" pitchFamily="34" charset="0"/>
            </a:rPr>
            <a:t>Fundamentar los temas relacionados con la investigación por medio de la recopilación de información documental y de esta forma tener una base sólida de conocimientos.</a:t>
          </a:r>
          <a:endParaRPr lang="es-EC" sz="1400" dirty="0">
            <a:latin typeface="Calibri" panose="020F0502020204030204" pitchFamily="34" charset="0"/>
            <a:cs typeface="Calibri" panose="020F0502020204030204" pitchFamily="34" charset="0"/>
          </a:endParaRPr>
        </a:p>
      </dgm:t>
    </dgm:pt>
    <dgm:pt modelId="{A56BA12A-1DCF-4F22-A8B5-0E2DDEDE7B4D}" type="parTrans" cxnId="{E820FD03-020C-4C01-B728-43F67CC1DD9A}">
      <dgm:prSet/>
      <dgm:spPr/>
      <dgm:t>
        <a:bodyPr/>
        <a:lstStyle/>
        <a:p>
          <a:endParaRPr lang="es-ES" sz="1400">
            <a:latin typeface="+mn-lt"/>
          </a:endParaRPr>
        </a:p>
      </dgm:t>
    </dgm:pt>
    <dgm:pt modelId="{1BDD6AB4-EDC7-4C78-B09F-E41509E29BDB}" type="sibTrans" cxnId="{E820FD03-020C-4C01-B728-43F67CC1DD9A}">
      <dgm:prSet/>
      <dgm:spPr/>
      <dgm:t>
        <a:bodyPr/>
        <a:lstStyle/>
        <a:p>
          <a:endParaRPr lang="es-ES" sz="1400">
            <a:latin typeface="+mn-lt"/>
          </a:endParaRPr>
        </a:p>
      </dgm:t>
    </dgm:pt>
    <dgm:pt modelId="{EC4C9B40-6961-4717-A289-CCE93DA2BE5D}">
      <dgm:prSet custT="1"/>
      <dgm:spPr/>
      <dgm:t>
        <a:bodyPr/>
        <a:lstStyle/>
        <a:p>
          <a:pPr rtl="0"/>
          <a:r>
            <a:rPr lang="es-ES" sz="1400" dirty="0">
              <a:latin typeface="Calibri" panose="020F0502020204030204" pitchFamily="34" charset="0"/>
              <a:cs typeface="Calibri" panose="020F0502020204030204" pitchFamily="34" charset="0"/>
            </a:rPr>
            <a:t>2. </a:t>
          </a:r>
          <a:r>
            <a:rPr lang="es-EC" sz="1400" dirty="0" smtClean="0">
              <a:latin typeface="Calibri" panose="020F0502020204030204" pitchFamily="34" charset="0"/>
              <a:cs typeface="Calibri" panose="020F0502020204030204" pitchFamily="34" charset="0"/>
            </a:rPr>
            <a:t>Definir la metodología mediante la utilización de técnicas y herramientas que permitan resolver el problema de investigación.</a:t>
          </a:r>
          <a:endParaRPr lang="es-EC" sz="1400" dirty="0">
            <a:latin typeface="Calibri" panose="020F0502020204030204" pitchFamily="34" charset="0"/>
            <a:cs typeface="Calibri" panose="020F0502020204030204" pitchFamily="34" charset="0"/>
          </a:endParaRPr>
        </a:p>
      </dgm:t>
    </dgm:pt>
    <dgm:pt modelId="{E8DFDDCF-5BDF-43FC-B5FF-0940CA78E871}" type="parTrans" cxnId="{8480A672-B886-4375-8C69-82E3B48A59A8}">
      <dgm:prSet/>
      <dgm:spPr/>
      <dgm:t>
        <a:bodyPr/>
        <a:lstStyle/>
        <a:p>
          <a:endParaRPr lang="es-ES" sz="1400">
            <a:latin typeface="+mn-lt"/>
          </a:endParaRPr>
        </a:p>
      </dgm:t>
    </dgm:pt>
    <dgm:pt modelId="{8E6EEDB8-E8D5-4795-B917-33CB5E15C9D0}" type="sibTrans" cxnId="{8480A672-B886-4375-8C69-82E3B48A59A8}">
      <dgm:prSet/>
      <dgm:spPr/>
      <dgm:t>
        <a:bodyPr/>
        <a:lstStyle/>
        <a:p>
          <a:endParaRPr lang="es-ES" sz="1400">
            <a:latin typeface="+mn-lt"/>
          </a:endParaRPr>
        </a:p>
      </dgm:t>
    </dgm:pt>
    <dgm:pt modelId="{C9997349-5BC1-4CCD-ADB7-25363067F5F3}">
      <dgm:prSet custT="1"/>
      <dgm:spPr/>
      <dgm:t>
        <a:bodyPr/>
        <a:lstStyle/>
        <a:p>
          <a:pPr rtl="0"/>
          <a:r>
            <a:rPr lang="es-ES" sz="1400" dirty="0" smtClean="0">
              <a:latin typeface="Calibri" panose="020F0502020204030204" pitchFamily="34" charset="0"/>
              <a:cs typeface="Calibri" panose="020F0502020204030204" pitchFamily="34" charset="0"/>
            </a:rPr>
            <a:t>3. </a:t>
          </a:r>
          <a:r>
            <a:rPr lang="es-EC" sz="1400" dirty="0" smtClean="0">
              <a:latin typeface="Calibri" panose="020F0502020204030204" pitchFamily="34" charset="0"/>
              <a:cs typeface="Calibri" panose="020F0502020204030204" pitchFamily="34" charset="0"/>
            </a:rPr>
            <a:t>Diagnosticar la situación turística cultural en que se encuentra el complejo arqueológico Rumicucho analizando su macroentorno y microentorno para determinar alternativas de desarrollo. </a:t>
          </a:r>
          <a:endParaRPr lang="es-EC" sz="1400" dirty="0">
            <a:latin typeface="Calibri" panose="020F0502020204030204" pitchFamily="34" charset="0"/>
            <a:cs typeface="Calibri" panose="020F0502020204030204" pitchFamily="34" charset="0"/>
          </a:endParaRPr>
        </a:p>
      </dgm:t>
    </dgm:pt>
    <dgm:pt modelId="{387E4C24-EF01-4409-BFE5-85ED04615581}" type="parTrans" cxnId="{BF4B4E47-BF66-43D3-9CA2-83270003A871}">
      <dgm:prSet/>
      <dgm:spPr/>
      <dgm:t>
        <a:bodyPr/>
        <a:lstStyle/>
        <a:p>
          <a:endParaRPr lang="es-EC" sz="1400">
            <a:latin typeface="+mn-lt"/>
          </a:endParaRPr>
        </a:p>
      </dgm:t>
    </dgm:pt>
    <dgm:pt modelId="{2F8ACD77-D942-4358-AD00-BA050726F909}" type="sibTrans" cxnId="{BF4B4E47-BF66-43D3-9CA2-83270003A871}">
      <dgm:prSet/>
      <dgm:spPr/>
      <dgm:t>
        <a:bodyPr/>
        <a:lstStyle/>
        <a:p>
          <a:endParaRPr lang="es-EC" sz="1400">
            <a:latin typeface="+mn-lt"/>
          </a:endParaRPr>
        </a:p>
      </dgm:t>
    </dgm:pt>
    <dgm:pt modelId="{ED086189-BD08-4F90-B461-56E63BAE4DBF}">
      <dgm:prSet custT="1"/>
      <dgm:spPr/>
      <dgm:t>
        <a:bodyPr/>
        <a:lstStyle/>
        <a:p>
          <a:pPr rtl="0"/>
          <a:r>
            <a:rPr lang="es-EC" sz="1400" dirty="0" smtClean="0">
              <a:latin typeface="Calibri" panose="020F0502020204030204" pitchFamily="34" charset="0"/>
              <a:cs typeface="Calibri" panose="020F0502020204030204" pitchFamily="34" charset="0"/>
            </a:rPr>
            <a:t>4. Proponer estrategias de intervención turística que fortalezcan al Pucará de Rumicucho como producto turístico cultural.</a:t>
          </a:r>
          <a:endParaRPr lang="es-EC" sz="1400" dirty="0">
            <a:latin typeface="Calibri" panose="020F0502020204030204" pitchFamily="34" charset="0"/>
            <a:cs typeface="Calibri" panose="020F0502020204030204" pitchFamily="34" charset="0"/>
          </a:endParaRPr>
        </a:p>
      </dgm:t>
    </dgm:pt>
    <dgm:pt modelId="{E218E5F6-E59E-4DEB-8D1F-6CFBB4F34597}" type="parTrans" cxnId="{E46DAD00-79E4-4097-8DBA-044432864FDD}">
      <dgm:prSet/>
      <dgm:spPr/>
      <dgm:t>
        <a:bodyPr/>
        <a:lstStyle/>
        <a:p>
          <a:endParaRPr lang="es-EC" sz="1400">
            <a:latin typeface="+mn-lt"/>
          </a:endParaRPr>
        </a:p>
      </dgm:t>
    </dgm:pt>
    <dgm:pt modelId="{589F1F5D-F480-411D-A619-DE0BF1B8E139}" type="sibTrans" cxnId="{E46DAD00-79E4-4097-8DBA-044432864FDD}">
      <dgm:prSet/>
      <dgm:spPr/>
      <dgm:t>
        <a:bodyPr/>
        <a:lstStyle/>
        <a:p>
          <a:endParaRPr lang="es-EC" sz="1400">
            <a:latin typeface="+mn-lt"/>
          </a:endParaRPr>
        </a:p>
      </dgm:t>
    </dgm:pt>
    <dgm:pt modelId="{4FD5337B-A240-4310-AAAA-40E624CCE297}" type="pres">
      <dgm:prSet presAssocID="{FC608521-4D3F-4566-BE71-D23359CA37D7}" presName="linear" presStyleCnt="0">
        <dgm:presLayoutVars>
          <dgm:animLvl val="lvl"/>
          <dgm:resizeHandles val="exact"/>
        </dgm:presLayoutVars>
      </dgm:prSet>
      <dgm:spPr/>
      <dgm:t>
        <a:bodyPr/>
        <a:lstStyle/>
        <a:p>
          <a:endParaRPr lang="es-ES"/>
        </a:p>
      </dgm:t>
    </dgm:pt>
    <dgm:pt modelId="{D90AE72B-670A-49C0-9EE6-1C26EA9A3FFD}" type="pres">
      <dgm:prSet presAssocID="{F65F7D56-8168-4BA1-9BB7-C952968B3ED8}" presName="parentText" presStyleLbl="node1" presStyleIdx="0" presStyleCnt="4" custLinFactY="-28978" custLinFactNeighborY="-100000">
        <dgm:presLayoutVars>
          <dgm:chMax val="0"/>
          <dgm:bulletEnabled val="1"/>
        </dgm:presLayoutVars>
      </dgm:prSet>
      <dgm:spPr/>
      <dgm:t>
        <a:bodyPr/>
        <a:lstStyle/>
        <a:p>
          <a:endParaRPr lang="es-ES"/>
        </a:p>
      </dgm:t>
    </dgm:pt>
    <dgm:pt modelId="{B7B20347-CE07-439F-BB4E-49EE09E389C9}" type="pres">
      <dgm:prSet presAssocID="{1BDD6AB4-EDC7-4C78-B09F-E41509E29BDB}" presName="spacer" presStyleCnt="0"/>
      <dgm:spPr/>
      <dgm:t>
        <a:bodyPr/>
        <a:lstStyle/>
        <a:p>
          <a:endParaRPr lang="es-EC"/>
        </a:p>
      </dgm:t>
    </dgm:pt>
    <dgm:pt modelId="{E616AA6C-6445-41A4-BF01-BC0824EE1C7D}" type="pres">
      <dgm:prSet presAssocID="{EC4C9B40-6961-4717-A289-CCE93DA2BE5D}" presName="parentText" presStyleLbl="node1" presStyleIdx="1" presStyleCnt="4" custLinFactNeighborY="-25212">
        <dgm:presLayoutVars>
          <dgm:chMax val="0"/>
          <dgm:bulletEnabled val="1"/>
        </dgm:presLayoutVars>
      </dgm:prSet>
      <dgm:spPr/>
      <dgm:t>
        <a:bodyPr/>
        <a:lstStyle/>
        <a:p>
          <a:endParaRPr lang="es-ES"/>
        </a:p>
      </dgm:t>
    </dgm:pt>
    <dgm:pt modelId="{5AEEF337-4136-4E4C-A373-5CB28ACBD62F}" type="pres">
      <dgm:prSet presAssocID="{8E6EEDB8-E8D5-4795-B917-33CB5E15C9D0}" presName="spacer" presStyleCnt="0"/>
      <dgm:spPr/>
      <dgm:t>
        <a:bodyPr/>
        <a:lstStyle/>
        <a:p>
          <a:endParaRPr lang="es-EC"/>
        </a:p>
      </dgm:t>
    </dgm:pt>
    <dgm:pt modelId="{FFE6447C-F631-4BCF-A4E8-0F844896B7A0}" type="pres">
      <dgm:prSet presAssocID="{C9997349-5BC1-4CCD-ADB7-25363067F5F3}" presName="parentText" presStyleLbl="node1" presStyleIdx="2" presStyleCnt="4" custScaleY="113163">
        <dgm:presLayoutVars>
          <dgm:chMax val="0"/>
          <dgm:bulletEnabled val="1"/>
        </dgm:presLayoutVars>
      </dgm:prSet>
      <dgm:spPr/>
      <dgm:t>
        <a:bodyPr/>
        <a:lstStyle/>
        <a:p>
          <a:endParaRPr lang="es-EC"/>
        </a:p>
      </dgm:t>
    </dgm:pt>
    <dgm:pt modelId="{62E1DC59-1A44-4757-AF91-3478006B287F}" type="pres">
      <dgm:prSet presAssocID="{2F8ACD77-D942-4358-AD00-BA050726F909}" presName="spacer" presStyleCnt="0"/>
      <dgm:spPr/>
      <dgm:t>
        <a:bodyPr/>
        <a:lstStyle/>
        <a:p>
          <a:endParaRPr lang="es-EC"/>
        </a:p>
      </dgm:t>
    </dgm:pt>
    <dgm:pt modelId="{482B34AA-6178-40E8-B538-138510947219}" type="pres">
      <dgm:prSet presAssocID="{ED086189-BD08-4F90-B461-56E63BAE4DBF}" presName="parentText" presStyleLbl="node1" presStyleIdx="3" presStyleCnt="4" custLinFactY="72483" custLinFactNeighborX="-513" custLinFactNeighborY="100000">
        <dgm:presLayoutVars>
          <dgm:chMax val="0"/>
          <dgm:bulletEnabled val="1"/>
        </dgm:presLayoutVars>
      </dgm:prSet>
      <dgm:spPr/>
      <dgm:t>
        <a:bodyPr/>
        <a:lstStyle/>
        <a:p>
          <a:endParaRPr lang="es-EC"/>
        </a:p>
      </dgm:t>
    </dgm:pt>
  </dgm:ptLst>
  <dgm:cxnLst>
    <dgm:cxn modelId="{83E111DD-64FE-4541-B68E-951945872A26}" type="presOf" srcId="{F65F7D56-8168-4BA1-9BB7-C952968B3ED8}" destId="{D90AE72B-670A-49C0-9EE6-1C26EA9A3FFD}" srcOrd="0" destOrd="0" presId="urn:microsoft.com/office/officeart/2005/8/layout/vList2"/>
    <dgm:cxn modelId="{E820FD03-020C-4C01-B728-43F67CC1DD9A}" srcId="{FC608521-4D3F-4566-BE71-D23359CA37D7}" destId="{F65F7D56-8168-4BA1-9BB7-C952968B3ED8}" srcOrd="0" destOrd="0" parTransId="{A56BA12A-1DCF-4F22-A8B5-0E2DDEDE7B4D}" sibTransId="{1BDD6AB4-EDC7-4C78-B09F-E41509E29BDB}"/>
    <dgm:cxn modelId="{9454CEF3-FB02-4190-BED7-E4329722475C}" type="presOf" srcId="{ED086189-BD08-4F90-B461-56E63BAE4DBF}" destId="{482B34AA-6178-40E8-B538-138510947219}" srcOrd="0" destOrd="0" presId="urn:microsoft.com/office/officeart/2005/8/layout/vList2"/>
    <dgm:cxn modelId="{BF4B4E47-BF66-43D3-9CA2-83270003A871}" srcId="{FC608521-4D3F-4566-BE71-D23359CA37D7}" destId="{C9997349-5BC1-4CCD-ADB7-25363067F5F3}" srcOrd="2" destOrd="0" parTransId="{387E4C24-EF01-4409-BFE5-85ED04615581}" sibTransId="{2F8ACD77-D942-4358-AD00-BA050726F909}"/>
    <dgm:cxn modelId="{E46DAD00-79E4-4097-8DBA-044432864FDD}" srcId="{FC608521-4D3F-4566-BE71-D23359CA37D7}" destId="{ED086189-BD08-4F90-B461-56E63BAE4DBF}" srcOrd="3" destOrd="0" parTransId="{E218E5F6-E59E-4DEB-8D1F-6CFBB4F34597}" sibTransId="{589F1F5D-F480-411D-A619-DE0BF1B8E139}"/>
    <dgm:cxn modelId="{C68E0959-A630-4618-BECB-03FD9ABF1A54}" type="presOf" srcId="{C9997349-5BC1-4CCD-ADB7-25363067F5F3}" destId="{FFE6447C-F631-4BCF-A4E8-0F844896B7A0}" srcOrd="0" destOrd="0" presId="urn:microsoft.com/office/officeart/2005/8/layout/vList2"/>
    <dgm:cxn modelId="{B1BF08EE-A8B3-40EC-9A04-F88633F02777}" type="presOf" srcId="{FC608521-4D3F-4566-BE71-D23359CA37D7}" destId="{4FD5337B-A240-4310-AAAA-40E624CCE297}" srcOrd="0" destOrd="0" presId="urn:microsoft.com/office/officeart/2005/8/layout/vList2"/>
    <dgm:cxn modelId="{8480A672-B886-4375-8C69-82E3B48A59A8}" srcId="{FC608521-4D3F-4566-BE71-D23359CA37D7}" destId="{EC4C9B40-6961-4717-A289-CCE93DA2BE5D}" srcOrd="1" destOrd="0" parTransId="{E8DFDDCF-5BDF-43FC-B5FF-0940CA78E871}" sibTransId="{8E6EEDB8-E8D5-4795-B917-33CB5E15C9D0}"/>
    <dgm:cxn modelId="{A44803CE-4A23-4087-B93D-B668065A2BAD}" type="presOf" srcId="{EC4C9B40-6961-4717-A289-CCE93DA2BE5D}" destId="{E616AA6C-6445-41A4-BF01-BC0824EE1C7D}" srcOrd="0" destOrd="0" presId="urn:microsoft.com/office/officeart/2005/8/layout/vList2"/>
    <dgm:cxn modelId="{47F742BB-92FB-48F6-8381-060E29415D61}" type="presParOf" srcId="{4FD5337B-A240-4310-AAAA-40E624CCE297}" destId="{D90AE72B-670A-49C0-9EE6-1C26EA9A3FFD}" srcOrd="0" destOrd="0" presId="urn:microsoft.com/office/officeart/2005/8/layout/vList2"/>
    <dgm:cxn modelId="{125151F2-C486-4F9A-AB83-54347FCECA68}" type="presParOf" srcId="{4FD5337B-A240-4310-AAAA-40E624CCE297}" destId="{B7B20347-CE07-439F-BB4E-49EE09E389C9}" srcOrd="1" destOrd="0" presId="urn:microsoft.com/office/officeart/2005/8/layout/vList2"/>
    <dgm:cxn modelId="{C4F885BA-6890-47A5-A2D7-DC7D2E01AABB}" type="presParOf" srcId="{4FD5337B-A240-4310-AAAA-40E624CCE297}" destId="{E616AA6C-6445-41A4-BF01-BC0824EE1C7D}" srcOrd="2" destOrd="0" presId="urn:microsoft.com/office/officeart/2005/8/layout/vList2"/>
    <dgm:cxn modelId="{55EB638B-B912-4A7E-B69F-8B0D752AAFF2}" type="presParOf" srcId="{4FD5337B-A240-4310-AAAA-40E624CCE297}" destId="{5AEEF337-4136-4E4C-A373-5CB28ACBD62F}" srcOrd="3" destOrd="0" presId="urn:microsoft.com/office/officeart/2005/8/layout/vList2"/>
    <dgm:cxn modelId="{A4CE647B-28D5-48A6-B9B9-B86E04A14974}" type="presParOf" srcId="{4FD5337B-A240-4310-AAAA-40E624CCE297}" destId="{FFE6447C-F631-4BCF-A4E8-0F844896B7A0}" srcOrd="4" destOrd="0" presId="urn:microsoft.com/office/officeart/2005/8/layout/vList2"/>
    <dgm:cxn modelId="{A31B7895-D8CB-420A-A708-BAB7C180C7FA}" type="presParOf" srcId="{4FD5337B-A240-4310-AAAA-40E624CCE297}" destId="{62E1DC59-1A44-4757-AF91-3478006B287F}" srcOrd="5" destOrd="0" presId="urn:microsoft.com/office/officeart/2005/8/layout/vList2"/>
    <dgm:cxn modelId="{836BF024-F61D-4516-ADD8-3BEE2CF7855D}" type="presParOf" srcId="{4FD5337B-A240-4310-AAAA-40E624CCE297}" destId="{482B34AA-6178-40E8-B538-13851094721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C54EC03-0438-41E4-BBBD-AE31174BD54D}"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S"/>
        </a:p>
      </dgm:t>
    </dgm:pt>
    <dgm:pt modelId="{6782FFED-575B-4373-B22E-E312848B6515}">
      <dgm:prSet phldrT="[Texto]"/>
      <dgm:spPr/>
      <dgm:t>
        <a:bodyPr/>
        <a:lstStyle/>
        <a:p>
          <a:r>
            <a:rPr lang="es-EC" dirty="0" err="1" smtClean="0"/>
            <a:t>Mascapaicha</a:t>
          </a:r>
          <a:r>
            <a:rPr lang="es-EC" dirty="0" smtClean="0"/>
            <a:t> (Corona)</a:t>
          </a:r>
          <a:endParaRPr lang="en-US" smtClean="0"/>
        </a:p>
        <a:p>
          <a:r>
            <a:rPr lang="es-EC" smtClean="0"/>
            <a:t>Suntutur Paukar (Cetro)</a:t>
          </a:r>
          <a:endParaRPr lang="en-US" smtClean="0"/>
        </a:p>
        <a:p>
          <a:r>
            <a:rPr lang="es-EC" smtClean="0"/>
            <a:t>Uncu (túnica)</a:t>
          </a:r>
          <a:endParaRPr lang="en-US" smtClean="0"/>
        </a:p>
        <a:p>
          <a:r>
            <a:rPr lang="es-EC" smtClean="0"/>
            <a:t>Brazaletes </a:t>
          </a:r>
          <a:endParaRPr lang="en-US" smtClean="0"/>
        </a:p>
        <a:p>
          <a:r>
            <a:rPr lang="es-EC" smtClean="0"/>
            <a:t>Cinturón </a:t>
          </a:r>
          <a:endParaRPr lang="en-US" smtClean="0"/>
        </a:p>
        <a:p>
          <a:r>
            <a:rPr lang="es-EC" smtClean="0"/>
            <a:t>Llacolla (capa)</a:t>
          </a:r>
          <a:endParaRPr lang="en-US" smtClean="0"/>
        </a:p>
        <a:p>
          <a:r>
            <a:rPr lang="es-EC" smtClean="0"/>
            <a:t>Sacsas (Flecaduras que adornan las rodillas)</a:t>
          </a:r>
          <a:endParaRPr lang="en-US" smtClean="0"/>
        </a:p>
        <a:p>
          <a:r>
            <a:rPr lang="es-EC" smtClean="0"/>
            <a:t>Alpargatas </a:t>
          </a:r>
          <a:endParaRPr lang="es-ES" dirty="0"/>
        </a:p>
      </dgm:t>
    </dgm:pt>
    <dgm:pt modelId="{1E67ECBC-241A-4D40-BAC3-EB55744635BA}" type="parTrans" cxnId="{047222C7-D28B-45ED-A1CA-604D50113D20}">
      <dgm:prSet/>
      <dgm:spPr/>
      <dgm:t>
        <a:bodyPr/>
        <a:lstStyle/>
        <a:p>
          <a:endParaRPr lang="es-ES"/>
        </a:p>
      </dgm:t>
    </dgm:pt>
    <dgm:pt modelId="{0DD3F1F7-0FC5-4475-BD09-CEF6BD21EAFB}" type="sibTrans" cxnId="{047222C7-D28B-45ED-A1CA-604D50113D20}">
      <dgm:prSet/>
      <dgm:spPr/>
      <dgm:t>
        <a:bodyPr/>
        <a:lstStyle/>
        <a:p>
          <a:endParaRPr lang="es-ES"/>
        </a:p>
      </dgm:t>
    </dgm:pt>
    <dgm:pt modelId="{E9F50C10-845D-42FA-B543-CCEAED1FBA0D}">
      <dgm:prSet phldrT="[Texto]"/>
      <dgm:spPr/>
      <dgm:t>
        <a:bodyPr/>
        <a:lstStyle/>
        <a:p>
          <a:r>
            <a:rPr lang="es-EC" dirty="0" smtClean="0"/>
            <a:t>Uncu (túnica) </a:t>
          </a:r>
          <a:endParaRPr lang="en-US" smtClean="0"/>
        </a:p>
        <a:p>
          <a:r>
            <a:rPr lang="es-EC" smtClean="0"/>
            <a:t>Pututu (cuerno, especie de trompeta)</a:t>
          </a:r>
          <a:endParaRPr lang="en-US" smtClean="0"/>
        </a:p>
        <a:p>
          <a:r>
            <a:rPr lang="es-EC" smtClean="0"/>
            <a:t>Quipus (cuerdas, instrumentos de almacenaje de información)</a:t>
          </a:r>
          <a:endParaRPr lang="en-US" smtClean="0"/>
        </a:p>
        <a:p>
          <a:r>
            <a:rPr lang="es-EC" smtClean="0"/>
            <a:t>Ñañaca (cubre cabeza)</a:t>
          </a:r>
          <a:endParaRPr lang="en-US" smtClean="0"/>
        </a:p>
        <a:p>
          <a:r>
            <a:rPr lang="es-EC" smtClean="0"/>
            <a:t>Alpargatas </a:t>
          </a:r>
          <a:endParaRPr lang="en-US" smtClean="0"/>
        </a:p>
        <a:p>
          <a:r>
            <a:rPr lang="es-EC" smtClean="0"/>
            <a:t>Bolso </a:t>
          </a:r>
          <a:endParaRPr lang="es-ES"/>
        </a:p>
      </dgm:t>
    </dgm:pt>
    <dgm:pt modelId="{54B5E102-0C13-44E9-8AF3-6940F06DA39A}" type="parTrans" cxnId="{3945A35E-DC6F-4992-90CB-8C3407C70674}">
      <dgm:prSet/>
      <dgm:spPr/>
      <dgm:t>
        <a:bodyPr/>
        <a:lstStyle/>
        <a:p>
          <a:endParaRPr lang="es-ES"/>
        </a:p>
      </dgm:t>
    </dgm:pt>
    <dgm:pt modelId="{F05716C2-D478-4A4C-A06A-8A70EEC45F50}" type="sibTrans" cxnId="{3945A35E-DC6F-4992-90CB-8C3407C70674}">
      <dgm:prSet/>
      <dgm:spPr/>
      <dgm:t>
        <a:bodyPr/>
        <a:lstStyle/>
        <a:p>
          <a:endParaRPr lang="es-ES"/>
        </a:p>
      </dgm:t>
    </dgm:pt>
    <dgm:pt modelId="{5735C017-B93B-4130-99BC-171C8B7C7A7D}">
      <dgm:prSet phldrT="[Texto]"/>
      <dgm:spPr/>
      <dgm:t>
        <a:bodyPr/>
        <a:lstStyle/>
        <a:p>
          <a:r>
            <a:rPr lang="es-EC" smtClean="0"/>
            <a:t>Uncu (túnica)</a:t>
          </a:r>
          <a:endParaRPr lang="en-US" smtClean="0"/>
        </a:p>
        <a:p>
          <a:r>
            <a:rPr lang="es-EC" smtClean="0"/>
            <a:t>Cinturón </a:t>
          </a:r>
          <a:endParaRPr lang="en-US" smtClean="0"/>
        </a:p>
        <a:p>
          <a:r>
            <a:rPr lang="es-EC" smtClean="0"/>
            <a:t>Ñañaca (cubre cabeza)</a:t>
          </a:r>
          <a:endParaRPr lang="en-US" smtClean="0"/>
        </a:p>
        <a:p>
          <a:r>
            <a:rPr lang="es-EC" smtClean="0"/>
            <a:t>Llaculla (capa)</a:t>
          </a:r>
          <a:endParaRPr lang="en-US" smtClean="0"/>
        </a:p>
        <a:p>
          <a:r>
            <a:rPr lang="es-EC" smtClean="0"/>
            <a:t>Brazaletes </a:t>
          </a:r>
          <a:endParaRPr lang="en-US" smtClean="0"/>
        </a:p>
        <a:p>
          <a:r>
            <a:rPr lang="es-EC" smtClean="0"/>
            <a:t>Alpargatas (zapatos)</a:t>
          </a:r>
          <a:endParaRPr lang="es-ES"/>
        </a:p>
      </dgm:t>
    </dgm:pt>
    <dgm:pt modelId="{B6C56B4D-E1E2-4397-91B8-F1A9845BA1FA}" type="parTrans" cxnId="{4E5ADF5A-C97A-46DD-AC72-90FC6866591A}">
      <dgm:prSet/>
      <dgm:spPr/>
      <dgm:t>
        <a:bodyPr/>
        <a:lstStyle/>
        <a:p>
          <a:endParaRPr lang="es-ES"/>
        </a:p>
      </dgm:t>
    </dgm:pt>
    <dgm:pt modelId="{9265EE45-8C5B-4F03-9D6B-945F2FC669C9}" type="sibTrans" cxnId="{4E5ADF5A-C97A-46DD-AC72-90FC6866591A}">
      <dgm:prSet/>
      <dgm:spPr/>
      <dgm:t>
        <a:bodyPr/>
        <a:lstStyle/>
        <a:p>
          <a:endParaRPr lang="es-ES"/>
        </a:p>
      </dgm:t>
    </dgm:pt>
    <dgm:pt modelId="{C386E289-C879-4360-AC6F-27EC35EA6FF0}" type="pres">
      <dgm:prSet presAssocID="{EC54EC03-0438-41E4-BBBD-AE31174BD54D}" presName="Name0" presStyleCnt="0">
        <dgm:presLayoutVars>
          <dgm:dir/>
          <dgm:resizeHandles val="exact"/>
        </dgm:presLayoutVars>
      </dgm:prSet>
      <dgm:spPr/>
      <dgm:t>
        <a:bodyPr/>
        <a:lstStyle/>
        <a:p>
          <a:endParaRPr lang="es-ES"/>
        </a:p>
      </dgm:t>
    </dgm:pt>
    <dgm:pt modelId="{001102D5-A7B3-41E8-9245-9D6D9F41A03B}" type="pres">
      <dgm:prSet presAssocID="{6782FFED-575B-4373-B22E-E312848B6515}" presName="compNode" presStyleCnt="0"/>
      <dgm:spPr/>
    </dgm:pt>
    <dgm:pt modelId="{342A6309-5605-42E7-91CA-F1A8298E57CC}" type="pres">
      <dgm:prSet presAssocID="{6782FFED-575B-4373-B22E-E312848B6515}" presName="pictRect" presStyleLbl="node1" presStyleIdx="0" presStyleCnt="3" custScaleY="135246" custLinFactNeighborX="4708" custLinFactNeighborY="-32922"/>
      <dgm:spPr>
        <a:blipFill rotWithShape="1">
          <a:blip xmlns:r="http://schemas.openxmlformats.org/officeDocument/2006/relationships" r:embed="rId1"/>
          <a:stretch>
            <a:fillRect/>
          </a:stretch>
        </a:blipFill>
      </dgm:spPr>
    </dgm:pt>
    <dgm:pt modelId="{3048AEDB-B175-4FDC-9BFF-0BC6903C13E5}" type="pres">
      <dgm:prSet presAssocID="{6782FFED-575B-4373-B22E-E312848B6515}" presName="textRect" presStyleLbl="revTx" presStyleIdx="0" presStyleCnt="3" custScaleY="242940" custLinFactNeighborX="428" custLinFactNeighborY="61216">
        <dgm:presLayoutVars>
          <dgm:bulletEnabled val="1"/>
        </dgm:presLayoutVars>
      </dgm:prSet>
      <dgm:spPr/>
      <dgm:t>
        <a:bodyPr/>
        <a:lstStyle/>
        <a:p>
          <a:endParaRPr lang="es-ES"/>
        </a:p>
      </dgm:t>
    </dgm:pt>
    <dgm:pt modelId="{DE0B05C4-032D-462B-87EF-06CA186C12A3}" type="pres">
      <dgm:prSet presAssocID="{0DD3F1F7-0FC5-4475-BD09-CEF6BD21EAFB}" presName="sibTrans" presStyleLbl="sibTrans2D1" presStyleIdx="0" presStyleCnt="0"/>
      <dgm:spPr/>
      <dgm:t>
        <a:bodyPr/>
        <a:lstStyle/>
        <a:p>
          <a:endParaRPr lang="es-ES"/>
        </a:p>
      </dgm:t>
    </dgm:pt>
    <dgm:pt modelId="{B12D9B5B-0E7B-4E75-96AA-4E25D5D47BEE}" type="pres">
      <dgm:prSet presAssocID="{E9F50C10-845D-42FA-B543-CCEAED1FBA0D}" presName="compNode" presStyleCnt="0"/>
      <dgm:spPr/>
    </dgm:pt>
    <dgm:pt modelId="{E2D2DD21-FD1B-4EC2-BB48-5C56BA998235}" type="pres">
      <dgm:prSet presAssocID="{E9F50C10-845D-42FA-B543-CCEAED1FBA0D}" presName="pictRect" presStyleLbl="node1" presStyleIdx="1" presStyleCnt="3" custScaleX="95909" custScaleY="127671" custLinFactNeighborX="-4628" custLinFactNeighborY="-26336"/>
      <dgm:spPr>
        <a:blipFill rotWithShape="1">
          <a:blip xmlns:r="http://schemas.openxmlformats.org/officeDocument/2006/relationships" r:embed="rId2"/>
          <a:stretch>
            <a:fillRect/>
          </a:stretch>
        </a:blipFill>
      </dgm:spPr>
    </dgm:pt>
    <dgm:pt modelId="{8546DE10-01B9-4D14-AF3F-9B515B70E14A}" type="pres">
      <dgm:prSet presAssocID="{E9F50C10-845D-42FA-B543-CCEAED1FBA0D}" presName="textRect" presStyleLbl="revTx" presStyleIdx="1" presStyleCnt="3" custScaleX="110541" custScaleY="264646" custLinFactY="16647" custLinFactNeighborX="-2415" custLinFactNeighborY="100000">
        <dgm:presLayoutVars>
          <dgm:bulletEnabled val="1"/>
        </dgm:presLayoutVars>
      </dgm:prSet>
      <dgm:spPr/>
      <dgm:t>
        <a:bodyPr/>
        <a:lstStyle/>
        <a:p>
          <a:endParaRPr lang="es-ES"/>
        </a:p>
      </dgm:t>
    </dgm:pt>
    <dgm:pt modelId="{DE1828E8-A161-4350-9FAA-32D7D936145C}" type="pres">
      <dgm:prSet presAssocID="{F05716C2-D478-4A4C-A06A-8A70EEC45F50}" presName="sibTrans" presStyleLbl="sibTrans2D1" presStyleIdx="0" presStyleCnt="0"/>
      <dgm:spPr/>
      <dgm:t>
        <a:bodyPr/>
        <a:lstStyle/>
        <a:p>
          <a:endParaRPr lang="es-ES"/>
        </a:p>
      </dgm:t>
    </dgm:pt>
    <dgm:pt modelId="{8589E65A-2AD4-43EB-883D-C6D388CCDCBB}" type="pres">
      <dgm:prSet presAssocID="{5735C017-B93B-4130-99BC-171C8B7C7A7D}" presName="compNode" presStyleCnt="0"/>
      <dgm:spPr/>
    </dgm:pt>
    <dgm:pt modelId="{3E60F444-4A61-4156-9044-2C7354D97B22}" type="pres">
      <dgm:prSet presAssocID="{5735C017-B93B-4130-99BC-171C8B7C7A7D}" presName="pictRect" presStyleLbl="node1" presStyleIdx="2" presStyleCnt="3" custScaleY="126201" custLinFactNeighborX="-4961" custLinFactNeighborY="-26111"/>
      <dgm:spPr>
        <a:blipFill rotWithShape="1">
          <a:blip xmlns:r="http://schemas.openxmlformats.org/officeDocument/2006/relationships" r:embed="rId3"/>
          <a:stretch>
            <a:fillRect/>
          </a:stretch>
        </a:blipFill>
      </dgm:spPr>
    </dgm:pt>
    <dgm:pt modelId="{492C22BF-189F-4F2B-85D9-9D224871B5B5}" type="pres">
      <dgm:prSet presAssocID="{5735C017-B93B-4130-99BC-171C8B7C7A7D}" presName="textRect" presStyleLbl="revTx" presStyleIdx="2" presStyleCnt="3" custScaleY="258132" custLinFactNeighborX="-1770" custLinFactNeighborY="84685">
        <dgm:presLayoutVars>
          <dgm:bulletEnabled val="1"/>
        </dgm:presLayoutVars>
      </dgm:prSet>
      <dgm:spPr/>
      <dgm:t>
        <a:bodyPr/>
        <a:lstStyle/>
        <a:p>
          <a:endParaRPr lang="es-ES"/>
        </a:p>
      </dgm:t>
    </dgm:pt>
  </dgm:ptLst>
  <dgm:cxnLst>
    <dgm:cxn modelId="{047222C7-D28B-45ED-A1CA-604D50113D20}" srcId="{EC54EC03-0438-41E4-BBBD-AE31174BD54D}" destId="{6782FFED-575B-4373-B22E-E312848B6515}" srcOrd="0" destOrd="0" parTransId="{1E67ECBC-241A-4D40-BAC3-EB55744635BA}" sibTransId="{0DD3F1F7-0FC5-4475-BD09-CEF6BD21EAFB}"/>
    <dgm:cxn modelId="{45781B13-B65F-4CE9-8F7E-9C926167DC39}" type="presOf" srcId="{5735C017-B93B-4130-99BC-171C8B7C7A7D}" destId="{492C22BF-189F-4F2B-85D9-9D224871B5B5}" srcOrd="0" destOrd="0" presId="urn:microsoft.com/office/officeart/2005/8/layout/pList1"/>
    <dgm:cxn modelId="{4E5ADF5A-C97A-46DD-AC72-90FC6866591A}" srcId="{EC54EC03-0438-41E4-BBBD-AE31174BD54D}" destId="{5735C017-B93B-4130-99BC-171C8B7C7A7D}" srcOrd="2" destOrd="0" parTransId="{B6C56B4D-E1E2-4397-91B8-F1A9845BA1FA}" sibTransId="{9265EE45-8C5B-4F03-9D6B-945F2FC669C9}"/>
    <dgm:cxn modelId="{71F3BA6F-0279-46F6-BBB7-0EADAE9CFC50}" type="presOf" srcId="{6782FFED-575B-4373-B22E-E312848B6515}" destId="{3048AEDB-B175-4FDC-9BFF-0BC6903C13E5}" srcOrd="0" destOrd="0" presId="urn:microsoft.com/office/officeart/2005/8/layout/pList1"/>
    <dgm:cxn modelId="{11A771CE-214E-4A06-8AB1-F5F5747A56EC}" type="presOf" srcId="{F05716C2-D478-4A4C-A06A-8A70EEC45F50}" destId="{DE1828E8-A161-4350-9FAA-32D7D936145C}" srcOrd="0" destOrd="0" presId="urn:microsoft.com/office/officeart/2005/8/layout/pList1"/>
    <dgm:cxn modelId="{0458E770-55A5-48A3-A977-39DB0EE71E27}" type="presOf" srcId="{0DD3F1F7-0FC5-4475-BD09-CEF6BD21EAFB}" destId="{DE0B05C4-032D-462B-87EF-06CA186C12A3}" srcOrd="0" destOrd="0" presId="urn:microsoft.com/office/officeart/2005/8/layout/pList1"/>
    <dgm:cxn modelId="{DFB59790-847C-475E-BCD5-C771C06117A0}" type="presOf" srcId="{E9F50C10-845D-42FA-B543-CCEAED1FBA0D}" destId="{8546DE10-01B9-4D14-AF3F-9B515B70E14A}" srcOrd="0" destOrd="0" presId="urn:microsoft.com/office/officeart/2005/8/layout/pList1"/>
    <dgm:cxn modelId="{8E1B7639-A1EB-45C5-9B74-35E7F2D88D88}" type="presOf" srcId="{EC54EC03-0438-41E4-BBBD-AE31174BD54D}" destId="{C386E289-C879-4360-AC6F-27EC35EA6FF0}" srcOrd="0" destOrd="0" presId="urn:microsoft.com/office/officeart/2005/8/layout/pList1"/>
    <dgm:cxn modelId="{3945A35E-DC6F-4992-90CB-8C3407C70674}" srcId="{EC54EC03-0438-41E4-BBBD-AE31174BD54D}" destId="{E9F50C10-845D-42FA-B543-CCEAED1FBA0D}" srcOrd="1" destOrd="0" parTransId="{54B5E102-0C13-44E9-8AF3-6940F06DA39A}" sibTransId="{F05716C2-D478-4A4C-A06A-8A70EEC45F50}"/>
    <dgm:cxn modelId="{EE51647B-2C3C-48C5-83A4-2ACD5456D11F}" type="presParOf" srcId="{C386E289-C879-4360-AC6F-27EC35EA6FF0}" destId="{001102D5-A7B3-41E8-9245-9D6D9F41A03B}" srcOrd="0" destOrd="0" presId="urn:microsoft.com/office/officeart/2005/8/layout/pList1"/>
    <dgm:cxn modelId="{F9F104CF-2035-4F56-94F2-53FD0F4EF737}" type="presParOf" srcId="{001102D5-A7B3-41E8-9245-9D6D9F41A03B}" destId="{342A6309-5605-42E7-91CA-F1A8298E57CC}" srcOrd="0" destOrd="0" presId="urn:microsoft.com/office/officeart/2005/8/layout/pList1"/>
    <dgm:cxn modelId="{F506FE34-CC26-47FE-A194-BA1C516ADC13}" type="presParOf" srcId="{001102D5-A7B3-41E8-9245-9D6D9F41A03B}" destId="{3048AEDB-B175-4FDC-9BFF-0BC6903C13E5}" srcOrd="1" destOrd="0" presId="urn:microsoft.com/office/officeart/2005/8/layout/pList1"/>
    <dgm:cxn modelId="{EF4E2449-F92B-491A-916A-52BC2AF82355}" type="presParOf" srcId="{C386E289-C879-4360-AC6F-27EC35EA6FF0}" destId="{DE0B05C4-032D-462B-87EF-06CA186C12A3}" srcOrd="1" destOrd="0" presId="urn:microsoft.com/office/officeart/2005/8/layout/pList1"/>
    <dgm:cxn modelId="{A5EDCFFC-E872-45B2-BE7F-FBC861B12C04}" type="presParOf" srcId="{C386E289-C879-4360-AC6F-27EC35EA6FF0}" destId="{B12D9B5B-0E7B-4E75-96AA-4E25D5D47BEE}" srcOrd="2" destOrd="0" presId="urn:microsoft.com/office/officeart/2005/8/layout/pList1"/>
    <dgm:cxn modelId="{FDB4D24D-B5BE-4EF3-8E3F-96944CE8C612}" type="presParOf" srcId="{B12D9B5B-0E7B-4E75-96AA-4E25D5D47BEE}" destId="{E2D2DD21-FD1B-4EC2-BB48-5C56BA998235}" srcOrd="0" destOrd="0" presId="urn:microsoft.com/office/officeart/2005/8/layout/pList1"/>
    <dgm:cxn modelId="{9981E632-3882-4FD4-B14D-60BC84594681}" type="presParOf" srcId="{B12D9B5B-0E7B-4E75-96AA-4E25D5D47BEE}" destId="{8546DE10-01B9-4D14-AF3F-9B515B70E14A}" srcOrd="1" destOrd="0" presId="urn:microsoft.com/office/officeart/2005/8/layout/pList1"/>
    <dgm:cxn modelId="{182FCD3B-FA33-41D9-AB83-1CECEAF7714A}" type="presParOf" srcId="{C386E289-C879-4360-AC6F-27EC35EA6FF0}" destId="{DE1828E8-A161-4350-9FAA-32D7D936145C}" srcOrd="3" destOrd="0" presId="urn:microsoft.com/office/officeart/2005/8/layout/pList1"/>
    <dgm:cxn modelId="{380DFAE5-FE54-40F3-B819-20B74075DA75}" type="presParOf" srcId="{C386E289-C879-4360-AC6F-27EC35EA6FF0}" destId="{8589E65A-2AD4-43EB-883D-C6D388CCDCBB}" srcOrd="4" destOrd="0" presId="urn:microsoft.com/office/officeart/2005/8/layout/pList1"/>
    <dgm:cxn modelId="{E61CEB1C-2F59-449E-9D32-36D0BE4014B7}" type="presParOf" srcId="{8589E65A-2AD4-43EB-883D-C6D388CCDCBB}" destId="{3E60F444-4A61-4156-9044-2C7354D97B22}" srcOrd="0" destOrd="0" presId="urn:microsoft.com/office/officeart/2005/8/layout/pList1"/>
    <dgm:cxn modelId="{B0C427B3-5974-40B1-965D-7B9CFAFF7A0A}" type="presParOf" srcId="{8589E65A-2AD4-43EB-883D-C6D388CCDCBB}" destId="{492C22BF-189F-4F2B-85D9-9D224871B5B5}"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9CB9896-6035-43F3-804F-07AD7682CAE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ES"/>
        </a:p>
      </dgm:t>
    </dgm:pt>
    <dgm:pt modelId="{F8FC864B-024F-4412-828D-6426FBB499C4}">
      <dgm:prSet phldrT="[Texto]"/>
      <dgm:spPr/>
      <dgm:t>
        <a:bodyPr/>
        <a:lstStyle/>
        <a:p>
          <a:r>
            <a:rPr lang="es-EC" b="1" smtClean="0"/>
            <a:t>Arcilla polimérica</a:t>
          </a:r>
          <a:endParaRPr lang="es-ES"/>
        </a:p>
      </dgm:t>
    </dgm:pt>
    <dgm:pt modelId="{54973AB8-0339-4E78-9EAE-FE00FA2C87F2}" type="parTrans" cxnId="{624187F9-D812-420B-B4C4-C30FAB2C294F}">
      <dgm:prSet/>
      <dgm:spPr/>
      <dgm:t>
        <a:bodyPr/>
        <a:lstStyle/>
        <a:p>
          <a:endParaRPr lang="es-ES"/>
        </a:p>
      </dgm:t>
    </dgm:pt>
    <dgm:pt modelId="{B04B73CC-DFD4-4E0E-BE08-DD744CBE32C8}" type="sibTrans" cxnId="{624187F9-D812-420B-B4C4-C30FAB2C294F}">
      <dgm:prSet/>
      <dgm:spPr/>
      <dgm:t>
        <a:bodyPr/>
        <a:lstStyle/>
        <a:p>
          <a:endParaRPr lang="es-ES"/>
        </a:p>
      </dgm:t>
    </dgm:pt>
    <dgm:pt modelId="{DD283F59-79CB-4466-B223-7F943FB4E598}">
      <dgm:prSet phldrT="[Texto]"/>
      <dgm:spPr/>
      <dgm:t>
        <a:bodyPr/>
        <a:lstStyle/>
        <a:p>
          <a:r>
            <a:rPr lang="es-EC" b="1" smtClean="0"/>
            <a:t>Juegos de herramientas para modelar esculturas</a:t>
          </a:r>
          <a:endParaRPr lang="es-ES"/>
        </a:p>
      </dgm:t>
    </dgm:pt>
    <dgm:pt modelId="{33BB88D0-97FF-415C-A51B-D277FBD96A80}" type="parTrans" cxnId="{61AE29AB-7743-41B5-A229-3B1EBB572341}">
      <dgm:prSet/>
      <dgm:spPr/>
      <dgm:t>
        <a:bodyPr/>
        <a:lstStyle/>
        <a:p>
          <a:endParaRPr lang="es-ES"/>
        </a:p>
      </dgm:t>
    </dgm:pt>
    <dgm:pt modelId="{D3EC447B-4DBE-40FD-BF49-A69781E0972F}" type="sibTrans" cxnId="{61AE29AB-7743-41B5-A229-3B1EBB572341}">
      <dgm:prSet/>
      <dgm:spPr/>
      <dgm:t>
        <a:bodyPr/>
        <a:lstStyle/>
        <a:p>
          <a:endParaRPr lang="es-ES"/>
        </a:p>
      </dgm:t>
    </dgm:pt>
    <dgm:pt modelId="{50AAD7ED-289A-4F60-99AF-8B23F4759109}">
      <dgm:prSet phldrT="[Texto]"/>
      <dgm:spPr/>
      <dgm:t>
        <a:bodyPr/>
        <a:lstStyle/>
        <a:p>
          <a:r>
            <a:rPr lang="es-EC" b="1" smtClean="0"/>
            <a:t>Set de pintura acrílica </a:t>
          </a:r>
          <a:endParaRPr lang="es-ES"/>
        </a:p>
      </dgm:t>
    </dgm:pt>
    <dgm:pt modelId="{665E002C-E55C-43A0-8CFA-93DCE946A96E}" type="parTrans" cxnId="{B988A98A-5D4A-4F6D-91BE-4C14D9CBFA2E}">
      <dgm:prSet/>
      <dgm:spPr/>
      <dgm:t>
        <a:bodyPr/>
        <a:lstStyle/>
        <a:p>
          <a:endParaRPr lang="es-ES"/>
        </a:p>
      </dgm:t>
    </dgm:pt>
    <dgm:pt modelId="{41BB2504-B981-4733-9AF8-0B2F181D0388}" type="sibTrans" cxnId="{B988A98A-5D4A-4F6D-91BE-4C14D9CBFA2E}">
      <dgm:prSet/>
      <dgm:spPr/>
      <dgm:t>
        <a:bodyPr/>
        <a:lstStyle/>
        <a:p>
          <a:endParaRPr lang="es-ES"/>
        </a:p>
      </dgm:t>
    </dgm:pt>
    <dgm:pt modelId="{2169D1BD-57FC-46A1-B4A4-A990CE6064CA}">
      <dgm:prSet phldrT="[Texto]"/>
      <dgm:spPr/>
      <dgm:t>
        <a:bodyPr/>
        <a:lstStyle/>
        <a:p>
          <a:r>
            <a:rPr lang="es-EC" b="1" smtClean="0"/>
            <a:t>Set de pinceles </a:t>
          </a:r>
          <a:endParaRPr lang="es-ES"/>
        </a:p>
      </dgm:t>
    </dgm:pt>
    <dgm:pt modelId="{9CF9DBC8-DA27-4385-90DA-DE5471B9687F}" type="parTrans" cxnId="{22728D1C-1968-4652-84A1-026BC59A2E49}">
      <dgm:prSet/>
      <dgm:spPr/>
      <dgm:t>
        <a:bodyPr/>
        <a:lstStyle/>
        <a:p>
          <a:endParaRPr lang="es-ES"/>
        </a:p>
      </dgm:t>
    </dgm:pt>
    <dgm:pt modelId="{0E855EA3-A8DA-4FCF-B55E-DAC9481D8AF9}" type="sibTrans" cxnId="{22728D1C-1968-4652-84A1-026BC59A2E49}">
      <dgm:prSet/>
      <dgm:spPr/>
      <dgm:t>
        <a:bodyPr/>
        <a:lstStyle/>
        <a:p>
          <a:endParaRPr lang="es-ES"/>
        </a:p>
      </dgm:t>
    </dgm:pt>
    <dgm:pt modelId="{E9E2A942-0F90-47E5-937B-6123DF67F54A}">
      <dgm:prSet phldrT="[Texto]"/>
      <dgm:spPr/>
      <dgm:t>
        <a:bodyPr/>
        <a:lstStyle/>
        <a:p>
          <a:r>
            <a:rPr lang="es-EC" b="1" smtClean="0"/>
            <a:t>Franelas </a:t>
          </a:r>
          <a:endParaRPr lang="es-ES"/>
        </a:p>
      </dgm:t>
    </dgm:pt>
    <dgm:pt modelId="{440C5BC2-15B1-40D8-8ED6-A55AB627A16F}" type="parTrans" cxnId="{D5EC736F-CF50-400A-841C-6534368CEE5E}">
      <dgm:prSet/>
      <dgm:spPr/>
      <dgm:t>
        <a:bodyPr/>
        <a:lstStyle/>
        <a:p>
          <a:endParaRPr lang="es-ES"/>
        </a:p>
      </dgm:t>
    </dgm:pt>
    <dgm:pt modelId="{03E70632-4BE1-4C55-BC15-A18E03CC037D}" type="sibTrans" cxnId="{D5EC736F-CF50-400A-841C-6534368CEE5E}">
      <dgm:prSet/>
      <dgm:spPr/>
      <dgm:t>
        <a:bodyPr/>
        <a:lstStyle/>
        <a:p>
          <a:endParaRPr lang="es-ES"/>
        </a:p>
      </dgm:t>
    </dgm:pt>
    <dgm:pt modelId="{00AAA3BE-5946-4449-B4AD-A1A8447CB799}">
      <dgm:prSet phldrT="[Texto]"/>
      <dgm:spPr/>
      <dgm:t>
        <a:bodyPr/>
        <a:lstStyle/>
        <a:p>
          <a:r>
            <a:rPr lang="es-EC" b="1" smtClean="0"/>
            <a:t>Mesa de trabajo </a:t>
          </a:r>
          <a:endParaRPr lang="es-ES"/>
        </a:p>
      </dgm:t>
    </dgm:pt>
    <dgm:pt modelId="{31D2E7F2-7B34-4A7E-A71E-A8E17984F478}" type="parTrans" cxnId="{264C2A57-BFE9-42CC-9A49-724C632DDDFF}">
      <dgm:prSet/>
      <dgm:spPr/>
      <dgm:t>
        <a:bodyPr/>
        <a:lstStyle/>
        <a:p>
          <a:endParaRPr lang="es-ES"/>
        </a:p>
      </dgm:t>
    </dgm:pt>
    <dgm:pt modelId="{9C104BE6-3B05-419D-A1DE-31BBDBB0F2B5}" type="sibTrans" cxnId="{264C2A57-BFE9-42CC-9A49-724C632DDDFF}">
      <dgm:prSet/>
      <dgm:spPr/>
      <dgm:t>
        <a:bodyPr/>
        <a:lstStyle/>
        <a:p>
          <a:endParaRPr lang="es-ES"/>
        </a:p>
      </dgm:t>
    </dgm:pt>
    <dgm:pt modelId="{1E59E671-6DFC-43F6-BF21-A45B93AD8A13}">
      <dgm:prSet phldrT="[Texto]"/>
      <dgm:spPr/>
      <dgm:t>
        <a:bodyPr/>
        <a:lstStyle/>
        <a:p>
          <a:r>
            <a:rPr lang="es-EC" b="1" smtClean="0"/>
            <a:t>Taburetes  </a:t>
          </a:r>
          <a:endParaRPr lang="es-ES"/>
        </a:p>
      </dgm:t>
    </dgm:pt>
    <dgm:pt modelId="{44165175-72F3-4A0D-87ED-DDFEC124D3C4}" type="parTrans" cxnId="{06CF9E63-7E8D-4D25-BD86-ED78F41C30C9}">
      <dgm:prSet/>
      <dgm:spPr/>
      <dgm:t>
        <a:bodyPr/>
        <a:lstStyle/>
        <a:p>
          <a:endParaRPr lang="es-ES"/>
        </a:p>
      </dgm:t>
    </dgm:pt>
    <dgm:pt modelId="{A8B44A8F-551B-410F-A758-C0290F16881D}" type="sibTrans" cxnId="{06CF9E63-7E8D-4D25-BD86-ED78F41C30C9}">
      <dgm:prSet/>
      <dgm:spPr/>
      <dgm:t>
        <a:bodyPr/>
        <a:lstStyle/>
        <a:p>
          <a:endParaRPr lang="es-ES"/>
        </a:p>
      </dgm:t>
    </dgm:pt>
    <dgm:pt modelId="{DA95C550-D6B3-4A33-BF9E-AA5C1AE1AC04}">
      <dgm:prSet phldrT="[Texto]"/>
      <dgm:spPr/>
      <dgm:t>
        <a:bodyPr/>
        <a:lstStyle/>
        <a:p>
          <a:r>
            <a:rPr lang="es-EC" b="1" smtClean="0"/>
            <a:t>Taburetes  </a:t>
          </a:r>
          <a:endParaRPr lang="es-ES"/>
        </a:p>
      </dgm:t>
    </dgm:pt>
    <dgm:pt modelId="{C9A4AB54-9876-4B2D-BC7B-98F4943777CE}" type="parTrans" cxnId="{874D520E-017A-4737-BF1B-B0E16CF3D824}">
      <dgm:prSet/>
      <dgm:spPr/>
      <dgm:t>
        <a:bodyPr/>
        <a:lstStyle/>
        <a:p>
          <a:endParaRPr lang="es-ES"/>
        </a:p>
      </dgm:t>
    </dgm:pt>
    <dgm:pt modelId="{8ED4A512-DFB2-4B3B-954A-1DA6E75849F7}" type="sibTrans" cxnId="{874D520E-017A-4737-BF1B-B0E16CF3D824}">
      <dgm:prSet/>
      <dgm:spPr/>
      <dgm:t>
        <a:bodyPr/>
        <a:lstStyle/>
        <a:p>
          <a:endParaRPr lang="es-ES"/>
        </a:p>
      </dgm:t>
    </dgm:pt>
    <dgm:pt modelId="{DCB5EC3D-F2CA-428E-AE28-B3FF8BC1D7FF}">
      <dgm:prSet phldrT="[Texto]"/>
      <dgm:spPr/>
      <dgm:t>
        <a:bodyPr/>
        <a:lstStyle/>
        <a:p>
          <a:r>
            <a:rPr lang="es-EC" b="1" smtClean="0"/>
            <a:t>Taburetes  </a:t>
          </a:r>
          <a:endParaRPr lang="es-ES"/>
        </a:p>
      </dgm:t>
    </dgm:pt>
    <dgm:pt modelId="{5E4B7DBF-183A-442D-A030-014BBF71D653}" type="parTrans" cxnId="{BD4BDC50-4917-44BD-917C-144372709D38}">
      <dgm:prSet/>
      <dgm:spPr/>
      <dgm:t>
        <a:bodyPr/>
        <a:lstStyle/>
        <a:p>
          <a:endParaRPr lang="es-ES"/>
        </a:p>
      </dgm:t>
    </dgm:pt>
    <dgm:pt modelId="{FB14C863-58B7-4966-9F38-7DC2FD16E7ED}" type="sibTrans" cxnId="{BD4BDC50-4917-44BD-917C-144372709D38}">
      <dgm:prSet/>
      <dgm:spPr/>
      <dgm:t>
        <a:bodyPr/>
        <a:lstStyle/>
        <a:p>
          <a:endParaRPr lang="es-ES"/>
        </a:p>
      </dgm:t>
    </dgm:pt>
    <dgm:pt modelId="{A81CBAF7-2750-41D9-A56E-BB4148787E93}" type="pres">
      <dgm:prSet presAssocID="{89CB9896-6035-43F3-804F-07AD7682CAE5}" presName="diagram" presStyleCnt="0">
        <dgm:presLayoutVars>
          <dgm:dir/>
          <dgm:resizeHandles val="exact"/>
        </dgm:presLayoutVars>
      </dgm:prSet>
      <dgm:spPr/>
      <dgm:t>
        <a:bodyPr/>
        <a:lstStyle/>
        <a:p>
          <a:endParaRPr lang="es-ES"/>
        </a:p>
      </dgm:t>
    </dgm:pt>
    <dgm:pt modelId="{BC3E2F77-9BE5-49BF-B477-EDD7E4E41530}" type="pres">
      <dgm:prSet presAssocID="{F8FC864B-024F-4412-828D-6426FBB499C4}" presName="node" presStyleLbl="node1" presStyleIdx="0" presStyleCnt="9">
        <dgm:presLayoutVars>
          <dgm:bulletEnabled val="1"/>
        </dgm:presLayoutVars>
      </dgm:prSet>
      <dgm:spPr/>
      <dgm:t>
        <a:bodyPr/>
        <a:lstStyle/>
        <a:p>
          <a:endParaRPr lang="es-ES"/>
        </a:p>
      </dgm:t>
    </dgm:pt>
    <dgm:pt modelId="{3789E557-46A6-4F2B-8CC2-CC6B0D9D152C}" type="pres">
      <dgm:prSet presAssocID="{B04B73CC-DFD4-4E0E-BE08-DD744CBE32C8}" presName="sibTrans" presStyleCnt="0"/>
      <dgm:spPr/>
    </dgm:pt>
    <dgm:pt modelId="{D4B6A145-43D4-48C2-A6BF-0B934DBDBA7F}" type="pres">
      <dgm:prSet presAssocID="{DD283F59-79CB-4466-B223-7F943FB4E598}" presName="node" presStyleLbl="node1" presStyleIdx="1" presStyleCnt="9">
        <dgm:presLayoutVars>
          <dgm:bulletEnabled val="1"/>
        </dgm:presLayoutVars>
      </dgm:prSet>
      <dgm:spPr/>
      <dgm:t>
        <a:bodyPr/>
        <a:lstStyle/>
        <a:p>
          <a:endParaRPr lang="es-ES"/>
        </a:p>
      </dgm:t>
    </dgm:pt>
    <dgm:pt modelId="{5D854467-7189-4CF0-8D8A-BD2D7A6DC858}" type="pres">
      <dgm:prSet presAssocID="{D3EC447B-4DBE-40FD-BF49-A69781E0972F}" presName="sibTrans" presStyleCnt="0"/>
      <dgm:spPr/>
    </dgm:pt>
    <dgm:pt modelId="{20C94886-481E-4F27-9933-CFCE22BA31D6}" type="pres">
      <dgm:prSet presAssocID="{50AAD7ED-289A-4F60-99AF-8B23F4759109}" presName="node" presStyleLbl="node1" presStyleIdx="2" presStyleCnt="9">
        <dgm:presLayoutVars>
          <dgm:bulletEnabled val="1"/>
        </dgm:presLayoutVars>
      </dgm:prSet>
      <dgm:spPr/>
      <dgm:t>
        <a:bodyPr/>
        <a:lstStyle/>
        <a:p>
          <a:endParaRPr lang="es-ES"/>
        </a:p>
      </dgm:t>
    </dgm:pt>
    <dgm:pt modelId="{19227175-BAAB-4512-A882-639B08F8C33D}" type="pres">
      <dgm:prSet presAssocID="{41BB2504-B981-4733-9AF8-0B2F181D0388}" presName="sibTrans" presStyleCnt="0"/>
      <dgm:spPr/>
    </dgm:pt>
    <dgm:pt modelId="{7340A2BB-9776-4A40-A732-5199E0698FF3}" type="pres">
      <dgm:prSet presAssocID="{2169D1BD-57FC-46A1-B4A4-A990CE6064CA}" presName="node" presStyleLbl="node1" presStyleIdx="3" presStyleCnt="9">
        <dgm:presLayoutVars>
          <dgm:bulletEnabled val="1"/>
        </dgm:presLayoutVars>
      </dgm:prSet>
      <dgm:spPr/>
      <dgm:t>
        <a:bodyPr/>
        <a:lstStyle/>
        <a:p>
          <a:endParaRPr lang="es-ES"/>
        </a:p>
      </dgm:t>
    </dgm:pt>
    <dgm:pt modelId="{80BC509A-675D-4C94-84BE-607571969C69}" type="pres">
      <dgm:prSet presAssocID="{0E855EA3-A8DA-4FCF-B55E-DAC9481D8AF9}" presName="sibTrans" presStyleCnt="0"/>
      <dgm:spPr/>
    </dgm:pt>
    <dgm:pt modelId="{E569B553-7FE1-4676-8810-DE074CDE10B4}" type="pres">
      <dgm:prSet presAssocID="{E9E2A942-0F90-47E5-937B-6123DF67F54A}" presName="node" presStyleLbl="node1" presStyleIdx="4" presStyleCnt="9">
        <dgm:presLayoutVars>
          <dgm:bulletEnabled val="1"/>
        </dgm:presLayoutVars>
      </dgm:prSet>
      <dgm:spPr/>
      <dgm:t>
        <a:bodyPr/>
        <a:lstStyle/>
        <a:p>
          <a:endParaRPr lang="es-ES"/>
        </a:p>
      </dgm:t>
    </dgm:pt>
    <dgm:pt modelId="{6A00229A-3A73-44ED-8FCA-6FB027E2023F}" type="pres">
      <dgm:prSet presAssocID="{03E70632-4BE1-4C55-BC15-A18E03CC037D}" presName="sibTrans" presStyleCnt="0"/>
      <dgm:spPr/>
    </dgm:pt>
    <dgm:pt modelId="{493C9754-B0FE-4359-9851-3CD73373CB90}" type="pres">
      <dgm:prSet presAssocID="{00AAA3BE-5946-4449-B4AD-A1A8447CB799}" presName="node" presStyleLbl="node1" presStyleIdx="5" presStyleCnt="9">
        <dgm:presLayoutVars>
          <dgm:bulletEnabled val="1"/>
        </dgm:presLayoutVars>
      </dgm:prSet>
      <dgm:spPr/>
      <dgm:t>
        <a:bodyPr/>
        <a:lstStyle/>
        <a:p>
          <a:endParaRPr lang="es-ES"/>
        </a:p>
      </dgm:t>
    </dgm:pt>
    <dgm:pt modelId="{F74C15B3-8BA7-4975-A626-B44783C88920}" type="pres">
      <dgm:prSet presAssocID="{9C104BE6-3B05-419D-A1DE-31BBDBB0F2B5}" presName="sibTrans" presStyleCnt="0"/>
      <dgm:spPr/>
    </dgm:pt>
    <dgm:pt modelId="{94E1087F-2D00-46D4-BF45-60339A4EA912}" type="pres">
      <dgm:prSet presAssocID="{1E59E671-6DFC-43F6-BF21-A45B93AD8A13}" presName="node" presStyleLbl="node1" presStyleIdx="6" presStyleCnt="9">
        <dgm:presLayoutVars>
          <dgm:bulletEnabled val="1"/>
        </dgm:presLayoutVars>
      </dgm:prSet>
      <dgm:spPr/>
      <dgm:t>
        <a:bodyPr/>
        <a:lstStyle/>
        <a:p>
          <a:endParaRPr lang="es-ES"/>
        </a:p>
      </dgm:t>
    </dgm:pt>
    <dgm:pt modelId="{2F235A26-0D13-4333-AB99-3089323B2A8E}" type="pres">
      <dgm:prSet presAssocID="{A8B44A8F-551B-410F-A758-C0290F16881D}" presName="sibTrans" presStyleCnt="0"/>
      <dgm:spPr/>
    </dgm:pt>
    <dgm:pt modelId="{4EC7B2E9-EAC9-472A-A1EB-99202364F30D}" type="pres">
      <dgm:prSet presAssocID="{DA95C550-D6B3-4A33-BF9E-AA5C1AE1AC04}" presName="node" presStyleLbl="node1" presStyleIdx="7" presStyleCnt="9">
        <dgm:presLayoutVars>
          <dgm:bulletEnabled val="1"/>
        </dgm:presLayoutVars>
      </dgm:prSet>
      <dgm:spPr/>
      <dgm:t>
        <a:bodyPr/>
        <a:lstStyle/>
        <a:p>
          <a:endParaRPr lang="es-ES"/>
        </a:p>
      </dgm:t>
    </dgm:pt>
    <dgm:pt modelId="{3F8BF721-5951-47BB-839E-D449D19114E4}" type="pres">
      <dgm:prSet presAssocID="{8ED4A512-DFB2-4B3B-954A-1DA6E75849F7}" presName="sibTrans" presStyleCnt="0"/>
      <dgm:spPr/>
    </dgm:pt>
    <dgm:pt modelId="{5CCCF5BA-09CA-46F3-918A-29F6811B0307}" type="pres">
      <dgm:prSet presAssocID="{DCB5EC3D-F2CA-428E-AE28-B3FF8BC1D7FF}" presName="node" presStyleLbl="node1" presStyleIdx="8" presStyleCnt="9">
        <dgm:presLayoutVars>
          <dgm:bulletEnabled val="1"/>
        </dgm:presLayoutVars>
      </dgm:prSet>
      <dgm:spPr/>
      <dgm:t>
        <a:bodyPr/>
        <a:lstStyle/>
        <a:p>
          <a:endParaRPr lang="es-ES"/>
        </a:p>
      </dgm:t>
    </dgm:pt>
  </dgm:ptLst>
  <dgm:cxnLst>
    <dgm:cxn modelId="{B988A98A-5D4A-4F6D-91BE-4C14D9CBFA2E}" srcId="{89CB9896-6035-43F3-804F-07AD7682CAE5}" destId="{50AAD7ED-289A-4F60-99AF-8B23F4759109}" srcOrd="2" destOrd="0" parTransId="{665E002C-E55C-43A0-8CFA-93DCE946A96E}" sibTransId="{41BB2504-B981-4733-9AF8-0B2F181D0388}"/>
    <dgm:cxn modelId="{06CF9E63-7E8D-4D25-BD86-ED78F41C30C9}" srcId="{89CB9896-6035-43F3-804F-07AD7682CAE5}" destId="{1E59E671-6DFC-43F6-BF21-A45B93AD8A13}" srcOrd="6" destOrd="0" parTransId="{44165175-72F3-4A0D-87ED-DDFEC124D3C4}" sibTransId="{A8B44A8F-551B-410F-A758-C0290F16881D}"/>
    <dgm:cxn modelId="{B80DBB6B-7A4A-41CC-B1EE-6780329B394E}" type="presOf" srcId="{F8FC864B-024F-4412-828D-6426FBB499C4}" destId="{BC3E2F77-9BE5-49BF-B477-EDD7E4E41530}" srcOrd="0" destOrd="0" presId="urn:microsoft.com/office/officeart/2005/8/layout/default"/>
    <dgm:cxn modelId="{BD4BDC50-4917-44BD-917C-144372709D38}" srcId="{89CB9896-6035-43F3-804F-07AD7682CAE5}" destId="{DCB5EC3D-F2CA-428E-AE28-B3FF8BC1D7FF}" srcOrd="8" destOrd="0" parTransId="{5E4B7DBF-183A-442D-A030-014BBF71D653}" sibTransId="{FB14C863-58B7-4966-9F38-7DC2FD16E7ED}"/>
    <dgm:cxn modelId="{22728D1C-1968-4652-84A1-026BC59A2E49}" srcId="{89CB9896-6035-43F3-804F-07AD7682CAE5}" destId="{2169D1BD-57FC-46A1-B4A4-A990CE6064CA}" srcOrd="3" destOrd="0" parTransId="{9CF9DBC8-DA27-4385-90DA-DE5471B9687F}" sibTransId="{0E855EA3-A8DA-4FCF-B55E-DAC9481D8AF9}"/>
    <dgm:cxn modelId="{624187F9-D812-420B-B4C4-C30FAB2C294F}" srcId="{89CB9896-6035-43F3-804F-07AD7682CAE5}" destId="{F8FC864B-024F-4412-828D-6426FBB499C4}" srcOrd="0" destOrd="0" parTransId="{54973AB8-0339-4E78-9EAE-FE00FA2C87F2}" sibTransId="{B04B73CC-DFD4-4E0E-BE08-DD744CBE32C8}"/>
    <dgm:cxn modelId="{B8FAB241-1159-42B9-A93B-9C979AE36409}" type="presOf" srcId="{DA95C550-D6B3-4A33-BF9E-AA5C1AE1AC04}" destId="{4EC7B2E9-EAC9-472A-A1EB-99202364F30D}" srcOrd="0" destOrd="0" presId="urn:microsoft.com/office/officeart/2005/8/layout/default"/>
    <dgm:cxn modelId="{E9BDA8D7-030B-436F-BC93-1B2C8B3F2C75}" type="presOf" srcId="{E9E2A942-0F90-47E5-937B-6123DF67F54A}" destId="{E569B553-7FE1-4676-8810-DE074CDE10B4}" srcOrd="0" destOrd="0" presId="urn:microsoft.com/office/officeart/2005/8/layout/default"/>
    <dgm:cxn modelId="{1959D816-C759-481B-8281-93F38A11B095}" type="presOf" srcId="{50AAD7ED-289A-4F60-99AF-8B23F4759109}" destId="{20C94886-481E-4F27-9933-CFCE22BA31D6}" srcOrd="0" destOrd="0" presId="urn:microsoft.com/office/officeart/2005/8/layout/default"/>
    <dgm:cxn modelId="{273FBF80-D1D9-4905-AB45-943A60892E39}" type="presOf" srcId="{DD283F59-79CB-4466-B223-7F943FB4E598}" destId="{D4B6A145-43D4-48C2-A6BF-0B934DBDBA7F}" srcOrd="0" destOrd="0" presId="urn:microsoft.com/office/officeart/2005/8/layout/default"/>
    <dgm:cxn modelId="{61C51FA4-4267-4ACB-8348-976E258551C0}" type="presOf" srcId="{DCB5EC3D-F2CA-428E-AE28-B3FF8BC1D7FF}" destId="{5CCCF5BA-09CA-46F3-918A-29F6811B0307}" srcOrd="0" destOrd="0" presId="urn:microsoft.com/office/officeart/2005/8/layout/default"/>
    <dgm:cxn modelId="{B6EE0E96-7134-47D3-BD8A-569921B506E6}" type="presOf" srcId="{00AAA3BE-5946-4449-B4AD-A1A8447CB799}" destId="{493C9754-B0FE-4359-9851-3CD73373CB90}" srcOrd="0" destOrd="0" presId="urn:microsoft.com/office/officeart/2005/8/layout/default"/>
    <dgm:cxn modelId="{171F1504-43C8-4FB7-9BDF-47B13154F3E5}" type="presOf" srcId="{1E59E671-6DFC-43F6-BF21-A45B93AD8A13}" destId="{94E1087F-2D00-46D4-BF45-60339A4EA912}" srcOrd="0" destOrd="0" presId="urn:microsoft.com/office/officeart/2005/8/layout/default"/>
    <dgm:cxn modelId="{3D5B7667-7A78-4CD1-A24E-3328B546DCF7}" type="presOf" srcId="{89CB9896-6035-43F3-804F-07AD7682CAE5}" destId="{A81CBAF7-2750-41D9-A56E-BB4148787E93}" srcOrd="0" destOrd="0" presId="urn:microsoft.com/office/officeart/2005/8/layout/default"/>
    <dgm:cxn modelId="{D5EC736F-CF50-400A-841C-6534368CEE5E}" srcId="{89CB9896-6035-43F3-804F-07AD7682CAE5}" destId="{E9E2A942-0F90-47E5-937B-6123DF67F54A}" srcOrd="4" destOrd="0" parTransId="{440C5BC2-15B1-40D8-8ED6-A55AB627A16F}" sibTransId="{03E70632-4BE1-4C55-BC15-A18E03CC037D}"/>
    <dgm:cxn modelId="{51CE9D4F-0832-48CD-8755-202D3EEF4788}" type="presOf" srcId="{2169D1BD-57FC-46A1-B4A4-A990CE6064CA}" destId="{7340A2BB-9776-4A40-A732-5199E0698FF3}" srcOrd="0" destOrd="0" presId="urn:microsoft.com/office/officeart/2005/8/layout/default"/>
    <dgm:cxn modelId="{264C2A57-BFE9-42CC-9A49-724C632DDDFF}" srcId="{89CB9896-6035-43F3-804F-07AD7682CAE5}" destId="{00AAA3BE-5946-4449-B4AD-A1A8447CB799}" srcOrd="5" destOrd="0" parTransId="{31D2E7F2-7B34-4A7E-A71E-A8E17984F478}" sibTransId="{9C104BE6-3B05-419D-A1DE-31BBDBB0F2B5}"/>
    <dgm:cxn modelId="{874D520E-017A-4737-BF1B-B0E16CF3D824}" srcId="{89CB9896-6035-43F3-804F-07AD7682CAE5}" destId="{DA95C550-D6B3-4A33-BF9E-AA5C1AE1AC04}" srcOrd="7" destOrd="0" parTransId="{C9A4AB54-9876-4B2D-BC7B-98F4943777CE}" sibTransId="{8ED4A512-DFB2-4B3B-954A-1DA6E75849F7}"/>
    <dgm:cxn modelId="{61AE29AB-7743-41B5-A229-3B1EBB572341}" srcId="{89CB9896-6035-43F3-804F-07AD7682CAE5}" destId="{DD283F59-79CB-4466-B223-7F943FB4E598}" srcOrd="1" destOrd="0" parTransId="{33BB88D0-97FF-415C-A51B-D277FBD96A80}" sibTransId="{D3EC447B-4DBE-40FD-BF49-A69781E0972F}"/>
    <dgm:cxn modelId="{1A61B448-E0C9-4753-B71C-9712C675ACFD}" type="presParOf" srcId="{A81CBAF7-2750-41D9-A56E-BB4148787E93}" destId="{BC3E2F77-9BE5-49BF-B477-EDD7E4E41530}" srcOrd="0" destOrd="0" presId="urn:microsoft.com/office/officeart/2005/8/layout/default"/>
    <dgm:cxn modelId="{1A64F629-E02D-4663-999F-82E5FD45A0A8}" type="presParOf" srcId="{A81CBAF7-2750-41D9-A56E-BB4148787E93}" destId="{3789E557-46A6-4F2B-8CC2-CC6B0D9D152C}" srcOrd="1" destOrd="0" presId="urn:microsoft.com/office/officeart/2005/8/layout/default"/>
    <dgm:cxn modelId="{7ACDAFE6-4C71-44B1-BEE1-24512D20B0F1}" type="presParOf" srcId="{A81CBAF7-2750-41D9-A56E-BB4148787E93}" destId="{D4B6A145-43D4-48C2-A6BF-0B934DBDBA7F}" srcOrd="2" destOrd="0" presId="urn:microsoft.com/office/officeart/2005/8/layout/default"/>
    <dgm:cxn modelId="{19BD03DB-7F97-4BF5-A9A6-E44FC06AF06E}" type="presParOf" srcId="{A81CBAF7-2750-41D9-A56E-BB4148787E93}" destId="{5D854467-7189-4CF0-8D8A-BD2D7A6DC858}" srcOrd="3" destOrd="0" presId="urn:microsoft.com/office/officeart/2005/8/layout/default"/>
    <dgm:cxn modelId="{E03EFC89-E9CD-40F8-B5C3-4DB9677CA49E}" type="presParOf" srcId="{A81CBAF7-2750-41D9-A56E-BB4148787E93}" destId="{20C94886-481E-4F27-9933-CFCE22BA31D6}" srcOrd="4" destOrd="0" presId="urn:microsoft.com/office/officeart/2005/8/layout/default"/>
    <dgm:cxn modelId="{BFAF66C3-2C2E-4823-A220-1EDE3DDEBEB1}" type="presParOf" srcId="{A81CBAF7-2750-41D9-A56E-BB4148787E93}" destId="{19227175-BAAB-4512-A882-639B08F8C33D}" srcOrd="5" destOrd="0" presId="urn:microsoft.com/office/officeart/2005/8/layout/default"/>
    <dgm:cxn modelId="{3D7DA6D3-F861-4D10-86CF-0F83782556B6}" type="presParOf" srcId="{A81CBAF7-2750-41D9-A56E-BB4148787E93}" destId="{7340A2BB-9776-4A40-A732-5199E0698FF3}" srcOrd="6" destOrd="0" presId="urn:microsoft.com/office/officeart/2005/8/layout/default"/>
    <dgm:cxn modelId="{445DF161-DA1C-4E7E-98DE-9FE06CE6B699}" type="presParOf" srcId="{A81CBAF7-2750-41D9-A56E-BB4148787E93}" destId="{80BC509A-675D-4C94-84BE-607571969C69}" srcOrd="7" destOrd="0" presId="urn:microsoft.com/office/officeart/2005/8/layout/default"/>
    <dgm:cxn modelId="{49FC9798-BA52-48F8-85C7-E420E042763A}" type="presParOf" srcId="{A81CBAF7-2750-41D9-A56E-BB4148787E93}" destId="{E569B553-7FE1-4676-8810-DE074CDE10B4}" srcOrd="8" destOrd="0" presId="urn:microsoft.com/office/officeart/2005/8/layout/default"/>
    <dgm:cxn modelId="{C1B4C27F-F30A-4EE0-8B2E-EC6CEA0D6BDE}" type="presParOf" srcId="{A81CBAF7-2750-41D9-A56E-BB4148787E93}" destId="{6A00229A-3A73-44ED-8FCA-6FB027E2023F}" srcOrd="9" destOrd="0" presId="urn:microsoft.com/office/officeart/2005/8/layout/default"/>
    <dgm:cxn modelId="{2BF8BEBF-6308-463A-8B7A-9BF6B71070C2}" type="presParOf" srcId="{A81CBAF7-2750-41D9-A56E-BB4148787E93}" destId="{493C9754-B0FE-4359-9851-3CD73373CB90}" srcOrd="10" destOrd="0" presId="urn:microsoft.com/office/officeart/2005/8/layout/default"/>
    <dgm:cxn modelId="{6CA47BEA-A1F0-452A-A610-A852E3227BEB}" type="presParOf" srcId="{A81CBAF7-2750-41D9-A56E-BB4148787E93}" destId="{F74C15B3-8BA7-4975-A626-B44783C88920}" srcOrd="11" destOrd="0" presId="urn:microsoft.com/office/officeart/2005/8/layout/default"/>
    <dgm:cxn modelId="{13A5CCC5-089E-4FAB-82F3-695D9B344446}" type="presParOf" srcId="{A81CBAF7-2750-41D9-A56E-BB4148787E93}" destId="{94E1087F-2D00-46D4-BF45-60339A4EA912}" srcOrd="12" destOrd="0" presId="urn:microsoft.com/office/officeart/2005/8/layout/default"/>
    <dgm:cxn modelId="{F4791814-C2A3-4638-B1BB-C676FCA6D26C}" type="presParOf" srcId="{A81CBAF7-2750-41D9-A56E-BB4148787E93}" destId="{2F235A26-0D13-4333-AB99-3089323B2A8E}" srcOrd="13" destOrd="0" presId="urn:microsoft.com/office/officeart/2005/8/layout/default"/>
    <dgm:cxn modelId="{FBA905DF-076B-4BB4-B390-45C1C4C6502D}" type="presParOf" srcId="{A81CBAF7-2750-41D9-A56E-BB4148787E93}" destId="{4EC7B2E9-EAC9-472A-A1EB-99202364F30D}" srcOrd="14" destOrd="0" presId="urn:microsoft.com/office/officeart/2005/8/layout/default"/>
    <dgm:cxn modelId="{4918543A-7D6F-49CD-8BB0-51ED2A921C18}" type="presParOf" srcId="{A81CBAF7-2750-41D9-A56E-BB4148787E93}" destId="{3F8BF721-5951-47BB-839E-D449D19114E4}" srcOrd="15" destOrd="0" presId="urn:microsoft.com/office/officeart/2005/8/layout/default"/>
    <dgm:cxn modelId="{99DB9766-FE17-4C57-87D9-795FB5EA7386}" type="presParOf" srcId="{A81CBAF7-2750-41D9-A56E-BB4148787E93}" destId="{5CCCF5BA-09CA-46F3-918A-29F6811B0307}"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CD4C959-86A0-4F76-9061-E7C194EED9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ES"/>
        </a:p>
      </dgm:t>
    </dgm:pt>
    <dgm:pt modelId="{97E06828-D481-41AE-9B81-CEC7E2D34135}">
      <dgm:prSet phldrT="[Texto]"/>
      <dgm:spPr/>
      <dgm:t>
        <a:bodyPr/>
        <a:lstStyle/>
        <a:p>
          <a:r>
            <a:rPr lang="es-EC" b="1" smtClean="0"/>
            <a:t>Atado de hierbas medicinales </a:t>
          </a:r>
          <a:endParaRPr lang="es-ES"/>
        </a:p>
      </dgm:t>
    </dgm:pt>
    <dgm:pt modelId="{9F5BDC73-F927-49FF-BCA3-65ECF9F55222}" type="parTrans" cxnId="{CF70A4AA-BC4A-4805-8E60-AF01603B8B32}">
      <dgm:prSet/>
      <dgm:spPr/>
      <dgm:t>
        <a:bodyPr/>
        <a:lstStyle/>
        <a:p>
          <a:endParaRPr lang="es-ES"/>
        </a:p>
      </dgm:t>
    </dgm:pt>
    <dgm:pt modelId="{8608FD5A-F8A6-4F86-9FED-24C8F2A6FFE5}" type="sibTrans" cxnId="{CF70A4AA-BC4A-4805-8E60-AF01603B8B32}">
      <dgm:prSet/>
      <dgm:spPr/>
      <dgm:t>
        <a:bodyPr/>
        <a:lstStyle/>
        <a:p>
          <a:endParaRPr lang="es-ES"/>
        </a:p>
      </dgm:t>
    </dgm:pt>
    <dgm:pt modelId="{DA88D317-DA2C-4382-AE54-CB98637057AA}">
      <dgm:prSet phldrT="[Texto]"/>
      <dgm:spPr/>
      <dgm:t>
        <a:bodyPr/>
        <a:lstStyle/>
        <a:p>
          <a:r>
            <a:rPr lang="es-EC" b="1" smtClean="0"/>
            <a:t>Sahumerio </a:t>
          </a:r>
          <a:endParaRPr lang="es-ES"/>
        </a:p>
      </dgm:t>
    </dgm:pt>
    <dgm:pt modelId="{856814BB-C9A1-4AF9-AAA9-D078699E075D}" type="parTrans" cxnId="{1D456FEA-AAC3-4619-A420-E965B07A3E08}">
      <dgm:prSet/>
      <dgm:spPr/>
      <dgm:t>
        <a:bodyPr/>
        <a:lstStyle/>
        <a:p>
          <a:endParaRPr lang="es-ES"/>
        </a:p>
      </dgm:t>
    </dgm:pt>
    <dgm:pt modelId="{9BD26A7D-F2C7-47CA-96E8-C35FFC983806}" type="sibTrans" cxnId="{1D456FEA-AAC3-4619-A420-E965B07A3E08}">
      <dgm:prSet/>
      <dgm:spPr/>
      <dgm:t>
        <a:bodyPr/>
        <a:lstStyle/>
        <a:p>
          <a:endParaRPr lang="es-ES"/>
        </a:p>
      </dgm:t>
    </dgm:pt>
    <dgm:pt modelId="{7A14427E-C3FE-4BC4-8E0E-38DAD1975AC0}">
      <dgm:prSet phldrT="[Texto]"/>
      <dgm:spPr/>
      <dgm:t>
        <a:bodyPr/>
        <a:lstStyle/>
        <a:p>
          <a:r>
            <a:rPr lang="es-EC" b="1" smtClean="0"/>
            <a:t>Vasijas de barro </a:t>
          </a:r>
          <a:endParaRPr lang="es-ES"/>
        </a:p>
      </dgm:t>
    </dgm:pt>
    <dgm:pt modelId="{492FF48A-03D4-4D76-9D92-8C7BE239FF7F}" type="parTrans" cxnId="{858CA609-ABA4-423A-A4E6-ED11D589BA19}">
      <dgm:prSet/>
      <dgm:spPr/>
      <dgm:t>
        <a:bodyPr/>
        <a:lstStyle/>
        <a:p>
          <a:endParaRPr lang="es-ES"/>
        </a:p>
      </dgm:t>
    </dgm:pt>
    <dgm:pt modelId="{E72741DD-26CD-450C-8DFF-76FD7F95F33B}" type="sibTrans" cxnId="{858CA609-ABA4-423A-A4E6-ED11D589BA19}">
      <dgm:prSet/>
      <dgm:spPr/>
      <dgm:t>
        <a:bodyPr/>
        <a:lstStyle/>
        <a:p>
          <a:endParaRPr lang="es-ES"/>
        </a:p>
      </dgm:t>
    </dgm:pt>
    <dgm:pt modelId="{2185FF13-DCD7-472E-93EF-6BF2695AD06B}">
      <dgm:prSet phldrT="[Texto]"/>
      <dgm:spPr/>
      <dgm:t>
        <a:bodyPr/>
        <a:lstStyle/>
        <a:p>
          <a:r>
            <a:rPr lang="es-EC" b="1" smtClean="0"/>
            <a:t>Fosforera </a:t>
          </a:r>
          <a:endParaRPr lang="es-ES"/>
        </a:p>
      </dgm:t>
    </dgm:pt>
    <dgm:pt modelId="{2B7231A7-3C71-4176-9AB1-D3359577CCDE}" type="parTrans" cxnId="{8CA158E3-B0B6-4AB6-AE35-D29AF5149FBB}">
      <dgm:prSet/>
      <dgm:spPr/>
      <dgm:t>
        <a:bodyPr/>
        <a:lstStyle/>
        <a:p>
          <a:endParaRPr lang="es-ES"/>
        </a:p>
      </dgm:t>
    </dgm:pt>
    <dgm:pt modelId="{CD2B3B15-14D3-4792-AAE5-3D26FF4CEA60}" type="sibTrans" cxnId="{8CA158E3-B0B6-4AB6-AE35-D29AF5149FBB}">
      <dgm:prSet/>
      <dgm:spPr/>
      <dgm:t>
        <a:bodyPr/>
        <a:lstStyle/>
        <a:p>
          <a:endParaRPr lang="es-ES"/>
        </a:p>
      </dgm:t>
    </dgm:pt>
    <dgm:pt modelId="{E425ED9B-FEAC-4C4B-A37C-147F40A63042}">
      <dgm:prSet phldrT="[Texto]"/>
      <dgm:spPr/>
      <dgm:t>
        <a:bodyPr/>
        <a:lstStyle/>
        <a:p>
          <a:r>
            <a:rPr lang="es-EC" b="1" smtClean="0"/>
            <a:t>Mantel artesanal</a:t>
          </a:r>
          <a:endParaRPr lang="es-ES"/>
        </a:p>
      </dgm:t>
    </dgm:pt>
    <dgm:pt modelId="{B8EF2E99-B6E8-40BC-BB8F-5A3C26790581}" type="parTrans" cxnId="{0065134D-B600-4229-9F67-441CDFB484DE}">
      <dgm:prSet/>
      <dgm:spPr/>
      <dgm:t>
        <a:bodyPr/>
        <a:lstStyle/>
        <a:p>
          <a:endParaRPr lang="es-ES"/>
        </a:p>
      </dgm:t>
    </dgm:pt>
    <dgm:pt modelId="{E216D3F1-76BD-4638-A739-E42ED2989245}" type="sibTrans" cxnId="{0065134D-B600-4229-9F67-441CDFB484DE}">
      <dgm:prSet/>
      <dgm:spPr/>
      <dgm:t>
        <a:bodyPr/>
        <a:lstStyle/>
        <a:p>
          <a:endParaRPr lang="es-ES"/>
        </a:p>
      </dgm:t>
    </dgm:pt>
    <dgm:pt modelId="{BB9D184D-320C-4BAB-85FE-AAABFBB7E511}">
      <dgm:prSet phldrT="[Texto]"/>
      <dgm:spPr/>
      <dgm:t>
        <a:bodyPr/>
        <a:lstStyle/>
        <a:p>
          <a:r>
            <a:rPr lang="es-EC" b="1" smtClean="0"/>
            <a:t>Mantel artesanal</a:t>
          </a:r>
          <a:endParaRPr lang="es-ES"/>
        </a:p>
      </dgm:t>
    </dgm:pt>
    <dgm:pt modelId="{4586E946-16FD-4416-ADBA-AB39C2EAA091}" type="parTrans" cxnId="{912E3AD9-1108-42D4-8497-6A164910F7DC}">
      <dgm:prSet/>
      <dgm:spPr/>
      <dgm:t>
        <a:bodyPr/>
        <a:lstStyle/>
        <a:p>
          <a:endParaRPr lang="es-ES"/>
        </a:p>
      </dgm:t>
    </dgm:pt>
    <dgm:pt modelId="{710F6A92-6F6D-4A10-8D78-11F4710E3FE9}" type="sibTrans" cxnId="{912E3AD9-1108-42D4-8497-6A164910F7DC}">
      <dgm:prSet/>
      <dgm:spPr/>
      <dgm:t>
        <a:bodyPr/>
        <a:lstStyle/>
        <a:p>
          <a:endParaRPr lang="es-ES"/>
        </a:p>
      </dgm:t>
    </dgm:pt>
    <dgm:pt modelId="{FAD834A1-816F-4561-B6DE-623645BFA6C3}" type="pres">
      <dgm:prSet presAssocID="{0CD4C959-86A0-4F76-9061-E7C194EED925}" presName="diagram" presStyleCnt="0">
        <dgm:presLayoutVars>
          <dgm:dir/>
          <dgm:resizeHandles val="exact"/>
        </dgm:presLayoutVars>
      </dgm:prSet>
      <dgm:spPr/>
      <dgm:t>
        <a:bodyPr/>
        <a:lstStyle/>
        <a:p>
          <a:endParaRPr lang="es-ES"/>
        </a:p>
      </dgm:t>
    </dgm:pt>
    <dgm:pt modelId="{932CD0D7-A45E-4BC8-A2EC-D8AA563D31B2}" type="pres">
      <dgm:prSet presAssocID="{97E06828-D481-41AE-9B81-CEC7E2D34135}" presName="node" presStyleLbl="node1" presStyleIdx="0" presStyleCnt="6">
        <dgm:presLayoutVars>
          <dgm:bulletEnabled val="1"/>
        </dgm:presLayoutVars>
      </dgm:prSet>
      <dgm:spPr/>
      <dgm:t>
        <a:bodyPr/>
        <a:lstStyle/>
        <a:p>
          <a:endParaRPr lang="es-ES"/>
        </a:p>
      </dgm:t>
    </dgm:pt>
    <dgm:pt modelId="{FF625B02-5495-4906-8186-5D4B9624FC50}" type="pres">
      <dgm:prSet presAssocID="{8608FD5A-F8A6-4F86-9FED-24C8F2A6FFE5}" presName="sibTrans" presStyleCnt="0"/>
      <dgm:spPr/>
    </dgm:pt>
    <dgm:pt modelId="{28875246-6AAF-43CB-831E-1B75D0D10000}" type="pres">
      <dgm:prSet presAssocID="{DA88D317-DA2C-4382-AE54-CB98637057AA}" presName="node" presStyleLbl="node1" presStyleIdx="1" presStyleCnt="6">
        <dgm:presLayoutVars>
          <dgm:bulletEnabled val="1"/>
        </dgm:presLayoutVars>
      </dgm:prSet>
      <dgm:spPr/>
      <dgm:t>
        <a:bodyPr/>
        <a:lstStyle/>
        <a:p>
          <a:endParaRPr lang="es-ES"/>
        </a:p>
      </dgm:t>
    </dgm:pt>
    <dgm:pt modelId="{5BA93618-B3E9-4C43-A1DE-6502496D65EE}" type="pres">
      <dgm:prSet presAssocID="{9BD26A7D-F2C7-47CA-96E8-C35FFC983806}" presName="sibTrans" presStyleCnt="0"/>
      <dgm:spPr/>
    </dgm:pt>
    <dgm:pt modelId="{E55BEF40-00EB-4527-B1D0-1BDF2803FC13}" type="pres">
      <dgm:prSet presAssocID="{7A14427E-C3FE-4BC4-8E0E-38DAD1975AC0}" presName="node" presStyleLbl="node1" presStyleIdx="2" presStyleCnt="6">
        <dgm:presLayoutVars>
          <dgm:bulletEnabled val="1"/>
        </dgm:presLayoutVars>
      </dgm:prSet>
      <dgm:spPr/>
      <dgm:t>
        <a:bodyPr/>
        <a:lstStyle/>
        <a:p>
          <a:endParaRPr lang="es-ES"/>
        </a:p>
      </dgm:t>
    </dgm:pt>
    <dgm:pt modelId="{8064E970-6011-4038-8938-7732985FF335}" type="pres">
      <dgm:prSet presAssocID="{E72741DD-26CD-450C-8DFF-76FD7F95F33B}" presName="sibTrans" presStyleCnt="0"/>
      <dgm:spPr/>
    </dgm:pt>
    <dgm:pt modelId="{87DC247C-4978-4EC6-8823-66C6C0F569A0}" type="pres">
      <dgm:prSet presAssocID="{2185FF13-DCD7-472E-93EF-6BF2695AD06B}" presName="node" presStyleLbl="node1" presStyleIdx="3" presStyleCnt="6">
        <dgm:presLayoutVars>
          <dgm:bulletEnabled val="1"/>
        </dgm:presLayoutVars>
      </dgm:prSet>
      <dgm:spPr/>
      <dgm:t>
        <a:bodyPr/>
        <a:lstStyle/>
        <a:p>
          <a:endParaRPr lang="es-ES"/>
        </a:p>
      </dgm:t>
    </dgm:pt>
    <dgm:pt modelId="{0110F407-A6F3-4747-9AA5-D6B5E01B0E12}" type="pres">
      <dgm:prSet presAssocID="{CD2B3B15-14D3-4792-AAE5-3D26FF4CEA60}" presName="sibTrans" presStyleCnt="0"/>
      <dgm:spPr/>
    </dgm:pt>
    <dgm:pt modelId="{1DD770A9-935E-46B4-AD7C-911135C51117}" type="pres">
      <dgm:prSet presAssocID="{E425ED9B-FEAC-4C4B-A37C-147F40A63042}" presName="node" presStyleLbl="node1" presStyleIdx="4" presStyleCnt="6">
        <dgm:presLayoutVars>
          <dgm:bulletEnabled val="1"/>
        </dgm:presLayoutVars>
      </dgm:prSet>
      <dgm:spPr/>
      <dgm:t>
        <a:bodyPr/>
        <a:lstStyle/>
        <a:p>
          <a:endParaRPr lang="es-ES"/>
        </a:p>
      </dgm:t>
    </dgm:pt>
    <dgm:pt modelId="{285E640E-C0D1-4C3E-AA90-97EF311B6927}" type="pres">
      <dgm:prSet presAssocID="{E216D3F1-76BD-4638-A739-E42ED2989245}" presName="sibTrans" presStyleCnt="0"/>
      <dgm:spPr/>
    </dgm:pt>
    <dgm:pt modelId="{7C0DA41E-626D-4574-B57B-FAF037656AE3}" type="pres">
      <dgm:prSet presAssocID="{BB9D184D-320C-4BAB-85FE-AAABFBB7E511}" presName="node" presStyleLbl="node1" presStyleIdx="5" presStyleCnt="6">
        <dgm:presLayoutVars>
          <dgm:bulletEnabled val="1"/>
        </dgm:presLayoutVars>
      </dgm:prSet>
      <dgm:spPr/>
      <dgm:t>
        <a:bodyPr/>
        <a:lstStyle/>
        <a:p>
          <a:endParaRPr lang="es-ES"/>
        </a:p>
      </dgm:t>
    </dgm:pt>
  </dgm:ptLst>
  <dgm:cxnLst>
    <dgm:cxn modelId="{8CA158E3-B0B6-4AB6-AE35-D29AF5149FBB}" srcId="{0CD4C959-86A0-4F76-9061-E7C194EED925}" destId="{2185FF13-DCD7-472E-93EF-6BF2695AD06B}" srcOrd="3" destOrd="0" parTransId="{2B7231A7-3C71-4176-9AB1-D3359577CCDE}" sibTransId="{CD2B3B15-14D3-4792-AAE5-3D26FF4CEA60}"/>
    <dgm:cxn modelId="{858CA609-ABA4-423A-A4E6-ED11D589BA19}" srcId="{0CD4C959-86A0-4F76-9061-E7C194EED925}" destId="{7A14427E-C3FE-4BC4-8E0E-38DAD1975AC0}" srcOrd="2" destOrd="0" parTransId="{492FF48A-03D4-4D76-9D92-8C7BE239FF7F}" sibTransId="{E72741DD-26CD-450C-8DFF-76FD7F95F33B}"/>
    <dgm:cxn modelId="{912E3AD9-1108-42D4-8497-6A164910F7DC}" srcId="{0CD4C959-86A0-4F76-9061-E7C194EED925}" destId="{BB9D184D-320C-4BAB-85FE-AAABFBB7E511}" srcOrd="5" destOrd="0" parTransId="{4586E946-16FD-4416-ADBA-AB39C2EAA091}" sibTransId="{710F6A92-6F6D-4A10-8D78-11F4710E3FE9}"/>
    <dgm:cxn modelId="{A42BCA39-79F4-41D6-80B9-7B3455D21702}" type="presOf" srcId="{0CD4C959-86A0-4F76-9061-E7C194EED925}" destId="{FAD834A1-816F-4561-B6DE-623645BFA6C3}" srcOrd="0" destOrd="0" presId="urn:microsoft.com/office/officeart/2005/8/layout/default"/>
    <dgm:cxn modelId="{D2DD3D9F-507C-410D-8048-F393C2F4E608}" type="presOf" srcId="{97E06828-D481-41AE-9B81-CEC7E2D34135}" destId="{932CD0D7-A45E-4BC8-A2EC-D8AA563D31B2}" srcOrd="0" destOrd="0" presId="urn:microsoft.com/office/officeart/2005/8/layout/default"/>
    <dgm:cxn modelId="{12A59EE8-5E07-42EB-8EA9-C29A08C30070}" type="presOf" srcId="{7A14427E-C3FE-4BC4-8E0E-38DAD1975AC0}" destId="{E55BEF40-00EB-4527-B1D0-1BDF2803FC13}" srcOrd="0" destOrd="0" presId="urn:microsoft.com/office/officeart/2005/8/layout/default"/>
    <dgm:cxn modelId="{1D456FEA-AAC3-4619-A420-E965B07A3E08}" srcId="{0CD4C959-86A0-4F76-9061-E7C194EED925}" destId="{DA88D317-DA2C-4382-AE54-CB98637057AA}" srcOrd="1" destOrd="0" parTransId="{856814BB-C9A1-4AF9-AAA9-D078699E075D}" sibTransId="{9BD26A7D-F2C7-47CA-96E8-C35FFC983806}"/>
    <dgm:cxn modelId="{0065134D-B600-4229-9F67-441CDFB484DE}" srcId="{0CD4C959-86A0-4F76-9061-E7C194EED925}" destId="{E425ED9B-FEAC-4C4B-A37C-147F40A63042}" srcOrd="4" destOrd="0" parTransId="{B8EF2E99-B6E8-40BC-BB8F-5A3C26790581}" sibTransId="{E216D3F1-76BD-4638-A739-E42ED2989245}"/>
    <dgm:cxn modelId="{6496C717-528C-417B-951E-76E4DB0324E6}" type="presOf" srcId="{BB9D184D-320C-4BAB-85FE-AAABFBB7E511}" destId="{7C0DA41E-626D-4574-B57B-FAF037656AE3}" srcOrd="0" destOrd="0" presId="urn:microsoft.com/office/officeart/2005/8/layout/default"/>
    <dgm:cxn modelId="{CF70A4AA-BC4A-4805-8E60-AF01603B8B32}" srcId="{0CD4C959-86A0-4F76-9061-E7C194EED925}" destId="{97E06828-D481-41AE-9B81-CEC7E2D34135}" srcOrd="0" destOrd="0" parTransId="{9F5BDC73-F927-49FF-BCA3-65ECF9F55222}" sibTransId="{8608FD5A-F8A6-4F86-9FED-24C8F2A6FFE5}"/>
    <dgm:cxn modelId="{12F7CBA1-0A7C-46E7-A87D-59094EBFB52D}" type="presOf" srcId="{DA88D317-DA2C-4382-AE54-CB98637057AA}" destId="{28875246-6AAF-43CB-831E-1B75D0D10000}" srcOrd="0" destOrd="0" presId="urn:microsoft.com/office/officeart/2005/8/layout/default"/>
    <dgm:cxn modelId="{7DB676D1-88C0-452C-8253-A7F1DFB07EEF}" type="presOf" srcId="{E425ED9B-FEAC-4C4B-A37C-147F40A63042}" destId="{1DD770A9-935E-46B4-AD7C-911135C51117}" srcOrd="0" destOrd="0" presId="urn:microsoft.com/office/officeart/2005/8/layout/default"/>
    <dgm:cxn modelId="{FCE2D4E5-C571-4E91-93BD-A9089D80712D}" type="presOf" srcId="{2185FF13-DCD7-472E-93EF-6BF2695AD06B}" destId="{87DC247C-4978-4EC6-8823-66C6C0F569A0}" srcOrd="0" destOrd="0" presId="urn:microsoft.com/office/officeart/2005/8/layout/default"/>
    <dgm:cxn modelId="{09AE39E1-D5EB-4FE7-9EBA-BE4F5DBC1AAE}" type="presParOf" srcId="{FAD834A1-816F-4561-B6DE-623645BFA6C3}" destId="{932CD0D7-A45E-4BC8-A2EC-D8AA563D31B2}" srcOrd="0" destOrd="0" presId="urn:microsoft.com/office/officeart/2005/8/layout/default"/>
    <dgm:cxn modelId="{E08F8A66-1BE8-47AD-B2A5-7A587451038F}" type="presParOf" srcId="{FAD834A1-816F-4561-B6DE-623645BFA6C3}" destId="{FF625B02-5495-4906-8186-5D4B9624FC50}" srcOrd="1" destOrd="0" presId="urn:microsoft.com/office/officeart/2005/8/layout/default"/>
    <dgm:cxn modelId="{EC450DBE-956C-4FEB-B083-9F3DE8148E61}" type="presParOf" srcId="{FAD834A1-816F-4561-B6DE-623645BFA6C3}" destId="{28875246-6AAF-43CB-831E-1B75D0D10000}" srcOrd="2" destOrd="0" presId="urn:microsoft.com/office/officeart/2005/8/layout/default"/>
    <dgm:cxn modelId="{E2A84063-A2B9-4A64-9F5A-2761737C85CE}" type="presParOf" srcId="{FAD834A1-816F-4561-B6DE-623645BFA6C3}" destId="{5BA93618-B3E9-4C43-A1DE-6502496D65EE}" srcOrd="3" destOrd="0" presId="urn:microsoft.com/office/officeart/2005/8/layout/default"/>
    <dgm:cxn modelId="{A42176F9-E3C4-445F-9BA0-F49E7E1ECDD0}" type="presParOf" srcId="{FAD834A1-816F-4561-B6DE-623645BFA6C3}" destId="{E55BEF40-00EB-4527-B1D0-1BDF2803FC13}" srcOrd="4" destOrd="0" presId="urn:microsoft.com/office/officeart/2005/8/layout/default"/>
    <dgm:cxn modelId="{9AD467F1-86F1-4292-BF89-018829E82C0A}" type="presParOf" srcId="{FAD834A1-816F-4561-B6DE-623645BFA6C3}" destId="{8064E970-6011-4038-8938-7732985FF335}" srcOrd="5" destOrd="0" presId="urn:microsoft.com/office/officeart/2005/8/layout/default"/>
    <dgm:cxn modelId="{F246C376-ECCA-46C9-9C17-3744826A2AF8}" type="presParOf" srcId="{FAD834A1-816F-4561-B6DE-623645BFA6C3}" destId="{87DC247C-4978-4EC6-8823-66C6C0F569A0}" srcOrd="6" destOrd="0" presId="urn:microsoft.com/office/officeart/2005/8/layout/default"/>
    <dgm:cxn modelId="{E8443EAB-1BE7-42DC-9B45-8B43F323A282}" type="presParOf" srcId="{FAD834A1-816F-4561-B6DE-623645BFA6C3}" destId="{0110F407-A6F3-4747-9AA5-D6B5E01B0E12}" srcOrd="7" destOrd="0" presId="urn:microsoft.com/office/officeart/2005/8/layout/default"/>
    <dgm:cxn modelId="{9523D396-FC3F-4A46-8259-29918601B5A9}" type="presParOf" srcId="{FAD834A1-816F-4561-B6DE-623645BFA6C3}" destId="{1DD770A9-935E-46B4-AD7C-911135C51117}" srcOrd="8" destOrd="0" presId="urn:microsoft.com/office/officeart/2005/8/layout/default"/>
    <dgm:cxn modelId="{99DA4C17-B3F7-41A1-9397-20D90FFF3256}" type="presParOf" srcId="{FAD834A1-816F-4561-B6DE-623645BFA6C3}" destId="{285E640E-C0D1-4C3E-AA90-97EF311B6927}" srcOrd="9" destOrd="0" presId="urn:microsoft.com/office/officeart/2005/8/layout/default"/>
    <dgm:cxn modelId="{EB45F4F8-A36C-413F-B6BA-E19688C4C7AF}" type="presParOf" srcId="{FAD834A1-816F-4561-B6DE-623645BFA6C3}" destId="{7C0DA41E-626D-4574-B57B-FAF037656AE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91F0FA8-7A33-4E4A-82EA-F329936EA78F}"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S"/>
        </a:p>
      </dgm:t>
    </dgm:pt>
    <dgm:pt modelId="{C2B63705-53FA-4040-994D-E45991EF5D52}">
      <dgm:prSet phldrT="[Texto]"/>
      <dgm:spPr>
        <a:xfrm>
          <a:off x="3612" y="1235044"/>
          <a:ext cx="1246621" cy="462496"/>
        </a:xfrm>
        <a:prstGeom prst="rect">
          <a:avLst/>
        </a:prstGeom>
        <a:noFill/>
        <a:ln>
          <a:noFill/>
        </a:ln>
        <a:effectLst/>
      </dgm:spPr>
      <dgm:t>
        <a:bodyPr/>
        <a:lstStyle/>
        <a:p>
          <a:r>
            <a:rPr lang="es-EC" dirty="0" smtClean="0">
              <a:solidFill>
                <a:sysClr val="windowText" lastClr="000000">
                  <a:hueOff val="0"/>
                  <a:satOff val="0"/>
                  <a:lumOff val="0"/>
                  <a:alphaOff val="0"/>
                </a:sysClr>
              </a:solidFill>
              <a:latin typeface="Calibri" panose="020F0502020204030204"/>
              <a:ea typeface="+mn-ea"/>
              <a:cs typeface="+mn-cs"/>
            </a:rPr>
            <a:t>Señalización de atractivo cultural - zona arqueológica</a:t>
          </a:r>
          <a:endParaRPr lang="es-ES" dirty="0">
            <a:solidFill>
              <a:sysClr val="windowText" lastClr="000000">
                <a:hueOff val="0"/>
                <a:satOff val="0"/>
                <a:lumOff val="0"/>
                <a:alphaOff val="0"/>
              </a:sysClr>
            </a:solidFill>
            <a:latin typeface="Calibri" panose="020F0502020204030204"/>
            <a:ea typeface="+mn-ea"/>
            <a:cs typeface="+mn-cs"/>
          </a:endParaRPr>
        </a:p>
      </dgm:t>
    </dgm:pt>
    <dgm:pt modelId="{227E2F52-5198-4788-8EA2-60CAE598DFE0}" type="parTrans" cxnId="{D0D22E7F-DE4E-4F32-A853-4DE0185884E5}">
      <dgm:prSet/>
      <dgm:spPr/>
      <dgm:t>
        <a:bodyPr/>
        <a:lstStyle/>
        <a:p>
          <a:endParaRPr lang="es-ES"/>
        </a:p>
      </dgm:t>
    </dgm:pt>
    <dgm:pt modelId="{16D4FBB2-CD7B-4D15-A4E4-0F552BED97B0}" type="sibTrans" cxnId="{D0D22E7F-DE4E-4F32-A853-4DE0185884E5}">
      <dgm:prSet/>
      <dgm:spPr/>
      <dgm:t>
        <a:bodyPr/>
        <a:lstStyle/>
        <a:p>
          <a:endParaRPr lang="es-ES"/>
        </a:p>
      </dgm:t>
    </dgm:pt>
    <dgm:pt modelId="{0F40BF84-C68C-4C1A-BA84-E76EF46F6630}">
      <dgm:prSet phldrT="[Texto]"/>
      <dgm:spPr>
        <a:xfrm>
          <a:off x="1374949" y="1235044"/>
          <a:ext cx="1246621" cy="462496"/>
        </a:xfrm>
        <a:prstGeom prst="rect">
          <a:avLst/>
        </a:prstGeom>
        <a:noFill/>
        <a:ln>
          <a:noFill/>
        </a:ln>
        <a:effectLst/>
      </dgm:spPr>
      <dgm:t>
        <a:bodyPr/>
        <a:lstStyle/>
        <a:p>
          <a:r>
            <a:rPr lang="es-EC" dirty="0" smtClean="0">
              <a:solidFill>
                <a:sysClr val="windowText" lastClr="000000">
                  <a:hueOff val="0"/>
                  <a:satOff val="0"/>
                  <a:lumOff val="0"/>
                  <a:alphaOff val="0"/>
                </a:sysClr>
              </a:solidFill>
              <a:latin typeface="Calibri" panose="020F0502020204030204"/>
              <a:ea typeface="+mn-ea"/>
              <a:cs typeface="+mn-cs"/>
            </a:rPr>
            <a:t>Señalización de actividades turísticas – ciclismo turístico</a:t>
          </a:r>
          <a:endParaRPr lang="es-ES" dirty="0">
            <a:solidFill>
              <a:sysClr val="windowText" lastClr="000000">
                <a:hueOff val="0"/>
                <a:satOff val="0"/>
                <a:lumOff val="0"/>
                <a:alphaOff val="0"/>
              </a:sysClr>
            </a:solidFill>
            <a:latin typeface="Calibri" panose="020F0502020204030204"/>
            <a:ea typeface="+mn-ea"/>
            <a:cs typeface="+mn-cs"/>
          </a:endParaRPr>
        </a:p>
      </dgm:t>
    </dgm:pt>
    <dgm:pt modelId="{E7577A57-5D20-4247-A93C-6A36C03D6E9B}" type="parTrans" cxnId="{85D5F599-2FD6-46EC-93F2-1CEC26592014}">
      <dgm:prSet/>
      <dgm:spPr/>
      <dgm:t>
        <a:bodyPr/>
        <a:lstStyle/>
        <a:p>
          <a:endParaRPr lang="es-ES"/>
        </a:p>
      </dgm:t>
    </dgm:pt>
    <dgm:pt modelId="{65F2A52E-5356-48F6-AFED-C90A09908D72}" type="sibTrans" cxnId="{85D5F599-2FD6-46EC-93F2-1CEC26592014}">
      <dgm:prSet/>
      <dgm:spPr/>
      <dgm:t>
        <a:bodyPr/>
        <a:lstStyle/>
        <a:p>
          <a:endParaRPr lang="es-ES"/>
        </a:p>
      </dgm:t>
    </dgm:pt>
    <dgm:pt modelId="{4DFEE6A6-EFAB-4184-A591-D08382385A72}">
      <dgm:prSet phldrT="[Texto]"/>
      <dgm:spPr>
        <a:xfrm>
          <a:off x="2746285" y="1235044"/>
          <a:ext cx="1246621" cy="462496"/>
        </a:xfrm>
        <a:prstGeom prst="rect">
          <a:avLst/>
        </a:prstGeom>
        <a:noFill/>
        <a:ln>
          <a:noFill/>
        </a:ln>
        <a:effectLst/>
      </dgm:spPr>
      <dgm:t>
        <a:bodyPr/>
        <a:lstStyle/>
        <a:p>
          <a:r>
            <a:rPr lang="es-EC" dirty="0" smtClean="0">
              <a:solidFill>
                <a:sysClr val="windowText" lastClr="000000">
                  <a:hueOff val="0"/>
                  <a:satOff val="0"/>
                  <a:lumOff val="0"/>
                  <a:alphaOff val="0"/>
                </a:sysClr>
              </a:solidFill>
              <a:latin typeface="Calibri" panose="020F0502020204030204"/>
              <a:ea typeface="+mn-ea"/>
              <a:cs typeface="+mn-cs"/>
            </a:rPr>
            <a:t>Área de camping</a:t>
          </a:r>
          <a:endParaRPr lang="es-ES" dirty="0">
            <a:solidFill>
              <a:sysClr val="windowText" lastClr="000000">
                <a:hueOff val="0"/>
                <a:satOff val="0"/>
                <a:lumOff val="0"/>
                <a:alphaOff val="0"/>
              </a:sysClr>
            </a:solidFill>
            <a:latin typeface="Calibri" panose="020F0502020204030204"/>
            <a:ea typeface="+mn-ea"/>
            <a:cs typeface="+mn-cs"/>
          </a:endParaRPr>
        </a:p>
      </dgm:t>
    </dgm:pt>
    <dgm:pt modelId="{996BA16B-3AA8-4618-8E8D-99C74ABC5306}" type="parTrans" cxnId="{84F14FF5-271A-4F14-B3D1-7A171B50BFAE}">
      <dgm:prSet/>
      <dgm:spPr/>
      <dgm:t>
        <a:bodyPr/>
        <a:lstStyle/>
        <a:p>
          <a:endParaRPr lang="es-ES"/>
        </a:p>
      </dgm:t>
    </dgm:pt>
    <dgm:pt modelId="{E3EC68D0-25FC-4338-A94C-0227D68BC953}" type="sibTrans" cxnId="{84F14FF5-271A-4F14-B3D1-7A171B50BFAE}">
      <dgm:prSet/>
      <dgm:spPr/>
      <dgm:t>
        <a:bodyPr/>
        <a:lstStyle/>
        <a:p>
          <a:endParaRPr lang="es-ES"/>
        </a:p>
      </dgm:t>
    </dgm:pt>
    <dgm:pt modelId="{32562C31-363D-4700-8D7F-3C579F5C9CCB}">
      <dgm:prSet phldrT="[Texto]"/>
      <dgm:spPr>
        <a:xfrm>
          <a:off x="5488957" y="2681125"/>
          <a:ext cx="1246621" cy="462496"/>
        </a:xfrm>
        <a:prstGeom prst="rect">
          <a:avLst/>
        </a:prstGeom>
        <a:noFill/>
        <a:ln>
          <a:noFill/>
        </a:ln>
        <a:effectLst/>
      </dgm:spPr>
      <dgm:t>
        <a:bodyPr/>
        <a:lstStyle/>
        <a:p>
          <a:r>
            <a:rPr lang="es-EC" smtClean="0">
              <a:solidFill>
                <a:sysClr val="windowText" lastClr="000000">
                  <a:hueOff val="0"/>
                  <a:satOff val="0"/>
                  <a:lumOff val="0"/>
                  <a:alphaOff val="0"/>
                </a:sysClr>
              </a:solidFill>
              <a:latin typeface="Calibri" panose="020F0502020204030204"/>
              <a:ea typeface="+mn-ea"/>
              <a:cs typeface="+mn-cs"/>
            </a:rPr>
            <a:t>Pictograma de Restricción – No arrojar basura</a:t>
          </a:r>
          <a:endParaRPr lang="es-ES">
            <a:solidFill>
              <a:sysClr val="windowText" lastClr="000000">
                <a:hueOff val="0"/>
                <a:satOff val="0"/>
                <a:lumOff val="0"/>
                <a:alphaOff val="0"/>
              </a:sysClr>
            </a:solidFill>
            <a:latin typeface="Calibri" panose="020F0502020204030204"/>
            <a:ea typeface="+mn-ea"/>
            <a:cs typeface="+mn-cs"/>
          </a:endParaRPr>
        </a:p>
      </dgm:t>
    </dgm:pt>
    <dgm:pt modelId="{1A4A5086-950C-422E-8825-274970D4E863}" type="parTrans" cxnId="{5F0952AB-BFAA-4AE9-A81F-6EC7734C01EC}">
      <dgm:prSet/>
      <dgm:spPr/>
      <dgm:t>
        <a:bodyPr/>
        <a:lstStyle/>
        <a:p>
          <a:endParaRPr lang="es-ES"/>
        </a:p>
      </dgm:t>
    </dgm:pt>
    <dgm:pt modelId="{4DE21F9C-653E-4A71-8741-AEE8ED521066}" type="sibTrans" cxnId="{5F0952AB-BFAA-4AE9-A81F-6EC7734C01EC}">
      <dgm:prSet/>
      <dgm:spPr/>
      <dgm:t>
        <a:bodyPr/>
        <a:lstStyle/>
        <a:p>
          <a:endParaRPr lang="es-ES"/>
        </a:p>
      </dgm:t>
    </dgm:pt>
    <dgm:pt modelId="{704A2D59-670E-43AA-8696-3B7992C740B9}">
      <dgm:prSet phldrT="[Texto]"/>
      <dgm:spPr>
        <a:xfrm>
          <a:off x="4117621" y="1235044"/>
          <a:ext cx="1246621" cy="462496"/>
        </a:xfrm>
        <a:prstGeom prst="rect">
          <a:avLst/>
        </a:prstGeom>
        <a:noFill/>
        <a:ln>
          <a:noFill/>
        </a:ln>
        <a:effectLst/>
      </dgm:spPr>
      <dgm:t>
        <a:bodyPr/>
        <a:lstStyle/>
        <a:p>
          <a:r>
            <a:rPr lang="es-EC" dirty="0" smtClean="0">
              <a:solidFill>
                <a:sysClr val="windowText" lastClr="000000">
                  <a:hueOff val="0"/>
                  <a:satOff val="0"/>
                  <a:lumOff val="0"/>
                  <a:alphaOff val="0"/>
                </a:sysClr>
              </a:solidFill>
              <a:latin typeface="Calibri" panose="020F0502020204030204"/>
              <a:ea typeface="+mn-ea"/>
              <a:cs typeface="+mn-cs"/>
            </a:rPr>
            <a:t>Elaboración de artesanías</a:t>
          </a:r>
          <a:endParaRPr lang="es-ES" dirty="0">
            <a:solidFill>
              <a:sysClr val="windowText" lastClr="000000">
                <a:hueOff val="0"/>
                <a:satOff val="0"/>
                <a:lumOff val="0"/>
                <a:alphaOff val="0"/>
              </a:sysClr>
            </a:solidFill>
            <a:latin typeface="Calibri" panose="020F0502020204030204"/>
            <a:ea typeface="+mn-ea"/>
            <a:cs typeface="+mn-cs"/>
          </a:endParaRPr>
        </a:p>
      </dgm:t>
    </dgm:pt>
    <dgm:pt modelId="{358818AF-A8EF-463E-A228-20BBD4322059}" type="parTrans" cxnId="{4893F7C2-F93E-496D-AB01-07C2E36F827A}">
      <dgm:prSet/>
      <dgm:spPr/>
      <dgm:t>
        <a:bodyPr/>
        <a:lstStyle/>
        <a:p>
          <a:endParaRPr lang="es-ES"/>
        </a:p>
      </dgm:t>
    </dgm:pt>
    <dgm:pt modelId="{61DE0D88-694B-4C6D-9021-8F51BD5485DB}" type="sibTrans" cxnId="{4893F7C2-F93E-496D-AB01-07C2E36F827A}">
      <dgm:prSet/>
      <dgm:spPr/>
      <dgm:t>
        <a:bodyPr/>
        <a:lstStyle/>
        <a:p>
          <a:endParaRPr lang="es-ES"/>
        </a:p>
      </dgm:t>
    </dgm:pt>
    <dgm:pt modelId="{929F9AB4-7154-4D28-A0CC-1FE32BD20E1D}">
      <dgm:prSet phldrT="[Texto]"/>
      <dgm:spPr>
        <a:xfrm>
          <a:off x="5488957" y="1235044"/>
          <a:ext cx="1246621" cy="462496"/>
        </a:xfrm>
        <a:prstGeom prst="rect">
          <a:avLst/>
        </a:prstGeom>
        <a:noFill/>
        <a:ln>
          <a:noFill/>
        </a:ln>
        <a:effectLst/>
      </dgm:spPr>
      <dgm:t>
        <a:bodyPr/>
        <a:lstStyle/>
        <a:p>
          <a:r>
            <a:rPr lang="es-EC" dirty="0" smtClean="0">
              <a:solidFill>
                <a:sysClr val="windowText" lastClr="000000">
                  <a:hueOff val="0"/>
                  <a:satOff val="0"/>
                  <a:lumOff val="0"/>
                  <a:alphaOff val="0"/>
                </a:sysClr>
              </a:solidFill>
              <a:latin typeface="Calibri" panose="020F0502020204030204"/>
              <a:ea typeface="+mn-ea"/>
              <a:cs typeface="+mn-cs"/>
            </a:rPr>
            <a:t>Señalética de servicios de apoyo – Servicios Higiénicos H/M</a:t>
          </a:r>
          <a:endParaRPr lang="es-ES" dirty="0">
            <a:solidFill>
              <a:sysClr val="windowText" lastClr="000000">
                <a:hueOff val="0"/>
                <a:satOff val="0"/>
                <a:lumOff val="0"/>
                <a:alphaOff val="0"/>
              </a:sysClr>
            </a:solidFill>
            <a:latin typeface="Calibri" panose="020F0502020204030204"/>
            <a:ea typeface="+mn-ea"/>
            <a:cs typeface="+mn-cs"/>
          </a:endParaRPr>
        </a:p>
      </dgm:t>
    </dgm:pt>
    <dgm:pt modelId="{7BD2CED2-A675-4412-B1BC-B58F992BAB63}" type="parTrans" cxnId="{5BCC9272-3FE0-441D-8343-77A0C6EC8E8C}">
      <dgm:prSet/>
      <dgm:spPr/>
      <dgm:t>
        <a:bodyPr/>
        <a:lstStyle/>
        <a:p>
          <a:endParaRPr lang="es-ES"/>
        </a:p>
      </dgm:t>
    </dgm:pt>
    <dgm:pt modelId="{6C4CD1E2-CBF9-4F7F-8162-7F5B1E26B0E6}" type="sibTrans" cxnId="{5BCC9272-3FE0-441D-8343-77A0C6EC8E8C}">
      <dgm:prSet/>
      <dgm:spPr/>
      <dgm:t>
        <a:bodyPr/>
        <a:lstStyle/>
        <a:p>
          <a:endParaRPr lang="es-ES"/>
        </a:p>
      </dgm:t>
    </dgm:pt>
    <dgm:pt modelId="{41145B20-4E8A-4B97-9048-88D3BCD6754F}">
      <dgm:prSet phldrT="[Texto]"/>
      <dgm:spPr>
        <a:xfrm>
          <a:off x="3612" y="2681125"/>
          <a:ext cx="1246621" cy="462496"/>
        </a:xfrm>
        <a:prstGeom prst="rect">
          <a:avLst/>
        </a:prstGeom>
        <a:noFill/>
        <a:ln>
          <a:noFill/>
        </a:ln>
        <a:effectLst/>
      </dgm:spPr>
      <dgm:t>
        <a:bodyPr/>
        <a:lstStyle/>
        <a:p>
          <a:r>
            <a:rPr lang="es-EC" smtClean="0">
              <a:solidFill>
                <a:sysClr val="windowText" lastClr="000000">
                  <a:hueOff val="0"/>
                  <a:satOff val="0"/>
                  <a:lumOff val="0"/>
                  <a:alphaOff val="0"/>
                </a:sysClr>
              </a:solidFill>
              <a:latin typeface="Calibri" panose="020F0502020204030204"/>
              <a:ea typeface="+mn-ea"/>
              <a:cs typeface="+mn-cs"/>
            </a:rPr>
            <a:t>Señalética de servicios de apoyo – Parqueadero</a:t>
          </a:r>
          <a:endParaRPr lang="es-ES">
            <a:solidFill>
              <a:sysClr val="windowText" lastClr="000000">
                <a:hueOff val="0"/>
                <a:satOff val="0"/>
                <a:lumOff val="0"/>
                <a:alphaOff val="0"/>
              </a:sysClr>
            </a:solidFill>
            <a:latin typeface="Calibri" panose="020F0502020204030204"/>
            <a:ea typeface="+mn-ea"/>
            <a:cs typeface="+mn-cs"/>
          </a:endParaRPr>
        </a:p>
      </dgm:t>
    </dgm:pt>
    <dgm:pt modelId="{355F54D6-C820-439A-91FE-953F2CD768F1}" type="parTrans" cxnId="{66B3B531-6E94-408F-8B0D-D49638315A27}">
      <dgm:prSet/>
      <dgm:spPr/>
      <dgm:t>
        <a:bodyPr/>
        <a:lstStyle/>
        <a:p>
          <a:endParaRPr lang="es-ES"/>
        </a:p>
      </dgm:t>
    </dgm:pt>
    <dgm:pt modelId="{D1D2D2CE-1244-4705-8C10-E5D4EB6E3BC3}" type="sibTrans" cxnId="{66B3B531-6E94-408F-8B0D-D49638315A27}">
      <dgm:prSet/>
      <dgm:spPr/>
      <dgm:t>
        <a:bodyPr/>
        <a:lstStyle/>
        <a:p>
          <a:endParaRPr lang="es-ES"/>
        </a:p>
      </dgm:t>
    </dgm:pt>
    <dgm:pt modelId="{31E770D8-134D-4C03-8C18-17BD97B26E44}">
      <dgm:prSet phldrT="[Texto]"/>
      <dgm:spPr>
        <a:xfrm>
          <a:off x="1374949" y="2681125"/>
          <a:ext cx="1246621" cy="462496"/>
        </a:xfrm>
        <a:prstGeom prst="rect">
          <a:avLst/>
        </a:prstGeom>
        <a:noFill/>
        <a:ln>
          <a:noFill/>
        </a:ln>
        <a:effectLst/>
      </dgm:spPr>
      <dgm:t>
        <a:bodyPr/>
        <a:lstStyle/>
        <a:p>
          <a:r>
            <a:rPr lang="es-EC" smtClean="0">
              <a:solidFill>
                <a:sysClr val="windowText" lastClr="000000">
                  <a:hueOff val="0"/>
                  <a:satOff val="0"/>
                  <a:lumOff val="0"/>
                  <a:alphaOff val="0"/>
                </a:sysClr>
              </a:solidFill>
              <a:latin typeface="Calibri" panose="020F0502020204030204"/>
              <a:ea typeface="+mn-ea"/>
              <a:cs typeface="+mn-cs"/>
            </a:rPr>
            <a:t>Pictograma de Restricción – No fumar</a:t>
          </a:r>
          <a:endParaRPr lang="es-ES">
            <a:solidFill>
              <a:sysClr val="windowText" lastClr="000000">
                <a:hueOff val="0"/>
                <a:satOff val="0"/>
                <a:lumOff val="0"/>
                <a:alphaOff val="0"/>
              </a:sysClr>
            </a:solidFill>
            <a:latin typeface="Calibri" panose="020F0502020204030204"/>
            <a:ea typeface="+mn-ea"/>
            <a:cs typeface="+mn-cs"/>
          </a:endParaRPr>
        </a:p>
      </dgm:t>
    </dgm:pt>
    <dgm:pt modelId="{4B6C43DE-343E-4DD8-8EEA-A620AD323C51}" type="parTrans" cxnId="{A290A2F2-FFE4-4B5E-9756-7207CFD245DB}">
      <dgm:prSet/>
      <dgm:spPr/>
      <dgm:t>
        <a:bodyPr/>
        <a:lstStyle/>
        <a:p>
          <a:endParaRPr lang="es-ES"/>
        </a:p>
      </dgm:t>
    </dgm:pt>
    <dgm:pt modelId="{5927FEEA-B591-4A8B-80DE-A2D114F6D4BA}" type="sibTrans" cxnId="{A290A2F2-FFE4-4B5E-9756-7207CFD245DB}">
      <dgm:prSet/>
      <dgm:spPr/>
      <dgm:t>
        <a:bodyPr/>
        <a:lstStyle/>
        <a:p>
          <a:endParaRPr lang="es-ES"/>
        </a:p>
      </dgm:t>
    </dgm:pt>
    <dgm:pt modelId="{0D1CA0F9-FB9C-4585-AFB9-BED21D647873}">
      <dgm:prSet phldrT="[Texto]"/>
      <dgm:spPr>
        <a:xfrm>
          <a:off x="2746285" y="2681125"/>
          <a:ext cx="1246621" cy="462496"/>
        </a:xfrm>
        <a:prstGeom prst="rect">
          <a:avLst/>
        </a:prstGeom>
        <a:noFill/>
        <a:ln>
          <a:noFill/>
        </a:ln>
        <a:effectLst/>
      </dgm:spPr>
      <dgm:t>
        <a:bodyPr/>
        <a:lstStyle/>
        <a:p>
          <a:r>
            <a:rPr lang="es-EC" smtClean="0">
              <a:solidFill>
                <a:sysClr val="windowText" lastClr="000000">
                  <a:hueOff val="0"/>
                  <a:satOff val="0"/>
                  <a:lumOff val="0"/>
                  <a:alphaOff val="0"/>
                </a:sysClr>
              </a:solidFill>
              <a:latin typeface="Calibri" panose="020F0502020204030204"/>
              <a:ea typeface="+mn-ea"/>
              <a:cs typeface="+mn-cs"/>
            </a:rPr>
            <a:t>Pictograma de Restricción – No encender fogatas</a:t>
          </a:r>
          <a:endParaRPr lang="es-ES">
            <a:solidFill>
              <a:sysClr val="windowText" lastClr="000000">
                <a:hueOff val="0"/>
                <a:satOff val="0"/>
                <a:lumOff val="0"/>
                <a:alphaOff val="0"/>
              </a:sysClr>
            </a:solidFill>
            <a:latin typeface="Calibri" panose="020F0502020204030204"/>
            <a:ea typeface="+mn-ea"/>
            <a:cs typeface="+mn-cs"/>
          </a:endParaRPr>
        </a:p>
      </dgm:t>
    </dgm:pt>
    <dgm:pt modelId="{C6C8C262-0EDA-438B-A777-3FE3E49F8EC6}" type="parTrans" cxnId="{7DD18F99-B7E1-40D5-B55A-6240CA59A5AA}">
      <dgm:prSet/>
      <dgm:spPr/>
      <dgm:t>
        <a:bodyPr/>
        <a:lstStyle/>
        <a:p>
          <a:endParaRPr lang="es-ES"/>
        </a:p>
      </dgm:t>
    </dgm:pt>
    <dgm:pt modelId="{625571F4-FFCC-4E2C-8C92-82B013B07165}" type="sibTrans" cxnId="{7DD18F99-B7E1-40D5-B55A-6240CA59A5AA}">
      <dgm:prSet/>
      <dgm:spPr/>
      <dgm:t>
        <a:bodyPr/>
        <a:lstStyle/>
        <a:p>
          <a:endParaRPr lang="es-ES"/>
        </a:p>
      </dgm:t>
    </dgm:pt>
    <dgm:pt modelId="{217218C0-1345-4A03-AF65-492E1B5052BB}">
      <dgm:prSet phldrT="[Texto]"/>
      <dgm:spPr>
        <a:xfrm>
          <a:off x="4117621" y="2681125"/>
          <a:ext cx="1246621" cy="462496"/>
        </a:xfrm>
        <a:prstGeom prst="rect">
          <a:avLst/>
        </a:prstGeom>
        <a:noFill/>
        <a:ln>
          <a:noFill/>
        </a:ln>
        <a:effectLst/>
      </dgm:spPr>
      <dgm:t>
        <a:bodyPr/>
        <a:lstStyle/>
        <a:p>
          <a:r>
            <a:rPr lang="es-EC" smtClean="0">
              <a:solidFill>
                <a:sysClr val="windowText" lastClr="000000">
                  <a:hueOff val="0"/>
                  <a:satOff val="0"/>
                  <a:lumOff val="0"/>
                  <a:alphaOff val="0"/>
                </a:sysClr>
              </a:solidFill>
              <a:latin typeface="Calibri" panose="020F0502020204030204"/>
              <a:ea typeface="+mn-ea"/>
              <a:cs typeface="+mn-cs"/>
            </a:rPr>
            <a:t>Pictograma de Restricción – Prohibido mascotas</a:t>
          </a:r>
          <a:endParaRPr lang="es-ES">
            <a:solidFill>
              <a:sysClr val="windowText" lastClr="000000">
                <a:hueOff val="0"/>
                <a:satOff val="0"/>
                <a:lumOff val="0"/>
                <a:alphaOff val="0"/>
              </a:sysClr>
            </a:solidFill>
            <a:latin typeface="Calibri" panose="020F0502020204030204"/>
            <a:ea typeface="+mn-ea"/>
            <a:cs typeface="+mn-cs"/>
          </a:endParaRPr>
        </a:p>
      </dgm:t>
    </dgm:pt>
    <dgm:pt modelId="{8EF9CD62-2E0A-487B-8061-5403E1DC8647}" type="parTrans" cxnId="{356EA500-C128-44FB-AE2E-660B5AF1325F}">
      <dgm:prSet/>
      <dgm:spPr/>
      <dgm:t>
        <a:bodyPr/>
        <a:lstStyle/>
        <a:p>
          <a:endParaRPr lang="es-ES"/>
        </a:p>
      </dgm:t>
    </dgm:pt>
    <dgm:pt modelId="{A3E5CDB6-2D1A-45E7-92E2-81D9374CC81A}" type="sibTrans" cxnId="{356EA500-C128-44FB-AE2E-660B5AF1325F}">
      <dgm:prSet/>
      <dgm:spPr/>
      <dgm:t>
        <a:bodyPr/>
        <a:lstStyle/>
        <a:p>
          <a:endParaRPr lang="es-ES"/>
        </a:p>
      </dgm:t>
    </dgm:pt>
    <dgm:pt modelId="{E17BD90A-69DA-4371-A9D3-70A94E09DDD7}" type="pres">
      <dgm:prSet presAssocID="{691F0FA8-7A33-4E4A-82EA-F329936EA78F}" presName="Name0" presStyleCnt="0">
        <dgm:presLayoutVars>
          <dgm:dir/>
          <dgm:resizeHandles val="exact"/>
        </dgm:presLayoutVars>
      </dgm:prSet>
      <dgm:spPr/>
      <dgm:t>
        <a:bodyPr/>
        <a:lstStyle/>
        <a:p>
          <a:endParaRPr lang="es-ES"/>
        </a:p>
      </dgm:t>
    </dgm:pt>
    <dgm:pt modelId="{E6A76683-EB3B-4900-B37A-77872CDED48B}" type="pres">
      <dgm:prSet presAssocID="{C2B63705-53FA-4040-994D-E45991EF5D52}" presName="compNode" presStyleCnt="0"/>
      <dgm:spPr/>
    </dgm:pt>
    <dgm:pt modelId="{1CEB2AAD-A6A5-4731-8C0A-EF45B21F4357}" type="pres">
      <dgm:prSet presAssocID="{C2B63705-53FA-4040-994D-E45991EF5D52}" presName="pictRect" presStyleLbl="node1" presStyleIdx="0" presStyleCnt="10"/>
      <dgm:spPr>
        <a:xfrm>
          <a:off x="3612" y="376122"/>
          <a:ext cx="1246621" cy="858922"/>
        </a:xfrm>
        <a:prstGeom prst="roundRect">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pt>
    <dgm:pt modelId="{AEA878F3-D013-4491-A01B-49D34A2F1678}" type="pres">
      <dgm:prSet presAssocID="{C2B63705-53FA-4040-994D-E45991EF5D52}" presName="textRect" presStyleLbl="revTx" presStyleIdx="0" presStyleCnt="10">
        <dgm:presLayoutVars>
          <dgm:bulletEnabled val="1"/>
        </dgm:presLayoutVars>
      </dgm:prSet>
      <dgm:spPr/>
      <dgm:t>
        <a:bodyPr/>
        <a:lstStyle/>
        <a:p>
          <a:endParaRPr lang="es-ES"/>
        </a:p>
      </dgm:t>
    </dgm:pt>
    <dgm:pt modelId="{824F696F-43C6-47D2-BCE3-B0E26E8B2629}" type="pres">
      <dgm:prSet presAssocID="{16D4FBB2-CD7B-4D15-A4E4-0F552BED97B0}" presName="sibTrans" presStyleLbl="sibTrans2D1" presStyleIdx="0" presStyleCnt="0"/>
      <dgm:spPr/>
      <dgm:t>
        <a:bodyPr/>
        <a:lstStyle/>
        <a:p>
          <a:endParaRPr lang="es-ES"/>
        </a:p>
      </dgm:t>
    </dgm:pt>
    <dgm:pt modelId="{76B90421-213E-4FD6-943F-31BE0DAB6D2C}" type="pres">
      <dgm:prSet presAssocID="{0F40BF84-C68C-4C1A-BA84-E76EF46F6630}" presName="compNode" presStyleCnt="0"/>
      <dgm:spPr/>
    </dgm:pt>
    <dgm:pt modelId="{B59C3222-7E5A-4790-A043-DDB794E0C9DC}" type="pres">
      <dgm:prSet presAssocID="{0F40BF84-C68C-4C1A-BA84-E76EF46F6630}" presName="pictRect" presStyleLbl="node1" presStyleIdx="1" presStyleCnt="10"/>
      <dgm:spPr>
        <a:xfrm>
          <a:off x="1374949" y="376122"/>
          <a:ext cx="1246621" cy="858922"/>
        </a:xfrm>
        <a:prstGeom prst="roundRect">
          <a:avLst/>
        </a:prstGeom>
        <a:blipFill rotWithShape="1">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gm:spPr>
    </dgm:pt>
    <dgm:pt modelId="{A5AAFCED-5B57-452F-9DD1-D51094AC5EAE}" type="pres">
      <dgm:prSet presAssocID="{0F40BF84-C68C-4C1A-BA84-E76EF46F6630}" presName="textRect" presStyleLbl="revTx" presStyleIdx="1" presStyleCnt="10">
        <dgm:presLayoutVars>
          <dgm:bulletEnabled val="1"/>
        </dgm:presLayoutVars>
      </dgm:prSet>
      <dgm:spPr/>
      <dgm:t>
        <a:bodyPr/>
        <a:lstStyle/>
        <a:p>
          <a:endParaRPr lang="es-ES"/>
        </a:p>
      </dgm:t>
    </dgm:pt>
    <dgm:pt modelId="{DFBB9CD2-6E91-46CB-895F-8A93599C1269}" type="pres">
      <dgm:prSet presAssocID="{65F2A52E-5356-48F6-AFED-C90A09908D72}" presName="sibTrans" presStyleLbl="sibTrans2D1" presStyleIdx="0" presStyleCnt="0"/>
      <dgm:spPr/>
      <dgm:t>
        <a:bodyPr/>
        <a:lstStyle/>
        <a:p>
          <a:endParaRPr lang="es-ES"/>
        </a:p>
      </dgm:t>
    </dgm:pt>
    <dgm:pt modelId="{E7B2B233-F472-47D3-A152-C8DF62D4A8C9}" type="pres">
      <dgm:prSet presAssocID="{4DFEE6A6-EFAB-4184-A591-D08382385A72}" presName="compNode" presStyleCnt="0"/>
      <dgm:spPr/>
    </dgm:pt>
    <dgm:pt modelId="{FDDCB79F-063E-49CE-B5BE-BD5D245FCBA8}" type="pres">
      <dgm:prSet presAssocID="{4DFEE6A6-EFAB-4184-A591-D08382385A72}" presName="pictRect" presStyleLbl="node1" presStyleIdx="2" presStyleCnt="10"/>
      <dgm:spPr>
        <a:xfrm>
          <a:off x="2746285" y="376122"/>
          <a:ext cx="1246621" cy="858922"/>
        </a:xfrm>
        <a:prstGeom prst="roundRect">
          <a:avLst/>
        </a:prstGeom>
        <a:blipFill rotWithShape="1">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gm:spPr>
    </dgm:pt>
    <dgm:pt modelId="{11315683-FF09-4B05-B3AF-436E12744A56}" type="pres">
      <dgm:prSet presAssocID="{4DFEE6A6-EFAB-4184-A591-D08382385A72}" presName="textRect" presStyleLbl="revTx" presStyleIdx="2" presStyleCnt="10">
        <dgm:presLayoutVars>
          <dgm:bulletEnabled val="1"/>
        </dgm:presLayoutVars>
      </dgm:prSet>
      <dgm:spPr/>
      <dgm:t>
        <a:bodyPr/>
        <a:lstStyle/>
        <a:p>
          <a:endParaRPr lang="es-ES"/>
        </a:p>
      </dgm:t>
    </dgm:pt>
    <dgm:pt modelId="{A3721139-A427-47A0-A875-215ED787C508}" type="pres">
      <dgm:prSet presAssocID="{E3EC68D0-25FC-4338-A94C-0227D68BC953}" presName="sibTrans" presStyleLbl="sibTrans2D1" presStyleIdx="0" presStyleCnt="0"/>
      <dgm:spPr/>
      <dgm:t>
        <a:bodyPr/>
        <a:lstStyle/>
        <a:p>
          <a:endParaRPr lang="es-ES"/>
        </a:p>
      </dgm:t>
    </dgm:pt>
    <dgm:pt modelId="{6798FFE9-201D-4B63-A6F9-698A22BCC5E9}" type="pres">
      <dgm:prSet presAssocID="{704A2D59-670E-43AA-8696-3B7992C740B9}" presName="compNode" presStyleCnt="0"/>
      <dgm:spPr/>
    </dgm:pt>
    <dgm:pt modelId="{E988B7CF-57DB-4A32-83DF-343B3BD55D0A}" type="pres">
      <dgm:prSet presAssocID="{704A2D59-670E-43AA-8696-3B7992C740B9}" presName="pictRect" presStyleLbl="node1" presStyleIdx="3" presStyleCnt="10"/>
      <dgm:spPr>
        <a:xfrm>
          <a:off x="4117621" y="376122"/>
          <a:ext cx="1246621" cy="858922"/>
        </a:xfrm>
        <a:prstGeom prst="roundRect">
          <a:avLst/>
        </a:prstGeom>
        <a:blipFill rotWithShape="1">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gm:spPr>
    </dgm:pt>
    <dgm:pt modelId="{EC450B68-E2FC-4375-BCB4-6D09DF517E6E}" type="pres">
      <dgm:prSet presAssocID="{704A2D59-670E-43AA-8696-3B7992C740B9}" presName="textRect" presStyleLbl="revTx" presStyleIdx="3" presStyleCnt="10">
        <dgm:presLayoutVars>
          <dgm:bulletEnabled val="1"/>
        </dgm:presLayoutVars>
      </dgm:prSet>
      <dgm:spPr/>
      <dgm:t>
        <a:bodyPr/>
        <a:lstStyle/>
        <a:p>
          <a:endParaRPr lang="es-ES"/>
        </a:p>
      </dgm:t>
    </dgm:pt>
    <dgm:pt modelId="{3581F5A2-78BD-4DB9-B75A-C59DA23BFAD7}" type="pres">
      <dgm:prSet presAssocID="{61DE0D88-694B-4C6D-9021-8F51BD5485DB}" presName="sibTrans" presStyleLbl="sibTrans2D1" presStyleIdx="0" presStyleCnt="0"/>
      <dgm:spPr/>
      <dgm:t>
        <a:bodyPr/>
        <a:lstStyle/>
        <a:p>
          <a:endParaRPr lang="es-ES"/>
        </a:p>
      </dgm:t>
    </dgm:pt>
    <dgm:pt modelId="{6C3EF1D4-45FB-43A7-B3E8-9FBB8C106C11}" type="pres">
      <dgm:prSet presAssocID="{929F9AB4-7154-4D28-A0CC-1FE32BD20E1D}" presName="compNode" presStyleCnt="0"/>
      <dgm:spPr/>
    </dgm:pt>
    <dgm:pt modelId="{49ADC608-F7AF-473E-9651-CA4524D2E967}" type="pres">
      <dgm:prSet presAssocID="{929F9AB4-7154-4D28-A0CC-1FE32BD20E1D}" presName="pictRect" presStyleLbl="node1" presStyleIdx="4" presStyleCnt="10"/>
      <dgm:spPr>
        <a:xfrm>
          <a:off x="5488957" y="376122"/>
          <a:ext cx="1246621" cy="858922"/>
        </a:xfrm>
        <a:prstGeom prst="roundRect">
          <a:avLst/>
        </a:prstGeom>
        <a:blipFill rotWithShape="1">
          <a:blip xmlns:r="http://schemas.openxmlformats.org/officeDocument/2006/relationships" r:embed="rId5"/>
          <a:stretch>
            <a:fillRect/>
          </a:stretch>
        </a:blipFill>
        <a:ln w="12700" cap="flat" cmpd="sng" algn="ctr">
          <a:solidFill>
            <a:sysClr val="window" lastClr="FFFFFF">
              <a:hueOff val="0"/>
              <a:satOff val="0"/>
              <a:lumOff val="0"/>
              <a:alphaOff val="0"/>
            </a:sysClr>
          </a:solidFill>
          <a:prstDash val="solid"/>
          <a:miter lim="800000"/>
        </a:ln>
        <a:effectLst/>
      </dgm:spPr>
    </dgm:pt>
    <dgm:pt modelId="{D5024206-2177-49E4-A946-21B88883C6ED}" type="pres">
      <dgm:prSet presAssocID="{929F9AB4-7154-4D28-A0CC-1FE32BD20E1D}" presName="textRect" presStyleLbl="revTx" presStyleIdx="4" presStyleCnt="10">
        <dgm:presLayoutVars>
          <dgm:bulletEnabled val="1"/>
        </dgm:presLayoutVars>
      </dgm:prSet>
      <dgm:spPr/>
      <dgm:t>
        <a:bodyPr/>
        <a:lstStyle/>
        <a:p>
          <a:endParaRPr lang="es-ES"/>
        </a:p>
      </dgm:t>
    </dgm:pt>
    <dgm:pt modelId="{FACEF839-B0F5-4088-813F-6594E802EB9A}" type="pres">
      <dgm:prSet presAssocID="{6C4CD1E2-CBF9-4F7F-8162-7F5B1E26B0E6}" presName="sibTrans" presStyleLbl="sibTrans2D1" presStyleIdx="0" presStyleCnt="0"/>
      <dgm:spPr/>
      <dgm:t>
        <a:bodyPr/>
        <a:lstStyle/>
        <a:p>
          <a:endParaRPr lang="es-ES"/>
        </a:p>
      </dgm:t>
    </dgm:pt>
    <dgm:pt modelId="{43E03E25-0483-4C39-B6B9-CAEB4CF8667B}" type="pres">
      <dgm:prSet presAssocID="{41145B20-4E8A-4B97-9048-88D3BCD6754F}" presName="compNode" presStyleCnt="0"/>
      <dgm:spPr/>
    </dgm:pt>
    <dgm:pt modelId="{24C1666E-ADBC-42D2-89CE-EAF06C299D2A}" type="pres">
      <dgm:prSet presAssocID="{41145B20-4E8A-4B97-9048-88D3BCD6754F}" presName="pictRect" presStyleLbl="node1" presStyleIdx="5" presStyleCnt="10"/>
      <dgm:spPr>
        <a:xfrm>
          <a:off x="3612" y="1822203"/>
          <a:ext cx="1246621" cy="858922"/>
        </a:xfrm>
        <a:prstGeom prst="roundRect">
          <a:avLst/>
        </a:prstGeom>
        <a:blipFill rotWithShape="1">
          <a:blip xmlns:r="http://schemas.openxmlformats.org/officeDocument/2006/relationships" r:embed="rId6"/>
          <a:stretch>
            <a:fillRect/>
          </a:stretch>
        </a:blipFill>
        <a:ln w="12700" cap="flat" cmpd="sng" algn="ctr">
          <a:solidFill>
            <a:sysClr val="window" lastClr="FFFFFF">
              <a:hueOff val="0"/>
              <a:satOff val="0"/>
              <a:lumOff val="0"/>
              <a:alphaOff val="0"/>
            </a:sysClr>
          </a:solidFill>
          <a:prstDash val="solid"/>
          <a:miter lim="800000"/>
        </a:ln>
        <a:effectLst/>
      </dgm:spPr>
    </dgm:pt>
    <dgm:pt modelId="{E6DC0BE8-80FA-4B0A-87CE-D40C83AE1B9C}" type="pres">
      <dgm:prSet presAssocID="{41145B20-4E8A-4B97-9048-88D3BCD6754F}" presName="textRect" presStyleLbl="revTx" presStyleIdx="5" presStyleCnt="10">
        <dgm:presLayoutVars>
          <dgm:bulletEnabled val="1"/>
        </dgm:presLayoutVars>
      </dgm:prSet>
      <dgm:spPr/>
      <dgm:t>
        <a:bodyPr/>
        <a:lstStyle/>
        <a:p>
          <a:endParaRPr lang="es-ES"/>
        </a:p>
      </dgm:t>
    </dgm:pt>
    <dgm:pt modelId="{D62ECA76-3F55-4EEB-9F28-D2BD945E63F6}" type="pres">
      <dgm:prSet presAssocID="{D1D2D2CE-1244-4705-8C10-E5D4EB6E3BC3}" presName="sibTrans" presStyleLbl="sibTrans2D1" presStyleIdx="0" presStyleCnt="0"/>
      <dgm:spPr/>
      <dgm:t>
        <a:bodyPr/>
        <a:lstStyle/>
        <a:p>
          <a:endParaRPr lang="es-ES"/>
        </a:p>
      </dgm:t>
    </dgm:pt>
    <dgm:pt modelId="{7843F821-E2DF-4172-9AEC-AEE9992AE4F2}" type="pres">
      <dgm:prSet presAssocID="{31E770D8-134D-4C03-8C18-17BD97B26E44}" presName="compNode" presStyleCnt="0"/>
      <dgm:spPr/>
    </dgm:pt>
    <dgm:pt modelId="{D8BD14BF-7826-4CAF-809D-440538046B5A}" type="pres">
      <dgm:prSet presAssocID="{31E770D8-134D-4C03-8C18-17BD97B26E44}" presName="pictRect" presStyleLbl="node1" presStyleIdx="6" presStyleCnt="10"/>
      <dgm:spPr>
        <a:xfrm>
          <a:off x="1374949" y="1822203"/>
          <a:ext cx="1246621" cy="858922"/>
        </a:xfrm>
        <a:prstGeom prst="roundRect">
          <a:avLst/>
        </a:prstGeom>
        <a:blipFill rotWithShape="1">
          <a:blip xmlns:r="http://schemas.openxmlformats.org/officeDocument/2006/relationships" r:embed="rId7"/>
          <a:stretch>
            <a:fillRect/>
          </a:stretch>
        </a:blipFill>
        <a:ln w="12700" cap="flat" cmpd="sng" algn="ctr">
          <a:solidFill>
            <a:sysClr val="window" lastClr="FFFFFF">
              <a:hueOff val="0"/>
              <a:satOff val="0"/>
              <a:lumOff val="0"/>
              <a:alphaOff val="0"/>
            </a:sysClr>
          </a:solidFill>
          <a:prstDash val="solid"/>
          <a:miter lim="800000"/>
        </a:ln>
        <a:effectLst/>
      </dgm:spPr>
    </dgm:pt>
    <dgm:pt modelId="{269B6565-9B9C-4EBA-9946-1D662D1B5210}" type="pres">
      <dgm:prSet presAssocID="{31E770D8-134D-4C03-8C18-17BD97B26E44}" presName="textRect" presStyleLbl="revTx" presStyleIdx="6" presStyleCnt="10">
        <dgm:presLayoutVars>
          <dgm:bulletEnabled val="1"/>
        </dgm:presLayoutVars>
      </dgm:prSet>
      <dgm:spPr/>
      <dgm:t>
        <a:bodyPr/>
        <a:lstStyle/>
        <a:p>
          <a:endParaRPr lang="es-ES"/>
        </a:p>
      </dgm:t>
    </dgm:pt>
    <dgm:pt modelId="{FBB1AB5C-B292-4CD9-AEE1-C068A54796E0}" type="pres">
      <dgm:prSet presAssocID="{5927FEEA-B591-4A8B-80DE-A2D114F6D4BA}" presName="sibTrans" presStyleLbl="sibTrans2D1" presStyleIdx="0" presStyleCnt="0"/>
      <dgm:spPr/>
      <dgm:t>
        <a:bodyPr/>
        <a:lstStyle/>
        <a:p>
          <a:endParaRPr lang="es-ES"/>
        </a:p>
      </dgm:t>
    </dgm:pt>
    <dgm:pt modelId="{E3097D5E-17C4-463D-BF7E-2CD4A881AE8A}" type="pres">
      <dgm:prSet presAssocID="{0D1CA0F9-FB9C-4585-AFB9-BED21D647873}" presName="compNode" presStyleCnt="0"/>
      <dgm:spPr/>
    </dgm:pt>
    <dgm:pt modelId="{74D91926-11D8-460B-BEFE-3D10D100A2A2}" type="pres">
      <dgm:prSet presAssocID="{0D1CA0F9-FB9C-4585-AFB9-BED21D647873}" presName="pictRect" presStyleLbl="node1" presStyleIdx="7" presStyleCnt="10"/>
      <dgm:spPr>
        <a:xfrm>
          <a:off x="2746285" y="1822203"/>
          <a:ext cx="1246621" cy="858922"/>
        </a:xfrm>
        <a:prstGeom prst="roundRect">
          <a:avLst/>
        </a:prstGeom>
        <a:blipFill rotWithShape="1">
          <a:blip xmlns:r="http://schemas.openxmlformats.org/officeDocument/2006/relationships" r:embed="rId8"/>
          <a:stretch>
            <a:fillRect/>
          </a:stretch>
        </a:blipFill>
        <a:ln w="12700" cap="flat" cmpd="sng" algn="ctr">
          <a:solidFill>
            <a:sysClr val="window" lastClr="FFFFFF">
              <a:hueOff val="0"/>
              <a:satOff val="0"/>
              <a:lumOff val="0"/>
              <a:alphaOff val="0"/>
            </a:sysClr>
          </a:solidFill>
          <a:prstDash val="solid"/>
          <a:miter lim="800000"/>
        </a:ln>
        <a:effectLst/>
      </dgm:spPr>
    </dgm:pt>
    <dgm:pt modelId="{7B737810-748C-4D4F-BC8E-34A0866ECCE7}" type="pres">
      <dgm:prSet presAssocID="{0D1CA0F9-FB9C-4585-AFB9-BED21D647873}" presName="textRect" presStyleLbl="revTx" presStyleIdx="7" presStyleCnt="10">
        <dgm:presLayoutVars>
          <dgm:bulletEnabled val="1"/>
        </dgm:presLayoutVars>
      </dgm:prSet>
      <dgm:spPr/>
      <dgm:t>
        <a:bodyPr/>
        <a:lstStyle/>
        <a:p>
          <a:endParaRPr lang="es-ES"/>
        </a:p>
      </dgm:t>
    </dgm:pt>
    <dgm:pt modelId="{550ACA5C-8018-44CD-BC74-6C91EAACB249}" type="pres">
      <dgm:prSet presAssocID="{625571F4-FFCC-4E2C-8C92-82B013B07165}" presName="sibTrans" presStyleLbl="sibTrans2D1" presStyleIdx="0" presStyleCnt="0"/>
      <dgm:spPr/>
      <dgm:t>
        <a:bodyPr/>
        <a:lstStyle/>
        <a:p>
          <a:endParaRPr lang="es-ES"/>
        </a:p>
      </dgm:t>
    </dgm:pt>
    <dgm:pt modelId="{04469D19-0409-4E32-B077-96BBA21E81F4}" type="pres">
      <dgm:prSet presAssocID="{217218C0-1345-4A03-AF65-492E1B5052BB}" presName="compNode" presStyleCnt="0"/>
      <dgm:spPr/>
    </dgm:pt>
    <dgm:pt modelId="{41DBDA6B-0E0F-4498-A234-8D94E866A59C}" type="pres">
      <dgm:prSet presAssocID="{217218C0-1345-4A03-AF65-492E1B5052BB}" presName="pictRect" presStyleLbl="node1" presStyleIdx="8" presStyleCnt="10"/>
      <dgm:spPr>
        <a:xfrm>
          <a:off x="4117621" y="1822203"/>
          <a:ext cx="1246621" cy="858922"/>
        </a:xfrm>
        <a:prstGeom prst="roundRect">
          <a:avLst/>
        </a:prstGeom>
        <a:blipFill rotWithShape="1">
          <a:blip xmlns:r="http://schemas.openxmlformats.org/officeDocument/2006/relationships" r:embed="rId9"/>
          <a:stretch>
            <a:fillRect/>
          </a:stretch>
        </a:blipFill>
        <a:ln w="12700" cap="flat" cmpd="sng" algn="ctr">
          <a:solidFill>
            <a:sysClr val="window" lastClr="FFFFFF">
              <a:hueOff val="0"/>
              <a:satOff val="0"/>
              <a:lumOff val="0"/>
              <a:alphaOff val="0"/>
            </a:sysClr>
          </a:solidFill>
          <a:prstDash val="solid"/>
          <a:miter lim="800000"/>
        </a:ln>
        <a:effectLst/>
      </dgm:spPr>
    </dgm:pt>
    <dgm:pt modelId="{F4F1EE41-CBDB-47E7-9F4F-359D1E216D6D}" type="pres">
      <dgm:prSet presAssocID="{217218C0-1345-4A03-AF65-492E1B5052BB}" presName="textRect" presStyleLbl="revTx" presStyleIdx="8" presStyleCnt="10">
        <dgm:presLayoutVars>
          <dgm:bulletEnabled val="1"/>
        </dgm:presLayoutVars>
      </dgm:prSet>
      <dgm:spPr/>
      <dgm:t>
        <a:bodyPr/>
        <a:lstStyle/>
        <a:p>
          <a:endParaRPr lang="es-ES"/>
        </a:p>
      </dgm:t>
    </dgm:pt>
    <dgm:pt modelId="{E3689743-D61D-4078-9D1A-2DBE08085633}" type="pres">
      <dgm:prSet presAssocID="{A3E5CDB6-2D1A-45E7-92E2-81D9374CC81A}" presName="sibTrans" presStyleLbl="sibTrans2D1" presStyleIdx="0" presStyleCnt="0"/>
      <dgm:spPr/>
      <dgm:t>
        <a:bodyPr/>
        <a:lstStyle/>
        <a:p>
          <a:endParaRPr lang="es-ES"/>
        </a:p>
      </dgm:t>
    </dgm:pt>
    <dgm:pt modelId="{B18FE71E-FA80-467B-A5F1-21D610023864}" type="pres">
      <dgm:prSet presAssocID="{32562C31-363D-4700-8D7F-3C579F5C9CCB}" presName="compNode" presStyleCnt="0"/>
      <dgm:spPr/>
    </dgm:pt>
    <dgm:pt modelId="{4ED3FAAD-2AFB-497F-B300-98E0135C30A3}" type="pres">
      <dgm:prSet presAssocID="{32562C31-363D-4700-8D7F-3C579F5C9CCB}" presName="pictRect" presStyleLbl="node1" presStyleIdx="9" presStyleCnt="10"/>
      <dgm:spPr>
        <a:xfrm>
          <a:off x="5488957" y="1822203"/>
          <a:ext cx="1246621" cy="858922"/>
        </a:xfrm>
        <a:prstGeom prst="roundRect">
          <a:avLst/>
        </a:prstGeom>
        <a:blipFill rotWithShape="1">
          <a:blip xmlns:r="http://schemas.openxmlformats.org/officeDocument/2006/relationships" r:embed="rId10"/>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a:p>
      </dgm:t>
    </dgm:pt>
    <dgm:pt modelId="{BA0E05A1-6B74-487F-93CA-F5958E50A858}" type="pres">
      <dgm:prSet presAssocID="{32562C31-363D-4700-8D7F-3C579F5C9CCB}" presName="textRect" presStyleLbl="revTx" presStyleIdx="9" presStyleCnt="10">
        <dgm:presLayoutVars>
          <dgm:bulletEnabled val="1"/>
        </dgm:presLayoutVars>
      </dgm:prSet>
      <dgm:spPr/>
      <dgm:t>
        <a:bodyPr/>
        <a:lstStyle/>
        <a:p>
          <a:endParaRPr lang="es-ES"/>
        </a:p>
      </dgm:t>
    </dgm:pt>
  </dgm:ptLst>
  <dgm:cxnLst>
    <dgm:cxn modelId="{53EA2BF5-3F5D-4F4F-8FE2-38A7E9487DE4}" type="presOf" srcId="{E3EC68D0-25FC-4338-A94C-0227D68BC953}" destId="{A3721139-A427-47A0-A875-215ED787C508}" srcOrd="0" destOrd="0" presId="urn:microsoft.com/office/officeart/2005/8/layout/pList1"/>
    <dgm:cxn modelId="{356EA500-C128-44FB-AE2E-660B5AF1325F}" srcId="{691F0FA8-7A33-4E4A-82EA-F329936EA78F}" destId="{217218C0-1345-4A03-AF65-492E1B5052BB}" srcOrd="8" destOrd="0" parTransId="{8EF9CD62-2E0A-487B-8061-5403E1DC8647}" sibTransId="{A3E5CDB6-2D1A-45E7-92E2-81D9374CC81A}"/>
    <dgm:cxn modelId="{C44C95D8-C059-49AD-8DD6-97F27D7EAC87}" type="presOf" srcId="{32562C31-363D-4700-8D7F-3C579F5C9CCB}" destId="{BA0E05A1-6B74-487F-93CA-F5958E50A858}" srcOrd="0" destOrd="0" presId="urn:microsoft.com/office/officeart/2005/8/layout/pList1"/>
    <dgm:cxn modelId="{C10F1C97-EE12-4E56-A207-726C55FF53A2}" type="presOf" srcId="{31E770D8-134D-4C03-8C18-17BD97B26E44}" destId="{269B6565-9B9C-4EBA-9946-1D662D1B5210}" srcOrd="0" destOrd="0" presId="urn:microsoft.com/office/officeart/2005/8/layout/pList1"/>
    <dgm:cxn modelId="{9908DFC1-91EF-48DD-BFB3-2FBA8AE20637}" type="presOf" srcId="{41145B20-4E8A-4B97-9048-88D3BCD6754F}" destId="{E6DC0BE8-80FA-4B0A-87CE-D40C83AE1B9C}" srcOrd="0" destOrd="0" presId="urn:microsoft.com/office/officeart/2005/8/layout/pList1"/>
    <dgm:cxn modelId="{44ADEFFA-AAEA-4402-8095-8B7A8FF63112}" type="presOf" srcId="{929F9AB4-7154-4D28-A0CC-1FE32BD20E1D}" destId="{D5024206-2177-49E4-A946-21B88883C6ED}" srcOrd="0" destOrd="0" presId="urn:microsoft.com/office/officeart/2005/8/layout/pList1"/>
    <dgm:cxn modelId="{5F0952AB-BFAA-4AE9-A81F-6EC7734C01EC}" srcId="{691F0FA8-7A33-4E4A-82EA-F329936EA78F}" destId="{32562C31-363D-4700-8D7F-3C579F5C9CCB}" srcOrd="9" destOrd="0" parTransId="{1A4A5086-950C-422E-8825-274970D4E863}" sibTransId="{4DE21F9C-653E-4A71-8741-AEE8ED521066}"/>
    <dgm:cxn modelId="{DD354FB4-0859-437F-A21A-BF5F5938BB15}" type="presOf" srcId="{0D1CA0F9-FB9C-4585-AFB9-BED21D647873}" destId="{7B737810-748C-4D4F-BC8E-34A0866ECCE7}" srcOrd="0" destOrd="0" presId="urn:microsoft.com/office/officeart/2005/8/layout/pList1"/>
    <dgm:cxn modelId="{3EAA0F23-665E-495B-BD60-B67DB7067534}" type="presOf" srcId="{4DFEE6A6-EFAB-4184-A591-D08382385A72}" destId="{11315683-FF09-4B05-B3AF-436E12744A56}" srcOrd="0" destOrd="0" presId="urn:microsoft.com/office/officeart/2005/8/layout/pList1"/>
    <dgm:cxn modelId="{C3183EF0-812C-404E-AD1F-E995AD12E7C3}" type="presOf" srcId="{16D4FBB2-CD7B-4D15-A4E4-0F552BED97B0}" destId="{824F696F-43C6-47D2-BCE3-B0E26E8B2629}" srcOrd="0" destOrd="0" presId="urn:microsoft.com/office/officeart/2005/8/layout/pList1"/>
    <dgm:cxn modelId="{66B3B531-6E94-408F-8B0D-D49638315A27}" srcId="{691F0FA8-7A33-4E4A-82EA-F329936EA78F}" destId="{41145B20-4E8A-4B97-9048-88D3BCD6754F}" srcOrd="5" destOrd="0" parTransId="{355F54D6-C820-439A-91FE-953F2CD768F1}" sibTransId="{D1D2D2CE-1244-4705-8C10-E5D4EB6E3BC3}"/>
    <dgm:cxn modelId="{0238415F-3FEB-4CB2-9A5F-D41E6BFA1011}" type="presOf" srcId="{625571F4-FFCC-4E2C-8C92-82B013B07165}" destId="{550ACA5C-8018-44CD-BC74-6C91EAACB249}" srcOrd="0" destOrd="0" presId="urn:microsoft.com/office/officeart/2005/8/layout/pList1"/>
    <dgm:cxn modelId="{A290A2F2-FFE4-4B5E-9756-7207CFD245DB}" srcId="{691F0FA8-7A33-4E4A-82EA-F329936EA78F}" destId="{31E770D8-134D-4C03-8C18-17BD97B26E44}" srcOrd="6" destOrd="0" parTransId="{4B6C43DE-343E-4DD8-8EEA-A620AD323C51}" sibTransId="{5927FEEA-B591-4A8B-80DE-A2D114F6D4BA}"/>
    <dgm:cxn modelId="{7DD18F99-B7E1-40D5-B55A-6240CA59A5AA}" srcId="{691F0FA8-7A33-4E4A-82EA-F329936EA78F}" destId="{0D1CA0F9-FB9C-4585-AFB9-BED21D647873}" srcOrd="7" destOrd="0" parTransId="{C6C8C262-0EDA-438B-A777-3FE3E49F8EC6}" sibTransId="{625571F4-FFCC-4E2C-8C92-82B013B07165}"/>
    <dgm:cxn modelId="{9DDFA4EF-2CEE-48CF-AF8C-3DF5407D853C}" type="presOf" srcId="{D1D2D2CE-1244-4705-8C10-E5D4EB6E3BC3}" destId="{D62ECA76-3F55-4EEB-9F28-D2BD945E63F6}" srcOrd="0" destOrd="0" presId="urn:microsoft.com/office/officeart/2005/8/layout/pList1"/>
    <dgm:cxn modelId="{03BD9502-9356-4ED1-8DC0-C56703CF062C}" type="presOf" srcId="{65F2A52E-5356-48F6-AFED-C90A09908D72}" destId="{DFBB9CD2-6E91-46CB-895F-8A93599C1269}" srcOrd="0" destOrd="0" presId="urn:microsoft.com/office/officeart/2005/8/layout/pList1"/>
    <dgm:cxn modelId="{FF6AB512-6F20-4893-BDEB-42C8453F98E4}" type="presOf" srcId="{691F0FA8-7A33-4E4A-82EA-F329936EA78F}" destId="{E17BD90A-69DA-4371-A9D3-70A94E09DDD7}" srcOrd="0" destOrd="0" presId="urn:microsoft.com/office/officeart/2005/8/layout/pList1"/>
    <dgm:cxn modelId="{ADBC15C9-EDB2-42ED-BBA1-8DE54D80F85A}" type="presOf" srcId="{61DE0D88-694B-4C6D-9021-8F51BD5485DB}" destId="{3581F5A2-78BD-4DB9-B75A-C59DA23BFAD7}" srcOrd="0" destOrd="0" presId="urn:microsoft.com/office/officeart/2005/8/layout/pList1"/>
    <dgm:cxn modelId="{AC4D2E9F-893D-40B7-B9A0-4436578A2E1F}" type="presOf" srcId="{6C4CD1E2-CBF9-4F7F-8162-7F5B1E26B0E6}" destId="{FACEF839-B0F5-4088-813F-6594E802EB9A}" srcOrd="0" destOrd="0" presId="urn:microsoft.com/office/officeart/2005/8/layout/pList1"/>
    <dgm:cxn modelId="{84F14FF5-271A-4F14-B3D1-7A171B50BFAE}" srcId="{691F0FA8-7A33-4E4A-82EA-F329936EA78F}" destId="{4DFEE6A6-EFAB-4184-A591-D08382385A72}" srcOrd="2" destOrd="0" parTransId="{996BA16B-3AA8-4618-8E8D-99C74ABC5306}" sibTransId="{E3EC68D0-25FC-4338-A94C-0227D68BC953}"/>
    <dgm:cxn modelId="{2CF22D28-DACF-41F5-96D3-B52A2281700E}" type="presOf" srcId="{5927FEEA-B591-4A8B-80DE-A2D114F6D4BA}" destId="{FBB1AB5C-B292-4CD9-AEE1-C068A54796E0}" srcOrd="0" destOrd="0" presId="urn:microsoft.com/office/officeart/2005/8/layout/pList1"/>
    <dgm:cxn modelId="{85D5F599-2FD6-46EC-93F2-1CEC26592014}" srcId="{691F0FA8-7A33-4E4A-82EA-F329936EA78F}" destId="{0F40BF84-C68C-4C1A-BA84-E76EF46F6630}" srcOrd="1" destOrd="0" parTransId="{E7577A57-5D20-4247-A93C-6A36C03D6E9B}" sibTransId="{65F2A52E-5356-48F6-AFED-C90A09908D72}"/>
    <dgm:cxn modelId="{4893F7C2-F93E-496D-AB01-07C2E36F827A}" srcId="{691F0FA8-7A33-4E4A-82EA-F329936EA78F}" destId="{704A2D59-670E-43AA-8696-3B7992C740B9}" srcOrd="3" destOrd="0" parTransId="{358818AF-A8EF-463E-A228-20BBD4322059}" sibTransId="{61DE0D88-694B-4C6D-9021-8F51BD5485DB}"/>
    <dgm:cxn modelId="{11EC7D09-A55D-43B4-995F-28DFA5B2D6C1}" type="presOf" srcId="{A3E5CDB6-2D1A-45E7-92E2-81D9374CC81A}" destId="{E3689743-D61D-4078-9D1A-2DBE08085633}" srcOrd="0" destOrd="0" presId="urn:microsoft.com/office/officeart/2005/8/layout/pList1"/>
    <dgm:cxn modelId="{D0D22E7F-DE4E-4F32-A853-4DE0185884E5}" srcId="{691F0FA8-7A33-4E4A-82EA-F329936EA78F}" destId="{C2B63705-53FA-4040-994D-E45991EF5D52}" srcOrd="0" destOrd="0" parTransId="{227E2F52-5198-4788-8EA2-60CAE598DFE0}" sibTransId="{16D4FBB2-CD7B-4D15-A4E4-0F552BED97B0}"/>
    <dgm:cxn modelId="{4875D5BD-C654-4849-9D75-31BBE53AC926}" type="presOf" srcId="{0F40BF84-C68C-4C1A-BA84-E76EF46F6630}" destId="{A5AAFCED-5B57-452F-9DD1-D51094AC5EAE}" srcOrd="0" destOrd="0" presId="urn:microsoft.com/office/officeart/2005/8/layout/pList1"/>
    <dgm:cxn modelId="{A6BDF970-9B68-414E-9EF4-6DB06137BEB2}" type="presOf" srcId="{704A2D59-670E-43AA-8696-3B7992C740B9}" destId="{EC450B68-E2FC-4375-BCB4-6D09DF517E6E}" srcOrd="0" destOrd="0" presId="urn:microsoft.com/office/officeart/2005/8/layout/pList1"/>
    <dgm:cxn modelId="{81BFDD1F-A7BE-4F94-AD3E-CC1FD36BB49E}" type="presOf" srcId="{217218C0-1345-4A03-AF65-492E1B5052BB}" destId="{F4F1EE41-CBDB-47E7-9F4F-359D1E216D6D}" srcOrd="0" destOrd="0" presId="urn:microsoft.com/office/officeart/2005/8/layout/pList1"/>
    <dgm:cxn modelId="{5BCC9272-3FE0-441D-8343-77A0C6EC8E8C}" srcId="{691F0FA8-7A33-4E4A-82EA-F329936EA78F}" destId="{929F9AB4-7154-4D28-A0CC-1FE32BD20E1D}" srcOrd="4" destOrd="0" parTransId="{7BD2CED2-A675-4412-B1BC-B58F992BAB63}" sibTransId="{6C4CD1E2-CBF9-4F7F-8162-7F5B1E26B0E6}"/>
    <dgm:cxn modelId="{618562D3-3CFB-47BB-87C7-64509E68EBF5}" type="presOf" srcId="{C2B63705-53FA-4040-994D-E45991EF5D52}" destId="{AEA878F3-D013-4491-A01B-49D34A2F1678}" srcOrd="0" destOrd="0" presId="urn:microsoft.com/office/officeart/2005/8/layout/pList1"/>
    <dgm:cxn modelId="{F0B6FE73-C9A7-4FB7-9862-D918E24101DA}" type="presParOf" srcId="{E17BD90A-69DA-4371-A9D3-70A94E09DDD7}" destId="{E6A76683-EB3B-4900-B37A-77872CDED48B}" srcOrd="0" destOrd="0" presId="urn:microsoft.com/office/officeart/2005/8/layout/pList1"/>
    <dgm:cxn modelId="{00B2C93F-6917-4FD6-BF24-851E2F10AA6B}" type="presParOf" srcId="{E6A76683-EB3B-4900-B37A-77872CDED48B}" destId="{1CEB2AAD-A6A5-4731-8C0A-EF45B21F4357}" srcOrd="0" destOrd="0" presId="urn:microsoft.com/office/officeart/2005/8/layout/pList1"/>
    <dgm:cxn modelId="{D027F06F-6BCB-46C6-92A2-0B8AAC4F95EF}" type="presParOf" srcId="{E6A76683-EB3B-4900-B37A-77872CDED48B}" destId="{AEA878F3-D013-4491-A01B-49D34A2F1678}" srcOrd="1" destOrd="0" presId="urn:microsoft.com/office/officeart/2005/8/layout/pList1"/>
    <dgm:cxn modelId="{C5D69F15-CEEE-4A23-BAF2-E64729E3599D}" type="presParOf" srcId="{E17BD90A-69DA-4371-A9D3-70A94E09DDD7}" destId="{824F696F-43C6-47D2-BCE3-B0E26E8B2629}" srcOrd="1" destOrd="0" presId="urn:microsoft.com/office/officeart/2005/8/layout/pList1"/>
    <dgm:cxn modelId="{8516CEDF-481E-458F-83C5-DAEDD134A3F1}" type="presParOf" srcId="{E17BD90A-69DA-4371-A9D3-70A94E09DDD7}" destId="{76B90421-213E-4FD6-943F-31BE0DAB6D2C}" srcOrd="2" destOrd="0" presId="urn:microsoft.com/office/officeart/2005/8/layout/pList1"/>
    <dgm:cxn modelId="{54D3DCD0-3A3D-4D1E-8683-AB0C25C9D785}" type="presParOf" srcId="{76B90421-213E-4FD6-943F-31BE0DAB6D2C}" destId="{B59C3222-7E5A-4790-A043-DDB794E0C9DC}" srcOrd="0" destOrd="0" presId="urn:microsoft.com/office/officeart/2005/8/layout/pList1"/>
    <dgm:cxn modelId="{C242D6EC-FEA5-4C55-A877-E8EC1E7B97F8}" type="presParOf" srcId="{76B90421-213E-4FD6-943F-31BE0DAB6D2C}" destId="{A5AAFCED-5B57-452F-9DD1-D51094AC5EAE}" srcOrd="1" destOrd="0" presId="urn:microsoft.com/office/officeart/2005/8/layout/pList1"/>
    <dgm:cxn modelId="{48C4015E-DE42-45C6-96A4-7E686807C84F}" type="presParOf" srcId="{E17BD90A-69DA-4371-A9D3-70A94E09DDD7}" destId="{DFBB9CD2-6E91-46CB-895F-8A93599C1269}" srcOrd="3" destOrd="0" presId="urn:microsoft.com/office/officeart/2005/8/layout/pList1"/>
    <dgm:cxn modelId="{5BC3A194-0F79-4402-B472-99D5CF5AD5DB}" type="presParOf" srcId="{E17BD90A-69DA-4371-A9D3-70A94E09DDD7}" destId="{E7B2B233-F472-47D3-A152-C8DF62D4A8C9}" srcOrd="4" destOrd="0" presId="urn:microsoft.com/office/officeart/2005/8/layout/pList1"/>
    <dgm:cxn modelId="{CECF8683-C078-4DC3-A727-7EA6F11A42DD}" type="presParOf" srcId="{E7B2B233-F472-47D3-A152-C8DF62D4A8C9}" destId="{FDDCB79F-063E-49CE-B5BE-BD5D245FCBA8}" srcOrd="0" destOrd="0" presId="urn:microsoft.com/office/officeart/2005/8/layout/pList1"/>
    <dgm:cxn modelId="{833C0BAF-0CA2-4456-B517-D099ACFB4492}" type="presParOf" srcId="{E7B2B233-F472-47D3-A152-C8DF62D4A8C9}" destId="{11315683-FF09-4B05-B3AF-436E12744A56}" srcOrd="1" destOrd="0" presId="urn:microsoft.com/office/officeart/2005/8/layout/pList1"/>
    <dgm:cxn modelId="{F3B0460D-79CE-4FB7-94A7-8F8321B62971}" type="presParOf" srcId="{E17BD90A-69DA-4371-A9D3-70A94E09DDD7}" destId="{A3721139-A427-47A0-A875-215ED787C508}" srcOrd="5" destOrd="0" presId="urn:microsoft.com/office/officeart/2005/8/layout/pList1"/>
    <dgm:cxn modelId="{0D277F8F-18CD-453B-9A4E-3F20A84D8781}" type="presParOf" srcId="{E17BD90A-69DA-4371-A9D3-70A94E09DDD7}" destId="{6798FFE9-201D-4B63-A6F9-698A22BCC5E9}" srcOrd="6" destOrd="0" presId="urn:microsoft.com/office/officeart/2005/8/layout/pList1"/>
    <dgm:cxn modelId="{4F2A59D6-3EAE-4D12-B0C2-B3BC67A290DB}" type="presParOf" srcId="{6798FFE9-201D-4B63-A6F9-698A22BCC5E9}" destId="{E988B7CF-57DB-4A32-83DF-343B3BD55D0A}" srcOrd="0" destOrd="0" presId="urn:microsoft.com/office/officeart/2005/8/layout/pList1"/>
    <dgm:cxn modelId="{CB886D80-E674-4802-9369-3197642D1355}" type="presParOf" srcId="{6798FFE9-201D-4B63-A6F9-698A22BCC5E9}" destId="{EC450B68-E2FC-4375-BCB4-6D09DF517E6E}" srcOrd="1" destOrd="0" presId="urn:microsoft.com/office/officeart/2005/8/layout/pList1"/>
    <dgm:cxn modelId="{A05EDAA5-83F2-423B-90F7-82B47E27F363}" type="presParOf" srcId="{E17BD90A-69DA-4371-A9D3-70A94E09DDD7}" destId="{3581F5A2-78BD-4DB9-B75A-C59DA23BFAD7}" srcOrd="7" destOrd="0" presId="urn:microsoft.com/office/officeart/2005/8/layout/pList1"/>
    <dgm:cxn modelId="{95353DB6-5C77-4C71-90E0-CAE2F0667A24}" type="presParOf" srcId="{E17BD90A-69DA-4371-A9D3-70A94E09DDD7}" destId="{6C3EF1D4-45FB-43A7-B3E8-9FBB8C106C11}" srcOrd="8" destOrd="0" presId="urn:microsoft.com/office/officeart/2005/8/layout/pList1"/>
    <dgm:cxn modelId="{E1DEC2D6-6363-46D8-811E-6CB77D0563D1}" type="presParOf" srcId="{6C3EF1D4-45FB-43A7-B3E8-9FBB8C106C11}" destId="{49ADC608-F7AF-473E-9651-CA4524D2E967}" srcOrd="0" destOrd="0" presId="urn:microsoft.com/office/officeart/2005/8/layout/pList1"/>
    <dgm:cxn modelId="{019CEDC2-A62A-46FF-B72F-5BC49750BCA0}" type="presParOf" srcId="{6C3EF1D4-45FB-43A7-B3E8-9FBB8C106C11}" destId="{D5024206-2177-49E4-A946-21B88883C6ED}" srcOrd="1" destOrd="0" presId="urn:microsoft.com/office/officeart/2005/8/layout/pList1"/>
    <dgm:cxn modelId="{5A265639-2244-44A3-A1C5-44EAA66AFAFD}" type="presParOf" srcId="{E17BD90A-69DA-4371-A9D3-70A94E09DDD7}" destId="{FACEF839-B0F5-4088-813F-6594E802EB9A}" srcOrd="9" destOrd="0" presId="urn:microsoft.com/office/officeart/2005/8/layout/pList1"/>
    <dgm:cxn modelId="{3C1602B1-D90D-401A-BB37-946D2B6505F8}" type="presParOf" srcId="{E17BD90A-69DA-4371-A9D3-70A94E09DDD7}" destId="{43E03E25-0483-4C39-B6B9-CAEB4CF8667B}" srcOrd="10" destOrd="0" presId="urn:microsoft.com/office/officeart/2005/8/layout/pList1"/>
    <dgm:cxn modelId="{530C9B2B-466D-48A5-8C53-E630383B23A7}" type="presParOf" srcId="{43E03E25-0483-4C39-B6B9-CAEB4CF8667B}" destId="{24C1666E-ADBC-42D2-89CE-EAF06C299D2A}" srcOrd="0" destOrd="0" presId="urn:microsoft.com/office/officeart/2005/8/layout/pList1"/>
    <dgm:cxn modelId="{8817B3AF-B369-4F9E-8962-64736235612D}" type="presParOf" srcId="{43E03E25-0483-4C39-B6B9-CAEB4CF8667B}" destId="{E6DC0BE8-80FA-4B0A-87CE-D40C83AE1B9C}" srcOrd="1" destOrd="0" presId="urn:microsoft.com/office/officeart/2005/8/layout/pList1"/>
    <dgm:cxn modelId="{119A02DF-B4B3-4131-9534-1EBECC8FBC96}" type="presParOf" srcId="{E17BD90A-69DA-4371-A9D3-70A94E09DDD7}" destId="{D62ECA76-3F55-4EEB-9F28-D2BD945E63F6}" srcOrd="11" destOrd="0" presId="urn:microsoft.com/office/officeart/2005/8/layout/pList1"/>
    <dgm:cxn modelId="{11DF27FC-7424-4514-991F-DAC520006EFD}" type="presParOf" srcId="{E17BD90A-69DA-4371-A9D3-70A94E09DDD7}" destId="{7843F821-E2DF-4172-9AEC-AEE9992AE4F2}" srcOrd="12" destOrd="0" presId="urn:microsoft.com/office/officeart/2005/8/layout/pList1"/>
    <dgm:cxn modelId="{199F4156-B66C-4AC7-AB9D-A1C7B2185105}" type="presParOf" srcId="{7843F821-E2DF-4172-9AEC-AEE9992AE4F2}" destId="{D8BD14BF-7826-4CAF-809D-440538046B5A}" srcOrd="0" destOrd="0" presId="urn:microsoft.com/office/officeart/2005/8/layout/pList1"/>
    <dgm:cxn modelId="{47901B6F-6818-477F-860C-13E696A94752}" type="presParOf" srcId="{7843F821-E2DF-4172-9AEC-AEE9992AE4F2}" destId="{269B6565-9B9C-4EBA-9946-1D662D1B5210}" srcOrd="1" destOrd="0" presId="urn:microsoft.com/office/officeart/2005/8/layout/pList1"/>
    <dgm:cxn modelId="{99EFBD89-6173-4098-A7D0-AC698FB23C14}" type="presParOf" srcId="{E17BD90A-69DA-4371-A9D3-70A94E09DDD7}" destId="{FBB1AB5C-B292-4CD9-AEE1-C068A54796E0}" srcOrd="13" destOrd="0" presId="urn:microsoft.com/office/officeart/2005/8/layout/pList1"/>
    <dgm:cxn modelId="{755DBD56-488F-4FC2-9079-2ADC4133481E}" type="presParOf" srcId="{E17BD90A-69DA-4371-A9D3-70A94E09DDD7}" destId="{E3097D5E-17C4-463D-BF7E-2CD4A881AE8A}" srcOrd="14" destOrd="0" presId="urn:microsoft.com/office/officeart/2005/8/layout/pList1"/>
    <dgm:cxn modelId="{8A4D35BB-E36E-465F-90ED-9CEC42A2C4C7}" type="presParOf" srcId="{E3097D5E-17C4-463D-BF7E-2CD4A881AE8A}" destId="{74D91926-11D8-460B-BEFE-3D10D100A2A2}" srcOrd="0" destOrd="0" presId="urn:microsoft.com/office/officeart/2005/8/layout/pList1"/>
    <dgm:cxn modelId="{E27B9468-A46D-4F77-A5A6-00EC9772E3CD}" type="presParOf" srcId="{E3097D5E-17C4-463D-BF7E-2CD4A881AE8A}" destId="{7B737810-748C-4D4F-BC8E-34A0866ECCE7}" srcOrd="1" destOrd="0" presId="urn:microsoft.com/office/officeart/2005/8/layout/pList1"/>
    <dgm:cxn modelId="{966B55AE-E31B-432B-B833-AF254C67865C}" type="presParOf" srcId="{E17BD90A-69DA-4371-A9D3-70A94E09DDD7}" destId="{550ACA5C-8018-44CD-BC74-6C91EAACB249}" srcOrd="15" destOrd="0" presId="urn:microsoft.com/office/officeart/2005/8/layout/pList1"/>
    <dgm:cxn modelId="{0CC3A21F-2543-4C2A-8CA0-746C83C51005}" type="presParOf" srcId="{E17BD90A-69DA-4371-A9D3-70A94E09DDD7}" destId="{04469D19-0409-4E32-B077-96BBA21E81F4}" srcOrd="16" destOrd="0" presId="urn:microsoft.com/office/officeart/2005/8/layout/pList1"/>
    <dgm:cxn modelId="{A74424CD-0092-441A-A435-49C1C5ADC3A2}" type="presParOf" srcId="{04469D19-0409-4E32-B077-96BBA21E81F4}" destId="{41DBDA6B-0E0F-4498-A234-8D94E866A59C}" srcOrd="0" destOrd="0" presId="urn:microsoft.com/office/officeart/2005/8/layout/pList1"/>
    <dgm:cxn modelId="{1163630A-D855-4A6F-B737-C7242C22A8A8}" type="presParOf" srcId="{04469D19-0409-4E32-B077-96BBA21E81F4}" destId="{F4F1EE41-CBDB-47E7-9F4F-359D1E216D6D}" srcOrd="1" destOrd="0" presId="urn:microsoft.com/office/officeart/2005/8/layout/pList1"/>
    <dgm:cxn modelId="{8623C149-D1A1-4FE3-A03B-E70D698D83BB}" type="presParOf" srcId="{E17BD90A-69DA-4371-A9D3-70A94E09DDD7}" destId="{E3689743-D61D-4078-9D1A-2DBE08085633}" srcOrd="17" destOrd="0" presId="urn:microsoft.com/office/officeart/2005/8/layout/pList1"/>
    <dgm:cxn modelId="{CBA04654-754A-441D-B2F1-798B9B5320E1}" type="presParOf" srcId="{E17BD90A-69DA-4371-A9D3-70A94E09DDD7}" destId="{B18FE71E-FA80-467B-A5F1-21D610023864}" srcOrd="18" destOrd="0" presId="urn:microsoft.com/office/officeart/2005/8/layout/pList1"/>
    <dgm:cxn modelId="{3575AC17-ACC0-452A-BD12-368D3FB066A6}" type="presParOf" srcId="{B18FE71E-FA80-467B-A5F1-21D610023864}" destId="{4ED3FAAD-2AFB-497F-B300-98E0135C30A3}" srcOrd="0" destOrd="0" presId="urn:microsoft.com/office/officeart/2005/8/layout/pList1"/>
    <dgm:cxn modelId="{80514C09-F34D-4F0E-ADAF-4AAA732C1BC0}" type="presParOf" srcId="{B18FE71E-FA80-467B-A5F1-21D610023864}" destId="{BA0E05A1-6B74-487F-93CA-F5958E50A858}"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57D75B0-272C-4FF4-960E-45EBFD6C3247}" type="doc">
      <dgm:prSet loTypeId="urn:microsoft.com/office/officeart/2005/8/layout/hProcess9" loCatId="process" qsTypeId="urn:microsoft.com/office/officeart/2005/8/quickstyle/simple1" qsCatId="simple" csTypeId="urn:microsoft.com/office/officeart/2005/8/colors/accent0_3" csCatId="mainScheme" phldr="1"/>
      <dgm:spPr/>
    </dgm:pt>
    <dgm:pt modelId="{3943B251-2F24-47A9-BC20-108A06D4F41F}">
      <dgm:prSet phldrT="[Texto]" custT="1"/>
      <dgm:spPr/>
      <dgm:t>
        <a:bodyPr/>
        <a:lstStyle/>
        <a:p>
          <a:r>
            <a:rPr lang="es-EC" sz="1300" smtClean="0"/>
            <a:t>Desde el ordenador ingresar al portal </a:t>
          </a:r>
          <a:r>
            <a:rPr lang="es-EC" sz="1300" smtClean="0">
              <a:hlinkClick xmlns:r="http://schemas.openxmlformats.org/officeDocument/2006/relationships" r:id="rId1"/>
            </a:rPr>
            <a:t>https://servicios.turismo.gob.ec/</a:t>
          </a:r>
          <a:endParaRPr lang="es-ES" sz="1300"/>
        </a:p>
      </dgm:t>
    </dgm:pt>
    <dgm:pt modelId="{84DCEFC3-FBAD-4376-BF6E-B723E1362928}" type="parTrans" cxnId="{2F7E6072-779B-4DFB-88D8-50CA84172010}">
      <dgm:prSet/>
      <dgm:spPr/>
      <dgm:t>
        <a:bodyPr/>
        <a:lstStyle/>
        <a:p>
          <a:endParaRPr lang="es-ES" sz="1300">
            <a:solidFill>
              <a:schemeClr val="tx1"/>
            </a:solidFill>
          </a:endParaRPr>
        </a:p>
      </dgm:t>
    </dgm:pt>
    <dgm:pt modelId="{E0188A94-F63B-4911-82AB-7096D14ACC15}" type="sibTrans" cxnId="{2F7E6072-779B-4DFB-88D8-50CA84172010}">
      <dgm:prSet/>
      <dgm:spPr/>
      <dgm:t>
        <a:bodyPr/>
        <a:lstStyle/>
        <a:p>
          <a:endParaRPr lang="es-ES" sz="1300">
            <a:solidFill>
              <a:schemeClr val="tx1"/>
            </a:solidFill>
          </a:endParaRPr>
        </a:p>
      </dgm:t>
    </dgm:pt>
    <dgm:pt modelId="{9C23700A-80E9-4E71-AAF6-11E19493FA63}">
      <dgm:prSet phldrT="[Texto]" custT="1"/>
      <dgm:spPr/>
      <dgm:t>
        <a:bodyPr/>
        <a:lstStyle/>
        <a:p>
          <a:r>
            <a:rPr lang="es-EC" sz="1300" smtClean="0"/>
            <a:t>Dirigirse a la pestaña “servicios”</a:t>
          </a:r>
          <a:endParaRPr lang="es-ES" sz="1300" dirty="0"/>
        </a:p>
      </dgm:t>
    </dgm:pt>
    <dgm:pt modelId="{5C49C2AD-F564-4921-B281-38AEBC1E9053}" type="parTrans" cxnId="{09A3C906-5736-4661-9D5C-942DC04112F4}">
      <dgm:prSet/>
      <dgm:spPr/>
      <dgm:t>
        <a:bodyPr/>
        <a:lstStyle/>
        <a:p>
          <a:endParaRPr lang="es-ES" sz="1300">
            <a:solidFill>
              <a:schemeClr val="tx1"/>
            </a:solidFill>
          </a:endParaRPr>
        </a:p>
      </dgm:t>
    </dgm:pt>
    <dgm:pt modelId="{C6B02711-3160-467C-A77A-6D0A14B2A9E9}" type="sibTrans" cxnId="{09A3C906-5736-4661-9D5C-942DC04112F4}">
      <dgm:prSet/>
      <dgm:spPr/>
      <dgm:t>
        <a:bodyPr/>
        <a:lstStyle/>
        <a:p>
          <a:endParaRPr lang="es-ES" sz="1300">
            <a:solidFill>
              <a:schemeClr val="tx1"/>
            </a:solidFill>
          </a:endParaRPr>
        </a:p>
      </dgm:t>
    </dgm:pt>
    <dgm:pt modelId="{22A43A7A-FAA6-4EA4-BE6A-F51BC7749358}">
      <dgm:prSet phldrT="[Texto]" custT="1"/>
      <dgm:spPr/>
      <dgm:t>
        <a:bodyPr/>
        <a:lstStyle/>
        <a:p>
          <a:r>
            <a:rPr lang="es-EC" sz="1300" smtClean="0"/>
            <a:t>Escoger la opción “capacitación turística”</a:t>
          </a:r>
          <a:endParaRPr lang="es-ES" sz="1300"/>
        </a:p>
      </dgm:t>
    </dgm:pt>
    <dgm:pt modelId="{339C2042-4877-4EB4-B4FF-C1BF6CD3A5C7}" type="parTrans" cxnId="{313DB2C4-8518-40D2-B139-384FC14AE8E3}">
      <dgm:prSet/>
      <dgm:spPr/>
      <dgm:t>
        <a:bodyPr/>
        <a:lstStyle/>
        <a:p>
          <a:endParaRPr lang="es-ES" sz="1300">
            <a:solidFill>
              <a:schemeClr val="tx1"/>
            </a:solidFill>
          </a:endParaRPr>
        </a:p>
      </dgm:t>
    </dgm:pt>
    <dgm:pt modelId="{D6BA6C71-7EFB-4F19-8C6F-04E7D531258E}" type="sibTrans" cxnId="{313DB2C4-8518-40D2-B139-384FC14AE8E3}">
      <dgm:prSet/>
      <dgm:spPr/>
      <dgm:t>
        <a:bodyPr/>
        <a:lstStyle/>
        <a:p>
          <a:endParaRPr lang="es-ES" sz="1300">
            <a:solidFill>
              <a:schemeClr val="tx1"/>
            </a:solidFill>
          </a:endParaRPr>
        </a:p>
      </dgm:t>
    </dgm:pt>
    <dgm:pt modelId="{AA2DF0E5-BA6B-49CF-B246-1D75BB551DD9}">
      <dgm:prSet phldrT="[Texto]" custT="1"/>
      <dgm:spPr/>
      <dgm:t>
        <a:bodyPr/>
        <a:lstStyle/>
        <a:p>
          <a:r>
            <a:rPr lang="es-EC" sz="1300" smtClean="0"/>
            <a:t>Identificar el programa que se desea inscribir y poner la opción “inscribirse”</a:t>
          </a:r>
          <a:endParaRPr lang="es-ES" sz="1300"/>
        </a:p>
      </dgm:t>
    </dgm:pt>
    <dgm:pt modelId="{4490E5A7-A7EB-4203-9018-750CE325407F}" type="parTrans" cxnId="{8546981A-7440-487C-9031-71561F2C18C6}">
      <dgm:prSet/>
      <dgm:spPr/>
      <dgm:t>
        <a:bodyPr/>
        <a:lstStyle/>
        <a:p>
          <a:endParaRPr lang="es-ES" sz="1300">
            <a:solidFill>
              <a:schemeClr val="tx1"/>
            </a:solidFill>
          </a:endParaRPr>
        </a:p>
      </dgm:t>
    </dgm:pt>
    <dgm:pt modelId="{767C1F2A-4F19-4B9F-93E2-39634E63DC6B}" type="sibTrans" cxnId="{8546981A-7440-487C-9031-71561F2C18C6}">
      <dgm:prSet/>
      <dgm:spPr/>
      <dgm:t>
        <a:bodyPr/>
        <a:lstStyle/>
        <a:p>
          <a:endParaRPr lang="es-ES" sz="1300">
            <a:solidFill>
              <a:schemeClr val="tx1"/>
            </a:solidFill>
          </a:endParaRPr>
        </a:p>
      </dgm:t>
    </dgm:pt>
    <dgm:pt modelId="{26B4D6BC-7843-41CC-8ACA-ECBE95E2BED1}">
      <dgm:prSet phldrT="[Texto]" custT="1"/>
      <dgm:spPr/>
      <dgm:t>
        <a:bodyPr/>
        <a:lstStyle/>
        <a:p>
          <a:r>
            <a:rPr lang="es-EC" sz="1300" smtClean="0"/>
            <a:t>Llenar el formulario con los datos personales </a:t>
          </a:r>
          <a:endParaRPr lang="es-ES" sz="1300"/>
        </a:p>
      </dgm:t>
    </dgm:pt>
    <dgm:pt modelId="{44FF7E9A-C0AB-469A-81D7-54A3E75C4A76}" type="parTrans" cxnId="{2D02E517-7759-4E09-B91C-5CF05991F631}">
      <dgm:prSet/>
      <dgm:spPr/>
      <dgm:t>
        <a:bodyPr/>
        <a:lstStyle/>
        <a:p>
          <a:endParaRPr lang="es-ES" sz="1300">
            <a:solidFill>
              <a:schemeClr val="tx1"/>
            </a:solidFill>
          </a:endParaRPr>
        </a:p>
      </dgm:t>
    </dgm:pt>
    <dgm:pt modelId="{C23E3387-0DFD-499D-8B1B-D733CCFA88C2}" type="sibTrans" cxnId="{2D02E517-7759-4E09-B91C-5CF05991F631}">
      <dgm:prSet/>
      <dgm:spPr/>
      <dgm:t>
        <a:bodyPr/>
        <a:lstStyle/>
        <a:p>
          <a:endParaRPr lang="es-ES" sz="1300">
            <a:solidFill>
              <a:schemeClr val="tx1"/>
            </a:solidFill>
          </a:endParaRPr>
        </a:p>
      </dgm:t>
    </dgm:pt>
    <dgm:pt modelId="{80E67B8A-5152-449B-936D-5956C73E9127}">
      <dgm:prSet phldrT="[Texto]" custT="1"/>
      <dgm:spPr/>
      <dgm:t>
        <a:bodyPr/>
        <a:lstStyle/>
        <a:p>
          <a:r>
            <a:rPr lang="es-EC" sz="1300" smtClean="0"/>
            <a:t>Colocar la opción enviar </a:t>
          </a:r>
          <a:endParaRPr lang="es-ES" sz="1300"/>
        </a:p>
      </dgm:t>
    </dgm:pt>
    <dgm:pt modelId="{24A7AE33-0C64-40B1-9AC6-22B1E0E99321}" type="parTrans" cxnId="{94078747-266D-4461-86A3-354FC8F587CA}">
      <dgm:prSet/>
      <dgm:spPr/>
      <dgm:t>
        <a:bodyPr/>
        <a:lstStyle/>
        <a:p>
          <a:endParaRPr lang="es-ES" sz="1300">
            <a:solidFill>
              <a:schemeClr val="tx1"/>
            </a:solidFill>
          </a:endParaRPr>
        </a:p>
      </dgm:t>
    </dgm:pt>
    <dgm:pt modelId="{5D59E911-7162-478B-A46A-76E527A7D4D2}" type="sibTrans" cxnId="{94078747-266D-4461-86A3-354FC8F587CA}">
      <dgm:prSet/>
      <dgm:spPr/>
      <dgm:t>
        <a:bodyPr/>
        <a:lstStyle/>
        <a:p>
          <a:endParaRPr lang="es-ES" sz="1300">
            <a:solidFill>
              <a:schemeClr val="tx1"/>
            </a:solidFill>
          </a:endParaRPr>
        </a:p>
      </dgm:t>
    </dgm:pt>
    <dgm:pt modelId="{FF151E96-AF5B-402D-8A32-4DB378B981A5}">
      <dgm:prSet phldrT="[Texto]" custT="1"/>
      <dgm:spPr/>
      <dgm:t>
        <a:bodyPr/>
        <a:lstStyle/>
        <a:p>
          <a:r>
            <a:rPr lang="es-EC" sz="1300" smtClean="0"/>
            <a:t>Confirmar la inscripción en el correo electrónico del participante</a:t>
          </a:r>
          <a:endParaRPr lang="es-ES" sz="1300"/>
        </a:p>
      </dgm:t>
    </dgm:pt>
    <dgm:pt modelId="{C7291369-01B2-437C-B592-5151121E2D6D}" type="parTrans" cxnId="{EE398B55-DB82-4302-AA90-2A6D6BE20421}">
      <dgm:prSet/>
      <dgm:spPr/>
      <dgm:t>
        <a:bodyPr/>
        <a:lstStyle/>
        <a:p>
          <a:endParaRPr lang="es-ES" sz="1300">
            <a:solidFill>
              <a:schemeClr val="tx1"/>
            </a:solidFill>
          </a:endParaRPr>
        </a:p>
      </dgm:t>
    </dgm:pt>
    <dgm:pt modelId="{75EFCFC5-E1EF-4D57-BD57-B21492C5A304}" type="sibTrans" cxnId="{EE398B55-DB82-4302-AA90-2A6D6BE20421}">
      <dgm:prSet/>
      <dgm:spPr/>
      <dgm:t>
        <a:bodyPr/>
        <a:lstStyle/>
        <a:p>
          <a:endParaRPr lang="es-ES" sz="1300">
            <a:solidFill>
              <a:schemeClr val="tx1"/>
            </a:solidFill>
          </a:endParaRPr>
        </a:p>
      </dgm:t>
    </dgm:pt>
    <dgm:pt modelId="{CCB5AF77-DE27-496D-BDC5-ADF34E8597EF}" type="pres">
      <dgm:prSet presAssocID="{657D75B0-272C-4FF4-960E-45EBFD6C3247}" presName="CompostProcess" presStyleCnt="0">
        <dgm:presLayoutVars>
          <dgm:dir/>
          <dgm:resizeHandles val="exact"/>
        </dgm:presLayoutVars>
      </dgm:prSet>
      <dgm:spPr/>
    </dgm:pt>
    <dgm:pt modelId="{498C0F78-62CA-475C-A6D9-CBD4FC20042A}" type="pres">
      <dgm:prSet presAssocID="{657D75B0-272C-4FF4-960E-45EBFD6C3247}" presName="arrow" presStyleLbl="bgShp" presStyleIdx="0" presStyleCnt="1"/>
      <dgm:spPr/>
    </dgm:pt>
    <dgm:pt modelId="{C5989C9B-51DF-4B19-9D9B-13E39811AD81}" type="pres">
      <dgm:prSet presAssocID="{657D75B0-272C-4FF4-960E-45EBFD6C3247}" presName="linearProcess" presStyleCnt="0"/>
      <dgm:spPr/>
    </dgm:pt>
    <dgm:pt modelId="{2E756756-DEDE-4902-B542-13D129E550D5}" type="pres">
      <dgm:prSet presAssocID="{3943B251-2F24-47A9-BC20-108A06D4F41F}" presName="textNode" presStyleLbl="node1" presStyleIdx="0" presStyleCnt="7">
        <dgm:presLayoutVars>
          <dgm:bulletEnabled val="1"/>
        </dgm:presLayoutVars>
      </dgm:prSet>
      <dgm:spPr/>
      <dgm:t>
        <a:bodyPr/>
        <a:lstStyle/>
        <a:p>
          <a:endParaRPr lang="es-ES"/>
        </a:p>
      </dgm:t>
    </dgm:pt>
    <dgm:pt modelId="{BC17A0AF-D0AD-460F-BB1D-0F7899B77650}" type="pres">
      <dgm:prSet presAssocID="{E0188A94-F63B-4911-82AB-7096D14ACC15}" presName="sibTrans" presStyleCnt="0"/>
      <dgm:spPr/>
    </dgm:pt>
    <dgm:pt modelId="{3BAB0748-F4F5-4252-B879-3C08FD8BD6F3}" type="pres">
      <dgm:prSet presAssocID="{9C23700A-80E9-4E71-AAF6-11E19493FA63}" presName="textNode" presStyleLbl="node1" presStyleIdx="1" presStyleCnt="7">
        <dgm:presLayoutVars>
          <dgm:bulletEnabled val="1"/>
        </dgm:presLayoutVars>
      </dgm:prSet>
      <dgm:spPr/>
      <dgm:t>
        <a:bodyPr/>
        <a:lstStyle/>
        <a:p>
          <a:endParaRPr lang="es-ES"/>
        </a:p>
      </dgm:t>
    </dgm:pt>
    <dgm:pt modelId="{809A91F6-1221-4427-9E05-500C7C17E626}" type="pres">
      <dgm:prSet presAssocID="{C6B02711-3160-467C-A77A-6D0A14B2A9E9}" presName="sibTrans" presStyleCnt="0"/>
      <dgm:spPr/>
    </dgm:pt>
    <dgm:pt modelId="{5DE77083-90E1-4994-97CD-27D26B88AD41}" type="pres">
      <dgm:prSet presAssocID="{22A43A7A-FAA6-4EA4-BE6A-F51BC7749358}" presName="textNode" presStyleLbl="node1" presStyleIdx="2" presStyleCnt="7">
        <dgm:presLayoutVars>
          <dgm:bulletEnabled val="1"/>
        </dgm:presLayoutVars>
      </dgm:prSet>
      <dgm:spPr/>
      <dgm:t>
        <a:bodyPr/>
        <a:lstStyle/>
        <a:p>
          <a:endParaRPr lang="es-ES"/>
        </a:p>
      </dgm:t>
    </dgm:pt>
    <dgm:pt modelId="{46876ADD-C55D-4994-9262-F67F7E7E598E}" type="pres">
      <dgm:prSet presAssocID="{D6BA6C71-7EFB-4F19-8C6F-04E7D531258E}" presName="sibTrans" presStyleCnt="0"/>
      <dgm:spPr/>
    </dgm:pt>
    <dgm:pt modelId="{F676CA4F-4EED-454C-B6FF-1DD3C072076C}" type="pres">
      <dgm:prSet presAssocID="{AA2DF0E5-BA6B-49CF-B246-1D75BB551DD9}" presName="textNode" presStyleLbl="node1" presStyleIdx="3" presStyleCnt="7" custScaleX="104161">
        <dgm:presLayoutVars>
          <dgm:bulletEnabled val="1"/>
        </dgm:presLayoutVars>
      </dgm:prSet>
      <dgm:spPr/>
      <dgm:t>
        <a:bodyPr/>
        <a:lstStyle/>
        <a:p>
          <a:endParaRPr lang="es-ES"/>
        </a:p>
      </dgm:t>
    </dgm:pt>
    <dgm:pt modelId="{453B80BA-12CD-4576-B219-00014A60B4D5}" type="pres">
      <dgm:prSet presAssocID="{767C1F2A-4F19-4B9F-93E2-39634E63DC6B}" presName="sibTrans" presStyleCnt="0"/>
      <dgm:spPr/>
    </dgm:pt>
    <dgm:pt modelId="{6F4C4BC9-A629-49AD-9C8F-C28F28124ABA}" type="pres">
      <dgm:prSet presAssocID="{26B4D6BC-7843-41CC-8ACA-ECBE95E2BED1}" presName="textNode" presStyleLbl="node1" presStyleIdx="4" presStyleCnt="7">
        <dgm:presLayoutVars>
          <dgm:bulletEnabled val="1"/>
        </dgm:presLayoutVars>
      </dgm:prSet>
      <dgm:spPr/>
      <dgm:t>
        <a:bodyPr/>
        <a:lstStyle/>
        <a:p>
          <a:endParaRPr lang="es-ES"/>
        </a:p>
      </dgm:t>
    </dgm:pt>
    <dgm:pt modelId="{F6A31ABC-5DA4-4923-AFF4-B4D0C7E0069B}" type="pres">
      <dgm:prSet presAssocID="{C23E3387-0DFD-499D-8B1B-D733CCFA88C2}" presName="sibTrans" presStyleCnt="0"/>
      <dgm:spPr/>
    </dgm:pt>
    <dgm:pt modelId="{58C8606D-2540-45A2-9ECF-2A77728093D7}" type="pres">
      <dgm:prSet presAssocID="{80E67B8A-5152-449B-936D-5956C73E9127}" presName="textNode" presStyleLbl="node1" presStyleIdx="5" presStyleCnt="7">
        <dgm:presLayoutVars>
          <dgm:bulletEnabled val="1"/>
        </dgm:presLayoutVars>
      </dgm:prSet>
      <dgm:spPr/>
      <dgm:t>
        <a:bodyPr/>
        <a:lstStyle/>
        <a:p>
          <a:endParaRPr lang="es-ES"/>
        </a:p>
      </dgm:t>
    </dgm:pt>
    <dgm:pt modelId="{5E29022B-A2C8-4F22-AFDC-005F0F114A09}" type="pres">
      <dgm:prSet presAssocID="{5D59E911-7162-478B-A46A-76E527A7D4D2}" presName="sibTrans" presStyleCnt="0"/>
      <dgm:spPr/>
    </dgm:pt>
    <dgm:pt modelId="{A0AC8438-3CFF-47D0-81FF-63CC3EEEC739}" type="pres">
      <dgm:prSet presAssocID="{FF151E96-AF5B-402D-8A32-4DB378B981A5}" presName="textNode" presStyleLbl="node1" presStyleIdx="6" presStyleCnt="7">
        <dgm:presLayoutVars>
          <dgm:bulletEnabled val="1"/>
        </dgm:presLayoutVars>
      </dgm:prSet>
      <dgm:spPr/>
      <dgm:t>
        <a:bodyPr/>
        <a:lstStyle/>
        <a:p>
          <a:endParaRPr lang="es-ES"/>
        </a:p>
      </dgm:t>
    </dgm:pt>
  </dgm:ptLst>
  <dgm:cxnLst>
    <dgm:cxn modelId="{5DB55B79-5018-4475-8F9F-BD9D195675F2}" type="presOf" srcId="{26B4D6BC-7843-41CC-8ACA-ECBE95E2BED1}" destId="{6F4C4BC9-A629-49AD-9C8F-C28F28124ABA}" srcOrd="0" destOrd="0" presId="urn:microsoft.com/office/officeart/2005/8/layout/hProcess9"/>
    <dgm:cxn modelId="{5478D8F3-8D5B-475A-B5C6-1352524C6E73}" type="presOf" srcId="{80E67B8A-5152-449B-936D-5956C73E9127}" destId="{58C8606D-2540-45A2-9ECF-2A77728093D7}" srcOrd="0" destOrd="0" presId="urn:microsoft.com/office/officeart/2005/8/layout/hProcess9"/>
    <dgm:cxn modelId="{2F7E6072-779B-4DFB-88D8-50CA84172010}" srcId="{657D75B0-272C-4FF4-960E-45EBFD6C3247}" destId="{3943B251-2F24-47A9-BC20-108A06D4F41F}" srcOrd="0" destOrd="0" parTransId="{84DCEFC3-FBAD-4376-BF6E-B723E1362928}" sibTransId="{E0188A94-F63B-4911-82AB-7096D14ACC15}"/>
    <dgm:cxn modelId="{69FFC35A-BFE7-412B-8178-8BFAF350B03F}" type="presOf" srcId="{657D75B0-272C-4FF4-960E-45EBFD6C3247}" destId="{CCB5AF77-DE27-496D-BDC5-ADF34E8597EF}" srcOrd="0" destOrd="0" presId="urn:microsoft.com/office/officeart/2005/8/layout/hProcess9"/>
    <dgm:cxn modelId="{09A3C906-5736-4661-9D5C-942DC04112F4}" srcId="{657D75B0-272C-4FF4-960E-45EBFD6C3247}" destId="{9C23700A-80E9-4E71-AAF6-11E19493FA63}" srcOrd="1" destOrd="0" parTransId="{5C49C2AD-F564-4921-B281-38AEBC1E9053}" sibTransId="{C6B02711-3160-467C-A77A-6D0A14B2A9E9}"/>
    <dgm:cxn modelId="{8546981A-7440-487C-9031-71561F2C18C6}" srcId="{657D75B0-272C-4FF4-960E-45EBFD6C3247}" destId="{AA2DF0E5-BA6B-49CF-B246-1D75BB551DD9}" srcOrd="3" destOrd="0" parTransId="{4490E5A7-A7EB-4203-9018-750CE325407F}" sibTransId="{767C1F2A-4F19-4B9F-93E2-39634E63DC6B}"/>
    <dgm:cxn modelId="{94078747-266D-4461-86A3-354FC8F587CA}" srcId="{657D75B0-272C-4FF4-960E-45EBFD6C3247}" destId="{80E67B8A-5152-449B-936D-5956C73E9127}" srcOrd="5" destOrd="0" parTransId="{24A7AE33-0C64-40B1-9AC6-22B1E0E99321}" sibTransId="{5D59E911-7162-478B-A46A-76E527A7D4D2}"/>
    <dgm:cxn modelId="{5F2CD37C-4607-470A-BDDF-B66C0341745B}" type="presOf" srcId="{22A43A7A-FAA6-4EA4-BE6A-F51BC7749358}" destId="{5DE77083-90E1-4994-97CD-27D26B88AD41}" srcOrd="0" destOrd="0" presId="urn:microsoft.com/office/officeart/2005/8/layout/hProcess9"/>
    <dgm:cxn modelId="{EE398B55-DB82-4302-AA90-2A6D6BE20421}" srcId="{657D75B0-272C-4FF4-960E-45EBFD6C3247}" destId="{FF151E96-AF5B-402D-8A32-4DB378B981A5}" srcOrd="6" destOrd="0" parTransId="{C7291369-01B2-437C-B592-5151121E2D6D}" sibTransId="{75EFCFC5-E1EF-4D57-BD57-B21492C5A304}"/>
    <dgm:cxn modelId="{3DBA286D-D1DD-4DE2-BC11-9BC365E80BD1}" type="presOf" srcId="{3943B251-2F24-47A9-BC20-108A06D4F41F}" destId="{2E756756-DEDE-4902-B542-13D129E550D5}" srcOrd="0" destOrd="0" presId="urn:microsoft.com/office/officeart/2005/8/layout/hProcess9"/>
    <dgm:cxn modelId="{D474A6AE-7B9C-45E6-9F60-E68448BA8A37}" type="presOf" srcId="{9C23700A-80E9-4E71-AAF6-11E19493FA63}" destId="{3BAB0748-F4F5-4252-B879-3C08FD8BD6F3}" srcOrd="0" destOrd="0" presId="urn:microsoft.com/office/officeart/2005/8/layout/hProcess9"/>
    <dgm:cxn modelId="{2D02E517-7759-4E09-B91C-5CF05991F631}" srcId="{657D75B0-272C-4FF4-960E-45EBFD6C3247}" destId="{26B4D6BC-7843-41CC-8ACA-ECBE95E2BED1}" srcOrd="4" destOrd="0" parTransId="{44FF7E9A-C0AB-469A-81D7-54A3E75C4A76}" sibTransId="{C23E3387-0DFD-499D-8B1B-D733CCFA88C2}"/>
    <dgm:cxn modelId="{ACEE63B6-2ACA-4DF9-8E36-D77A08C0F1E3}" type="presOf" srcId="{FF151E96-AF5B-402D-8A32-4DB378B981A5}" destId="{A0AC8438-3CFF-47D0-81FF-63CC3EEEC739}" srcOrd="0" destOrd="0" presId="urn:microsoft.com/office/officeart/2005/8/layout/hProcess9"/>
    <dgm:cxn modelId="{313DB2C4-8518-40D2-B139-384FC14AE8E3}" srcId="{657D75B0-272C-4FF4-960E-45EBFD6C3247}" destId="{22A43A7A-FAA6-4EA4-BE6A-F51BC7749358}" srcOrd="2" destOrd="0" parTransId="{339C2042-4877-4EB4-B4FF-C1BF6CD3A5C7}" sibTransId="{D6BA6C71-7EFB-4F19-8C6F-04E7D531258E}"/>
    <dgm:cxn modelId="{CC25B1C6-6456-46AB-BD05-BBD1A9C3F929}" type="presOf" srcId="{AA2DF0E5-BA6B-49CF-B246-1D75BB551DD9}" destId="{F676CA4F-4EED-454C-B6FF-1DD3C072076C}" srcOrd="0" destOrd="0" presId="urn:microsoft.com/office/officeart/2005/8/layout/hProcess9"/>
    <dgm:cxn modelId="{3047C64F-11FA-46CC-A63C-5B58F5912A45}" type="presParOf" srcId="{CCB5AF77-DE27-496D-BDC5-ADF34E8597EF}" destId="{498C0F78-62CA-475C-A6D9-CBD4FC20042A}" srcOrd="0" destOrd="0" presId="urn:microsoft.com/office/officeart/2005/8/layout/hProcess9"/>
    <dgm:cxn modelId="{8FDFA1F0-239F-44C0-BB88-7B3ED8DDD1D6}" type="presParOf" srcId="{CCB5AF77-DE27-496D-BDC5-ADF34E8597EF}" destId="{C5989C9B-51DF-4B19-9D9B-13E39811AD81}" srcOrd="1" destOrd="0" presId="urn:microsoft.com/office/officeart/2005/8/layout/hProcess9"/>
    <dgm:cxn modelId="{62AD62C2-4326-486F-AA6C-EAE7E6108470}" type="presParOf" srcId="{C5989C9B-51DF-4B19-9D9B-13E39811AD81}" destId="{2E756756-DEDE-4902-B542-13D129E550D5}" srcOrd="0" destOrd="0" presId="urn:microsoft.com/office/officeart/2005/8/layout/hProcess9"/>
    <dgm:cxn modelId="{E4513938-3B7F-40B5-8A7D-627CA00BAD1A}" type="presParOf" srcId="{C5989C9B-51DF-4B19-9D9B-13E39811AD81}" destId="{BC17A0AF-D0AD-460F-BB1D-0F7899B77650}" srcOrd="1" destOrd="0" presId="urn:microsoft.com/office/officeart/2005/8/layout/hProcess9"/>
    <dgm:cxn modelId="{470AD7D8-4B44-4418-9D71-8B729550C443}" type="presParOf" srcId="{C5989C9B-51DF-4B19-9D9B-13E39811AD81}" destId="{3BAB0748-F4F5-4252-B879-3C08FD8BD6F3}" srcOrd="2" destOrd="0" presId="urn:microsoft.com/office/officeart/2005/8/layout/hProcess9"/>
    <dgm:cxn modelId="{85CA1972-5190-42D5-AC8A-AACD2176A8D4}" type="presParOf" srcId="{C5989C9B-51DF-4B19-9D9B-13E39811AD81}" destId="{809A91F6-1221-4427-9E05-500C7C17E626}" srcOrd="3" destOrd="0" presId="urn:microsoft.com/office/officeart/2005/8/layout/hProcess9"/>
    <dgm:cxn modelId="{72744A24-2BAE-4ABF-BAB8-6DB71525FFDF}" type="presParOf" srcId="{C5989C9B-51DF-4B19-9D9B-13E39811AD81}" destId="{5DE77083-90E1-4994-97CD-27D26B88AD41}" srcOrd="4" destOrd="0" presId="urn:microsoft.com/office/officeart/2005/8/layout/hProcess9"/>
    <dgm:cxn modelId="{4624D7CD-81AD-4CF0-85BF-0B7C898C8135}" type="presParOf" srcId="{C5989C9B-51DF-4B19-9D9B-13E39811AD81}" destId="{46876ADD-C55D-4994-9262-F67F7E7E598E}" srcOrd="5" destOrd="0" presId="urn:microsoft.com/office/officeart/2005/8/layout/hProcess9"/>
    <dgm:cxn modelId="{116AB77F-53CA-4D12-843D-2CEC8784E3DF}" type="presParOf" srcId="{C5989C9B-51DF-4B19-9D9B-13E39811AD81}" destId="{F676CA4F-4EED-454C-B6FF-1DD3C072076C}" srcOrd="6" destOrd="0" presId="urn:microsoft.com/office/officeart/2005/8/layout/hProcess9"/>
    <dgm:cxn modelId="{157BBD6F-10AB-4F72-A48C-EA70EA616A9E}" type="presParOf" srcId="{C5989C9B-51DF-4B19-9D9B-13E39811AD81}" destId="{453B80BA-12CD-4576-B219-00014A60B4D5}" srcOrd="7" destOrd="0" presId="urn:microsoft.com/office/officeart/2005/8/layout/hProcess9"/>
    <dgm:cxn modelId="{E3E403D7-A7D9-467C-8246-4EB8DB781ADA}" type="presParOf" srcId="{C5989C9B-51DF-4B19-9D9B-13E39811AD81}" destId="{6F4C4BC9-A629-49AD-9C8F-C28F28124ABA}" srcOrd="8" destOrd="0" presId="urn:microsoft.com/office/officeart/2005/8/layout/hProcess9"/>
    <dgm:cxn modelId="{8A172AF4-806A-4E90-927B-9AE5D4ECF2E5}" type="presParOf" srcId="{C5989C9B-51DF-4B19-9D9B-13E39811AD81}" destId="{F6A31ABC-5DA4-4923-AFF4-B4D0C7E0069B}" srcOrd="9" destOrd="0" presId="urn:microsoft.com/office/officeart/2005/8/layout/hProcess9"/>
    <dgm:cxn modelId="{1E8B4295-22B2-4AD0-A998-A0E347A708CF}" type="presParOf" srcId="{C5989C9B-51DF-4B19-9D9B-13E39811AD81}" destId="{58C8606D-2540-45A2-9ECF-2A77728093D7}" srcOrd="10" destOrd="0" presId="urn:microsoft.com/office/officeart/2005/8/layout/hProcess9"/>
    <dgm:cxn modelId="{95BE6593-AFDE-4AA8-BA4A-2BD9A61D86E0}" type="presParOf" srcId="{C5989C9B-51DF-4B19-9D9B-13E39811AD81}" destId="{5E29022B-A2C8-4F22-AFDC-005F0F114A09}" srcOrd="11" destOrd="0" presId="urn:microsoft.com/office/officeart/2005/8/layout/hProcess9"/>
    <dgm:cxn modelId="{22915366-5621-41FB-ACAD-3CCE55B41083}" type="presParOf" srcId="{C5989C9B-51DF-4B19-9D9B-13E39811AD81}" destId="{A0AC8438-3CFF-47D0-81FF-63CC3EEEC739}"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E7813B6-F5FC-4E77-9106-27FB529435F3}"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s-ES"/>
        </a:p>
      </dgm:t>
    </dgm:pt>
    <dgm:pt modelId="{4B67F70A-87C9-4060-A608-D78F036EE5B2}">
      <dgm:prSet phldrT="[Texto]" custT="1"/>
      <dgm:spPr/>
      <dgm:t>
        <a:bodyPr/>
        <a:lstStyle/>
        <a:p>
          <a:r>
            <a:rPr lang="es-EC" sz="1100" smtClean="0"/>
            <a:t>Ferias turísticas culturales</a:t>
          </a:r>
          <a:endParaRPr lang="es-ES" sz="1100"/>
        </a:p>
      </dgm:t>
    </dgm:pt>
    <dgm:pt modelId="{A53AAC6B-A6C9-4C4A-96FC-9F24439BD130}" type="parTrans" cxnId="{BAB1E487-9BA1-40E9-80A5-D951965A6A72}">
      <dgm:prSet/>
      <dgm:spPr/>
      <dgm:t>
        <a:bodyPr/>
        <a:lstStyle/>
        <a:p>
          <a:endParaRPr lang="es-ES" sz="1100"/>
        </a:p>
      </dgm:t>
    </dgm:pt>
    <dgm:pt modelId="{DB5A000B-A294-452B-B012-DF97D56E5953}" type="sibTrans" cxnId="{BAB1E487-9BA1-40E9-80A5-D951965A6A72}">
      <dgm:prSet/>
      <dgm:spPr/>
      <dgm:t>
        <a:bodyPr/>
        <a:lstStyle/>
        <a:p>
          <a:endParaRPr lang="es-ES" sz="1100"/>
        </a:p>
      </dgm:t>
    </dgm:pt>
    <dgm:pt modelId="{00B7F7BB-B1F7-4AA9-A7DB-5D7E61D82290}">
      <dgm:prSet phldrT="[Texto]" custT="1"/>
      <dgm:spPr/>
      <dgm:t>
        <a:bodyPr/>
        <a:lstStyle/>
        <a:p>
          <a:r>
            <a:rPr lang="es-EC" sz="1100" smtClean="0"/>
            <a:t>Museos culturales</a:t>
          </a:r>
          <a:endParaRPr lang="es-ES" sz="1100"/>
        </a:p>
      </dgm:t>
    </dgm:pt>
    <dgm:pt modelId="{0278FD03-049C-49D4-836F-0714F8CC8534}" type="parTrans" cxnId="{FB048D02-F8C0-470D-846C-4D66B5AE9F2A}">
      <dgm:prSet/>
      <dgm:spPr/>
      <dgm:t>
        <a:bodyPr/>
        <a:lstStyle/>
        <a:p>
          <a:endParaRPr lang="es-ES" sz="1100"/>
        </a:p>
      </dgm:t>
    </dgm:pt>
    <dgm:pt modelId="{748D91C2-8E88-4EC3-B4F5-23A1CD591B7A}" type="sibTrans" cxnId="{FB048D02-F8C0-470D-846C-4D66B5AE9F2A}">
      <dgm:prSet/>
      <dgm:spPr/>
      <dgm:t>
        <a:bodyPr/>
        <a:lstStyle/>
        <a:p>
          <a:endParaRPr lang="es-ES" sz="1100"/>
        </a:p>
      </dgm:t>
    </dgm:pt>
    <dgm:pt modelId="{3F0F1287-DD85-4215-B834-C6C88CC8E17D}">
      <dgm:prSet phldrT="[Texto]" custT="1"/>
      <dgm:spPr/>
      <dgm:t>
        <a:bodyPr/>
        <a:lstStyle/>
        <a:p>
          <a:r>
            <a:rPr lang="es-EC" sz="1100" smtClean="0"/>
            <a:t>Ciudad mitad del mundo </a:t>
          </a:r>
          <a:endParaRPr lang="es-ES" sz="1100"/>
        </a:p>
      </dgm:t>
    </dgm:pt>
    <dgm:pt modelId="{EEF590A6-80C1-45D9-BC48-1423204B0254}" type="parTrans" cxnId="{0268BB39-EFA0-4D2A-B856-2096ED950BEC}">
      <dgm:prSet/>
      <dgm:spPr/>
      <dgm:t>
        <a:bodyPr/>
        <a:lstStyle/>
        <a:p>
          <a:endParaRPr lang="es-ES" sz="1100"/>
        </a:p>
      </dgm:t>
    </dgm:pt>
    <dgm:pt modelId="{6C60D030-EB5D-4516-A805-FAB39DEA4324}" type="sibTrans" cxnId="{0268BB39-EFA0-4D2A-B856-2096ED950BEC}">
      <dgm:prSet/>
      <dgm:spPr/>
      <dgm:t>
        <a:bodyPr/>
        <a:lstStyle/>
        <a:p>
          <a:endParaRPr lang="es-ES" sz="1100"/>
        </a:p>
      </dgm:t>
    </dgm:pt>
    <dgm:pt modelId="{6FF8349D-991F-4813-9C1B-F53ECC11834B}">
      <dgm:prSet phldrT="[Texto]" custT="1"/>
      <dgm:spPr/>
      <dgm:t>
        <a:bodyPr/>
        <a:lstStyle/>
        <a:p>
          <a:r>
            <a:rPr lang="es-EC" sz="1100" smtClean="0"/>
            <a:t>Restaurantes coloniales del Centro Histórico de Quito</a:t>
          </a:r>
          <a:endParaRPr lang="es-ES" sz="1100"/>
        </a:p>
      </dgm:t>
    </dgm:pt>
    <dgm:pt modelId="{88A7F122-D53D-4B99-BA75-7A16E4D660B2}" type="parTrans" cxnId="{384A3431-0078-4768-903F-B347D9A14866}">
      <dgm:prSet/>
      <dgm:spPr/>
      <dgm:t>
        <a:bodyPr/>
        <a:lstStyle/>
        <a:p>
          <a:endParaRPr lang="es-ES" sz="1100"/>
        </a:p>
      </dgm:t>
    </dgm:pt>
    <dgm:pt modelId="{4FFC2F05-8995-4583-85A8-8F1ED9125465}" type="sibTrans" cxnId="{384A3431-0078-4768-903F-B347D9A14866}">
      <dgm:prSet/>
      <dgm:spPr/>
      <dgm:t>
        <a:bodyPr/>
        <a:lstStyle/>
        <a:p>
          <a:endParaRPr lang="es-ES" sz="1100"/>
        </a:p>
      </dgm:t>
    </dgm:pt>
    <dgm:pt modelId="{C5C30A5B-F8F4-4C06-9913-B2AE7F246EBC}">
      <dgm:prSet phldrT="[Texto]" custT="1"/>
      <dgm:spPr/>
      <dgm:t>
        <a:bodyPr/>
        <a:lstStyle/>
        <a:p>
          <a:r>
            <a:rPr lang="es-EC" sz="1100" smtClean="0"/>
            <a:t>Restaurantes y parques de la parroquia San Antonio de Pichincha</a:t>
          </a:r>
          <a:endParaRPr lang="es-ES" sz="1100"/>
        </a:p>
      </dgm:t>
    </dgm:pt>
    <dgm:pt modelId="{E63384DA-0C1E-471A-AFF3-CD8AAABAEB5C}" type="parTrans" cxnId="{583243F3-FFF4-48D8-B995-81126231E7C5}">
      <dgm:prSet/>
      <dgm:spPr/>
      <dgm:t>
        <a:bodyPr/>
        <a:lstStyle/>
        <a:p>
          <a:endParaRPr lang="es-ES" sz="1100"/>
        </a:p>
      </dgm:t>
    </dgm:pt>
    <dgm:pt modelId="{F623C16D-7E9B-451E-91E1-498547D00BD4}" type="sibTrans" cxnId="{583243F3-FFF4-48D8-B995-81126231E7C5}">
      <dgm:prSet/>
      <dgm:spPr/>
      <dgm:t>
        <a:bodyPr/>
        <a:lstStyle/>
        <a:p>
          <a:endParaRPr lang="es-ES" sz="1100"/>
        </a:p>
      </dgm:t>
    </dgm:pt>
    <dgm:pt modelId="{11D535EE-87D4-4008-B549-721E23F56E47}" type="pres">
      <dgm:prSet presAssocID="{9E7813B6-F5FC-4E77-9106-27FB529435F3}" presName="diagram" presStyleCnt="0">
        <dgm:presLayoutVars>
          <dgm:dir/>
          <dgm:resizeHandles val="exact"/>
        </dgm:presLayoutVars>
      </dgm:prSet>
      <dgm:spPr/>
      <dgm:t>
        <a:bodyPr/>
        <a:lstStyle/>
        <a:p>
          <a:endParaRPr lang="es-ES"/>
        </a:p>
      </dgm:t>
    </dgm:pt>
    <dgm:pt modelId="{841ABBAB-3633-4C60-976D-A4B50F182253}" type="pres">
      <dgm:prSet presAssocID="{4B67F70A-87C9-4060-A608-D78F036EE5B2}" presName="node" presStyleLbl="node1" presStyleIdx="0" presStyleCnt="5">
        <dgm:presLayoutVars>
          <dgm:bulletEnabled val="1"/>
        </dgm:presLayoutVars>
      </dgm:prSet>
      <dgm:spPr/>
      <dgm:t>
        <a:bodyPr/>
        <a:lstStyle/>
        <a:p>
          <a:endParaRPr lang="es-ES"/>
        </a:p>
      </dgm:t>
    </dgm:pt>
    <dgm:pt modelId="{4AE71F3B-8020-4402-802D-A40DC3EDE1B9}" type="pres">
      <dgm:prSet presAssocID="{DB5A000B-A294-452B-B012-DF97D56E5953}" presName="sibTrans" presStyleCnt="0"/>
      <dgm:spPr/>
    </dgm:pt>
    <dgm:pt modelId="{6973BDAB-7493-4177-B290-AA45AE2FB48D}" type="pres">
      <dgm:prSet presAssocID="{00B7F7BB-B1F7-4AA9-A7DB-5D7E61D82290}" presName="node" presStyleLbl="node1" presStyleIdx="1" presStyleCnt="5">
        <dgm:presLayoutVars>
          <dgm:bulletEnabled val="1"/>
        </dgm:presLayoutVars>
      </dgm:prSet>
      <dgm:spPr/>
      <dgm:t>
        <a:bodyPr/>
        <a:lstStyle/>
        <a:p>
          <a:endParaRPr lang="es-ES"/>
        </a:p>
      </dgm:t>
    </dgm:pt>
    <dgm:pt modelId="{DEC62C5E-09CF-448B-BE2C-2E4B8F27F8D1}" type="pres">
      <dgm:prSet presAssocID="{748D91C2-8E88-4EC3-B4F5-23A1CD591B7A}" presName="sibTrans" presStyleCnt="0"/>
      <dgm:spPr/>
    </dgm:pt>
    <dgm:pt modelId="{B3B9E745-01A7-491E-801F-366AAFE39ECC}" type="pres">
      <dgm:prSet presAssocID="{3F0F1287-DD85-4215-B834-C6C88CC8E17D}" presName="node" presStyleLbl="node1" presStyleIdx="2" presStyleCnt="5">
        <dgm:presLayoutVars>
          <dgm:bulletEnabled val="1"/>
        </dgm:presLayoutVars>
      </dgm:prSet>
      <dgm:spPr/>
      <dgm:t>
        <a:bodyPr/>
        <a:lstStyle/>
        <a:p>
          <a:endParaRPr lang="es-ES"/>
        </a:p>
      </dgm:t>
    </dgm:pt>
    <dgm:pt modelId="{627716C6-9EAF-4FB4-AE92-2D19D93ABEFC}" type="pres">
      <dgm:prSet presAssocID="{6C60D030-EB5D-4516-A805-FAB39DEA4324}" presName="sibTrans" presStyleCnt="0"/>
      <dgm:spPr/>
    </dgm:pt>
    <dgm:pt modelId="{C88EA6CF-EC27-4DE0-AEE1-E5711592C101}" type="pres">
      <dgm:prSet presAssocID="{6FF8349D-991F-4813-9C1B-F53ECC11834B}" presName="node" presStyleLbl="node1" presStyleIdx="3" presStyleCnt="5">
        <dgm:presLayoutVars>
          <dgm:bulletEnabled val="1"/>
        </dgm:presLayoutVars>
      </dgm:prSet>
      <dgm:spPr/>
      <dgm:t>
        <a:bodyPr/>
        <a:lstStyle/>
        <a:p>
          <a:endParaRPr lang="es-ES"/>
        </a:p>
      </dgm:t>
    </dgm:pt>
    <dgm:pt modelId="{A5E6F99A-2897-4A5F-88CB-30F5D8947331}" type="pres">
      <dgm:prSet presAssocID="{4FFC2F05-8995-4583-85A8-8F1ED9125465}" presName="sibTrans" presStyleCnt="0"/>
      <dgm:spPr/>
    </dgm:pt>
    <dgm:pt modelId="{2D64368E-B0AF-4FFE-879C-7EB296A76455}" type="pres">
      <dgm:prSet presAssocID="{C5C30A5B-F8F4-4C06-9913-B2AE7F246EBC}" presName="node" presStyleLbl="node1" presStyleIdx="4" presStyleCnt="5">
        <dgm:presLayoutVars>
          <dgm:bulletEnabled val="1"/>
        </dgm:presLayoutVars>
      </dgm:prSet>
      <dgm:spPr/>
      <dgm:t>
        <a:bodyPr/>
        <a:lstStyle/>
        <a:p>
          <a:endParaRPr lang="es-ES"/>
        </a:p>
      </dgm:t>
    </dgm:pt>
  </dgm:ptLst>
  <dgm:cxnLst>
    <dgm:cxn modelId="{6BEE50AC-C19B-4B41-9DE5-FC6CF0B4C2F9}" type="presOf" srcId="{C5C30A5B-F8F4-4C06-9913-B2AE7F246EBC}" destId="{2D64368E-B0AF-4FFE-879C-7EB296A76455}" srcOrd="0" destOrd="0" presId="urn:microsoft.com/office/officeart/2005/8/layout/default"/>
    <dgm:cxn modelId="{384A3431-0078-4768-903F-B347D9A14866}" srcId="{9E7813B6-F5FC-4E77-9106-27FB529435F3}" destId="{6FF8349D-991F-4813-9C1B-F53ECC11834B}" srcOrd="3" destOrd="0" parTransId="{88A7F122-D53D-4B99-BA75-7A16E4D660B2}" sibTransId="{4FFC2F05-8995-4583-85A8-8F1ED9125465}"/>
    <dgm:cxn modelId="{90328467-5AF8-46A2-BDE2-CFA257CF450C}" type="presOf" srcId="{4B67F70A-87C9-4060-A608-D78F036EE5B2}" destId="{841ABBAB-3633-4C60-976D-A4B50F182253}" srcOrd="0" destOrd="0" presId="urn:microsoft.com/office/officeart/2005/8/layout/default"/>
    <dgm:cxn modelId="{BAB1E487-9BA1-40E9-80A5-D951965A6A72}" srcId="{9E7813B6-F5FC-4E77-9106-27FB529435F3}" destId="{4B67F70A-87C9-4060-A608-D78F036EE5B2}" srcOrd="0" destOrd="0" parTransId="{A53AAC6B-A6C9-4C4A-96FC-9F24439BD130}" sibTransId="{DB5A000B-A294-452B-B012-DF97D56E5953}"/>
    <dgm:cxn modelId="{FB048D02-F8C0-470D-846C-4D66B5AE9F2A}" srcId="{9E7813B6-F5FC-4E77-9106-27FB529435F3}" destId="{00B7F7BB-B1F7-4AA9-A7DB-5D7E61D82290}" srcOrd="1" destOrd="0" parTransId="{0278FD03-049C-49D4-836F-0714F8CC8534}" sibTransId="{748D91C2-8E88-4EC3-B4F5-23A1CD591B7A}"/>
    <dgm:cxn modelId="{34266B5C-F390-416E-A6C5-5F7E6357C46B}" type="presOf" srcId="{9E7813B6-F5FC-4E77-9106-27FB529435F3}" destId="{11D535EE-87D4-4008-B549-721E23F56E47}" srcOrd="0" destOrd="0" presId="urn:microsoft.com/office/officeart/2005/8/layout/default"/>
    <dgm:cxn modelId="{583243F3-FFF4-48D8-B995-81126231E7C5}" srcId="{9E7813B6-F5FC-4E77-9106-27FB529435F3}" destId="{C5C30A5B-F8F4-4C06-9913-B2AE7F246EBC}" srcOrd="4" destOrd="0" parTransId="{E63384DA-0C1E-471A-AFF3-CD8AAABAEB5C}" sibTransId="{F623C16D-7E9B-451E-91E1-498547D00BD4}"/>
    <dgm:cxn modelId="{0268BB39-EFA0-4D2A-B856-2096ED950BEC}" srcId="{9E7813B6-F5FC-4E77-9106-27FB529435F3}" destId="{3F0F1287-DD85-4215-B834-C6C88CC8E17D}" srcOrd="2" destOrd="0" parTransId="{EEF590A6-80C1-45D9-BC48-1423204B0254}" sibTransId="{6C60D030-EB5D-4516-A805-FAB39DEA4324}"/>
    <dgm:cxn modelId="{BCADAF95-124D-4BA8-ADA8-D47B8CE99122}" type="presOf" srcId="{3F0F1287-DD85-4215-B834-C6C88CC8E17D}" destId="{B3B9E745-01A7-491E-801F-366AAFE39ECC}" srcOrd="0" destOrd="0" presId="urn:microsoft.com/office/officeart/2005/8/layout/default"/>
    <dgm:cxn modelId="{65ABE91A-C638-49D0-AD2F-B2492382901B}" type="presOf" srcId="{6FF8349D-991F-4813-9C1B-F53ECC11834B}" destId="{C88EA6CF-EC27-4DE0-AEE1-E5711592C101}" srcOrd="0" destOrd="0" presId="urn:microsoft.com/office/officeart/2005/8/layout/default"/>
    <dgm:cxn modelId="{C968E77E-7D55-4171-BD3C-418EBF4335E8}" type="presOf" srcId="{00B7F7BB-B1F7-4AA9-A7DB-5D7E61D82290}" destId="{6973BDAB-7493-4177-B290-AA45AE2FB48D}" srcOrd="0" destOrd="0" presId="urn:microsoft.com/office/officeart/2005/8/layout/default"/>
    <dgm:cxn modelId="{D0B4E0C5-5024-452B-B7D7-58A715A85A37}" type="presParOf" srcId="{11D535EE-87D4-4008-B549-721E23F56E47}" destId="{841ABBAB-3633-4C60-976D-A4B50F182253}" srcOrd="0" destOrd="0" presId="urn:microsoft.com/office/officeart/2005/8/layout/default"/>
    <dgm:cxn modelId="{47ECCC41-EB21-4C80-8EBD-3630F11C3AA8}" type="presParOf" srcId="{11D535EE-87D4-4008-B549-721E23F56E47}" destId="{4AE71F3B-8020-4402-802D-A40DC3EDE1B9}" srcOrd="1" destOrd="0" presId="urn:microsoft.com/office/officeart/2005/8/layout/default"/>
    <dgm:cxn modelId="{A5D0586A-FB23-415F-87E1-E3902A4DD916}" type="presParOf" srcId="{11D535EE-87D4-4008-B549-721E23F56E47}" destId="{6973BDAB-7493-4177-B290-AA45AE2FB48D}" srcOrd="2" destOrd="0" presId="urn:microsoft.com/office/officeart/2005/8/layout/default"/>
    <dgm:cxn modelId="{35540059-402C-4D5D-8485-E811C131B5CD}" type="presParOf" srcId="{11D535EE-87D4-4008-B549-721E23F56E47}" destId="{DEC62C5E-09CF-448B-BE2C-2E4B8F27F8D1}" srcOrd="3" destOrd="0" presId="urn:microsoft.com/office/officeart/2005/8/layout/default"/>
    <dgm:cxn modelId="{4A458860-F5F6-4A8F-AF96-7ADB2F936A64}" type="presParOf" srcId="{11D535EE-87D4-4008-B549-721E23F56E47}" destId="{B3B9E745-01A7-491E-801F-366AAFE39ECC}" srcOrd="4" destOrd="0" presId="urn:microsoft.com/office/officeart/2005/8/layout/default"/>
    <dgm:cxn modelId="{3CFD9438-6A99-4A2B-AC27-47878314F018}" type="presParOf" srcId="{11D535EE-87D4-4008-B549-721E23F56E47}" destId="{627716C6-9EAF-4FB4-AE92-2D19D93ABEFC}" srcOrd="5" destOrd="0" presId="urn:microsoft.com/office/officeart/2005/8/layout/default"/>
    <dgm:cxn modelId="{E140C830-165E-421B-A303-DFBB408A62AA}" type="presParOf" srcId="{11D535EE-87D4-4008-B549-721E23F56E47}" destId="{C88EA6CF-EC27-4DE0-AEE1-E5711592C101}" srcOrd="6" destOrd="0" presId="urn:microsoft.com/office/officeart/2005/8/layout/default"/>
    <dgm:cxn modelId="{46B7904F-587F-42AB-BA2E-2E273F5CDEDF}" type="presParOf" srcId="{11D535EE-87D4-4008-B549-721E23F56E47}" destId="{A5E6F99A-2897-4A5F-88CB-30F5D8947331}" srcOrd="7" destOrd="0" presId="urn:microsoft.com/office/officeart/2005/8/layout/default"/>
    <dgm:cxn modelId="{9BB9F3EA-5B8D-49A9-925B-C05C4510F2F0}" type="presParOf" srcId="{11D535EE-87D4-4008-B549-721E23F56E47}" destId="{2D64368E-B0AF-4FFE-879C-7EB296A76455}"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EC5D30F-CEBD-45D4-986C-33931395C330}"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s-ES"/>
        </a:p>
      </dgm:t>
    </dgm:pt>
    <dgm:pt modelId="{2E476AE9-A5EB-4E36-80AA-DD2DC050F8FF}">
      <dgm:prSet phldrT="[Texto]"/>
      <dgm:spPr/>
      <dgm:t>
        <a:bodyPr/>
        <a:lstStyle/>
        <a:p>
          <a:r>
            <a:rPr lang="es-EC" smtClean="0"/>
            <a:t>Determinar las actividades </a:t>
          </a:r>
          <a:endParaRPr lang="es-ES"/>
        </a:p>
      </dgm:t>
    </dgm:pt>
    <dgm:pt modelId="{E90A26E9-5A3D-4C3B-A880-5E75D1950982}" type="parTrans" cxnId="{1E963E3B-EE20-4E4F-982C-E0518B7088D9}">
      <dgm:prSet/>
      <dgm:spPr/>
      <dgm:t>
        <a:bodyPr/>
        <a:lstStyle/>
        <a:p>
          <a:endParaRPr lang="es-ES"/>
        </a:p>
      </dgm:t>
    </dgm:pt>
    <dgm:pt modelId="{175CDEBB-CD2E-4E22-B4E9-5FF43A0CB64B}" type="sibTrans" cxnId="{1E963E3B-EE20-4E4F-982C-E0518B7088D9}">
      <dgm:prSet/>
      <dgm:spPr/>
      <dgm:t>
        <a:bodyPr/>
        <a:lstStyle/>
        <a:p>
          <a:endParaRPr lang="es-ES"/>
        </a:p>
      </dgm:t>
    </dgm:pt>
    <dgm:pt modelId="{1A7E72F6-0950-4A15-930D-E0D085998A7C}">
      <dgm:prSet phldrT="[Texto]"/>
      <dgm:spPr/>
      <dgm:t>
        <a:bodyPr/>
        <a:lstStyle/>
        <a:p>
          <a:r>
            <a:rPr lang="es-EC" smtClean="0"/>
            <a:t>Identificar a las instituciones </a:t>
          </a:r>
          <a:endParaRPr lang="es-ES"/>
        </a:p>
      </dgm:t>
    </dgm:pt>
    <dgm:pt modelId="{21993CE3-2D78-4142-89AA-B886FAB7256D}" type="parTrans" cxnId="{9C393C42-21F4-4BF0-9A98-499AC81BFE79}">
      <dgm:prSet/>
      <dgm:spPr/>
      <dgm:t>
        <a:bodyPr/>
        <a:lstStyle/>
        <a:p>
          <a:endParaRPr lang="es-ES"/>
        </a:p>
      </dgm:t>
    </dgm:pt>
    <dgm:pt modelId="{5B691796-D98E-458E-A3E9-6318E633927E}" type="sibTrans" cxnId="{9C393C42-21F4-4BF0-9A98-499AC81BFE79}">
      <dgm:prSet/>
      <dgm:spPr/>
      <dgm:t>
        <a:bodyPr/>
        <a:lstStyle/>
        <a:p>
          <a:endParaRPr lang="es-ES"/>
        </a:p>
      </dgm:t>
    </dgm:pt>
    <dgm:pt modelId="{AB6DA3E6-70EE-4D06-B327-2B797EDF3043}">
      <dgm:prSet phldrT="[Texto]"/>
      <dgm:spPr/>
      <dgm:t>
        <a:bodyPr/>
        <a:lstStyle/>
        <a:p>
          <a:r>
            <a:rPr lang="es-EC" smtClean="0"/>
            <a:t>Enviar oficios </a:t>
          </a:r>
          <a:endParaRPr lang="es-ES"/>
        </a:p>
      </dgm:t>
    </dgm:pt>
    <dgm:pt modelId="{5CC25D9D-703B-4A28-A04D-B4DFE41760D0}" type="parTrans" cxnId="{8F979C7E-A2BD-4181-9F9F-EFF936AD3A35}">
      <dgm:prSet/>
      <dgm:spPr/>
      <dgm:t>
        <a:bodyPr/>
        <a:lstStyle/>
        <a:p>
          <a:endParaRPr lang="es-ES"/>
        </a:p>
      </dgm:t>
    </dgm:pt>
    <dgm:pt modelId="{3BE7A475-05E6-48D6-B311-2DB50769BEB6}" type="sibTrans" cxnId="{8F979C7E-A2BD-4181-9F9F-EFF936AD3A35}">
      <dgm:prSet/>
      <dgm:spPr/>
      <dgm:t>
        <a:bodyPr/>
        <a:lstStyle/>
        <a:p>
          <a:endParaRPr lang="es-ES"/>
        </a:p>
      </dgm:t>
    </dgm:pt>
    <dgm:pt modelId="{FE921C0A-A279-400B-A51F-06CE0B9B0A8A}">
      <dgm:prSet phldrT="[Texto]"/>
      <dgm:spPr/>
      <dgm:t>
        <a:bodyPr/>
        <a:lstStyle/>
        <a:p>
          <a:r>
            <a:rPr lang="es-EC" smtClean="0"/>
            <a:t>Solicitar información y documentación </a:t>
          </a:r>
          <a:endParaRPr lang="es-ES"/>
        </a:p>
      </dgm:t>
    </dgm:pt>
    <dgm:pt modelId="{43D8D392-0D8C-4AB2-99DE-C1788D18A621}" type="parTrans" cxnId="{AE2FA72B-D94C-4678-961D-307429C31784}">
      <dgm:prSet/>
      <dgm:spPr/>
      <dgm:t>
        <a:bodyPr/>
        <a:lstStyle/>
        <a:p>
          <a:endParaRPr lang="es-ES"/>
        </a:p>
      </dgm:t>
    </dgm:pt>
    <dgm:pt modelId="{0AEBF21A-49C3-448E-8B6E-D1CA2DFDB2F2}" type="sibTrans" cxnId="{AE2FA72B-D94C-4678-961D-307429C31784}">
      <dgm:prSet/>
      <dgm:spPr/>
      <dgm:t>
        <a:bodyPr/>
        <a:lstStyle/>
        <a:p>
          <a:endParaRPr lang="es-ES"/>
        </a:p>
      </dgm:t>
    </dgm:pt>
    <dgm:pt modelId="{818A9621-28D6-41A6-A0C2-D86CAF0DE9E7}">
      <dgm:prSet phldrT="[Texto]"/>
      <dgm:spPr/>
      <dgm:t>
        <a:bodyPr/>
        <a:lstStyle/>
        <a:p>
          <a:r>
            <a:rPr lang="es-EC" smtClean="0"/>
            <a:t>Solicitud del aval </a:t>
          </a:r>
          <a:endParaRPr lang="es-ES"/>
        </a:p>
      </dgm:t>
    </dgm:pt>
    <dgm:pt modelId="{CBF5D8EF-556A-44F8-AF48-940E55CBB841}" type="parTrans" cxnId="{A7D32661-1AF8-412F-9618-E41DDCE9AC5D}">
      <dgm:prSet/>
      <dgm:spPr/>
      <dgm:t>
        <a:bodyPr/>
        <a:lstStyle/>
        <a:p>
          <a:endParaRPr lang="es-ES"/>
        </a:p>
      </dgm:t>
    </dgm:pt>
    <dgm:pt modelId="{40A5A42B-D1CE-4927-A3E0-F458CB3563F1}" type="sibTrans" cxnId="{A7D32661-1AF8-412F-9618-E41DDCE9AC5D}">
      <dgm:prSet/>
      <dgm:spPr/>
      <dgm:t>
        <a:bodyPr/>
        <a:lstStyle/>
        <a:p>
          <a:endParaRPr lang="es-ES"/>
        </a:p>
      </dgm:t>
    </dgm:pt>
    <dgm:pt modelId="{6D8E2DAD-7417-4FC3-9BC8-8093E92A265E}">
      <dgm:prSet phldrT="[Texto]"/>
      <dgm:spPr/>
      <dgm:t>
        <a:bodyPr/>
        <a:lstStyle/>
        <a:p>
          <a:r>
            <a:rPr lang="es-EC" smtClean="0"/>
            <a:t>Suscripción del aval</a:t>
          </a:r>
          <a:endParaRPr lang="es-ES"/>
        </a:p>
      </dgm:t>
    </dgm:pt>
    <dgm:pt modelId="{CF28EA6E-2040-4764-9F33-767ABE6615D7}" type="parTrans" cxnId="{154E5B98-7E28-4A30-8641-70CEE26C0F9E}">
      <dgm:prSet/>
      <dgm:spPr/>
      <dgm:t>
        <a:bodyPr/>
        <a:lstStyle/>
        <a:p>
          <a:endParaRPr lang="es-ES"/>
        </a:p>
      </dgm:t>
    </dgm:pt>
    <dgm:pt modelId="{6441E597-8A5E-490F-93D4-D7D4E0266867}" type="sibTrans" cxnId="{154E5B98-7E28-4A30-8641-70CEE26C0F9E}">
      <dgm:prSet/>
      <dgm:spPr/>
      <dgm:t>
        <a:bodyPr/>
        <a:lstStyle/>
        <a:p>
          <a:endParaRPr lang="es-ES"/>
        </a:p>
      </dgm:t>
    </dgm:pt>
    <dgm:pt modelId="{89E5E8EE-D363-45B2-AB19-542BB20AC75D}">
      <dgm:prSet phldrT="[Texto]"/>
      <dgm:spPr/>
      <dgm:t>
        <a:bodyPr/>
        <a:lstStyle/>
        <a:p>
          <a:r>
            <a:rPr lang="es-EC" smtClean="0"/>
            <a:t>Envío de minuta de la práctica </a:t>
          </a:r>
          <a:endParaRPr lang="es-ES"/>
        </a:p>
      </dgm:t>
    </dgm:pt>
    <dgm:pt modelId="{D1B01F3D-0D68-4940-A71E-2E36A4F186A4}" type="parTrans" cxnId="{A70905C5-8768-4BEA-BAE5-CCDDC0649F3F}">
      <dgm:prSet/>
      <dgm:spPr/>
      <dgm:t>
        <a:bodyPr/>
        <a:lstStyle/>
        <a:p>
          <a:endParaRPr lang="es-ES"/>
        </a:p>
      </dgm:t>
    </dgm:pt>
    <dgm:pt modelId="{5F87756E-C856-437A-BD44-C5DC25B66F31}" type="sibTrans" cxnId="{A70905C5-8768-4BEA-BAE5-CCDDC0649F3F}">
      <dgm:prSet/>
      <dgm:spPr/>
      <dgm:t>
        <a:bodyPr/>
        <a:lstStyle/>
        <a:p>
          <a:endParaRPr lang="es-ES"/>
        </a:p>
      </dgm:t>
    </dgm:pt>
    <dgm:pt modelId="{E1FE487A-AA0B-491F-B5BF-8F898E6162A7}">
      <dgm:prSet phldrT="[Texto]"/>
      <dgm:spPr/>
      <dgm:t>
        <a:bodyPr/>
        <a:lstStyle/>
        <a:p>
          <a:r>
            <a:rPr lang="es-EC" smtClean="0"/>
            <a:t>Analizar el modelo de convenio</a:t>
          </a:r>
          <a:endParaRPr lang="es-ES"/>
        </a:p>
      </dgm:t>
    </dgm:pt>
    <dgm:pt modelId="{43339F20-BCFD-4826-A94F-79919E62F319}" type="parTrans" cxnId="{3897DB67-D2EC-4351-85CF-01C5709EE110}">
      <dgm:prSet/>
      <dgm:spPr/>
      <dgm:t>
        <a:bodyPr/>
        <a:lstStyle/>
        <a:p>
          <a:endParaRPr lang="es-ES"/>
        </a:p>
      </dgm:t>
    </dgm:pt>
    <dgm:pt modelId="{B82B3F71-73A3-4440-B721-5EEC3D212E99}" type="sibTrans" cxnId="{3897DB67-D2EC-4351-85CF-01C5709EE110}">
      <dgm:prSet/>
      <dgm:spPr/>
      <dgm:t>
        <a:bodyPr/>
        <a:lstStyle/>
        <a:p>
          <a:endParaRPr lang="es-ES"/>
        </a:p>
      </dgm:t>
    </dgm:pt>
    <dgm:pt modelId="{6C34F15C-6D68-4F46-89DD-EF856C4EAD98}">
      <dgm:prSet phldrT="[Texto]"/>
      <dgm:spPr/>
      <dgm:t>
        <a:bodyPr/>
        <a:lstStyle/>
        <a:p>
          <a:r>
            <a:rPr lang="es-EC" smtClean="0"/>
            <a:t>Emitir aprobación del convenio </a:t>
          </a:r>
          <a:endParaRPr lang="es-ES"/>
        </a:p>
      </dgm:t>
    </dgm:pt>
    <dgm:pt modelId="{30A7A37D-FBF1-4028-8F80-AA3DAAE22E54}" type="parTrans" cxnId="{124ADBD6-7512-4DF2-959A-3FDD65891864}">
      <dgm:prSet/>
      <dgm:spPr/>
      <dgm:t>
        <a:bodyPr/>
        <a:lstStyle/>
        <a:p>
          <a:endParaRPr lang="es-ES"/>
        </a:p>
      </dgm:t>
    </dgm:pt>
    <dgm:pt modelId="{6B5DED30-3CAA-40D9-A5F6-6D5FE37596A1}" type="sibTrans" cxnId="{124ADBD6-7512-4DF2-959A-3FDD65891864}">
      <dgm:prSet/>
      <dgm:spPr/>
      <dgm:t>
        <a:bodyPr/>
        <a:lstStyle/>
        <a:p>
          <a:endParaRPr lang="es-ES"/>
        </a:p>
      </dgm:t>
    </dgm:pt>
    <dgm:pt modelId="{3F991805-BE8A-43C3-B9DC-3D85E7433673}">
      <dgm:prSet phldrT="[Texto]"/>
      <dgm:spPr/>
      <dgm:t>
        <a:bodyPr/>
        <a:lstStyle/>
        <a:p>
          <a:r>
            <a:rPr lang="es-EC" smtClean="0"/>
            <a:t>Acuerdo entre el complejo arqueológico Rumicucho y la institución académica</a:t>
          </a:r>
          <a:endParaRPr lang="es-ES"/>
        </a:p>
      </dgm:t>
    </dgm:pt>
    <dgm:pt modelId="{03E7B1B1-BA83-43CA-B75E-F9D44C03EFF5}" type="parTrans" cxnId="{8AFE17EA-3B7A-4D76-B47A-79EF30E6D7E5}">
      <dgm:prSet/>
      <dgm:spPr/>
      <dgm:t>
        <a:bodyPr/>
        <a:lstStyle/>
        <a:p>
          <a:endParaRPr lang="es-ES"/>
        </a:p>
      </dgm:t>
    </dgm:pt>
    <dgm:pt modelId="{5C5A191B-E256-4F5E-8DAD-FCE819764B89}" type="sibTrans" cxnId="{8AFE17EA-3B7A-4D76-B47A-79EF30E6D7E5}">
      <dgm:prSet/>
      <dgm:spPr/>
      <dgm:t>
        <a:bodyPr/>
        <a:lstStyle/>
        <a:p>
          <a:endParaRPr lang="es-ES"/>
        </a:p>
      </dgm:t>
    </dgm:pt>
    <dgm:pt modelId="{05E15D59-DECD-43CB-97EE-E69107AD007B}" type="pres">
      <dgm:prSet presAssocID="{AEC5D30F-CEBD-45D4-986C-33931395C330}" presName="diagram" presStyleCnt="0">
        <dgm:presLayoutVars>
          <dgm:dir/>
          <dgm:resizeHandles val="exact"/>
        </dgm:presLayoutVars>
      </dgm:prSet>
      <dgm:spPr/>
      <dgm:t>
        <a:bodyPr/>
        <a:lstStyle/>
        <a:p>
          <a:endParaRPr lang="es-ES"/>
        </a:p>
      </dgm:t>
    </dgm:pt>
    <dgm:pt modelId="{CC019884-94A0-4C13-A79E-DCCB8D3D7094}" type="pres">
      <dgm:prSet presAssocID="{2E476AE9-A5EB-4E36-80AA-DD2DC050F8FF}" presName="node" presStyleLbl="node1" presStyleIdx="0" presStyleCnt="10">
        <dgm:presLayoutVars>
          <dgm:bulletEnabled val="1"/>
        </dgm:presLayoutVars>
      </dgm:prSet>
      <dgm:spPr/>
      <dgm:t>
        <a:bodyPr/>
        <a:lstStyle/>
        <a:p>
          <a:endParaRPr lang="es-ES"/>
        </a:p>
      </dgm:t>
    </dgm:pt>
    <dgm:pt modelId="{A4AAB3F6-6C3D-4E21-BECB-9C872C56E0D7}" type="pres">
      <dgm:prSet presAssocID="{175CDEBB-CD2E-4E22-B4E9-5FF43A0CB64B}" presName="sibTrans" presStyleCnt="0"/>
      <dgm:spPr/>
    </dgm:pt>
    <dgm:pt modelId="{11015EB0-1E48-4F5E-A765-F7CDF98A4058}" type="pres">
      <dgm:prSet presAssocID="{1A7E72F6-0950-4A15-930D-E0D085998A7C}" presName="node" presStyleLbl="node1" presStyleIdx="1" presStyleCnt="10">
        <dgm:presLayoutVars>
          <dgm:bulletEnabled val="1"/>
        </dgm:presLayoutVars>
      </dgm:prSet>
      <dgm:spPr/>
      <dgm:t>
        <a:bodyPr/>
        <a:lstStyle/>
        <a:p>
          <a:endParaRPr lang="es-ES"/>
        </a:p>
      </dgm:t>
    </dgm:pt>
    <dgm:pt modelId="{0A4860D1-34D0-4546-8FB6-2BBACA5BBC24}" type="pres">
      <dgm:prSet presAssocID="{5B691796-D98E-458E-A3E9-6318E633927E}" presName="sibTrans" presStyleCnt="0"/>
      <dgm:spPr/>
    </dgm:pt>
    <dgm:pt modelId="{DB5FDF24-2074-445D-9A41-DB6B07F7D882}" type="pres">
      <dgm:prSet presAssocID="{AB6DA3E6-70EE-4D06-B327-2B797EDF3043}" presName="node" presStyleLbl="node1" presStyleIdx="2" presStyleCnt="10">
        <dgm:presLayoutVars>
          <dgm:bulletEnabled val="1"/>
        </dgm:presLayoutVars>
      </dgm:prSet>
      <dgm:spPr/>
      <dgm:t>
        <a:bodyPr/>
        <a:lstStyle/>
        <a:p>
          <a:endParaRPr lang="es-ES"/>
        </a:p>
      </dgm:t>
    </dgm:pt>
    <dgm:pt modelId="{82609864-19D5-451B-9B00-A199D6ACAC42}" type="pres">
      <dgm:prSet presAssocID="{3BE7A475-05E6-48D6-B311-2DB50769BEB6}" presName="sibTrans" presStyleCnt="0"/>
      <dgm:spPr/>
    </dgm:pt>
    <dgm:pt modelId="{F05A28A9-0393-421C-9017-50A1D6EA8F4E}" type="pres">
      <dgm:prSet presAssocID="{FE921C0A-A279-400B-A51F-06CE0B9B0A8A}" presName="node" presStyleLbl="node1" presStyleIdx="3" presStyleCnt="10">
        <dgm:presLayoutVars>
          <dgm:bulletEnabled val="1"/>
        </dgm:presLayoutVars>
      </dgm:prSet>
      <dgm:spPr/>
      <dgm:t>
        <a:bodyPr/>
        <a:lstStyle/>
        <a:p>
          <a:endParaRPr lang="es-ES"/>
        </a:p>
      </dgm:t>
    </dgm:pt>
    <dgm:pt modelId="{1AD770C4-E525-4D30-AF38-B1F485561400}" type="pres">
      <dgm:prSet presAssocID="{0AEBF21A-49C3-448E-8B6E-D1CA2DFDB2F2}" presName="sibTrans" presStyleCnt="0"/>
      <dgm:spPr/>
    </dgm:pt>
    <dgm:pt modelId="{14045A2B-469B-4FBC-955E-35C5B8A2999A}" type="pres">
      <dgm:prSet presAssocID="{818A9621-28D6-41A6-A0C2-D86CAF0DE9E7}" presName="node" presStyleLbl="node1" presStyleIdx="4" presStyleCnt="10">
        <dgm:presLayoutVars>
          <dgm:bulletEnabled val="1"/>
        </dgm:presLayoutVars>
      </dgm:prSet>
      <dgm:spPr/>
      <dgm:t>
        <a:bodyPr/>
        <a:lstStyle/>
        <a:p>
          <a:endParaRPr lang="es-ES"/>
        </a:p>
      </dgm:t>
    </dgm:pt>
    <dgm:pt modelId="{623C5A48-5CA1-4CB3-AD87-BE6FA4244AAD}" type="pres">
      <dgm:prSet presAssocID="{40A5A42B-D1CE-4927-A3E0-F458CB3563F1}" presName="sibTrans" presStyleCnt="0"/>
      <dgm:spPr/>
    </dgm:pt>
    <dgm:pt modelId="{1A7722E3-D49B-4317-AAA8-3B46778D1990}" type="pres">
      <dgm:prSet presAssocID="{6D8E2DAD-7417-4FC3-9BC8-8093E92A265E}" presName="node" presStyleLbl="node1" presStyleIdx="5" presStyleCnt="10">
        <dgm:presLayoutVars>
          <dgm:bulletEnabled val="1"/>
        </dgm:presLayoutVars>
      </dgm:prSet>
      <dgm:spPr/>
      <dgm:t>
        <a:bodyPr/>
        <a:lstStyle/>
        <a:p>
          <a:endParaRPr lang="es-ES"/>
        </a:p>
      </dgm:t>
    </dgm:pt>
    <dgm:pt modelId="{B44EBA19-2821-4450-8045-01246E9E85D8}" type="pres">
      <dgm:prSet presAssocID="{6441E597-8A5E-490F-93D4-D7D4E0266867}" presName="sibTrans" presStyleCnt="0"/>
      <dgm:spPr/>
    </dgm:pt>
    <dgm:pt modelId="{113C4A64-4D66-4B1D-87E2-800C35D7240B}" type="pres">
      <dgm:prSet presAssocID="{89E5E8EE-D363-45B2-AB19-542BB20AC75D}" presName="node" presStyleLbl="node1" presStyleIdx="6" presStyleCnt="10">
        <dgm:presLayoutVars>
          <dgm:bulletEnabled val="1"/>
        </dgm:presLayoutVars>
      </dgm:prSet>
      <dgm:spPr/>
      <dgm:t>
        <a:bodyPr/>
        <a:lstStyle/>
        <a:p>
          <a:endParaRPr lang="es-ES"/>
        </a:p>
      </dgm:t>
    </dgm:pt>
    <dgm:pt modelId="{4F6FF2A7-05C6-4AA7-8F3F-A40E277B3294}" type="pres">
      <dgm:prSet presAssocID="{5F87756E-C856-437A-BD44-C5DC25B66F31}" presName="sibTrans" presStyleCnt="0"/>
      <dgm:spPr/>
    </dgm:pt>
    <dgm:pt modelId="{B8D48FA3-A96D-40B9-97AC-D4D8A0EA3974}" type="pres">
      <dgm:prSet presAssocID="{E1FE487A-AA0B-491F-B5BF-8F898E6162A7}" presName="node" presStyleLbl="node1" presStyleIdx="7" presStyleCnt="10">
        <dgm:presLayoutVars>
          <dgm:bulletEnabled val="1"/>
        </dgm:presLayoutVars>
      </dgm:prSet>
      <dgm:spPr/>
      <dgm:t>
        <a:bodyPr/>
        <a:lstStyle/>
        <a:p>
          <a:endParaRPr lang="es-ES"/>
        </a:p>
      </dgm:t>
    </dgm:pt>
    <dgm:pt modelId="{0E97E4AC-A9BA-410D-969B-FD81264CCED2}" type="pres">
      <dgm:prSet presAssocID="{B82B3F71-73A3-4440-B721-5EEC3D212E99}" presName="sibTrans" presStyleCnt="0"/>
      <dgm:spPr/>
    </dgm:pt>
    <dgm:pt modelId="{23FDB7C2-6B83-4113-A5DA-333403276994}" type="pres">
      <dgm:prSet presAssocID="{6C34F15C-6D68-4F46-89DD-EF856C4EAD98}" presName="node" presStyleLbl="node1" presStyleIdx="8" presStyleCnt="10">
        <dgm:presLayoutVars>
          <dgm:bulletEnabled val="1"/>
        </dgm:presLayoutVars>
      </dgm:prSet>
      <dgm:spPr/>
      <dgm:t>
        <a:bodyPr/>
        <a:lstStyle/>
        <a:p>
          <a:endParaRPr lang="es-ES"/>
        </a:p>
      </dgm:t>
    </dgm:pt>
    <dgm:pt modelId="{1980E212-5FD5-4B73-A150-7EDB0695D4F5}" type="pres">
      <dgm:prSet presAssocID="{6B5DED30-3CAA-40D9-A5F6-6D5FE37596A1}" presName="sibTrans" presStyleCnt="0"/>
      <dgm:spPr/>
    </dgm:pt>
    <dgm:pt modelId="{01A816B3-016C-4BEA-8D55-7641A445FD02}" type="pres">
      <dgm:prSet presAssocID="{3F991805-BE8A-43C3-B9DC-3D85E7433673}" presName="node" presStyleLbl="node1" presStyleIdx="9" presStyleCnt="10">
        <dgm:presLayoutVars>
          <dgm:bulletEnabled val="1"/>
        </dgm:presLayoutVars>
      </dgm:prSet>
      <dgm:spPr/>
      <dgm:t>
        <a:bodyPr/>
        <a:lstStyle/>
        <a:p>
          <a:endParaRPr lang="es-ES"/>
        </a:p>
      </dgm:t>
    </dgm:pt>
  </dgm:ptLst>
  <dgm:cxnLst>
    <dgm:cxn modelId="{8860A5D8-5A7F-47E1-BEC8-6BF59AB2BE4E}" type="presOf" srcId="{2E476AE9-A5EB-4E36-80AA-DD2DC050F8FF}" destId="{CC019884-94A0-4C13-A79E-DCCB8D3D7094}" srcOrd="0" destOrd="0" presId="urn:microsoft.com/office/officeart/2005/8/layout/default"/>
    <dgm:cxn modelId="{F13BD71F-72EB-4DC5-B02B-C0E86A6A0580}" type="presOf" srcId="{89E5E8EE-D363-45B2-AB19-542BB20AC75D}" destId="{113C4A64-4D66-4B1D-87E2-800C35D7240B}" srcOrd="0" destOrd="0" presId="urn:microsoft.com/office/officeart/2005/8/layout/default"/>
    <dgm:cxn modelId="{3897DB67-D2EC-4351-85CF-01C5709EE110}" srcId="{AEC5D30F-CEBD-45D4-986C-33931395C330}" destId="{E1FE487A-AA0B-491F-B5BF-8F898E6162A7}" srcOrd="7" destOrd="0" parTransId="{43339F20-BCFD-4826-A94F-79919E62F319}" sibTransId="{B82B3F71-73A3-4440-B721-5EEC3D212E99}"/>
    <dgm:cxn modelId="{9C393C42-21F4-4BF0-9A98-499AC81BFE79}" srcId="{AEC5D30F-CEBD-45D4-986C-33931395C330}" destId="{1A7E72F6-0950-4A15-930D-E0D085998A7C}" srcOrd="1" destOrd="0" parTransId="{21993CE3-2D78-4142-89AA-B886FAB7256D}" sibTransId="{5B691796-D98E-458E-A3E9-6318E633927E}"/>
    <dgm:cxn modelId="{17DE6434-60B4-4CC9-A5D1-DED860A1200A}" type="presOf" srcId="{E1FE487A-AA0B-491F-B5BF-8F898E6162A7}" destId="{B8D48FA3-A96D-40B9-97AC-D4D8A0EA3974}" srcOrd="0" destOrd="0" presId="urn:microsoft.com/office/officeart/2005/8/layout/default"/>
    <dgm:cxn modelId="{EC6981AD-BEEC-4C2E-9FBF-C39357BB6209}" type="presOf" srcId="{FE921C0A-A279-400B-A51F-06CE0B9B0A8A}" destId="{F05A28A9-0393-421C-9017-50A1D6EA8F4E}" srcOrd="0" destOrd="0" presId="urn:microsoft.com/office/officeart/2005/8/layout/default"/>
    <dgm:cxn modelId="{A70905C5-8768-4BEA-BAE5-CCDDC0649F3F}" srcId="{AEC5D30F-CEBD-45D4-986C-33931395C330}" destId="{89E5E8EE-D363-45B2-AB19-542BB20AC75D}" srcOrd="6" destOrd="0" parTransId="{D1B01F3D-0D68-4940-A71E-2E36A4F186A4}" sibTransId="{5F87756E-C856-437A-BD44-C5DC25B66F31}"/>
    <dgm:cxn modelId="{E708CD1F-2BB1-4E96-9465-D2E7D2EF1B9E}" type="presOf" srcId="{3F991805-BE8A-43C3-B9DC-3D85E7433673}" destId="{01A816B3-016C-4BEA-8D55-7641A445FD02}" srcOrd="0" destOrd="0" presId="urn:microsoft.com/office/officeart/2005/8/layout/default"/>
    <dgm:cxn modelId="{124ADBD6-7512-4DF2-959A-3FDD65891864}" srcId="{AEC5D30F-CEBD-45D4-986C-33931395C330}" destId="{6C34F15C-6D68-4F46-89DD-EF856C4EAD98}" srcOrd="8" destOrd="0" parTransId="{30A7A37D-FBF1-4028-8F80-AA3DAAE22E54}" sibTransId="{6B5DED30-3CAA-40D9-A5F6-6D5FE37596A1}"/>
    <dgm:cxn modelId="{C80F7510-8A94-4992-9F81-4B9EA73676FE}" type="presOf" srcId="{6C34F15C-6D68-4F46-89DD-EF856C4EAD98}" destId="{23FDB7C2-6B83-4113-A5DA-333403276994}" srcOrd="0" destOrd="0" presId="urn:microsoft.com/office/officeart/2005/8/layout/default"/>
    <dgm:cxn modelId="{154E5B98-7E28-4A30-8641-70CEE26C0F9E}" srcId="{AEC5D30F-CEBD-45D4-986C-33931395C330}" destId="{6D8E2DAD-7417-4FC3-9BC8-8093E92A265E}" srcOrd="5" destOrd="0" parTransId="{CF28EA6E-2040-4764-9F33-767ABE6615D7}" sibTransId="{6441E597-8A5E-490F-93D4-D7D4E0266867}"/>
    <dgm:cxn modelId="{61A3612B-75C1-4335-8BC9-BE3207527963}" type="presOf" srcId="{AB6DA3E6-70EE-4D06-B327-2B797EDF3043}" destId="{DB5FDF24-2074-445D-9A41-DB6B07F7D882}" srcOrd="0" destOrd="0" presId="urn:microsoft.com/office/officeart/2005/8/layout/default"/>
    <dgm:cxn modelId="{DC3B9EE6-7EC8-4022-973E-533AA7CA5E48}" type="presOf" srcId="{6D8E2DAD-7417-4FC3-9BC8-8093E92A265E}" destId="{1A7722E3-D49B-4317-AAA8-3B46778D1990}" srcOrd="0" destOrd="0" presId="urn:microsoft.com/office/officeart/2005/8/layout/default"/>
    <dgm:cxn modelId="{2E5928BF-0DBA-46A7-A868-7A1863850082}" type="presOf" srcId="{AEC5D30F-CEBD-45D4-986C-33931395C330}" destId="{05E15D59-DECD-43CB-97EE-E69107AD007B}" srcOrd="0" destOrd="0" presId="urn:microsoft.com/office/officeart/2005/8/layout/default"/>
    <dgm:cxn modelId="{982A5823-8D6D-4735-8AAA-BA4CACAAF946}" type="presOf" srcId="{818A9621-28D6-41A6-A0C2-D86CAF0DE9E7}" destId="{14045A2B-469B-4FBC-955E-35C5B8A2999A}" srcOrd="0" destOrd="0" presId="urn:microsoft.com/office/officeart/2005/8/layout/default"/>
    <dgm:cxn modelId="{6D17C662-5A97-4FB8-9B1D-F458DF0F0171}" type="presOf" srcId="{1A7E72F6-0950-4A15-930D-E0D085998A7C}" destId="{11015EB0-1E48-4F5E-A765-F7CDF98A4058}" srcOrd="0" destOrd="0" presId="urn:microsoft.com/office/officeart/2005/8/layout/default"/>
    <dgm:cxn modelId="{AE2FA72B-D94C-4678-961D-307429C31784}" srcId="{AEC5D30F-CEBD-45D4-986C-33931395C330}" destId="{FE921C0A-A279-400B-A51F-06CE0B9B0A8A}" srcOrd="3" destOrd="0" parTransId="{43D8D392-0D8C-4AB2-99DE-C1788D18A621}" sibTransId="{0AEBF21A-49C3-448E-8B6E-D1CA2DFDB2F2}"/>
    <dgm:cxn modelId="{8AFE17EA-3B7A-4D76-B47A-79EF30E6D7E5}" srcId="{AEC5D30F-CEBD-45D4-986C-33931395C330}" destId="{3F991805-BE8A-43C3-B9DC-3D85E7433673}" srcOrd="9" destOrd="0" parTransId="{03E7B1B1-BA83-43CA-B75E-F9D44C03EFF5}" sibTransId="{5C5A191B-E256-4F5E-8DAD-FCE819764B89}"/>
    <dgm:cxn modelId="{1E963E3B-EE20-4E4F-982C-E0518B7088D9}" srcId="{AEC5D30F-CEBD-45D4-986C-33931395C330}" destId="{2E476AE9-A5EB-4E36-80AA-DD2DC050F8FF}" srcOrd="0" destOrd="0" parTransId="{E90A26E9-5A3D-4C3B-A880-5E75D1950982}" sibTransId="{175CDEBB-CD2E-4E22-B4E9-5FF43A0CB64B}"/>
    <dgm:cxn modelId="{8F979C7E-A2BD-4181-9F9F-EFF936AD3A35}" srcId="{AEC5D30F-CEBD-45D4-986C-33931395C330}" destId="{AB6DA3E6-70EE-4D06-B327-2B797EDF3043}" srcOrd="2" destOrd="0" parTransId="{5CC25D9D-703B-4A28-A04D-B4DFE41760D0}" sibTransId="{3BE7A475-05E6-48D6-B311-2DB50769BEB6}"/>
    <dgm:cxn modelId="{A7D32661-1AF8-412F-9618-E41DDCE9AC5D}" srcId="{AEC5D30F-CEBD-45D4-986C-33931395C330}" destId="{818A9621-28D6-41A6-A0C2-D86CAF0DE9E7}" srcOrd="4" destOrd="0" parTransId="{CBF5D8EF-556A-44F8-AF48-940E55CBB841}" sibTransId="{40A5A42B-D1CE-4927-A3E0-F458CB3563F1}"/>
    <dgm:cxn modelId="{647F8891-627F-4DE9-ACDB-0FEF2EEFBCF8}" type="presParOf" srcId="{05E15D59-DECD-43CB-97EE-E69107AD007B}" destId="{CC019884-94A0-4C13-A79E-DCCB8D3D7094}" srcOrd="0" destOrd="0" presId="urn:microsoft.com/office/officeart/2005/8/layout/default"/>
    <dgm:cxn modelId="{2CE0B35B-4E47-4496-98AB-847587E3AAA3}" type="presParOf" srcId="{05E15D59-DECD-43CB-97EE-E69107AD007B}" destId="{A4AAB3F6-6C3D-4E21-BECB-9C872C56E0D7}" srcOrd="1" destOrd="0" presId="urn:microsoft.com/office/officeart/2005/8/layout/default"/>
    <dgm:cxn modelId="{570AE565-08B8-40D0-BF89-621D6AD808C5}" type="presParOf" srcId="{05E15D59-DECD-43CB-97EE-E69107AD007B}" destId="{11015EB0-1E48-4F5E-A765-F7CDF98A4058}" srcOrd="2" destOrd="0" presId="urn:microsoft.com/office/officeart/2005/8/layout/default"/>
    <dgm:cxn modelId="{78561619-E01D-451C-B751-3EAE3E7708F7}" type="presParOf" srcId="{05E15D59-DECD-43CB-97EE-E69107AD007B}" destId="{0A4860D1-34D0-4546-8FB6-2BBACA5BBC24}" srcOrd="3" destOrd="0" presId="urn:microsoft.com/office/officeart/2005/8/layout/default"/>
    <dgm:cxn modelId="{57FD4D3B-3204-4705-94B6-5AC3587E41A3}" type="presParOf" srcId="{05E15D59-DECD-43CB-97EE-E69107AD007B}" destId="{DB5FDF24-2074-445D-9A41-DB6B07F7D882}" srcOrd="4" destOrd="0" presId="urn:microsoft.com/office/officeart/2005/8/layout/default"/>
    <dgm:cxn modelId="{F74ABBA6-691A-4582-92B8-61CF06219AB0}" type="presParOf" srcId="{05E15D59-DECD-43CB-97EE-E69107AD007B}" destId="{82609864-19D5-451B-9B00-A199D6ACAC42}" srcOrd="5" destOrd="0" presId="urn:microsoft.com/office/officeart/2005/8/layout/default"/>
    <dgm:cxn modelId="{E7DB38AE-3308-4903-9CBD-5E32762976AF}" type="presParOf" srcId="{05E15D59-DECD-43CB-97EE-E69107AD007B}" destId="{F05A28A9-0393-421C-9017-50A1D6EA8F4E}" srcOrd="6" destOrd="0" presId="urn:microsoft.com/office/officeart/2005/8/layout/default"/>
    <dgm:cxn modelId="{7DAFB674-AB42-4E41-92D6-BA400FDB6D35}" type="presParOf" srcId="{05E15D59-DECD-43CB-97EE-E69107AD007B}" destId="{1AD770C4-E525-4D30-AF38-B1F485561400}" srcOrd="7" destOrd="0" presId="urn:microsoft.com/office/officeart/2005/8/layout/default"/>
    <dgm:cxn modelId="{C8E65681-F757-41DE-A42F-C1181A30EDF4}" type="presParOf" srcId="{05E15D59-DECD-43CB-97EE-E69107AD007B}" destId="{14045A2B-469B-4FBC-955E-35C5B8A2999A}" srcOrd="8" destOrd="0" presId="urn:microsoft.com/office/officeart/2005/8/layout/default"/>
    <dgm:cxn modelId="{F8CFA330-6B63-41AD-9BAF-DE033AB2653F}" type="presParOf" srcId="{05E15D59-DECD-43CB-97EE-E69107AD007B}" destId="{623C5A48-5CA1-4CB3-AD87-BE6FA4244AAD}" srcOrd="9" destOrd="0" presId="urn:microsoft.com/office/officeart/2005/8/layout/default"/>
    <dgm:cxn modelId="{1A38A550-0B22-427D-B149-4D0E7C217B7F}" type="presParOf" srcId="{05E15D59-DECD-43CB-97EE-E69107AD007B}" destId="{1A7722E3-D49B-4317-AAA8-3B46778D1990}" srcOrd="10" destOrd="0" presId="urn:microsoft.com/office/officeart/2005/8/layout/default"/>
    <dgm:cxn modelId="{70DBD35D-11EF-4480-BC3B-D39754D4F628}" type="presParOf" srcId="{05E15D59-DECD-43CB-97EE-E69107AD007B}" destId="{B44EBA19-2821-4450-8045-01246E9E85D8}" srcOrd="11" destOrd="0" presId="urn:microsoft.com/office/officeart/2005/8/layout/default"/>
    <dgm:cxn modelId="{EE3BAEF3-0979-4E49-9E71-426FBFDF7BDA}" type="presParOf" srcId="{05E15D59-DECD-43CB-97EE-E69107AD007B}" destId="{113C4A64-4D66-4B1D-87E2-800C35D7240B}" srcOrd="12" destOrd="0" presId="urn:microsoft.com/office/officeart/2005/8/layout/default"/>
    <dgm:cxn modelId="{4AA24E53-FF9C-4FCF-AD42-5EFF392DC11B}" type="presParOf" srcId="{05E15D59-DECD-43CB-97EE-E69107AD007B}" destId="{4F6FF2A7-05C6-4AA7-8F3F-A40E277B3294}" srcOrd="13" destOrd="0" presId="urn:microsoft.com/office/officeart/2005/8/layout/default"/>
    <dgm:cxn modelId="{4558BB5A-E7F9-4EF5-9A31-9365A0778B15}" type="presParOf" srcId="{05E15D59-DECD-43CB-97EE-E69107AD007B}" destId="{B8D48FA3-A96D-40B9-97AC-D4D8A0EA3974}" srcOrd="14" destOrd="0" presId="urn:microsoft.com/office/officeart/2005/8/layout/default"/>
    <dgm:cxn modelId="{FAD36E38-B070-4E3E-8FF8-A97889489BDE}" type="presParOf" srcId="{05E15D59-DECD-43CB-97EE-E69107AD007B}" destId="{0E97E4AC-A9BA-410D-969B-FD81264CCED2}" srcOrd="15" destOrd="0" presId="urn:microsoft.com/office/officeart/2005/8/layout/default"/>
    <dgm:cxn modelId="{A26E7A11-D109-4AD0-B82B-F03FD7C99B43}" type="presParOf" srcId="{05E15D59-DECD-43CB-97EE-E69107AD007B}" destId="{23FDB7C2-6B83-4113-A5DA-333403276994}" srcOrd="16" destOrd="0" presId="urn:microsoft.com/office/officeart/2005/8/layout/default"/>
    <dgm:cxn modelId="{D73B29C6-9DDE-471A-85C4-681AC745415A}" type="presParOf" srcId="{05E15D59-DECD-43CB-97EE-E69107AD007B}" destId="{1980E212-5FD5-4B73-A150-7EDB0695D4F5}" srcOrd="17" destOrd="0" presId="urn:microsoft.com/office/officeart/2005/8/layout/default"/>
    <dgm:cxn modelId="{BCE61B09-21E6-417D-9981-83254164798C}" type="presParOf" srcId="{05E15D59-DECD-43CB-97EE-E69107AD007B}" destId="{01A816B3-016C-4BEA-8D55-7641A445FD02}"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AB0167-7E7A-4561-948C-334CFF8B037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E058D24E-AFD5-4F21-8851-BF67CC22683C}">
      <dgm:prSet phldrT="[Texto]" custT="1"/>
      <dgm:spPr/>
      <dgm:t>
        <a:bodyPr/>
        <a:lstStyle/>
        <a:p>
          <a:r>
            <a:rPr lang="es-EC" sz="1800" b="0" i="0" dirty="0" smtClean="0">
              <a:latin typeface="Calibri" panose="020F0502020204030204" pitchFamily="34" charset="0"/>
              <a:cs typeface="Calibri" panose="020F0502020204030204" pitchFamily="34" charset="0"/>
            </a:rPr>
            <a:t>Importancia del patrimonio cultural</a:t>
          </a:r>
          <a:endParaRPr lang="es-EC" sz="1800" b="0" i="0" dirty="0">
            <a:latin typeface="Calibri" panose="020F0502020204030204" pitchFamily="34" charset="0"/>
            <a:cs typeface="Calibri" panose="020F0502020204030204" pitchFamily="34" charset="0"/>
          </a:endParaRPr>
        </a:p>
      </dgm:t>
    </dgm:pt>
    <dgm:pt modelId="{45EBD035-39E7-4629-8689-8B038AA13F7A}" type="parTrans" cxnId="{B93FD94A-932B-42D0-9783-6878E9732581}">
      <dgm:prSet/>
      <dgm:spPr/>
      <dgm:t>
        <a:bodyPr/>
        <a:lstStyle/>
        <a:p>
          <a:endParaRPr lang="es-EC" sz="1800" b="0" i="0">
            <a:latin typeface="Calibri" panose="020F0502020204030204" pitchFamily="34" charset="0"/>
            <a:cs typeface="Calibri" panose="020F0502020204030204" pitchFamily="34" charset="0"/>
          </a:endParaRPr>
        </a:p>
      </dgm:t>
    </dgm:pt>
    <dgm:pt modelId="{F468391B-2B9F-40E2-A89D-6CCB61F528B8}" type="sibTrans" cxnId="{B93FD94A-932B-42D0-9783-6878E9732581}">
      <dgm:prSet/>
      <dgm:spPr/>
      <dgm:t>
        <a:bodyPr/>
        <a:lstStyle/>
        <a:p>
          <a:endParaRPr lang="es-EC" sz="1800" b="0" i="0">
            <a:latin typeface="Calibri" panose="020F0502020204030204" pitchFamily="34" charset="0"/>
            <a:cs typeface="Calibri" panose="020F0502020204030204" pitchFamily="34" charset="0"/>
          </a:endParaRPr>
        </a:p>
      </dgm:t>
    </dgm:pt>
    <dgm:pt modelId="{ECD39242-1F5C-49F0-B2B2-2741C010B9C0}">
      <dgm:prSet phldrT="[Texto]" custT="1"/>
      <dgm:spPr/>
      <dgm:t>
        <a:bodyPr/>
        <a:lstStyle/>
        <a:p>
          <a:r>
            <a:rPr lang="es-EC" sz="1800" b="0" i="0" dirty="0" smtClean="0">
              <a:latin typeface="Calibri" panose="020F0502020204030204" pitchFamily="34" charset="0"/>
              <a:cs typeface="Calibri" panose="020F0502020204030204" pitchFamily="34" charset="0"/>
            </a:rPr>
            <a:t>Patrimonio cultural en el Ecuador </a:t>
          </a:r>
          <a:endParaRPr lang="es-EC" sz="1800" b="0" i="0" dirty="0">
            <a:latin typeface="Calibri" panose="020F0502020204030204" pitchFamily="34" charset="0"/>
            <a:cs typeface="Calibri" panose="020F0502020204030204" pitchFamily="34" charset="0"/>
          </a:endParaRPr>
        </a:p>
      </dgm:t>
    </dgm:pt>
    <dgm:pt modelId="{8D628FD2-0FEF-425F-BB25-D63F0A70CD1F}" type="parTrans" cxnId="{0D946A77-911E-434E-83AC-799EC3901E8A}">
      <dgm:prSet/>
      <dgm:spPr/>
      <dgm:t>
        <a:bodyPr/>
        <a:lstStyle/>
        <a:p>
          <a:endParaRPr lang="es-EC" sz="1800" b="0" i="0">
            <a:latin typeface="Calibri" panose="020F0502020204030204" pitchFamily="34" charset="0"/>
            <a:cs typeface="Calibri" panose="020F0502020204030204" pitchFamily="34" charset="0"/>
          </a:endParaRPr>
        </a:p>
      </dgm:t>
    </dgm:pt>
    <dgm:pt modelId="{79A1C399-F53E-4DCA-9A9D-703773A6A41C}" type="sibTrans" cxnId="{0D946A77-911E-434E-83AC-799EC3901E8A}">
      <dgm:prSet/>
      <dgm:spPr/>
      <dgm:t>
        <a:bodyPr/>
        <a:lstStyle/>
        <a:p>
          <a:endParaRPr lang="es-EC" sz="1800" b="0" i="0">
            <a:latin typeface="Calibri" panose="020F0502020204030204" pitchFamily="34" charset="0"/>
            <a:cs typeface="Calibri" panose="020F0502020204030204" pitchFamily="34" charset="0"/>
          </a:endParaRPr>
        </a:p>
      </dgm:t>
    </dgm:pt>
    <dgm:pt modelId="{30C520B2-6DEA-4868-BB43-1F206530702C}">
      <dgm:prSet phldrT="[Texto]" custT="1"/>
      <dgm:spPr/>
      <dgm:t>
        <a:bodyPr/>
        <a:lstStyle/>
        <a:p>
          <a:r>
            <a:rPr lang="es-EC" sz="1800" b="0" i="0" dirty="0" smtClean="0">
              <a:latin typeface="Calibri" panose="020F0502020204030204" pitchFamily="34" charset="0"/>
              <a:cs typeface="Calibri" panose="020F0502020204030204" pitchFamily="34" charset="0"/>
            </a:rPr>
            <a:t>Conservación del patrimonio cultural</a:t>
          </a:r>
          <a:endParaRPr lang="es-EC" sz="1800" b="0" i="0" dirty="0">
            <a:latin typeface="Calibri" panose="020F0502020204030204" pitchFamily="34" charset="0"/>
            <a:cs typeface="Calibri" panose="020F0502020204030204" pitchFamily="34" charset="0"/>
          </a:endParaRPr>
        </a:p>
      </dgm:t>
    </dgm:pt>
    <dgm:pt modelId="{76DC0EA9-C936-4990-A568-1D877655FDB5}" type="parTrans" cxnId="{8D34545F-7EBF-410E-B4D2-C40AF79A32B2}">
      <dgm:prSet/>
      <dgm:spPr/>
      <dgm:t>
        <a:bodyPr/>
        <a:lstStyle/>
        <a:p>
          <a:endParaRPr lang="es-EC" sz="1800" b="0" i="0">
            <a:latin typeface="Calibri" panose="020F0502020204030204" pitchFamily="34" charset="0"/>
            <a:cs typeface="Calibri" panose="020F0502020204030204" pitchFamily="34" charset="0"/>
          </a:endParaRPr>
        </a:p>
      </dgm:t>
    </dgm:pt>
    <dgm:pt modelId="{D140A520-3195-4C66-8299-3AF92E477C18}" type="sibTrans" cxnId="{8D34545F-7EBF-410E-B4D2-C40AF79A32B2}">
      <dgm:prSet/>
      <dgm:spPr/>
      <dgm:t>
        <a:bodyPr/>
        <a:lstStyle/>
        <a:p>
          <a:endParaRPr lang="es-EC" sz="1800" b="0" i="0">
            <a:latin typeface="Calibri" panose="020F0502020204030204" pitchFamily="34" charset="0"/>
            <a:cs typeface="Calibri" panose="020F0502020204030204" pitchFamily="34" charset="0"/>
          </a:endParaRPr>
        </a:p>
      </dgm:t>
    </dgm:pt>
    <dgm:pt modelId="{913A2F4E-2DF7-4CA3-A3F6-134752798F95}">
      <dgm:prSet phldrT="[Texto]" custT="1"/>
      <dgm:spPr/>
      <dgm:t>
        <a:bodyPr/>
        <a:lstStyle/>
        <a:p>
          <a:r>
            <a:rPr lang="es-EC" sz="1800" b="0" i="0" dirty="0" smtClean="0">
              <a:latin typeface="Calibri" panose="020F0502020204030204" pitchFamily="34" charset="0"/>
              <a:cs typeface="Calibri" panose="020F0502020204030204" pitchFamily="34" charset="0"/>
            </a:rPr>
            <a:t>Deterioro del patrimonio cultural</a:t>
          </a:r>
          <a:endParaRPr lang="es-EC" sz="1800" b="0" i="0" dirty="0">
            <a:latin typeface="Calibri" panose="020F0502020204030204" pitchFamily="34" charset="0"/>
            <a:cs typeface="Calibri" panose="020F0502020204030204" pitchFamily="34" charset="0"/>
          </a:endParaRPr>
        </a:p>
      </dgm:t>
    </dgm:pt>
    <dgm:pt modelId="{74EDD456-0B61-47F2-8C27-2FD58103A4E5}" type="parTrans" cxnId="{F9E1D6AE-0D41-4028-A690-314D1F1DE706}">
      <dgm:prSet/>
      <dgm:spPr/>
      <dgm:t>
        <a:bodyPr/>
        <a:lstStyle/>
        <a:p>
          <a:endParaRPr lang="es-EC" sz="1800" b="0" i="0">
            <a:latin typeface="Calibri" panose="020F0502020204030204" pitchFamily="34" charset="0"/>
            <a:cs typeface="Calibri" panose="020F0502020204030204" pitchFamily="34" charset="0"/>
          </a:endParaRPr>
        </a:p>
      </dgm:t>
    </dgm:pt>
    <dgm:pt modelId="{6F1F9361-32F0-4005-8B52-9815A94C1D21}" type="sibTrans" cxnId="{F9E1D6AE-0D41-4028-A690-314D1F1DE706}">
      <dgm:prSet/>
      <dgm:spPr/>
      <dgm:t>
        <a:bodyPr/>
        <a:lstStyle/>
        <a:p>
          <a:endParaRPr lang="es-EC" sz="1800" b="0" i="0">
            <a:latin typeface="Calibri" panose="020F0502020204030204" pitchFamily="34" charset="0"/>
            <a:cs typeface="Calibri" panose="020F0502020204030204" pitchFamily="34" charset="0"/>
          </a:endParaRPr>
        </a:p>
      </dgm:t>
    </dgm:pt>
    <dgm:pt modelId="{F950A6E7-D0A8-4C83-811B-5F87AEEEA64A}">
      <dgm:prSet phldrT="[Texto]" custT="1"/>
      <dgm:spPr/>
      <dgm:t>
        <a:bodyPr/>
        <a:lstStyle/>
        <a:p>
          <a:r>
            <a:rPr lang="es-EC" sz="1800" b="0" i="0" smtClean="0">
              <a:latin typeface="Calibri" panose="020F0502020204030204" pitchFamily="34" charset="0"/>
              <a:cs typeface="Calibri" panose="020F0502020204030204" pitchFamily="34" charset="0"/>
            </a:rPr>
            <a:t>Turismo y pandemia</a:t>
          </a:r>
          <a:endParaRPr lang="es-EC" sz="1800" b="0" i="0" dirty="0">
            <a:latin typeface="Calibri" panose="020F0502020204030204" pitchFamily="34" charset="0"/>
            <a:cs typeface="Calibri" panose="020F0502020204030204" pitchFamily="34" charset="0"/>
          </a:endParaRPr>
        </a:p>
      </dgm:t>
    </dgm:pt>
    <dgm:pt modelId="{556BBDEA-3E20-4CB1-B1E4-FC7310EA52C9}" type="parTrans" cxnId="{AAA242C9-1734-43BF-838D-4E796E43B0C5}">
      <dgm:prSet/>
      <dgm:spPr/>
      <dgm:t>
        <a:bodyPr/>
        <a:lstStyle/>
        <a:p>
          <a:endParaRPr lang="es-EC" sz="1800" b="0" i="0">
            <a:latin typeface="Calibri" panose="020F0502020204030204" pitchFamily="34" charset="0"/>
            <a:cs typeface="Calibri" panose="020F0502020204030204" pitchFamily="34" charset="0"/>
          </a:endParaRPr>
        </a:p>
      </dgm:t>
    </dgm:pt>
    <dgm:pt modelId="{A21C86E0-BC73-43A1-BABD-B936110ABB6A}" type="sibTrans" cxnId="{AAA242C9-1734-43BF-838D-4E796E43B0C5}">
      <dgm:prSet/>
      <dgm:spPr/>
      <dgm:t>
        <a:bodyPr/>
        <a:lstStyle/>
        <a:p>
          <a:endParaRPr lang="es-EC" sz="1800" b="0" i="0">
            <a:latin typeface="Calibri" panose="020F0502020204030204" pitchFamily="34" charset="0"/>
            <a:cs typeface="Calibri" panose="020F0502020204030204" pitchFamily="34" charset="0"/>
          </a:endParaRPr>
        </a:p>
      </dgm:t>
    </dgm:pt>
    <dgm:pt modelId="{27B0F72F-E5CF-43A6-81FB-6D520A700E39}">
      <dgm:prSet custT="1"/>
      <dgm:spPr/>
      <dgm:t>
        <a:bodyPr/>
        <a:lstStyle/>
        <a:p>
          <a:r>
            <a:rPr lang="es-EC" sz="1800" b="0" i="0" smtClean="0">
              <a:latin typeface="Calibri" panose="020F0502020204030204" pitchFamily="34" charset="0"/>
              <a:cs typeface="Calibri" panose="020F0502020204030204" pitchFamily="34" charset="0"/>
            </a:rPr>
            <a:t>Bioseguridad dentro de complejos patrimoniales</a:t>
          </a:r>
          <a:endParaRPr lang="es-EC" sz="1800" b="0" i="0" dirty="0">
            <a:latin typeface="Calibri" panose="020F0502020204030204" pitchFamily="34" charset="0"/>
            <a:cs typeface="Calibri" panose="020F0502020204030204" pitchFamily="34" charset="0"/>
          </a:endParaRPr>
        </a:p>
      </dgm:t>
    </dgm:pt>
    <dgm:pt modelId="{610D8034-A3C0-4A1B-B191-DAEFEBACFFB6}" type="parTrans" cxnId="{745B2F6E-11C6-45D3-AE1D-6288008A8E26}">
      <dgm:prSet/>
      <dgm:spPr/>
      <dgm:t>
        <a:bodyPr/>
        <a:lstStyle/>
        <a:p>
          <a:endParaRPr lang="es-EC" sz="1800" b="0" i="0">
            <a:latin typeface="Calibri" panose="020F0502020204030204" pitchFamily="34" charset="0"/>
            <a:cs typeface="Calibri" panose="020F0502020204030204" pitchFamily="34" charset="0"/>
          </a:endParaRPr>
        </a:p>
      </dgm:t>
    </dgm:pt>
    <dgm:pt modelId="{EE559C7D-2CF0-43EA-9880-B4AA3395DE17}" type="sibTrans" cxnId="{745B2F6E-11C6-45D3-AE1D-6288008A8E26}">
      <dgm:prSet/>
      <dgm:spPr/>
      <dgm:t>
        <a:bodyPr/>
        <a:lstStyle/>
        <a:p>
          <a:endParaRPr lang="es-EC" sz="1800" b="0" i="0">
            <a:latin typeface="Calibri" panose="020F0502020204030204" pitchFamily="34" charset="0"/>
            <a:cs typeface="Calibri" panose="020F0502020204030204" pitchFamily="34" charset="0"/>
          </a:endParaRPr>
        </a:p>
      </dgm:t>
    </dgm:pt>
    <dgm:pt modelId="{1F396D3D-699E-4E32-A921-4BB1E7852160}" type="pres">
      <dgm:prSet presAssocID="{EFAB0167-7E7A-4561-948C-334CFF8B0372}" presName="linear" presStyleCnt="0">
        <dgm:presLayoutVars>
          <dgm:animLvl val="lvl"/>
          <dgm:resizeHandles val="exact"/>
        </dgm:presLayoutVars>
      </dgm:prSet>
      <dgm:spPr/>
      <dgm:t>
        <a:bodyPr/>
        <a:lstStyle/>
        <a:p>
          <a:endParaRPr lang="es-ES"/>
        </a:p>
      </dgm:t>
    </dgm:pt>
    <dgm:pt modelId="{91D91BC4-7D29-4CD1-8DD0-E310772C9261}" type="pres">
      <dgm:prSet presAssocID="{E058D24E-AFD5-4F21-8851-BF67CC22683C}" presName="parentText" presStyleLbl="node1" presStyleIdx="0" presStyleCnt="6">
        <dgm:presLayoutVars>
          <dgm:chMax val="0"/>
          <dgm:bulletEnabled val="1"/>
        </dgm:presLayoutVars>
      </dgm:prSet>
      <dgm:spPr/>
      <dgm:t>
        <a:bodyPr/>
        <a:lstStyle/>
        <a:p>
          <a:endParaRPr lang="es-EC"/>
        </a:p>
      </dgm:t>
    </dgm:pt>
    <dgm:pt modelId="{1DC17630-9B80-41E6-B697-984EA85F9014}" type="pres">
      <dgm:prSet presAssocID="{F468391B-2B9F-40E2-A89D-6CCB61F528B8}" presName="spacer" presStyleCnt="0"/>
      <dgm:spPr/>
    </dgm:pt>
    <dgm:pt modelId="{780911B5-B35F-40D6-B7B5-7984AF614D88}" type="pres">
      <dgm:prSet presAssocID="{ECD39242-1F5C-49F0-B2B2-2741C010B9C0}" presName="parentText" presStyleLbl="node1" presStyleIdx="1" presStyleCnt="6">
        <dgm:presLayoutVars>
          <dgm:chMax val="0"/>
          <dgm:bulletEnabled val="1"/>
        </dgm:presLayoutVars>
      </dgm:prSet>
      <dgm:spPr/>
      <dgm:t>
        <a:bodyPr/>
        <a:lstStyle/>
        <a:p>
          <a:endParaRPr lang="es-EC"/>
        </a:p>
      </dgm:t>
    </dgm:pt>
    <dgm:pt modelId="{833A7D2C-A324-4C0B-9652-B458BE59A65D}" type="pres">
      <dgm:prSet presAssocID="{79A1C399-F53E-4DCA-9A9D-703773A6A41C}" presName="spacer" presStyleCnt="0"/>
      <dgm:spPr/>
    </dgm:pt>
    <dgm:pt modelId="{C7009025-6FF9-4C2E-B4CC-73631EBCE0E0}" type="pres">
      <dgm:prSet presAssocID="{30C520B2-6DEA-4868-BB43-1F206530702C}" presName="parentText" presStyleLbl="node1" presStyleIdx="2" presStyleCnt="6">
        <dgm:presLayoutVars>
          <dgm:chMax val="0"/>
          <dgm:bulletEnabled val="1"/>
        </dgm:presLayoutVars>
      </dgm:prSet>
      <dgm:spPr/>
      <dgm:t>
        <a:bodyPr/>
        <a:lstStyle/>
        <a:p>
          <a:endParaRPr lang="es-EC"/>
        </a:p>
      </dgm:t>
    </dgm:pt>
    <dgm:pt modelId="{0D085575-F687-47F1-B422-9B5991F749C0}" type="pres">
      <dgm:prSet presAssocID="{D140A520-3195-4C66-8299-3AF92E477C18}" presName="spacer" presStyleCnt="0"/>
      <dgm:spPr/>
    </dgm:pt>
    <dgm:pt modelId="{335ED4C5-B8AC-491A-A22E-D481C2C98F11}" type="pres">
      <dgm:prSet presAssocID="{913A2F4E-2DF7-4CA3-A3F6-134752798F95}" presName="parentText" presStyleLbl="node1" presStyleIdx="3" presStyleCnt="6">
        <dgm:presLayoutVars>
          <dgm:chMax val="0"/>
          <dgm:bulletEnabled val="1"/>
        </dgm:presLayoutVars>
      </dgm:prSet>
      <dgm:spPr/>
      <dgm:t>
        <a:bodyPr/>
        <a:lstStyle/>
        <a:p>
          <a:endParaRPr lang="es-EC"/>
        </a:p>
      </dgm:t>
    </dgm:pt>
    <dgm:pt modelId="{D4E4C59A-352E-4F83-A379-2DE68CD3C184}" type="pres">
      <dgm:prSet presAssocID="{6F1F9361-32F0-4005-8B52-9815A94C1D21}" presName="spacer" presStyleCnt="0"/>
      <dgm:spPr/>
    </dgm:pt>
    <dgm:pt modelId="{C818D0C1-BF80-47CA-8C0F-066D8139F3BB}" type="pres">
      <dgm:prSet presAssocID="{F950A6E7-D0A8-4C83-811B-5F87AEEEA64A}" presName="parentText" presStyleLbl="node1" presStyleIdx="4" presStyleCnt="6">
        <dgm:presLayoutVars>
          <dgm:chMax val="0"/>
          <dgm:bulletEnabled val="1"/>
        </dgm:presLayoutVars>
      </dgm:prSet>
      <dgm:spPr/>
      <dgm:t>
        <a:bodyPr/>
        <a:lstStyle/>
        <a:p>
          <a:endParaRPr lang="es-EC"/>
        </a:p>
      </dgm:t>
    </dgm:pt>
    <dgm:pt modelId="{387A2439-CCAF-4D1B-83B7-88B3ED42D23F}" type="pres">
      <dgm:prSet presAssocID="{A21C86E0-BC73-43A1-BABD-B936110ABB6A}" presName="spacer" presStyleCnt="0"/>
      <dgm:spPr/>
    </dgm:pt>
    <dgm:pt modelId="{BEAD4CEE-650E-4AAC-83D5-6ECA871450B9}" type="pres">
      <dgm:prSet presAssocID="{27B0F72F-E5CF-43A6-81FB-6D520A700E39}" presName="parentText" presStyleLbl="node1" presStyleIdx="5" presStyleCnt="6">
        <dgm:presLayoutVars>
          <dgm:chMax val="0"/>
          <dgm:bulletEnabled val="1"/>
        </dgm:presLayoutVars>
      </dgm:prSet>
      <dgm:spPr/>
      <dgm:t>
        <a:bodyPr/>
        <a:lstStyle/>
        <a:p>
          <a:endParaRPr lang="es-ES"/>
        </a:p>
      </dgm:t>
    </dgm:pt>
  </dgm:ptLst>
  <dgm:cxnLst>
    <dgm:cxn modelId="{6A2E8720-4873-4885-AD61-498853542597}" type="presOf" srcId="{913A2F4E-2DF7-4CA3-A3F6-134752798F95}" destId="{335ED4C5-B8AC-491A-A22E-D481C2C98F11}" srcOrd="0" destOrd="0" presId="urn:microsoft.com/office/officeart/2005/8/layout/vList2"/>
    <dgm:cxn modelId="{AAA242C9-1734-43BF-838D-4E796E43B0C5}" srcId="{EFAB0167-7E7A-4561-948C-334CFF8B0372}" destId="{F950A6E7-D0A8-4C83-811B-5F87AEEEA64A}" srcOrd="4" destOrd="0" parTransId="{556BBDEA-3E20-4CB1-B1E4-FC7310EA52C9}" sibTransId="{A21C86E0-BC73-43A1-BABD-B936110ABB6A}"/>
    <dgm:cxn modelId="{2E35FD13-1BB9-403A-862C-06DE1075C946}" type="presOf" srcId="{ECD39242-1F5C-49F0-B2B2-2741C010B9C0}" destId="{780911B5-B35F-40D6-B7B5-7984AF614D88}" srcOrd="0" destOrd="0" presId="urn:microsoft.com/office/officeart/2005/8/layout/vList2"/>
    <dgm:cxn modelId="{B93FD94A-932B-42D0-9783-6878E9732581}" srcId="{EFAB0167-7E7A-4561-948C-334CFF8B0372}" destId="{E058D24E-AFD5-4F21-8851-BF67CC22683C}" srcOrd="0" destOrd="0" parTransId="{45EBD035-39E7-4629-8689-8B038AA13F7A}" sibTransId="{F468391B-2B9F-40E2-A89D-6CCB61F528B8}"/>
    <dgm:cxn modelId="{0D946A77-911E-434E-83AC-799EC3901E8A}" srcId="{EFAB0167-7E7A-4561-948C-334CFF8B0372}" destId="{ECD39242-1F5C-49F0-B2B2-2741C010B9C0}" srcOrd="1" destOrd="0" parTransId="{8D628FD2-0FEF-425F-BB25-D63F0A70CD1F}" sibTransId="{79A1C399-F53E-4DCA-9A9D-703773A6A41C}"/>
    <dgm:cxn modelId="{0A44A86D-7D12-420A-BDD7-FAFA664AF84A}" type="presOf" srcId="{27B0F72F-E5CF-43A6-81FB-6D520A700E39}" destId="{BEAD4CEE-650E-4AAC-83D5-6ECA871450B9}" srcOrd="0" destOrd="0" presId="urn:microsoft.com/office/officeart/2005/8/layout/vList2"/>
    <dgm:cxn modelId="{745B2F6E-11C6-45D3-AE1D-6288008A8E26}" srcId="{EFAB0167-7E7A-4561-948C-334CFF8B0372}" destId="{27B0F72F-E5CF-43A6-81FB-6D520A700E39}" srcOrd="5" destOrd="0" parTransId="{610D8034-A3C0-4A1B-B191-DAEFEBACFFB6}" sibTransId="{EE559C7D-2CF0-43EA-9880-B4AA3395DE17}"/>
    <dgm:cxn modelId="{7DF4C032-6142-4305-AB05-90B8B901E863}" type="presOf" srcId="{F950A6E7-D0A8-4C83-811B-5F87AEEEA64A}" destId="{C818D0C1-BF80-47CA-8C0F-066D8139F3BB}" srcOrd="0" destOrd="0" presId="urn:microsoft.com/office/officeart/2005/8/layout/vList2"/>
    <dgm:cxn modelId="{F9E1D6AE-0D41-4028-A690-314D1F1DE706}" srcId="{EFAB0167-7E7A-4561-948C-334CFF8B0372}" destId="{913A2F4E-2DF7-4CA3-A3F6-134752798F95}" srcOrd="3" destOrd="0" parTransId="{74EDD456-0B61-47F2-8C27-2FD58103A4E5}" sibTransId="{6F1F9361-32F0-4005-8B52-9815A94C1D21}"/>
    <dgm:cxn modelId="{504B1BAE-E104-4BD3-9B74-C6D7285B9C10}" type="presOf" srcId="{EFAB0167-7E7A-4561-948C-334CFF8B0372}" destId="{1F396D3D-699E-4E32-A921-4BB1E7852160}" srcOrd="0" destOrd="0" presId="urn:microsoft.com/office/officeart/2005/8/layout/vList2"/>
    <dgm:cxn modelId="{96187A8B-16BD-4998-BF09-ED151B4DB6CB}" type="presOf" srcId="{E058D24E-AFD5-4F21-8851-BF67CC22683C}" destId="{91D91BC4-7D29-4CD1-8DD0-E310772C9261}" srcOrd="0" destOrd="0" presId="urn:microsoft.com/office/officeart/2005/8/layout/vList2"/>
    <dgm:cxn modelId="{8D34545F-7EBF-410E-B4D2-C40AF79A32B2}" srcId="{EFAB0167-7E7A-4561-948C-334CFF8B0372}" destId="{30C520B2-6DEA-4868-BB43-1F206530702C}" srcOrd="2" destOrd="0" parTransId="{76DC0EA9-C936-4990-A568-1D877655FDB5}" sibTransId="{D140A520-3195-4C66-8299-3AF92E477C18}"/>
    <dgm:cxn modelId="{1EAEB017-8C38-407E-9549-14E9E58BFEB5}" type="presOf" srcId="{30C520B2-6DEA-4868-BB43-1F206530702C}" destId="{C7009025-6FF9-4C2E-B4CC-73631EBCE0E0}" srcOrd="0" destOrd="0" presId="urn:microsoft.com/office/officeart/2005/8/layout/vList2"/>
    <dgm:cxn modelId="{22C4391F-BDC3-4B22-8F09-5143AB0D5D00}" type="presParOf" srcId="{1F396D3D-699E-4E32-A921-4BB1E7852160}" destId="{91D91BC4-7D29-4CD1-8DD0-E310772C9261}" srcOrd="0" destOrd="0" presId="urn:microsoft.com/office/officeart/2005/8/layout/vList2"/>
    <dgm:cxn modelId="{04DC3023-FC69-4E1F-A56E-A70923DF0115}" type="presParOf" srcId="{1F396D3D-699E-4E32-A921-4BB1E7852160}" destId="{1DC17630-9B80-41E6-B697-984EA85F9014}" srcOrd="1" destOrd="0" presId="urn:microsoft.com/office/officeart/2005/8/layout/vList2"/>
    <dgm:cxn modelId="{169CFB92-A0EE-4DFC-8B6C-31A61F8E8226}" type="presParOf" srcId="{1F396D3D-699E-4E32-A921-4BB1E7852160}" destId="{780911B5-B35F-40D6-B7B5-7984AF614D88}" srcOrd="2" destOrd="0" presId="urn:microsoft.com/office/officeart/2005/8/layout/vList2"/>
    <dgm:cxn modelId="{8FECE617-124F-48A7-B01E-FEE3DA3B1DE4}" type="presParOf" srcId="{1F396D3D-699E-4E32-A921-4BB1E7852160}" destId="{833A7D2C-A324-4C0B-9652-B458BE59A65D}" srcOrd="3" destOrd="0" presId="urn:microsoft.com/office/officeart/2005/8/layout/vList2"/>
    <dgm:cxn modelId="{42DCFF81-120D-4AA6-93FF-F51A0DD554D5}" type="presParOf" srcId="{1F396D3D-699E-4E32-A921-4BB1E7852160}" destId="{C7009025-6FF9-4C2E-B4CC-73631EBCE0E0}" srcOrd="4" destOrd="0" presId="urn:microsoft.com/office/officeart/2005/8/layout/vList2"/>
    <dgm:cxn modelId="{09D56F22-52F0-4425-A987-8B46CD1C273E}" type="presParOf" srcId="{1F396D3D-699E-4E32-A921-4BB1E7852160}" destId="{0D085575-F687-47F1-B422-9B5991F749C0}" srcOrd="5" destOrd="0" presId="urn:microsoft.com/office/officeart/2005/8/layout/vList2"/>
    <dgm:cxn modelId="{8E0B4C9D-CBF7-4A9F-821B-C1D7B7E2247D}" type="presParOf" srcId="{1F396D3D-699E-4E32-A921-4BB1E7852160}" destId="{335ED4C5-B8AC-491A-A22E-D481C2C98F11}" srcOrd="6" destOrd="0" presId="urn:microsoft.com/office/officeart/2005/8/layout/vList2"/>
    <dgm:cxn modelId="{EC820E10-35A9-4456-BD6C-CC32CE84F92C}" type="presParOf" srcId="{1F396D3D-699E-4E32-A921-4BB1E7852160}" destId="{D4E4C59A-352E-4F83-A379-2DE68CD3C184}" srcOrd="7" destOrd="0" presId="urn:microsoft.com/office/officeart/2005/8/layout/vList2"/>
    <dgm:cxn modelId="{96A082D8-BDD4-4E15-9EF5-6C7DE6B20F8A}" type="presParOf" srcId="{1F396D3D-699E-4E32-A921-4BB1E7852160}" destId="{C818D0C1-BF80-47CA-8C0F-066D8139F3BB}" srcOrd="8" destOrd="0" presId="urn:microsoft.com/office/officeart/2005/8/layout/vList2"/>
    <dgm:cxn modelId="{FE777348-5A13-43F7-95C5-C36666D64F9E}" type="presParOf" srcId="{1F396D3D-699E-4E32-A921-4BB1E7852160}" destId="{387A2439-CCAF-4D1B-83B7-88B3ED42D23F}" srcOrd="9" destOrd="0" presId="urn:microsoft.com/office/officeart/2005/8/layout/vList2"/>
    <dgm:cxn modelId="{F426B657-FD10-4B65-9A40-68DF2A516F7B}" type="presParOf" srcId="{1F396D3D-699E-4E32-A921-4BB1E7852160}" destId="{BEAD4CEE-650E-4AAC-83D5-6ECA871450B9}" srcOrd="1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8E2FF5-7366-493A-9561-415A30671BB4}"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s-EC"/>
        </a:p>
      </dgm:t>
    </dgm:pt>
    <dgm:pt modelId="{09E673BA-AA28-471B-983F-C7E6CA1B3510}">
      <dgm:prSet phldrT="[Texto]" custT="1"/>
      <dgm:spPr/>
      <dgm:t>
        <a:bodyPr/>
        <a:lstStyle/>
        <a:p>
          <a:r>
            <a:rPr lang="es-EC" sz="1400" dirty="0" smtClean="0">
              <a:latin typeface="Calibri" panose="020F0502020204030204" pitchFamily="34" charset="0"/>
              <a:cs typeface="Calibri" panose="020F0502020204030204" pitchFamily="34" charset="0"/>
            </a:rPr>
            <a:t>Importancia de la intervención gubernamental en temas de restauración y preservación (Querol, 2000).</a:t>
          </a:r>
          <a:endParaRPr lang="es-EC" sz="1400" dirty="0">
            <a:latin typeface="Calibri" panose="020F0502020204030204" pitchFamily="34" charset="0"/>
            <a:cs typeface="Calibri" panose="020F0502020204030204" pitchFamily="34" charset="0"/>
          </a:endParaRPr>
        </a:p>
      </dgm:t>
    </dgm:pt>
    <dgm:pt modelId="{444F46C1-F600-400B-B414-A91623020A9F}" type="parTrans" cxnId="{0CAD3BC1-F9B7-4852-B931-8D7ACE40A10F}">
      <dgm:prSet/>
      <dgm:spPr/>
      <dgm:t>
        <a:bodyPr/>
        <a:lstStyle/>
        <a:p>
          <a:endParaRPr lang="es-EC">
            <a:latin typeface="Calibri" panose="020F0502020204030204" pitchFamily="34" charset="0"/>
            <a:cs typeface="Calibri" panose="020F0502020204030204" pitchFamily="34" charset="0"/>
          </a:endParaRPr>
        </a:p>
      </dgm:t>
    </dgm:pt>
    <dgm:pt modelId="{615829B0-9DCE-46FB-9A21-D436ED1138FF}" type="sibTrans" cxnId="{0CAD3BC1-F9B7-4852-B931-8D7ACE40A10F}">
      <dgm:prSet/>
      <dgm:spPr/>
      <dgm:t>
        <a:bodyPr/>
        <a:lstStyle/>
        <a:p>
          <a:endParaRPr lang="es-EC">
            <a:latin typeface="Calibri" panose="020F0502020204030204" pitchFamily="34" charset="0"/>
            <a:cs typeface="Calibri" panose="020F0502020204030204" pitchFamily="34" charset="0"/>
          </a:endParaRPr>
        </a:p>
      </dgm:t>
    </dgm:pt>
    <dgm:pt modelId="{742CB083-3722-4222-BDDF-4ECD72C73227}">
      <dgm:prSet phldrT="[Texto]" custT="1"/>
      <dgm:spPr/>
      <dgm:t>
        <a:bodyPr/>
        <a:lstStyle/>
        <a:p>
          <a:r>
            <a:rPr lang="es-EC" sz="1400" dirty="0" smtClean="0">
              <a:latin typeface="Calibri" panose="020F0502020204030204" pitchFamily="34" charset="0"/>
              <a:cs typeface="Calibri" panose="020F0502020204030204" pitchFamily="34" charset="0"/>
            </a:rPr>
            <a:t>Uso del patrimonio arqueológico como recurso turístico (Xicarts, 2005).</a:t>
          </a:r>
          <a:endParaRPr lang="es-EC" sz="1400" dirty="0">
            <a:latin typeface="Calibri" panose="020F0502020204030204" pitchFamily="34" charset="0"/>
            <a:cs typeface="Calibri" panose="020F0502020204030204" pitchFamily="34" charset="0"/>
          </a:endParaRPr>
        </a:p>
      </dgm:t>
    </dgm:pt>
    <dgm:pt modelId="{8A36B5D1-E3C7-45D7-A7BD-47D5DFB85FA4}" type="parTrans" cxnId="{10E67132-9C78-4713-ADB0-FFB8FA24599A}">
      <dgm:prSet/>
      <dgm:spPr/>
      <dgm:t>
        <a:bodyPr/>
        <a:lstStyle/>
        <a:p>
          <a:endParaRPr lang="es-EC">
            <a:latin typeface="Calibri" panose="020F0502020204030204" pitchFamily="34" charset="0"/>
            <a:cs typeface="Calibri" panose="020F0502020204030204" pitchFamily="34" charset="0"/>
          </a:endParaRPr>
        </a:p>
      </dgm:t>
    </dgm:pt>
    <dgm:pt modelId="{F1D195E4-2F89-4B3B-BA91-886615B1D2CB}" type="sibTrans" cxnId="{10E67132-9C78-4713-ADB0-FFB8FA24599A}">
      <dgm:prSet/>
      <dgm:spPr/>
      <dgm:t>
        <a:bodyPr/>
        <a:lstStyle/>
        <a:p>
          <a:endParaRPr lang="es-EC">
            <a:latin typeface="Calibri" panose="020F0502020204030204" pitchFamily="34" charset="0"/>
            <a:cs typeface="Calibri" panose="020F0502020204030204" pitchFamily="34" charset="0"/>
          </a:endParaRPr>
        </a:p>
      </dgm:t>
    </dgm:pt>
    <dgm:pt modelId="{3CA3AD90-53DC-4253-81D2-8A8C701CEE00}">
      <dgm:prSet phldrT="[Texto]" custT="1"/>
      <dgm:spPr/>
      <dgm:t>
        <a:bodyPr/>
        <a:lstStyle/>
        <a:p>
          <a:r>
            <a:rPr lang="es-EC" sz="1400" dirty="0" smtClean="0">
              <a:latin typeface="Calibri" panose="020F0502020204030204" pitchFamily="34" charset="0"/>
              <a:cs typeface="Calibri" panose="020F0502020204030204" pitchFamily="34" charset="0"/>
            </a:rPr>
            <a:t>La gestión del patrimonio arqueológico nace de la preocupación del manejo de los bienes relacionados a la actividad turística (Callegari &amp; Spengler, 2010).</a:t>
          </a:r>
          <a:endParaRPr lang="es-EC" sz="1400" dirty="0">
            <a:latin typeface="Calibri" panose="020F0502020204030204" pitchFamily="34" charset="0"/>
            <a:cs typeface="Calibri" panose="020F0502020204030204" pitchFamily="34" charset="0"/>
          </a:endParaRPr>
        </a:p>
      </dgm:t>
    </dgm:pt>
    <dgm:pt modelId="{F0830EF0-146A-49A0-A6F7-BDAE81558B1D}" type="parTrans" cxnId="{207CCE7F-F38A-4EAF-80B9-75E4B93E9450}">
      <dgm:prSet/>
      <dgm:spPr/>
      <dgm:t>
        <a:bodyPr/>
        <a:lstStyle/>
        <a:p>
          <a:endParaRPr lang="es-EC">
            <a:latin typeface="Calibri" panose="020F0502020204030204" pitchFamily="34" charset="0"/>
            <a:cs typeface="Calibri" panose="020F0502020204030204" pitchFamily="34" charset="0"/>
          </a:endParaRPr>
        </a:p>
      </dgm:t>
    </dgm:pt>
    <dgm:pt modelId="{BF347243-4C57-4F15-9E6A-9AF8779F709F}" type="sibTrans" cxnId="{207CCE7F-F38A-4EAF-80B9-75E4B93E9450}">
      <dgm:prSet/>
      <dgm:spPr/>
      <dgm:t>
        <a:bodyPr/>
        <a:lstStyle/>
        <a:p>
          <a:endParaRPr lang="es-EC">
            <a:latin typeface="Calibri" panose="020F0502020204030204" pitchFamily="34" charset="0"/>
            <a:cs typeface="Calibri" panose="020F0502020204030204" pitchFamily="34" charset="0"/>
          </a:endParaRPr>
        </a:p>
      </dgm:t>
    </dgm:pt>
    <dgm:pt modelId="{FF6ABBFA-F0B7-44B1-869D-9DCFCF80D60B}">
      <dgm:prSet phldrT="[Texto]" custT="1"/>
      <dgm:spPr/>
      <dgm:t>
        <a:bodyPr/>
        <a:lstStyle/>
        <a:p>
          <a:r>
            <a:rPr lang="es-EC" sz="1400" dirty="0" smtClean="0">
              <a:latin typeface="Calibri" panose="020F0502020204030204" pitchFamily="34" charset="0"/>
              <a:cs typeface="Calibri" panose="020F0502020204030204" pitchFamily="34" charset="0"/>
            </a:rPr>
            <a:t>Relación entre la comunicación de la arqueología y la gestión del patrimonio arqueológico (Mariano &amp; Conforti, 2012).</a:t>
          </a:r>
          <a:endParaRPr lang="es-EC" sz="1400" dirty="0">
            <a:latin typeface="Calibri" panose="020F0502020204030204" pitchFamily="34" charset="0"/>
            <a:cs typeface="Calibri" panose="020F0502020204030204" pitchFamily="34" charset="0"/>
          </a:endParaRPr>
        </a:p>
      </dgm:t>
    </dgm:pt>
    <dgm:pt modelId="{F3ABF4C7-5E4F-4734-8399-B55691FB379B}" type="parTrans" cxnId="{8C116AF0-6BC6-4C84-8DCB-61F8A4D019E8}">
      <dgm:prSet/>
      <dgm:spPr/>
      <dgm:t>
        <a:bodyPr/>
        <a:lstStyle/>
        <a:p>
          <a:endParaRPr lang="es-EC">
            <a:latin typeface="Calibri" panose="020F0502020204030204" pitchFamily="34" charset="0"/>
            <a:cs typeface="Calibri" panose="020F0502020204030204" pitchFamily="34" charset="0"/>
          </a:endParaRPr>
        </a:p>
      </dgm:t>
    </dgm:pt>
    <dgm:pt modelId="{7EA0CC4C-3A18-4F28-A3AA-0B73CA0C2A80}" type="sibTrans" cxnId="{8C116AF0-6BC6-4C84-8DCB-61F8A4D019E8}">
      <dgm:prSet/>
      <dgm:spPr/>
      <dgm:t>
        <a:bodyPr/>
        <a:lstStyle/>
        <a:p>
          <a:endParaRPr lang="es-EC">
            <a:latin typeface="Calibri" panose="020F0502020204030204" pitchFamily="34" charset="0"/>
            <a:cs typeface="Calibri" panose="020F0502020204030204" pitchFamily="34" charset="0"/>
          </a:endParaRPr>
        </a:p>
      </dgm:t>
    </dgm:pt>
    <dgm:pt modelId="{B212F944-00CB-4A12-9E6D-C27F6D31D33F}">
      <dgm:prSet phldrT="[Texto]"/>
      <dgm:spPr/>
      <dgm:t>
        <a:bodyPr/>
        <a:lstStyle/>
        <a:p>
          <a:r>
            <a:rPr lang="es-EC" b="1" dirty="0" smtClean="0">
              <a:latin typeface="Calibri" panose="020F0502020204030204" pitchFamily="34" charset="0"/>
              <a:cs typeface="Calibri" panose="020F0502020204030204" pitchFamily="34" charset="0"/>
            </a:rPr>
            <a:t>PATRIMONIO </a:t>
          </a:r>
          <a:endParaRPr lang="es-EC" b="1" dirty="0">
            <a:latin typeface="Calibri" panose="020F0502020204030204" pitchFamily="34" charset="0"/>
            <a:cs typeface="Calibri" panose="020F0502020204030204" pitchFamily="34" charset="0"/>
          </a:endParaRPr>
        </a:p>
      </dgm:t>
    </dgm:pt>
    <dgm:pt modelId="{1004804B-387D-4752-97A7-38B1330B2C94}" type="sibTrans" cxnId="{5C2A3FD2-A99D-471A-8EC2-2DFFC6993600}">
      <dgm:prSet/>
      <dgm:spPr/>
      <dgm:t>
        <a:bodyPr/>
        <a:lstStyle/>
        <a:p>
          <a:endParaRPr lang="es-EC">
            <a:latin typeface="Calibri" panose="020F0502020204030204" pitchFamily="34" charset="0"/>
            <a:cs typeface="Calibri" panose="020F0502020204030204" pitchFamily="34" charset="0"/>
          </a:endParaRPr>
        </a:p>
      </dgm:t>
    </dgm:pt>
    <dgm:pt modelId="{4C90EDAB-A8E8-4D7B-9057-C79F9ABDB790}" type="parTrans" cxnId="{5C2A3FD2-A99D-471A-8EC2-2DFFC6993600}">
      <dgm:prSet/>
      <dgm:spPr/>
      <dgm:t>
        <a:bodyPr/>
        <a:lstStyle/>
        <a:p>
          <a:endParaRPr lang="es-EC">
            <a:latin typeface="Calibri" panose="020F0502020204030204" pitchFamily="34" charset="0"/>
            <a:cs typeface="Calibri" panose="020F0502020204030204" pitchFamily="34" charset="0"/>
          </a:endParaRPr>
        </a:p>
      </dgm:t>
    </dgm:pt>
    <dgm:pt modelId="{BCE399E2-4F17-43B3-871C-1377CDEC909D}" type="pres">
      <dgm:prSet presAssocID="{CE8E2FF5-7366-493A-9561-415A30671BB4}" presName="Name0" presStyleCnt="0">
        <dgm:presLayoutVars>
          <dgm:chMax val="1"/>
          <dgm:dir/>
          <dgm:animLvl val="ctr"/>
          <dgm:resizeHandles val="exact"/>
        </dgm:presLayoutVars>
      </dgm:prSet>
      <dgm:spPr/>
      <dgm:t>
        <a:bodyPr/>
        <a:lstStyle/>
        <a:p>
          <a:endParaRPr lang="es-ES"/>
        </a:p>
      </dgm:t>
    </dgm:pt>
    <dgm:pt modelId="{5D11549F-0795-434F-B975-1B40683014B5}" type="pres">
      <dgm:prSet presAssocID="{B212F944-00CB-4A12-9E6D-C27F6D31D33F}" presName="centerShape" presStyleLbl="node0" presStyleIdx="0" presStyleCnt="1"/>
      <dgm:spPr/>
      <dgm:t>
        <a:bodyPr/>
        <a:lstStyle/>
        <a:p>
          <a:endParaRPr lang="es-EC"/>
        </a:p>
      </dgm:t>
    </dgm:pt>
    <dgm:pt modelId="{C4A18579-225A-4DB0-8579-7452A751AD90}" type="pres">
      <dgm:prSet presAssocID="{444F46C1-F600-400B-B414-A91623020A9F}" presName="parTrans" presStyleLbl="sibTrans2D1" presStyleIdx="0" presStyleCnt="4"/>
      <dgm:spPr/>
      <dgm:t>
        <a:bodyPr/>
        <a:lstStyle/>
        <a:p>
          <a:endParaRPr lang="es-ES"/>
        </a:p>
      </dgm:t>
    </dgm:pt>
    <dgm:pt modelId="{114DF251-F935-4371-A395-10DFB2F39B8A}" type="pres">
      <dgm:prSet presAssocID="{444F46C1-F600-400B-B414-A91623020A9F}" presName="connectorText" presStyleLbl="sibTrans2D1" presStyleIdx="0" presStyleCnt="4"/>
      <dgm:spPr/>
      <dgm:t>
        <a:bodyPr/>
        <a:lstStyle/>
        <a:p>
          <a:endParaRPr lang="es-ES"/>
        </a:p>
      </dgm:t>
    </dgm:pt>
    <dgm:pt modelId="{4A0EF846-97CF-4153-B589-57171611C7CF}" type="pres">
      <dgm:prSet presAssocID="{09E673BA-AA28-471B-983F-C7E6CA1B3510}" presName="node" presStyleLbl="node1" presStyleIdx="0" presStyleCnt="4" custScaleX="138152" custScaleY="136584" custRadScaleRad="147361" custRadScaleInc="-149332">
        <dgm:presLayoutVars>
          <dgm:bulletEnabled val="1"/>
        </dgm:presLayoutVars>
      </dgm:prSet>
      <dgm:spPr/>
      <dgm:t>
        <a:bodyPr/>
        <a:lstStyle/>
        <a:p>
          <a:endParaRPr lang="es-EC"/>
        </a:p>
      </dgm:t>
    </dgm:pt>
    <dgm:pt modelId="{460851A3-3776-479B-B6E9-E1AB9FF2ED3A}" type="pres">
      <dgm:prSet presAssocID="{8A36B5D1-E3C7-45D7-A7BD-47D5DFB85FA4}" presName="parTrans" presStyleLbl="sibTrans2D1" presStyleIdx="1" presStyleCnt="4"/>
      <dgm:spPr/>
      <dgm:t>
        <a:bodyPr/>
        <a:lstStyle/>
        <a:p>
          <a:endParaRPr lang="es-ES"/>
        </a:p>
      </dgm:t>
    </dgm:pt>
    <dgm:pt modelId="{EC8D23E4-E31A-48F9-B725-176450C705A5}" type="pres">
      <dgm:prSet presAssocID="{8A36B5D1-E3C7-45D7-A7BD-47D5DFB85FA4}" presName="connectorText" presStyleLbl="sibTrans2D1" presStyleIdx="1" presStyleCnt="4"/>
      <dgm:spPr/>
      <dgm:t>
        <a:bodyPr/>
        <a:lstStyle/>
        <a:p>
          <a:endParaRPr lang="es-ES"/>
        </a:p>
      </dgm:t>
    </dgm:pt>
    <dgm:pt modelId="{20DA406B-5F41-4FAD-A432-BC6C3F426E4F}" type="pres">
      <dgm:prSet presAssocID="{742CB083-3722-4222-BDDF-4ECD72C73227}" presName="node" presStyleLbl="node1" presStyleIdx="1" presStyleCnt="4" custScaleX="137348" custScaleY="131694" custRadScaleRad="131910" custRadScaleInc="-63019">
        <dgm:presLayoutVars>
          <dgm:bulletEnabled val="1"/>
        </dgm:presLayoutVars>
      </dgm:prSet>
      <dgm:spPr/>
      <dgm:t>
        <a:bodyPr/>
        <a:lstStyle/>
        <a:p>
          <a:endParaRPr lang="es-EC"/>
        </a:p>
      </dgm:t>
    </dgm:pt>
    <dgm:pt modelId="{00A2AFC4-DEC0-446D-B9ED-CF88542BA8E0}" type="pres">
      <dgm:prSet presAssocID="{F0830EF0-146A-49A0-A6F7-BDAE81558B1D}" presName="parTrans" presStyleLbl="sibTrans2D1" presStyleIdx="2" presStyleCnt="4"/>
      <dgm:spPr/>
      <dgm:t>
        <a:bodyPr/>
        <a:lstStyle/>
        <a:p>
          <a:endParaRPr lang="es-ES"/>
        </a:p>
      </dgm:t>
    </dgm:pt>
    <dgm:pt modelId="{DCC8BDCC-523F-4497-9A70-EEC2EFC7B836}" type="pres">
      <dgm:prSet presAssocID="{F0830EF0-146A-49A0-A6F7-BDAE81558B1D}" presName="connectorText" presStyleLbl="sibTrans2D1" presStyleIdx="2" presStyleCnt="4"/>
      <dgm:spPr/>
      <dgm:t>
        <a:bodyPr/>
        <a:lstStyle/>
        <a:p>
          <a:endParaRPr lang="es-ES"/>
        </a:p>
      </dgm:t>
    </dgm:pt>
    <dgm:pt modelId="{62EEAF2A-58FC-401C-9CCF-C39274776980}" type="pres">
      <dgm:prSet presAssocID="{3CA3AD90-53DC-4253-81D2-8A8C701CEE00}" presName="node" presStyleLbl="node1" presStyleIdx="2" presStyleCnt="4" custScaleX="186528" custScaleY="164792" custRadScaleRad="139599" custRadScaleInc="-131300">
        <dgm:presLayoutVars>
          <dgm:bulletEnabled val="1"/>
        </dgm:presLayoutVars>
      </dgm:prSet>
      <dgm:spPr/>
      <dgm:t>
        <a:bodyPr/>
        <a:lstStyle/>
        <a:p>
          <a:endParaRPr lang="es-EC"/>
        </a:p>
      </dgm:t>
    </dgm:pt>
    <dgm:pt modelId="{491EA139-9D71-4042-A9EE-26576DBC594B}" type="pres">
      <dgm:prSet presAssocID="{F3ABF4C7-5E4F-4734-8399-B55691FB379B}" presName="parTrans" presStyleLbl="sibTrans2D1" presStyleIdx="3" presStyleCnt="4"/>
      <dgm:spPr/>
      <dgm:t>
        <a:bodyPr/>
        <a:lstStyle/>
        <a:p>
          <a:endParaRPr lang="es-ES"/>
        </a:p>
      </dgm:t>
    </dgm:pt>
    <dgm:pt modelId="{52C47DBF-A672-4A8F-99DD-CC4B3932D575}" type="pres">
      <dgm:prSet presAssocID="{F3ABF4C7-5E4F-4734-8399-B55691FB379B}" presName="connectorText" presStyleLbl="sibTrans2D1" presStyleIdx="3" presStyleCnt="4"/>
      <dgm:spPr/>
      <dgm:t>
        <a:bodyPr/>
        <a:lstStyle/>
        <a:p>
          <a:endParaRPr lang="es-ES"/>
        </a:p>
      </dgm:t>
    </dgm:pt>
    <dgm:pt modelId="{F44D2418-8E83-46A0-9927-0F6D42705218}" type="pres">
      <dgm:prSet presAssocID="{FF6ABBFA-F0B7-44B1-869D-9DCFCF80D60B}" presName="node" presStyleLbl="node1" presStyleIdx="3" presStyleCnt="4" custScaleX="181437" custScaleY="164998" custRadScaleRad="163308" custRadScaleInc="-61484">
        <dgm:presLayoutVars>
          <dgm:bulletEnabled val="1"/>
        </dgm:presLayoutVars>
      </dgm:prSet>
      <dgm:spPr/>
      <dgm:t>
        <a:bodyPr/>
        <a:lstStyle/>
        <a:p>
          <a:endParaRPr lang="es-EC"/>
        </a:p>
      </dgm:t>
    </dgm:pt>
  </dgm:ptLst>
  <dgm:cxnLst>
    <dgm:cxn modelId="{2E4797AC-1263-488C-8D4D-F3B4E9A441A5}" type="presOf" srcId="{09E673BA-AA28-471B-983F-C7E6CA1B3510}" destId="{4A0EF846-97CF-4153-B589-57171611C7CF}" srcOrd="0" destOrd="0" presId="urn:microsoft.com/office/officeart/2005/8/layout/radial5"/>
    <dgm:cxn modelId="{0D428C28-CA96-4098-9075-3AEBBB6E58F4}" type="presOf" srcId="{8A36B5D1-E3C7-45D7-A7BD-47D5DFB85FA4}" destId="{EC8D23E4-E31A-48F9-B725-176450C705A5}" srcOrd="1" destOrd="0" presId="urn:microsoft.com/office/officeart/2005/8/layout/radial5"/>
    <dgm:cxn modelId="{B76554F6-7E5A-4D2E-95FC-EE61899BBA16}" type="presOf" srcId="{B212F944-00CB-4A12-9E6D-C27F6D31D33F}" destId="{5D11549F-0795-434F-B975-1B40683014B5}" srcOrd="0" destOrd="0" presId="urn:microsoft.com/office/officeart/2005/8/layout/radial5"/>
    <dgm:cxn modelId="{8C116AF0-6BC6-4C84-8DCB-61F8A4D019E8}" srcId="{B212F944-00CB-4A12-9E6D-C27F6D31D33F}" destId="{FF6ABBFA-F0B7-44B1-869D-9DCFCF80D60B}" srcOrd="3" destOrd="0" parTransId="{F3ABF4C7-5E4F-4734-8399-B55691FB379B}" sibTransId="{7EA0CC4C-3A18-4F28-A3AA-0B73CA0C2A80}"/>
    <dgm:cxn modelId="{AA21E8C6-5E7E-4647-8B3A-481606C8D236}" type="presOf" srcId="{F0830EF0-146A-49A0-A6F7-BDAE81558B1D}" destId="{00A2AFC4-DEC0-446D-B9ED-CF88542BA8E0}" srcOrd="0" destOrd="0" presId="urn:microsoft.com/office/officeart/2005/8/layout/radial5"/>
    <dgm:cxn modelId="{10E67132-9C78-4713-ADB0-FFB8FA24599A}" srcId="{B212F944-00CB-4A12-9E6D-C27F6D31D33F}" destId="{742CB083-3722-4222-BDDF-4ECD72C73227}" srcOrd="1" destOrd="0" parTransId="{8A36B5D1-E3C7-45D7-A7BD-47D5DFB85FA4}" sibTransId="{F1D195E4-2F89-4B3B-BA91-886615B1D2CB}"/>
    <dgm:cxn modelId="{76E3741A-7760-4E79-A2C6-65ABA87AA688}" type="presOf" srcId="{CE8E2FF5-7366-493A-9561-415A30671BB4}" destId="{BCE399E2-4F17-43B3-871C-1377CDEC909D}" srcOrd="0" destOrd="0" presId="urn:microsoft.com/office/officeart/2005/8/layout/radial5"/>
    <dgm:cxn modelId="{7D3C8FFC-0B34-46D5-8C4B-A72147AD0C40}" type="presOf" srcId="{F0830EF0-146A-49A0-A6F7-BDAE81558B1D}" destId="{DCC8BDCC-523F-4497-9A70-EEC2EFC7B836}" srcOrd="1" destOrd="0" presId="urn:microsoft.com/office/officeart/2005/8/layout/radial5"/>
    <dgm:cxn modelId="{0198FF95-E5E9-4287-BF6B-C754F15CCA28}" type="presOf" srcId="{3CA3AD90-53DC-4253-81D2-8A8C701CEE00}" destId="{62EEAF2A-58FC-401C-9CCF-C39274776980}" srcOrd="0" destOrd="0" presId="urn:microsoft.com/office/officeart/2005/8/layout/radial5"/>
    <dgm:cxn modelId="{0CAD3BC1-F9B7-4852-B931-8D7ACE40A10F}" srcId="{B212F944-00CB-4A12-9E6D-C27F6D31D33F}" destId="{09E673BA-AA28-471B-983F-C7E6CA1B3510}" srcOrd="0" destOrd="0" parTransId="{444F46C1-F600-400B-B414-A91623020A9F}" sibTransId="{615829B0-9DCE-46FB-9A21-D436ED1138FF}"/>
    <dgm:cxn modelId="{9542B922-26E0-413D-A00F-6E3371AEEBB4}" type="presOf" srcId="{444F46C1-F600-400B-B414-A91623020A9F}" destId="{114DF251-F935-4371-A395-10DFB2F39B8A}" srcOrd="1" destOrd="0" presId="urn:microsoft.com/office/officeart/2005/8/layout/radial5"/>
    <dgm:cxn modelId="{84872D76-FFB4-4DDD-AB33-18DC483869F2}" type="presOf" srcId="{8A36B5D1-E3C7-45D7-A7BD-47D5DFB85FA4}" destId="{460851A3-3776-479B-B6E9-E1AB9FF2ED3A}" srcOrd="0" destOrd="0" presId="urn:microsoft.com/office/officeart/2005/8/layout/radial5"/>
    <dgm:cxn modelId="{5C2A3FD2-A99D-471A-8EC2-2DFFC6993600}" srcId="{CE8E2FF5-7366-493A-9561-415A30671BB4}" destId="{B212F944-00CB-4A12-9E6D-C27F6D31D33F}" srcOrd="0" destOrd="0" parTransId="{4C90EDAB-A8E8-4D7B-9057-C79F9ABDB790}" sibTransId="{1004804B-387D-4752-97A7-38B1330B2C94}"/>
    <dgm:cxn modelId="{89A2C769-3DAC-4603-80D4-DBE7D9D54896}" type="presOf" srcId="{F3ABF4C7-5E4F-4734-8399-B55691FB379B}" destId="{491EA139-9D71-4042-A9EE-26576DBC594B}" srcOrd="0" destOrd="0" presId="urn:microsoft.com/office/officeart/2005/8/layout/radial5"/>
    <dgm:cxn modelId="{AC853F65-E776-4125-90CF-28374B277889}" type="presOf" srcId="{F3ABF4C7-5E4F-4734-8399-B55691FB379B}" destId="{52C47DBF-A672-4A8F-99DD-CC4B3932D575}" srcOrd="1" destOrd="0" presId="urn:microsoft.com/office/officeart/2005/8/layout/radial5"/>
    <dgm:cxn modelId="{55D97F11-981A-4D89-A4DC-B71C9AC417A4}" type="presOf" srcId="{742CB083-3722-4222-BDDF-4ECD72C73227}" destId="{20DA406B-5F41-4FAD-A432-BC6C3F426E4F}" srcOrd="0" destOrd="0" presId="urn:microsoft.com/office/officeart/2005/8/layout/radial5"/>
    <dgm:cxn modelId="{0FDE6C2C-1FA9-4CEE-A743-6A1924124088}" type="presOf" srcId="{FF6ABBFA-F0B7-44B1-869D-9DCFCF80D60B}" destId="{F44D2418-8E83-46A0-9927-0F6D42705218}" srcOrd="0" destOrd="0" presId="urn:microsoft.com/office/officeart/2005/8/layout/radial5"/>
    <dgm:cxn modelId="{207CCE7F-F38A-4EAF-80B9-75E4B93E9450}" srcId="{B212F944-00CB-4A12-9E6D-C27F6D31D33F}" destId="{3CA3AD90-53DC-4253-81D2-8A8C701CEE00}" srcOrd="2" destOrd="0" parTransId="{F0830EF0-146A-49A0-A6F7-BDAE81558B1D}" sibTransId="{BF347243-4C57-4F15-9E6A-9AF8779F709F}"/>
    <dgm:cxn modelId="{E43FE635-CD66-4DEC-96B3-12E1FA2422D0}" type="presOf" srcId="{444F46C1-F600-400B-B414-A91623020A9F}" destId="{C4A18579-225A-4DB0-8579-7452A751AD90}" srcOrd="0" destOrd="0" presId="urn:microsoft.com/office/officeart/2005/8/layout/radial5"/>
    <dgm:cxn modelId="{964DA6A0-8E3E-47C8-BEC9-0A9B5C74CF32}" type="presParOf" srcId="{BCE399E2-4F17-43B3-871C-1377CDEC909D}" destId="{5D11549F-0795-434F-B975-1B40683014B5}" srcOrd="0" destOrd="0" presId="urn:microsoft.com/office/officeart/2005/8/layout/radial5"/>
    <dgm:cxn modelId="{B223B770-6097-4F31-8D18-B012360DFB0E}" type="presParOf" srcId="{BCE399E2-4F17-43B3-871C-1377CDEC909D}" destId="{C4A18579-225A-4DB0-8579-7452A751AD90}" srcOrd="1" destOrd="0" presId="urn:microsoft.com/office/officeart/2005/8/layout/radial5"/>
    <dgm:cxn modelId="{756EFC10-442A-4B0E-B1ED-505DE78A5EAB}" type="presParOf" srcId="{C4A18579-225A-4DB0-8579-7452A751AD90}" destId="{114DF251-F935-4371-A395-10DFB2F39B8A}" srcOrd="0" destOrd="0" presId="urn:microsoft.com/office/officeart/2005/8/layout/radial5"/>
    <dgm:cxn modelId="{2EFFBD12-BB7F-4FCC-A5D7-35977A6B5328}" type="presParOf" srcId="{BCE399E2-4F17-43B3-871C-1377CDEC909D}" destId="{4A0EF846-97CF-4153-B589-57171611C7CF}" srcOrd="2" destOrd="0" presId="urn:microsoft.com/office/officeart/2005/8/layout/radial5"/>
    <dgm:cxn modelId="{CA982721-8EB8-4573-9BCB-93CC82589505}" type="presParOf" srcId="{BCE399E2-4F17-43B3-871C-1377CDEC909D}" destId="{460851A3-3776-479B-B6E9-E1AB9FF2ED3A}" srcOrd="3" destOrd="0" presId="urn:microsoft.com/office/officeart/2005/8/layout/radial5"/>
    <dgm:cxn modelId="{D7DF4424-2D84-4F52-9D5B-18D37757ECDC}" type="presParOf" srcId="{460851A3-3776-479B-B6E9-E1AB9FF2ED3A}" destId="{EC8D23E4-E31A-48F9-B725-176450C705A5}" srcOrd="0" destOrd="0" presId="urn:microsoft.com/office/officeart/2005/8/layout/radial5"/>
    <dgm:cxn modelId="{6686031F-435A-40C2-88DD-8C17C96A9C85}" type="presParOf" srcId="{BCE399E2-4F17-43B3-871C-1377CDEC909D}" destId="{20DA406B-5F41-4FAD-A432-BC6C3F426E4F}" srcOrd="4" destOrd="0" presId="urn:microsoft.com/office/officeart/2005/8/layout/radial5"/>
    <dgm:cxn modelId="{6F6C8635-507D-4942-9DDD-A1ED17776DAA}" type="presParOf" srcId="{BCE399E2-4F17-43B3-871C-1377CDEC909D}" destId="{00A2AFC4-DEC0-446D-B9ED-CF88542BA8E0}" srcOrd="5" destOrd="0" presId="urn:microsoft.com/office/officeart/2005/8/layout/radial5"/>
    <dgm:cxn modelId="{F1F12894-02F1-4729-AEC0-D9E26B2AEBC2}" type="presParOf" srcId="{00A2AFC4-DEC0-446D-B9ED-CF88542BA8E0}" destId="{DCC8BDCC-523F-4497-9A70-EEC2EFC7B836}" srcOrd="0" destOrd="0" presId="urn:microsoft.com/office/officeart/2005/8/layout/radial5"/>
    <dgm:cxn modelId="{FD758A05-77E3-4BC4-8B7A-3E7B799BF034}" type="presParOf" srcId="{BCE399E2-4F17-43B3-871C-1377CDEC909D}" destId="{62EEAF2A-58FC-401C-9CCF-C39274776980}" srcOrd="6" destOrd="0" presId="urn:microsoft.com/office/officeart/2005/8/layout/radial5"/>
    <dgm:cxn modelId="{4BF44974-FFC9-40C2-B035-C15E1A5461D4}" type="presParOf" srcId="{BCE399E2-4F17-43B3-871C-1377CDEC909D}" destId="{491EA139-9D71-4042-A9EE-26576DBC594B}" srcOrd="7" destOrd="0" presId="urn:microsoft.com/office/officeart/2005/8/layout/radial5"/>
    <dgm:cxn modelId="{C8042649-3499-4466-B504-28BDF1535DE2}" type="presParOf" srcId="{491EA139-9D71-4042-A9EE-26576DBC594B}" destId="{52C47DBF-A672-4A8F-99DD-CC4B3932D575}" srcOrd="0" destOrd="0" presId="urn:microsoft.com/office/officeart/2005/8/layout/radial5"/>
    <dgm:cxn modelId="{0169AC22-EF1B-4234-8F0E-9053C338F3B1}" type="presParOf" srcId="{BCE399E2-4F17-43B3-871C-1377CDEC909D}" destId="{F44D2418-8E83-46A0-9927-0F6D42705218}"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EC6B40-4317-40B9-8BCE-D9539A05405E}" type="doc">
      <dgm:prSet loTypeId="urn:microsoft.com/office/officeart/2005/8/layout/pyramid1" loCatId="pyramid" qsTypeId="urn:microsoft.com/office/officeart/2005/8/quickstyle/simple1" qsCatId="simple" csTypeId="urn:microsoft.com/office/officeart/2005/8/colors/colorful1" csCatId="colorful" phldr="1"/>
      <dgm:spPr/>
    </dgm:pt>
    <dgm:pt modelId="{7FC0DC7E-F60E-4517-93CF-8BF981658B0D}">
      <dgm:prSet phldrT="[Texto]"/>
      <dgm:spPr/>
      <dgm:t>
        <a:bodyPr/>
        <a:lstStyle/>
        <a:p>
          <a:endParaRPr lang="es-EC" dirty="0"/>
        </a:p>
      </dgm:t>
    </dgm:pt>
    <dgm:pt modelId="{E6E8BA80-A28B-4A19-8180-12047EFC731D}" type="parTrans" cxnId="{C2881760-A588-4CC9-B039-0D70243BD960}">
      <dgm:prSet/>
      <dgm:spPr/>
      <dgm:t>
        <a:bodyPr/>
        <a:lstStyle/>
        <a:p>
          <a:endParaRPr lang="es-EC"/>
        </a:p>
      </dgm:t>
    </dgm:pt>
    <dgm:pt modelId="{9C45D343-6C20-47C5-80F7-7F0292E55152}" type="sibTrans" cxnId="{C2881760-A588-4CC9-B039-0D70243BD960}">
      <dgm:prSet/>
      <dgm:spPr/>
      <dgm:t>
        <a:bodyPr/>
        <a:lstStyle/>
        <a:p>
          <a:endParaRPr lang="es-EC"/>
        </a:p>
      </dgm:t>
    </dgm:pt>
    <dgm:pt modelId="{C2318E80-9225-42E3-9BAB-C481B6D5CC3B}">
      <dgm:prSet phldrT="[Texto]"/>
      <dgm:spPr/>
      <dgm:t>
        <a:bodyPr/>
        <a:lstStyle/>
        <a:p>
          <a:endParaRPr lang="es-EC" dirty="0"/>
        </a:p>
      </dgm:t>
    </dgm:pt>
    <dgm:pt modelId="{CE3A00F5-C2A8-4A33-B8A8-91F1F5AEFA35}" type="parTrans" cxnId="{684EF158-D736-413D-9FBF-031A4FD40CC3}">
      <dgm:prSet/>
      <dgm:spPr/>
      <dgm:t>
        <a:bodyPr/>
        <a:lstStyle/>
        <a:p>
          <a:endParaRPr lang="es-EC"/>
        </a:p>
      </dgm:t>
    </dgm:pt>
    <dgm:pt modelId="{36D12D77-5B5F-401F-9961-7C7664023F1F}" type="sibTrans" cxnId="{684EF158-D736-413D-9FBF-031A4FD40CC3}">
      <dgm:prSet/>
      <dgm:spPr/>
      <dgm:t>
        <a:bodyPr/>
        <a:lstStyle/>
        <a:p>
          <a:endParaRPr lang="es-EC"/>
        </a:p>
      </dgm:t>
    </dgm:pt>
    <dgm:pt modelId="{FCBC6F34-E5C4-49EA-BB66-DA6C2871A162}">
      <dgm:prSet phldrT="[Texto]"/>
      <dgm:spPr/>
      <dgm:t>
        <a:bodyPr/>
        <a:lstStyle/>
        <a:p>
          <a:endParaRPr lang="es-EC" dirty="0"/>
        </a:p>
      </dgm:t>
    </dgm:pt>
    <dgm:pt modelId="{B38952E4-D1E4-4642-A817-E42E22E56C0E}" type="parTrans" cxnId="{1A4EB25C-04A3-4EC7-B36B-A19E9606FDED}">
      <dgm:prSet/>
      <dgm:spPr/>
      <dgm:t>
        <a:bodyPr/>
        <a:lstStyle/>
        <a:p>
          <a:endParaRPr lang="es-EC"/>
        </a:p>
      </dgm:t>
    </dgm:pt>
    <dgm:pt modelId="{FBF9D3D6-5A70-4829-8C76-16D8B36231AE}" type="sibTrans" cxnId="{1A4EB25C-04A3-4EC7-B36B-A19E9606FDED}">
      <dgm:prSet/>
      <dgm:spPr/>
      <dgm:t>
        <a:bodyPr/>
        <a:lstStyle/>
        <a:p>
          <a:endParaRPr lang="es-EC"/>
        </a:p>
      </dgm:t>
    </dgm:pt>
    <dgm:pt modelId="{39A2FE2D-D4A1-42B2-8B01-3FD7DBA6B035}">
      <dgm:prSet phldrT="[Texto]"/>
      <dgm:spPr/>
      <dgm:t>
        <a:bodyPr/>
        <a:lstStyle/>
        <a:p>
          <a:endParaRPr lang="es-EC" dirty="0"/>
        </a:p>
      </dgm:t>
    </dgm:pt>
    <dgm:pt modelId="{DB411482-66D2-4E83-922E-8B6F56D0574F}" type="parTrans" cxnId="{DA481520-FA86-4B19-9E1B-C8E9F4D444AC}">
      <dgm:prSet/>
      <dgm:spPr/>
      <dgm:t>
        <a:bodyPr/>
        <a:lstStyle/>
        <a:p>
          <a:endParaRPr lang="es-EC"/>
        </a:p>
      </dgm:t>
    </dgm:pt>
    <dgm:pt modelId="{42F9C328-B46F-45D5-8F99-F62655E192EF}" type="sibTrans" cxnId="{DA481520-FA86-4B19-9E1B-C8E9F4D444AC}">
      <dgm:prSet/>
      <dgm:spPr/>
      <dgm:t>
        <a:bodyPr/>
        <a:lstStyle/>
        <a:p>
          <a:endParaRPr lang="es-EC"/>
        </a:p>
      </dgm:t>
    </dgm:pt>
    <dgm:pt modelId="{9D6A8459-FFEF-4B8B-BFDC-FCDE6C71499E}" type="pres">
      <dgm:prSet presAssocID="{1CEC6B40-4317-40B9-8BCE-D9539A05405E}" presName="Name0" presStyleCnt="0">
        <dgm:presLayoutVars>
          <dgm:dir/>
          <dgm:animLvl val="lvl"/>
          <dgm:resizeHandles val="exact"/>
        </dgm:presLayoutVars>
      </dgm:prSet>
      <dgm:spPr/>
    </dgm:pt>
    <dgm:pt modelId="{8438723A-D9F0-4D0D-9A33-57DE0DEB5056}" type="pres">
      <dgm:prSet presAssocID="{39A2FE2D-D4A1-42B2-8B01-3FD7DBA6B035}" presName="Name8" presStyleCnt="0"/>
      <dgm:spPr/>
    </dgm:pt>
    <dgm:pt modelId="{F4D2AC29-E4A0-40CE-9A29-B0D18CB1982B}" type="pres">
      <dgm:prSet presAssocID="{39A2FE2D-D4A1-42B2-8B01-3FD7DBA6B035}" presName="level" presStyleLbl="node1" presStyleIdx="0" presStyleCnt="4">
        <dgm:presLayoutVars>
          <dgm:chMax val="1"/>
          <dgm:bulletEnabled val="1"/>
        </dgm:presLayoutVars>
      </dgm:prSet>
      <dgm:spPr/>
      <dgm:t>
        <a:bodyPr/>
        <a:lstStyle/>
        <a:p>
          <a:endParaRPr lang="es-ES"/>
        </a:p>
      </dgm:t>
    </dgm:pt>
    <dgm:pt modelId="{D8934DA1-981B-467E-8F77-AAFA71EBC5FB}" type="pres">
      <dgm:prSet presAssocID="{39A2FE2D-D4A1-42B2-8B01-3FD7DBA6B035}" presName="levelTx" presStyleLbl="revTx" presStyleIdx="0" presStyleCnt="0">
        <dgm:presLayoutVars>
          <dgm:chMax val="1"/>
          <dgm:bulletEnabled val="1"/>
        </dgm:presLayoutVars>
      </dgm:prSet>
      <dgm:spPr/>
      <dgm:t>
        <a:bodyPr/>
        <a:lstStyle/>
        <a:p>
          <a:endParaRPr lang="es-ES"/>
        </a:p>
      </dgm:t>
    </dgm:pt>
    <dgm:pt modelId="{4324A803-E099-4E04-B934-B3D8FE626264}" type="pres">
      <dgm:prSet presAssocID="{C2318E80-9225-42E3-9BAB-C481B6D5CC3B}" presName="Name8" presStyleCnt="0"/>
      <dgm:spPr/>
    </dgm:pt>
    <dgm:pt modelId="{706561A9-CCD1-4E25-92CD-BF558917CF92}" type="pres">
      <dgm:prSet presAssocID="{C2318E80-9225-42E3-9BAB-C481B6D5CC3B}" presName="level" presStyleLbl="node1" presStyleIdx="1" presStyleCnt="4">
        <dgm:presLayoutVars>
          <dgm:chMax val="1"/>
          <dgm:bulletEnabled val="1"/>
        </dgm:presLayoutVars>
      </dgm:prSet>
      <dgm:spPr/>
      <dgm:t>
        <a:bodyPr/>
        <a:lstStyle/>
        <a:p>
          <a:endParaRPr lang="es-ES"/>
        </a:p>
      </dgm:t>
    </dgm:pt>
    <dgm:pt modelId="{E1383745-0323-40A0-B7B4-BA5FF59B907F}" type="pres">
      <dgm:prSet presAssocID="{C2318E80-9225-42E3-9BAB-C481B6D5CC3B}" presName="levelTx" presStyleLbl="revTx" presStyleIdx="0" presStyleCnt="0">
        <dgm:presLayoutVars>
          <dgm:chMax val="1"/>
          <dgm:bulletEnabled val="1"/>
        </dgm:presLayoutVars>
      </dgm:prSet>
      <dgm:spPr/>
      <dgm:t>
        <a:bodyPr/>
        <a:lstStyle/>
        <a:p>
          <a:endParaRPr lang="es-ES"/>
        </a:p>
      </dgm:t>
    </dgm:pt>
    <dgm:pt modelId="{7DB3A324-254B-47B2-80A7-C682EF0F6C3B}" type="pres">
      <dgm:prSet presAssocID="{FCBC6F34-E5C4-49EA-BB66-DA6C2871A162}" presName="Name8" presStyleCnt="0"/>
      <dgm:spPr/>
    </dgm:pt>
    <dgm:pt modelId="{F13AC4C1-6CFB-455A-8F42-0F172ABCC13A}" type="pres">
      <dgm:prSet presAssocID="{FCBC6F34-E5C4-49EA-BB66-DA6C2871A162}" presName="level" presStyleLbl="node1" presStyleIdx="2" presStyleCnt="4">
        <dgm:presLayoutVars>
          <dgm:chMax val="1"/>
          <dgm:bulletEnabled val="1"/>
        </dgm:presLayoutVars>
      </dgm:prSet>
      <dgm:spPr/>
      <dgm:t>
        <a:bodyPr/>
        <a:lstStyle/>
        <a:p>
          <a:endParaRPr lang="es-ES"/>
        </a:p>
      </dgm:t>
    </dgm:pt>
    <dgm:pt modelId="{DA95A9FD-AA5F-456B-B385-0BFA1ED0DC71}" type="pres">
      <dgm:prSet presAssocID="{FCBC6F34-E5C4-49EA-BB66-DA6C2871A162}" presName="levelTx" presStyleLbl="revTx" presStyleIdx="0" presStyleCnt="0">
        <dgm:presLayoutVars>
          <dgm:chMax val="1"/>
          <dgm:bulletEnabled val="1"/>
        </dgm:presLayoutVars>
      </dgm:prSet>
      <dgm:spPr/>
      <dgm:t>
        <a:bodyPr/>
        <a:lstStyle/>
        <a:p>
          <a:endParaRPr lang="es-ES"/>
        </a:p>
      </dgm:t>
    </dgm:pt>
    <dgm:pt modelId="{21607ECB-1806-4D41-A264-38F601E3F15D}" type="pres">
      <dgm:prSet presAssocID="{7FC0DC7E-F60E-4517-93CF-8BF981658B0D}" presName="Name8" presStyleCnt="0"/>
      <dgm:spPr/>
    </dgm:pt>
    <dgm:pt modelId="{5D44B6CF-146F-47F1-80FC-8739D25A9398}" type="pres">
      <dgm:prSet presAssocID="{7FC0DC7E-F60E-4517-93CF-8BF981658B0D}" presName="level" presStyleLbl="node1" presStyleIdx="3" presStyleCnt="4">
        <dgm:presLayoutVars>
          <dgm:chMax val="1"/>
          <dgm:bulletEnabled val="1"/>
        </dgm:presLayoutVars>
      </dgm:prSet>
      <dgm:spPr/>
      <dgm:t>
        <a:bodyPr/>
        <a:lstStyle/>
        <a:p>
          <a:endParaRPr lang="es-ES"/>
        </a:p>
      </dgm:t>
    </dgm:pt>
    <dgm:pt modelId="{93560DD3-2C26-415B-844B-F7C5399B1E93}" type="pres">
      <dgm:prSet presAssocID="{7FC0DC7E-F60E-4517-93CF-8BF981658B0D}" presName="levelTx" presStyleLbl="revTx" presStyleIdx="0" presStyleCnt="0">
        <dgm:presLayoutVars>
          <dgm:chMax val="1"/>
          <dgm:bulletEnabled val="1"/>
        </dgm:presLayoutVars>
      </dgm:prSet>
      <dgm:spPr/>
      <dgm:t>
        <a:bodyPr/>
        <a:lstStyle/>
        <a:p>
          <a:endParaRPr lang="es-ES"/>
        </a:p>
      </dgm:t>
    </dgm:pt>
  </dgm:ptLst>
  <dgm:cxnLst>
    <dgm:cxn modelId="{5E546CA3-BC59-46DE-86FF-2788861BF747}" type="presOf" srcId="{FCBC6F34-E5C4-49EA-BB66-DA6C2871A162}" destId="{DA95A9FD-AA5F-456B-B385-0BFA1ED0DC71}" srcOrd="1" destOrd="0" presId="urn:microsoft.com/office/officeart/2005/8/layout/pyramid1"/>
    <dgm:cxn modelId="{680FFB1F-7970-4F01-852E-7F5C88DE95B4}" type="presOf" srcId="{39A2FE2D-D4A1-42B2-8B01-3FD7DBA6B035}" destId="{F4D2AC29-E4A0-40CE-9A29-B0D18CB1982B}" srcOrd="0" destOrd="0" presId="urn:microsoft.com/office/officeart/2005/8/layout/pyramid1"/>
    <dgm:cxn modelId="{D326E597-B7A2-44BE-8161-6C3A2CF68550}" type="presOf" srcId="{7FC0DC7E-F60E-4517-93CF-8BF981658B0D}" destId="{93560DD3-2C26-415B-844B-F7C5399B1E93}" srcOrd="1" destOrd="0" presId="urn:microsoft.com/office/officeart/2005/8/layout/pyramid1"/>
    <dgm:cxn modelId="{398E533E-D9C7-4105-AE24-92B3F7BACFFF}" type="presOf" srcId="{C2318E80-9225-42E3-9BAB-C481B6D5CC3B}" destId="{706561A9-CCD1-4E25-92CD-BF558917CF92}" srcOrd="0" destOrd="0" presId="urn:microsoft.com/office/officeart/2005/8/layout/pyramid1"/>
    <dgm:cxn modelId="{006E3B4B-445B-4B23-B4E7-316707272338}" type="presOf" srcId="{7FC0DC7E-F60E-4517-93CF-8BF981658B0D}" destId="{5D44B6CF-146F-47F1-80FC-8739D25A9398}" srcOrd="0" destOrd="0" presId="urn:microsoft.com/office/officeart/2005/8/layout/pyramid1"/>
    <dgm:cxn modelId="{1A4EB25C-04A3-4EC7-B36B-A19E9606FDED}" srcId="{1CEC6B40-4317-40B9-8BCE-D9539A05405E}" destId="{FCBC6F34-E5C4-49EA-BB66-DA6C2871A162}" srcOrd="2" destOrd="0" parTransId="{B38952E4-D1E4-4642-A817-E42E22E56C0E}" sibTransId="{FBF9D3D6-5A70-4829-8C76-16D8B36231AE}"/>
    <dgm:cxn modelId="{5289221C-665A-456C-8CF8-FD70701F5CD4}" type="presOf" srcId="{39A2FE2D-D4A1-42B2-8B01-3FD7DBA6B035}" destId="{D8934DA1-981B-467E-8F77-AAFA71EBC5FB}" srcOrd="1" destOrd="0" presId="urn:microsoft.com/office/officeart/2005/8/layout/pyramid1"/>
    <dgm:cxn modelId="{C2881760-A588-4CC9-B039-0D70243BD960}" srcId="{1CEC6B40-4317-40B9-8BCE-D9539A05405E}" destId="{7FC0DC7E-F60E-4517-93CF-8BF981658B0D}" srcOrd="3" destOrd="0" parTransId="{E6E8BA80-A28B-4A19-8180-12047EFC731D}" sibTransId="{9C45D343-6C20-47C5-80F7-7F0292E55152}"/>
    <dgm:cxn modelId="{684EF158-D736-413D-9FBF-031A4FD40CC3}" srcId="{1CEC6B40-4317-40B9-8BCE-D9539A05405E}" destId="{C2318E80-9225-42E3-9BAB-C481B6D5CC3B}" srcOrd="1" destOrd="0" parTransId="{CE3A00F5-C2A8-4A33-B8A8-91F1F5AEFA35}" sibTransId="{36D12D77-5B5F-401F-9961-7C7664023F1F}"/>
    <dgm:cxn modelId="{728CDD0D-4FA2-4860-8FA9-F1BCE1D643CE}" type="presOf" srcId="{FCBC6F34-E5C4-49EA-BB66-DA6C2871A162}" destId="{F13AC4C1-6CFB-455A-8F42-0F172ABCC13A}" srcOrd="0" destOrd="0" presId="urn:microsoft.com/office/officeart/2005/8/layout/pyramid1"/>
    <dgm:cxn modelId="{628AF9A5-E9A9-4BDC-A884-531D160C24CC}" type="presOf" srcId="{1CEC6B40-4317-40B9-8BCE-D9539A05405E}" destId="{9D6A8459-FFEF-4B8B-BFDC-FCDE6C71499E}" srcOrd="0" destOrd="0" presId="urn:microsoft.com/office/officeart/2005/8/layout/pyramid1"/>
    <dgm:cxn modelId="{921B248A-D075-4817-92A8-F11F5692B6DA}" type="presOf" srcId="{C2318E80-9225-42E3-9BAB-C481B6D5CC3B}" destId="{E1383745-0323-40A0-B7B4-BA5FF59B907F}" srcOrd="1" destOrd="0" presId="urn:microsoft.com/office/officeart/2005/8/layout/pyramid1"/>
    <dgm:cxn modelId="{DA481520-FA86-4B19-9E1B-C8E9F4D444AC}" srcId="{1CEC6B40-4317-40B9-8BCE-D9539A05405E}" destId="{39A2FE2D-D4A1-42B2-8B01-3FD7DBA6B035}" srcOrd="0" destOrd="0" parTransId="{DB411482-66D2-4E83-922E-8B6F56D0574F}" sibTransId="{42F9C328-B46F-45D5-8F99-F62655E192EF}"/>
    <dgm:cxn modelId="{35E01BF2-DD54-4EF4-88E9-7DBFF1206C4D}" type="presParOf" srcId="{9D6A8459-FFEF-4B8B-BFDC-FCDE6C71499E}" destId="{8438723A-D9F0-4D0D-9A33-57DE0DEB5056}" srcOrd="0" destOrd="0" presId="urn:microsoft.com/office/officeart/2005/8/layout/pyramid1"/>
    <dgm:cxn modelId="{354DA72B-3BC7-4AAE-933D-32A7FDC52698}" type="presParOf" srcId="{8438723A-D9F0-4D0D-9A33-57DE0DEB5056}" destId="{F4D2AC29-E4A0-40CE-9A29-B0D18CB1982B}" srcOrd="0" destOrd="0" presId="urn:microsoft.com/office/officeart/2005/8/layout/pyramid1"/>
    <dgm:cxn modelId="{C21C4873-B85E-4583-98A0-747A4716DA59}" type="presParOf" srcId="{8438723A-D9F0-4D0D-9A33-57DE0DEB5056}" destId="{D8934DA1-981B-467E-8F77-AAFA71EBC5FB}" srcOrd="1" destOrd="0" presId="urn:microsoft.com/office/officeart/2005/8/layout/pyramid1"/>
    <dgm:cxn modelId="{DBDE15FB-5EA9-4EB0-9112-77A1A043D917}" type="presParOf" srcId="{9D6A8459-FFEF-4B8B-BFDC-FCDE6C71499E}" destId="{4324A803-E099-4E04-B934-B3D8FE626264}" srcOrd="1" destOrd="0" presId="urn:microsoft.com/office/officeart/2005/8/layout/pyramid1"/>
    <dgm:cxn modelId="{604F63A8-CD63-4E84-95E0-1DDCCAAD749D}" type="presParOf" srcId="{4324A803-E099-4E04-B934-B3D8FE626264}" destId="{706561A9-CCD1-4E25-92CD-BF558917CF92}" srcOrd="0" destOrd="0" presId="urn:microsoft.com/office/officeart/2005/8/layout/pyramid1"/>
    <dgm:cxn modelId="{2E14B42F-B944-41E8-A758-0AE8AB961E06}" type="presParOf" srcId="{4324A803-E099-4E04-B934-B3D8FE626264}" destId="{E1383745-0323-40A0-B7B4-BA5FF59B907F}" srcOrd="1" destOrd="0" presId="urn:microsoft.com/office/officeart/2005/8/layout/pyramid1"/>
    <dgm:cxn modelId="{CA7D0A6C-5758-4E63-A564-B7BC2EA302F4}" type="presParOf" srcId="{9D6A8459-FFEF-4B8B-BFDC-FCDE6C71499E}" destId="{7DB3A324-254B-47B2-80A7-C682EF0F6C3B}" srcOrd="2" destOrd="0" presId="urn:microsoft.com/office/officeart/2005/8/layout/pyramid1"/>
    <dgm:cxn modelId="{FC823A41-FC8B-4B9A-8D73-863EA7984F7A}" type="presParOf" srcId="{7DB3A324-254B-47B2-80A7-C682EF0F6C3B}" destId="{F13AC4C1-6CFB-455A-8F42-0F172ABCC13A}" srcOrd="0" destOrd="0" presId="urn:microsoft.com/office/officeart/2005/8/layout/pyramid1"/>
    <dgm:cxn modelId="{A02CA412-BBCB-4AFC-9F2B-6CDBABB9516B}" type="presParOf" srcId="{7DB3A324-254B-47B2-80A7-C682EF0F6C3B}" destId="{DA95A9FD-AA5F-456B-B385-0BFA1ED0DC71}" srcOrd="1" destOrd="0" presId="urn:microsoft.com/office/officeart/2005/8/layout/pyramid1"/>
    <dgm:cxn modelId="{F2139422-F212-4E4B-A478-109C0DB21ED6}" type="presParOf" srcId="{9D6A8459-FFEF-4B8B-BFDC-FCDE6C71499E}" destId="{21607ECB-1806-4D41-A264-38F601E3F15D}" srcOrd="3" destOrd="0" presId="urn:microsoft.com/office/officeart/2005/8/layout/pyramid1"/>
    <dgm:cxn modelId="{55296125-AEB8-4D2F-AAF6-5E0284FBF450}" type="presParOf" srcId="{21607ECB-1806-4D41-A264-38F601E3F15D}" destId="{5D44B6CF-146F-47F1-80FC-8739D25A9398}" srcOrd="0" destOrd="0" presId="urn:microsoft.com/office/officeart/2005/8/layout/pyramid1"/>
    <dgm:cxn modelId="{8A547BA8-363D-4C42-8ECF-310A86BF5862}" type="presParOf" srcId="{21607ECB-1806-4D41-A264-38F601E3F15D}" destId="{93560DD3-2C26-415B-844B-F7C5399B1E93}"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6793DE-1DFC-41A7-8814-D435466387C7}" type="doc">
      <dgm:prSet loTypeId="urn:microsoft.com/office/officeart/2005/8/layout/hierarchy3" loCatId="hierarchy" qsTypeId="urn:microsoft.com/office/officeart/2005/8/quickstyle/simple1" qsCatId="simple" csTypeId="urn:microsoft.com/office/officeart/2005/8/colors/accent3_2" csCatId="accent3" phldr="1"/>
      <dgm:spPr/>
      <dgm:t>
        <a:bodyPr/>
        <a:lstStyle/>
        <a:p>
          <a:endParaRPr lang="es-EC"/>
        </a:p>
      </dgm:t>
    </dgm:pt>
    <dgm:pt modelId="{E652E3AF-B96C-4911-B7A6-AF87D9A0E3E3}">
      <dgm:prSet phldrT="[Texto]" custT="1"/>
      <dgm:spPr/>
      <dgm:t>
        <a:bodyPr/>
        <a:lstStyle/>
        <a:p>
          <a:r>
            <a:rPr lang="es-EC" sz="1800" dirty="0">
              <a:latin typeface="Calibri" panose="020F0502020204030204" pitchFamily="34" charset="0"/>
              <a:cs typeface="Calibri" panose="020F0502020204030204" pitchFamily="34" charset="0"/>
            </a:rPr>
            <a:t>Enfoque</a:t>
          </a:r>
        </a:p>
      </dgm:t>
    </dgm:pt>
    <dgm:pt modelId="{017A17B7-EA94-484B-9733-50A48CC5A061}" type="parTrans" cxnId="{EF2CE83C-14B9-4A8A-9599-D90550B72361}">
      <dgm:prSet/>
      <dgm:spPr/>
      <dgm:t>
        <a:bodyPr/>
        <a:lstStyle/>
        <a:p>
          <a:endParaRPr lang="es-EC" sz="1800">
            <a:latin typeface="Calibri" panose="020F0502020204030204" pitchFamily="34" charset="0"/>
            <a:cs typeface="Calibri" panose="020F0502020204030204" pitchFamily="34" charset="0"/>
          </a:endParaRPr>
        </a:p>
      </dgm:t>
    </dgm:pt>
    <dgm:pt modelId="{4997833A-CB33-4691-93A4-EC04CCBF4B9D}" type="sibTrans" cxnId="{EF2CE83C-14B9-4A8A-9599-D90550B72361}">
      <dgm:prSet/>
      <dgm:spPr/>
      <dgm:t>
        <a:bodyPr/>
        <a:lstStyle/>
        <a:p>
          <a:endParaRPr lang="es-EC" sz="1800">
            <a:latin typeface="Calibri" panose="020F0502020204030204" pitchFamily="34" charset="0"/>
            <a:cs typeface="Calibri" panose="020F0502020204030204" pitchFamily="34" charset="0"/>
          </a:endParaRPr>
        </a:p>
      </dgm:t>
    </dgm:pt>
    <dgm:pt modelId="{6126FC98-2A5C-4F7E-834F-95EFDFBCFCCF}">
      <dgm:prSet phldrT="[Texto]" custT="1"/>
      <dgm:spPr/>
      <dgm:t>
        <a:bodyPr/>
        <a:lstStyle/>
        <a:p>
          <a:r>
            <a:rPr lang="es-EC" sz="1800" dirty="0">
              <a:latin typeface="Calibri" panose="020F0502020204030204" pitchFamily="34" charset="0"/>
              <a:cs typeface="Calibri" panose="020F0502020204030204" pitchFamily="34" charset="0"/>
            </a:rPr>
            <a:t>Mixto</a:t>
          </a:r>
        </a:p>
      </dgm:t>
    </dgm:pt>
    <dgm:pt modelId="{B19D1597-EDE7-4430-AE37-B3CB544F6F24}" type="parTrans" cxnId="{4CC02ECA-EF82-43D6-8985-252B609E1257}">
      <dgm:prSet/>
      <dgm:spPr/>
      <dgm:t>
        <a:bodyPr/>
        <a:lstStyle/>
        <a:p>
          <a:endParaRPr lang="es-EC" sz="1800">
            <a:latin typeface="Calibri" panose="020F0502020204030204" pitchFamily="34" charset="0"/>
            <a:cs typeface="Calibri" panose="020F0502020204030204" pitchFamily="34" charset="0"/>
          </a:endParaRPr>
        </a:p>
      </dgm:t>
    </dgm:pt>
    <dgm:pt modelId="{10336257-4498-44BA-AA15-0EA3DD8D9BBC}" type="sibTrans" cxnId="{4CC02ECA-EF82-43D6-8985-252B609E1257}">
      <dgm:prSet/>
      <dgm:spPr/>
      <dgm:t>
        <a:bodyPr/>
        <a:lstStyle/>
        <a:p>
          <a:endParaRPr lang="es-EC" sz="1800">
            <a:latin typeface="Calibri" panose="020F0502020204030204" pitchFamily="34" charset="0"/>
            <a:cs typeface="Calibri" panose="020F0502020204030204" pitchFamily="34" charset="0"/>
          </a:endParaRPr>
        </a:p>
      </dgm:t>
    </dgm:pt>
    <dgm:pt modelId="{B75C981E-F5CA-4EE4-91CC-F0BBCFA0DC79}">
      <dgm:prSet phldrT="[Texto]" custT="1"/>
      <dgm:spPr/>
      <dgm:t>
        <a:bodyPr/>
        <a:lstStyle/>
        <a:p>
          <a:r>
            <a:rPr lang="es-EC" sz="1800" dirty="0">
              <a:latin typeface="Calibri" panose="020F0502020204030204" pitchFamily="34" charset="0"/>
              <a:cs typeface="Calibri" panose="020F0502020204030204" pitchFamily="34" charset="0"/>
            </a:rPr>
            <a:t>Tipología</a:t>
          </a:r>
        </a:p>
      </dgm:t>
    </dgm:pt>
    <dgm:pt modelId="{C37BB272-0179-4594-902F-882EA6789AC6}" type="parTrans" cxnId="{CFAB6864-4A57-4B0B-8A23-7D2086A6EB65}">
      <dgm:prSet/>
      <dgm:spPr/>
      <dgm:t>
        <a:bodyPr/>
        <a:lstStyle/>
        <a:p>
          <a:endParaRPr lang="es-EC" sz="1800">
            <a:latin typeface="Calibri" panose="020F0502020204030204" pitchFamily="34" charset="0"/>
            <a:cs typeface="Calibri" panose="020F0502020204030204" pitchFamily="34" charset="0"/>
          </a:endParaRPr>
        </a:p>
      </dgm:t>
    </dgm:pt>
    <dgm:pt modelId="{59951086-5C66-4D8D-A7F8-9C68BFD00B83}" type="sibTrans" cxnId="{CFAB6864-4A57-4B0B-8A23-7D2086A6EB65}">
      <dgm:prSet/>
      <dgm:spPr/>
      <dgm:t>
        <a:bodyPr/>
        <a:lstStyle/>
        <a:p>
          <a:endParaRPr lang="es-EC" sz="1800">
            <a:latin typeface="Calibri" panose="020F0502020204030204" pitchFamily="34" charset="0"/>
            <a:cs typeface="Calibri" panose="020F0502020204030204" pitchFamily="34" charset="0"/>
          </a:endParaRPr>
        </a:p>
      </dgm:t>
    </dgm:pt>
    <dgm:pt modelId="{4AD99413-E194-4E57-94C3-88A07BB7B8A2}">
      <dgm:prSet phldrT="[Texto]" custT="1"/>
      <dgm:spPr/>
      <dgm:t>
        <a:bodyPr/>
        <a:lstStyle/>
        <a:p>
          <a:r>
            <a:rPr lang="es-EC" sz="1800" b="0" dirty="0">
              <a:latin typeface="Calibri" panose="020F0502020204030204" pitchFamily="34" charset="0"/>
              <a:cs typeface="Calibri" panose="020F0502020204030204" pitchFamily="34" charset="0"/>
            </a:rPr>
            <a:t>Por </a:t>
          </a:r>
          <a:r>
            <a:rPr lang="es-EC" sz="1800" b="0" dirty="0" smtClean="0">
              <a:latin typeface="Calibri" panose="020F0502020204030204" pitchFamily="34" charset="0"/>
              <a:cs typeface="Calibri" panose="020F0502020204030204" pitchFamily="34" charset="0"/>
            </a:rPr>
            <a:t>su marco en que tiene lugar: De Campo</a:t>
          </a:r>
          <a:endParaRPr lang="es-EC" sz="1800" b="0" dirty="0">
            <a:latin typeface="Calibri" panose="020F0502020204030204" pitchFamily="34" charset="0"/>
            <a:cs typeface="Calibri" panose="020F0502020204030204" pitchFamily="34" charset="0"/>
          </a:endParaRPr>
        </a:p>
      </dgm:t>
    </dgm:pt>
    <dgm:pt modelId="{D4AF04EF-2A99-4258-91B0-1594CABA5D0D}" type="parTrans" cxnId="{CB2A7D3A-97CA-405D-B103-4177887BEE86}">
      <dgm:prSet/>
      <dgm:spPr/>
      <dgm:t>
        <a:bodyPr/>
        <a:lstStyle/>
        <a:p>
          <a:endParaRPr lang="es-EC" sz="1800">
            <a:latin typeface="Calibri" panose="020F0502020204030204" pitchFamily="34" charset="0"/>
            <a:cs typeface="Calibri" panose="020F0502020204030204" pitchFamily="34" charset="0"/>
          </a:endParaRPr>
        </a:p>
      </dgm:t>
    </dgm:pt>
    <dgm:pt modelId="{75846F4B-743C-4F87-964D-67EC4F22724C}" type="sibTrans" cxnId="{CB2A7D3A-97CA-405D-B103-4177887BEE86}">
      <dgm:prSet/>
      <dgm:spPr/>
      <dgm:t>
        <a:bodyPr/>
        <a:lstStyle/>
        <a:p>
          <a:endParaRPr lang="es-EC" sz="1800">
            <a:latin typeface="Calibri" panose="020F0502020204030204" pitchFamily="34" charset="0"/>
            <a:cs typeface="Calibri" panose="020F0502020204030204" pitchFamily="34" charset="0"/>
          </a:endParaRPr>
        </a:p>
      </dgm:t>
    </dgm:pt>
    <dgm:pt modelId="{95EA7425-76FA-4EB8-B7FB-C463709ED7C4}">
      <dgm:prSet phldrT="[Texto]" custT="1"/>
      <dgm:spPr/>
      <dgm:t>
        <a:bodyPr/>
        <a:lstStyle/>
        <a:p>
          <a:r>
            <a:rPr lang="es-EC" sz="1800" dirty="0" smtClean="0">
              <a:latin typeface="Calibri" panose="020F0502020204030204" pitchFamily="34" charset="0"/>
              <a:cs typeface="Calibri" panose="020F0502020204030204" pitchFamily="34" charset="0"/>
            </a:rPr>
            <a:t>Encuesta </a:t>
          </a:r>
          <a:endParaRPr lang="es-EC" sz="1800" dirty="0">
            <a:latin typeface="Calibri" panose="020F0502020204030204" pitchFamily="34" charset="0"/>
            <a:cs typeface="Calibri" panose="020F0502020204030204" pitchFamily="34" charset="0"/>
          </a:endParaRPr>
        </a:p>
      </dgm:t>
    </dgm:pt>
    <dgm:pt modelId="{F6A779F5-6A7B-4A84-BF28-1014C2711CEE}" type="parTrans" cxnId="{52912760-FCD3-440C-81EA-337AEFB8F8B0}">
      <dgm:prSet/>
      <dgm:spPr/>
      <dgm:t>
        <a:bodyPr/>
        <a:lstStyle/>
        <a:p>
          <a:endParaRPr lang="es-EC" sz="1800">
            <a:latin typeface="Calibri" panose="020F0502020204030204" pitchFamily="34" charset="0"/>
            <a:cs typeface="Calibri" panose="020F0502020204030204" pitchFamily="34" charset="0"/>
          </a:endParaRPr>
        </a:p>
      </dgm:t>
    </dgm:pt>
    <dgm:pt modelId="{873C04AD-8AEE-4C62-85CD-1DD0C5113017}" type="sibTrans" cxnId="{52912760-FCD3-440C-81EA-337AEFB8F8B0}">
      <dgm:prSet/>
      <dgm:spPr/>
      <dgm:t>
        <a:bodyPr/>
        <a:lstStyle/>
        <a:p>
          <a:endParaRPr lang="es-EC" sz="1800">
            <a:latin typeface="Calibri" panose="020F0502020204030204" pitchFamily="34" charset="0"/>
            <a:cs typeface="Calibri" panose="020F0502020204030204" pitchFamily="34" charset="0"/>
          </a:endParaRPr>
        </a:p>
      </dgm:t>
    </dgm:pt>
    <dgm:pt modelId="{311D267F-26E5-4147-B8B2-A39CF7FBDBA7}">
      <dgm:prSet phldrT="[Texto]" custT="1"/>
      <dgm:spPr/>
      <dgm:t>
        <a:bodyPr/>
        <a:lstStyle/>
        <a:p>
          <a:r>
            <a:rPr lang="es-EC" sz="1800" dirty="0">
              <a:latin typeface="Calibri" panose="020F0502020204030204" pitchFamily="34" charset="0"/>
              <a:cs typeface="Calibri" panose="020F0502020204030204" pitchFamily="34" charset="0"/>
            </a:rPr>
            <a:t>Instrumentos </a:t>
          </a:r>
        </a:p>
      </dgm:t>
    </dgm:pt>
    <dgm:pt modelId="{6254FA6E-DBCB-4659-BB1D-0F542C720634}" type="parTrans" cxnId="{B53DAA30-38B7-4DBB-BBAA-36B5D1C4B17A}">
      <dgm:prSet/>
      <dgm:spPr/>
      <dgm:t>
        <a:bodyPr/>
        <a:lstStyle/>
        <a:p>
          <a:endParaRPr lang="es-EC" sz="1800">
            <a:latin typeface="Calibri" panose="020F0502020204030204" pitchFamily="34" charset="0"/>
            <a:cs typeface="Calibri" panose="020F0502020204030204" pitchFamily="34" charset="0"/>
          </a:endParaRPr>
        </a:p>
      </dgm:t>
    </dgm:pt>
    <dgm:pt modelId="{E2270CE2-8E4E-4801-A65A-229D93EA6EED}" type="sibTrans" cxnId="{B53DAA30-38B7-4DBB-BBAA-36B5D1C4B17A}">
      <dgm:prSet/>
      <dgm:spPr/>
      <dgm:t>
        <a:bodyPr/>
        <a:lstStyle/>
        <a:p>
          <a:endParaRPr lang="es-EC" sz="1800">
            <a:latin typeface="Calibri" panose="020F0502020204030204" pitchFamily="34" charset="0"/>
            <a:cs typeface="Calibri" panose="020F0502020204030204" pitchFamily="34" charset="0"/>
          </a:endParaRPr>
        </a:p>
      </dgm:t>
    </dgm:pt>
    <dgm:pt modelId="{3DB5D2E1-F4BA-458D-B097-1FC53D874C1D}">
      <dgm:prSet phldrT="[Texto]" custT="1"/>
      <dgm:spPr/>
      <dgm:t>
        <a:bodyPr/>
        <a:lstStyle/>
        <a:p>
          <a:r>
            <a:rPr lang="es-EC" sz="1800">
              <a:latin typeface="Calibri" panose="020F0502020204030204" pitchFamily="34" charset="0"/>
              <a:cs typeface="Calibri" panose="020F0502020204030204" pitchFamily="34" charset="0"/>
            </a:rPr>
            <a:t>Por su finalidad: Aplicada </a:t>
          </a:r>
          <a:endParaRPr lang="es-EC" sz="1800" dirty="0">
            <a:latin typeface="Calibri" panose="020F0502020204030204" pitchFamily="34" charset="0"/>
            <a:cs typeface="Calibri" panose="020F0502020204030204" pitchFamily="34" charset="0"/>
          </a:endParaRPr>
        </a:p>
      </dgm:t>
    </dgm:pt>
    <dgm:pt modelId="{912FC238-0423-4018-92E1-D896AB5474D5}" type="parTrans" cxnId="{29A994E5-7A90-43B1-97B8-6F04C0C41801}">
      <dgm:prSet/>
      <dgm:spPr/>
      <dgm:t>
        <a:bodyPr/>
        <a:lstStyle/>
        <a:p>
          <a:endParaRPr lang="es-EC" sz="1800">
            <a:latin typeface="Calibri" panose="020F0502020204030204" pitchFamily="34" charset="0"/>
            <a:cs typeface="Calibri" panose="020F0502020204030204" pitchFamily="34" charset="0"/>
          </a:endParaRPr>
        </a:p>
      </dgm:t>
    </dgm:pt>
    <dgm:pt modelId="{ADDFDC7A-0129-4EF5-9442-33D7118D5CA5}" type="sibTrans" cxnId="{29A994E5-7A90-43B1-97B8-6F04C0C41801}">
      <dgm:prSet/>
      <dgm:spPr/>
      <dgm:t>
        <a:bodyPr/>
        <a:lstStyle/>
        <a:p>
          <a:endParaRPr lang="es-EC" sz="1800">
            <a:latin typeface="Calibri" panose="020F0502020204030204" pitchFamily="34" charset="0"/>
            <a:cs typeface="Calibri" panose="020F0502020204030204" pitchFamily="34" charset="0"/>
          </a:endParaRPr>
        </a:p>
      </dgm:t>
    </dgm:pt>
    <dgm:pt modelId="{48B1D349-D11B-4AB5-BE37-338E5CD1DD10}">
      <dgm:prSet phldrT="[Texto]" custT="1"/>
      <dgm:spPr/>
      <dgm:t>
        <a:bodyPr/>
        <a:lstStyle/>
        <a:p>
          <a:r>
            <a:rPr lang="es-EC" sz="1800" dirty="0" smtClean="0">
              <a:latin typeface="Calibri" panose="020F0502020204030204" pitchFamily="34" charset="0"/>
              <a:cs typeface="Calibri" panose="020F0502020204030204" pitchFamily="34" charset="0"/>
            </a:rPr>
            <a:t>Entrevistas</a:t>
          </a:r>
          <a:endParaRPr lang="es-EC" sz="1800" dirty="0">
            <a:latin typeface="Calibri" panose="020F0502020204030204" pitchFamily="34" charset="0"/>
            <a:cs typeface="Calibri" panose="020F0502020204030204" pitchFamily="34" charset="0"/>
          </a:endParaRPr>
        </a:p>
      </dgm:t>
    </dgm:pt>
    <dgm:pt modelId="{30E1E59B-BE04-462A-8C13-166133630A44}" type="parTrans" cxnId="{CA3FEC1D-3DFD-43E1-9CA9-7A246B052F68}">
      <dgm:prSet/>
      <dgm:spPr/>
      <dgm:t>
        <a:bodyPr/>
        <a:lstStyle/>
        <a:p>
          <a:endParaRPr lang="es-EC" sz="1800">
            <a:latin typeface="Calibri" panose="020F0502020204030204" pitchFamily="34" charset="0"/>
            <a:cs typeface="Calibri" panose="020F0502020204030204" pitchFamily="34" charset="0"/>
          </a:endParaRPr>
        </a:p>
      </dgm:t>
    </dgm:pt>
    <dgm:pt modelId="{3AE277CA-8837-4C8B-AB1F-B1863F0A38AA}" type="sibTrans" cxnId="{CA3FEC1D-3DFD-43E1-9CA9-7A246B052F68}">
      <dgm:prSet/>
      <dgm:spPr/>
      <dgm:t>
        <a:bodyPr/>
        <a:lstStyle/>
        <a:p>
          <a:endParaRPr lang="es-EC" sz="1800">
            <a:latin typeface="Calibri" panose="020F0502020204030204" pitchFamily="34" charset="0"/>
            <a:cs typeface="Calibri" panose="020F0502020204030204" pitchFamily="34" charset="0"/>
          </a:endParaRPr>
        </a:p>
      </dgm:t>
    </dgm:pt>
    <dgm:pt modelId="{98901508-ADC5-4354-B97F-2DD002F28A05}" type="pres">
      <dgm:prSet presAssocID="{D06793DE-1DFC-41A7-8814-D435466387C7}" presName="diagram" presStyleCnt="0">
        <dgm:presLayoutVars>
          <dgm:chPref val="1"/>
          <dgm:dir/>
          <dgm:animOne val="branch"/>
          <dgm:animLvl val="lvl"/>
          <dgm:resizeHandles/>
        </dgm:presLayoutVars>
      </dgm:prSet>
      <dgm:spPr/>
      <dgm:t>
        <a:bodyPr/>
        <a:lstStyle/>
        <a:p>
          <a:endParaRPr lang="es-EC"/>
        </a:p>
      </dgm:t>
    </dgm:pt>
    <dgm:pt modelId="{3D631CFB-AC74-4D2B-955B-3A7B8D91B4AE}" type="pres">
      <dgm:prSet presAssocID="{E652E3AF-B96C-4911-B7A6-AF87D9A0E3E3}" presName="root" presStyleCnt="0"/>
      <dgm:spPr/>
    </dgm:pt>
    <dgm:pt modelId="{D0F92B1D-0B32-45FC-AB79-A85EB478A26F}" type="pres">
      <dgm:prSet presAssocID="{E652E3AF-B96C-4911-B7A6-AF87D9A0E3E3}" presName="rootComposite" presStyleCnt="0"/>
      <dgm:spPr/>
    </dgm:pt>
    <dgm:pt modelId="{DB21F54A-400F-4233-9766-963B18EDFA11}" type="pres">
      <dgm:prSet presAssocID="{E652E3AF-B96C-4911-B7A6-AF87D9A0E3E3}" presName="rootText" presStyleLbl="node1" presStyleIdx="0" presStyleCnt="3"/>
      <dgm:spPr/>
      <dgm:t>
        <a:bodyPr/>
        <a:lstStyle/>
        <a:p>
          <a:endParaRPr lang="es-EC"/>
        </a:p>
      </dgm:t>
    </dgm:pt>
    <dgm:pt modelId="{94F1D2F1-9452-4400-B7EA-20A4AC06C516}" type="pres">
      <dgm:prSet presAssocID="{E652E3AF-B96C-4911-B7A6-AF87D9A0E3E3}" presName="rootConnector" presStyleLbl="node1" presStyleIdx="0" presStyleCnt="3"/>
      <dgm:spPr/>
      <dgm:t>
        <a:bodyPr/>
        <a:lstStyle/>
        <a:p>
          <a:endParaRPr lang="es-EC"/>
        </a:p>
      </dgm:t>
    </dgm:pt>
    <dgm:pt modelId="{DFA16E18-0649-4998-9B42-7A582B732340}" type="pres">
      <dgm:prSet presAssocID="{E652E3AF-B96C-4911-B7A6-AF87D9A0E3E3}" presName="childShape" presStyleCnt="0"/>
      <dgm:spPr/>
    </dgm:pt>
    <dgm:pt modelId="{E24D01B9-CF78-40F8-855E-C43477CE4EFB}" type="pres">
      <dgm:prSet presAssocID="{B19D1597-EDE7-4430-AE37-B3CB544F6F24}" presName="Name13" presStyleLbl="parChTrans1D2" presStyleIdx="0" presStyleCnt="5"/>
      <dgm:spPr/>
      <dgm:t>
        <a:bodyPr/>
        <a:lstStyle/>
        <a:p>
          <a:endParaRPr lang="es-EC"/>
        </a:p>
      </dgm:t>
    </dgm:pt>
    <dgm:pt modelId="{B156A5F7-FA03-4AD8-BE1C-4B266413CA8B}" type="pres">
      <dgm:prSet presAssocID="{6126FC98-2A5C-4F7E-834F-95EFDFBCFCCF}" presName="childText" presStyleLbl="bgAcc1" presStyleIdx="0" presStyleCnt="5">
        <dgm:presLayoutVars>
          <dgm:bulletEnabled val="1"/>
        </dgm:presLayoutVars>
      </dgm:prSet>
      <dgm:spPr/>
      <dgm:t>
        <a:bodyPr/>
        <a:lstStyle/>
        <a:p>
          <a:endParaRPr lang="es-EC"/>
        </a:p>
      </dgm:t>
    </dgm:pt>
    <dgm:pt modelId="{E9C644A6-D16C-401E-9AE5-A998A36954E9}" type="pres">
      <dgm:prSet presAssocID="{B75C981E-F5CA-4EE4-91CC-F0BBCFA0DC79}" presName="root" presStyleCnt="0"/>
      <dgm:spPr/>
    </dgm:pt>
    <dgm:pt modelId="{BE2D3DD2-3284-446B-9DE3-E1CFED2E694B}" type="pres">
      <dgm:prSet presAssocID="{B75C981E-F5CA-4EE4-91CC-F0BBCFA0DC79}" presName="rootComposite" presStyleCnt="0"/>
      <dgm:spPr/>
    </dgm:pt>
    <dgm:pt modelId="{02A52A36-961C-4BE8-A088-5721EFAD0727}" type="pres">
      <dgm:prSet presAssocID="{B75C981E-F5CA-4EE4-91CC-F0BBCFA0DC79}" presName="rootText" presStyleLbl="node1" presStyleIdx="1" presStyleCnt="3"/>
      <dgm:spPr/>
      <dgm:t>
        <a:bodyPr/>
        <a:lstStyle/>
        <a:p>
          <a:endParaRPr lang="es-EC"/>
        </a:p>
      </dgm:t>
    </dgm:pt>
    <dgm:pt modelId="{0AF0E0EA-D3FA-4F56-8E4F-53046041D6B4}" type="pres">
      <dgm:prSet presAssocID="{B75C981E-F5CA-4EE4-91CC-F0BBCFA0DC79}" presName="rootConnector" presStyleLbl="node1" presStyleIdx="1" presStyleCnt="3"/>
      <dgm:spPr/>
      <dgm:t>
        <a:bodyPr/>
        <a:lstStyle/>
        <a:p>
          <a:endParaRPr lang="es-EC"/>
        </a:p>
      </dgm:t>
    </dgm:pt>
    <dgm:pt modelId="{3211ED07-747D-41CA-BC9F-75D0EEFDD476}" type="pres">
      <dgm:prSet presAssocID="{B75C981E-F5CA-4EE4-91CC-F0BBCFA0DC79}" presName="childShape" presStyleCnt="0"/>
      <dgm:spPr/>
    </dgm:pt>
    <dgm:pt modelId="{1C1B15C8-5C72-467D-BAEE-A1CDC2F60C72}" type="pres">
      <dgm:prSet presAssocID="{912FC238-0423-4018-92E1-D896AB5474D5}" presName="Name13" presStyleLbl="parChTrans1D2" presStyleIdx="1" presStyleCnt="5"/>
      <dgm:spPr/>
      <dgm:t>
        <a:bodyPr/>
        <a:lstStyle/>
        <a:p>
          <a:endParaRPr lang="es-EC"/>
        </a:p>
      </dgm:t>
    </dgm:pt>
    <dgm:pt modelId="{3705106C-8AC6-431E-A58D-6D804FB54D55}" type="pres">
      <dgm:prSet presAssocID="{3DB5D2E1-F4BA-458D-B097-1FC53D874C1D}" presName="childText" presStyleLbl="bgAcc1" presStyleIdx="1" presStyleCnt="5">
        <dgm:presLayoutVars>
          <dgm:bulletEnabled val="1"/>
        </dgm:presLayoutVars>
      </dgm:prSet>
      <dgm:spPr/>
      <dgm:t>
        <a:bodyPr/>
        <a:lstStyle/>
        <a:p>
          <a:endParaRPr lang="es-EC"/>
        </a:p>
      </dgm:t>
    </dgm:pt>
    <dgm:pt modelId="{E2096D44-85BB-4ECB-9BA7-D6B0489D9C1A}" type="pres">
      <dgm:prSet presAssocID="{D4AF04EF-2A99-4258-91B0-1594CABA5D0D}" presName="Name13" presStyleLbl="parChTrans1D2" presStyleIdx="2" presStyleCnt="5"/>
      <dgm:spPr/>
      <dgm:t>
        <a:bodyPr/>
        <a:lstStyle/>
        <a:p>
          <a:endParaRPr lang="es-EC"/>
        </a:p>
      </dgm:t>
    </dgm:pt>
    <dgm:pt modelId="{64315EBF-2F50-4382-9D08-AB0326798375}" type="pres">
      <dgm:prSet presAssocID="{4AD99413-E194-4E57-94C3-88A07BB7B8A2}" presName="childText" presStyleLbl="bgAcc1" presStyleIdx="2" presStyleCnt="5" custLinFactNeighborX="-1026" custLinFactNeighborY="0">
        <dgm:presLayoutVars>
          <dgm:bulletEnabled val="1"/>
        </dgm:presLayoutVars>
      </dgm:prSet>
      <dgm:spPr/>
      <dgm:t>
        <a:bodyPr/>
        <a:lstStyle/>
        <a:p>
          <a:endParaRPr lang="es-EC"/>
        </a:p>
      </dgm:t>
    </dgm:pt>
    <dgm:pt modelId="{B3244D02-63E8-4FFD-941F-312058543F8A}" type="pres">
      <dgm:prSet presAssocID="{311D267F-26E5-4147-B8B2-A39CF7FBDBA7}" presName="root" presStyleCnt="0"/>
      <dgm:spPr/>
    </dgm:pt>
    <dgm:pt modelId="{3B1AB01A-46B7-4225-A2BF-B8FFB1462CFF}" type="pres">
      <dgm:prSet presAssocID="{311D267F-26E5-4147-B8B2-A39CF7FBDBA7}" presName="rootComposite" presStyleCnt="0"/>
      <dgm:spPr/>
    </dgm:pt>
    <dgm:pt modelId="{321989D0-15D3-4674-AF32-DCF586E2E5C9}" type="pres">
      <dgm:prSet presAssocID="{311D267F-26E5-4147-B8B2-A39CF7FBDBA7}" presName="rootText" presStyleLbl="node1" presStyleIdx="2" presStyleCnt="3"/>
      <dgm:spPr/>
      <dgm:t>
        <a:bodyPr/>
        <a:lstStyle/>
        <a:p>
          <a:endParaRPr lang="es-EC"/>
        </a:p>
      </dgm:t>
    </dgm:pt>
    <dgm:pt modelId="{4D703905-82E6-4753-ADAA-DC52EBA949AB}" type="pres">
      <dgm:prSet presAssocID="{311D267F-26E5-4147-B8B2-A39CF7FBDBA7}" presName="rootConnector" presStyleLbl="node1" presStyleIdx="2" presStyleCnt="3"/>
      <dgm:spPr/>
      <dgm:t>
        <a:bodyPr/>
        <a:lstStyle/>
        <a:p>
          <a:endParaRPr lang="es-EC"/>
        </a:p>
      </dgm:t>
    </dgm:pt>
    <dgm:pt modelId="{85504E97-E6E0-487C-B7CA-60B2277E53FA}" type="pres">
      <dgm:prSet presAssocID="{311D267F-26E5-4147-B8B2-A39CF7FBDBA7}" presName="childShape" presStyleCnt="0"/>
      <dgm:spPr/>
    </dgm:pt>
    <dgm:pt modelId="{0B05E8C2-1F6E-401A-85CE-22B8E428E1D2}" type="pres">
      <dgm:prSet presAssocID="{F6A779F5-6A7B-4A84-BF28-1014C2711CEE}" presName="Name13" presStyleLbl="parChTrans1D2" presStyleIdx="3" presStyleCnt="5"/>
      <dgm:spPr/>
      <dgm:t>
        <a:bodyPr/>
        <a:lstStyle/>
        <a:p>
          <a:endParaRPr lang="es-EC"/>
        </a:p>
      </dgm:t>
    </dgm:pt>
    <dgm:pt modelId="{AD7556C0-853D-4606-9BEF-0179685D32F9}" type="pres">
      <dgm:prSet presAssocID="{95EA7425-76FA-4EB8-B7FB-C463709ED7C4}" presName="childText" presStyleLbl="bgAcc1" presStyleIdx="3" presStyleCnt="5">
        <dgm:presLayoutVars>
          <dgm:bulletEnabled val="1"/>
        </dgm:presLayoutVars>
      </dgm:prSet>
      <dgm:spPr/>
      <dgm:t>
        <a:bodyPr/>
        <a:lstStyle/>
        <a:p>
          <a:endParaRPr lang="es-EC"/>
        </a:p>
      </dgm:t>
    </dgm:pt>
    <dgm:pt modelId="{0051EAA8-E3C8-49BE-B135-DEA906C592E5}" type="pres">
      <dgm:prSet presAssocID="{30E1E59B-BE04-462A-8C13-166133630A44}" presName="Name13" presStyleLbl="parChTrans1D2" presStyleIdx="4" presStyleCnt="5"/>
      <dgm:spPr/>
      <dgm:t>
        <a:bodyPr/>
        <a:lstStyle/>
        <a:p>
          <a:endParaRPr lang="es-EC"/>
        </a:p>
      </dgm:t>
    </dgm:pt>
    <dgm:pt modelId="{D2BF745B-98B9-4D25-A0F8-A0D084BDD0B6}" type="pres">
      <dgm:prSet presAssocID="{48B1D349-D11B-4AB5-BE37-338E5CD1DD10}" presName="childText" presStyleLbl="bgAcc1" presStyleIdx="4" presStyleCnt="5">
        <dgm:presLayoutVars>
          <dgm:bulletEnabled val="1"/>
        </dgm:presLayoutVars>
      </dgm:prSet>
      <dgm:spPr/>
      <dgm:t>
        <a:bodyPr/>
        <a:lstStyle/>
        <a:p>
          <a:endParaRPr lang="es-EC"/>
        </a:p>
      </dgm:t>
    </dgm:pt>
  </dgm:ptLst>
  <dgm:cxnLst>
    <dgm:cxn modelId="{9BF450BA-D344-4CC3-87F8-7F316B769D9F}" type="presOf" srcId="{B75C981E-F5CA-4EE4-91CC-F0BBCFA0DC79}" destId="{02A52A36-961C-4BE8-A088-5721EFAD0727}" srcOrd="0" destOrd="0" presId="urn:microsoft.com/office/officeart/2005/8/layout/hierarchy3"/>
    <dgm:cxn modelId="{CA3FEC1D-3DFD-43E1-9CA9-7A246B052F68}" srcId="{311D267F-26E5-4147-B8B2-A39CF7FBDBA7}" destId="{48B1D349-D11B-4AB5-BE37-338E5CD1DD10}" srcOrd="1" destOrd="0" parTransId="{30E1E59B-BE04-462A-8C13-166133630A44}" sibTransId="{3AE277CA-8837-4C8B-AB1F-B1863F0A38AA}"/>
    <dgm:cxn modelId="{B53DAA30-38B7-4DBB-BBAA-36B5D1C4B17A}" srcId="{D06793DE-1DFC-41A7-8814-D435466387C7}" destId="{311D267F-26E5-4147-B8B2-A39CF7FBDBA7}" srcOrd="2" destOrd="0" parTransId="{6254FA6E-DBCB-4659-BB1D-0F542C720634}" sibTransId="{E2270CE2-8E4E-4801-A65A-229D93EA6EED}"/>
    <dgm:cxn modelId="{52912760-FCD3-440C-81EA-337AEFB8F8B0}" srcId="{311D267F-26E5-4147-B8B2-A39CF7FBDBA7}" destId="{95EA7425-76FA-4EB8-B7FB-C463709ED7C4}" srcOrd="0" destOrd="0" parTransId="{F6A779F5-6A7B-4A84-BF28-1014C2711CEE}" sibTransId="{873C04AD-8AEE-4C62-85CD-1DD0C5113017}"/>
    <dgm:cxn modelId="{CB2A7D3A-97CA-405D-B103-4177887BEE86}" srcId="{B75C981E-F5CA-4EE4-91CC-F0BBCFA0DC79}" destId="{4AD99413-E194-4E57-94C3-88A07BB7B8A2}" srcOrd="1" destOrd="0" parTransId="{D4AF04EF-2A99-4258-91B0-1594CABA5D0D}" sibTransId="{75846F4B-743C-4F87-964D-67EC4F22724C}"/>
    <dgm:cxn modelId="{FC3E243E-96AF-47F4-B704-7564669348A6}" type="presOf" srcId="{95EA7425-76FA-4EB8-B7FB-C463709ED7C4}" destId="{AD7556C0-853D-4606-9BEF-0179685D32F9}" srcOrd="0" destOrd="0" presId="urn:microsoft.com/office/officeart/2005/8/layout/hierarchy3"/>
    <dgm:cxn modelId="{73CE85D6-E28B-4028-BCA2-A19F13A0AA5C}" type="presOf" srcId="{912FC238-0423-4018-92E1-D896AB5474D5}" destId="{1C1B15C8-5C72-467D-BAEE-A1CDC2F60C72}" srcOrd="0" destOrd="0" presId="urn:microsoft.com/office/officeart/2005/8/layout/hierarchy3"/>
    <dgm:cxn modelId="{A491C9AA-C571-4902-BCEB-3DFA1466A39E}" type="presOf" srcId="{B19D1597-EDE7-4430-AE37-B3CB544F6F24}" destId="{E24D01B9-CF78-40F8-855E-C43477CE4EFB}" srcOrd="0" destOrd="0" presId="urn:microsoft.com/office/officeart/2005/8/layout/hierarchy3"/>
    <dgm:cxn modelId="{0888C7F7-5909-4E62-A502-C8A315B416CC}" type="presOf" srcId="{F6A779F5-6A7B-4A84-BF28-1014C2711CEE}" destId="{0B05E8C2-1F6E-401A-85CE-22B8E428E1D2}" srcOrd="0" destOrd="0" presId="urn:microsoft.com/office/officeart/2005/8/layout/hierarchy3"/>
    <dgm:cxn modelId="{FC4415CE-3BBB-4DDE-99FC-3A44E8D38BB1}" type="presOf" srcId="{4AD99413-E194-4E57-94C3-88A07BB7B8A2}" destId="{64315EBF-2F50-4382-9D08-AB0326798375}" srcOrd="0" destOrd="0" presId="urn:microsoft.com/office/officeart/2005/8/layout/hierarchy3"/>
    <dgm:cxn modelId="{3F848303-19D0-4BC2-A4B1-3EEF211679A9}" type="presOf" srcId="{E652E3AF-B96C-4911-B7A6-AF87D9A0E3E3}" destId="{94F1D2F1-9452-4400-B7EA-20A4AC06C516}" srcOrd="1" destOrd="0" presId="urn:microsoft.com/office/officeart/2005/8/layout/hierarchy3"/>
    <dgm:cxn modelId="{0FE8DD6D-533A-4CC0-89A7-95856FBD99ED}" type="presOf" srcId="{311D267F-26E5-4147-B8B2-A39CF7FBDBA7}" destId="{321989D0-15D3-4674-AF32-DCF586E2E5C9}" srcOrd="0" destOrd="0" presId="urn:microsoft.com/office/officeart/2005/8/layout/hierarchy3"/>
    <dgm:cxn modelId="{EF2CE83C-14B9-4A8A-9599-D90550B72361}" srcId="{D06793DE-1DFC-41A7-8814-D435466387C7}" destId="{E652E3AF-B96C-4911-B7A6-AF87D9A0E3E3}" srcOrd="0" destOrd="0" parTransId="{017A17B7-EA94-484B-9733-50A48CC5A061}" sibTransId="{4997833A-CB33-4691-93A4-EC04CCBF4B9D}"/>
    <dgm:cxn modelId="{B2D80F83-5238-4AED-9BE3-FA91C74B11EA}" type="presOf" srcId="{3DB5D2E1-F4BA-458D-B097-1FC53D874C1D}" destId="{3705106C-8AC6-431E-A58D-6D804FB54D55}" srcOrd="0" destOrd="0" presId="urn:microsoft.com/office/officeart/2005/8/layout/hierarchy3"/>
    <dgm:cxn modelId="{47AAEAFF-44AF-4656-A307-58BFF25BA8F3}" type="presOf" srcId="{D4AF04EF-2A99-4258-91B0-1594CABA5D0D}" destId="{E2096D44-85BB-4ECB-9BA7-D6B0489D9C1A}" srcOrd="0" destOrd="0" presId="urn:microsoft.com/office/officeart/2005/8/layout/hierarchy3"/>
    <dgm:cxn modelId="{29A994E5-7A90-43B1-97B8-6F04C0C41801}" srcId="{B75C981E-F5CA-4EE4-91CC-F0BBCFA0DC79}" destId="{3DB5D2E1-F4BA-458D-B097-1FC53D874C1D}" srcOrd="0" destOrd="0" parTransId="{912FC238-0423-4018-92E1-D896AB5474D5}" sibTransId="{ADDFDC7A-0129-4EF5-9442-33D7118D5CA5}"/>
    <dgm:cxn modelId="{D4252944-AFED-41C4-8065-4BB218074E00}" type="presOf" srcId="{E652E3AF-B96C-4911-B7A6-AF87D9A0E3E3}" destId="{DB21F54A-400F-4233-9766-963B18EDFA11}" srcOrd="0" destOrd="0" presId="urn:microsoft.com/office/officeart/2005/8/layout/hierarchy3"/>
    <dgm:cxn modelId="{E61ED8FD-968C-46FB-BB6C-74E8914284D2}" type="presOf" srcId="{311D267F-26E5-4147-B8B2-A39CF7FBDBA7}" destId="{4D703905-82E6-4753-ADAA-DC52EBA949AB}" srcOrd="1" destOrd="0" presId="urn:microsoft.com/office/officeart/2005/8/layout/hierarchy3"/>
    <dgm:cxn modelId="{A6D8FF68-30E3-4318-9CF5-8BEC1733C442}" type="presOf" srcId="{30E1E59B-BE04-462A-8C13-166133630A44}" destId="{0051EAA8-E3C8-49BE-B135-DEA906C592E5}" srcOrd="0" destOrd="0" presId="urn:microsoft.com/office/officeart/2005/8/layout/hierarchy3"/>
    <dgm:cxn modelId="{0C1FFE7A-4C29-4E39-86EB-73F0D677921F}" type="presOf" srcId="{48B1D349-D11B-4AB5-BE37-338E5CD1DD10}" destId="{D2BF745B-98B9-4D25-A0F8-A0D084BDD0B6}" srcOrd="0" destOrd="0" presId="urn:microsoft.com/office/officeart/2005/8/layout/hierarchy3"/>
    <dgm:cxn modelId="{CFAB6864-4A57-4B0B-8A23-7D2086A6EB65}" srcId="{D06793DE-1DFC-41A7-8814-D435466387C7}" destId="{B75C981E-F5CA-4EE4-91CC-F0BBCFA0DC79}" srcOrd="1" destOrd="0" parTransId="{C37BB272-0179-4594-902F-882EA6789AC6}" sibTransId="{59951086-5C66-4D8D-A7F8-9C68BFD00B83}"/>
    <dgm:cxn modelId="{4FB73639-59FE-4266-8BA1-63B298F9E605}" type="presOf" srcId="{6126FC98-2A5C-4F7E-834F-95EFDFBCFCCF}" destId="{B156A5F7-FA03-4AD8-BE1C-4B266413CA8B}" srcOrd="0" destOrd="0" presId="urn:microsoft.com/office/officeart/2005/8/layout/hierarchy3"/>
    <dgm:cxn modelId="{10342126-9877-40C9-AFC6-3DF7EC66CFE5}" type="presOf" srcId="{D06793DE-1DFC-41A7-8814-D435466387C7}" destId="{98901508-ADC5-4354-B97F-2DD002F28A05}" srcOrd="0" destOrd="0" presId="urn:microsoft.com/office/officeart/2005/8/layout/hierarchy3"/>
    <dgm:cxn modelId="{4CC02ECA-EF82-43D6-8985-252B609E1257}" srcId="{E652E3AF-B96C-4911-B7A6-AF87D9A0E3E3}" destId="{6126FC98-2A5C-4F7E-834F-95EFDFBCFCCF}" srcOrd="0" destOrd="0" parTransId="{B19D1597-EDE7-4430-AE37-B3CB544F6F24}" sibTransId="{10336257-4498-44BA-AA15-0EA3DD8D9BBC}"/>
    <dgm:cxn modelId="{AF7906E5-69F9-435B-A174-FA14EEE3B9C1}" type="presOf" srcId="{B75C981E-F5CA-4EE4-91CC-F0BBCFA0DC79}" destId="{0AF0E0EA-D3FA-4F56-8E4F-53046041D6B4}" srcOrd="1" destOrd="0" presId="urn:microsoft.com/office/officeart/2005/8/layout/hierarchy3"/>
    <dgm:cxn modelId="{6A32249A-834F-4B2F-85BF-FB0A2A9663ED}" type="presParOf" srcId="{98901508-ADC5-4354-B97F-2DD002F28A05}" destId="{3D631CFB-AC74-4D2B-955B-3A7B8D91B4AE}" srcOrd="0" destOrd="0" presId="urn:microsoft.com/office/officeart/2005/8/layout/hierarchy3"/>
    <dgm:cxn modelId="{107F58FC-44A7-41CF-86AB-40E3FC4D7291}" type="presParOf" srcId="{3D631CFB-AC74-4D2B-955B-3A7B8D91B4AE}" destId="{D0F92B1D-0B32-45FC-AB79-A85EB478A26F}" srcOrd="0" destOrd="0" presId="urn:microsoft.com/office/officeart/2005/8/layout/hierarchy3"/>
    <dgm:cxn modelId="{BE3B8EA3-FCE7-4A56-9A20-D4C6AD0D9322}" type="presParOf" srcId="{D0F92B1D-0B32-45FC-AB79-A85EB478A26F}" destId="{DB21F54A-400F-4233-9766-963B18EDFA11}" srcOrd="0" destOrd="0" presId="urn:microsoft.com/office/officeart/2005/8/layout/hierarchy3"/>
    <dgm:cxn modelId="{EDF7BE15-31DB-466E-A719-0CCD6A24D3AD}" type="presParOf" srcId="{D0F92B1D-0B32-45FC-AB79-A85EB478A26F}" destId="{94F1D2F1-9452-4400-B7EA-20A4AC06C516}" srcOrd="1" destOrd="0" presId="urn:microsoft.com/office/officeart/2005/8/layout/hierarchy3"/>
    <dgm:cxn modelId="{CA2AB902-5D18-4FB4-8108-087B2D52C974}" type="presParOf" srcId="{3D631CFB-AC74-4D2B-955B-3A7B8D91B4AE}" destId="{DFA16E18-0649-4998-9B42-7A582B732340}" srcOrd="1" destOrd="0" presId="urn:microsoft.com/office/officeart/2005/8/layout/hierarchy3"/>
    <dgm:cxn modelId="{19EF0260-89C4-48B6-B958-F9718E2054B2}" type="presParOf" srcId="{DFA16E18-0649-4998-9B42-7A582B732340}" destId="{E24D01B9-CF78-40F8-855E-C43477CE4EFB}" srcOrd="0" destOrd="0" presId="urn:microsoft.com/office/officeart/2005/8/layout/hierarchy3"/>
    <dgm:cxn modelId="{171B5431-25D9-4010-8BFE-E736399655CF}" type="presParOf" srcId="{DFA16E18-0649-4998-9B42-7A582B732340}" destId="{B156A5F7-FA03-4AD8-BE1C-4B266413CA8B}" srcOrd="1" destOrd="0" presId="urn:microsoft.com/office/officeart/2005/8/layout/hierarchy3"/>
    <dgm:cxn modelId="{91B27339-2225-4BB9-9F33-7B948C7C533C}" type="presParOf" srcId="{98901508-ADC5-4354-B97F-2DD002F28A05}" destId="{E9C644A6-D16C-401E-9AE5-A998A36954E9}" srcOrd="1" destOrd="0" presId="urn:microsoft.com/office/officeart/2005/8/layout/hierarchy3"/>
    <dgm:cxn modelId="{5AB46136-2567-47FC-A841-F18C34384C76}" type="presParOf" srcId="{E9C644A6-D16C-401E-9AE5-A998A36954E9}" destId="{BE2D3DD2-3284-446B-9DE3-E1CFED2E694B}" srcOrd="0" destOrd="0" presId="urn:microsoft.com/office/officeart/2005/8/layout/hierarchy3"/>
    <dgm:cxn modelId="{7FA714DB-B749-4837-B01A-12E46DC5D4C1}" type="presParOf" srcId="{BE2D3DD2-3284-446B-9DE3-E1CFED2E694B}" destId="{02A52A36-961C-4BE8-A088-5721EFAD0727}" srcOrd="0" destOrd="0" presId="urn:microsoft.com/office/officeart/2005/8/layout/hierarchy3"/>
    <dgm:cxn modelId="{08744691-F204-4494-93F7-77FA292421BC}" type="presParOf" srcId="{BE2D3DD2-3284-446B-9DE3-E1CFED2E694B}" destId="{0AF0E0EA-D3FA-4F56-8E4F-53046041D6B4}" srcOrd="1" destOrd="0" presId="urn:microsoft.com/office/officeart/2005/8/layout/hierarchy3"/>
    <dgm:cxn modelId="{A5875BD9-4D9A-4810-AD02-2F4A2506D42B}" type="presParOf" srcId="{E9C644A6-D16C-401E-9AE5-A998A36954E9}" destId="{3211ED07-747D-41CA-BC9F-75D0EEFDD476}" srcOrd="1" destOrd="0" presId="urn:microsoft.com/office/officeart/2005/8/layout/hierarchy3"/>
    <dgm:cxn modelId="{7C1CBF5B-76D9-47EF-9703-9C7C880F4C7F}" type="presParOf" srcId="{3211ED07-747D-41CA-BC9F-75D0EEFDD476}" destId="{1C1B15C8-5C72-467D-BAEE-A1CDC2F60C72}" srcOrd="0" destOrd="0" presId="urn:microsoft.com/office/officeart/2005/8/layout/hierarchy3"/>
    <dgm:cxn modelId="{D639A3E4-D424-4F00-A7DF-9ECAB137A02D}" type="presParOf" srcId="{3211ED07-747D-41CA-BC9F-75D0EEFDD476}" destId="{3705106C-8AC6-431E-A58D-6D804FB54D55}" srcOrd="1" destOrd="0" presId="urn:microsoft.com/office/officeart/2005/8/layout/hierarchy3"/>
    <dgm:cxn modelId="{FCB94F5E-3279-4314-94C9-1C38DB784BBC}" type="presParOf" srcId="{3211ED07-747D-41CA-BC9F-75D0EEFDD476}" destId="{E2096D44-85BB-4ECB-9BA7-D6B0489D9C1A}" srcOrd="2" destOrd="0" presId="urn:microsoft.com/office/officeart/2005/8/layout/hierarchy3"/>
    <dgm:cxn modelId="{0B22CF1E-30BC-4294-94DD-50909F039637}" type="presParOf" srcId="{3211ED07-747D-41CA-BC9F-75D0EEFDD476}" destId="{64315EBF-2F50-4382-9D08-AB0326798375}" srcOrd="3" destOrd="0" presId="urn:microsoft.com/office/officeart/2005/8/layout/hierarchy3"/>
    <dgm:cxn modelId="{A7518F2A-48A9-4D6A-8156-CD3D49FFA51D}" type="presParOf" srcId="{98901508-ADC5-4354-B97F-2DD002F28A05}" destId="{B3244D02-63E8-4FFD-941F-312058543F8A}" srcOrd="2" destOrd="0" presId="urn:microsoft.com/office/officeart/2005/8/layout/hierarchy3"/>
    <dgm:cxn modelId="{02BBE06F-7AE8-4E05-A81B-2374D40CAE9F}" type="presParOf" srcId="{B3244D02-63E8-4FFD-941F-312058543F8A}" destId="{3B1AB01A-46B7-4225-A2BF-B8FFB1462CFF}" srcOrd="0" destOrd="0" presId="urn:microsoft.com/office/officeart/2005/8/layout/hierarchy3"/>
    <dgm:cxn modelId="{7907FC35-488D-4E32-841D-E4C0AC8F5D18}" type="presParOf" srcId="{3B1AB01A-46B7-4225-A2BF-B8FFB1462CFF}" destId="{321989D0-15D3-4674-AF32-DCF586E2E5C9}" srcOrd="0" destOrd="0" presId="urn:microsoft.com/office/officeart/2005/8/layout/hierarchy3"/>
    <dgm:cxn modelId="{CDC8CAA9-7359-49DA-8D4D-7C50992884CB}" type="presParOf" srcId="{3B1AB01A-46B7-4225-A2BF-B8FFB1462CFF}" destId="{4D703905-82E6-4753-ADAA-DC52EBA949AB}" srcOrd="1" destOrd="0" presId="urn:microsoft.com/office/officeart/2005/8/layout/hierarchy3"/>
    <dgm:cxn modelId="{E53C5FDD-D7E9-47E3-88F0-9A290BEAB1BC}" type="presParOf" srcId="{B3244D02-63E8-4FFD-941F-312058543F8A}" destId="{85504E97-E6E0-487C-B7CA-60B2277E53FA}" srcOrd="1" destOrd="0" presId="urn:microsoft.com/office/officeart/2005/8/layout/hierarchy3"/>
    <dgm:cxn modelId="{E4127BA8-F173-4AB2-BDC3-F1AAE4CB24A3}" type="presParOf" srcId="{85504E97-E6E0-487C-B7CA-60B2277E53FA}" destId="{0B05E8C2-1F6E-401A-85CE-22B8E428E1D2}" srcOrd="0" destOrd="0" presId="urn:microsoft.com/office/officeart/2005/8/layout/hierarchy3"/>
    <dgm:cxn modelId="{85402FCB-2D37-45FB-85DD-D98B47F4FB30}" type="presParOf" srcId="{85504E97-E6E0-487C-B7CA-60B2277E53FA}" destId="{AD7556C0-853D-4606-9BEF-0179685D32F9}" srcOrd="1" destOrd="0" presId="urn:microsoft.com/office/officeart/2005/8/layout/hierarchy3"/>
    <dgm:cxn modelId="{C4978D46-4C3A-49D9-A617-4817C3C827E5}" type="presParOf" srcId="{85504E97-E6E0-487C-B7CA-60B2277E53FA}" destId="{0051EAA8-E3C8-49BE-B135-DEA906C592E5}" srcOrd="2" destOrd="0" presId="urn:microsoft.com/office/officeart/2005/8/layout/hierarchy3"/>
    <dgm:cxn modelId="{70243832-FAF8-44FB-AE81-4B0485C957CB}" type="presParOf" srcId="{85504E97-E6E0-487C-B7CA-60B2277E53FA}" destId="{D2BF745B-98B9-4D25-A0F8-A0D084BDD0B6}"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EF47F0D-E4A1-4D8A-B3C8-D523064F97D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C"/>
        </a:p>
      </dgm:t>
    </dgm:pt>
    <dgm:pt modelId="{68ACB901-7EB6-43ED-8126-1081B6E71B23}">
      <dgm:prSet phldrT="[Texto]" custT="1"/>
      <dgm:spPr/>
      <dgm:t>
        <a:bodyPr/>
        <a:lstStyle/>
        <a:p>
          <a: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Geográfico</a:t>
          </a:r>
          <a:b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dirty="0">
            <a:solidFill>
              <a:schemeClr val="tx1"/>
            </a:solidFill>
            <a:latin typeface="Calibri" panose="020F0502020204030204" pitchFamily="34" charset="0"/>
            <a:cs typeface="Calibri" panose="020F0502020204030204" pitchFamily="34" charset="0"/>
          </a:endParaRPr>
        </a:p>
      </dgm:t>
    </dgm:pt>
    <dgm:pt modelId="{7B012D2B-E4F1-4F05-84AF-00D1FF6895F0}" type="parTrans" cxnId="{29931FA0-7EB6-40D1-BD8A-478FCC5D0841}">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9C48F348-D471-4550-ABCA-300A6F47898C}" type="sibTrans" cxnId="{29931FA0-7EB6-40D1-BD8A-478FCC5D0841}">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3BD6B554-9339-4A62-8041-4C2CE5660C36}">
      <dgm:prSet phldrT="[Texto]" custT="1"/>
      <dgm:spPr/>
      <dgm:t>
        <a:bodyPr/>
        <a:lstStyle/>
        <a:p>
          <a: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Económico</a:t>
          </a:r>
          <a:b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dirty="0">
            <a:solidFill>
              <a:schemeClr val="tx1"/>
            </a:solidFill>
            <a:latin typeface="Calibri" panose="020F0502020204030204" pitchFamily="34" charset="0"/>
            <a:cs typeface="Calibri" panose="020F0502020204030204" pitchFamily="34" charset="0"/>
          </a:endParaRPr>
        </a:p>
      </dgm:t>
    </dgm:pt>
    <dgm:pt modelId="{213A5062-46C5-4A22-A93A-A8E301CF472B}" type="parTrans" cxnId="{30E7C230-0A86-472B-8349-BB6922DC488D}">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539B2D2C-7EBC-4EB1-946A-40D0609717E9}" type="sibTrans" cxnId="{30E7C230-0A86-472B-8349-BB6922DC488D}">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47B93884-2D30-4BBB-8F93-A3C528005BB0}">
      <dgm:prSet phldrT="[Texto]" custT="1"/>
      <dgm:spPr/>
      <dgm:t>
        <a:bodyPr/>
        <a:lstStyle/>
        <a:p>
          <a: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Social</a:t>
          </a:r>
          <a:b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dirty="0">
            <a:solidFill>
              <a:schemeClr val="tx1"/>
            </a:solidFill>
            <a:latin typeface="Calibri" panose="020F0502020204030204" pitchFamily="34" charset="0"/>
            <a:cs typeface="Calibri" panose="020F0502020204030204" pitchFamily="34" charset="0"/>
          </a:endParaRPr>
        </a:p>
      </dgm:t>
    </dgm:pt>
    <dgm:pt modelId="{D4695C4E-0D18-443B-88B3-81C235811219}" type="parTrans" cxnId="{34279350-E810-4959-A8D3-14E85405217B}">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4D774D0F-E140-493D-B63C-842C17417E0C}" type="sibTrans" cxnId="{34279350-E810-4959-A8D3-14E85405217B}">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C4FDE285-9742-4160-B2E3-3D1245A64453}">
      <dgm:prSet phldrT="[Texto]" custT="1"/>
      <dgm:spPr/>
      <dgm:t>
        <a:bodyPr/>
        <a:lstStyle/>
        <a:p>
          <a: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Turístico</a:t>
          </a:r>
          <a:b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dirty="0">
            <a:solidFill>
              <a:schemeClr val="tx1"/>
            </a:solidFill>
            <a:latin typeface="Calibri" panose="020F0502020204030204" pitchFamily="34" charset="0"/>
            <a:cs typeface="Calibri" panose="020F0502020204030204" pitchFamily="34" charset="0"/>
          </a:endParaRPr>
        </a:p>
      </dgm:t>
    </dgm:pt>
    <dgm:pt modelId="{589AFFDD-4FC2-4100-882A-58F79974F707}" type="parTrans" cxnId="{95ACB8AD-019B-4E83-8D96-1336D80BEB9C}">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AD728194-706E-4868-8CAB-DE5450DBB238}" type="sibTrans" cxnId="{95ACB8AD-019B-4E83-8D96-1336D80BEB9C}">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C636F88E-889E-4C16-8A84-C9B68E328DAB}">
      <dgm:prSet phldrT="[Texto]" custT="1"/>
      <dgm:spPr/>
      <dgm:t>
        <a:bodyPr/>
        <a:lstStyle/>
        <a:p>
          <a: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Ambiental</a:t>
          </a:r>
          <a:b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dirty="0">
            <a:solidFill>
              <a:schemeClr val="tx1"/>
            </a:solidFill>
            <a:latin typeface="Calibri" panose="020F0502020204030204" pitchFamily="34" charset="0"/>
            <a:cs typeface="Calibri" panose="020F0502020204030204" pitchFamily="34" charset="0"/>
          </a:endParaRPr>
        </a:p>
      </dgm:t>
    </dgm:pt>
    <dgm:pt modelId="{6D2067C0-25CB-48F7-91AB-15F9089E85F2}" type="parTrans" cxnId="{121E4597-9A36-4CBF-9CB8-331188832416}">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D9375A2E-8970-44B0-82C4-425F08D77202}" type="sibTrans" cxnId="{121E4597-9A36-4CBF-9CB8-331188832416}">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390FF604-9C95-4D03-8FEA-4C7F7BCCCC01}" type="pres">
      <dgm:prSet presAssocID="{4EF47F0D-E4A1-4D8A-B3C8-D523064F97D8}" presName="vert0" presStyleCnt="0">
        <dgm:presLayoutVars>
          <dgm:dir/>
          <dgm:animOne val="branch"/>
          <dgm:animLvl val="lvl"/>
        </dgm:presLayoutVars>
      </dgm:prSet>
      <dgm:spPr/>
      <dgm:t>
        <a:bodyPr/>
        <a:lstStyle/>
        <a:p>
          <a:endParaRPr lang="es-ES"/>
        </a:p>
      </dgm:t>
    </dgm:pt>
    <dgm:pt modelId="{575AF851-537E-46DC-8874-3A4A529FF975}" type="pres">
      <dgm:prSet presAssocID="{68ACB901-7EB6-43ED-8126-1081B6E71B23}" presName="thickLine" presStyleLbl="alignNode1" presStyleIdx="0" presStyleCnt="5"/>
      <dgm:spPr/>
    </dgm:pt>
    <dgm:pt modelId="{40FC1166-05F6-4CBD-BFF9-C7914E5FF370}" type="pres">
      <dgm:prSet presAssocID="{68ACB901-7EB6-43ED-8126-1081B6E71B23}" presName="horz1" presStyleCnt="0"/>
      <dgm:spPr/>
    </dgm:pt>
    <dgm:pt modelId="{A376D455-2269-40D2-840D-BE8496A81565}" type="pres">
      <dgm:prSet presAssocID="{68ACB901-7EB6-43ED-8126-1081B6E71B23}" presName="tx1" presStyleLbl="revTx" presStyleIdx="0" presStyleCnt="5"/>
      <dgm:spPr/>
      <dgm:t>
        <a:bodyPr/>
        <a:lstStyle/>
        <a:p>
          <a:endParaRPr lang="es-ES"/>
        </a:p>
      </dgm:t>
    </dgm:pt>
    <dgm:pt modelId="{0970270B-4971-483C-AC7A-AB7F0239B9FE}" type="pres">
      <dgm:prSet presAssocID="{68ACB901-7EB6-43ED-8126-1081B6E71B23}" presName="vert1" presStyleCnt="0"/>
      <dgm:spPr/>
    </dgm:pt>
    <dgm:pt modelId="{F00C948C-2B50-46EC-8AA3-85F5C5049ECA}" type="pres">
      <dgm:prSet presAssocID="{3BD6B554-9339-4A62-8041-4C2CE5660C36}" presName="thickLine" presStyleLbl="alignNode1" presStyleIdx="1" presStyleCnt="5"/>
      <dgm:spPr/>
    </dgm:pt>
    <dgm:pt modelId="{B183FB6C-1860-4B56-B15F-D0FC387E6FEC}" type="pres">
      <dgm:prSet presAssocID="{3BD6B554-9339-4A62-8041-4C2CE5660C36}" presName="horz1" presStyleCnt="0"/>
      <dgm:spPr/>
    </dgm:pt>
    <dgm:pt modelId="{5C5F7780-6288-446E-A7B1-A3E3B0359A92}" type="pres">
      <dgm:prSet presAssocID="{3BD6B554-9339-4A62-8041-4C2CE5660C36}" presName="tx1" presStyleLbl="revTx" presStyleIdx="1" presStyleCnt="5"/>
      <dgm:spPr/>
      <dgm:t>
        <a:bodyPr/>
        <a:lstStyle/>
        <a:p>
          <a:endParaRPr lang="es-EC"/>
        </a:p>
      </dgm:t>
    </dgm:pt>
    <dgm:pt modelId="{E89920AE-277E-4147-9E3A-DA44283B8B7A}" type="pres">
      <dgm:prSet presAssocID="{3BD6B554-9339-4A62-8041-4C2CE5660C36}" presName="vert1" presStyleCnt="0"/>
      <dgm:spPr/>
    </dgm:pt>
    <dgm:pt modelId="{66C8BA48-5AE6-4646-A034-A895BD5F9A8D}" type="pres">
      <dgm:prSet presAssocID="{47B93884-2D30-4BBB-8F93-A3C528005BB0}" presName="thickLine" presStyleLbl="alignNode1" presStyleIdx="2" presStyleCnt="5"/>
      <dgm:spPr/>
    </dgm:pt>
    <dgm:pt modelId="{C43F4AEB-A432-44B8-97DA-A5B6C8B954C7}" type="pres">
      <dgm:prSet presAssocID="{47B93884-2D30-4BBB-8F93-A3C528005BB0}" presName="horz1" presStyleCnt="0"/>
      <dgm:spPr/>
    </dgm:pt>
    <dgm:pt modelId="{D88BCD2A-6836-4AE6-B666-DD0C2E9981D1}" type="pres">
      <dgm:prSet presAssocID="{47B93884-2D30-4BBB-8F93-A3C528005BB0}" presName="tx1" presStyleLbl="revTx" presStyleIdx="2" presStyleCnt="5"/>
      <dgm:spPr/>
      <dgm:t>
        <a:bodyPr/>
        <a:lstStyle/>
        <a:p>
          <a:endParaRPr lang="es-ES"/>
        </a:p>
      </dgm:t>
    </dgm:pt>
    <dgm:pt modelId="{4B01BB95-7EB7-4705-928D-DDEF7AFE06B5}" type="pres">
      <dgm:prSet presAssocID="{47B93884-2D30-4BBB-8F93-A3C528005BB0}" presName="vert1" presStyleCnt="0"/>
      <dgm:spPr/>
    </dgm:pt>
    <dgm:pt modelId="{5FC81EEA-FF71-48C8-AADC-619E4A8230E2}" type="pres">
      <dgm:prSet presAssocID="{C636F88E-889E-4C16-8A84-C9B68E328DAB}" presName="thickLine" presStyleLbl="alignNode1" presStyleIdx="3" presStyleCnt="5"/>
      <dgm:spPr/>
    </dgm:pt>
    <dgm:pt modelId="{D4176459-94A1-4231-A572-CD8D8F3A0785}" type="pres">
      <dgm:prSet presAssocID="{C636F88E-889E-4C16-8A84-C9B68E328DAB}" presName="horz1" presStyleCnt="0"/>
      <dgm:spPr/>
    </dgm:pt>
    <dgm:pt modelId="{FED76C8B-C424-483F-8C78-98CE98B3F868}" type="pres">
      <dgm:prSet presAssocID="{C636F88E-889E-4C16-8A84-C9B68E328DAB}" presName="tx1" presStyleLbl="revTx" presStyleIdx="3" presStyleCnt="5"/>
      <dgm:spPr/>
      <dgm:t>
        <a:bodyPr/>
        <a:lstStyle/>
        <a:p>
          <a:endParaRPr lang="es-ES"/>
        </a:p>
      </dgm:t>
    </dgm:pt>
    <dgm:pt modelId="{E44A03A2-F17D-4092-86F9-C4FEE1A0D400}" type="pres">
      <dgm:prSet presAssocID="{C636F88E-889E-4C16-8A84-C9B68E328DAB}" presName="vert1" presStyleCnt="0"/>
      <dgm:spPr/>
    </dgm:pt>
    <dgm:pt modelId="{E284912C-C596-4A2A-8979-D68A9B770EDA}" type="pres">
      <dgm:prSet presAssocID="{C4FDE285-9742-4160-B2E3-3D1245A64453}" presName="thickLine" presStyleLbl="alignNode1" presStyleIdx="4" presStyleCnt="5"/>
      <dgm:spPr/>
    </dgm:pt>
    <dgm:pt modelId="{D1650BF1-782D-4D7F-BF04-48A5570CA301}" type="pres">
      <dgm:prSet presAssocID="{C4FDE285-9742-4160-B2E3-3D1245A64453}" presName="horz1" presStyleCnt="0"/>
      <dgm:spPr/>
    </dgm:pt>
    <dgm:pt modelId="{EFD810E5-AE1B-4E38-A841-E309137429FF}" type="pres">
      <dgm:prSet presAssocID="{C4FDE285-9742-4160-B2E3-3D1245A64453}" presName="tx1" presStyleLbl="revTx" presStyleIdx="4" presStyleCnt="5"/>
      <dgm:spPr/>
      <dgm:t>
        <a:bodyPr/>
        <a:lstStyle/>
        <a:p>
          <a:endParaRPr lang="es-ES"/>
        </a:p>
      </dgm:t>
    </dgm:pt>
    <dgm:pt modelId="{FCA7DD70-86CD-4458-8FB0-3D11A12D74AA}" type="pres">
      <dgm:prSet presAssocID="{C4FDE285-9742-4160-B2E3-3D1245A64453}" presName="vert1" presStyleCnt="0"/>
      <dgm:spPr/>
    </dgm:pt>
  </dgm:ptLst>
  <dgm:cxnLst>
    <dgm:cxn modelId="{69A9AAA7-7807-4EA8-BADE-9BAAEF3480B0}" type="presOf" srcId="{47B93884-2D30-4BBB-8F93-A3C528005BB0}" destId="{D88BCD2A-6836-4AE6-B666-DD0C2E9981D1}" srcOrd="0" destOrd="0" presId="urn:microsoft.com/office/officeart/2008/layout/LinedList"/>
    <dgm:cxn modelId="{29931FA0-7EB6-40D1-BD8A-478FCC5D0841}" srcId="{4EF47F0D-E4A1-4D8A-B3C8-D523064F97D8}" destId="{68ACB901-7EB6-43ED-8126-1081B6E71B23}" srcOrd="0" destOrd="0" parTransId="{7B012D2B-E4F1-4F05-84AF-00D1FF6895F0}" sibTransId="{9C48F348-D471-4550-ABCA-300A6F47898C}"/>
    <dgm:cxn modelId="{09A5B834-B4D9-49F7-9545-2C0BA03D52F4}" type="presOf" srcId="{C636F88E-889E-4C16-8A84-C9B68E328DAB}" destId="{FED76C8B-C424-483F-8C78-98CE98B3F868}" srcOrd="0" destOrd="0" presId="urn:microsoft.com/office/officeart/2008/layout/LinedList"/>
    <dgm:cxn modelId="{E845F5F2-7E81-40B3-A974-D2E39B1902C6}" type="presOf" srcId="{C4FDE285-9742-4160-B2E3-3D1245A64453}" destId="{EFD810E5-AE1B-4E38-A841-E309137429FF}" srcOrd="0" destOrd="0" presId="urn:microsoft.com/office/officeart/2008/layout/LinedList"/>
    <dgm:cxn modelId="{F7AE1A70-C61A-456A-BF8F-7D1D5AB919F4}" type="presOf" srcId="{3BD6B554-9339-4A62-8041-4C2CE5660C36}" destId="{5C5F7780-6288-446E-A7B1-A3E3B0359A92}" srcOrd="0" destOrd="0" presId="urn:microsoft.com/office/officeart/2008/layout/LinedList"/>
    <dgm:cxn modelId="{30E7C230-0A86-472B-8349-BB6922DC488D}" srcId="{4EF47F0D-E4A1-4D8A-B3C8-D523064F97D8}" destId="{3BD6B554-9339-4A62-8041-4C2CE5660C36}" srcOrd="1" destOrd="0" parTransId="{213A5062-46C5-4A22-A93A-A8E301CF472B}" sibTransId="{539B2D2C-7EBC-4EB1-946A-40D0609717E9}"/>
    <dgm:cxn modelId="{95ACB8AD-019B-4E83-8D96-1336D80BEB9C}" srcId="{4EF47F0D-E4A1-4D8A-B3C8-D523064F97D8}" destId="{C4FDE285-9742-4160-B2E3-3D1245A64453}" srcOrd="4" destOrd="0" parTransId="{589AFFDD-4FC2-4100-882A-58F79974F707}" sibTransId="{AD728194-706E-4868-8CAB-DE5450DBB238}"/>
    <dgm:cxn modelId="{121E4597-9A36-4CBF-9CB8-331188832416}" srcId="{4EF47F0D-E4A1-4D8A-B3C8-D523064F97D8}" destId="{C636F88E-889E-4C16-8A84-C9B68E328DAB}" srcOrd="3" destOrd="0" parTransId="{6D2067C0-25CB-48F7-91AB-15F9089E85F2}" sibTransId="{D9375A2E-8970-44B0-82C4-425F08D77202}"/>
    <dgm:cxn modelId="{7B3473E1-86FA-4A09-BAF6-2597596DC877}" type="presOf" srcId="{68ACB901-7EB6-43ED-8126-1081B6E71B23}" destId="{A376D455-2269-40D2-840D-BE8496A81565}" srcOrd="0" destOrd="0" presId="urn:microsoft.com/office/officeart/2008/layout/LinedList"/>
    <dgm:cxn modelId="{6D024A69-CEA8-429D-A0B3-106949674DD0}" type="presOf" srcId="{4EF47F0D-E4A1-4D8A-B3C8-D523064F97D8}" destId="{390FF604-9C95-4D03-8FEA-4C7F7BCCCC01}" srcOrd="0" destOrd="0" presId="urn:microsoft.com/office/officeart/2008/layout/LinedList"/>
    <dgm:cxn modelId="{34279350-E810-4959-A8D3-14E85405217B}" srcId="{4EF47F0D-E4A1-4D8A-B3C8-D523064F97D8}" destId="{47B93884-2D30-4BBB-8F93-A3C528005BB0}" srcOrd="2" destOrd="0" parTransId="{D4695C4E-0D18-443B-88B3-81C235811219}" sibTransId="{4D774D0F-E140-493D-B63C-842C17417E0C}"/>
    <dgm:cxn modelId="{A7131751-7C48-46BB-853C-21122F032F58}" type="presParOf" srcId="{390FF604-9C95-4D03-8FEA-4C7F7BCCCC01}" destId="{575AF851-537E-46DC-8874-3A4A529FF975}" srcOrd="0" destOrd="0" presId="urn:microsoft.com/office/officeart/2008/layout/LinedList"/>
    <dgm:cxn modelId="{048686B7-B7CF-411B-BD2C-8D61E552D874}" type="presParOf" srcId="{390FF604-9C95-4D03-8FEA-4C7F7BCCCC01}" destId="{40FC1166-05F6-4CBD-BFF9-C7914E5FF370}" srcOrd="1" destOrd="0" presId="urn:microsoft.com/office/officeart/2008/layout/LinedList"/>
    <dgm:cxn modelId="{887356A5-D740-48CB-8DCA-F3E32599206F}" type="presParOf" srcId="{40FC1166-05F6-4CBD-BFF9-C7914E5FF370}" destId="{A376D455-2269-40D2-840D-BE8496A81565}" srcOrd="0" destOrd="0" presId="urn:microsoft.com/office/officeart/2008/layout/LinedList"/>
    <dgm:cxn modelId="{8F4165ED-CB2F-4BFD-80DF-FF6A6F523720}" type="presParOf" srcId="{40FC1166-05F6-4CBD-BFF9-C7914E5FF370}" destId="{0970270B-4971-483C-AC7A-AB7F0239B9FE}" srcOrd="1" destOrd="0" presId="urn:microsoft.com/office/officeart/2008/layout/LinedList"/>
    <dgm:cxn modelId="{1B7F05FE-7AA0-4AAE-B3E4-1123A7700E62}" type="presParOf" srcId="{390FF604-9C95-4D03-8FEA-4C7F7BCCCC01}" destId="{F00C948C-2B50-46EC-8AA3-85F5C5049ECA}" srcOrd="2" destOrd="0" presId="urn:microsoft.com/office/officeart/2008/layout/LinedList"/>
    <dgm:cxn modelId="{03157484-6432-4865-8BDE-98BA7CACA48D}" type="presParOf" srcId="{390FF604-9C95-4D03-8FEA-4C7F7BCCCC01}" destId="{B183FB6C-1860-4B56-B15F-D0FC387E6FEC}" srcOrd="3" destOrd="0" presId="urn:microsoft.com/office/officeart/2008/layout/LinedList"/>
    <dgm:cxn modelId="{F09FA475-AB69-460E-BAE1-1E378622A5D2}" type="presParOf" srcId="{B183FB6C-1860-4B56-B15F-D0FC387E6FEC}" destId="{5C5F7780-6288-446E-A7B1-A3E3B0359A92}" srcOrd="0" destOrd="0" presId="urn:microsoft.com/office/officeart/2008/layout/LinedList"/>
    <dgm:cxn modelId="{5A2D2917-D23D-49F8-8A5B-F6BF755753EA}" type="presParOf" srcId="{B183FB6C-1860-4B56-B15F-D0FC387E6FEC}" destId="{E89920AE-277E-4147-9E3A-DA44283B8B7A}" srcOrd="1" destOrd="0" presId="urn:microsoft.com/office/officeart/2008/layout/LinedList"/>
    <dgm:cxn modelId="{BE7298DC-CBDB-46FE-A185-5B8E9ACDC381}" type="presParOf" srcId="{390FF604-9C95-4D03-8FEA-4C7F7BCCCC01}" destId="{66C8BA48-5AE6-4646-A034-A895BD5F9A8D}" srcOrd="4" destOrd="0" presId="urn:microsoft.com/office/officeart/2008/layout/LinedList"/>
    <dgm:cxn modelId="{1E78C961-7C1A-4C8A-A6EA-7EDE4AA29259}" type="presParOf" srcId="{390FF604-9C95-4D03-8FEA-4C7F7BCCCC01}" destId="{C43F4AEB-A432-44B8-97DA-A5B6C8B954C7}" srcOrd="5" destOrd="0" presId="urn:microsoft.com/office/officeart/2008/layout/LinedList"/>
    <dgm:cxn modelId="{A62CC5B8-6B89-4158-8AF8-4C01E35D3478}" type="presParOf" srcId="{C43F4AEB-A432-44B8-97DA-A5B6C8B954C7}" destId="{D88BCD2A-6836-4AE6-B666-DD0C2E9981D1}" srcOrd="0" destOrd="0" presId="urn:microsoft.com/office/officeart/2008/layout/LinedList"/>
    <dgm:cxn modelId="{107F7F73-33BE-4E71-9292-6381FB16248D}" type="presParOf" srcId="{C43F4AEB-A432-44B8-97DA-A5B6C8B954C7}" destId="{4B01BB95-7EB7-4705-928D-DDEF7AFE06B5}" srcOrd="1" destOrd="0" presId="urn:microsoft.com/office/officeart/2008/layout/LinedList"/>
    <dgm:cxn modelId="{F1CA4815-C665-4EDF-BB62-25DA5FA8DCB3}" type="presParOf" srcId="{390FF604-9C95-4D03-8FEA-4C7F7BCCCC01}" destId="{5FC81EEA-FF71-48C8-AADC-619E4A8230E2}" srcOrd="6" destOrd="0" presId="urn:microsoft.com/office/officeart/2008/layout/LinedList"/>
    <dgm:cxn modelId="{04546CF1-596D-487D-9726-925A49CD566A}" type="presParOf" srcId="{390FF604-9C95-4D03-8FEA-4C7F7BCCCC01}" destId="{D4176459-94A1-4231-A572-CD8D8F3A0785}" srcOrd="7" destOrd="0" presId="urn:microsoft.com/office/officeart/2008/layout/LinedList"/>
    <dgm:cxn modelId="{C5FB82A8-83FD-4860-A5B7-F87454B26A4E}" type="presParOf" srcId="{D4176459-94A1-4231-A572-CD8D8F3A0785}" destId="{FED76C8B-C424-483F-8C78-98CE98B3F868}" srcOrd="0" destOrd="0" presId="urn:microsoft.com/office/officeart/2008/layout/LinedList"/>
    <dgm:cxn modelId="{5E0E1F9F-72F6-4838-8A0D-A99F0806D3DF}" type="presParOf" srcId="{D4176459-94A1-4231-A572-CD8D8F3A0785}" destId="{E44A03A2-F17D-4092-86F9-C4FEE1A0D400}" srcOrd="1" destOrd="0" presId="urn:microsoft.com/office/officeart/2008/layout/LinedList"/>
    <dgm:cxn modelId="{863A1912-8F2B-48CC-AF01-935D797E84E1}" type="presParOf" srcId="{390FF604-9C95-4D03-8FEA-4C7F7BCCCC01}" destId="{E284912C-C596-4A2A-8979-D68A9B770EDA}" srcOrd="8" destOrd="0" presId="urn:microsoft.com/office/officeart/2008/layout/LinedList"/>
    <dgm:cxn modelId="{4AFFBF9D-91CD-414A-9A0A-FD5D68100DA4}" type="presParOf" srcId="{390FF604-9C95-4D03-8FEA-4C7F7BCCCC01}" destId="{D1650BF1-782D-4D7F-BF04-48A5570CA301}" srcOrd="9" destOrd="0" presId="urn:microsoft.com/office/officeart/2008/layout/LinedList"/>
    <dgm:cxn modelId="{4A1DD0EC-228A-4247-9E52-7D0E03B8135E}" type="presParOf" srcId="{D1650BF1-782D-4D7F-BF04-48A5570CA301}" destId="{EFD810E5-AE1B-4E38-A841-E309137429FF}" srcOrd="0" destOrd="0" presId="urn:microsoft.com/office/officeart/2008/layout/LinedList"/>
    <dgm:cxn modelId="{2A15EAE2-FC03-4879-B1D7-0DC334E0A2F7}" type="presParOf" srcId="{D1650BF1-782D-4D7F-BF04-48A5570CA301}" destId="{FCA7DD70-86CD-4458-8FB0-3D11A12D74A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EF47F0D-E4A1-4D8A-B3C8-D523064F97D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C"/>
        </a:p>
      </dgm:t>
    </dgm:pt>
    <dgm:pt modelId="{68ACB901-7EB6-43ED-8126-1081B6E71B23}">
      <dgm:prSet phldrT="[Texto]" custT="1"/>
      <dgm:spPr/>
      <dgm:t>
        <a:bodyPr/>
        <a:lstStyle/>
        <a:p>
          <a: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Geográfico</a:t>
          </a:r>
          <a:b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dirty="0">
            <a:solidFill>
              <a:schemeClr val="tx1"/>
            </a:solidFill>
            <a:latin typeface="Calibri" panose="020F0502020204030204" pitchFamily="34" charset="0"/>
            <a:cs typeface="Calibri" panose="020F0502020204030204" pitchFamily="34" charset="0"/>
          </a:endParaRPr>
        </a:p>
      </dgm:t>
    </dgm:pt>
    <dgm:pt modelId="{7B012D2B-E4F1-4F05-84AF-00D1FF6895F0}" type="parTrans" cxnId="{29931FA0-7EB6-40D1-BD8A-478FCC5D0841}">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9C48F348-D471-4550-ABCA-300A6F47898C}" type="sibTrans" cxnId="{29931FA0-7EB6-40D1-BD8A-478FCC5D0841}">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3BD6B554-9339-4A62-8041-4C2CE5660C36}">
      <dgm:prSet phldrT="[Texto]" custT="1"/>
      <dgm:spPr/>
      <dgm:t>
        <a:bodyPr/>
        <a:lstStyle/>
        <a:p>
          <a: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Económico</a:t>
          </a:r>
          <a:b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dirty="0">
            <a:solidFill>
              <a:schemeClr val="tx1"/>
            </a:solidFill>
            <a:latin typeface="Calibri" panose="020F0502020204030204" pitchFamily="34" charset="0"/>
            <a:cs typeface="Calibri" panose="020F0502020204030204" pitchFamily="34" charset="0"/>
          </a:endParaRPr>
        </a:p>
      </dgm:t>
    </dgm:pt>
    <dgm:pt modelId="{213A5062-46C5-4A22-A93A-A8E301CF472B}" type="parTrans" cxnId="{30E7C230-0A86-472B-8349-BB6922DC488D}">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539B2D2C-7EBC-4EB1-946A-40D0609717E9}" type="sibTrans" cxnId="{30E7C230-0A86-472B-8349-BB6922DC488D}">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47B93884-2D30-4BBB-8F93-A3C528005BB0}">
      <dgm:prSet phldrT="[Texto]" custT="1"/>
      <dgm:spPr/>
      <dgm:t>
        <a:bodyPr/>
        <a:lstStyle/>
        <a:p>
          <a: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Social</a:t>
          </a:r>
          <a:b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dirty="0">
            <a:solidFill>
              <a:schemeClr val="tx1"/>
            </a:solidFill>
            <a:latin typeface="Calibri" panose="020F0502020204030204" pitchFamily="34" charset="0"/>
            <a:cs typeface="Calibri" panose="020F0502020204030204" pitchFamily="34" charset="0"/>
          </a:endParaRPr>
        </a:p>
      </dgm:t>
    </dgm:pt>
    <dgm:pt modelId="{D4695C4E-0D18-443B-88B3-81C235811219}" type="parTrans" cxnId="{34279350-E810-4959-A8D3-14E85405217B}">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4D774D0F-E140-493D-B63C-842C17417E0C}" type="sibTrans" cxnId="{34279350-E810-4959-A8D3-14E85405217B}">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C4FDE285-9742-4160-B2E3-3D1245A64453}">
      <dgm:prSet phldrT="[Texto]" custT="1"/>
      <dgm:spPr/>
      <dgm:t>
        <a:bodyPr/>
        <a:lstStyle/>
        <a:p>
          <a: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Turístico</a:t>
          </a:r>
          <a:b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dirty="0">
            <a:solidFill>
              <a:schemeClr val="tx1"/>
            </a:solidFill>
            <a:latin typeface="Calibri" panose="020F0502020204030204" pitchFamily="34" charset="0"/>
            <a:cs typeface="Calibri" panose="020F0502020204030204" pitchFamily="34" charset="0"/>
          </a:endParaRPr>
        </a:p>
      </dgm:t>
    </dgm:pt>
    <dgm:pt modelId="{589AFFDD-4FC2-4100-882A-58F79974F707}" type="parTrans" cxnId="{95ACB8AD-019B-4E83-8D96-1336D80BEB9C}">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AD728194-706E-4868-8CAB-DE5450DBB238}" type="sibTrans" cxnId="{95ACB8AD-019B-4E83-8D96-1336D80BEB9C}">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C636F88E-889E-4C16-8A84-C9B68E328DAB}">
      <dgm:prSet phldrT="[Texto]" custT="1"/>
      <dgm:spPr/>
      <dgm:t>
        <a:bodyPr/>
        <a:lstStyle/>
        <a:p>
          <a: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Ambiental</a:t>
          </a:r>
          <a:b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dirty="0">
            <a:solidFill>
              <a:schemeClr val="tx1"/>
            </a:solidFill>
            <a:latin typeface="Calibri" panose="020F0502020204030204" pitchFamily="34" charset="0"/>
            <a:cs typeface="Calibri" panose="020F0502020204030204" pitchFamily="34" charset="0"/>
          </a:endParaRPr>
        </a:p>
      </dgm:t>
    </dgm:pt>
    <dgm:pt modelId="{6D2067C0-25CB-48F7-91AB-15F9089E85F2}" type="parTrans" cxnId="{121E4597-9A36-4CBF-9CB8-331188832416}">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D9375A2E-8970-44B0-82C4-425F08D77202}" type="sibTrans" cxnId="{121E4597-9A36-4CBF-9CB8-331188832416}">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390FF604-9C95-4D03-8FEA-4C7F7BCCCC01}" type="pres">
      <dgm:prSet presAssocID="{4EF47F0D-E4A1-4D8A-B3C8-D523064F97D8}" presName="vert0" presStyleCnt="0">
        <dgm:presLayoutVars>
          <dgm:dir/>
          <dgm:animOne val="branch"/>
          <dgm:animLvl val="lvl"/>
        </dgm:presLayoutVars>
      </dgm:prSet>
      <dgm:spPr/>
      <dgm:t>
        <a:bodyPr/>
        <a:lstStyle/>
        <a:p>
          <a:endParaRPr lang="es-ES"/>
        </a:p>
      </dgm:t>
    </dgm:pt>
    <dgm:pt modelId="{575AF851-537E-46DC-8874-3A4A529FF975}" type="pres">
      <dgm:prSet presAssocID="{68ACB901-7EB6-43ED-8126-1081B6E71B23}" presName="thickLine" presStyleLbl="alignNode1" presStyleIdx="0" presStyleCnt="5"/>
      <dgm:spPr/>
    </dgm:pt>
    <dgm:pt modelId="{40FC1166-05F6-4CBD-BFF9-C7914E5FF370}" type="pres">
      <dgm:prSet presAssocID="{68ACB901-7EB6-43ED-8126-1081B6E71B23}" presName="horz1" presStyleCnt="0"/>
      <dgm:spPr/>
    </dgm:pt>
    <dgm:pt modelId="{A376D455-2269-40D2-840D-BE8496A81565}" type="pres">
      <dgm:prSet presAssocID="{68ACB901-7EB6-43ED-8126-1081B6E71B23}" presName="tx1" presStyleLbl="revTx" presStyleIdx="0" presStyleCnt="5"/>
      <dgm:spPr/>
      <dgm:t>
        <a:bodyPr/>
        <a:lstStyle/>
        <a:p>
          <a:endParaRPr lang="es-ES"/>
        </a:p>
      </dgm:t>
    </dgm:pt>
    <dgm:pt modelId="{0970270B-4971-483C-AC7A-AB7F0239B9FE}" type="pres">
      <dgm:prSet presAssocID="{68ACB901-7EB6-43ED-8126-1081B6E71B23}" presName="vert1" presStyleCnt="0"/>
      <dgm:spPr/>
    </dgm:pt>
    <dgm:pt modelId="{F00C948C-2B50-46EC-8AA3-85F5C5049ECA}" type="pres">
      <dgm:prSet presAssocID="{3BD6B554-9339-4A62-8041-4C2CE5660C36}" presName="thickLine" presStyleLbl="alignNode1" presStyleIdx="1" presStyleCnt="5"/>
      <dgm:spPr/>
    </dgm:pt>
    <dgm:pt modelId="{B183FB6C-1860-4B56-B15F-D0FC387E6FEC}" type="pres">
      <dgm:prSet presAssocID="{3BD6B554-9339-4A62-8041-4C2CE5660C36}" presName="horz1" presStyleCnt="0"/>
      <dgm:spPr/>
    </dgm:pt>
    <dgm:pt modelId="{5C5F7780-6288-446E-A7B1-A3E3B0359A92}" type="pres">
      <dgm:prSet presAssocID="{3BD6B554-9339-4A62-8041-4C2CE5660C36}" presName="tx1" presStyleLbl="revTx" presStyleIdx="1" presStyleCnt="5"/>
      <dgm:spPr/>
      <dgm:t>
        <a:bodyPr/>
        <a:lstStyle/>
        <a:p>
          <a:endParaRPr lang="es-EC"/>
        </a:p>
      </dgm:t>
    </dgm:pt>
    <dgm:pt modelId="{E89920AE-277E-4147-9E3A-DA44283B8B7A}" type="pres">
      <dgm:prSet presAssocID="{3BD6B554-9339-4A62-8041-4C2CE5660C36}" presName="vert1" presStyleCnt="0"/>
      <dgm:spPr/>
    </dgm:pt>
    <dgm:pt modelId="{66C8BA48-5AE6-4646-A034-A895BD5F9A8D}" type="pres">
      <dgm:prSet presAssocID="{47B93884-2D30-4BBB-8F93-A3C528005BB0}" presName="thickLine" presStyleLbl="alignNode1" presStyleIdx="2" presStyleCnt="5"/>
      <dgm:spPr/>
    </dgm:pt>
    <dgm:pt modelId="{C43F4AEB-A432-44B8-97DA-A5B6C8B954C7}" type="pres">
      <dgm:prSet presAssocID="{47B93884-2D30-4BBB-8F93-A3C528005BB0}" presName="horz1" presStyleCnt="0"/>
      <dgm:spPr/>
    </dgm:pt>
    <dgm:pt modelId="{D88BCD2A-6836-4AE6-B666-DD0C2E9981D1}" type="pres">
      <dgm:prSet presAssocID="{47B93884-2D30-4BBB-8F93-A3C528005BB0}" presName="tx1" presStyleLbl="revTx" presStyleIdx="2" presStyleCnt="5"/>
      <dgm:spPr/>
      <dgm:t>
        <a:bodyPr/>
        <a:lstStyle/>
        <a:p>
          <a:endParaRPr lang="es-ES"/>
        </a:p>
      </dgm:t>
    </dgm:pt>
    <dgm:pt modelId="{4B01BB95-7EB7-4705-928D-DDEF7AFE06B5}" type="pres">
      <dgm:prSet presAssocID="{47B93884-2D30-4BBB-8F93-A3C528005BB0}" presName="vert1" presStyleCnt="0"/>
      <dgm:spPr/>
    </dgm:pt>
    <dgm:pt modelId="{5FC81EEA-FF71-48C8-AADC-619E4A8230E2}" type="pres">
      <dgm:prSet presAssocID="{C636F88E-889E-4C16-8A84-C9B68E328DAB}" presName="thickLine" presStyleLbl="alignNode1" presStyleIdx="3" presStyleCnt="5"/>
      <dgm:spPr/>
    </dgm:pt>
    <dgm:pt modelId="{D4176459-94A1-4231-A572-CD8D8F3A0785}" type="pres">
      <dgm:prSet presAssocID="{C636F88E-889E-4C16-8A84-C9B68E328DAB}" presName="horz1" presStyleCnt="0"/>
      <dgm:spPr/>
    </dgm:pt>
    <dgm:pt modelId="{FED76C8B-C424-483F-8C78-98CE98B3F868}" type="pres">
      <dgm:prSet presAssocID="{C636F88E-889E-4C16-8A84-C9B68E328DAB}" presName="tx1" presStyleLbl="revTx" presStyleIdx="3" presStyleCnt="5"/>
      <dgm:spPr/>
      <dgm:t>
        <a:bodyPr/>
        <a:lstStyle/>
        <a:p>
          <a:endParaRPr lang="es-ES"/>
        </a:p>
      </dgm:t>
    </dgm:pt>
    <dgm:pt modelId="{E44A03A2-F17D-4092-86F9-C4FEE1A0D400}" type="pres">
      <dgm:prSet presAssocID="{C636F88E-889E-4C16-8A84-C9B68E328DAB}" presName="vert1" presStyleCnt="0"/>
      <dgm:spPr/>
    </dgm:pt>
    <dgm:pt modelId="{E284912C-C596-4A2A-8979-D68A9B770EDA}" type="pres">
      <dgm:prSet presAssocID="{C4FDE285-9742-4160-B2E3-3D1245A64453}" presName="thickLine" presStyleLbl="alignNode1" presStyleIdx="4" presStyleCnt="5"/>
      <dgm:spPr/>
    </dgm:pt>
    <dgm:pt modelId="{D1650BF1-782D-4D7F-BF04-48A5570CA301}" type="pres">
      <dgm:prSet presAssocID="{C4FDE285-9742-4160-B2E3-3D1245A64453}" presName="horz1" presStyleCnt="0"/>
      <dgm:spPr/>
    </dgm:pt>
    <dgm:pt modelId="{EFD810E5-AE1B-4E38-A841-E309137429FF}" type="pres">
      <dgm:prSet presAssocID="{C4FDE285-9742-4160-B2E3-3D1245A64453}" presName="tx1" presStyleLbl="revTx" presStyleIdx="4" presStyleCnt="5"/>
      <dgm:spPr/>
      <dgm:t>
        <a:bodyPr/>
        <a:lstStyle/>
        <a:p>
          <a:endParaRPr lang="es-ES"/>
        </a:p>
      </dgm:t>
    </dgm:pt>
    <dgm:pt modelId="{FCA7DD70-86CD-4458-8FB0-3D11A12D74AA}" type="pres">
      <dgm:prSet presAssocID="{C4FDE285-9742-4160-B2E3-3D1245A64453}" presName="vert1" presStyleCnt="0"/>
      <dgm:spPr/>
    </dgm:pt>
  </dgm:ptLst>
  <dgm:cxnLst>
    <dgm:cxn modelId="{3C44ABD0-A1B8-4422-AF88-D8226D7E5717}" type="presOf" srcId="{47B93884-2D30-4BBB-8F93-A3C528005BB0}" destId="{D88BCD2A-6836-4AE6-B666-DD0C2E9981D1}" srcOrd="0" destOrd="0" presId="urn:microsoft.com/office/officeart/2008/layout/LinedList"/>
    <dgm:cxn modelId="{29931FA0-7EB6-40D1-BD8A-478FCC5D0841}" srcId="{4EF47F0D-E4A1-4D8A-B3C8-D523064F97D8}" destId="{68ACB901-7EB6-43ED-8126-1081B6E71B23}" srcOrd="0" destOrd="0" parTransId="{7B012D2B-E4F1-4F05-84AF-00D1FF6895F0}" sibTransId="{9C48F348-D471-4550-ABCA-300A6F47898C}"/>
    <dgm:cxn modelId="{0C8986B1-12EC-4BC9-8509-E384D038C6FA}" type="presOf" srcId="{C636F88E-889E-4C16-8A84-C9B68E328DAB}" destId="{FED76C8B-C424-483F-8C78-98CE98B3F868}" srcOrd="0" destOrd="0" presId="urn:microsoft.com/office/officeart/2008/layout/LinedList"/>
    <dgm:cxn modelId="{30E7C230-0A86-472B-8349-BB6922DC488D}" srcId="{4EF47F0D-E4A1-4D8A-B3C8-D523064F97D8}" destId="{3BD6B554-9339-4A62-8041-4C2CE5660C36}" srcOrd="1" destOrd="0" parTransId="{213A5062-46C5-4A22-A93A-A8E301CF472B}" sibTransId="{539B2D2C-7EBC-4EB1-946A-40D0609717E9}"/>
    <dgm:cxn modelId="{0B4A485F-43E9-45EE-89B2-E05B736BF4F8}" type="presOf" srcId="{68ACB901-7EB6-43ED-8126-1081B6E71B23}" destId="{A376D455-2269-40D2-840D-BE8496A81565}" srcOrd="0" destOrd="0" presId="urn:microsoft.com/office/officeart/2008/layout/LinedList"/>
    <dgm:cxn modelId="{95ACB8AD-019B-4E83-8D96-1336D80BEB9C}" srcId="{4EF47F0D-E4A1-4D8A-B3C8-D523064F97D8}" destId="{C4FDE285-9742-4160-B2E3-3D1245A64453}" srcOrd="4" destOrd="0" parTransId="{589AFFDD-4FC2-4100-882A-58F79974F707}" sibTransId="{AD728194-706E-4868-8CAB-DE5450DBB238}"/>
    <dgm:cxn modelId="{121E4597-9A36-4CBF-9CB8-331188832416}" srcId="{4EF47F0D-E4A1-4D8A-B3C8-D523064F97D8}" destId="{C636F88E-889E-4C16-8A84-C9B68E328DAB}" srcOrd="3" destOrd="0" parTransId="{6D2067C0-25CB-48F7-91AB-15F9089E85F2}" sibTransId="{D9375A2E-8970-44B0-82C4-425F08D77202}"/>
    <dgm:cxn modelId="{0D865372-2142-41F9-897D-79EEE2ED3EDB}" type="presOf" srcId="{3BD6B554-9339-4A62-8041-4C2CE5660C36}" destId="{5C5F7780-6288-446E-A7B1-A3E3B0359A92}" srcOrd="0" destOrd="0" presId="urn:microsoft.com/office/officeart/2008/layout/LinedList"/>
    <dgm:cxn modelId="{CAD13F7D-7F00-417D-9BC1-5C31086EF254}" type="presOf" srcId="{4EF47F0D-E4A1-4D8A-B3C8-D523064F97D8}" destId="{390FF604-9C95-4D03-8FEA-4C7F7BCCCC01}" srcOrd="0" destOrd="0" presId="urn:microsoft.com/office/officeart/2008/layout/LinedList"/>
    <dgm:cxn modelId="{6A3EA43F-47C1-450A-92B8-9473B871B677}" type="presOf" srcId="{C4FDE285-9742-4160-B2E3-3D1245A64453}" destId="{EFD810E5-AE1B-4E38-A841-E309137429FF}" srcOrd="0" destOrd="0" presId="urn:microsoft.com/office/officeart/2008/layout/LinedList"/>
    <dgm:cxn modelId="{34279350-E810-4959-A8D3-14E85405217B}" srcId="{4EF47F0D-E4A1-4D8A-B3C8-D523064F97D8}" destId="{47B93884-2D30-4BBB-8F93-A3C528005BB0}" srcOrd="2" destOrd="0" parTransId="{D4695C4E-0D18-443B-88B3-81C235811219}" sibTransId="{4D774D0F-E140-493D-B63C-842C17417E0C}"/>
    <dgm:cxn modelId="{3A789F50-DBD3-4B56-AB45-64B455933B00}" type="presParOf" srcId="{390FF604-9C95-4D03-8FEA-4C7F7BCCCC01}" destId="{575AF851-537E-46DC-8874-3A4A529FF975}" srcOrd="0" destOrd="0" presId="urn:microsoft.com/office/officeart/2008/layout/LinedList"/>
    <dgm:cxn modelId="{7BC8696B-C196-4848-BB82-F2431C6BA465}" type="presParOf" srcId="{390FF604-9C95-4D03-8FEA-4C7F7BCCCC01}" destId="{40FC1166-05F6-4CBD-BFF9-C7914E5FF370}" srcOrd="1" destOrd="0" presId="urn:microsoft.com/office/officeart/2008/layout/LinedList"/>
    <dgm:cxn modelId="{71A81CEF-1B3E-4524-AC5F-C018192EAF96}" type="presParOf" srcId="{40FC1166-05F6-4CBD-BFF9-C7914E5FF370}" destId="{A376D455-2269-40D2-840D-BE8496A81565}" srcOrd="0" destOrd="0" presId="urn:microsoft.com/office/officeart/2008/layout/LinedList"/>
    <dgm:cxn modelId="{A5C6A1CD-1B6F-4229-9872-416B7378A4E2}" type="presParOf" srcId="{40FC1166-05F6-4CBD-BFF9-C7914E5FF370}" destId="{0970270B-4971-483C-AC7A-AB7F0239B9FE}" srcOrd="1" destOrd="0" presId="urn:microsoft.com/office/officeart/2008/layout/LinedList"/>
    <dgm:cxn modelId="{81D9D4F1-02EE-45E4-BEB4-0280E569E2B7}" type="presParOf" srcId="{390FF604-9C95-4D03-8FEA-4C7F7BCCCC01}" destId="{F00C948C-2B50-46EC-8AA3-85F5C5049ECA}" srcOrd="2" destOrd="0" presId="urn:microsoft.com/office/officeart/2008/layout/LinedList"/>
    <dgm:cxn modelId="{72A5210D-F01A-48C8-B787-DD258BD6D0B9}" type="presParOf" srcId="{390FF604-9C95-4D03-8FEA-4C7F7BCCCC01}" destId="{B183FB6C-1860-4B56-B15F-D0FC387E6FEC}" srcOrd="3" destOrd="0" presId="urn:microsoft.com/office/officeart/2008/layout/LinedList"/>
    <dgm:cxn modelId="{2224B869-52FE-4218-A6C0-793093F5E67C}" type="presParOf" srcId="{B183FB6C-1860-4B56-B15F-D0FC387E6FEC}" destId="{5C5F7780-6288-446E-A7B1-A3E3B0359A92}" srcOrd="0" destOrd="0" presId="urn:microsoft.com/office/officeart/2008/layout/LinedList"/>
    <dgm:cxn modelId="{C8C54F3C-88CD-4FCB-9D8A-F613774F4905}" type="presParOf" srcId="{B183FB6C-1860-4B56-B15F-D0FC387E6FEC}" destId="{E89920AE-277E-4147-9E3A-DA44283B8B7A}" srcOrd="1" destOrd="0" presId="urn:microsoft.com/office/officeart/2008/layout/LinedList"/>
    <dgm:cxn modelId="{99A39D71-B314-4B77-A4D1-4FA0A76A4365}" type="presParOf" srcId="{390FF604-9C95-4D03-8FEA-4C7F7BCCCC01}" destId="{66C8BA48-5AE6-4646-A034-A895BD5F9A8D}" srcOrd="4" destOrd="0" presId="urn:microsoft.com/office/officeart/2008/layout/LinedList"/>
    <dgm:cxn modelId="{8CE7810B-CC5E-4E93-A1F0-11C27C2A9100}" type="presParOf" srcId="{390FF604-9C95-4D03-8FEA-4C7F7BCCCC01}" destId="{C43F4AEB-A432-44B8-97DA-A5B6C8B954C7}" srcOrd="5" destOrd="0" presId="urn:microsoft.com/office/officeart/2008/layout/LinedList"/>
    <dgm:cxn modelId="{B77B208C-246A-499A-990C-9A78493036F1}" type="presParOf" srcId="{C43F4AEB-A432-44B8-97DA-A5B6C8B954C7}" destId="{D88BCD2A-6836-4AE6-B666-DD0C2E9981D1}" srcOrd="0" destOrd="0" presId="urn:microsoft.com/office/officeart/2008/layout/LinedList"/>
    <dgm:cxn modelId="{74987BA4-1BAA-410B-A5DE-9F621906B926}" type="presParOf" srcId="{C43F4AEB-A432-44B8-97DA-A5B6C8B954C7}" destId="{4B01BB95-7EB7-4705-928D-DDEF7AFE06B5}" srcOrd="1" destOrd="0" presId="urn:microsoft.com/office/officeart/2008/layout/LinedList"/>
    <dgm:cxn modelId="{80C067D4-5263-4B2B-B439-585A49692A05}" type="presParOf" srcId="{390FF604-9C95-4D03-8FEA-4C7F7BCCCC01}" destId="{5FC81EEA-FF71-48C8-AADC-619E4A8230E2}" srcOrd="6" destOrd="0" presId="urn:microsoft.com/office/officeart/2008/layout/LinedList"/>
    <dgm:cxn modelId="{E702AA6E-5390-4921-8B4C-4F4D93BAC11E}" type="presParOf" srcId="{390FF604-9C95-4D03-8FEA-4C7F7BCCCC01}" destId="{D4176459-94A1-4231-A572-CD8D8F3A0785}" srcOrd="7" destOrd="0" presId="urn:microsoft.com/office/officeart/2008/layout/LinedList"/>
    <dgm:cxn modelId="{6B28C74F-EA8D-44E5-B0AB-514CF8E83A6F}" type="presParOf" srcId="{D4176459-94A1-4231-A572-CD8D8F3A0785}" destId="{FED76C8B-C424-483F-8C78-98CE98B3F868}" srcOrd="0" destOrd="0" presId="urn:microsoft.com/office/officeart/2008/layout/LinedList"/>
    <dgm:cxn modelId="{29648270-7F62-49F8-A0F4-0F5EF465BE05}" type="presParOf" srcId="{D4176459-94A1-4231-A572-CD8D8F3A0785}" destId="{E44A03A2-F17D-4092-86F9-C4FEE1A0D400}" srcOrd="1" destOrd="0" presId="urn:microsoft.com/office/officeart/2008/layout/LinedList"/>
    <dgm:cxn modelId="{F9E976AB-2C03-4F5B-82DD-6A0A7D274540}" type="presParOf" srcId="{390FF604-9C95-4D03-8FEA-4C7F7BCCCC01}" destId="{E284912C-C596-4A2A-8979-D68A9B770EDA}" srcOrd="8" destOrd="0" presId="urn:microsoft.com/office/officeart/2008/layout/LinedList"/>
    <dgm:cxn modelId="{DC2756A7-670D-4B6D-BCF6-D04DC58EA12C}" type="presParOf" srcId="{390FF604-9C95-4D03-8FEA-4C7F7BCCCC01}" destId="{D1650BF1-782D-4D7F-BF04-48A5570CA301}" srcOrd="9" destOrd="0" presId="urn:microsoft.com/office/officeart/2008/layout/LinedList"/>
    <dgm:cxn modelId="{4CFC116E-56AA-4E6D-B5D4-168868251B62}" type="presParOf" srcId="{D1650BF1-782D-4D7F-BF04-48A5570CA301}" destId="{EFD810E5-AE1B-4E38-A841-E309137429FF}" srcOrd="0" destOrd="0" presId="urn:microsoft.com/office/officeart/2008/layout/LinedList"/>
    <dgm:cxn modelId="{DA1243B0-0A42-4316-AA4B-DDF01722325A}" type="presParOf" srcId="{D1650BF1-782D-4D7F-BF04-48A5570CA301}" destId="{FCA7DD70-86CD-4458-8FB0-3D11A12D74A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EF47F0D-E4A1-4D8A-B3C8-D523064F97D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C"/>
        </a:p>
      </dgm:t>
    </dgm:pt>
    <dgm:pt modelId="{68ACB901-7EB6-43ED-8126-1081B6E71B23}">
      <dgm:prSet phldrT="[Texto]" custT="1"/>
      <dgm:spPr/>
      <dgm:t>
        <a:bodyPr/>
        <a:lstStyle/>
        <a:p>
          <a: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Clientes</a:t>
          </a:r>
          <a:endParaRPr lang="es-EC" sz="1800" dirty="0">
            <a:solidFill>
              <a:schemeClr val="tx1"/>
            </a:solidFill>
            <a:latin typeface="Calibri" panose="020F0502020204030204" pitchFamily="34" charset="0"/>
            <a:cs typeface="Calibri" panose="020F0502020204030204" pitchFamily="34" charset="0"/>
          </a:endParaRPr>
        </a:p>
      </dgm:t>
    </dgm:pt>
    <dgm:pt modelId="{7B012D2B-E4F1-4F05-84AF-00D1FF6895F0}" type="parTrans" cxnId="{29931FA0-7EB6-40D1-BD8A-478FCC5D0841}">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9C48F348-D471-4550-ABCA-300A6F47898C}" type="sibTrans" cxnId="{29931FA0-7EB6-40D1-BD8A-478FCC5D0841}">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3BD6B554-9339-4A62-8041-4C2CE5660C36}">
      <dgm:prSet phldrT="[Texto]" custT="1"/>
      <dgm:spPr/>
      <dgm:t>
        <a:bodyPr/>
        <a:lstStyle/>
        <a:p>
          <a: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Sustitutos </a:t>
          </a:r>
          <a:endParaRPr lang="es-EC" sz="1800" dirty="0">
            <a:solidFill>
              <a:schemeClr val="tx1"/>
            </a:solidFill>
            <a:latin typeface="Calibri" panose="020F0502020204030204" pitchFamily="34" charset="0"/>
            <a:cs typeface="Calibri" panose="020F0502020204030204" pitchFamily="34" charset="0"/>
          </a:endParaRPr>
        </a:p>
      </dgm:t>
    </dgm:pt>
    <dgm:pt modelId="{213A5062-46C5-4A22-A93A-A8E301CF472B}" type="parTrans" cxnId="{30E7C230-0A86-472B-8349-BB6922DC488D}">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539B2D2C-7EBC-4EB1-946A-40D0609717E9}" type="sibTrans" cxnId="{30E7C230-0A86-472B-8349-BB6922DC488D}">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47B93884-2D30-4BBB-8F93-A3C528005BB0}">
      <dgm:prSet phldrT="[Texto]" custT="1"/>
      <dgm:spPr/>
      <dgm:t>
        <a:bodyPr/>
        <a:lstStyle/>
        <a:p>
          <a:r>
            <a:rPr lang="es-EC" sz="1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Competencia </a:t>
          </a:r>
          <a:endParaRPr lang="es-EC" sz="1800" dirty="0">
            <a:solidFill>
              <a:schemeClr val="tx1"/>
            </a:solidFill>
            <a:latin typeface="Calibri" panose="020F0502020204030204" pitchFamily="34" charset="0"/>
            <a:cs typeface="Calibri" panose="020F0502020204030204" pitchFamily="34" charset="0"/>
          </a:endParaRPr>
        </a:p>
      </dgm:t>
    </dgm:pt>
    <dgm:pt modelId="{D4695C4E-0D18-443B-88B3-81C235811219}" type="parTrans" cxnId="{34279350-E810-4959-A8D3-14E85405217B}">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4D774D0F-E140-493D-B63C-842C17417E0C}" type="sibTrans" cxnId="{34279350-E810-4959-A8D3-14E85405217B}">
      <dgm:prSet/>
      <dgm:spPr/>
      <dgm:t>
        <a:bodyPr/>
        <a:lstStyle/>
        <a:p>
          <a:endParaRPr lang="es-EC" sz="1800">
            <a:solidFill>
              <a:schemeClr val="tx1"/>
            </a:solidFill>
            <a:latin typeface="Calibri" panose="020F0502020204030204" pitchFamily="34" charset="0"/>
            <a:cs typeface="Calibri" panose="020F0502020204030204" pitchFamily="34" charset="0"/>
          </a:endParaRPr>
        </a:p>
      </dgm:t>
    </dgm:pt>
    <dgm:pt modelId="{390FF604-9C95-4D03-8FEA-4C7F7BCCCC01}" type="pres">
      <dgm:prSet presAssocID="{4EF47F0D-E4A1-4D8A-B3C8-D523064F97D8}" presName="vert0" presStyleCnt="0">
        <dgm:presLayoutVars>
          <dgm:dir/>
          <dgm:animOne val="branch"/>
          <dgm:animLvl val="lvl"/>
        </dgm:presLayoutVars>
      </dgm:prSet>
      <dgm:spPr/>
      <dgm:t>
        <a:bodyPr/>
        <a:lstStyle/>
        <a:p>
          <a:endParaRPr lang="es-ES"/>
        </a:p>
      </dgm:t>
    </dgm:pt>
    <dgm:pt modelId="{575AF851-537E-46DC-8874-3A4A529FF975}" type="pres">
      <dgm:prSet presAssocID="{68ACB901-7EB6-43ED-8126-1081B6E71B23}" presName="thickLine" presStyleLbl="alignNode1" presStyleIdx="0" presStyleCnt="3"/>
      <dgm:spPr/>
    </dgm:pt>
    <dgm:pt modelId="{40FC1166-05F6-4CBD-BFF9-C7914E5FF370}" type="pres">
      <dgm:prSet presAssocID="{68ACB901-7EB6-43ED-8126-1081B6E71B23}" presName="horz1" presStyleCnt="0"/>
      <dgm:spPr/>
    </dgm:pt>
    <dgm:pt modelId="{A376D455-2269-40D2-840D-BE8496A81565}" type="pres">
      <dgm:prSet presAssocID="{68ACB901-7EB6-43ED-8126-1081B6E71B23}" presName="tx1" presStyleLbl="revTx" presStyleIdx="0" presStyleCnt="3"/>
      <dgm:spPr/>
      <dgm:t>
        <a:bodyPr/>
        <a:lstStyle/>
        <a:p>
          <a:endParaRPr lang="es-ES"/>
        </a:p>
      </dgm:t>
    </dgm:pt>
    <dgm:pt modelId="{0970270B-4971-483C-AC7A-AB7F0239B9FE}" type="pres">
      <dgm:prSet presAssocID="{68ACB901-7EB6-43ED-8126-1081B6E71B23}" presName="vert1" presStyleCnt="0"/>
      <dgm:spPr/>
    </dgm:pt>
    <dgm:pt modelId="{F00C948C-2B50-46EC-8AA3-85F5C5049ECA}" type="pres">
      <dgm:prSet presAssocID="{3BD6B554-9339-4A62-8041-4C2CE5660C36}" presName="thickLine" presStyleLbl="alignNode1" presStyleIdx="1" presStyleCnt="3"/>
      <dgm:spPr/>
    </dgm:pt>
    <dgm:pt modelId="{B183FB6C-1860-4B56-B15F-D0FC387E6FEC}" type="pres">
      <dgm:prSet presAssocID="{3BD6B554-9339-4A62-8041-4C2CE5660C36}" presName="horz1" presStyleCnt="0"/>
      <dgm:spPr/>
    </dgm:pt>
    <dgm:pt modelId="{5C5F7780-6288-446E-A7B1-A3E3B0359A92}" type="pres">
      <dgm:prSet presAssocID="{3BD6B554-9339-4A62-8041-4C2CE5660C36}" presName="tx1" presStyleLbl="revTx" presStyleIdx="1" presStyleCnt="3"/>
      <dgm:spPr/>
      <dgm:t>
        <a:bodyPr/>
        <a:lstStyle/>
        <a:p>
          <a:endParaRPr lang="es-ES"/>
        </a:p>
      </dgm:t>
    </dgm:pt>
    <dgm:pt modelId="{E89920AE-277E-4147-9E3A-DA44283B8B7A}" type="pres">
      <dgm:prSet presAssocID="{3BD6B554-9339-4A62-8041-4C2CE5660C36}" presName="vert1" presStyleCnt="0"/>
      <dgm:spPr/>
    </dgm:pt>
    <dgm:pt modelId="{66C8BA48-5AE6-4646-A034-A895BD5F9A8D}" type="pres">
      <dgm:prSet presAssocID="{47B93884-2D30-4BBB-8F93-A3C528005BB0}" presName="thickLine" presStyleLbl="alignNode1" presStyleIdx="2" presStyleCnt="3"/>
      <dgm:spPr/>
    </dgm:pt>
    <dgm:pt modelId="{C43F4AEB-A432-44B8-97DA-A5B6C8B954C7}" type="pres">
      <dgm:prSet presAssocID="{47B93884-2D30-4BBB-8F93-A3C528005BB0}" presName="horz1" presStyleCnt="0"/>
      <dgm:spPr/>
    </dgm:pt>
    <dgm:pt modelId="{D88BCD2A-6836-4AE6-B666-DD0C2E9981D1}" type="pres">
      <dgm:prSet presAssocID="{47B93884-2D30-4BBB-8F93-A3C528005BB0}" presName="tx1" presStyleLbl="revTx" presStyleIdx="2" presStyleCnt="3"/>
      <dgm:spPr/>
      <dgm:t>
        <a:bodyPr/>
        <a:lstStyle/>
        <a:p>
          <a:endParaRPr lang="es-EC"/>
        </a:p>
      </dgm:t>
    </dgm:pt>
    <dgm:pt modelId="{4B01BB95-7EB7-4705-928D-DDEF7AFE06B5}" type="pres">
      <dgm:prSet presAssocID="{47B93884-2D30-4BBB-8F93-A3C528005BB0}" presName="vert1" presStyleCnt="0"/>
      <dgm:spPr/>
    </dgm:pt>
  </dgm:ptLst>
  <dgm:cxnLst>
    <dgm:cxn modelId="{29931FA0-7EB6-40D1-BD8A-478FCC5D0841}" srcId="{4EF47F0D-E4A1-4D8A-B3C8-D523064F97D8}" destId="{68ACB901-7EB6-43ED-8126-1081B6E71B23}" srcOrd="0" destOrd="0" parTransId="{7B012D2B-E4F1-4F05-84AF-00D1FF6895F0}" sibTransId="{9C48F348-D471-4550-ABCA-300A6F47898C}"/>
    <dgm:cxn modelId="{8972DA45-3960-4C72-8DFB-127A021B66C4}" type="presOf" srcId="{47B93884-2D30-4BBB-8F93-A3C528005BB0}" destId="{D88BCD2A-6836-4AE6-B666-DD0C2E9981D1}" srcOrd="0" destOrd="0" presId="urn:microsoft.com/office/officeart/2008/layout/LinedList"/>
    <dgm:cxn modelId="{30E7C230-0A86-472B-8349-BB6922DC488D}" srcId="{4EF47F0D-E4A1-4D8A-B3C8-D523064F97D8}" destId="{3BD6B554-9339-4A62-8041-4C2CE5660C36}" srcOrd="1" destOrd="0" parTransId="{213A5062-46C5-4A22-A93A-A8E301CF472B}" sibTransId="{539B2D2C-7EBC-4EB1-946A-40D0609717E9}"/>
    <dgm:cxn modelId="{5B3F7CC4-7A4E-4FA1-B18F-31E1338C00A9}" type="presOf" srcId="{4EF47F0D-E4A1-4D8A-B3C8-D523064F97D8}" destId="{390FF604-9C95-4D03-8FEA-4C7F7BCCCC01}" srcOrd="0" destOrd="0" presId="urn:microsoft.com/office/officeart/2008/layout/LinedList"/>
    <dgm:cxn modelId="{A68F23A9-1836-452B-8BEE-694BA36345F0}" type="presOf" srcId="{68ACB901-7EB6-43ED-8126-1081B6E71B23}" destId="{A376D455-2269-40D2-840D-BE8496A81565}" srcOrd="0" destOrd="0" presId="urn:microsoft.com/office/officeart/2008/layout/LinedList"/>
    <dgm:cxn modelId="{3A6BFA8B-0196-4EBD-A7BF-6A4D7577BFE9}" type="presOf" srcId="{3BD6B554-9339-4A62-8041-4C2CE5660C36}" destId="{5C5F7780-6288-446E-A7B1-A3E3B0359A92}" srcOrd="0" destOrd="0" presId="urn:microsoft.com/office/officeart/2008/layout/LinedList"/>
    <dgm:cxn modelId="{34279350-E810-4959-A8D3-14E85405217B}" srcId="{4EF47F0D-E4A1-4D8A-B3C8-D523064F97D8}" destId="{47B93884-2D30-4BBB-8F93-A3C528005BB0}" srcOrd="2" destOrd="0" parTransId="{D4695C4E-0D18-443B-88B3-81C235811219}" sibTransId="{4D774D0F-E140-493D-B63C-842C17417E0C}"/>
    <dgm:cxn modelId="{439432EE-8BC5-4DE3-A530-0D1BF1A30855}" type="presParOf" srcId="{390FF604-9C95-4D03-8FEA-4C7F7BCCCC01}" destId="{575AF851-537E-46DC-8874-3A4A529FF975}" srcOrd="0" destOrd="0" presId="urn:microsoft.com/office/officeart/2008/layout/LinedList"/>
    <dgm:cxn modelId="{17E8B5E6-F364-4E58-A44E-C976E3AB778A}" type="presParOf" srcId="{390FF604-9C95-4D03-8FEA-4C7F7BCCCC01}" destId="{40FC1166-05F6-4CBD-BFF9-C7914E5FF370}" srcOrd="1" destOrd="0" presId="urn:microsoft.com/office/officeart/2008/layout/LinedList"/>
    <dgm:cxn modelId="{DE502DCE-7B86-46F8-A2E8-05FF7D48789F}" type="presParOf" srcId="{40FC1166-05F6-4CBD-BFF9-C7914E5FF370}" destId="{A376D455-2269-40D2-840D-BE8496A81565}" srcOrd="0" destOrd="0" presId="urn:microsoft.com/office/officeart/2008/layout/LinedList"/>
    <dgm:cxn modelId="{113C5DCB-A791-4F2B-BC9B-2CA80186979A}" type="presParOf" srcId="{40FC1166-05F6-4CBD-BFF9-C7914E5FF370}" destId="{0970270B-4971-483C-AC7A-AB7F0239B9FE}" srcOrd="1" destOrd="0" presId="urn:microsoft.com/office/officeart/2008/layout/LinedList"/>
    <dgm:cxn modelId="{5DDBC710-80BD-405C-A243-70845AC5B749}" type="presParOf" srcId="{390FF604-9C95-4D03-8FEA-4C7F7BCCCC01}" destId="{F00C948C-2B50-46EC-8AA3-85F5C5049ECA}" srcOrd="2" destOrd="0" presId="urn:microsoft.com/office/officeart/2008/layout/LinedList"/>
    <dgm:cxn modelId="{9C8AEEFB-2BC0-46A9-B689-4C8F5CE1C235}" type="presParOf" srcId="{390FF604-9C95-4D03-8FEA-4C7F7BCCCC01}" destId="{B183FB6C-1860-4B56-B15F-D0FC387E6FEC}" srcOrd="3" destOrd="0" presId="urn:microsoft.com/office/officeart/2008/layout/LinedList"/>
    <dgm:cxn modelId="{1F39B023-6FF8-4571-BD68-48E335155A45}" type="presParOf" srcId="{B183FB6C-1860-4B56-B15F-D0FC387E6FEC}" destId="{5C5F7780-6288-446E-A7B1-A3E3B0359A92}" srcOrd="0" destOrd="0" presId="urn:microsoft.com/office/officeart/2008/layout/LinedList"/>
    <dgm:cxn modelId="{4EAC22BC-06D1-4B2A-935E-74C2D26B6865}" type="presParOf" srcId="{B183FB6C-1860-4B56-B15F-D0FC387E6FEC}" destId="{E89920AE-277E-4147-9E3A-DA44283B8B7A}" srcOrd="1" destOrd="0" presId="urn:microsoft.com/office/officeart/2008/layout/LinedList"/>
    <dgm:cxn modelId="{A4402BD9-352A-4020-BB39-B4EE9DC78995}" type="presParOf" srcId="{390FF604-9C95-4D03-8FEA-4C7F7BCCCC01}" destId="{66C8BA48-5AE6-4646-A034-A895BD5F9A8D}" srcOrd="4" destOrd="0" presId="urn:microsoft.com/office/officeart/2008/layout/LinedList"/>
    <dgm:cxn modelId="{901439B9-F428-4B80-AC89-C08B2EBFCE21}" type="presParOf" srcId="{390FF604-9C95-4D03-8FEA-4C7F7BCCCC01}" destId="{C43F4AEB-A432-44B8-97DA-A5B6C8B954C7}" srcOrd="5" destOrd="0" presId="urn:microsoft.com/office/officeart/2008/layout/LinedList"/>
    <dgm:cxn modelId="{6600FA7D-F932-490E-B796-E300B1F80088}" type="presParOf" srcId="{C43F4AEB-A432-44B8-97DA-A5B6C8B954C7}" destId="{D88BCD2A-6836-4AE6-B666-DD0C2E9981D1}" srcOrd="0" destOrd="0" presId="urn:microsoft.com/office/officeart/2008/layout/LinedList"/>
    <dgm:cxn modelId="{A0CBD3B2-EDA8-4E78-A058-DBAD54760124}" type="presParOf" srcId="{C43F4AEB-A432-44B8-97DA-A5B6C8B954C7}" destId="{4B01BB95-7EB7-4705-928D-DDEF7AFE06B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D2A7760-305E-4C7E-BF3B-C5DCB5FA130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ES"/>
        </a:p>
      </dgm:t>
    </dgm:pt>
    <dgm:pt modelId="{4A42782C-0777-4287-BACC-8FE68C03A1D9}">
      <dgm:prSet phldrT="[Texto]"/>
      <dgm:spPr/>
      <dgm:t>
        <a:bodyPr/>
        <a:lstStyle/>
        <a:p>
          <a:r>
            <a:rPr lang="es-EC" b="1" smtClean="0">
              <a:solidFill>
                <a:schemeClr val="tx1"/>
              </a:solidFill>
            </a:rPr>
            <a:t>Enero</a:t>
          </a:r>
          <a:r>
            <a:rPr lang="es-EC" smtClean="0">
              <a:solidFill>
                <a:schemeClr val="tx1"/>
              </a:solidFill>
            </a:rPr>
            <a:t/>
          </a:r>
          <a:br>
            <a:rPr lang="es-EC" smtClean="0">
              <a:solidFill>
                <a:schemeClr val="tx1"/>
              </a:solidFill>
            </a:rPr>
          </a:br>
          <a:r>
            <a:rPr lang="es-EC" smtClean="0">
              <a:solidFill>
                <a:schemeClr val="tx1"/>
              </a:solidFill>
            </a:rPr>
            <a:t>“</a:t>
          </a:r>
          <a:r>
            <a:rPr lang="es-EC" dirty="0" err="1" smtClean="0">
              <a:solidFill>
                <a:schemeClr val="tx1"/>
              </a:solidFill>
            </a:rPr>
            <a:t>Uchuc</a:t>
          </a:r>
          <a:r>
            <a:rPr lang="es-EC" dirty="0" smtClean="0">
              <a:solidFill>
                <a:schemeClr val="tx1"/>
              </a:solidFill>
            </a:rPr>
            <a:t> </a:t>
          </a:r>
          <a:r>
            <a:rPr lang="es-EC" err="1" smtClean="0">
              <a:solidFill>
                <a:schemeClr val="tx1"/>
              </a:solidFill>
            </a:rPr>
            <a:t>Pacoy</a:t>
          </a:r>
          <a:r>
            <a:rPr lang="es-EC" smtClean="0">
              <a:solidFill>
                <a:schemeClr val="tx1"/>
              </a:solidFill>
            </a:rPr>
            <a:t>” (madurez rápida)</a:t>
          </a:r>
          <a:endParaRPr lang="es-ES">
            <a:solidFill>
              <a:schemeClr val="tx1"/>
            </a:solidFill>
          </a:endParaRPr>
        </a:p>
      </dgm:t>
    </dgm:pt>
    <dgm:pt modelId="{3DFA3327-ACA0-4CF1-9EE8-914497F76056}" type="parTrans" cxnId="{9DA231D0-024B-4A5F-B997-EE2237E57173}">
      <dgm:prSet/>
      <dgm:spPr/>
      <dgm:t>
        <a:bodyPr/>
        <a:lstStyle/>
        <a:p>
          <a:endParaRPr lang="es-ES">
            <a:solidFill>
              <a:schemeClr val="tx1"/>
            </a:solidFill>
          </a:endParaRPr>
        </a:p>
      </dgm:t>
    </dgm:pt>
    <dgm:pt modelId="{0E84D611-6154-43DD-9002-E2634FBCBD98}" type="sibTrans" cxnId="{9DA231D0-024B-4A5F-B997-EE2237E57173}">
      <dgm:prSet/>
      <dgm:spPr/>
      <dgm:t>
        <a:bodyPr/>
        <a:lstStyle/>
        <a:p>
          <a:endParaRPr lang="es-ES">
            <a:solidFill>
              <a:schemeClr val="tx1"/>
            </a:solidFill>
          </a:endParaRPr>
        </a:p>
      </dgm:t>
    </dgm:pt>
    <dgm:pt modelId="{0DE67E77-6A07-4396-AD12-F8CA81FFDC82}">
      <dgm:prSet phldrT="[Texto]"/>
      <dgm:spPr/>
      <dgm:t>
        <a:bodyPr/>
        <a:lstStyle/>
        <a:p>
          <a:r>
            <a:rPr lang="es-EC" b="1" smtClean="0">
              <a:solidFill>
                <a:schemeClr val="tx1"/>
              </a:solidFill>
            </a:rPr>
            <a:t>Febrero</a:t>
          </a:r>
          <a:r>
            <a:rPr lang="es-EC" smtClean="0">
              <a:solidFill>
                <a:schemeClr val="tx1"/>
              </a:solidFill>
            </a:rPr>
            <a:t/>
          </a:r>
          <a:br>
            <a:rPr lang="es-EC" smtClean="0">
              <a:solidFill>
                <a:schemeClr val="tx1"/>
              </a:solidFill>
            </a:rPr>
          </a:br>
          <a:r>
            <a:rPr lang="es-EC" smtClean="0">
              <a:solidFill>
                <a:schemeClr val="tx1"/>
              </a:solidFill>
            </a:rPr>
            <a:t>“</a:t>
          </a:r>
          <a:r>
            <a:rPr lang="es-EC" dirty="0" err="1" smtClean="0">
              <a:solidFill>
                <a:schemeClr val="tx1"/>
              </a:solidFill>
            </a:rPr>
            <a:t>Hatun</a:t>
          </a:r>
          <a:r>
            <a:rPr lang="es-EC" dirty="0" smtClean="0">
              <a:solidFill>
                <a:schemeClr val="tx1"/>
              </a:solidFill>
            </a:rPr>
            <a:t> </a:t>
          </a:r>
          <a:r>
            <a:rPr lang="es-EC" err="1" smtClean="0">
              <a:solidFill>
                <a:schemeClr val="tx1"/>
              </a:solidFill>
            </a:rPr>
            <a:t>Pacoy</a:t>
          </a:r>
          <a:r>
            <a:rPr lang="es-EC" smtClean="0">
              <a:solidFill>
                <a:schemeClr val="tx1"/>
              </a:solidFill>
            </a:rPr>
            <a:t>” (gran madurez) </a:t>
          </a:r>
          <a:endParaRPr lang="es-ES">
            <a:solidFill>
              <a:schemeClr val="tx1"/>
            </a:solidFill>
          </a:endParaRPr>
        </a:p>
      </dgm:t>
    </dgm:pt>
    <dgm:pt modelId="{77B62CD6-1F77-48B2-9181-61ADDF49FD86}" type="parTrans" cxnId="{527CE4A5-D01C-4999-BCAC-3A1904087383}">
      <dgm:prSet/>
      <dgm:spPr/>
      <dgm:t>
        <a:bodyPr/>
        <a:lstStyle/>
        <a:p>
          <a:endParaRPr lang="es-ES">
            <a:solidFill>
              <a:schemeClr val="tx1"/>
            </a:solidFill>
          </a:endParaRPr>
        </a:p>
      </dgm:t>
    </dgm:pt>
    <dgm:pt modelId="{DB63DA18-2414-4FAA-A6AB-F270B80DD446}" type="sibTrans" cxnId="{527CE4A5-D01C-4999-BCAC-3A1904087383}">
      <dgm:prSet/>
      <dgm:spPr/>
      <dgm:t>
        <a:bodyPr/>
        <a:lstStyle/>
        <a:p>
          <a:endParaRPr lang="es-ES">
            <a:solidFill>
              <a:schemeClr val="tx1"/>
            </a:solidFill>
          </a:endParaRPr>
        </a:p>
      </dgm:t>
    </dgm:pt>
    <dgm:pt modelId="{A8AA735F-7E47-4BE4-8E2A-75143366C5AB}">
      <dgm:prSet phldrT="[Texto]"/>
      <dgm:spPr/>
      <dgm:t>
        <a:bodyPr/>
        <a:lstStyle/>
        <a:p>
          <a:r>
            <a:rPr lang="es-EC" b="1" smtClean="0">
              <a:solidFill>
                <a:schemeClr val="tx1"/>
              </a:solidFill>
            </a:rPr>
            <a:t>Marzo</a:t>
          </a:r>
          <a:r>
            <a:rPr lang="es-EC" smtClean="0">
              <a:solidFill>
                <a:schemeClr val="tx1"/>
              </a:solidFill>
            </a:rPr>
            <a:t/>
          </a:r>
          <a:br>
            <a:rPr lang="es-EC" smtClean="0">
              <a:solidFill>
                <a:schemeClr val="tx1"/>
              </a:solidFill>
            </a:rPr>
          </a:br>
          <a:r>
            <a:rPr lang="es-EC" smtClean="0">
              <a:solidFill>
                <a:schemeClr val="tx1"/>
              </a:solidFill>
            </a:rPr>
            <a:t>“</a:t>
          </a:r>
          <a:r>
            <a:rPr lang="es-EC" dirty="0" err="1" smtClean="0">
              <a:solidFill>
                <a:schemeClr val="tx1"/>
              </a:solidFill>
            </a:rPr>
            <a:t>Paucar</a:t>
          </a:r>
          <a:r>
            <a:rPr lang="es-EC" dirty="0" smtClean="0">
              <a:solidFill>
                <a:schemeClr val="tx1"/>
              </a:solidFill>
            </a:rPr>
            <a:t> </a:t>
          </a:r>
          <a:r>
            <a:rPr lang="es-EC" dirty="0" err="1" smtClean="0">
              <a:solidFill>
                <a:schemeClr val="tx1"/>
              </a:solidFill>
            </a:rPr>
            <a:t>Huaray</a:t>
          </a:r>
          <a:r>
            <a:rPr lang="es-EC" dirty="0" smtClean="0">
              <a:solidFill>
                <a:schemeClr val="tx1"/>
              </a:solidFill>
            </a:rPr>
            <a:t>”, (manto de flores)</a:t>
          </a:r>
          <a:endParaRPr lang="es-ES">
            <a:solidFill>
              <a:schemeClr val="tx1"/>
            </a:solidFill>
          </a:endParaRPr>
        </a:p>
      </dgm:t>
    </dgm:pt>
    <dgm:pt modelId="{6C523899-0787-4684-A618-23F03F2E8E33}" type="parTrans" cxnId="{D64D7039-B136-41FF-8FB5-681B81EB19E5}">
      <dgm:prSet/>
      <dgm:spPr/>
      <dgm:t>
        <a:bodyPr/>
        <a:lstStyle/>
        <a:p>
          <a:endParaRPr lang="es-ES">
            <a:solidFill>
              <a:schemeClr val="tx1"/>
            </a:solidFill>
          </a:endParaRPr>
        </a:p>
      </dgm:t>
    </dgm:pt>
    <dgm:pt modelId="{3D98E1A6-B94F-4A02-8A8A-A0D3A241E9D0}" type="sibTrans" cxnId="{D64D7039-B136-41FF-8FB5-681B81EB19E5}">
      <dgm:prSet/>
      <dgm:spPr/>
      <dgm:t>
        <a:bodyPr/>
        <a:lstStyle/>
        <a:p>
          <a:endParaRPr lang="es-ES">
            <a:solidFill>
              <a:schemeClr val="tx1"/>
            </a:solidFill>
          </a:endParaRPr>
        </a:p>
      </dgm:t>
    </dgm:pt>
    <dgm:pt modelId="{2E1DA3D1-4DD9-4577-9DDF-884D84002D05}">
      <dgm:prSet phldrT="[Texto]"/>
      <dgm:spPr/>
      <dgm:t>
        <a:bodyPr/>
        <a:lstStyle/>
        <a:p>
          <a:r>
            <a:rPr lang="es-EC" b="1" smtClean="0">
              <a:solidFill>
                <a:schemeClr val="tx1"/>
              </a:solidFill>
            </a:rPr>
            <a:t>Abril</a:t>
          </a:r>
          <a:r>
            <a:rPr lang="es-EC" smtClean="0">
              <a:solidFill>
                <a:schemeClr val="tx1"/>
              </a:solidFill>
            </a:rPr>
            <a:t/>
          </a:r>
          <a:br>
            <a:rPr lang="es-EC" smtClean="0">
              <a:solidFill>
                <a:schemeClr val="tx1"/>
              </a:solidFill>
            </a:rPr>
          </a:br>
          <a:r>
            <a:rPr lang="es-EC" smtClean="0">
              <a:solidFill>
                <a:schemeClr val="tx1"/>
              </a:solidFill>
            </a:rPr>
            <a:t>“</a:t>
          </a:r>
          <a:r>
            <a:rPr lang="es-EC" dirty="0" err="1" smtClean="0">
              <a:solidFill>
                <a:schemeClr val="tx1"/>
              </a:solidFill>
            </a:rPr>
            <a:t>Ayri</a:t>
          </a:r>
          <a:r>
            <a:rPr lang="es-EC" dirty="0" smtClean="0">
              <a:solidFill>
                <a:schemeClr val="tx1"/>
              </a:solidFill>
            </a:rPr>
            <a:t> </a:t>
          </a:r>
          <a:r>
            <a:rPr lang="es-EC" err="1" smtClean="0">
              <a:solidFill>
                <a:schemeClr val="tx1"/>
              </a:solidFill>
            </a:rPr>
            <a:t>Huay</a:t>
          </a:r>
          <a:r>
            <a:rPr lang="es-EC" smtClean="0">
              <a:solidFill>
                <a:schemeClr val="tx1"/>
              </a:solidFill>
            </a:rPr>
            <a:t>”</a:t>
          </a:r>
          <a:br>
            <a:rPr lang="es-EC" smtClean="0">
              <a:solidFill>
                <a:schemeClr val="tx1"/>
              </a:solidFill>
            </a:rPr>
          </a:br>
          <a:r>
            <a:rPr lang="es-EC" smtClean="0">
              <a:solidFill>
                <a:schemeClr val="tx1"/>
              </a:solidFill>
            </a:rPr>
            <a:t>(</a:t>
          </a:r>
          <a:r>
            <a:rPr lang="es-EC" dirty="0" smtClean="0">
              <a:solidFill>
                <a:schemeClr val="tx1"/>
              </a:solidFill>
            </a:rPr>
            <a:t>danza del maíz)</a:t>
          </a:r>
          <a:endParaRPr lang="es-ES">
            <a:solidFill>
              <a:schemeClr val="tx1"/>
            </a:solidFill>
          </a:endParaRPr>
        </a:p>
      </dgm:t>
    </dgm:pt>
    <dgm:pt modelId="{B53A65A0-A7BD-463E-80B5-D6C9EF5640B5}" type="parTrans" cxnId="{FF50A865-2599-4397-B297-B0CF4AA31350}">
      <dgm:prSet/>
      <dgm:spPr/>
      <dgm:t>
        <a:bodyPr/>
        <a:lstStyle/>
        <a:p>
          <a:endParaRPr lang="es-ES">
            <a:solidFill>
              <a:schemeClr val="tx1"/>
            </a:solidFill>
          </a:endParaRPr>
        </a:p>
      </dgm:t>
    </dgm:pt>
    <dgm:pt modelId="{A3A96604-15D2-4AE2-99D7-AD45980B0062}" type="sibTrans" cxnId="{FF50A865-2599-4397-B297-B0CF4AA31350}">
      <dgm:prSet/>
      <dgm:spPr/>
      <dgm:t>
        <a:bodyPr/>
        <a:lstStyle/>
        <a:p>
          <a:endParaRPr lang="es-ES">
            <a:solidFill>
              <a:schemeClr val="tx1"/>
            </a:solidFill>
          </a:endParaRPr>
        </a:p>
      </dgm:t>
    </dgm:pt>
    <dgm:pt modelId="{41ABDE4C-A2DB-4731-A108-79E63AFE66F4}">
      <dgm:prSet phldrT="[Texto]"/>
      <dgm:spPr/>
      <dgm:t>
        <a:bodyPr/>
        <a:lstStyle/>
        <a:p>
          <a:r>
            <a:rPr lang="es-EC" b="1" dirty="0" smtClean="0">
              <a:solidFill>
                <a:schemeClr val="tx1"/>
              </a:solidFill>
            </a:rPr>
            <a:t>Mayo</a:t>
          </a:r>
          <a:r>
            <a:rPr lang="es-EC" dirty="0" smtClean="0">
              <a:solidFill>
                <a:schemeClr val="tx1"/>
              </a:solidFill>
            </a:rPr>
            <a:t/>
          </a:r>
          <a:br>
            <a:rPr lang="es-EC" dirty="0" smtClean="0">
              <a:solidFill>
                <a:schemeClr val="tx1"/>
              </a:solidFill>
            </a:rPr>
          </a:br>
          <a:r>
            <a:rPr lang="es-EC" dirty="0" smtClean="0">
              <a:solidFill>
                <a:schemeClr val="tx1"/>
              </a:solidFill>
            </a:rPr>
            <a:t>“</a:t>
          </a:r>
          <a:r>
            <a:rPr lang="es-EC" dirty="0" err="1" smtClean="0">
              <a:solidFill>
                <a:schemeClr val="tx1"/>
              </a:solidFill>
            </a:rPr>
            <a:t>Aymurau</a:t>
          </a:r>
          <a:r>
            <a:rPr lang="es-EC" dirty="0" smtClean="0">
              <a:solidFill>
                <a:schemeClr val="tx1"/>
              </a:solidFill>
            </a:rPr>
            <a:t>” </a:t>
          </a:r>
          <a:br>
            <a:rPr lang="es-EC" dirty="0" smtClean="0">
              <a:solidFill>
                <a:schemeClr val="tx1"/>
              </a:solidFill>
            </a:rPr>
          </a:br>
          <a:r>
            <a:rPr lang="es-EC" dirty="0" smtClean="0">
              <a:solidFill>
                <a:schemeClr val="tx1"/>
              </a:solidFill>
            </a:rPr>
            <a:t>(canto de la recolección)</a:t>
          </a:r>
          <a:endParaRPr lang="es-ES" dirty="0">
            <a:solidFill>
              <a:schemeClr val="tx1"/>
            </a:solidFill>
          </a:endParaRPr>
        </a:p>
      </dgm:t>
    </dgm:pt>
    <dgm:pt modelId="{08E62B94-1C5D-4C5F-B55A-9AA5660DE431}" type="parTrans" cxnId="{D362A60C-3B23-4084-9612-B53118A65234}">
      <dgm:prSet/>
      <dgm:spPr/>
      <dgm:t>
        <a:bodyPr/>
        <a:lstStyle/>
        <a:p>
          <a:endParaRPr lang="es-ES">
            <a:solidFill>
              <a:schemeClr val="tx1"/>
            </a:solidFill>
          </a:endParaRPr>
        </a:p>
      </dgm:t>
    </dgm:pt>
    <dgm:pt modelId="{83FDC2C7-0F40-4A9F-A402-204A39A68E77}" type="sibTrans" cxnId="{D362A60C-3B23-4084-9612-B53118A65234}">
      <dgm:prSet/>
      <dgm:spPr/>
      <dgm:t>
        <a:bodyPr/>
        <a:lstStyle/>
        <a:p>
          <a:endParaRPr lang="es-ES">
            <a:solidFill>
              <a:schemeClr val="tx1"/>
            </a:solidFill>
          </a:endParaRPr>
        </a:p>
      </dgm:t>
    </dgm:pt>
    <dgm:pt modelId="{31ABC81A-F04C-47D7-A306-6D43C094A2D4}">
      <dgm:prSet phldrT="[Texto]"/>
      <dgm:spPr/>
      <dgm:t>
        <a:bodyPr/>
        <a:lstStyle/>
        <a:p>
          <a:r>
            <a:rPr lang="es-EC" b="1" dirty="0" smtClean="0">
              <a:solidFill>
                <a:schemeClr val="tx1"/>
              </a:solidFill>
            </a:rPr>
            <a:t>Junio</a:t>
          </a:r>
          <a:br>
            <a:rPr lang="es-EC" b="1" dirty="0" smtClean="0">
              <a:solidFill>
                <a:schemeClr val="tx1"/>
              </a:solidFill>
            </a:rPr>
          </a:br>
          <a:r>
            <a:rPr lang="es-EC" dirty="0" smtClean="0">
              <a:solidFill>
                <a:schemeClr val="tx1"/>
              </a:solidFill>
            </a:rPr>
            <a:t>“Inti </a:t>
          </a:r>
          <a:r>
            <a:rPr lang="es-EC" dirty="0" err="1" smtClean="0">
              <a:solidFill>
                <a:schemeClr val="tx1"/>
              </a:solidFill>
            </a:rPr>
            <a:t>Raymi</a:t>
          </a:r>
          <a:r>
            <a:rPr lang="es-EC" dirty="0" smtClean="0">
              <a:solidFill>
                <a:schemeClr val="tx1"/>
              </a:solidFill>
            </a:rPr>
            <a:t>” </a:t>
          </a:r>
          <a:br>
            <a:rPr lang="es-EC" dirty="0" smtClean="0">
              <a:solidFill>
                <a:schemeClr val="tx1"/>
              </a:solidFill>
            </a:rPr>
          </a:br>
          <a:r>
            <a:rPr lang="es-EC" dirty="0" smtClean="0">
              <a:solidFill>
                <a:schemeClr val="tx1"/>
              </a:solidFill>
            </a:rPr>
            <a:t>(fiesta del sol)</a:t>
          </a:r>
          <a:endParaRPr lang="es-ES" dirty="0">
            <a:solidFill>
              <a:schemeClr val="tx1"/>
            </a:solidFill>
          </a:endParaRPr>
        </a:p>
      </dgm:t>
    </dgm:pt>
    <dgm:pt modelId="{E4BBD70B-AB41-4930-8269-36F059B370AC}" type="parTrans" cxnId="{3471B01B-ACB9-4A9C-A19E-7C0B05246FF3}">
      <dgm:prSet/>
      <dgm:spPr/>
      <dgm:t>
        <a:bodyPr/>
        <a:lstStyle/>
        <a:p>
          <a:endParaRPr lang="es-ES">
            <a:solidFill>
              <a:schemeClr val="tx1"/>
            </a:solidFill>
          </a:endParaRPr>
        </a:p>
      </dgm:t>
    </dgm:pt>
    <dgm:pt modelId="{49235BE5-F7D2-4774-AA5B-C4ECF1F98761}" type="sibTrans" cxnId="{3471B01B-ACB9-4A9C-A19E-7C0B05246FF3}">
      <dgm:prSet/>
      <dgm:spPr/>
      <dgm:t>
        <a:bodyPr/>
        <a:lstStyle/>
        <a:p>
          <a:endParaRPr lang="es-ES">
            <a:solidFill>
              <a:schemeClr val="tx1"/>
            </a:solidFill>
          </a:endParaRPr>
        </a:p>
      </dgm:t>
    </dgm:pt>
    <dgm:pt modelId="{A118326A-E6AB-4AC0-87A0-8B61D7A20DEB}">
      <dgm:prSet phldrT="[Texto]"/>
      <dgm:spPr/>
      <dgm:t>
        <a:bodyPr/>
        <a:lstStyle/>
        <a:p>
          <a:r>
            <a:rPr lang="es-EC" b="1" dirty="0" smtClean="0">
              <a:solidFill>
                <a:schemeClr val="tx1"/>
              </a:solidFill>
            </a:rPr>
            <a:t>Julio</a:t>
          </a:r>
          <a:br>
            <a:rPr lang="es-EC" b="1" dirty="0" smtClean="0">
              <a:solidFill>
                <a:schemeClr val="tx1"/>
              </a:solidFill>
            </a:rPr>
          </a:br>
          <a:r>
            <a:rPr lang="es-EC" dirty="0" smtClean="0">
              <a:solidFill>
                <a:schemeClr val="tx1"/>
              </a:solidFill>
            </a:rPr>
            <a:t>“Pacha </a:t>
          </a:r>
          <a:r>
            <a:rPr lang="es-EC" err="1" smtClean="0">
              <a:solidFill>
                <a:schemeClr val="tx1"/>
              </a:solidFill>
            </a:rPr>
            <a:t>Situa</a:t>
          </a:r>
          <a:r>
            <a:rPr lang="es-EC" smtClean="0">
              <a:solidFill>
                <a:schemeClr val="tx1"/>
              </a:solidFill>
            </a:rPr>
            <a:t>” (purificación de la tierra)</a:t>
          </a:r>
          <a:endParaRPr lang="es-ES">
            <a:solidFill>
              <a:schemeClr val="tx1"/>
            </a:solidFill>
          </a:endParaRPr>
        </a:p>
      </dgm:t>
    </dgm:pt>
    <dgm:pt modelId="{F60266F8-D675-4352-8B3A-6D6751123621}" type="parTrans" cxnId="{82F4889B-1545-4007-A1DD-9B9B03CF71BE}">
      <dgm:prSet/>
      <dgm:spPr/>
      <dgm:t>
        <a:bodyPr/>
        <a:lstStyle/>
        <a:p>
          <a:endParaRPr lang="es-ES">
            <a:solidFill>
              <a:schemeClr val="tx1"/>
            </a:solidFill>
          </a:endParaRPr>
        </a:p>
      </dgm:t>
    </dgm:pt>
    <dgm:pt modelId="{0EC8CD83-4192-4E74-AFCE-42348491D5F3}" type="sibTrans" cxnId="{82F4889B-1545-4007-A1DD-9B9B03CF71BE}">
      <dgm:prSet/>
      <dgm:spPr/>
      <dgm:t>
        <a:bodyPr/>
        <a:lstStyle/>
        <a:p>
          <a:endParaRPr lang="es-ES">
            <a:solidFill>
              <a:schemeClr val="tx1"/>
            </a:solidFill>
          </a:endParaRPr>
        </a:p>
      </dgm:t>
    </dgm:pt>
    <dgm:pt modelId="{EE1FA101-F3AD-4510-AB70-4C9665722D61}">
      <dgm:prSet phldrT="[Texto]"/>
      <dgm:spPr/>
      <dgm:t>
        <a:bodyPr/>
        <a:lstStyle/>
        <a:p>
          <a:r>
            <a:rPr lang="es-EC" b="1" smtClean="0">
              <a:solidFill>
                <a:schemeClr val="tx1"/>
              </a:solidFill>
            </a:rPr>
            <a:t>Agosto</a:t>
          </a:r>
          <a:br>
            <a:rPr lang="es-EC" b="1" smtClean="0">
              <a:solidFill>
                <a:schemeClr val="tx1"/>
              </a:solidFill>
            </a:rPr>
          </a:br>
          <a:r>
            <a:rPr lang="es-EC" smtClean="0">
              <a:solidFill>
                <a:schemeClr val="tx1"/>
              </a:solidFill>
            </a:rPr>
            <a:t>“Cápac </a:t>
          </a:r>
          <a:r>
            <a:rPr lang="es-EC" dirty="0" err="1" smtClean="0">
              <a:solidFill>
                <a:schemeClr val="tx1"/>
              </a:solidFill>
            </a:rPr>
            <a:t>Situa</a:t>
          </a:r>
          <a:r>
            <a:rPr lang="es-EC" dirty="0" smtClean="0">
              <a:solidFill>
                <a:schemeClr val="tx1"/>
              </a:solidFill>
            </a:rPr>
            <a:t>” (purificación general) </a:t>
          </a:r>
          <a:endParaRPr lang="es-ES">
            <a:solidFill>
              <a:schemeClr val="tx1"/>
            </a:solidFill>
          </a:endParaRPr>
        </a:p>
      </dgm:t>
    </dgm:pt>
    <dgm:pt modelId="{0210B698-E5CC-4DBD-81F5-D6F084C23559}" type="parTrans" cxnId="{1094AF74-D805-45AF-A6F9-C26AEA0904FB}">
      <dgm:prSet/>
      <dgm:spPr/>
      <dgm:t>
        <a:bodyPr/>
        <a:lstStyle/>
        <a:p>
          <a:endParaRPr lang="es-ES">
            <a:solidFill>
              <a:schemeClr val="tx1"/>
            </a:solidFill>
          </a:endParaRPr>
        </a:p>
      </dgm:t>
    </dgm:pt>
    <dgm:pt modelId="{D5C89F04-5E9C-46D0-BA5C-9F021433510B}" type="sibTrans" cxnId="{1094AF74-D805-45AF-A6F9-C26AEA0904FB}">
      <dgm:prSet/>
      <dgm:spPr/>
      <dgm:t>
        <a:bodyPr/>
        <a:lstStyle/>
        <a:p>
          <a:endParaRPr lang="es-ES">
            <a:solidFill>
              <a:schemeClr val="tx1"/>
            </a:solidFill>
          </a:endParaRPr>
        </a:p>
      </dgm:t>
    </dgm:pt>
    <dgm:pt modelId="{64C113AB-88E3-40F7-AB5B-6E8FCC28F4E0}">
      <dgm:prSet phldrT="[Texto]"/>
      <dgm:spPr/>
      <dgm:t>
        <a:bodyPr/>
        <a:lstStyle/>
        <a:p>
          <a:r>
            <a:rPr lang="es-EC" b="1" smtClean="0">
              <a:solidFill>
                <a:schemeClr val="tx1"/>
              </a:solidFill>
            </a:rPr>
            <a:t>Septiembre</a:t>
          </a:r>
          <a:br>
            <a:rPr lang="es-EC" b="1" smtClean="0">
              <a:solidFill>
                <a:schemeClr val="tx1"/>
              </a:solidFill>
            </a:rPr>
          </a:br>
          <a:r>
            <a:rPr lang="es-EC" smtClean="0">
              <a:solidFill>
                <a:schemeClr val="tx1"/>
              </a:solidFill>
            </a:rPr>
            <a:t>“Coya </a:t>
          </a:r>
          <a:r>
            <a:rPr lang="es-EC" dirty="0" err="1" smtClean="0">
              <a:solidFill>
                <a:schemeClr val="tx1"/>
              </a:solidFill>
            </a:rPr>
            <a:t>Raymi</a:t>
          </a:r>
          <a:r>
            <a:rPr lang="es-EC" dirty="0" smtClean="0">
              <a:solidFill>
                <a:schemeClr val="tx1"/>
              </a:solidFill>
            </a:rPr>
            <a:t>” (festejo a la reina de los incas)</a:t>
          </a:r>
          <a:endParaRPr lang="es-ES">
            <a:solidFill>
              <a:schemeClr val="tx1"/>
            </a:solidFill>
          </a:endParaRPr>
        </a:p>
      </dgm:t>
    </dgm:pt>
    <dgm:pt modelId="{F0D7826C-E4B6-467C-84DC-3AB7E951E214}" type="parTrans" cxnId="{E66F8508-D56D-4D0D-8524-F5F25D78631B}">
      <dgm:prSet/>
      <dgm:spPr/>
      <dgm:t>
        <a:bodyPr/>
        <a:lstStyle/>
        <a:p>
          <a:endParaRPr lang="es-ES">
            <a:solidFill>
              <a:schemeClr val="tx1"/>
            </a:solidFill>
          </a:endParaRPr>
        </a:p>
      </dgm:t>
    </dgm:pt>
    <dgm:pt modelId="{166BB1A5-B207-4497-B9EB-6B760CC5BAE8}" type="sibTrans" cxnId="{E66F8508-D56D-4D0D-8524-F5F25D78631B}">
      <dgm:prSet/>
      <dgm:spPr/>
      <dgm:t>
        <a:bodyPr/>
        <a:lstStyle/>
        <a:p>
          <a:endParaRPr lang="es-ES">
            <a:solidFill>
              <a:schemeClr val="tx1"/>
            </a:solidFill>
          </a:endParaRPr>
        </a:p>
      </dgm:t>
    </dgm:pt>
    <dgm:pt modelId="{A6AB09B1-F67F-43E8-AAFB-AA28D33BF41A}">
      <dgm:prSet phldrT="[Texto]"/>
      <dgm:spPr/>
      <dgm:t>
        <a:bodyPr/>
        <a:lstStyle/>
        <a:p>
          <a:r>
            <a:rPr lang="es-EC" b="1" smtClean="0">
              <a:solidFill>
                <a:schemeClr val="tx1"/>
              </a:solidFill>
            </a:rPr>
            <a:t>Octubre</a:t>
          </a:r>
          <a:r>
            <a:rPr lang="es-EC" smtClean="0">
              <a:solidFill>
                <a:schemeClr val="tx1"/>
              </a:solidFill>
            </a:rPr>
            <a:t/>
          </a:r>
          <a:br>
            <a:rPr lang="es-EC" smtClean="0">
              <a:solidFill>
                <a:schemeClr val="tx1"/>
              </a:solidFill>
            </a:rPr>
          </a:br>
          <a:r>
            <a:rPr lang="es-EC" smtClean="0">
              <a:solidFill>
                <a:schemeClr val="tx1"/>
              </a:solidFill>
            </a:rPr>
            <a:t>“</a:t>
          </a:r>
          <a:r>
            <a:rPr lang="es-EC" dirty="0" err="1" smtClean="0">
              <a:solidFill>
                <a:schemeClr val="tx1"/>
              </a:solidFill>
            </a:rPr>
            <a:t>Yaku</a:t>
          </a:r>
          <a:r>
            <a:rPr lang="es-EC" dirty="0" smtClean="0">
              <a:solidFill>
                <a:schemeClr val="tx1"/>
              </a:solidFill>
            </a:rPr>
            <a:t> </a:t>
          </a:r>
          <a:r>
            <a:rPr lang="es-EC" err="1" smtClean="0">
              <a:solidFill>
                <a:schemeClr val="tx1"/>
              </a:solidFill>
            </a:rPr>
            <a:t>Raymi</a:t>
          </a:r>
          <a:r>
            <a:rPr lang="es-EC" smtClean="0">
              <a:solidFill>
                <a:schemeClr val="tx1"/>
              </a:solidFill>
            </a:rPr>
            <a:t>” </a:t>
          </a:r>
          <a:br>
            <a:rPr lang="es-EC" smtClean="0">
              <a:solidFill>
                <a:schemeClr val="tx1"/>
              </a:solidFill>
            </a:rPr>
          </a:br>
          <a:r>
            <a:rPr lang="es-EC" smtClean="0">
              <a:solidFill>
                <a:schemeClr val="tx1"/>
              </a:solidFill>
            </a:rPr>
            <a:t>(la fiesta del agua)</a:t>
          </a:r>
          <a:endParaRPr lang="es-ES">
            <a:solidFill>
              <a:schemeClr val="tx1"/>
            </a:solidFill>
          </a:endParaRPr>
        </a:p>
      </dgm:t>
    </dgm:pt>
    <dgm:pt modelId="{168F4DE9-D2F8-49FD-A6F3-17806D68ED13}" type="parTrans" cxnId="{4B5BCCA1-DE14-4DE5-B16A-3A5B6371AF7E}">
      <dgm:prSet/>
      <dgm:spPr/>
      <dgm:t>
        <a:bodyPr/>
        <a:lstStyle/>
        <a:p>
          <a:endParaRPr lang="es-ES">
            <a:solidFill>
              <a:schemeClr val="tx1"/>
            </a:solidFill>
          </a:endParaRPr>
        </a:p>
      </dgm:t>
    </dgm:pt>
    <dgm:pt modelId="{F385796D-06D6-4A48-95DF-4102D08C827B}" type="sibTrans" cxnId="{4B5BCCA1-DE14-4DE5-B16A-3A5B6371AF7E}">
      <dgm:prSet/>
      <dgm:spPr/>
      <dgm:t>
        <a:bodyPr/>
        <a:lstStyle/>
        <a:p>
          <a:endParaRPr lang="es-ES">
            <a:solidFill>
              <a:schemeClr val="tx1"/>
            </a:solidFill>
          </a:endParaRPr>
        </a:p>
      </dgm:t>
    </dgm:pt>
    <dgm:pt modelId="{4A6C4000-E7E6-4561-87EC-D9F87784560B}">
      <dgm:prSet phldrT="[Texto]"/>
      <dgm:spPr/>
      <dgm:t>
        <a:bodyPr/>
        <a:lstStyle/>
        <a:p>
          <a:r>
            <a:rPr lang="es-EC" b="1" smtClean="0">
              <a:solidFill>
                <a:schemeClr val="tx1"/>
              </a:solidFill>
            </a:rPr>
            <a:t>Noviembre</a:t>
          </a:r>
          <a:br>
            <a:rPr lang="es-EC" b="1" smtClean="0">
              <a:solidFill>
                <a:schemeClr val="tx1"/>
              </a:solidFill>
            </a:rPr>
          </a:br>
          <a:r>
            <a:rPr lang="es-EC" smtClean="0">
              <a:solidFill>
                <a:schemeClr val="tx1"/>
              </a:solidFill>
            </a:rPr>
            <a:t>“</a:t>
          </a:r>
          <a:r>
            <a:rPr lang="es-EC" dirty="0" err="1" smtClean="0">
              <a:solidFill>
                <a:schemeClr val="tx1"/>
              </a:solidFill>
            </a:rPr>
            <a:t>Aya</a:t>
          </a:r>
          <a:r>
            <a:rPr lang="es-EC" dirty="0" smtClean="0">
              <a:solidFill>
                <a:schemeClr val="tx1"/>
              </a:solidFill>
            </a:rPr>
            <a:t> Marca” </a:t>
          </a:r>
          <a:br>
            <a:rPr lang="es-EC" dirty="0" smtClean="0">
              <a:solidFill>
                <a:schemeClr val="tx1"/>
              </a:solidFill>
            </a:rPr>
          </a:br>
          <a:r>
            <a:rPr lang="es-EC" dirty="0" smtClean="0">
              <a:solidFill>
                <a:schemeClr val="tx1"/>
              </a:solidFill>
            </a:rPr>
            <a:t>(la procesión en honor de los difuntos)</a:t>
          </a:r>
          <a:endParaRPr lang="es-ES">
            <a:solidFill>
              <a:schemeClr val="tx1"/>
            </a:solidFill>
          </a:endParaRPr>
        </a:p>
      </dgm:t>
    </dgm:pt>
    <dgm:pt modelId="{62BB12CB-FF68-4745-B5B7-CB4B7F61118E}" type="parTrans" cxnId="{89A15DC9-7A8D-44C8-8E2A-FA795AE84AA8}">
      <dgm:prSet/>
      <dgm:spPr/>
      <dgm:t>
        <a:bodyPr/>
        <a:lstStyle/>
        <a:p>
          <a:endParaRPr lang="es-ES">
            <a:solidFill>
              <a:schemeClr val="tx1"/>
            </a:solidFill>
          </a:endParaRPr>
        </a:p>
      </dgm:t>
    </dgm:pt>
    <dgm:pt modelId="{EBE519F8-267A-4845-B830-FDC1484BC65A}" type="sibTrans" cxnId="{89A15DC9-7A8D-44C8-8E2A-FA795AE84AA8}">
      <dgm:prSet/>
      <dgm:spPr/>
      <dgm:t>
        <a:bodyPr/>
        <a:lstStyle/>
        <a:p>
          <a:endParaRPr lang="es-ES">
            <a:solidFill>
              <a:schemeClr val="tx1"/>
            </a:solidFill>
          </a:endParaRPr>
        </a:p>
      </dgm:t>
    </dgm:pt>
    <dgm:pt modelId="{DB69976A-9838-42CA-B623-81DA04C943CF}">
      <dgm:prSet phldrT="[Texto]"/>
      <dgm:spPr/>
      <dgm:t>
        <a:bodyPr/>
        <a:lstStyle/>
        <a:p>
          <a:r>
            <a:rPr lang="es-EC" b="1" smtClean="0">
              <a:solidFill>
                <a:schemeClr val="tx1"/>
              </a:solidFill>
            </a:rPr>
            <a:t>Diciembre</a:t>
          </a:r>
          <a:br>
            <a:rPr lang="es-EC" b="1" smtClean="0">
              <a:solidFill>
                <a:schemeClr val="tx1"/>
              </a:solidFill>
            </a:rPr>
          </a:br>
          <a:r>
            <a:rPr lang="es-EC" smtClean="0">
              <a:solidFill>
                <a:schemeClr val="tx1"/>
              </a:solidFill>
            </a:rPr>
            <a:t>“Cápac </a:t>
          </a:r>
          <a:r>
            <a:rPr lang="es-EC" dirty="0" err="1" smtClean="0">
              <a:solidFill>
                <a:schemeClr val="tx1"/>
              </a:solidFill>
            </a:rPr>
            <a:t>Raymi</a:t>
          </a:r>
          <a:r>
            <a:rPr lang="es-EC" dirty="0" smtClean="0">
              <a:solidFill>
                <a:schemeClr val="tx1"/>
              </a:solidFill>
            </a:rPr>
            <a:t>” (fiesta del pueblo Inca)</a:t>
          </a:r>
          <a:endParaRPr lang="es-ES">
            <a:solidFill>
              <a:schemeClr val="tx1"/>
            </a:solidFill>
          </a:endParaRPr>
        </a:p>
      </dgm:t>
    </dgm:pt>
    <dgm:pt modelId="{20BD3D64-4D00-44EC-BBBE-B3B1C0B76C34}" type="parTrans" cxnId="{D18210FE-A608-4524-9E8F-E8D9ABFDAAFC}">
      <dgm:prSet/>
      <dgm:spPr/>
      <dgm:t>
        <a:bodyPr/>
        <a:lstStyle/>
        <a:p>
          <a:endParaRPr lang="es-ES">
            <a:solidFill>
              <a:schemeClr val="tx1"/>
            </a:solidFill>
          </a:endParaRPr>
        </a:p>
      </dgm:t>
    </dgm:pt>
    <dgm:pt modelId="{2F22BEC5-05FA-4D37-B88B-539DAB7002DD}" type="sibTrans" cxnId="{D18210FE-A608-4524-9E8F-E8D9ABFDAAFC}">
      <dgm:prSet/>
      <dgm:spPr/>
      <dgm:t>
        <a:bodyPr/>
        <a:lstStyle/>
        <a:p>
          <a:endParaRPr lang="es-ES">
            <a:solidFill>
              <a:schemeClr val="tx1"/>
            </a:solidFill>
          </a:endParaRPr>
        </a:p>
      </dgm:t>
    </dgm:pt>
    <dgm:pt modelId="{7B61BBB9-44F8-49DA-87DC-96FFE6FB4E50}" type="pres">
      <dgm:prSet presAssocID="{3D2A7760-305E-4C7E-BF3B-C5DCB5FA1302}" presName="diagram" presStyleCnt="0">
        <dgm:presLayoutVars>
          <dgm:dir/>
          <dgm:resizeHandles val="exact"/>
        </dgm:presLayoutVars>
      </dgm:prSet>
      <dgm:spPr/>
      <dgm:t>
        <a:bodyPr/>
        <a:lstStyle/>
        <a:p>
          <a:endParaRPr lang="es-ES"/>
        </a:p>
      </dgm:t>
    </dgm:pt>
    <dgm:pt modelId="{DA83843B-B5DE-458B-862F-6EFF06762540}" type="pres">
      <dgm:prSet presAssocID="{4A42782C-0777-4287-BACC-8FE68C03A1D9}" presName="node" presStyleLbl="node1" presStyleIdx="0" presStyleCnt="12">
        <dgm:presLayoutVars>
          <dgm:bulletEnabled val="1"/>
        </dgm:presLayoutVars>
      </dgm:prSet>
      <dgm:spPr/>
      <dgm:t>
        <a:bodyPr/>
        <a:lstStyle/>
        <a:p>
          <a:endParaRPr lang="es-ES"/>
        </a:p>
      </dgm:t>
    </dgm:pt>
    <dgm:pt modelId="{CC3EDD83-C631-4241-B06A-E904D555B892}" type="pres">
      <dgm:prSet presAssocID="{0E84D611-6154-43DD-9002-E2634FBCBD98}" presName="sibTrans" presStyleCnt="0"/>
      <dgm:spPr/>
    </dgm:pt>
    <dgm:pt modelId="{263F6593-1CFB-4A9F-9D53-2AD27B30B328}" type="pres">
      <dgm:prSet presAssocID="{0DE67E77-6A07-4396-AD12-F8CA81FFDC82}" presName="node" presStyleLbl="node1" presStyleIdx="1" presStyleCnt="12">
        <dgm:presLayoutVars>
          <dgm:bulletEnabled val="1"/>
        </dgm:presLayoutVars>
      </dgm:prSet>
      <dgm:spPr/>
      <dgm:t>
        <a:bodyPr/>
        <a:lstStyle/>
        <a:p>
          <a:endParaRPr lang="es-ES"/>
        </a:p>
      </dgm:t>
    </dgm:pt>
    <dgm:pt modelId="{DF19316D-EF5A-41E3-9FDB-E6643140FDE9}" type="pres">
      <dgm:prSet presAssocID="{DB63DA18-2414-4FAA-A6AB-F270B80DD446}" presName="sibTrans" presStyleCnt="0"/>
      <dgm:spPr/>
    </dgm:pt>
    <dgm:pt modelId="{91C8FDF7-1B72-4466-8386-C6668782B112}" type="pres">
      <dgm:prSet presAssocID="{A8AA735F-7E47-4BE4-8E2A-75143366C5AB}" presName="node" presStyleLbl="node1" presStyleIdx="2" presStyleCnt="12">
        <dgm:presLayoutVars>
          <dgm:bulletEnabled val="1"/>
        </dgm:presLayoutVars>
      </dgm:prSet>
      <dgm:spPr/>
      <dgm:t>
        <a:bodyPr/>
        <a:lstStyle/>
        <a:p>
          <a:endParaRPr lang="es-ES"/>
        </a:p>
      </dgm:t>
    </dgm:pt>
    <dgm:pt modelId="{4AC47F6E-C93D-47B2-9483-24D6BCAFF3BB}" type="pres">
      <dgm:prSet presAssocID="{3D98E1A6-B94F-4A02-8A8A-A0D3A241E9D0}" presName="sibTrans" presStyleCnt="0"/>
      <dgm:spPr/>
    </dgm:pt>
    <dgm:pt modelId="{1CDCEC7F-284B-488F-B4E7-89324D8D53A0}" type="pres">
      <dgm:prSet presAssocID="{2E1DA3D1-4DD9-4577-9DDF-884D84002D05}" presName="node" presStyleLbl="node1" presStyleIdx="3" presStyleCnt="12">
        <dgm:presLayoutVars>
          <dgm:bulletEnabled val="1"/>
        </dgm:presLayoutVars>
      </dgm:prSet>
      <dgm:spPr/>
      <dgm:t>
        <a:bodyPr/>
        <a:lstStyle/>
        <a:p>
          <a:endParaRPr lang="es-ES"/>
        </a:p>
      </dgm:t>
    </dgm:pt>
    <dgm:pt modelId="{98AB9EF9-34BF-4A18-826E-10DCA5ABCD4B}" type="pres">
      <dgm:prSet presAssocID="{A3A96604-15D2-4AE2-99D7-AD45980B0062}" presName="sibTrans" presStyleCnt="0"/>
      <dgm:spPr/>
    </dgm:pt>
    <dgm:pt modelId="{7AAE5B6C-C5C6-4B82-874E-89B05D060ADF}" type="pres">
      <dgm:prSet presAssocID="{41ABDE4C-A2DB-4731-A108-79E63AFE66F4}" presName="node" presStyleLbl="node1" presStyleIdx="4" presStyleCnt="12">
        <dgm:presLayoutVars>
          <dgm:bulletEnabled val="1"/>
        </dgm:presLayoutVars>
      </dgm:prSet>
      <dgm:spPr/>
      <dgm:t>
        <a:bodyPr/>
        <a:lstStyle/>
        <a:p>
          <a:endParaRPr lang="es-ES"/>
        </a:p>
      </dgm:t>
    </dgm:pt>
    <dgm:pt modelId="{EEDF4BC2-3BB4-4DD9-AD5E-CF1E0D865F10}" type="pres">
      <dgm:prSet presAssocID="{83FDC2C7-0F40-4A9F-A402-204A39A68E77}" presName="sibTrans" presStyleCnt="0"/>
      <dgm:spPr/>
    </dgm:pt>
    <dgm:pt modelId="{B67B3633-F54C-44F1-9F04-96ED294CBAD5}" type="pres">
      <dgm:prSet presAssocID="{31ABC81A-F04C-47D7-A306-6D43C094A2D4}" presName="node" presStyleLbl="node1" presStyleIdx="5" presStyleCnt="12">
        <dgm:presLayoutVars>
          <dgm:bulletEnabled val="1"/>
        </dgm:presLayoutVars>
      </dgm:prSet>
      <dgm:spPr/>
      <dgm:t>
        <a:bodyPr/>
        <a:lstStyle/>
        <a:p>
          <a:endParaRPr lang="es-ES"/>
        </a:p>
      </dgm:t>
    </dgm:pt>
    <dgm:pt modelId="{07B3A89F-322E-43E0-8D5C-E6F09F241FC4}" type="pres">
      <dgm:prSet presAssocID="{49235BE5-F7D2-4774-AA5B-C4ECF1F98761}" presName="sibTrans" presStyleCnt="0"/>
      <dgm:spPr/>
    </dgm:pt>
    <dgm:pt modelId="{DE2849BF-9278-4519-B243-4830E64E4363}" type="pres">
      <dgm:prSet presAssocID="{A118326A-E6AB-4AC0-87A0-8B61D7A20DEB}" presName="node" presStyleLbl="node1" presStyleIdx="6" presStyleCnt="12">
        <dgm:presLayoutVars>
          <dgm:bulletEnabled val="1"/>
        </dgm:presLayoutVars>
      </dgm:prSet>
      <dgm:spPr/>
      <dgm:t>
        <a:bodyPr/>
        <a:lstStyle/>
        <a:p>
          <a:endParaRPr lang="es-ES"/>
        </a:p>
      </dgm:t>
    </dgm:pt>
    <dgm:pt modelId="{1CE7E659-25F4-4A2D-8CE3-27F03334479E}" type="pres">
      <dgm:prSet presAssocID="{0EC8CD83-4192-4E74-AFCE-42348491D5F3}" presName="sibTrans" presStyleCnt="0"/>
      <dgm:spPr/>
    </dgm:pt>
    <dgm:pt modelId="{608807BD-57AF-46F0-9EDD-504D93E44682}" type="pres">
      <dgm:prSet presAssocID="{EE1FA101-F3AD-4510-AB70-4C9665722D61}" presName="node" presStyleLbl="node1" presStyleIdx="7" presStyleCnt="12">
        <dgm:presLayoutVars>
          <dgm:bulletEnabled val="1"/>
        </dgm:presLayoutVars>
      </dgm:prSet>
      <dgm:spPr/>
      <dgm:t>
        <a:bodyPr/>
        <a:lstStyle/>
        <a:p>
          <a:endParaRPr lang="es-ES"/>
        </a:p>
      </dgm:t>
    </dgm:pt>
    <dgm:pt modelId="{E105C705-D124-40E8-9E82-52B67D489376}" type="pres">
      <dgm:prSet presAssocID="{D5C89F04-5E9C-46D0-BA5C-9F021433510B}" presName="sibTrans" presStyleCnt="0"/>
      <dgm:spPr/>
    </dgm:pt>
    <dgm:pt modelId="{17E82D8D-8180-4C9B-AF38-06DEBE8DEBE7}" type="pres">
      <dgm:prSet presAssocID="{64C113AB-88E3-40F7-AB5B-6E8FCC28F4E0}" presName="node" presStyleLbl="node1" presStyleIdx="8" presStyleCnt="12">
        <dgm:presLayoutVars>
          <dgm:bulletEnabled val="1"/>
        </dgm:presLayoutVars>
      </dgm:prSet>
      <dgm:spPr/>
      <dgm:t>
        <a:bodyPr/>
        <a:lstStyle/>
        <a:p>
          <a:endParaRPr lang="es-ES"/>
        </a:p>
      </dgm:t>
    </dgm:pt>
    <dgm:pt modelId="{F278A803-FD4D-4D76-B8BD-164C9E165E3D}" type="pres">
      <dgm:prSet presAssocID="{166BB1A5-B207-4497-B9EB-6B760CC5BAE8}" presName="sibTrans" presStyleCnt="0"/>
      <dgm:spPr/>
    </dgm:pt>
    <dgm:pt modelId="{BAEC3E54-8A47-4ED5-BAC9-CE0972947573}" type="pres">
      <dgm:prSet presAssocID="{A6AB09B1-F67F-43E8-AAFB-AA28D33BF41A}" presName="node" presStyleLbl="node1" presStyleIdx="9" presStyleCnt="12">
        <dgm:presLayoutVars>
          <dgm:bulletEnabled val="1"/>
        </dgm:presLayoutVars>
      </dgm:prSet>
      <dgm:spPr/>
      <dgm:t>
        <a:bodyPr/>
        <a:lstStyle/>
        <a:p>
          <a:endParaRPr lang="es-ES"/>
        </a:p>
      </dgm:t>
    </dgm:pt>
    <dgm:pt modelId="{6EB43C62-68E0-4D65-9F08-75A990540F82}" type="pres">
      <dgm:prSet presAssocID="{F385796D-06D6-4A48-95DF-4102D08C827B}" presName="sibTrans" presStyleCnt="0"/>
      <dgm:spPr/>
    </dgm:pt>
    <dgm:pt modelId="{20DD2E91-5D0A-4292-83A4-DD45986B68D0}" type="pres">
      <dgm:prSet presAssocID="{4A6C4000-E7E6-4561-87EC-D9F87784560B}" presName="node" presStyleLbl="node1" presStyleIdx="10" presStyleCnt="12">
        <dgm:presLayoutVars>
          <dgm:bulletEnabled val="1"/>
        </dgm:presLayoutVars>
      </dgm:prSet>
      <dgm:spPr/>
      <dgm:t>
        <a:bodyPr/>
        <a:lstStyle/>
        <a:p>
          <a:endParaRPr lang="es-ES"/>
        </a:p>
      </dgm:t>
    </dgm:pt>
    <dgm:pt modelId="{DD588A91-CA46-4902-84C1-E2C30B16EC19}" type="pres">
      <dgm:prSet presAssocID="{EBE519F8-267A-4845-B830-FDC1484BC65A}" presName="sibTrans" presStyleCnt="0"/>
      <dgm:spPr/>
    </dgm:pt>
    <dgm:pt modelId="{56B5721E-1AA0-4F77-BF03-972700121F99}" type="pres">
      <dgm:prSet presAssocID="{DB69976A-9838-42CA-B623-81DA04C943CF}" presName="node" presStyleLbl="node1" presStyleIdx="11" presStyleCnt="12">
        <dgm:presLayoutVars>
          <dgm:bulletEnabled val="1"/>
        </dgm:presLayoutVars>
      </dgm:prSet>
      <dgm:spPr/>
      <dgm:t>
        <a:bodyPr/>
        <a:lstStyle/>
        <a:p>
          <a:endParaRPr lang="es-ES"/>
        </a:p>
      </dgm:t>
    </dgm:pt>
  </dgm:ptLst>
  <dgm:cxnLst>
    <dgm:cxn modelId="{82F4889B-1545-4007-A1DD-9B9B03CF71BE}" srcId="{3D2A7760-305E-4C7E-BF3B-C5DCB5FA1302}" destId="{A118326A-E6AB-4AC0-87A0-8B61D7A20DEB}" srcOrd="6" destOrd="0" parTransId="{F60266F8-D675-4352-8B3A-6D6751123621}" sibTransId="{0EC8CD83-4192-4E74-AFCE-42348491D5F3}"/>
    <dgm:cxn modelId="{64DEFFB6-9F37-49ED-B0C0-B699BEDF50B7}" type="presOf" srcId="{4A42782C-0777-4287-BACC-8FE68C03A1D9}" destId="{DA83843B-B5DE-458B-862F-6EFF06762540}" srcOrd="0" destOrd="0" presId="urn:microsoft.com/office/officeart/2005/8/layout/default"/>
    <dgm:cxn modelId="{D362A60C-3B23-4084-9612-B53118A65234}" srcId="{3D2A7760-305E-4C7E-BF3B-C5DCB5FA1302}" destId="{41ABDE4C-A2DB-4731-A108-79E63AFE66F4}" srcOrd="4" destOrd="0" parTransId="{08E62B94-1C5D-4C5F-B55A-9AA5660DE431}" sibTransId="{83FDC2C7-0F40-4A9F-A402-204A39A68E77}"/>
    <dgm:cxn modelId="{62ACCD7C-19D6-4C59-8AE1-7C71A6FE3222}" type="presOf" srcId="{2E1DA3D1-4DD9-4577-9DDF-884D84002D05}" destId="{1CDCEC7F-284B-488F-B4E7-89324D8D53A0}" srcOrd="0" destOrd="0" presId="urn:microsoft.com/office/officeart/2005/8/layout/default"/>
    <dgm:cxn modelId="{3471B01B-ACB9-4A9C-A19E-7C0B05246FF3}" srcId="{3D2A7760-305E-4C7E-BF3B-C5DCB5FA1302}" destId="{31ABC81A-F04C-47D7-A306-6D43C094A2D4}" srcOrd="5" destOrd="0" parTransId="{E4BBD70B-AB41-4930-8269-36F059B370AC}" sibTransId="{49235BE5-F7D2-4774-AA5B-C4ECF1F98761}"/>
    <dgm:cxn modelId="{E66F8508-D56D-4D0D-8524-F5F25D78631B}" srcId="{3D2A7760-305E-4C7E-BF3B-C5DCB5FA1302}" destId="{64C113AB-88E3-40F7-AB5B-6E8FCC28F4E0}" srcOrd="8" destOrd="0" parTransId="{F0D7826C-E4B6-467C-84DC-3AB7E951E214}" sibTransId="{166BB1A5-B207-4497-B9EB-6B760CC5BAE8}"/>
    <dgm:cxn modelId="{52063DDA-98EA-4AC4-A571-DE65A5EAA058}" type="presOf" srcId="{41ABDE4C-A2DB-4731-A108-79E63AFE66F4}" destId="{7AAE5B6C-C5C6-4B82-874E-89B05D060ADF}" srcOrd="0" destOrd="0" presId="urn:microsoft.com/office/officeart/2005/8/layout/default"/>
    <dgm:cxn modelId="{4185C8BC-F295-4FC2-BF02-5F9F7ECFEA84}" type="presOf" srcId="{0DE67E77-6A07-4396-AD12-F8CA81FFDC82}" destId="{263F6593-1CFB-4A9F-9D53-2AD27B30B328}" srcOrd="0" destOrd="0" presId="urn:microsoft.com/office/officeart/2005/8/layout/default"/>
    <dgm:cxn modelId="{44BEB324-6186-4F61-BCCA-7B650832E160}" type="presOf" srcId="{EE1FA101-F3AD-4510-AB70-4C9665722D61}" destId="{608807BD-57AF-46F0-9EDD-504D93E44682}" srcOrd="0" destOrd="0" presId="urn:microsoft.com/office/officeart/2005/8/layout/default"/>
    <dgm:cxn modelId="{D18210FE-A608-4524-9E8F-E8D9ABFDAAFC}" srcId="{3D2A7760-305E-4C7E-BF3B-C5DCB5FA1302}" destId="{DB69976A-9838-42CA-B623-81DA04C943CF}" srcOrd="11" destOrd="0" parTransId="{20BD3D64-4D00-44EC-BBBE-B3B1C0B76C34}" sibTransId="{2F22BEC5-05FA-4D37-B88B-539DAB7002DD}"/>
    <dgm:cxn modelId="{0207FD1D-2DDD-4449-BC74-39B07DEF48F9}" type="presOf" srcId="{3D2A7760-305E-4C7E-BF3B-C5DCB5FA1302}" destId="{7B61BBB9-44F8-49DA-87DC-96FFE6FB4E50}" srcOrd="0" destOrd="0" presId="urn:microsoft.com/office/officeart/2005/8/layout/default"/>
    <dgm:cxn modelId="{E853AF73-F5B7-4B3E-A4F6-CE2AB032A9C9}" type="presOf" srcId="{A8AA735F-7E47-4BE4-8E2A-75143366C5AB}" destId="{91C8FDF7-1B72-4466-8386-C6668782B112}" srcOrd="0" destOrd="0" presId="urn:microsoft.com/office/officeart/2005/8/layout/default"/>
    <dgm:cxn modelId="{527CE4A5-D01C-4999-BCAC-3A1904087383}" srcId="{3D2A7760-305E-4C7E-BF3B-C5DCB5FA1302}" destId="{0DE67E77-6A07-4396-AD12-F8CA81FFDC82}" srcOrd="1" destOrd="0" parTransId="{77B62CD6-1F77-48B2-9181-61ADDF49FD86}" sibTransId="{DB63DA18-2414-4FAA-A6AB-F270B80DD446}"/>
    <dgm:cxn modelId="{9DA231D0-024B-4A5F-B997-EE2237E57173}" srcId="{3D2A7760-305E-4C7E-BF3B-C5DCB5FA1302}" destId="{4A42782C-0777-4287-BACC-8FE68C03A1D9}" srcOrd="0" destOrd="0" parTransId="{3DFA3327-ACA0-4CF1-9EE8-914497F76056}" sibTransId="{0E84D611-6154-43DD-9002-E2634FBCBD98}"/>
    <dgm:cxn modelId="{D64D7039-B136-41FF-8FB5-681B81EB19E5}" srcId="{3D2A7760-305E-4C7E-BF3B-C5DCB5FA1302}" destId="{A8AA735F-7E47-4BE4-8E2A-75143366C5AB}" srcOrd="2" destOrd="0" parTransId="{6C523899-0787-4684-A618-23F03F2E8E33}" sibTransId="{3D98E1A6-B94F-4A02-8A8A-A0D3A241E9D0}"/>
    <dgm:cxn modelId="{95898BD8-B833-417C-9800-083C22AC45C7}" type="presOf" srcId="{A6AB09B1-F67F-43E8-AAFB-AA28D33BF41A}" destId="{BAEC3E54-8A47-4ED5-BAC9-CE0972947573}" srcOrd="0" destOrd="0" presId="urn:microsoft.com/office/officeart/2005/8/layout/default"/>
    <dgm:cxn modelId="{72A1F75C-9D89-412A-8022-05491E77699E}" type="presOf" srcId="{64C113AB-88E3-40F7-AB5B-6E8FCC28F4E0}" destId="{17E82D8D-8180-4C9B-AF38-06DEBE8DEBE7}" srcOrd="0" destOrd="0" presId="urn:microsoft.com/office/officeart/2005/8/layout/default"/>
    <dgm:cxn modelId="{C8E2BAA1-A62A-4BFE-8098-47498245F8D2}" type="presOf" srcId="{DB69976A-9838-42CA-B623-81DA04C943CF}" destId="{56B5721E-1AA0-4F77-BF03-972700121F99}" srcOrd="0" destOrd="0" presId="urn:microsoft.com/office/officeart/2005/8/layout/default"/>
    <dgm:cxn modelId="{FF50A865-2599-4397-B297-B0CF4AA31350}" srcId="{3D2A7760-305E-4C7E-BF3B-C5DCB5FA1302}" destId="{2E1DA3D1-4DD9-4577-9DDF-884D84002D05}" srcOrd="3" destOrd="0" parTransId="{B53A65A0-A7BD-463E-80B5-D6C9EF5640B5}" sibTransId="{A3A96604-15D2-4AE2-99D7-AD45980B0062}"/>
    <dgm:cxn modelId="{89A15DC9-7A8D-44C8-8E2A-FA795AE84AA8}" srcId="{3D2A7760-305E-4C7E-BF3B-C5DCB5FA1302}" destId="{4A6C4000-E7E6-4561-87EC-D9F87784560B}" srcOrd="10" destOrd="0" parTransId="{62BB12CB-FF68-4745-B5B7-CB4B7F61118E}" sibTransId="{EBE519F8-267A-4845-B830-FDC1484BC65A}"/>
    <dgm:cxn modelId="{1B0FA822-4431-4554-9C46-9A5BB615D879}" type="presOf" srcId="{A118326A-E6AB-4AC0-87A0-8B61D7A20DEB}" destId="{DE2849BF-9278-4519-B243-4830E64E4363}" srcOrd="0" destOrd="0" presId="urn:microsoft.com/office/officeart/2005/8/layout/default"/>
    <dgm:cxn modelId="{29EEAFF1-8541-43CF-AB2F-E22C789B8D60}" type="presOf" srcId="{31ABC81A-F04C-47D7-A306-6D43C094A2D4}" destId="{B67B3633-F54C-44F1-9F04-96ED294CBAD5}" srcOrd="0" destOrd="0" presId="urn:microsoft.com/office/officeart/2005/8/layout/default"/>
    <dgm:cxn modelId="{4B5BCCA1-DE14-4DE5-B16A-3A5B6371AF7E}" srcId="{3D2A7760-305E-4C7E-BF3B-C5DCB5FA1302}" destId="{A6AB09B1-F67F-43E8-AAFB-AA28D33BF41A}" srcOrd="9" destOrd="0" parTransId="{168F4DE9-D2F8-49FD-A6F3-17806D68ED13}" sibTransId="{F385796D-06D6-4A48-95DF-4102D08C827B}"/>
    <dgm:cxn modelId="{1094AF74-D805-45AF-A6F9-C26AEA0904FB}" srcId="{3D2A7760-305E-4C7E-BF3B-C5DCB5FA1302}" destId="{EE1FA101-F3AD-4510-AB70-4C9665722D61}" srcOrd="7" destOrd="0" parTransId="{0210B698-E5CC-4DBD-81F5-D6F084C23559}" sibTransId="{D5C89F04-5E9C-46D0-BA5C-9F021433510B}"/>
    <dgm:cxn modelId="{F2EDBF29-5520-47E3-A607-EC8151FCB191}" type="presOf" srcId="{4A6C4000-E7E6-4561-87EC-D9F87784560B}" destId="{20DD2E91-5D0A-4292-83A4-DD45986B68D0}" srcOrd="0" destOrd="0" presId="urn:microsoft.com/office/officeart/2005/8/layout/default"/>
    <dgm:cxn modelId="{A658455F-67FF-4962-BF55-AC2F97C3AC52}" type="presParOf" srcId="{7B61BBB9-44F8-49DA-87DC-96FFE6FB4E50}" destId="{DA83843B-B5DE-458B-862F-6EFF06762540}" srcOrd="0" destOrd="0" presId="urn:microsoft.com/office/officeart/2005/8/layout/default"/>
    <dgm:cxn modelId="{0C66222B-AF51-429B-BA6E-0EB2A3CFAE85}" type="presParOf" srcId="{7B61BBB9-44F8-49DA-87DC-96FFE6FB4E50}" destId="{CC3EDD83-C631-4241-B06A-E904D555B892}" srcOrd="1" destOrd="0" presId="urn:microsoft.com/office/officeart/2005/8/layout/default"/>
    <dgm:cxn modelId="{2E130564-BA2D-4D99-8DD4-0080AC2D2FF3}" type="presParOf" srcId="{7B61BBB9-44F8-49DA-87DC-96FFE6FB4E50}" destId="{263F6593-1CFB-4A9F-9D53-2AD27B30B328}" srcOrd="2" destOrd="0" presId="urn:microsoft.com/office/officeart/2005/8/layout/default"/>
    <dgm:cxn modelId="{8C622620-1ABA-45E2-8209-115D711521B6}" type="presParOf" srcId="{7B61BBB9-44F8-49DA-87DC-96FFE6FB4E50}" destId="{DF19316D-EF5A-41E3-9FDB-E6643140FDE9}" srcOrd="3" destOrd="0" presId="urn:microsoft.com/office/officeart/2005/8/layout/default"/>
    <dgm:cxn modelId="{D4821D5B-11A2-4BC2-8BE0-46CB346C6C5E}" type="presParOf" srcId="{7B61BBB9-44F8-49DA-87DC-96FFE6FB4E50}" destId="{91C8FDF7-1B72-4466-8386-C6668782B112}" srcOrd="4" destOrd="0" presId="urn:microsoft.com/office/officeart/2005/8/layout/default"/>
    <dgm:cxn modelId="{0698E19F-95FA-498E-BD91-96DBE6A786A2}" type="presParOf" srcId="{7B61BBB9-44F8-49DA-87DC-96FFE6FB4E50}" destId="{4AC47F6E-C93D-47B2-9483-24D6BCAFF3BB}" srcOrd="5" destOrd="0" presId="urn:microsoft.com/office/officeart/2005/8/layout/default"/>
    <dgm:cxn modelId="{3592376C-88D8-4B48-85B2-191285EAF4EF}" type="presParOf" srcId="{7B61BBB9-44F8-49DA-87DC-96FFE6FB4E50}" destId="{1CDCEC7F-284B-488F-B4E7-89324D8D53A0}" srcOrd="6" destOrd="0" presId="urn:microsoft.com/office/officeart/2005/8/layout/default"/>
    <dgm:cxn modelId="{02CE0C88-2FFE-4880-94AC-6589C5FB94E5}" type="presParOf" srcId="{7B61BBB9-44F8-49DA-87DC-96FFE6FB4E50}" destId="{98AB9EF9-34BF-4A18-826E-10DCA5ABCD4B}" srcOrd="7" destOrd="0" presId="urn:microsoft.com/office/officeart/2005/8/layout/default"/>
    <dgm:cxn modelId="{8B3C904D-7530-4A5C-816D-6DB5CEC3F496}" type="presParOf" srcId="{7B61BBB9-44F8-49DA-87DC-96FFE6FB4E50}" destId="{7AAE5B6C-C5C6-4B82-874E-89B05D060ADF}" srcOrd="8" destOrd="0" presId="urn:microsoft.com/office/officeart/2005/8/layout/default"/>
    <dgm:cxn modelId="{94E3B45A-EE63-41FB-8225-877E7207531B}" type="presParOf" srcId="{7B61BBB9-44F8-49DA-87DC-96FFE6FB4E50}" destId="{EEDF4BC2-3BB4-4DD9-AD5E-CF1E0D865F10}" srcOrd="9" destOrd="0" presId="urn:microsoft.com/office/officeart/2005/8/layout/default"/>
    <dgm:cxn modelId="{055FF092-4B59-4B9E-B51C-80B934B8375F}" type="presParOf" srcId="{7B61BBB9-44F8-49DA-87DC-96FFE6FB4E50}" destId="{B67B3633-F54C-44F1-9F04-96ED294CBAD5}" srcOrd="10" destOrd="0" presId="urn:microsoft.com/office/officeart/2005/8/layout/default"/>
    <dgm:cxn modelId="{BB2652EF-188D-4053-BC3D-8F31D24CC39F}" type="presParOf" srcId="{7B61BBB9-44F8-49DA-87DC-96FFE6FB4E50}" destId="{07B3A89F-322E-43E0-8D5C-E6F09F241FC4}" srcOrd="11" destOrd="0" presId="urn:microsoft.com/office/officeart/2005/8/layout/default"/>
    <dgm:cxn modelId="{7B449299-D89F-45E9-8045-27E3E1C00D19}" type="presParOf" srcId="{7B61BBB9-44F8-49DA-87DC-96FFE6FB4E50}" destId="{DE2849BF-9278-4519-B243-4830E64E4363}" srcOrd="12" destOrd="0" presId="urn:microsoft.com/office/officeart/2005/8/layout/default"/>
    <dgm:cxn modelId="{FF6B2DE6-9117-4754-BDBC-934D9633F656}" type="presParOf" srcId="{7B61BBB9-44F8-49DA-87DC-96FFE6FB4E50}" destId="{1CE7E659-25F4-4A2D-8CE3-27F03334479E}" srcOrd="13" destOrd="0" presId="urn:microsoft.com/office/officeart/2005/8/layout/default"/>
    <dgm:cxn modelId="{025A8A53-1B00-4CC8-B143-68730F349F0A}" type="presParOf" srcId="{7B61BBB9-44F8-49DA-87DC-96FFE6FB4E50}" destId="{608807BD-57AF-46F0-9EDD-504D93E44682}" srcOrd="14" destOrd="0" presId="urn:microsoft.com/office/officeart/2005/8/layout/default"/>
    <dgm:cxn modelId="{D8405110-E9CF-4CE8-93C8-74D8C59C51E4}" type="presParOf" srcId="{7B61BBB9-44F8-49DA-87DC-96FFE6FB4E50}" destId="{E105C705-D124-40E8-9E82-52B67D489376}" srcOrd="15" destOrd="0" presId="urn:microsoft.com/office/officeart/2005/8/layout/default"/>
    <dgm:cxn modelId="{FDDADF0A-0676-4530-8144-C9399F9565DB}" type="presParOf" srcId="{7B61BBB9-44F8-49DA-87DC-96FFE6FB4E50}" destId="{17E82D8D-8180-4C9B-AF38-06DEBE8DEBE7}" srcOrd="16" destOrd="0" presId="urn:microsoft.com/office/officeart/2005/8/layout/default"/>
    <dgm:cxn modelId="{C3F49056-7D32-40E3-B830-64DEB8D5DCC0}" type="presParOf" srcId="{7B61BBB9-44F8-49DA-87DC-96FFE6FB4E50}" destId="{F278A803-FD4D-4D76-B8BD-164C9E165E3D}" srcOrd="17" destOrd="0" presId="urn:microsoft.com/office/officeart/2005/8/layout/default"/>
    <dgm:cxn modelId="{C16CED56-EA76-484C-8CED-42477B48D3E0}" type="presParOf" srcId="{7B61BBB9-44F8-49DA-87DC-96FFE6FB4E50}" destId="{BAEC3E54-8A47-4ED5-BAC9-CE0972947573}" srcOrd="18" destOrd="0" presId="urn:microsoft.com/office/officeart/2005/8/layout/default"/>
    <dgm:cxn modelId="{7FDA3692-0E7B-4ADB-B31E-E75D258B9AE3}" type="presParOf" srcId="{7B61BBB9-44F8-49DA-87DC-96FFE6FB4E50}" destId="{6EB43C62-68E0-4D65-9F08-75A990540F82}" srcOrd="19" destOrd="0" presId="urn:microsoft.com/office/officeart/2005/8/layout/default"/>
    <dgm:cxn modelId="{7DF74DE2-47E2-47F2-BF0B-88313F38E273}" type="presParOf" srcId="{7B61BBB9-44F8-49DA-87DC-96FFE6FB4E50}" destId="{20DD2E91-5D0A-4292-83A4-DD45986B68D0}" srcOrd="20" destOrd="0" presId="urn:microsoft.com/office/officeart/2005/8/layout/default"/>
    <dgm:cxn modelId="{F0F6E438-E041-427F-AC5C-5C16BE5B2D20}" type="presParOf" srcId="{7B61BBB9-44F8-49DA-87DC-96FFE6FB4E50}" destId="{DD588A91-CA46-4902-84C1-E2C30B16EC19}" srcOrd="21" destOrd="0" presId="urn:microsoft.com/office/officeart/2005/8/layout/default"/>
    <dgm:cxn modelId="{384677BC-4CC3-4629-AD65-DC6FD1B00970}" type="presParOf" srcId="{7B61BBB9-44F8-49DA-87DC-96FFE6FB4E50}" destId="{56B5721E-1AA0-4F77-BF03-972700121F99}"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AE72B-670A-49C0-9EE6-1C26EA9A3FFD}">
      <dsp:nvSpPr>
        <dsp:cNvPr id="0" name=""/>
        <dsp:cNvSpPr/>
      </dsp:nvSpPr>
      <dsp:spPr>
        <a:xfrm>
          <a:off x="0" y="0"/>
          <a:ext cx="5878243" cy="842400"/>
        </a:xfrm>
        <a:prstGeom prst="round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s-ES" sz="1400" kern="1200" dirty="0" smtClean="0">
              <a:latin typeface="Calibri" panose="020F0502020204030204" pitchFamily="34" charset="0"/>
              <a:cs typeface="Calibri" panose="020F0502020204030204" pitchFamily="34" charset="0"/>
            </a:rPr>
            <a:t>1. </a:t>
          </a:r>
          <a:r>
            <a:rPr lang="es-EC" sz="1400" kern="1200" dirty="0" smtClean="0">
              <a:latin typeface="Calibri" panose="020F0502020204030204" pitchFamily="34" charset="0"/>
              <a:cs typeface="Calibri" panose="020F0502020204030204" pitchFamily="34" charset="0"/>
            </a:rPr>
            <a:t>Fundamentar los temas relacionados con la investigación por medio de la recopilación de información documental y de esta forma tener una base sólida de conocimientos.</a:t>
          </a:r>
          <a:endParaRPr lang="es-EC" sz="1400" kern="1200" dirty="0">
            <a:latin typeface="Calibri" panose="020F0502020204030204" pitchFamily="34" charset="0"/>
            <a:cs typeface="Calibri" panose="020F0502020204030204" pitchFamily="34" charset="0"/>
          </a:endParaRPr>
        </a:p>
      </dsp:txBody>
      <dsp:txXfrm>
        <a:off x="41123" y="41123"/>
        <a:ext cx="5795997" cy="760154"/>
      </dsp:txXfrm>
    </dsp:sp>
    <dsp:sp modelId="{E616AA6C-6445-41A4-BF01-BC0824EE1C7D}">
      <dsp:nvSpPr>
        <dsp:cNvPr id="0" name=""/>
        <dsp:cNvSpPr/>
      </dsp:nvSpPr>
      <dsp:spPr>
        <a:xfrm>
          <a:off x="0" y="962432"/>
          <a:ext cx="5878243" cy="842400"/>
        </a:xfrm>
        <a:prstGeom prst="round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s-ES" sz="1400" kern="1200" dirty="0">
              <a:latin typeface="Calibri" panose="020F0502020204030204" pitchFamily="34" charset="0"/>
              <a:cs typeface="Calibri" panose="020F0502020204030204" pitchFamily="34" charset="0"/>
            </a:rPr>
            <a:t>2. </a:t>
          </a:r>
          <a:r>
            <a:rPr lang="es-EC" sz="1400" kern="1200" dirty="0" smtClean="0">
              <a:latin typeface="Calibri" panose="020F0502020204030204" pitchFamily="34" charset="0"/>
              <a:cs typeface="Calibri" panose="020F0502020204030204" pitchFamily="34" charset="0"/>
            </a:rPr>
            <a:t>Definir la metodología mediante la utilización de técnicas y herramientas que permitan resolver el problema de investigación.</a:t>
          </a:r>
          <a:endParaRPr lang="es-EC" sz="1400" kern="1200" dirty="0">
            <a:latin typeface="Calibri" panose="020F0502020204030204" pitchFamily="34" charset="0"/>
            <a:cs typeface="Calibri" panose="020F0502020204030204" pitchFamily="34" charset="0"/>
          </a:endParaRPr>
        </a:p>
      </dsp:txBody>
      <dsp:txXfrm>
        <a:off x="41123" y="1003555"/>
        <a:ext cx="5795997" cy="760154"/>
      </dsp:txXfrm>
    </dsp:sp>
    <dsp:sp modelId="{FFE6447C-F631-4BCF-A4E8-0F844896B7A0}">
      <dsp:nvSpPr>
        <dsp:cNvPr id="0" name=""/>
        <dsp:cNvSpPr/>
      </dsp:nvSpPr>
      <dsp:spPr>
        <a:xfrm>
          <a:off x="0" y="1967107"/>
          <a:ext cx="5878243" cy="953285"/>
        </a:xfrm>
        <a:prstGeom prst="round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s-ES" sz="1400" kern="1200" dirty="0" smtClean="0">
              <a:latin typeface="Calibri" panose="020F0502020204030204" pitchFamily="34" charset="0"/>
              <a:cs typeface="Calibri" panose="020F0502020204030204" pitchFamily="34" charset="0"/>
            </a:rPr>
            <a:t>3. </a:t>
          </a:r>
          <a:r>
            <a:rPr lang="es-EC" sz="1400" kern="1200" dirty="0" smtClean="0">
              <a:latin typeface="Calibri" panose="020F0502020204030204" pitchFamily="34" charset="0"/>
              <a:cs typeface="Calibri" panose="020F0502020204030204" pitchFamily="34" charset="0"/>
            </a:rPr>
            <a:t>Diagnosticar la situación turística cultural en que se encuentra el complejo arqueológico Rumicucho analizando su macroentorno y microentorno para determinar alternativas de desarrollo. </a:t>
          </a:r>
          <a:endParaRPr lang="es-EC" sz="1400" kern="1200" dirty="0">
            <a:latin typeface="Calibri" panose="020F0502020204030204" pitchFamily="34" charset="0"/>
            <a:cs typeface="Calibri" panose="020F0502020204030204" pitchFamily="34" charset="0"/>
          </a:endParaRPr>
        </a:p>
      </dsp:txBody>
      <dsp:txXfrm>
        <a:off x="46536" y="2013643"/>
        <a:ext cx="5785171" cy="860213"/>
      </dsp:txXfrm>
    </dsp:sp>
    <dsp:sp modelId="{482B34AA-6178-40E8-B538-138510947219}">
      <dsp:nvSpPr>
        <dsp:cNvPr id="0" name=""/>
        <dsp:cNvSpPr/>
      </dsp:nvSpPr>
      <dsp:spPr>
        <a:xfrm>
          <a:off x="0" y="3073099"/>
          <a:ext cx="5878243" cy="842400"/>
        </a:xfrm>
        <a:prstGeom prst="round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s-EC" sz="1400" kern="1200" dirty="0" smtClean="0">
              <a:latin typeface="Calibri" panose="020F0502020204030204" pitchFamily="34" charset="0"/>
              <a:cs typeface="Calibri" panose="020F0502020204030204" pitchFamily="34" charset="0"/>
            </a:rPr>
            <a:t>4. Proponer estrategias de intervención turística que fortalezcan al Pucará de Rumicucho como producto turístico cultural.</a:t>
          </a:r>
          <a:endParaRPr lang="es-EC" sz="1400" kern="1200" dirty="0">
            <a:latin typeface="Calibri" panose="020F0502020204030204" pitchFamily="34" charset="0"/>
            <a:cs typeface="Calibri" panose="020F0502020204030204" pitchFamily="34" charset="0"/>
          </a:endParaRPr>
        </a:p>
      </dsp:txBody>
      <dsp:txXfrm>
        <a:off x="41123" y="3114222"/>
        <a:ext cx="5795997" cy="7601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A6309-5605-42E7-91CA-F1A8298E57CC}">
      <dsp:nvSpPr>
        <dsp:cNvPr id="0" name=""/>
        <dsp:cNvSpPr/>
      </dsp:nvSpPr>
      <dsp:spPr>
        <a:xfrm>
          <a:off x="109562" y="200080"/>
          <a:ext cx="2221944" cy="2070507"/>
        </a:xfrm>
        <a:prstGeom prst="round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48AEDB-B175-4FDC-9BFF-0BC6903C13E5}">
      <dsp:nvSpPr>
        <dsp:cNvPr id="0" name=""/>
        <dsp:cNvSpPr/>
      </dsp:nvSpPr>
      <dsp:spPr>
        <a:xfrm>
          <a:off x="14463" y="2420274"/>
          <a:ext cx="2221944" cy="2002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EC" sz="1200" kern="1200" dirty="0" err="1" smtClean="0"/>
            <a:t>Mascapaicha</a:t>
          </a:r>
          <a:r>
            <a:rPr lang="es-EC" sz="1200" kern="1200" dirty="0" smtClean="0"/>
            <a:t> (Corona)</a:t>
          </a:r>
          <a:endParaRPr lang="en-US" sz="1200" kern="1200" smtClean="0"/>
        </a:p>
        <a:p>
          <a:pPr lvl="0" algn="ctr" defTabSz="533400">
            <a:lnSpc>
              <a:spcPct val="90000"/>
            </a:lnSpc>
            <a:spcBef>
              <a:spcPct val="0"/>
            </a:spcBef>
            <a:spcAft>
              <a:spcPct val="35000"/>
            </a:spcAft>
          </a:pPr>
          <a:r>
            <a:rPr lang="es-EC" sz="1200" kern="1200" smtClean="0"/>
            <a:t>Suntutur Paukar (Cetro)</a:t>
          </a:r>
          <a:endParaRPr lang="en-US" sz="1200" kern="1200" smtClean="0"/>
        </a:p>
        <a:p>
          <a:pPr lvl="0" algn="ctr" defTabSz="533400">
            <a:lnSpc>
              <a:spcPct val="90000"/>
            </a:lnSpc>
            <a:spcBef>
              <a:spcPct val="0"/>
            </a:spcBef>
            <a:spcAft>
              <a:spcPct val="35000"/>
            </a:spcAft>
          </a:pPr>
          <a:r>
            <a:rPr lang="es-EC" sz="1200" kern="1200" smtClean="0"/>
            <a:t>Uncu (túnica)</a:t>
          </a:r>
          <a:endParaRPr lang="en-US" sz="1200" kern="1200" smtClean="0"/>
        </a:p>
        <a:p>
          <a:pPr lvl="0" algn="ctr" defTabSz="533400">
            <a:lnSpc>
              <a:spcPct val="90000"/>
            </a:lnSpc>
            <a:spcBef>
              <a:spcPct val="0"/>
            </a:spcBef>
            <a:spcAft>
              <a:spcPct val="35000"/>
            </a:spcAft>
          </a:pPr>
          <a:r>
            <a:rPr lang="es-EC" sz="1200" kern="1200" smtClean="0"/>
            <a:t>Brazaletes </a:t>
          </a:r>
          <a:endParaRPr lang="en-US" sz="1200" kern="1200" smtClean="0"/>
        </a:p>
        <a:p>
          <a:pPr lvl="0" algn="ctr" defTabSz="533400">
            <a:lnSpc>
              <a:spcPct val="90000"/>
            </a:lnSpc>
            <a:spcBef>
              <a:spcPct val="0"/>
            </a:spcBef>
            <a:spcAft>
              <a:spcPct val="35000"/>
            </a:spcAft>
          </a:pPr>
          <a:r>
            <a:rPr lang="es-EC" sz="1200" kern="1200" smtClean="0"/>
            <a:t>Cinturón </a:t>
          </a:r>
          <a:endParaRPr lang="en-US" sz="1200" kern="1200" smtClean="0"/>
        </a:p>
        <a:p>
          <a:pPr lvl="0" algn="ctr" defTabSz="533400">
            <a:lnSpc>
              <a:spcPct val="90000"/>
            </a:lnSpc>
            <a:spcBef>
              <a:spcPct val="0"/>
            </a:spcBef>
            <a:spcAft>
              <a:spcPct val="35000"/>
            </a:spcAft>
          </a:pPr>
          <a:r>
            <a:rPr lang="es-EC" sz="1200" kern="1200" smtClean="0"/>
            <a:t>Llacolla (capa)</a:t>
          </a:r>
          <a:endParaRPr lang="en-US" sz="1200" kern="1200" smtClean="0"/>
        </a:p>
        <a:p>
          <a:pPr lvl="0" algn="ctr" defTabSz="533400">
            <a:lnSpc>
              <a:spcPct val="90000"/>
            </a:lnSpc>
            <a:spcBef>
              <a:spcPct val="0"/>
            </a:spcBef>
            <a:spcAft>
              <a:spcPct val="35000"/>
            </a:spcAft>
          </a:pPr>
          <a:r>
            <a:rPr lang="es-EC" sz="1200" kern="1200" smtClean="0"/>
            <a:t>Sacsas (Flecaduras que adornan las rodillas)</a:t>
          </a:r>
          <a:endParaRPr lang="en-US" sz="1200" kern="1200" smtClean="0"/>
        </a:p>
        <a:p>
          <a:pPr lvl="0" algn="ctr" defTabSz="533400">
            <a:lnSpc>
              <a:spcPct val="90000"/>
            </a:lnSpc>
            <a:spcBef>
              <a:spcPct val="0"/>
            </a:spcBef>
            <a:spcAft>
              <a:spcPct val="35000"/>
            </a:spcAft>
          </a:pPr>
          <a:r>
            <a:rPr lang="es-EC" sz="1200" kern="1200" smtClean="0"/>
            <a:t>Alpargatas </a:t>
          </a:r>
          <a:endParaRPr lang="es-ES" sz="1200" kern="1200" dirty="0"/>
        </a:p>
      </dsp:txBody>
      <dsp:txXfrm>
        <a:off x="14463" y="2420274"/>
        <a:ext cx="2221944" cy="2002654"/>
      </dsp:txXfrm>
    </dsp:sp>
    <dsp:sp modelId="{E2D2DD21-FD1B-4EC2-BB48-5C56BA998235}">
      <dsp:nvSpPr>
        <dsp:cNvPr id="0" name=""/>
        <dsp:cNvSpPr/>
      </dsp:nvSpPr>
      <dsp:spPr>
        <a:xfrm>
          <a:off x="2508910" y="285165"/>
          <a:ext cx="2131044" cy="1954540"/>
        </a:xfrm>
        <a:prstGeom prst="roundRect">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46DE10-01B9-4D14-AF3F-9B515B70E14A}">
      <dsp:nvSpPr>
        <dsp:cNvPr id="0" name=""/>
        <dsp:cNvSpPr/>
      </dsp:nvSpPr>
      <dsp:spPr>
        <a:xfrm>
          <a:off x="2395524" y="2440803"/>
          <a:ext cx="2456159" cy="2181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EC" sz="1200" kern="1200" dirty="0" smtClean="0"/>
            <a:t>Uncu (túnica) </a:t>
          </a:r>
          <a:endParaRPr lang="en-US" sz="1200" kern="1200" smtClean="0"/>
        </a:p>
        <a:p>
          <a:pPr lvl="0" algn="ctr" defTabSz="533400">
            <a:lnSpc>
              <a:spcPct val="90000"/>
            </a:lnSpc>
            <a:spcBef>
              <a:spcPct val="0"/>
            </a:spcBef>
            <a:spcAft>
              <a:spcPct val="35000"/>
            </a:spcAft>
          </a:pPr>
          <a:r>
            <a:rPr lang="es-EC" sz="1200" kern="1200" smtClean="0"/>
            <a:t>Pututu (cuerno, especie de trompeta)</a:t>
          </a:r>
          <a:endParaRPr lang="en-US" sz="1200" kern="1200" smtClean="0"/>
        </a:p>
        <a:p>
          <a:pPr lvl="0" algn="ctr" defTabSz="533400">
            <a:lnSpc>
              <a:spcPct val="90000"/>
            </a:lnSpc>
            <a:spcBef>
              <a:spcPct val="0"/>
            </a:spcBef>
            <a:spcAft>
              <a:spcPct val="35000"/>
            </a:spcAft>
          </a:pPr>
          <a:r>
            <a:rPr lang="es-EC" sz="1200" kern="1200" smtClean="0"/>
            <a:t>Quipus (cuerdas, instrumentos de almacenaje de información)</a:t>
          </a:r>
          <a:endParaRPr lang="en-US" sz="1200" kern="1200" smtClean="0"/>
        </a:p>
        <a:p>
          <a:pPr lvl="0" algn="ctr" defTabSz="533400">
            <a:lnSpc>
              <a:spcPct val="90000"/>
            </a:lnSpc>
            <a:spcBef>
              <a:spcPct val="0"/>
            </a:spcBef>
            <a:spcAft>
              <a:spcPct val="35000"/>
            </a:spcAft>
          </a:pPr>
          <a:r>
            <a:rPr lang="es-EC" sz="1200" kern="1200" smtClean="0"/>
            <a:t>Ñañaca (cubre cabeza)</a:t>
          </a:r>
          <a:endParaRPr lang="en-US" sz="1200" kern="1200" smtClean="0"/>
        </a:p>
        <a:p>
          <a:pPr lvl="0" algn="ctr" defTabSz="533400">
            <a:lnSpc>
              <a:spcPct val="90000"/>
            </a:lnSpc>
            <a:spcBef>
              <a:spcPct val="0"/>
            </a:spcBef>
            <a:spcAft>
              <a:spcPct val="35000"/>
            </a:spcAft>
          </a:pPr>
          <a:r>
            <a:rPr lang="es-EC" sz="1200" kern="1200" smtClean="0"/>
            <a:t>Alpargatas </a:t>
          </a:r>
          <a:endParaRPr lang="en-US" sz="1200" kern="1200" smtClean="0"/>
        </a:p>
        <a:p>
          <a:pPr lvl="0" algn="ctr" defTabSz="533400">
            <a:lnSpc>
              <a:spcPct val="90000"/>
            </a:lnSpc>
            <a:spcBef>
              <a:spcPct val="0"/>
            </a:spcBef>
            <a:spcAft>
              <a:spcPct val="35000"/>
            </a:spcAft>
          </a:pPr>
          <a:r>
            <a:rPr lang="es-EC" sz="1200" kern="1200" smtClean="0"/>
            <a:t>Bolso </a:t>
          </a:r>
          <a:endParaRPr lang="es-ES" sz="1200" kern="1200"/>
        </a:p>
      </dsp:txBody>
      <dsp:txXfrm>
        <a:off x="2395524" y="2440803"/>
        <a:ext cx="2456159" cy="2181586"/>
      </dsp:txXfrm>
    </dsp:sp>
    <dsp:sp modelId="{3E60F444-4A61-4156-9044-2C7354D97B22}">
      <dsp:nvSpPr>
        <dsp:cNvPr id="0" name=""/>
        <dsp:cNvSpPr/>
      </dsp:nvSpPr>
      <dsp:spPr>
        <a:xfrm>
          <a:off x="5017401" y="307660"/>
          <a:ext cx="2221944" cy="1932035"/>
        </a:xfrm>
        <a:prstGeom prst="roundRect">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2C22BF-189F-4F2B-85D9-9D224871B5B5}">
      <dsp:nvSpPr>
        <dsp:cNvPr id="0" name=""/>
        <dsp:cNvSpPr/>
      </dsp:nvSpPr>
      <dsp:spPr>
        <a:xfrm>
          <a:off x="5088303" y="2485196"/>
          <a:ext cx="2221944" cy="2127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EC" sz="1200" kern="1200" smtClean="0"/>
            <a:t>Uncu (túnica)</a:t>
          </a:r>
          <a:endParaRPr lang="en-US" sz="1200" kern="1200" smtClean="0"/>
        </a:p>
        <a:p>
          <a:pPr lvl="0" algn="ctr" defTabSz="533400">
            <a:lnSpc>
              <a:spcPct val="90000"/>
            </a:lnSpc>
            <a:spcBef>
              <a:spcPct val="0"/>
            </a:spcBef>
            <a:spcAft>
              <a:spcPct val="35000"/>
            </a:spcAft>
          </a:pPr>
          <a:r>
            <a:rPr lang="es-EC" sz="1200" kern="1200" smtClean="0"/>
            <a:t>Cinturón </a:t>
          </a:r>
          <a:endParaRPr lang="en-US" sz="1200" kern="1200" smtClean="0"/>
        </a:p>
        <a:p>
          <a:pPr lvl="0" algn="ctr" defTabSz="533400">
            <a:lnSpc>
              <a:spcPct val="90000"/>
            </a:lnSpc>
            <a:spcBef>
              <a:spcPct val="0"/>
            </a:spcBef>
            <a:spcAft>
              <a:spcPct val="35000"/>
            </a:spcAft>
          </a:pPr>
          <a:r>
            <a:rPr lang="es-EC" sz="1200" kern="1200" smtClean="0"/>
            <a:t>Ñañaca (cubre cabeza)</a:t>
          </a:r>
          <a:endParaRPr lang="en-US" sz="1200" kern="1200" smtClean="0"/>
        </a:p>
        <a:p>
          <a:pPr lvl="0" algn="ctr" defTabSz="533400">
            <a:lnSpc>
              <a:spcPct val="90000"/>
            </a:lnSpc>
            <a:spcBef>
              <a:spcPct val="0"/>
            </a:spcBef>
            <a:spcAft>
              <a:spcPct val="35000"/>
            </a:spcAft>
          </a:pPr>
          <a:r>
            <a:rPr lang="es-EC" sz="1200" kern="1200" smtClean="0"/>
            <a:t>Llaculla (capa)</a:t>
          </a:r>
          <a:endParaRPr lang="en-US" sz="1200" kern="1200" smtClean="0"/>
        </a:p>
        <a:p>
          <a:pPr lvl="0" algn="ctr" defTabSz="533400">
            <a:lnSpc>
              <a:spcPct val="90000"/>
            </a:lnSpc>
            <a:spcBef>
              <a:spcPct val="0"/>
            </a:spcBef>
            <a:spcAft>
              <a:spcPct val="35000"/>
            </a:spcAft>
          </a:pPr>
          <a:r>
            <a:rPr lang="es-EC" sz="1200" kern="1200" smtClean="0"/>
            <a:t>Brazaletes </a:t>
          </a:r>
          <a:endParaRPr lang="en-US" sz="1200" kern="1200" smtClean="0"/>
        </a:p>
        <a:p>
          <a:pPr lvl="0" algn="ctr" defTabSz="533400">
            <a:lnSpc>
              <a:spcPct val="90000"/>
            </a:lnSpc>
            <a:spcBef>
              <a:spcPct val="0"/>
            </a:spcBef>
            <a:spcAft>
              <a:spcPct val="35000"/>
            </a:spcAft>
          </a:pPr>
          <a:r>
            <a:rPr lang="es-EC" sz="1200" kern="1200" smtClean="0"/>
            <a:t>Alpargatas (zapatos)</a:t>
          </a:r>
          <a:endParaRPr lang="es-ES" sz="1200" kern="1200"/>
        </a:p>
      </dsp:txBody>
      <dsp:txXfrm>
        <a:off x="5088303" y="2485196"/>
        <a:ext cx="2221944" cy="212788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E2F77-9BE5-49BF-B477-EDD7E4E41530}">
      <dsp:nvSpPr>
        <dsp:cNvPr id="0" name=""/>
        <dsp:cNvSpPr/>
      </dsp:nvSpPr>
      <dsp:spPr>
        <a:xfrm>
          <a:off x="0" y="126999"/>
          <a:ext cx="1904999" cy="114300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smtClean="0"/>
            <a:t>Arcilla polimérica</a:t>
          </a:r>
          <a:endParaRPr lang="es-ES" sz="1800" kern="1200"/>
        </a:p>
      </dsp:txBody>
      <dsp:txXfrm>
        <a:off x="0" y="126999"/>
        <a:ext cx="1904999" cy="1143000"/>
      </dsp:txXfrm>
    </dsp:sp>
    <dsp:sp modelId="{D4B6A145-43D4-48C2-A6BF-0B934DBDBA7F}">
      <dsp:nvSpPr>
        <dsp:cNvPr id="0" name=""/>
        <dsp:cNvSpPr/>
      </dsp:nvSpPr>
      <dsp:spPr>
        <a:xfrm>
          <a:off x="2095500" y="126999"/>
          <a:ext cx="1904999" cy="1143000"/>
        </a:xfrm>
        <a:prstGeom prst="rect">
          <a:avLst/>
        </a:prstGeom>
        <a:solidFill>
          <a:schemeClr val="accent2">
            <a:hueOff val="-179198"/>
            <a:satOff val="-4318"/>
            <a:lumOff val="-259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smtClean="0"/>
            <a:t>Juegos de herramientas para modelar esculturas</a:t>
          </a:r>
          <a:endParaRPr lang="es-ES" sz="1800" kern="1200"/>
        </a:p>
      </dsp:txBody>
      <dsp:txXfrm>
        <a:off x="2095500" y="126999"/>
        <a:ext cx="1904999" cy="1143000"/>
      </dsp:txXfrm>
    </dsp:sp>
    <dsp:sp modelId="{20C94886-481E-4F27-9933-CFCE22BA31D6}">
      <dsp:nvSpPr>
        <dsp:cNvPr id="0" name=""/>
        <dsp:cNvSpPr/>
      </dsp:nvSpPr>
      <dsp:spPr>
        <a:xfrm>
          <a:off x="4191000" y="126999"/>
          <a:ext cx="1904999" cy="1143000"/>
        </a:xfrm>
        <a:prstGeom prst="rect">
          <a:avLst/>
        </a:prstGeom>
        <a:solidFill>
          <a:schemeClr val="accent2">
            <a:hueOff val="-358396"/>
            <a:satOff val="-8636"/>
            <a:lumOff val="-519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smtClean="0"/>
            <a:t>Set de pintura acrílica </a:t>
          </a:r>
          <a:endParaRPr lang="es-ES" sz="1800" kern="1200"/>
        </a:p>
      </dsp:txBody>
      <dsp:txXfrm>
        <a:off x="4191000" y="126999"/>
        <a:ext cx="1904999" cy="1143000"/>
      </dsp:txXfrm>
    </dsp:sp>
    <dsp:sp modelId="{7340A2BB-9776-4A40-A732-5199E0698FF3}">
      <dsp:nvSpPr>
        <dsp:cNvPr id="0" name=""/>
        <dsp:cNvSpPr/>
      </dsp:nvSpPr>
      <dsp:spPr>
        <a:xfrm>
          <a:off x="0" y="1460500"/>
          <a:ext cx="1904999" cy="1143000"/>
        </a:xfrm>
        <a:prstGeom prst="rect">
          <a:avLst/>
        </a:prstGeom>
        <a:solidFill>
          <a:schemeClr val="accent2">
            <a:hueOff val="-537593"/>
            <a:satOff val="-12954"/>
            <a:lumOff val="-779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smtClean="0"/>
            <a:t>Set de pinceles </a:t>
          </a:r>
          <a:endParaRPr lang="es-ES" sz="1800" kern="1200"/>
        </a:p>
      </dsp:txBody>
      <dsp:txXfrm>
        <a:off x="0" y="1460500"/>
        <a:ext cx="1904999" cy="1143000"/>
      </dsp:txXfrm>
    </dsp:sp>
    <dsp:sp modelId="{E569B553-7FE1-4676-8810-DE074CDE10B4}">
      <dsp:nvSpPr>
        <dsp:cNvPr id="0" name=""/>
        <dsp:cNvSpPr/>
      </dsp:nvSpPr>
      <dsp:spPr>
        <a:xfrm>
          <a:off x="2095500" y="1460499"/>
          <a:ext cx="1904999" cy="1143000"/>
        </a:xfrm>
        <a:prstGeom prst="rect">
          <a:avLst/>
        </a:prstGeom>
        <a:solidFill>
          <a:schemeClr val="accent2">
            <a:hueOff val="-716791"/>
            <a:satOff val="-17272"/>
            <a:lumOff val="-1039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smtClean="0"/>
            <a:t>Franelas </a:t>
          </a:r>
          <a:endParaRPr lang="es-ES" sz="1800" kern="1200"/>
        </a:p>
      </dsp:txBody>
      <dsp:txXfrm>
        <a:off x="2095500" y="1460499"/>
        <a:ext cx="1904999" cy="1143000"/>
      </dsp:txXfrm>
    </dsp:sp>
    <dsp:sp modelId="{493C9754-B0FE-4359-9851-3CD73373CB90}">
      <dsp:nvSpPr>
        <dsp:cNvPr id="0" name=""/>
        <dsp:cNvSpPr/>
      </dsp:nvSpPr>
      <dsp:spPr>
        <a:xfrm>
          <a:off x="4191000" y="1460499"/>
          <a:ext cx="1904999" cy="1143000"/>
        </a:xfrm>
        <a:prstGeom prst="rect">
          <a:avLst/>
        </a:prstGeom>
        <a:solidFill>
          <a:schemeClr val="accent2">
            <a:hueOff val="-895989"/>
            <a:satOff val="-21590"/>
            <a:lumOff val="-1299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smtClean="0"/>
            <a:t>Mesa de trabajo </a:t>
          </a:r>
          <a:endParaRPr lang="es-ES" sz="1800" kern="1200"/>
        </a:p>
      </dsp:txBody>
      <dsp:txXfrm>
        <a:off x="4191000" y="1460499"/>
        <a:ext cx="1904999" cy="1143000"/>
      </dsp:txXfrm>
    </dsp:sp>
    <dsp:sp modelId="{94E1087F-2D00-46D4-BF45-60339A4EA912}">
      <dsp:nvSpPr>
        <dsp:cNvPr id="0" name=""/>
        <dsp:cNvSpPr/>
      </dsp:nvSpPr>
      <dsp:spPr>
        <a:xfrm>
          <a:off x="0" y="2793999"/>
          <a:ext cx="1904999" cy="1143000"/>
        </a:xfrm>
        <a:prstGeom prst="rect">
          <a:avLst/>
        </a:prstGeom>
        <a:solidFill>
          <a:schemeClr val="accent2">
            <a:hueOff val="-1075187"/>
            <a:satOff val="-25908"/>
            <a:lumOff val="-1558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smtClean="0"/>
            <a:t>Taburetes  </a:t>
          </a:r>
          <a:endParaRPr lang="es-ES" sz="1800" kern="1200"/>
        </a:p>
      </dsp:txBody>
      <dsp:txXfrm>
        <a:off x="0" y="2793999"/>
        <a:ext cx="1904999" cy="1143000"/>
      </dsp:txXfrm>
    </dsp:sp>
    <dsp:sp modelId="{4EC7B2E9-EAC9-472A-A1EB-99202364F30D}">
      <dsp:nvSpPr>
        <dsp:cNvPr id="0" name=""/>
        <dsp:cNvSpPr/>
      </dsp:nvSpPr>
      <dsp:spPr>
        <a:xfrm>
          <a:off x="2095500" y="2793999"/>
          <a:ext cx="1904999" cy="1143000"/>
        </a:xfrm>
        <a:prstGeom prst="rect">
          <a:avLst/>
        </a:prstGeom>
        <a:solidFill>
          <a:schemeClr val="accent2">
            <a:hueOff val="-1254384"/>
            <a:satOff val="-30226"/>
            <a:lumOff val="-1818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smtClean="0"/>
            <a:t>Taburetes  </a:t>
          </a:r>
          <a:endParaRPr lang="es-ES" sz="1800" kern="1200"/>
        </a:p>
      </dsp:txBody>
      <dsp:txXfrm>
        <a:off x="2095500" y="2793999"/>
        <a:ext cx="1904999" cy="1143000"/>
      </dsp:txXfrm>
    </dsp:sp>
    <dsp:sp modelId="{5CCCF5BA-09CA-46F3-918A-29F6811B0307}">
      <dsp:nvSpPr>
        <dsp:cNvPr id="0" name=""/>
        <dsp:cNvSpPr/>
      </dsp:nvSpPr>
      <dsp:spPr>
        <a:xfrm>
          <a:off x="4191000" y="2794000"/>
          <a:ext cx="1904999" cy="1143000"/>
        </a:xfrm>
        <a:prstGeom prst="rect">
          <a:avLst/>
        </a:prstGeom>
        <a:solidFill>
          <a:schemeClr val="accent2">
            <a:hueOff val="-1433582"/>
            <a:satOff val="-34544"/>
            <a:lumOff val="-2078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smtClean="0"/>
            <a:t>Taburetes  </a:t>
          </a:r>
          <a:endParaRPr lang="es-ES" sz="1800" kern="1200"/>
        </a:p>
      </dsp:txBody>
      <dsp:txXfrm>
        <a:off x="4191000" y="2794000"/>
        <a:ext cx="1904999" cy="1143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CD0D7-A45E-4BC8-A2EC-D8AA563D31B2}">
      <dsp:nvSpPr>
        <dsp:cNvPr id="0" name=""/>
        <dsp:cNvSpPr/>
      </dsp:nvSpPr>
      <dsp:spPr>
        <a:xfrm>
          <a:off x="481855" y="963"/>
          <a:ext cx="1765053" cy="1059032"/>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b="1" kern="1200" smtClean="0"/>
            <a:t>Atado de hierbas medicinales </a:t>
          </a:r>
          <a:endParaRPr lang="es-ES" sz="2200" kern="1200"/>
        </a:p>
      </dsp:txBody>
      <dsp:txXfrm>
        <a:off x="481855" y="963"/>
        <a:ext cx="1765053" cy="1059032"/>
      </dsp:txXfrm>
    </dsp:sp>
    <dsp:sp modelId="{28875246-6AAF-43CB-831E-1B75D0D10000}">
      <dsp:nvSpPr>
        <dsp:cNvPr id="0" name=""/>
        <dsp:cNvSpPr/>
      </dsp:nvSpPr>
      <dsp:spPr>
        <a:xfrm>
          <a:off x="2423414" y="963"/>
          <a:ext cx="1765053" cy="1059032"/>
        </a:xfrm>
        <a:prstGeom prst="rect">
          <a:avLst/>
        </a:prstGeom>
        <a:solidFill>
          <a:schemeClr val="accent2">
            <a:hueOff val="-286716"/>
            <a:satOff val="-6909"/>
            <a:lumOff val="-415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b="1" kern="1200" smtClean="0"/>
            <a:t>Sahumerio </a:t>
          </a:r>
          <a:endParaRPr lang="es-ES" sz="2200" kern="1200"/>
        </a:p>
      </dsp:txBody>
      <dsp:txXfrm>
        <a:off x="2423414" y="963"/>
        <a:ext cx="1765053" cy="1059032"/>
      </dsp:txXfrm>
    </dsp:sp>
    <dsp:sp modelId="{E55BEF40-00EB-4527-B1D0-1BDF2803FC13}">
      <dsp:nvSpPr>
        <dsp:cNvPr id="0" name=""/>
        <dsp:cNvSpPr/>
      </dsp:nvSpPr>
      <dsp:spPr>
        <a:xfrm>
          <a:off x="481855" y="1236500"/>
          <a:ext cx="1765053" cy="1059032"/>
        </a:xfrm>
        <a:prstGeom prst="rect">
          <a:avLst/>
        </a:prstGeom>
        <a:solidFill>
          <a:schemeClr val="accent2">
            <a:hueOff val="-573433"/>
            <a:satOff val="-13818"/>
            <a:lumOff val="-831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b="1" kern="1200" smtClean="0"/>
            <a:t>Vasijas de barro </a:t>
          </a:r>
          <a:endParaRPr lang="es-ES" sz="2200" kern="1200"/>
        </a:p>
      </dsp:txBody>
      <dsp:txXfrm>
        <a:off x="481855" y="1236500"/>
        <a:ext cx="1765053" cy="1059032"/>
      </dsp:txXfrm>
    </dsp:sp>
    <dsp:sp modelId="{87DC247C-4978-4EC6-8823-66C6C0F569A0}">
      <dsp:nvSpPr>
        <dsp:cNvPr id="0" name=""/>
        <dsp:cNvSpPr/>
      </dsp:nvSpPr>
      <dsp:spPr>
        <a:xfrm>
          <a:off x="2423414" y="1236500"/>
          <a:ext cx="1765053" cy="1059032"/>
        </a:xfrm>
        <a:prstGeom prst="rect">
          <a:avLst/>
        </a:prstGeom>
        <a:solidFill>
          <a:schemeClr val="accent2">
            <a:hueOff val="-860149"/>
            <a:satOff val="-20726"/>
            <a:lumOff val="-12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b="1" kern="1200" smtClean="0"/>
            <a:t>Fosforera </a:t>
          </a:r>
          <a:endParaRPr lang="es-ES" sz="2200" kern="1200"/>
        </a:p>
      </dsp:txBody>
      <dsp:txXfrm>
        <a:off x="2423414" y="1236500"/>
        <a:ext cx="1765053" cy="1059032"/>
      </dsp:txXfrm>
    </dsp:sp>
    <dsp:sp modelId="{1DD770A9-935E-46B4-AD7C-911135C51117}">
      <dsp:nvSpPr>
        <dsp:cNvPr id="0" name=""/>
        <dsp:cNvSpPr/>
      </dsp:nvSpPr>
      <dsp:spPr>
        <a:xfrm>
          <a:off x="481855" y="2472038"/>
          <a:ext cx="1765053" cy="1059032"/>
        </a:xfrm>
        <a:prstGeom prst="rect">
          <a:avLst/>
        </a:prstGeom>
        <a:solidFill>
          <a:schemeClr val="accent2">
            <a:hueOff val="-1146866"/>
            <a:satOff val="-27635"/>
            <a:lumOff val="-1662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b="1" kern="1200" smtClean="0"/>
            <a:t>Mantel artesanal</a:t>
          </a:r>
          <a:endParaRPr lang="es-ES" sz="2200" kern="1200"/>
        </a:p>
      </dsp:txBody>
      <dsp:txXfrm>
        <a:off x="481855" y="2472038"/>
        <a:ext cx="1765053" cy="1059032"/>
      </dsp:txXfrm>
    </dsp:sp>
    <dsp:sp modelId="{7C0DA41E-626D-4574-B57B-FAF037656AE3}">
      <dsp:nvSpPr>
        <dsp:cNvPr id="0" name=""/>
        <dsp:cNvSpPr/>
      </dsp:nvSpPr>
      <dsp:spPr>
        <a:xfrm>
          <a:off x="2423414" y="2472038"/>
          <a:ext cx="1765053" cy="1059032"/>
        </a:xfrm>
        <a:prstGeom prst="rect">
          <a:avLst/>
        </a:prstGeom>
        <a:solidFill>
          <a:schemeClr val="accent2">
            <a:hueOff val="-1433582"/>
            <a:satOff val="-34544"/>
            <a:lumOff val="-2078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b="1" kern="1200" smtClean="0"/>
            <a:t>Mantel artesanal</a:t>
          </a:r>
          <a:endParaRPr lang="es-ES" sz="2200" kern="1200"/>
        </a:p>
      </dsp:txBody>
      <dsp:txXfrm>
        <a:off x="2423414" y="2472038"/>
        <a:ext cx="1765053" cy="105903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B2AAD-A6A5-4731-8C0A-EF45B21F4357}">
      <dsp:nvSpPr>
        <dsp:cNvPr id="0" name=""/>
        <dsp:cNvSpPr/>
      </dsp:nvSpPr>
      <dsp:spPr>
        <a:xfrm>
          <a:off x="4707" y="177142"/>
          <a:ext cx="1624170" cy="1119053"/>
        </a:xfrm>
        <a:prstGeom prst="roundRect">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A878F3-D013-4491-A01B-49D34A2F1678}">
      <dsp:nvSpPr>
        <dsp:cNvPr id="0" name=""/>
        <dsp:cNvSpPr/>
      </dsp:nvSpPr>
      <dsp:spPr>
        <a:xfrm>
          <a:off x="4707" y="1296196"/>
          <a:ext cx="1624170" cy="60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EC" sz="1200" kern="1200" dirty="0" smtClean="0">
              <a:solidFill>
                <a:sysClr val="windowText" lastClr="000000">
                  <a:hueOff val="0"/>
                  <a:satOff val="0"/>
                  <a:lumOff val="0"/>
                  <a:alphaOff val="0"/>
                </a:sysClr>
              </a:solidFill>
              <a:latin typeface="Calibri" panose="020F0502020204030204"/>
              <a:ea typeface="+mn-ea"/>
              <a:cs typeface="+mn-cs"/>
            </a:rPr>
            <a:t>Señalización de atractivo cultural - zona arqueológica</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4707" y="1296196"/>
        <a:ext cx="1624170" cy="602567"/>
      </dsp:txXfrm>
    </dsp:sp>
    <dsp:sp modelId="{B59C3222-7E5A-4790-A043-DDB794E0C9DC}">
      <dsp:nvSpPr>
        <dsp:cNvPr id="0" name=""/>
        <dsp:cNvSpPr/>
      </dsp:nvSpPr>
      <dsp:spPr>
        <a:xfrm>
          <a:off x="1791362" y="177142"/>
          <a:ext cx="1624170" cy="1119053"/>
        </a:xfrm>
        <a:prstGeom prst="roundRect">
          <a:avLst/>
        </a:prstGeom>
        <a:blipFill rotWithShape="1">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AAFCED-5B57-452F-9DD1-D51094AC5EAE}">
      <dsp:nvSpPr>
        <dsp:cNvPr id="0" name=""/>
        <dsp:cNvSpPr/>
      </dsp:nvSpPr>
      <dsp:spPr>
        <a:xfrm>
          <a:off x="1791362" y="1296196"/>
          <a:ext cx="1624170" cy="60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EC" sz="1200" kern="1200" dirty="0" smtClean="0">
              <a:solidFill>
                <a:sysClr val="windowText" lastClr="000000">
                  <a:hueOff val="0"/>
                  <a:satOff val="0"/>
                  <a:lumOff val="0"/>
                  <a:alphaOff val="0"/>
                </a:sysClr>
              </a:solidFill>
              <a:latin typeface="Calibri" panose="020F0502020204030204"/>
              <a:ea typeface="+mn-ea"/>
              <a:cs typeface="+mn-cs"/>
            </a:rPr>
            <a:t>Señalización de actividades turísticas – ciclismo turístico</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1791362" y="1296196"/>
        <a:ext cx="1624170" cy="602567"/>
      </dsp:txXfrm>
    </dsp:sp>
    <dsp:sp modelId="{FDDCB79F-063E-49CE-B5BE-BD5D245FCBA8}">
      <dsp:nvSpPr>
        <dsp:cNvPr id="0" name=""/>
        <dsp:cNvSpPr/>
      </dsp:nvSpPr>
      <dsp:spPr>
        <a:xfrm>
          <a:off x="3578018" y="177142"/>
          <a:ext cx="1624170" cy="1119053"/>
        </a:xfrm>
        <a:prstGeom prst="roundRect">
          <a:avLst/>
        </a:prstGeom>
        <a:blipFill rotWithShape="1">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315683-FF09-4B05-B3AF-436E12744A56}">
      <dsp:nvSpPr>
        <dsp:cNvPr id="0" name=""/>
        <dsp:cNvSpPr/>
      </dsp:nvSpPr>
      <dsp:spPr>
        <a:xfrm>
          <a:off x="3578018" y="1296196"/>
          <a:ext cx="1624170" cy="60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EC" sz="1200" kern="1200" dirty="0" smtClean="0">
              <a:solidFill>
                <a:sysClr val="windowText" lastClr="000000">
                  <a:hueOff val="0"/>
                  <a:satOff val="0"/>
                  <a:lumOff val="0"/>
                  <a:alphaOff val="0"/>
                </a:sysClr>
              </a:solidFill>
              <a:latin typeface="Calibri" panose="020F0502020204030204"/>
              <a:ea typeface="+mn-ea"/>
              <a:cs typeface="+mn-cs"/>
            </a:rPr>
            <a:t>Área de camping</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3578018" y="1296196"/>
        <a:ext cx="1624170" cy="602567"/>
      </dsp:txXfrm>
    </dsp:sp>
    <dsp:sp modelId="{E988B7CF-57DB-4A32-83DF-343B3BD55D0A}">
      <dsp:nvSpPr>
        <dsp:cNvPr id="0" name=""/>
        <dsp:cNvSpPr/>
      </dsp:nvSpPr>
      <dsp:spPr>
        <a:xfrm>
          <a:off x="5364673" y="177142"/>
          <a:ext cx="1624170" cy="1119053"/>
        </a:xfrm>
        <a:prstGeom prst="roundRect">
          <a:avLst/>
        </a:prstGeom>
        <a:blipFill rotWithShape="1">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450B68-E2FC-4375-BCB4-6D09DF517E6E}">
      <dsp:nvSpPr>
        <dsp:cNvPr id="0" name=""/>
        <dsp:cNvSpPr/>
      </dsp:nvSpPr>
      <dsp:spPr>
        <a:xfrm>
          <a:off x="5364673" y="1296196"/>
          <a:ext cx="1624170" cy="60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EC" sz="1200" kern="1200" dirty="0" smtClean="0">
              <a:solidFill>
                <a:sysClr val="windowText" lastClr="000000">
                  <a:hueOff val="0"/>
                  <a:satOff val="0"/>
                  <a:lumOff val="0"/>
                  <a:alphaOff val="0"/>
                </a:sysClr>
              </a:solidFill>
              <a:latin typeface="Calibri" panose="020F0502020204030204"/>
              <a:ea typeface="+mn-ea"/>
              <a:cs typeface="+mn-cs"/>
            </a:rPr>
            <a:t>Elaboración de artesanías</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5364673" y="1296196"/>
        <a:ext cx="1624170" cy="602567"/>
      </dsp:txXfrm>
    </dsp:sp>
    <dsp:sp modelId="{49ADC608-F7AF-473E-9651-CA4524D2E967}">
      <dsp:nvSpPr>
        <dsp:cNvPr id="0" name=""/>
        <dsp:cNvSpPr/>
      </dsp:nvSpPr>
      <dsp:spPr>
        <a:xfrm>
          <a:off x="7151329" y="177142"/>
          <a:ext cx="1624170" cy="1119053"/>
        </a:xfrm>
        <a:prstGeom prst="roundRect">
          <a:avLst/>
        </a:prstGeom>
        <a:blipFill rotWithShape="1">
          <a:blip xmlns:r="http://schemas.openxmlformats.org/officeDocument/2006/relationships" r:embed="rId5"/>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024206-2177-49E4-A946-21B88883C6ED}">
      <dsp:nvSpPr>
        <dsp:cNvPr id="0" name=""/>
        <dsp:cNvSpPr/>
      </dsp:nvSpPr>
      <dsp:spPr>
        <a:xfrm>
          <a:off x="7151329" y="1296196"/>
          <a:ext cx="1624170" cy="60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EC" sz="1200" kern="1200" dirty="0" smtClean="0">
              <a:solidFill>
                <a:sysClr val="windowText" lastClr="000000">
                  <a:hueOff val="0"/>
                  <a:satOff val="0"/>
                  <a:lumOff val="0"/>
                  <a:alphaOff val="0"/>
                </a:sysClr>
              </a:solidFill>
              <a:latin typeface="Calibri" panose="020F0502020204030204"/>
              <a:ea typeface="+mn-ea"/>
              <a:cs typeface="+mn-cs"/>
            </a:rPr>
            <a:t>Señalética de servicios de apoyo – Servicios Higiénicos H/M</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7151329" y="1296196"/>
        <a:ext cx="1624170" cy="602567"/>
      </dsp:txXfrm>
    </dsp:sp>
    <dsp:sp modelId="{24C1666E-ADBC-42D2-89CE-EAF06C299D2A}">
      <dsp:nvSpPr>
        <dsp:cNvPr id="0" name=""/>
        <dsp:cNvSpPr/>
      </dsp:nvSpPr>
      <dsp:spPr>
        <a:xfrm>
          <a:off x="4707" y="2061180"/>
          <a:ext cx="1624170" cy="1119053"/>
        </a:xfrm>
        <a:prstGeom prst="roundRect">
          <a:avLst/>
        </a:prstGeom>
        <a:blipFill rotWithShape="1">
          <a:blip xmlns:r="http://schemas.openxmlformats.org/officeDocument/2006/relationships" r:embed="rId6"/>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DC0BE8-80FA-4B0A-87CE-D40C83AE1B9C}">
      <dsp:nvSpPr>
        <dsp:cNvPr id="0" name=""/>
        <dsp:cNvSpPr/>
      </dsp:nvSpPr>
      <dsp:spPr>
        <a:xfrm>
          <a:off x="4707" y="3180233"/>
          <a:ext cx="1624170" cy="60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EC" sz="1200" kern="1200" smtClean="0">
              <a:solidFill>
                <a:sysClr val="windowText" lastClr="000000">
                  <a:hueOff val="0"/>
                  <a:satOff val="0"/>
                  <a:lumOff val="0"/>
                  <a:alphaOff val="0"/>
                </a:sysClr>
              </a:solidFill>
              <a:latin typeface="Calibri" panose="020F0502020204030204"/>
              <a:ea typeface="+mn-ea"/>
              <a:cs typeface="+mn-cs"/>
            </a:rPr>
            <a:t>Señalética de servicios de apoyo – Parqueadero</a:t>
          </a:r>
          <a:endParaRPr lang="es-ES" sz="1200" kern="1200">
            <a:solidFill>
              <a:sysClr val="windowText" lastClr="000000">
                <a:hueOff val="0"/>
                <a:satOff val="0"/>
                <a:lumOff val="0"/>
                <a:alphaOff val="0"/>
              </a:sysClr>
            </a:solidFill>
            <a:latin typeface="Calibri" panose="020F0502020204030204"/>
            <a:ea typeface="+mn-ea"/>
            <a:cs typeface="+mn-cs"/>
          </a:endParaRPr>
        </a:p>
      </dsp:txBody>
      <dsp:txXfrm>
        <a:off x="4707" y="3180233"/>
        <a:ext cx="1624170" cy="602567"/>
      </dsp:txXfrm>
    </dsp:sp>
    <dsp:sp modelId="{D8BD14BF-7826-4CAF-809D-440538046B5A}">
      <dsp:nvSpPr>
        <dsp:cNvPr id="0" name=""/>
        <dsp:cNvSpPr/>
      </dsp:nvSpPr>
      <dsp:spPr>
        <a:xfrm>
          <a:off x="1791362" y="2061180"/>
          <a:ext cx="1624170" cy="1119053"/>
        </a:xfrm>
        <a:prstGeom prst="roundRect">
          <a:avLst/>
        </a:prstGeom>
        <a:blipFill rotWithShape="1">
          <a:blip xmlns:r="http://schemas.openxmlformats.org/officeDocument/2006/relationships" r:embed="rId7"/>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9B6565-9B9C-4EBA-9946-1D662D1B5210}">
      <dsp:nvSpPr>
        <dsp:cNvPr id="0" name=""/>
        <dsp:cNvSpPr/>
      </dsp:nvSpPr>
      <dsp:spPr>
        <a:xfrm>
          <a:off x="1791362" y="3180233"/>
          <a:ext cx="1624170" cy="60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EC" sz="1200" kern="1200" smtClean="0">
              <a:solidFill>
                <a:sysClr val="windowText" lastClr="000000">
                  <a:hueOff val="0"/>
                  <a:satOff val="0"/>
                  <a:lumOff val="0"/>
                  <a:alphaOff val="0"/>
                </a:sysClr>
              </a:solidFill>
              <a:latin typeface="Calibri" panose="020F0502020204030204"/>
              <a:ea typeface="+mn-ea"/>
              <a:cs typeface="+mn-cs"/>
            </a:rPr>
            <a:t>Pictograma de Restricción – No fumar</a:t>
          </a:r>
          <a:endParaRPr lang="es-ES" sz="1200" kern="1200">
            <a:solidFill>
              <a:sysClr val="windowText" lastClr="000000">
                <a:hueOff val="0"/>
                <a:satOff val="0"/>
                <a:lumOff val="0"/>
                <a:alphaOff val="0"/>
              </a:sysClr>
            </a:solidFill>
            <a:latin typeface="Calibri" panose="020F0502020204030204"/>
            <a:ea typeface="+mn-ea"/>
            <a:cs typeface="+mn-cs"/>
          </a:endParaRPr>
        </a:p>
      </dsp:txBody>
      <dsp:txXfrm>
        <a:off x="1791362" y="3180233"/>
        <a:ext cx="1624170" cy="602567"/>
      </dsp:txXfrm>
    </dsp:sp>
    <dsp:sp modelId="{74D91926-11D8-460B-BEFE-3D10D100A2A2}">
      <dsp:nvSpPr>
        <dsp:cNvPr id="0" name=""/>
        <dsp:cNvSpPr/>
      </dsp:nvSpPr>
      <dsp:spPr>
        <a:xfrm>
          <a:off x="3578018" y="2061180"/>
          <a:ext cx="1624170" cy="1119053"/>
        </a:xfrm>
        <a:prstGeom prst="roundRect">
          <a:avLst/>
        </a:prstGeom>
        <a:blipFill rotWithShape="1">
          <a:blip xmlns:r="http://schemas.openxmlformats.org/officeDocument/2006/relationships" r:embed="rId8"/>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37810-748C-4D4F-BC8E-34A0866ECCE7}">
      <dsp:nvSpPr>
        <dsp:cNvPr id="0" name=""/>
        <dsp:cNvSpPr/>
      </dsp:nvSpPr>
      <dsp:spPr>
        <a:xfrm>
          <a:off x="3578018" y="3180233"/>
          <a:ext cx="1624170" cy="60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EC" sz="1200" kern="1200" smtClean="0">
              <a:solidFill>
                <a:sysClr val="windowText" lastClr="000000">
                  <a:hueOff val="0"/>
                  <a:satOff val="0"/>
                  <a:lumOff val="0"/>
                  <a:alphaOff val="0"/>
                </a:sysClr>
              </a:solidFill>
              <a:latin typeface="Calibri" panose="020F0502020204030204"/>
              <a:ea typeface="+mn-ea"/>
              <a:cs typeface="+mn-cs"/>
            </a:rPr>
            <a:t>Pictograma de Restricción – No encender fogatas</a:t>
          </a:r>
          <a:endParaRPr lang="es-ES" sz="1200" kern="1200">
            <a:solidFill>
              <a:sysClr val="windowText" lastClr="000000">
                <a:hueOff val="0"/>
                <a:satOff val="0"/>
                <a:lumOff val="0"/>
                <a:alphaOff val="0"/>
              </a:sysClr>
            </a:solidFill>
            <a:latin typeface="Calibri" panose="020F0502020204030204"/>
            <a:ea typeface="+mn-ea"/>
            <a:cs typeface="+mn-cs"/>
          </a:endParaRPr>
        </a:p>
      </dsp:txBody>
      <dsp:txXfrm>
        <a:off x="3578018" y="3180233"/>
        <a:ext cx="1624170" cy="602567"/>
      </dsp:txXfrm>
    </dsp:sp>
    <dsp:sp modelId="{41DBDA6B-0E0F-4498-A234-8D94E866A59C}">
      <dsp:nvSpPr>
        <dsp:cNvPr id="0" name=""/>
        <dsp:cNvSpPr/>
      </dsp:nvSpPr>
      <dsp:spPr>
        <a:xfrm>
          <a:off x="5364673" y="2061180"/>
          <a:ext cx="1624170" cy="1119053"/>
        </a:xfrm>
        <a:prstGeom prst="roundRect">
          <a:avLst/>
        </a:prstGeom>
        <a:blipFill rotWithShape="1">
          <a:blip xmlns:r="http://schemas.openxmlformats.org/officeDocument/2006/relationships" r:embed="rId9"/>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F1EE41-CBDB-47E7-9F4F-359D1E216D6D}">
      <dsp:nvSpPr>
        <dsp:cNvPr id="0" name=""/>
        <dsp:cNvSpPr/>
      </dsp:nvSpPr>
      <dsp:spPr>
        <a:xfrm>
          <a:off x="5364673" y="3180233"/>
          <a:ext cx="1624170" cy="60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EC" sz="1200" kern="1200" smtClean="0">
              <a:solidFill>
                <a:sysClr val="windowText" lastClr="000000">
                  <a:hueOff val="0"/>
                  <a:satOff val="0"/>
                  <a:lumOff val="0"/>
                  <a:alphaOff val="0"/>
                </a:sysClr>
              </a:solidFill>
              <a:latin typeface="Calibri" panose="020F0502020204030204"/>
              <a:ea typeface="+mn-ea"/>
              <a:cs typeface="+mn-cs"/>
            </a:rPr>
            <a:t>Pictograma de Restricción – Prohibido mascotas</a:t>
          </a:r>
          <a:endParaRPr lang="es-ES" sz="1200" kern="1200">
            <a:solidFill>
              <a:sysClr val="windowText" lastClr="000000">
                <a:hueOff val="0"/>
                <a:satOff val="0"/>
                <a:lumOff val="0"/>
                <a:alphaOff val="0"/>
              </a:sysClr>
            </a:solidFill>
            <a:latin typeface="Calibri" panose="020F0502020204030204"/>
            <a:ea typeface="+mn-ea"/>
            <a:cs typeface="+mn-cs"/>
          </a:endParaRPr>
        </a:p>
      </dsp:txBody>
      <dsp:txXfrm>
        <a:off x="5364673" y="3180233"/>
        <a:ext cx="1624170" cy="602567"/>
      </dsp:txXfrm>
    </dsp:sp>
    <dsp:sp modelId="{4ED3FAAD-2AFB-497F-B300-98E0135C30A3}">
      <dsp:nvSpPr>
        <dsp:cNvPr id="0" name=""/>
        <dsp:cNvSpPr/>
      </dsp:nvSpPr>
      <dsp:spPr>
        <a:xfrm>
          <a:off x="7151329" y="2061180"/>
          <a:ext cx="1624170" cy="1119053"/>
        </a:xfrm>
        <a:prstGeom prst="roundRect">
          <a:avLst/>
        </a:prstGeom>
        <a:blipFill rotWithShape="1">
          <a:blip xmlns:r="http://schemas.openxmlformats.org/officeDocument/2006/relationships" r:embed="rId10"/>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0E05A1-6B74-487F-93CA-F5958E50A858}">
      <dsp:nvSpPr>
        <dsp:cNvPr id="0" name=""/>
        <dsp:cNvSpPr/>
      </dsp:nvSpPr>
      <dsp:spPr>
        <a:xfrm>
          <a:off x="7151329" y="3180233"/>
          <a:ext cx="1624170" cy="60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EC" sz="1200" kern="1200" smtClean="0">
              <a:solidFill>
                <a:sysClr val="windowText" lastClr="000000">
                  <a:hueOff val="0"/>
                  <a:satOff val="0"/>
                  <a:lumOff val="0"/>
                  <a:alphaOff val="0"/>
                </a:sysClr>
              </a:solidFill>
              <a:latin typeface="Calibri" panose="020F0502020204030204"/>
              <a:ea typeface="+mn-ea"/>
              <a:cs typeface="+mn-cs"/>
            </a:rPr>
            <a:t>Pictograma de Restricción – No arrojar basura</a:t>
          </a:r>
          <a:endParaRPr lang="es-ES" sz="1200" kern="1200">
            <a:solidFill>
              <a:sysClr val="windowText" lastClr="000000">
                <a:hueOff val="0"/>
                <a:satOff val="0"/>
                <a:lumOff val="0"/>
                <a:alphaOff val="0"/>
              </a:sysClr>
            </a:solidFill>
            <a:latin typeface="Calibri" panose="020F0502020204030204"/>
            <a:ea typeface="+mn-ea"/>
            <a:cs typeface="+mn-cs"/>
          </a:endParaRPr>
        </a:p>
      </dsp:txBody>
      <dsp:txXfrm>
        <a:off x="7151329" y="3180233"/>
        <a:ext cx="1624170" cy="60256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C0F78-62CA-475C-A6D9-CBD4FC20042A}">
      <dsp:nvSpPr>
        <dsp:cNvPr id="0" name=""/>
        <dsp:cNvSpPr/>
      </dsp:nvSpPr>
      <dsp:spPr>
        <a:xfrm>
          <a:off x="674001" y="0"/>
          <a:ext cx="7638682" cy="4031226"/>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756756-DEDE-4902-B542-13D129E550D5}">
      <dsp:nvSpPr>
        <dsp:cNvPr id="0" name=""/>
        <dsp:cNvSpPr/>
      </dsp:nvSpPr>
      <dsp:spPr>
        <a:xfrm>
          <a:off x="5452" y="1209367"/>
          <a:ext cx="1125680" cy="1612490"/>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smtClean="0"/>
            <a:t>Desde el ordenador ingresar al portal </a:t>
          </a:r>
          <a:r>
            <a:rPr lang="es-EC" sz="1300" kern="1200" smtClean="0">
              <a:hlinkClick xmlns:r="http://schemas.openxmlformats.org/officeDocument/2006/relationships" r:id="rId1"/>
            </a:rPr>
            <a:t>https://servicios.turismo.gob.ec/</a:t>
          </a:r>
          <a:endParaRPr lang="es-ES" sz="1300" kern="1200"/>
        </a:p>
      </dsp:txBody>
      <dsp:txXfrm>
        <a:off x="60403" y="1264318"/>
        <a:ext cx="1015778" cy="1502588"/>
      </dsp:txXfrm>
    </dsp:sp>
    <dsp:sp modelId="{3BAB0748-F4F5-4252-B879-3C08FD8BD6F3}">
      <dsp:nvSpPr>
        <dsp:cNvPr id="0" name=""/>
        <dsp:cNvSpPr/>
      </dsp:nvSpPr>
      <dsp:spPr>
        <a:xfrm>
          <a:off x="1305995" y="1209367"/>
          <a:ext cx="1125680" cy="1612490"/>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smtClean="0"/>
            <a:t>Dirigirse a la pestaña “servicios”</a:t>
          </a:r>
          <a:endParaRPr lang="es-ES" sz="1300" kern="1200" dirty="0"/>
        </a:p>
      </dsp:txBody>
      <dsp:txXfrm>
        <a:off x="1360946" y="1264318"/>
        <a:ext cx="1015778" cy="1502588"/>
      </dsp:txXfrm>
    </dsp:sp>
    <dsp:sp modelId="{5DE77083-90E1-4994-97CD-27D26B88AD41}">
      <dsp:nvSpPr>
        <dsp:cNvPr id="0" name=""/>
        <dsp:cNvSpPr/>
      </dsp:nvSpPr>
      <dsp:spPr>
        <a:xfrm>
          <a:off x="2606539" y="1209367"/>
          <a:ext cx="1125680" cy="1612490"/>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smtClean="0"/>
            <a:t>Escoger la opción “capacitación turística”</a:t>
          </a:r>
          <a:endParaRPr lang="es-ES" sz="1300" kern="1200"/>
        </a:p>
      </dsp:txBody>
      <dsp:txXfrm>
        <a:off x="2661490" y="1264318"/>
        <a:ext cx="1015778" cy="1502588"/>
      </dsp:txXfrm>
    </dsp:sp>
    <dsp:sp modelId="{F676CA4F-4EED-454C-B6FF-1DD3C072076C}">
      <dsp:nvSpPr>
        <dsp:cNvPr id="0" name=""/>
        <dsp:cNvSpPr/>
      </dsp:nvSpPr>
      <dsp:spPr>
        <a:xfrm>
          <a:off x="3907082" y="1209367"/>
          <a:ext cx="1172520" cy="1612490"/>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smtClean="0"/>
            <a:t>Identificar el programa que se desea inscribir y poner la opción “inscribirse”</a:t>
          </a:r>
          <a:endParaRPr lang="es-ES" sz="1300" kern="1200"/>
        </a:p>
      </dsp:txBody>
      <dsp:txXfrm>
        <a:off x="3964320" y="1266605"/>
        <a:ext cx="1058044" cy="1498014"/>
      </dsp:txXfrm>
    </dsp:sp>
    <dsp:sp modelId="{6F4C4BC9-A629-49AD-9C8F-C28F28124ABA}">
      <dsp:nvSpPr>
        <dsp:cNvPr id="0" name=""/>
        <dsp:cNvSpPr/>
      </dsp:nvSpPr>
      <dsp:spPr>
        <a:xfrm>
          <a:off x="5254465" y="1209367"/>
          <a:ext cx="1125680" cy="1612490"/>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smtClean="0"/>
            <a:t>Llenar el formulario con los datos personales </a:t>
          </a:r>
          <a:endParaRPr lang="es-ES" sz="1300" kern="1200"/>
        </a:p>
      </dsp:txBody>
      <dsp:txXfrm>
        <a:off x="5309416" y="1264318"/>
        <a:ext cx="1015778" cy="1502588"/>
      </dsp:txXfrm>
    </dsp:sp>
    <dsp:sp modelId="{58C8606D-2540-45A2-9ECF-2A77728093D7}">
      <dsp:nvSpPr>
        <dsp:cNvPr id="0" name=""/>
        <dsp:cNvSpPr/>
      </dsp:nvSpPr>
      <dsp:spPr>
        <a:xfrm>
          <a:off x="6555008" y="1209367"/>
          <a:ext cx="1125680" cy="1612490"/>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smtClean="0"/>
            <a:t>Colocar la opción enviar </a:t>
          </a:r>
          <a:endParaRPr lang="es-ES" sz="1300" kern="1200"/>
        </a:p>
      </dsp:txBody>
      <dsp:txXfrm>
        <a:off x="6609959" y="1264318"/>
        <a:ext cx="1015778" cy="1502588"/>
      </dsp:txXfrm>
    </dsp:sp>
    <dsp:sp modelId="{A0AC8438-3CFF-47D0-81FF-63CC3EEEC739}">
      <dsp:nvSpPr>
        <dsp:cNvPr id="0" name=""/>
        <dsp:cNvSpPr/>
      </dsp:nvSpPr>
      <dsp:spPr>
        <a:xfrm>
          <a:off x="7855552" y="1209367"/>
          <a:ext cx="1125680" cy="1612490"/>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smtClean="0"/>
            <a:t>Confirmar la inscripción en el correo electrónico del participante</a:t>
          </a:r>
          <a:endParaRPr lang="es-ES" sz="1300" kern="1200"/>
        </a:p>
      </dsp:txBody>
      <dsp:txXfrm>
        <a:off x="7910503" y="1264318"/>
        <a:ext cx="1015778" cy="150258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ABBAB-3633-4C60-976D-A4B50F182253}">
      <dsp:nvSpPr>
        <dsp:cNvPr id="0" name=""/>
        <dsp:cNvSpPr/>
      </dsp:nvSpPr>
      <dsp:spPr>
        <a:xfrm>
          <a:off x="474066" y="156"/>
          <a:ext cx="1283793" cy="770276"/>
        </a:xfrm>
        <a:prstGeom prst="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smtClean="0"/>
            <a:t>Ferias turísticas culturales</a:t>
          </a:r>
          <a:endParaRPr lang="es-ES" sz="1100" kern="1200"/>
        </a:p>
      </dsp:txBody>
      <dsp:txXfrm>
        <a:off x="474066" y="156"/>
        <a:ext cx="1283793" cy="770276"/>
      </dsp:txXfrm>
    </dsp:sp>
    <dsp:sp modelId="{6973BDAB-7493-4177-B290-AA45AE2FB48D}">
      <dsp:nvSpPr>
        <dsp:cNvPr id="0" name=""/>
        <dsp:cNvSpPr/>
      </dsp:nvSpPr>
      <dsp:spPr>
        <a:xfrm>
          <a:off x="474066" y="898812"/>
          <a:ext cx="1283793" cy="770276"/>
        </a:xfrm>
        <a:prstGeom prst="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smtClean="0"/>
            <a:t>Museos culturales</a:t>
          </a:r>
          <a:endParaRPr lang="es-ES" sz="1100" kern="1200"/>
        </a:p>
      </dsp:txBody>
      <dsp:txXfrm>
        <a:off x="474066" y="898812"/>
        <a:ext cx="1283793" cy="770276"/>
      </dsp:txXfrm>
    </dsp:sp>
    <dsp:sp modelId="{B3B9E745-01A7-491E-801F-366AAFE39ECC}">
      <dsp:nvSpPr>
        <dsp:cNvPr id="0" name=""/>
        <dsp:cNvSpPr/>
      </dsp:nvSpPr>
      <dsp:spPr>
        <a:xfrm>
          <a:off x="474066" y="1797467"/>
          <a:ext cx="1283793" cy="770276"/>
        </a:xfrm>
        <a:prstGeom prst="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smtClean="0"/>
            <a:t>Ciudad mitad del mundo </a:t>
          </a:r>
          <a:endParaRPr lang="es-ES" sz="1100" kern="1200"/>
        </a:p>
      </dsp:txBody>
      <dsp:txXfrm>
        <a:off x="474066" y="1797467"/>
        <a:ext cx="1283793" cy="770276"/>
      </dsp:txXfrm>
    </dsp:sp>
    <dsp:sp modelId="{C88EA6CF-EC27-4DE0-AEE1-E5711592C101}">
      <dsp:nvSpPr>
        <dsp:cNvPr id="0" name=""/>
        <dsp:cNvSpPr/>
      </dsp:nvSpPr>
      <dsp:spPr>
        <a:xfrm>
          <a:off x="474066" y="2696123"/>
          <a:ext cx="1283793" cy="770276"/>
        </a:xfrm>
        <a:prstGeom prst="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smtClean="0"/>
            <a:t>Restaurantes coloniales del Centro Histórico de Quito</a:t>
          </a:r>
          <a:endParaRPr lang="es-ES" sz="1100" kern="1200"/>
        </a:p>
      </dsp:txBody>
      <dsp:txXfrm>
        <a:off x="474066" y="2696123"/>
        <a:ext cx="1283793" cy="770276"/>
      </dsp:txXfrm>
    </dsp:sp>
    <dsp:sp modelId="{2D64368E-B0AF-4FFE-879C-7EB296A76455}">
      <dsp:nvSpPr>
        <dsp:cNvPr id="0" name=""/>
        <dsp:cNvSpPr/>
      </dsp:nvSpPr>
      <dsp:spPr>
        <a:xfrm>
          <a:off x="474066" y="3594779"/>
          <a:ext cx="1283793" cy="770276"/>
        </a:xfrm>
        <a:prstGeom prst="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smtClean="0"/>
            <a:t>Restaurantes y parques de la parroquia San Antonio de Pichincha</a:t>
          </a:r>
          <a:endParaRPr lang="es-ES" sz="1100" kern="1200"/>
        </a:p>
      </dsp:txBody>
      <dsp:txXfrm>
        <a:off x="474066" y="3594779"/>
        <a:ext cx="1283793" cy="77027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19884-94A0-4C13-A79E-DCCB8D3D7094}">
      <dsp:nvSpPr>
        <dsp:cNvPr id="0" name=""/>
        <dsp:cNvSpPr/>
      </dsp:nvSpPr>
      <dsp:spPr>
        <a:xfrm>
          <a:off x="653836" y="318"/>
          <a:ext cx="1580208" cy="948125"/>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smtClean="0"/>
            <a:t>Determinar las actividades </a:t>
          </a:r>
          <a:endParaRPr lang="es-ES" sz="1100" kern="1200"/>
        </a:p>
      </dsp:txBody>
      <dsp:txXfrm>
        <a:off x="653836" y="318"/>
        <a:ext cx="1580208" cy="948125"/>
      </dsp:txXfrm>
    </dsp:sp>
    <dsp:sp modelId="{11015EB0-1E48-4F5E-A765-F7CDF98A4058}">
      <dsp:nvSpPr>
        <dsp:cNvPr id="0" name=""/>
        <dsp:cNvSpPr/>
      </dsp:nvSpPr>
      <dsp:spPr>
        <a:xfrm>
          <a:off x="2392065" y="318"/>
          <a:ext cx="1580208" cy="948125"/>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smtClean="0"/>
            <a:t>Identificar a las instituciones </a:t>
          </a:r>
          <a:endParaRPr lang="es-ES" sz="1100" kern="1200"/>
        </a:p>
      </dsp:txBody>
      <dsp:txXfrm>
        <a:off x="2392065" y="318"/>
        <a:ext cx="1580208" cy="948125"/>
      </dsp:txXfrm>
    </dsp:sp>
    <dsp:sp modelId="{DB5FDF24-2074-445D-9A41-DB6B07F7D882}">
      <dsp:nvSpPr>
        <dsp:cNvPr id="0" name=""/>
        <dsp:cNvSpPr/>
      </dsp:nvSpPr>
      <dsp:spPr>
        <a:xfrm>
          <a:off x="4130295" y="318"/>
          <a:ext cx="1580208" cy="948125"/>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smtClean="0"/>
            <a:t>Enviar oficios </a:t>
          </a:r>
          <a:endParaRPr lang="es-ES" sz="1100" kern="1200"/>
        </a:p>
      </dsp:txBody>
      <dsp:txXfrm>
        <a:off x="4130295" y="318"/>
        <a:ext cx="1580208" cy="948125"/>
      </dsp:txXfrm>
    </dsp:sp>
    <dsp:sp modelId="{F05A28A9-0393-421C-9017-50A1D6EA8F4E}">
      <dsp:nvSpPr>
        <dsp:cNvPr id="0" name=""/>
        <dsp:cNvSpPr/>
      </dsp:nvSpPr>
      <dsp:spPr>
        <a:xfrm>
          <a:off x="653836" y="1106464"/>
          <a:ext cx="1580208" cy="948125"/>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smtClean="0"/>
            <a:t>Solicitar información y documentación </a:t>
          </a:r>
          <a:endParaRPr lang="es-ES" sz="1100" kern="1200"/>
        </a:p>
      </dsp:txBody>
      <dsp:txXfrm>
        <a:off x="653836" y="1106464"/>
        <a:ext cx="1580208" cy="948125"/>
      </dsp:txXfrm>
    </dsp:sp>
    <dsp:sp modelId="{14045A2B-469B-4FBC-955E-35C5B8A2999A}">
      <dsp:nvSpPr>
        <dsp:cNvPr id="0" name=""/>
        <dsp:cNvSpPr/>
      </dsp:nvSpPr>
      <dsp:spPr>
        <a:xfrm>
          <a:off x="2392065" y="1106464"/>
          <a:ext cx="1580208" cy="948125"/>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smtClean="0"/>
            <a:t>Solicitud del aval </a:t>
          </a:r>
          <a:endParaRPr lang="es-ES" sz="1100" kern="1200"/>
        </a:p>
      </dsp:txBody>
      <dsp:txXfrm>
        <a:off x="2392065" y="1106464"/>
        <a:ext cx="1580208" cy="948125"/>
      </dsp:txXfrm>
    </dsp:sp>
    <dsp:sp modelId="{1A7722E3-D49B-4317-AAA8-3B46778D1990}">
      <dsp:nvSpPr>
        <dsp:cNvPr id="0" name=""/>
        <dsp:cNvSpPr/>
      </dsp:nvSpPr>
      <dsp:spPr>
        <a:xfrm>
          <a:off x="4130295" y="1106464"/>
          <a:ext cx="1580208" cy="948125"/>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smtClean="0"/>
            <a:t>Suscripción del aval</a:t>
          </a:r>
          <a:endParaRPr lang="es-ES" sz="1100" kern="1200"/>
        </a:p>
      </dsp:txBody>
      <dsp:txXfrm>
        <a:off x="4130295" y="1106464"/>
        <a:ext cx="1580208" cy="948125"/>
      </dsp:txXfrm>
    </dsp:sp>
    <dsp:sp modelId="{113C4A64-4D66-4B1D-87E2-800C35D7240B}">
      <dsp:nvSpPr>
        <dsp:cNvPr id="0" name=""/>
        <dsp:cNvSpPr/>
      </dsp:nvSpPr>
      <dsp:spPr>
        <a:xfrm>
          <a:off x="653836" y="2212610"/>
          <a:ext cx="1580208" cy="948125"/>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smtClean="0"/>
            <a:t>Envío de minuta de la práctica </a:t>
          </a:r>
          <a:endParaRPr lang="es-ES" sz="1100" kern="1200"/>
        </a:p>
      </dsp:txBody>
      <dsp:txXfrm>
        <a:off x="653836" y="2212610"/>
        <a:ext cx="1580208" cy="948125"/>
      </dsp:txXfrm>
    </dsp:sp>
    <dsp:sp modelId="{B8D48FA3-A96D-40B9-97AC-D4D8A0EA3974}">
      <dsp:nvSpPr>
        <dsp:cNvPr id="0" name=""/>
        <dsp:cNvSpPr/>
      </dsp:nvSpPr>
      <dsp:spPr>
        <a:xfrm>
          <a:off x="2392065" y="2212610"/>
          <a:ext cx="1580208" cy="948125"/>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smtClean="0"/>
            <a:t>Analizar el modelo de convenio</a:t>
          </a:r>
          <a:endParaRPr lang="es-ES" sz="1100" kern="1200"/>
        </a:p>
      </dsp:txBody>
      <dsp:txXfrm>
        <a:off x="2392065" y="2212610"/>
        <a:ext cx="1580208" cy="948125"/>
      </dsp:txXfrm>
    </dsp:sp>
    <dsp:sp modelId="{23FDB7C2-6B83-4113-A5DA-333403276994}">
      <dsp:nvSpPr>
        <dsp:cNvPr id="0" name=""/>
        <dsp:cNvSpPr/>
      </dsp:nvSpPr>
      <dsp:spPr>
        <a:xfrm>
          <a:off x="4130295" y="2212610"/>
          <a:ext cx="1580208" cy="948125"/>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smtClean="0"/>
            <a:t>Emitir aprobación del convenio </a:t>
          </a:r>
          <a:endParaRPr lang="es-ES" sz="1100" kern="1200"/>
        </a:p>
      </dsp:txBody>
      <dsp:txXfrm>
        <a:off x="4130295" y="2212610"/>
        <a:ext cx="1580208" cy="948125"/>
      </dsp:txXfrm>
    </dsp:sp>
    <dsp:sp modelId="{01A816B3-016C-4BEA-8D55-7641A445FD02}">
      <dsp:nvSpPr>
        <dsp:cNvPr id="0" name=""/>
        <dsp:cNvSpPr/>
      </dsp:nvSpPr>
      <dsp:spPr>
        <a:xfrm>
          <a:off x="2392065" y="3318756"/>
          <a:ext cx="1580208" cy="948125"/>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smtClean="0"/>
            <a:t>Acuerdo entre el complejo arqueológico Rumicucho y la institución académica</a:t>
          </a:r>
          <a:endParaRPr lang="es-ES" sz="1100" kern="1200"/>
        </a:p>
      </dsp:txBody>
      <dsp:txXfrm>
        <a:off x="2392065" y="3318756"/>
        <a:ext cx="1580208" cy="948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91BC4-7D29-4CD1-8DD0-E310772C9261}">
      <dsp:nvSpPr>
        <dsp:cNvPr id="0" name=""/>
        <dsp:cNvSpPr/>
      </dsp:nvSpPr>
      <dsp:spPr>
        <a:xfrm>
          <a:off x="0" y="56264"/>
          <a:ext cx="5003260" cy="486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b="0" i="0" kern="1200" dirty="0" smtClean="0">
              <a:latin typeface="Calibri" panose="020F0502020204030204" pitchFamily="34" charset="0"/>
              <a:cs typeface="Calibri" panose="020F0502020204030204" pitchFamily="34" charset="0"/>
            </a:rPr>
            <a:t>Importancia del patrimonio cultural</a:t>
          </a:r>
          <a:endParaRPr lang="es-EC" sz="1800" b="0" i="0" kern="1200" dirty="0">
            <a:latin typeface="Calibri" panose="020F0502020204030204" pitchFamily="34" charset="0"/>
            <a:cs typeface="Calibri" panose="020F0502020204030204" pitchFamily="34" charset="0"/>
          </a:endParaRPr>
        </a:p>
      </dsp:txBody>
      <dsp:txXfrm>
        <a:off x="23760" y="80024"/>
        <a:ext cx="4955740" cy="439200"/>
      </dsp:txXfrm>
    </dsp:sp>
    <dsp:sp modelId="{780911B5-B35F-40D6-B7B5-7984AF614D88}">
      <dsp:nvSpPr>
        <dsp:cNvPr id="0" name=""/>
        <dsp:cNvSpPr/>
      </dsp:nvSpPr>
      <dsp:spPr>
        <a:xfrm>
          <a:off x="0" y="617864"/>
          <a:ext cx="5003260" cy="486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b="0" i="0" kern="1200" dirty="0" smtClean="0">
              <a:latin typeface="Calibri" panose="020F0502020204030204" pitchFamily="34" charset="0"/>
              <a:cs typeface="Calibri" panose="020F0502020204030204" pitchFamily="34" charset="0"/>
            </a:rPr>
            <a:t>Patrimonio cultural en el Ecuador </a:t>
          </a:r>
          <a:endParaRPr lang="es-EC" sz="1800" b="0" i="0" kern="1200" dirty="0">
            <a:latin typeface="Calibri" panose="020F0502020204030204" pitchFamily="34" charset="0"/>
            <a:cs typeface="Calibri" panose="020F0502020204030204" pitchFamily="34" charset="0"/>
          </a:endParaRPr>
        </a:p>
      </dsp:txBody>
      <dsp:txXfrm>
        <a:off x="23760" y="641624"/>
        <a:ext cx="4955740" cy="439200"/>
      </dsp:txXfrm>
    </dsp:sp>
    <dsp:sp modelId="{C7009025-6FF9-4C2E-B4CC-73631EBCE0E0}">
      <dsp:nvSpPr>
        <dsp:cNvPr id="0" name=""/>
        <dsp:cNvSpPr/>
      </dsp:nvSpPr>
      <dsp:spPr>
        <a:xfrm>
          <a:off x="0" y="1179464"/>
          <a:ext cx="5003260" cy="486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b="0" i="0" kern="1200" dirty="0" smtClean="0">
              <a:latin typeface="Calibri" panose="020F0502020204030204" pitchFamily="34" charset="0"/>
              <a:cs typeface="Calibri" panose="020F0502020204030204" pitchFamily="34" charset="0"/>
            </a:rPr>
            <a:t>Conservación del patrimonio cultural</a:t>
          </a:r>
          <a:endParaRPr lang="es-EC" sz="1800" b="0" i="0" kern="1200" dirty="0">
            <a:latin typeface="Calibri" panose="020F0502020204030204" pitchFamily="34" charset="0"/>
            <a:cs typeface="Calibri" panose="020F0502020204030204" pitchFamily="34" charset="0"/>
          </a:endParaRPr>
        </a:p>
      </dsp:txBody>
      <dsp:txXfrm>
        <a:off x="23760" y="1203224"/>
        <a:ext cx="4955740" cy="439200"/>
      </dsp:txXfrm>
    </dsp:sp>
    <dsp:sp modelId="{335ED4C5-B8AC-491A-A22E-D481C2C98F11}">
      <dsp:nvSpPr>
        <dsp:cNvPr id="0" name=""/>
        <dsp:cNvSpPr/>
      </dsp:nvSpPr>
      <dsp:spPr>
        <a:xfrm>
          <a:off x="0" y="1741064"/>
          <a:ext cx="5003260" cy="486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b="0" i="0" kern="1200" dirty="0" smtClean="0">
              <a:latin typeface="Calibri" panose="020F0502020204030204" pitchFamily="34" charset="0"/>
              <a:cs typeface="Calibri" panose="020F0502020204030204" pitchFamily="34" charset="0"/>
            </a:rPr>
            <a:t>Deterioro del patrimonio cultural</a:t>
          </a:r>
          <a:endParaRPr lang="es-EC" sz="1800" b="0" i="0" kern="1200" dirty="0">
            <a:latin typeface="Calibri" panose="020F0502020204030204" pitchFamily="34" charset="0"/>
            <a:cs typeface="Calibri" panose="020F0502020204030204" pitchFamily="34" charset="0"/>
          </a:endParaRPr>
        </a:p>
      </dsp:txBody>
      <dsp:txXfrm>
        <a:off x="23760" y="1764824"/>
        <a:ext cx="4955740" cy="439200"/>
      </dsp:txXfrm>
    </dsp:sp>
    <dsp:sp modelId="{C818D0C1-BF80-47CA-8C0F-066D8139F3BB}">
      <dsp:nvSpPr>
        <dsp:cNvPr id="0" name=""/>
        <dsp:cNvSpPr/>
      </dsp:nvSpPr>
      <dsp:spPr>
        <a:xfrm>
          <a:off x="0" y="2302664"/>
          <a:ext cx="5003260" cy="486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b="0" i="0" kern="1200" smtClean="0">
              <a:latin typeface="Calibri" panose="020F0502020204030204" pitchFamily="34" charset="0"/>
              <a:cs typeface="Calibri" panose="020F0502020204030204" pitchFamily="34" charset="0"/>
            </a:rPr>
            <a:t>Turismo y pandemia</a:t>
          </a:r>
          <a:endParaRPr lang="es-EC" sz="1800" b="0" i="0" kern="1200" dirty="0">
            <a:latin typeface="Calibri" panose="020F0502020204030204" pitchFamily="34" charset="0"/>
            <a:cs typeface="Calibri" panose="020F0502020204030204" pitchFamily="34" charset="0"/>
          </a:endParaRPr>
        </a:p>
      </dsp:txBody>
      <dsp:txXfrm>
        <a:off x="23760" y="2326424"/>
        <a:ext cx="4955740" cy="439200"/>
      </dsp:txXfrm>
    </dsp:sp>
    <dsp:sp modelId="{BEAD4CEE-650E-4AAC-83D5-6ECA871450B9}">
      <dsp:nvSpPr>
        <dsp:cNvPr id="0" name=""/>
        <dsp:cNvSpPr/>
      </dsp:nvSpPr>
      <dsp:spPr>
        <a:xfrm>
          <a:off x="0" y="2864264"/>
          <a:ext cx="5003260" cy="486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b="0" i="0" kern="1200" smtClean="0">
              <a:latin typeface="Calibri" panose="020F0502020204030204" pitchFamily="34" charset="0"/>
              <a:cs typeface="Calibri" panose="020F0502020204030204" pitchFamily="34" charset="0"/>
            </a:rPr>
            <a:t>Bioseguridad dentro de complejos patrimoniales</a:t>
          </a:r>
          <a:endParaRPr lang="es-EC" sz="1800" b="0" i="0" kern="1200" dirty="0">
            <a:latin typeface="Calibri" panose="020F0502020204030204" pitchFamily="34" charset="0"/>
            <a:cs typeface="Calibri" panose="020F0502020204030204" pitchFamily="34" charset="0"/>
          </a:endParaRPr>
        </a:p>
      </dsp:txBody>
      <dsp:txXfrm>
        <a:off x="23760" y="2888024"/>
        <a:ext cx="4955740" cy="439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11549F-0795-434F-B975-1B40683014B5}">
      <dsp:nvSpPr>
        <dsp:cNvPr id="0" name=""/>
        <dsp:cNvSpPr/>
      </dsp:nvSpPr>
      <dsp:spPr>
        <a:xfrm>
          <a:off x="3305070" y="1669028"/>
          <a:ext cx="1252011" cy="1252011"/>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C" sz="1200" b="1" kern="1200" dirty="0" smtClean="0">
              <a:latin typeface="Calibri" panose="020F0502020204030204" pitchFamily="34" charset="0"/>
              <a:cs typeface="Calibri" panose="020F0502020204030204" pitchFamily="34" charset="0"/>
            </a:rPr>
            <a:t>PATRIMONIO </a:t>
          </a:r>
          <a:endParaRPr lang="es-EC" sz="1200" b="1" kern="1200" dirty="0">
            <a:latin typeface="Calibri" panose="020F0502020204030204" pitchFamily="34" charset="0"/>
            <a:cs typeface="Calibri" panose="020F0502020204030204" pitchFamily="34" charset="0"/>
          </a:endParaRPr>
        </a:p>
      </dsp:txBody>
      <dsp:txXfrm>
        <a:off x="3488423" y="1852381"/>
        <a:ext cx="885305" cy="885305"/>
      </dsp:txXfrm>
    </dsp:sp>
    <dsp:sp modelId="{C4A18579-225A-4DB0-8579-7452A751AD90}">
      <dsp:nvSpPr>
        <dsp:cNvPr id="0" name=""/>
        <dsp:cNvSpPr/>
      </dsp:nvSpPr>
      <dsp:spPr>
        <a:xfrm rot="12168036">
          <a:off x="2573573" y="1633620"/>
          <a:ext cx="580842" cy="4256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C" sz="900" kern="1200">
            <a:latin typeface="Calibri" panose="020F0502020204030204" pitchFamily="34" charset="0"/>
            <a:cs typeface="Calibri" panose="020F0502020204030204" pitchFamily="34" charset="0"/>
          </a:endParaRPr>
        </a:p>
      </dsp:txBody>
      <dsp:txXfrm rot="10800000">
        <a:off x="2696289" y="1743501"/>
        <a:ext cx="453137" cy="255409"/>
      </dsp:txXfrm>
    </dsp:sp>
    <dsp:sp modelId="{4A0EF846-97CF-4153-B589-57171611C7CF}">
      <dsp:nvSpPr>
        <dsp:cNvPr id="0" name=""/>
        <dsp:cNvSpPr/>
      </dsp:nvSpPr>
      <dsp:spPr>
        <a:xfrm>
          <a:off x="682973" y="438150"/>
          <a:ext cx="1729678" cy="171004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latin typeface="Calibri" panose="020F0502020204030204" pitchFamily="34" charset="0"/>
              <a:cs typeface="Calibri" panose="020F0502020204030204" pitchFamily="34" charset="0"/>
            </a:rPr>
            <a:t>Importancia de la intervención gubernamental en temas de restauración y preservación (Querol, 2000).</a:t>
          </a:r>
          <a:endParaRPr lang="es-EC" sz="1400" kern="1200" dirty="0">
            <a:latin typeface="Calibri" panose="020F0502020204030204" pitchFamily="34" charset="0"/>
            <a:cs typeface="Calibri" panose="020F0502020204030204" pitchFamily="34" charset="0"/>
          </a:endParaRPr>
        </a:p>
      </dsp:txBody>
      <dsp:txXfrm>
        <a:off x="936278" y="688581"/>
        <a:ext cx="1223068" cy="1209185"/>
      </dsp:txXfrm>
    </dsp:sp>
    <dsp:sp modelId="{460851A3-3776-479B-B6E9-E1AB9FF2ED3A}">
      <dsp:nvSpPr>
        <dsp:cNvPr id="0" name=""/>
        <dsp:cNvSpPr/>
      </dsp:nvSpPr>
      <dsp:spPr>
        <a:xfrm rot="19898487">
          <a:off x="4617344" y="1592079"/>
          <a:ext cx="443493" cy="4256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C" sz="900" kern="1200">
            <a:latin typeface="Calibri" panose="020F0502020204030204" pitchFamily="34" charset="0"/>
            <a:cs typeface="Calibri" panose="020F0502020204030204" pitchFamily="34" charset="0"/>
          </a:endParaRPr>
        </a:p>
      </dsp:txBody>
      <dsp:txXfrm>
        <a:off x="4625007" y="1707545"/>
        <a:ext cx="315788" cy="255409"/>
      </dsp:txXfrm>
    </dsp:sp>
    <dsp:sp modelId="{20DA406B-5F41-4FAD-A432-BC6C3F426E4F}">
      <dsp:nvSpPr>
        <dsp:cNvPr id="0" name=""/>
        <dsp:cNvSpPr/>
      </dsp:nvSpPr>
      <dsp:spPr>
        <a:xfrm>
          <a:off x="5107755" y="371401"/>
          <a:ext cx="1719612" cy="164882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latin typeface="Calibri" panose="020F0502020204030204" pitchFamily="34" charset="0"/>
              <a:cs typeface="Calibri" panose="020F0502020204030204" pitchFamily="34" charset="0"/>
            </a:rPr>
            <a:t>Uso del patrimonio arqueológico como recurso turístico (Xicarts, 2005).</a:t>
          </a:r>
          <a:endParaRPr lang="es-EC" sz="1400" kern="1200" dirty="0">
            <a:latin typeface="Calibri" panose="020F0502020204030204" pitchFamily="34" charset="0"/>
            <a:cs typeface="Calibri" panose="020F0502020204030204" pitchFamily="34" charset="0"/>
          </a:endParaRPr>
        </a:p>
      </dsp:txBody>
      <dsp:txXfrm>
        <a:off x="5359586" y="612866"/>
        <a:ext cx="1215950" cy="1165893"/>
      </dsp:txXfrm>
    </dsp:sp>
    <dsp:sp modelId="{00A2AFC4-DEC0-446D-B9ED-CF88542BA8E0}">
      <dsp:nvSpPr>
        <dsp:cNvPr id="0" name=""/>
        <dsp:cNvSpPr/>
      </dsp:nvSpPr>
      <dsp:spPr>
        <a:xfrm rot="1854900">
          <a:off x="4573381" y="2577360"/>
          <a:ext cx="369136" cy="4256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C" sz="900" kern="1200">
            <a:latin typeface="Calibri" panose="020F0502020204030204" pitchFamily="34" charset="0"/>
            <a:cs typeface="Calibri" panose="020F0502020204030204" pitchFamily="34" charset="0"/>
          </a:endParaRPr>
        </a:p>
      </dsp:txBody>
      <dsp:txXfrm>
        <a:off x="4581247" y="2634050"/>
        <a:ext cx="258395" cy="255409"/>
      </dsp:txXfrm>
    </dsp:sp>
    <dsp:sp modelId="{62EEAF2A-58FC-401C-9CCF-C39274776980}">
      <dsp:nvSpPr>
        <dsp:cNvPr id="0" name=""/>
        <dsp:cNvSpPr/>
      </dsp:nvSpPr>
      <dsp:spPr>
        <a:xfrm>
          <a:off x="4864560" y="2521693"/>
          <a:ext cx="2335351" cy="206321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latin typeface="Calibri" panose="020F0502020204030204" pitchFamily="34" charset="0"/>
              <a:cs typeface="Calibri" panose="020F0502020204030204" pitchFamily="34" charset="0"/>
            </a:rPr>
            <a:t>La gestión del patrimonio arqueológico nace de la preocupación del manejo de los bienes relacionados a la actividad turística (Callegari &amp; Spengler, 2010).</a:t>
          </a:r>
          <a:endParaRPr lang="es-EC" sz="1400" kern="1200" dirty="0">
            <a:latin typeface="Calibri" panose="020F0502020204030204" pitchFamily="34" charset="0"/>
            <a:cs typeface="Calibri" panose="020F0502020204030204" pitchFamily="34" charset="0"/>
          </a:endParaRPr>
        </a:p>
      </dsp:txBody>
      <dsp:txXfrm>
        <a:off x="5206564" y="2823844"/>
        <a:ext cx="1651343" cy="1458912"/>
      </dsp:txXfrm>
    </dsp:sp>
    <dsp:sp modelId="{491EA139-9D71-4042-A9EE-26576DBC594B}">
      <dsp:nvSpPr>
        <dsp:cNvPr id="0" name=""/>
        <dsp:cNvSpPr/>
      </dsp:nvSpPr>
      <dsp:spPr>
        <a:xfrm rot="9139932">
          <a:off x="2593193" y="2626912"/>
          <a:ext cx="597849" cy="4256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C" sz="900" kern="1200">
            <a:latin typeface="Calibri" panose="020F0502020204030204" pitchFamily="34" charset="0"/>
            <a:cs typeface="Calibri" panose="020F0502020204030204" pitchFamily="34" charset="0"/>
          </a:endParaRPr>
        </a:p>
      </dsp:txBody>
      <dsp:txXfrm rot="10800000">
        <a:off x="2713597" y="2682399"/>
        <a:ext cx="470144" cy="255409"/>
      </dsp:txXfrm>
    </dsp:sp>
    <dsp:sp modelId="{F44D2418-8E83-46A0-9927-0F6D42705218}">
      <dsp:nvSpPr>
        <dsp:cNvPr id="0" name=""/>
        <dsp:cNvSpPr/>
      </dsp:nvSpPr>
      <dsp:spPr>
        <a:xfrm>
          <a:off x="257824" y="2592507"/>
          <a:ext cx="2271611" cy="206579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latin typeface="Calibri" panose="020F0502020204030204" pitchFamily="34" charset="0"/>
              <a:cs typeface="Calibri" panose="020F0502020204030204" pitchFamily="34" charset="0"/>
            </a:rPr>
            <a:t>Relación entre la comunicación de la arqueología y la gestión del patrimonio arqueológico (Mariano &amp; Conforti, 2012).</a:t>
          </a:r>
          <a:endParaRPr lang="es-EC" sz="1400" kern="1200" dirty="0">
            <a:latin typeface="Calibri" panose="020F0502020204030204" pitchFamily="34" charset="0"/>
            <a:cs typeface="Calibri" panose="020F0502020204030204" pitchFamily="34" charset="0"/>
          </a:endParaRPr>
        </a:p>
      </dsp:txBody>
      <dsp:txXfrm>
        <a:off x="590494" y="2895035"/>
        <a:ext cx="1606271" cy="14607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2AC29-E4A0-40CE-9A29-B0D18CB1982B}">
      <dsp:nvSpPr>
        <dsp:cNvPr id="0" name=""/>
        <dsp:cNvSpPr/>
      </dsp:nvSpPr>
      <dsp:spPr>
        <a:xfrm>
          <a:off x="1412662" y="0"/>
          <a:ext cx="941774" cy="692061"/>
        </a:xfrm>
        <a:prstGeom prst="trapezoid">
          <a:avLst>
            <a:gd name="adj" fmla="val 68041"/>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35000"/>
            </a:spcAft>
          </a:pPr>
          <a:endParaRPr lang="es-EC" sz="4300" kern="1200" dirty="0"/>
        </a:p>
      </dsp:txBody>
      <dsp:txXfrm>
        <a:off x="1412662" y="0"/>
        <a:ext cx="941774" cy="692061"/>
      </dsp:txXfrm>
    </dsp:sp>
    <dsp:sp modelId="{706561A9-CCD1-4E25-92CD-BF558917CF92}">
      <dsp:nvSpPr>
        <dsp:cNvPr id="0" name=""/>
        <dsp:cNvSpPr/>
      </dsp:nvSpPr>
      <dsp:spPr>
        <a:xfrm>
          <a:off x="941774" y="692061"/>
          <a:ext cx="1883549" cy="692061"/>
        </a:xfrm>
        <a:prstGeom prst="trapezoid">
          <a:avLst>
            <a:gd name="adj" fmla="val 68041"/>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35000"/>
            </a:spcAft>
          </a:pPr>
          <a:endParaRPr lang="es-EC" sz="4300" kern="1200" dirty="0"/>
        </a:p>
      </dsp:txBody>
      <dsp:txXfrm>
        <a:off x="1271395" y="692061"/>
        <a:ext cx="1224307" cy="692061"/>
      </dsp:txXfrm>
    </dsp:sp>
    <dsp:sp modelId="{F13AC4C1-6CFB-455A-8F42-0F172ABCC13A}">
      <dsp:nvSpPr>
        <dsp:cNvPr id="0" name=""/>
        <dsp:cNvSpPr/>
      </dsp:nvSpPr>
      <dsp:spPr>
        <a:xfrm>
          <a:off x="470887" y="1384122"/>
          <a:ext cx="2825324" cy="692061"/>
        </a:xfrm>
        <a:prstGeom prst="trapezoid">
          <a:avLst>
            <a:gd name="adj" fmla="val 68041"/>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35000"/>
            </a:spcAft>
          </a:pPr>
          <a:endParaRPr lang="es-EC" sz="4300" kern="1200" dirty="0"/>
        </a:p>
      </dsp:txBody>
      <dsp:txXfrm>
        <a:off x="965319" y="1384122"/>
        <a:ext cx="1836460" cy="692061"/>
      </dsp:txXfrm>
    </dsp:sp>
    <dsp:sp modelId="{5D44B6CF-146F-47F1-80FC-8739D25A9398}">
      <dsp:nvSpPr>
        <dsp:cNvPr id="0" name=""/>
        <dsp:cNvSpPr/>
      </dsp:nvSpPr>
      <dsp:spPr>
        <a:xfrm>
          <a:off x="0" y="2076183"/>
          <a:ext cx="3767099" cy="692061"/>
        </a:xfrm>
        <a:prstGeom prst="trapezoid">
          <a:avLst>
            <a:gd name="adj" fmla="val 68041"/>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35000"/>
            </a:spcAft>
          </a:pPr>
          <a:endParaRPr lang="es-EC" sz="4300" kern="1200" dirty="0"/>
        </a:p>
      </dsp:txBody>
      <dsp:txXfrm>
        <a:off x="659242" y="2076183"/>
        <a:ext cx="2448614" cy="6920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1F54A-400F-4233-9766-963B18EDFA11}">
      <dsp:nvSpPr>
        <dsp:cNvPr id="0" name=""/>
        <dsp:cNvSpPr/>
      </dsp:nvSpPr>
      <dsp:spPr>
        <a:xfrm>
          <a:off x="413561" y="3162"/>
          <a:ext cx="1886418" cy="943209"/>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a:latin typeface="Calibri" panose="020F0502020204030204" pitchFamily="34" charset="0"/>
              <a:cs typeface="Calibri" panose="020F0502020204030204" pitchFamily="34" charset="0"/>
            </a:rPr>
            <a:t>Enfoque</a:t>
          </a:r>
        </a:p>
      </dsp:txBody>
      <dsp:txXfrm>
        <a:off x="441187" y="30788"/>
        <a:ext cx="1831166" cy="887957"/>
      </dsp:txXfrm>
    </dsp:sp>
    <dsp:sp modelId="{E24D01B9-CF78-40F8-855E-C43477CE4EFB}">
      <dsp:nvSpPr>
        <dsp:cNvPr id="0" name=""/>
        <dsp:cNvSpPr/>
      </dsp:nvSpPr>
      <dsp:spPr>
        <a:xfrm>
          <a:off x="602202" y="946371"/>
          <a:ext cx="188641" cy="707407"/>
        </a:xfrm>
        <a:custGeom>
          <a:avLst/>
          <a:gdLst/>
          <a:ahLst/>
          <a:cxnLst/>
          <a:rect l="0" t="0" r="0" b="0"/>
          <a:pathLst>
            <a:path>
              <a:moveTo>
                <a:pt x="0" y="0"/>
              </a:moveTo>
              <a:lnTo>
                <a:pt x="0" y="707407"/>
              </a:lnTo>
              <a:lnTo>
                <a:pt x="188641" y="707407"/>
              </a:lnTo>
            </a:path>
          </a:pathLst>
        </a:custGeom>
        <a:noFill/>
        <a:ln w="19050" cap="rnd"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56A5F7-FA03-4AD8-BE1C-4B266413CA8B}">
      <dsp:nvSpPr>
        <dsp:cNvPr id="0" name=""/>
        <dsp:cNvSpPr/>
      </dsp:nvSpPr>
      <dsp:spPr>
        <a:xfrm>
          <a:off x="790844" y="1182173"/>
          <a:ext cx="1509135" cy="943209"/>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a:latin typeface="Calibri" panose="020F0502020204030204" pitchFamily="34" charset="0"/>
              <a:cs typeface="Calibri" panose="020F0502020204030204" pitchFamily="34" charset="0"/>
            </a:rPr>
            <a:t>Mixto</a:t>
          </a:r>
        </a:p>
      </dsp:txBody>
      <dsp:txXfrm>
        <a:off x="818470" y="1209799"/>
        <a:ext cx="1453883" cy="887957"/>
      </dsp:txXfrm>
    </dsp:sp>
    <dsp:sp modelId="{02A52A36-961C-4BE8-A088-5721EFAD0727}">
      <dsp:nvSpPr>
        <dsp:cNvPr id="0" name=""/>
        <dsp:cNvSpPr/>
      </dsp:nvSpPr>
      <dsp:spPr>
        <a:xfrm>
          <a:off x="2771584" y="3162"/>
          <a:ext cx="1886418" cy="943209"/>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a:latin typeface="Calibri" panose="020F0502020204030204" pitchFamily="34" charset="0"/>
              <a:cs typeface="Calibri" panose="020F0502020204030204" pitchFamily="34" charset="0"/>
            </a:rPr>
            <a:t>Tipología</a:t>
          </a:r>
        </a:p>
      </dsp:txBody>
      <dsp:txXfrm>
        <a:off x="2799210" y="30788"/>
        <a:ext cx="1831166" cy="887957"/>
      </dsp:txXfrm>
    </dsp:sp>
    <dsp:sp modelId="{1C1B15C8-5C72-467D-BAEE-A1CDC2F60C72}">
      <dsp:nvSpPr>
        <dsp:cNvPr id="0" name=""/>
        <dsp:cNvSpPr/>
      </dsp:nvSpPr>
      <dsp:spPr>
        <a:xfrm>
          <a:off x="2960226" y="946371"/>
          <a:ext cx="188641" cy="707407"/>
        </a:xfrm>
        <a:custGeom>
          <a:avLst/>
          <a:gdLst/>
          <a:ahLst/>
          <a:cxnLst/>
          <a:rect l="0" t="0" r="0" b="0"/>
          <a:pathLst>
            <a:path>
              <a:moveTo>
                <a:pt x="0" y="0"/>
              </a:moveTo>
              <a:lnTo>
                <a:pt x="0" y="707407"/>
              </a:lnTo>
              <a:lnTo>
                <a:pt x="188641" y="707407"/>
              </a:lnTo>
            </a:path>
          </a:pathLst>
        </a:custGeom>
        <a:noFill/>
        <a:ln w="19050" cap="rnd"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05106C-8AC6-431E-A58D-6D804FB54D55}">
      <dsp:nvSpPr>
        <dsp:cNvPr id="0" name=""/>
        <dsp:cNvSpPr/>
      </dsp:nvSpPr>
      <dsp:spPr>
        <a:xfrm>
          <a:off x="3148868" y="1182173"/>
          <a:ext cx="1509135" cy="943209"/>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a:latin typeface="Calibri" panose="020F0502020204030204" pitchFamily="34" charset="0"/>
              <a:cs typeface="Calibri" panose="020F0502020204030204" pitchFamily="34" charset="0"/>
            </a:rPr>
            <a:t>Por su finalidad: Aplicada </a:t>
          </a:r>
          <a:endParaRPr lang="es-EC" sz="1800" kern="1200" dirty="0">
            <a:latin typeface="Calibri" panose="020F0502020204030204" pitchFamily="34" charset="0"/>
            <a:cs typeface="Calibri" panose="020F0502020204030204" pitchFamily="34" charset="0"/>
          </a:endParaRPr>
        </a:p>
      </dsp:txBody>
      <dsp:txXfrm>
        <a:off x="3176494" y="1209799"/>
        <a:ext cx="1453883" cy="887957"/>
      </dsp:txXfrm>
    </dsp:sp>
    <dsp:sp modelId="{E2096D44-85BB-4ECB-9BA7-D6B0489D9C1A}">
      <dsp:nvSpPr>
        <dsp:cNvPr id="0" name=""/>
        <dsp:cNvSpPr/>
      </dsp:nvSpPr>
      <dsp:spPr>
        <a:xfrm>
          <a:off x="2960226" y="946371"/>
          <a:ext cx="173158" cy="1886418"/>
        </a:xfrm>
        <a:custGeom>
          <a:avLst/>
          <a:gdLst/>
          <a:ahLst/>
          <a:cxnLst/>
          <a:rect l="0" t="0" r="0" b="0"/>
          <a:pathLst>
            <a:path>
              <a:moveTo>
                <a:pt x="0" y="0"/>
              </a:moveTo>
              <a:lnTo>
                <a:pt x="0" y="1886418"/>
              </a:lnTo>
              <a:lnTo>
                <a:pt x="173158" y="1886418"/>
              </a:lnTo>
            </a:path>
          </a:pathLst>
        </a:custGeom>
        <a:noFill/>
        <a:ln w="19050" cap="rnd"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315EBF-2F50-4382-9D08-AB0326798375}">
      <dsp:nvSpPr>
        <dsp:cNvPr id="0" name=""/>
        <dsp:cNvSpPr/>
      </dsp:nvSpPr>
      <dsp:spPr>
        <a:xfrm>
          <a:off x="3133384" y="2361185"/>
          <a:ext cx="1509135" cy="943209"/>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b="0" kern="1200" dirty="0">
              <a:latin typeface="Calibri" panose="020F0502020204030204" pitchFamily="34" charset="0"/>
              <a:cs typeface="Calibri" panose="020F0502020204030204" pitchFamily="34" charset="0"/>
            </a:rPr>
            <a:t>Por </a:t>
          </a:r>
          <a:r>
            <a:rPr lang="es-EC" sz="1800" b="0" kern="1200" dirty="0" smtClean="0">
              <a:latin typeface="Calibri" panose="020F0502020204030204" pitchFamily="34" charset="0"/>
              <a:cs typeface="Calibri" panose="020F0502020204030204" pitchFamily="34" charset="0"/>
            </a:rPr>
            <a:t>su marco en que tiene lugar: De Campo</a:t>
          </a:r>
          <a:endParaRPr lang="es-EC" sz="1800" b="0" kern="1200" dirty="0">
            <a:latin typeface="Calibri" panose="020F0502020204030204" pitchFamily="34" charset="0"/>
            <a:cs typeface="Calibri" panose="020F0502020204030204" pitchFamily="34" charset="0"/>
          </a:endParaRPr>
        </a:p>
      </dsp:txBody>
      <dsp:txXfrm>
        <a:off x="3161010" y="2388811"/>
        <a:ext cx="1453883" cy="887957"/>
      </dsp:txXfrm>
    </dsp:sp>
    <dsp:sp modelId="{321989D0-15D3-4674-AF32-DCF586E2E5C9}">
      <dsp:nvSpPr>
        <dsp:cNvPr id="0" name=""/>
        <dsp:cNvSpPr/>
      </dsp:nvSpPr>
      <dsp:spPr>
        <a:xfrm>
          <a:off x="5129608" y="3162"/>
          <a:ext cx="1886418" cy="943209"/>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a:latin typeface="Calibri" panose="020F0502020204030204" pitchFamily="34" charset="0"/>
              <a:cs typeface="Calibri" panose="020F0502020204030204" pitchFamily="34" charset="0"/>
            </a:rPr>
            <a:t>Instrumentos </a:t>
          </a:r>
        </a:p>
      </dsp:txBody>
      <dsp:txXfrm>
        <a:off x="5157234" y="30788"/>
        <a:ext cx="1831166" cy="887957"/>
      </dsp:txXfrm>
    </dsp:sp>
    <dsp:sp modelId="{0B05E8C2-1F6E-401A-85CE-22B8E428E1D2}">
      <dsp:nvSpPr>
        <dsp:cNvPr id="0" name=""/>
        <dsp:cNvSpPr/>
      </dsp:nvSpPr>
      <dsp:spPr>
        <a:xfrm>
          <a:off x="5318250" y="946371"/>
          <a:ext cx="188641" cy="707407"/>
        </a:xfrm>
        <a:custGeom>
          <a:avLst/>
          <a:gdLst/>
          <a:ahLst/>
          <a:cxnLst/>
          <a:rect l="0" t="0" r="0" b="0"/>
          <a:pathLst>
            <a:path>
              <a:moveTo>
                <a:pt x="0" y="0"/>
              </a:moveTo>
              <a:lnTo>
                <a:pt x="0" y="707407"/>
              </a:lnTo>
              <a:lnTo>
                <a:pt x="188641" y="707407"/>
              </a:lnTo>
            </a:path>
          </a:pathLst>
        </a:custGeom>
        <a:noFill/>
        <a:ln w="19050" cap="rnd"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7556C0-853D-4606-9BEF-0179685D32F9}">
      <dsp:nvSpPr>
        <dsp:cNvPr id="0" name=""/>
        <dsp:cNvSpPr/>
      </dsp:nvSpPr>
      <dsp:spPr>
        <a:xfrm>
          <a:off x="5506891" y="1182173"/>
          <a:ext cx="1509135" cy="943209"/>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latin typeface="Calibri" panose="020F0502020204030204" pitchFamily="34" charset="0"/>
              <a:cs typeface="Calibri" panose="020F0502020204030204" pitchFamily="34" charset="0"/>
            </a:rPr>
            <a:t>Encuesta </a:t>
          </a:r>
          <a:endParaRPr lang="es-EC" sz="1800" kern="1200" dirty="0">
            <a:latin typeface="Calibri" panose="020F0502020204030204" pitchFamily="34" charset="0"/>
            <a:cs typeface="Calibri" panose="020F0502020204030204" pitchFamily="34" charset="0"/>
          </a:endParaRPr>
        </a:p>
      </dsp:txBody>
      <dsp:txXfrm>
        <a:off x="5534517" y="1209799"/>
        <a:ext cx="1453883" cy="887957"/>
      </dsp:txXfrm>
    </dsp:sp>
    <dsp:sp modelId="{0051EAA8-E3C8-49BE-B135-DEA906C592E5}">
      <dsp:nvSpPr>
        <dsp:cNvPr id="0" name=""/>
        <dsp:cNvSpPr/>
      </dsp:nvSpPr>
      <dsp:spPr>
        <a:xfrm>
          <a:off x="5318250" y="946371"/>
          <a:ext cx="188641" cy="1886418"/>
        </a:xfrm>
        <a:custGeom>
          <a:avLst/>
          <a:gdLst/>
          <a:ahLst/>
          <a:cxnLst/>
          <a:rect l="0" t="0" r="0" b="0"/>
          <a:pathLst>
            <a:path>
              <a:moveTo>
                <a:pt x="0" y="0"/>
              </a:moveTo>
              <a:lnTo>
                <a:pt x="0" y="1886418"/>
              </a:lnTo>
              <a:lnTo>
                <a:pt x="188641" y="1886418"/>
              </a:lnTo>
            </a:path>
          </a:pathLst>
        </a:custGeom>
        <a:noFill/>
        <a:ln w="19050" cap="rnd"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BF745B-98B9-4D25-A0F8-A0D084BDD0B6}">
      <dsp:nvSpPr>
        <dsp:cNvPr id="0" name=""/>
        <dsp:cNvSpPr/>
      </dsp:nvSpPr>
      <dsp:spPr>
        <a:xfrm>
          <a:off x="5506891" y="2361185"/>
          <a:ext cx="1509135" cy="943209"/>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latin typeface="Calibri" panose="020F0502020204030204" pitchFamily="34" charset="0"/>
              <a:cs typeface="Calibri" panose="020F0502020204030204" pitchFamily="34" charset="0"/>
            </a:rPr>
            <a:t>Entrevistas</a:t>
          </a:r>
          <a:endParaRPr lang="es-EC" sz="1800" kern="1200" dirty="0">
            <a:latin typeface="Calibri" panose="020F0502020204030204" pitchFamily="34" charset="0"/>
            <a:cs typeface="Calibri" panose="020F0502020204030204" pitchFamily="34" charset="0"/>
          </a:endParaRPr>
        </a:p>
      </dsp:txBody>
      <dsp:txXfrm>
        <a:off x="5534517" y="2388811"/>
        <a:ext cx="1453883" cy="8879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5AF851-537E-46DC-8874-3A4A529FF975}">
      <dsp:nvSpPr>
        <dsp:cNvPr id="0" name=""/>
        <dsp:cNvSpPr/>
      </dsp:nvSpPr>
      <dsp:spPr>
        <a:xfrm>
          <a:off x="0" y="607"/>
          <a:ext cx="416155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76D455-2269-40D2-840D-BE8496A81565}">
      <dsp:nvSpPr>
        <dsp:cNvPr id="0" name=""/>
        <dsp:cNvSpPr/>
      </dsp:nvSpPr>
      <dsp:spPr>
        <a:xfrm>
          <a:off x="0" y="607"/>
          <a:ext cx="4161550" cy="99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Geográfico</a:t>
          </a:r>
          <a:b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kern="1200" dirty="0">
            <a:solidFill>
              <a:schemeClr val="tx1"/>
            </a:solidFill>
            <a:latin typeface="Calibri" panose="020F0502020204030204" pitchFamily="34" charset="0"/>
            <a:cs typeface="Calibri" panose="020F0502020204030204" pitchFamily="34" charset="0"/>
          </a:endParaRPr>
        </a:p>
      </dsp:txBody>
      <dsp:txXfrm>
        <a:off x="0" y="607"/>
        <a:ext cx="4161550" cy="995888"/>
      </dsp:txXfrm>
    </dsp:sp>
    <dsp:sp modelId="{F00C948C-2B50-46EC-8AA3-85F5C5049ECA}">
      <dsp:nvSpPr>
        <dsp:cNvPr id="0" name=""/>
        <dsp:cNvSpPr/>
      </dsp:nvSpPr>
      <dsp:spPr>
        <a:xfrm>
          <a:off x="0" y="996496"/>
          <a:ext cx="416155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5F7780-6288-446E-A7B1-A3E3B0359A92}">
      <dsp:nvSpPr>
        <dsp:cNvPr id="0" name=""/>
        <dsp:cNvSpPr/>
      </dsp:nvSpPr>
      <dsp:spPr>
        <a:xfrm>
          <a:off x="0" y="996496"/>
          <a:ext cx="4161550" cy="99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Económico</a:t>
          </a:r>
          <a:b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kern="1200" dirty="0">
            <a:solidFill>
              <a:schemeClr val="tx1"/>
            </a:solidFill>
            <a:latin typeface="Calibri" panose="020F0502020204030204" pitchFamily="34" charset="0"/>
            <a:cs typeface="Calibri" panose="020F0502020204030204" pitchFamily="34" charset="0"/>
          </a:endParaRPr>
        </a:p>
      </dsp:txBody>
      <dsp:txXfrm>
        <a:off x="0" y="996496"/>
        <a:ext cx="4161550" cy="995888"/>
      </dsp:txXfrm>
    </dsp:sp>
    <dsp:sp modelId="{66C8BA48-5AE6-4646-A034-A895BD5F9A8D}">
      <dsp:nvSpPr>
        <dsp:cNvPr id="0" name=""/>
        <dsp:cNvSpPr/>
      </dsp:nvSpPr>
      <dsp:spPr>
        <a:xfrm>
          <a:off x="0" y="1992385"/>
          <a:ext cx="416155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8BCD2A-6836-4AE6-B666-DD0C2E9981D1}">
      <dsp:nvSpPr>
        <dsp:cNvPr id="0" name=""/>
        <dsp:cNvSpPr/>
      </dsp:nvSpPr>
      <dsp:spPr>
        <a:xfrm>
          <a:off x="0" y="1992385"/>
          <a:ext cx="4161550" cy="99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Social</a:t>
          </a:r>
          <a:b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kern="1200" dirty="0">
            <a:solidFill>
              <a:schemeClr val="tx1"/>
            </a:solidFill>
            <a:latin typeface="Calibri" panose="020F0502020204030204" pitchFamily="34" charset="0"/>
            <a:cs typeface="Calibri" panose="020F0502020204030204" pitchFamily="34" charset="0"/>
          </a:endParaRPr>
        </a:p>
      </dsp:txBody>
      <dsp:txXfrm>
        <a:off x="0" y="1992385"/>
        <a:ext cx="4161550" cy="995888"/>
      </dsp:txXfrm>
    </dsp:sp>
    <dsp:sp modelId="{5FC81EEA-FF71-48C8-AADC-619E4A8230E2}">
      <dsp:nvSpPr>
        <dsp:cNvPr id="0" name=""/>
        <dsp:cNvSpPr/>
      </dsp:nvSpPr>
      <dsp:spPr>
        <a:xfrm>
          <a:off x="0" y="2988274"/>
          <a:ext cx="416155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D76C8B-C424-483F-8C78-98CE98B3F868}">
      <dsp:nvSpPr>
        <dsp:cNvPr id="0" name=""/>
        <dsp:cNvSpPr/>
      </dsp:nvSpPr>
      <dsp:spPr>
        <a:xfrm>
          <a:off x="0" y="2988274"/>
          <a:ext cx="4161550" cy="99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Ambiental</a:t>
          </a:r>
          <a:b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kern="1200" dirty="0">
            <a:solidFill>
              <a:schemeClr val="tx1"/>
            </a:solidFill>
            <a:latin typeface="Calibri" panose="020F0502020204030204" pitchFamily="34" charset="0"/>
            <a:cs typeface="Calibri" panose="020F0502020204030204" pitchFamily="34" charset="0"/>
          </a:endParaRPr>
        </a:p>
      </dsp:txBody>
      <dsp:txXfrm>
        <a:off x="0" y="2988274"/>
        <a:ext cx="4161550" cy="995888"/>
      </dsp:txXfrm>
    </dsp:sp>
    <dsp:sp modelId="{E284912C-C596-4A2A-8979-D68A9B770EDA}">
      <dsp:nvSpPr>
        <dsp:cNvPr id="0" name=""/>
        <dsp:cNvSpPr/>
      </dsp:nvSpPr>
      <dsp:spPr>
        <a:xfrm>
          <a:off x="0" y="3984163"/>
          <a:ext cx="416155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D810E5-AE1B-4E38-A841-E309137429FF}">
      <dsp:nvSpPr>
        <dsp:cNvPr id="0" name=""/>
        <dsp:cNvSpPr/>
      </dsp:nvSpPr>
      <dsp:spPr>
        <a:xfrm>
          <a:off x="0" y="3984163"/>
          <a:ext cx="4161550" cy="99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Turístico</a:t>
          </a:r>
          <a:b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kern="1200" dirty="0">
            <a:solidFill>
              <a:schemeClr val="tx1"/>
            </a:solidFill>
            <a:latin typeface="Calibri" panose="020F0502020204030204" pitchFamily="34" charset="0"/>
            <a:cs typeface="Calibri" panose="020F0502020204030204" pitchFamily="34" charset="0"/>
          </a:endParaRPr>
        </a:p>
      </dsp:txBody>
      <dsp:txXfrm>
        <a:off x="0" y="3984163"/>
        <a:ext cx="4161550" cy="9958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5AF851-537E-46DC-8874-3A4A529FF975}">
      <dsp:nvSpPr>
        <dsp:cNvPr id="0" name=""/>
        <dsp:cNvSpPr/>
      </dsp:nvSpPr>
      <dsp:spPr>
        <a:xfrm>
          <a:off x="0" y="607"/>
          <a:ext cx="416155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76D455-2269-40D2-840D-BE8496A81565}">
      <dsp:nvSpPr>
        <dsp:cNvPr id="0" name=""/>
        <dsp:cNvSpPr/>
      </dsp:nvSpPr>
      <dsp:spPr>
        <a:xfrm>
          <a:off x="0" y="607"/>
          <a:ext cx="4161550" cy="99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Geográfico</a:t>
          </a:r>
          <a:b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kern="1200" dirty="0">
            <a:solidFill>
              <a:schemeClr val="tx1"/>
            </a:solidFill>
            <a:latin typeface="Calibri" panose="020F0502020204030204" pitchFamily="34" charset="0"/>
            <a:cs typeface="Calibri" panose="020F0502020204030204" pitchFamily="34" charset="0"/>
          </a:endParaRPr>
        </a:p>
      </dsp:txBody>
      <dsp:txXfrm>
        <a:off x="0" y="607"/>
        <a:ext cx="4161550" cy="995888"/>
      </dsp:txXfrm>
    </dsp:sp>
    <dsp:sp modelId="{F00C948C-2B50-46EC-8AA3-85F5C5049ECA}">
      <dsp:nvSpPr>
        <dsp:cNvPr id="0" name=""/>
        <dsp:cNvSpPr/>
      </dsp:nvSpPr>
      <dsp:spPr>
        <a:xfrm>
          <a:off x="0" y="996496"/>
          <a:ext cx="416155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5F7780-6288-446E-A7B1-A3E3B0359A92}">
      <dsp:nvSpPr>
        <dsp:cNvPr id="0" name=""/>
        <dsp:cNvSpPr/>
      </dsp:nvSpPr>
      <dsp:spPr>
        <a:xfrm>
          <a:off x="0" y="996496"/>
          <a:ext cx="4161550" cy="99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Económico</a:t>
          </a:r>
          <a:b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kern="1200" dirty="0">
            <a:solidFill>
              <a:schemeClr val="tx1"/>
            </a:solidFill>
            <a:latin typeface="Calibri" panose="020F0502020204030204" pitchFamily="34" charset="0"/>
            <a:cs typeface="Calibri" panose="020F0502020204030204" pitchFamily="34" charset="0"/>
          </a:endParaRPr>
        </a:p>
      </dsp:txBody>
      <dsp:txXfrm>
        <a:off x="0" y="996496"/>
        <a:ext cx="4161550" cy="995888"/>
      </dsp:txXfrm>
    </dsp:sp>
    <dsp:sp modelId="{66C8BA48-5AE6-4646-A034-A895BD5F9A8D}">
      <dsp:nvSpPr>
        <dsp:cNvPr id="0" name=""/>
        <dsp:cNvSpPr/>
      </dsp:nvSpPr>
      <dsp:spPr>
        <a:xfrm>
          <a:off x="0" y="1992385"/>
          <a:ext cx="416155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8BCD2A-6836-4AE6-B666-DD0C2E9981D1}">
      <dsp:nvSpPr>
        <dsp:cNvPr id="0" name=""/>
        <dsp:cNvSpPr/>
      </dsp:nvSpPr>
      <dsp:spPr>
        <a:xfrm>
          <a:off x="0" y="1992385"/>
          <a:ext cx="4161550" cy="99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Social</a:t>
          </a:r>
          <a:b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kern="1200" dirty="0">
            <a:solidFill>
              <a:schemeClr val="tx1"/>
            </a:solidFill>
            <a:latin typeface="Calibri" panose="020F0502020204030204" pitchFamily="34" charset="0"/>
            <a:cs typeface="Calibri" panose="020F0502020204030204" pitchFamily="34" charset="0"/>
          </a:endParaRPr>
        </a:p>
      </dsp:txBody>
      <dsp:txXfrm>
        <a:off x="0" y="1992385"/>
        <a:ext cx="4161550" cy="995888"/>
      </dsp:txXfrm>
    </dsp:sp>
    <dsp:sp modelId="{5FC81EEA-FF71-48C8-AADC-619E4A8230E2}">
      <dsp:nvSpPr>
        <dsp:cNvPr id="0" name=""/>
        <dsp:cNvSpPr/>
      </dsp:nvSpPr>
      <dsp:spPr>
        <a:xfrm>
          <a:off x="0" y="2988274"/>
          <a:ext cx="416155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D76C8B-C424-483F-8C78-98CE98B3F868}">
      <dsp:nvSpPr>
        <dsp:cNvPr id="0" name=""/>
        <dsp:cNvSpPr/>
      </dsp:nvSpPr>
      <dsp:spPr>
        <a:xfrm>
          <a:off x="0" y="2988274"/>
          <a:ext cx="4161550" cy="99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Ambiental</a:t>
          </a:r>
          <a:b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kern="1200" dirty="0">
            <a:solidFill>
              <a:schemeClr val="tx1"/>
            </a:solidFill>
            <a:latin typeface="Calibri" panose="020F0502020204030204" pitchFamily="34" charset="0"/>
            <a:cs typeface="Calibri" panose="020F0502020204030204" pitchFamily="34" charset="0"/>
          </a:endParaRPr>
        </a:p>
      </dsp:txBody>
      <dsp:txXfrm>
        <a:off x="0" y="2988274"/>
        <a:ext cx="4161550" cy="995888"/>
      </dsp:txXfrm>
    </dsp:sp>
    <dsp:sp modelId="{E284912C-C596-4A2A-8979-D68A9B770EDA}">
      <dsp:nvSpPr>
        <dsp:cNvPr id="0" name=""/>
        <dsp:cNvSpPr/>
      </dsp:nvSpPr>
      <dsp:spPr>
        <a:xfrm>
          <a:off x="0" y="3984163"/>
          <a:ext cx="416155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D810E5-AE1B-4E38-A841-E309137429FF}">
      <dsp:nvSpPr>
        <dsp:cNvPr id="0" name=""/>
        <dsp:cNvSpPr/>
      </dsp:nvSpPr>
      <dsp:spPr>
        <a:xfrm>
          <a:off x="0" y="3984163"/>
          <a:ext cx="4161550" cy="99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Factor Turístico</a:t>
          </a:r>
          <a:b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br>
          <a:endParaRPr lang="es-EC" sz="1800" kern="1200" dirty="0">
            <a:solidFill>
              <a:schemeClr val="tx1"/>
            </a:solidFill>
            <a:latin typeface="Calibri" panose="020F0502020204030204" pitchFamily="34" charset="0"/>
            <a:cs typeface="Calibri" panose="020F0502020204030204" pitchFamily="34" charset="0"/>
          </a:endParaRPr>
        </a:p>
      </dsp:txBody>
      <dsp:txXfrm>
        <a:off x="0" y="3984163"/>
        <a:ext cx="4161550" cy="9958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5AF851-537E-46DC-8874-3A4A529FF975}">
      <dsp:nvSpPr>
        <dsp:cNvPr id="0" name=""/>
        <dsp:cNvSpPr/>
      </dsp:nvSpPr>
      <dsp:spPr>
        <a:xfrm>
          <a:off x="0" y="1984"/>
          <a:ext cx="416155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76D455-2269-40D2-840D-BE8496A81565}">
      <dsp:nvSpPr>
        <dsp:cNvPr id="0" name=""/>
        <dsp:cNvSpPr/>
      </dsp:nvSpPr>
      <dsp:spPr>
        <a:xfrm>
          <a:off x="0" y="1984"/>
          <a:ext cx="4161550" cy="1353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Clientes</a:t>
          </a:r>
          <a:endParaRPr lang="es-EC" sz="1800" kern="1200" dirty="0">
            <a:solidFill>
              <a:schemeClr val="tx1"/>
            </a:solidFill>
            <a:latin typeface="Calibri" panose="020F0502020204030204" pitchFamily="34" charset="0"/>
            <a:cs typeface="Calibri" panose="020F0502020204030204" pitchFamily="34" charset="0"/>
          </a:endParaRPr>
        </a:p>
      </dsp:txBody>
      <dsp:txXfrm>
        <a:off x="0" y="1984"/>
        <a:ext cx="4161550" cy="1353343"/>
      </dsp:txXfrm>
    </dsp:sp>
    <dsp:sp modelId="{F00C948C-2B50-46EC-8AA3-85F5C5049ECA}">
      <dsp:nvSpPr>
        <dsp:cNvPr id="0" name=""/>
        <dsp:cNvSpPr/>
      </dsp:nvSpPr>
      <dsp:spPr>
        <a:xfrm>
          <a:off x="0" y="1355328"/>
          <a:ext cx="416155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5F7780-6288-446E-A7B1-A3E3B0359A92}">
      <dsp:nvSpPr>
        <dsp:cNvPr id="0" name=""/>
        <dsp:cNvSpPr/>
      </dsp:nvSpPr>
      <dsp:spPr>
        <a:xfrm>
          <a:off x="0" y="1355328"/>
          <a:ext cx="4161550" cy="1353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Sustitutos </a:t>
          </a:r>
          <a:endParaRPr lang="es-EC" sz="1800" kern="1200" dirty="0">
            <a:solidFill>
              <a:schemeClr val="tx1"/>
            </a:solidFill>
            <a:latin typeface="Calibri" panose="020F0502020204030204" pitchFamily="34" charset="0"/>
            <a:cs typeface="Calibri" panose="020F0502020204030204" pitchFamily="34" charset="0"/>
          </a:endParaRPr>
        </a:p>
      </dsp:txBody>
      <dsp:txXfrm>
        <a:off x="0" y="1355328"/>
        <a:ext cx="4161550" cy="1353343"/>
      </dsp:txXfrm>
    </dsp:sp>
    <dsp:sp modelId="{66C8BA48-5AE6-4646-A034-A895BD5F9A8D}">
      <dsp:nvSpPr>
        <dsp:cNvPr id="0" name=""/>
        <dsp:cNvSpPr/>
      </dsp:nvSpPr>
      <dsp:spPr>
        <a:xfrm>
          <a:off x="0" y="2708671"/>
          <a:ext cx="416155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8BCD2A-6836-4AE6-B666-DD0C2E9981D1}">
      <dsp:nvSpPr>
        <dsp:cNvPr id="0" name=""/>
        <dsp:cNvSpPr/>
      </dsp:nvSpPr>
      <dsp:spPr>
        <a:xfrm>
          <a:off x="0" y="2708671"/>
          <a:ext cx="4161550" cy="1353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Competencia </a:t>
          </a:r>
          <a:endParaRPr lang="es-EC" sz="1800" kern="1200" dirty="0">
            <a:solidFill>
              <a:schemeClr val="tx1"/>
            </a:solidFill>
            <a:latin typeface="Calibri" panose="020F0502020204030204" pitchFamily="34" charset="0"/>
            <a:cs typeface="Calibri" panose="020F0502020204030204" pitchFamily="34" charset="0"/>
          </a:endParaRPr>
        </a:p>
      </dsp:txBody>
      <dsp:txXfrm>
        <a:off x="0" y="2708671"/>
        <a:ext cx="4161550" cy="13533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3843B-B5DE-458B-862F-6EFF06762540}">
      <dsp:nvSpPr>
        <dsp:cNvPr id="0" name=""/>
        <dsp:cNvSpPr/>
      </dsp:nvSpPr>
      <dsp:spPr>
        <a:xfrm>
          <a:off x="2045" y="93215"/>
          <a:ext cx="1622514" cy="973508"/>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smtClean="0">
              <a:solidFill>
                <a:schemeClr val="tx1"/>
              </a:solidFill>
            </a:rPr>
            <a:t>Enero</a:t>
          </a:r>
          <a:r>
            <a:rPr lang="es-EC" sz="1300" kern="1200" smtClean="0">
              <a:solidFill>
                <a:schemeClr val="tx1"/>
              </a:solidFill>
            </a:rPr>
            <a:t/>
          </a:r>
          <a:br>
            <a:rPr lang="es-EC" sz="1300" kern="1200" smtClean="0">
              <a:solidFill>
                <a:schemeClr val="tx1"/>
              </a:solidFill>
            </a:rPr>
          </a:br>
          <a:r>
            <a:rPr lang="es-EC" sz="1300" kern="1200" smtClean="0">
              <a:solidFill>
                <a:schemeClr val="tx1"/>
              </a:solidFill>
            </a:rPr>
            <a:t>“</a:t>
          </a:r>
          <a:r>
            <a:rPr lang="es-EC" sz="1300" kern="1200" dirty="0" err="1" smtClean="0">
              <a:solidFill>
                <a:schemeClr val="tx1"/>
              </a:solidFill>
            </a:rPr>
            <a:t>Uchuc</a:t>
          </a:r>
          <a:r>
            <a:rPr lang="es-EC" sz="1300" kern="1200" dirty="0" smtClean="0">
              <a:solidFill>
                <a:schemeClr val="tx1"/>
              </a:solidFill>
            </a:rPr>
            <a:t> </a:t>
          </a:r>
          <a:r>
            <a:rPr lang="es-EC" sz="1300" kern="1200" err="1" smtClean="0">
              <a:solidFill>
                <a:schemeClr val="tx1"/>
              </a:solidFill>
            </a:rPr>
            <a:t>Pacoy</a:t>
          </a:r>
          <a:r>
            <a:rPr lang="es-EC" sz="1300" kern="1200" smtClean="0">
              <a:solidFill>
                <a:schemeClr val="tx1"/>
              </a:solidFill>
            </a:rPr>
            <a:t>” (madurez rápida)</a:t>
          </a:r>
          <a:endParaRPr lang="es-ES" sz="1300" kern="1200">
            <a:solidFill>
              <a:schemeClr val="tx1"/>
            </a:solidFill>
          </a:endParaRPr>
        </a:p>
      </dsp:txBody>
      <dsp:txXfrm>
        <a:off x="2045" y="93215"/>
        <a:ext cx="1622514" cy="973508"/>
      </dsp:txXfrm>
    </dsp:sp>
    <dsp:sp modelId="{263F6593-1CFB-4A9F-9D53-2AD27B30B328}">
      <dsp:nvSpPr>
        <dsp:cNvPr id="0" name=""/>
        <dsp:cNvSpPr/>
      </dsp:nvSpPr>
      <dsp:spPr>
        <a:xfrm>
          <a:off x="1786811" y="93215"/>
          <a:ext cx="1622514" cy="973508"/>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smtClean="0">
              <a:solidFill>
                <a:schemeClr val="tx1"/>
              </a:solidFill>
            </a:rPr>
            <a:t>Febrero</a:t>
          </a:r>
          <a:r>
            <a:rPr lang="es-EC" sz="1300" kern="1200" smtClean="0">
              <a:solidFill>
                <a:schemeClr val="tx1"/>
              </a:solidFill>
            </a:rPr>
            <a:t/>
          </a:r>
          <a:br>
            <a:rPr lang="es-EC" sz="1300" kern="1200" smtClean="0">
              <a:solidFill>
                <a:schemeClr val="tx1"/>
              </a:solidFill>
            </a:rPr>
          </a:br>
          <a:r>
            <a:rPr lang="es-EC" sz="1300" kern="1200" smtClean="0">
              <a:solidFill>
                <a:schemeClr val="tx1"/>
              </a:solidFill>
            </a:rPr>
            <a:t>“</a:t>
          </a:r>
          <a:r>
            <a:rPr lang="es-EC" sz="1300" kern="1200" dirty="0" err="1" smtClean="0">
              <a:solidFill>
                <a:schemeClr val="tx1"/>
              </a:solidFill>
            </a:rPr>
            <a:t>Hatun</a:t>
          </a:r>
          <a:r>
            <a:rPr lang="es-EC" sz="1300" kern="1200" dirty="0" smtClean="0">
              <a:solidFill>
                <a:schemeClr val="tx1"/>
              </a:solidFill>
            </a:rPr>
            <a:t> </a:t>
          </a:r>
          <a:r>
            <a:rPr lang="es-EC" sz="1300" kern="1200" err="1" smtClean="0">
              <a:solidFill>
                <a:schemeClr val="tx1"/>
              </a:solidFill>
            </a:rPr>
            <a:t>Pacoy</a:t>
          </a:r>
          <a:r>
            <a:rPr lang="es-EC" sz="1300" kern="1200" smtClean="0">
              <a:solidFill>
                <a:schemeClr val="tx1"/>
              </a:solidFill>
            </a:rPr>
            <a:t>” (gran madurez) </a:t>
          </a:r>
          <a:endParaRPr lang="es-ES" sz="1300" kern="1200">
            <a:solidFill>
              <a:schemeClr val="tx1"/>
            </a:solidFill>
          </a:endParaRPr>
        </a:p>
      </dsp:txBody>
      <dsp:txXfrm>
        <a:off x="1786811" y="93215"/>
        <a:ext cx="1622514" cy="973508"/>
      </dsp:txXfrm>
    </dsp:sp>
    <dsp:sp modelId="{91C8FDF7-1B72-4466-8386-C6668782B112}">
      <dsp:nvSpPr>
        <dsp:cNvPr id="0" name=""/>
        <dsp:cNvSpPr/>
      </dsp:nvSpPr>
      <dsp:spPr>
        <a:xfrm>
          <a:off x="3571577" y="93215"/>
          <a:ext cx="1622514" cy="973508"/>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smtClean="0">
              <a:solidFill>
                <a:schemeClr val="tx1"/>
              </a:solidFill>
            </a:rPr>
            <a:t>Marzo</a:t>
          </a:r>
          <a:r>
            <a:rPr lang="es-EC" sz="1300" kern="1200" smtClean="0">
              <a:solidFill>
                <a:schemeClr val="tx1"/>
              </a:solidFill>
            </a:rPr>
            <a:t/>
          </a:r>
          <a:br>
            <a:rPr lang="es-EC" sz="1300" kern="1200" smtClean="0">
              <a:solidFill>
                <a:schemeClr val="tx1"/>
              </a:solidFill>
            </a:rPr>
          </a:br>
          <a:r>
            <a:rPr lang="es-EC" sz="1300" kern="1200" smtClean="0">
              <a:solidFill>
                <a:schemeClr val="tx1"/>
              </a:solidFill>
            </a:rPr>
            <a:t>“</a:t>
          </a:r>
          <a:r>
            <a:rPr lang="es-EC" sz="1300" kern="1200" dirty="0" err="1" smtClean="0">
              <a:solidFill>
                <a:schemeClr val="tx1"/>
              </a:solidFill>
            </a:rPr>
            <a:t>Paucar</a:t>
          </a:r>
          <a:r>
            <a:rPr lang="es-EC" sz="1300" kern="1200" dirty="0" smtClean="0">
              <a:solidFill>
                <a:schemeClr val="tx1"/>
              </a:solidFill>
            </a:rPr>
            <a:t> </a:t>
          </a:r>
          <a:r>
            <a:rPr lang="es-EC" sz="1300" kern="1200" dirty="0" err="1" smtClean="0">
              <a:solidFill>
                <a:schemeClr val="tx1"/>
              </a:solidFill>
            </a:rPr>
            <a:t>Huaray</a:t>
          </a:r>
          <a:r>
            <a:rPr lang="es-EC" sz="1300" kern="1200" dirty="0" smtClean="0">
              <a:solidFill>
                <a:schemeClr val="tx1"/>
              </a:solidFill>
            </a:rPr>
            <a:t>”, (manto de flores)</a:t>
          </a:r>
          <a:endParaRPr lang="es-ES" sz="1300" kern="1200">
            <a:solidFill>
              <a:schemeClr val="tx1"/>
            </a:solidFill>
          </a:endParaRPr>
        </a:p>
      </dsp:txBody>
      <dsp:txXfrm>
        <a:off x="3571577" y="93215"/>
        <a:ext cx="1622514" cy="973508"/>
      </dsp:txXfrm>
    </dsp:sp>
    <dsp:sp modelId="{1CDCEC7F-284B-488F-B4E7-89324D8D53A0}">
      <dsp:nvSpPr>
        <dsp:cNvPr id="0" name=""/>
        <dsp:cNvSpPr/>
      </dsp:nvSpPr>
      <dsp:spPr>
        <a:xfrm>
          <a:off x="5356343" y="93215"/>
          <a:ext cx="1622514" cy="973508"/>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smtClean="0">
              <a:solidFill>
                <a:schemeClr val="tx1"/>
              </a:solidFill>
            </a:rPr>
            <a:t>Abril</a:t>
          </a:r>
          <a:r>
            <a:rPr lang="es-EC" sz="1300" kern="1200" smtClean="0">
              <a:solidFill>
                <a:schemeClr val="tx1"/>
              </a:solidFill>
            </a:rPr>
            <a:t/>
          </a:r>
          <a:br>
            <a:rPr lang="es-EC" sz="1300" kern="1200" smtClean="0">
              <a:solidFill>
                <a:schemeClr val="tx1"/>
              </a:solidFill>
            </a:rPr>
          </a:br>
          <a:r>
            <a:rPr lang="es-EC" sz="1300" kern="1200" smtClean="0">
              <a:solidFill>
                <a:schemeClr val="tx1"/>
              </a:solidFill>
            </a:rPr>
            <a:t>“</a:t>
          </a:r>
          <a:r>
            <a:rPr lang="es-EC" sz="1300" kern="1200" dirty="0" err="1" smtClean="0">
              <a:solidFill>
                <a:schemeClr val="tx1"/>
              </a:solidFill>
            </a:rPr>
            <a:t>Ayri</a:t>
          </a:r>
          <a:r>
            <a:rPr lang="es-EC" sz="1300" kern="1200" dirty="0" smtClean="0">
              <a:solidFill>
                <a:schemeClr val="tx1"/>
              </a:solidFill>
            </a:rPr>
            <a:t> </a:t>
          </a:r>
          <a:r>
            <a:rPr lang="es-EC" sz="1300" kern="1200" err="1" smtClean="0">
              <a:solidFill>
                <a:schemeClr val="tx1"/>
              </a:solidFill>
            </a:rPr>
            <a:t>Huay</a:t>
          </a:r>
          <a:r>
            <a:rPr lang="es-EC" sz="1300" kern="1200" smtClean="0">
              <a:solidFill>
                <a:schemeClr val="tx1"/>
              </a:solidFill>
            </a:rPr>
            <a:t>”</a:t>
          </a:r>
          <a:br>
            <a:rPr lang="es-EC" sz="1300" kern="1200" smtClean="0">
              <a:solidFill>
                <a:schemeClr val="tx1"/>
              </a:solidFill>
            </a:rPr>
          </a:br>
          <a:r>
            <a:rPr lang="es-EC" sz="1300" kern="1200" smtClean="0">
              <a:solidFill>
                <a:schemeClr val="tx1"/>
              </a:solidFill>
            </a:rPr>
            <a:t>(</a:t>
          </a:r>
          <a:r>
            <a:rPr lang="es-EC" sz="1300" kern="1200" dirty="0" smtClean="0">
              <a:solidFill>
                <a:schemeClr val="tx1"/>
              </a:solidFill>
            </a:rPr>
            <a:t>danza del maíz)</a:t>
          </a:r>
          <a:endParaRPr lang="es-ES" sz="1300" kern="1200">
            <a:solidFill>
              <a:schemeClr val="tx1"/>
            </a:solidFill>
          </a:endParaRPr>
        </a:p>
      </dsp:txBody>
      <dsp:txXfrm>
        <a:off x="5356343" y="93215"/>
        <a:ext cx="1622514" cy="973508"/>
      </dsp:txXfrm>
    </dsp:sp>
    <dsp:sp modelId="{7AAE5B6C-C5C6-4B82-874E-89B05D060ADF}">
      <dsp:nvSpPr>
        <dsp:cNvPr id="0" name=""/>
        <dsp:cNvSpPr/>
      </dsp:nvSpPr>
      <dsp:spPr>
        <a:xfrm>
          <a:off x="2045" y="1228975"/>
          <a:ext cx="1622514" cy="973508"/>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dirty="0" smtClean="0">
              <a:solidFill>
                <a:schemeClr val="tx1"/>
              </a:solidFill>
            </a:rPr>
            <a:t>Mayo</a:t>
          </a:r>
          <a:r>
            <a:rPr lang="es-EC" sz="1300" kern="1200" dirty="0" smtClean="0">
              <a:solidFill>
                <a:schemeClr val="tx1"/>
              </a:solidFill>
            </a:rPr>
            <a:t/>
          </a:r>
          <a:br>
            <a:rPr lang="es-EC" sz="1300" kern="1200" dirty="0" smtClean="0">
              <a:solidFill>
                <a:schemeClr val="tx1"/>
              </a:solidFill>
            </a:rPr>
          </a:br>
          <a:r>
            <a:rPr lang="es-EC" sz="1300" kern="1200" dirty="0" smtClean="0">
              <a:solidFill>
                <a:schemeClr val="tx1"/>
              </a:solidFill>
            </a:rPr>
            <a:t>“</a:t>
          </a:r>
          <a:r>
            <a:rPr lang="es-EC" sz="1300" kern="1200" dirty="0" err="1" smtClean="0">
              <a:solidFill>
                <a:schemeClr val="tx1"/>
              </a:solidFill>
            </a:rPr>
            <a:t>Aymurau</a:t>
          </a:r>
          <a:r>
            <a:rPr lang="es-EC" sz="1300" kern="1200" dirty="0" smtClean="0">
              <a:solidFill>
                <a:schemeClr val="tx1"/>
              </a:solidFill>
            </a:rPr>
            <a:t>” </a:t>
          </a:r>
          <a:br>
            <a:rPr lang="es-EC" sz="1300" kern="1200" dirty="0" smtClean="0">
              <a:solidFill>
                <a:schemeClr val="tx1"/>
              </a:solidFill>
            </a:rPr>
          </a:br>
          <a:r>
            <a:rPr lang="es-EC" sz="1300" kern="1200" dirty="0" smtClean="0">
              <a:solidFill>
                <a:schemeClr val="tx1"/>
              </a:solidFill>
            </a:rPr>
            <a:t>(canto de la recolección)</a:t>
          </a:r>
          <a:endParaRPr lang="es-ES" sz="1300" kern="1200" dirty="0">
            <a:solidFill>
              <a:schemeClr val="tx1"/>
            </a:solidFill>
          </a:endParaRPr>
        </a:p>
      </dsp:txBody>
      <dsp:txXfrm>
        <a:off x="2045" y="1228975"/>
        <a:ext cx="1622514" cy="973508"/>
      </dsp:txXfrm>
    </dsp:sp>
    <dsp:sp modelId="{B67B3633-F54C-44F1-9F04-96ED294CBAD5}">
      <dsp:nvSpPr>
        <dsp:cNvPr id="0" name=""/>
        <dsp:cNvSpPr/>
      </dsp:nvSpPr>
      <dsp:spPr>
        <a:xfrm>
          <a:off x="1786811" y="1228975"/>
          <a:ext cx="1622514" cy="973508"/>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dirty="0" smtClean="0">
              <a:solidFill>
                <a:schemeClr val="tx1"/>
              </a:solidFill>
            </a:rPr>
            <a:t>Junio</a:t>
          </a:r>
          <a:br>
            <a:rPr lang="es-EC" sz="1300" b="1" kern="1200" dirty="0" smtClean="0">
              <a:solidFill>
                <a:schemeClr val="tx1"/>
              </a:solidFill>
            </a:rPr>
          </a:br>
          <a:r>
            <a:rPr lang="es-EC" sz="1300" kern="1200" dirty="0" smtClean="0">
              <a:solidFill>
                <a:schemeClr val="tx1"/>
              </a:solidFill>
            </a:rPr>
            <a:t>“Inti </a:t>
          </a:r>
          <a:r>
            <a:rPr lang="es-EC" sz="1300" kern="1200" dirty="0" err="1" smtClean="0">
              <a:solidFill>
                <a:schemeClr val="tx1"/>
              </a:solidFill>
            </a:rPr>
            <a:t>Raymi</a:t>
          </a:r>
          <a:r>
            <a:rPr lang="es-EC" sz="1300" kern="1200" dirty="0" smtClean="0">
              <a:solidFill>
                <a:schemeClr val="tx1"/>
              </a:solidFill>
            </a:rPr>
            <a:t>” </a:t>
          </a:r>
          <a:br>
            <a:rPr lang="es-EC" sz="1300" kern="1200" dirty="0" smtClean="0">
              <a:solidFill>
                <a:schemeClr val="tx1"/>
              </a:solidFill>
            </a:rPr>
          </a:br>
          <a:r>
            <a:rPr lang="es-EC" sz="1300" kern="1200" dirty="0" smtClean="0">
              <a:solidFill>
                <a:schemeClr val="tx1"/>
              </a:solidFill>
            </a:rPr>
            <a:t>(fiesta del sol)</a:t>
          </a:r>
          <a:endParaRPr lang="es-ES" sz="1300" kern="1200" dirty="0">
            <a:solidFill>
              <a:schemeClr val="tx1"/>
            </a:solidFill>
          </a:endParaRPr>
        </a:p>
      </dsp:txBody>
      <dsp:txXfrm>
        <a:off x="1786811" y="1228975"/>
        <a:ext cx="1622514" cy="973508"/>
      </dsp:txXfrm>
    </dsp:sp>
    <dsp:sp modelId="{DE2849BF-9278-4519-B243-4830E64E4363}">
      <dsp:nvSpPr>
        <dsp:cNvPr id="0" name=""/>
        <dsp:cNvSpPr/>
      </dsp:nvSpPr>
      <dsp:spPr>
        <a:xfrm>
          <a:off x="3571577" y="1228975"/>
          <a:ext cx="1622514" cy="973508"/>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dirty="0" smtClean="0">
              <a:solidFill>
                <a:schemeClr val="tx1"/>
              </a:solidFill>
            </a:rPr>
            <a:t>Julio</a:t>
          </a:r>
          <a:br>
            <a:rPr lang="es-EC" sz="1300" b="1" kern="1200" dirty="0" smtClean="0">
              <a:solidFill>
                <a:schemeClr val="tx1"/>
              </a:solidFill>
            </a:rPr>
          </a:br>
          <a:r>
            <a:rPr lang="es-EC" sz="1300" kern="1200" dirty="0" smtClean="0">
              <a:solidFill>
                <a:schemeClr val="tx1"/>
              </a:solidFill>
            </a:rPr>
            <a:t>“Pacha </a:t>
          </a:r>
          <a:r>
            <a:rPr lang="es-EC" sz="1300" kern="1200" err="1" smtClean="0">
              <a:solidFill>
                <a:schemeClr val="tx1"/>
              </a:solidFill>
            </a:rPr>
            <a:t>Situa</a:t>
          </a:r>
          <a:r>
            <a:rPr lang="es-EC" sz="1300" kern="1200" smtClean="0">
              <a:solidFill>
                <a:schemeClr val="tx1"/>
              </a:solidFill>
            </a:rPr>
            <a:t>” (purificación de la tierra)</a:t>
          </a:r>
          <a:endParaRPr lang="es-ES" sz="1300" kern="1200">
            <a:solidFill>
              <a:schemeClr val="tx1"/>
            </a:solidFill>
          </a:endParaRPr>
        </a:p>
      </dsp:txBody>
      <dsp:txXfrm>
        <a:off x="3571577" y="1228975"/>
        <a:ext cx="1622514" cy="973508"/>
      </dsp:txXfrm>
    </dsp:sp>
    <dsp:sp modelId="{608807BD-57AF-46F0-9EDD-504D93E44682}">
      <dsp:nvSpPr>
        <dsp:cNvPr id="0" name=""/>
        <dsp:cNvSpPr/>
      </dsp:nvSpPr>
      <dsp:spPr>
        <a:xfrm>
          <a:off x="5356343" y="1228975"/>
          <a:ext cx="1622514" cy="973508"/>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smtClean="0">
              <a:solidFill>
                <a:schemeClr val="tx1"/>
              </a:solidFill>
            </a:rPr>
            <a:t>Agosto</a:t>
          </a:r>
          <a:br>
            <a:rPr lang="es-EC" sz="1300" b="1" kern="1200" smtClean="0">
              <a:solidFill>
                <a:schemeClr val="tx1"/>
              </a:solidFill>
            </a:rPr>
          </a:br>
          <a:r>
            <a:rPr lang="es-EC" sz="1300" kern="1200" smtClean="0">
              <a:solidFill>
                <a:schemeClr val="tx1"/>
              </a:solidFill>
            </a:rPr>
            <a:t>“Cápac </a:t>
          </a:r>
          <a:r>
            <a:rPr lang="es-EC" sz="1300" kern="1200" dirty="0" err="1" smtClean="0">
              <a:solidFill>
                <a:schemeClr val="tx1"/>
              </a:solidFill>
            </a:rPr>
            <a:t>Situa</a:t>
          </a:r>
          <a:r>
            <a:rPr lang="es-EC" sz="1300" kern="1200" dirty="0" smtClean="0">
              <a:solidFill>
                <a:schemeClr val="tx1"/>
              </a:solidFill>
            </a:rPr>
            <a:t>” (purificación general) </a:t>
          </a:r>
          <a:endParaRPr lang="es-ES" sz="1300" kern="1200">
            <a:solidFill>
              <a:schemeClr val="tx1"/>
            </a:solidFill>
          </a:endParaRPr>
        </a:p>
      </dsp:txBody>
      <dsp:txXfrm>
        <a:off x="5356343" y="1228975"/>
        <a:ext cx="1622514" cy="973508"/>
      </dsp:txXfrm>
    </dsp:sp>
    <dsp:sp modelId="{17E82D8D-8180-4C9B-AF38-06DEBE8DEBE7}">
      <dsp:nvSpPr>
        <dsp:cNvPr id="0" name=""/>
        <dsp:cNvSpPr/>
      </dsp:nvSpPr>
      <dsp:spPr>
        <a:xfrm>
          <a:off x="2045" y="2364735"/>
          <a:ext cx="1622514" cy="973508"/>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smtClean="0">
              <a:solidFill>
                <a:schemeClr val="tx1"/>
              </a:solidFill>
            </a:rPr>
            <a:t>Septiembre</a:t>
          </a:r>
          <a:br>
            <a:rPr lang="es-EC" sz="1300" b="1" kern="1200" smtClean="0">
              <a:solidFill>
                <a:schemeClr val="tx1"/>
              </a:solidFill>
            </a:rPr>
          </a:br>
          <a:r>
            <a:rPr lang="es-EC" sz="1300" kern="1200" smtClean="0">
              <a:solidFill>
                <a:schemeClr val="tx1"/>
              </a:solidFill>
            </a:rPr>
            <a:t>“Coya </a:t>
          </a:r>
          <a:r>
            <a:rPr lang="es-EC" sz="1300" kern="1200" dirty="0" err="1" smtClean="0">
              <a:solidFill>
                <a:schemeClr val="tx1"/>
              </a:solidFill>
            </a:rPr>
            <a:t>Raymi</a:t>
          </a:r>
          <a:r>
            <a:rPr lang="es-EC" sz="1300" kern="1200" dirty="0" smtClean="0">
              <a:solidFill>
                <a:schemeClr val="tx1"/>
              </a:solidFill>
            </a:rPr>
            <a:t>” (festejo a la reina de los incas)</a:t>
          </a:r>
          <a:endParaRPr lang="es-ES" sz="1300" kern="1200">
            <a:solidFill>
              <a:schemeClr val="tx1"/>
            </a:solidFill>
          </a:endParaRPr>
        </a:p>
      </dsp:txBody>
      <dsp:txXfrm>
        <a:off x="2045" y="2364735"/>
        <a:ext cx="1622514" cy="973508"/>
      </dsp:txXfrm>
    </dsp:sp>
    <dsp:sp modelId="{BAEC3E54-8A47-4ED5-BAC9-CE0972947573}">
      <dsp:nvSpPr>
        <dsp:cNvPr id="0" name=""/>
        <dsp:cNvSpPr/>
      </dsp:nvSpPr>
      <dsp:spPr>
        <a:xfrm>
          <a:off x="1786811" y="2364735"/>
          <a:ext cx="1622514" cy="973508"/>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smtClean="0">
              <a:solidFill>
                <a:schemeClr val="tx1"/>
              </a:solidFill>
            </a:rPr>
            <a:t>Octubre</a:t>
          </a:r>
          <a:r>
            <a:rPr lang="es-EC" sz="1300" kern="1200" smtClean="0">
              <a:solidFill>
                <a:schemeClr val="tx1"/>
              </a:solidFill>
            </a:rPr>
            <a:t/>
          </a:r>
          <a:br>
            <a:rPr lang="es-EC" sz="1300" kern="1200" smtClean="0">
              <a:solidFill>
                <a:schemeClr val="tx1"/>
              </a:solidFill>
            </a:rPr>
          </a:br>
          <a:r>
            <a:rPr lang="es-EC" sz="1300" kern="1200" smtClean="0">
              <a:solidFill>
                <a:schemeClr val="tx1"/>
              </a:solidFill>
            </a:rPr>
            <a:t>“</a:t>
          </a:r>
          <a:r>
            <a:rPr lang="es-EC" sz="1300" kern="1200" dirty="0" err="1" smtClean="0">
              <a:solidFill>
                <a:schemeClr val="tx1"/>
              </a:solidFill>
            </a:rPr>
            <a:t>Yaku</a:t>
          </a:r>
          <a:r>
            <a:rPr lang="es-EC" sz="1300" kern="1200" dirty="0" smtClean="0">
              <a:solidFill>
                <a:schemeClr val="tx1"/>
              </a:solidFill>
            </a:rPr>
            <a:t> </a:t>
          </a:r>
          <a:r>
            <a:rPr lang="es-EC" sz="1300" kern="1200" err="1" smtClean="0">
              <a:solidFill>
                <a:schemeClr val="tx1"/>
              </a:solidFill>
            </a:rPr>
            <a:t>Raymi</a:t>
          </a:r>
          <a:r>
            <a:rPr lang="es-EC" sz="1300" kern="1200" smtClean="0">
              <a:solidFill>
                <a:schemeClr val="tx1"/>
              </a:solidFill>
            </a:rPr>
            <a:t>” </a:t>
          </a:r>
          <a:br>
            <a:rPr lang="es-EC" sz="1300" kern="1200" smtClean="0">
              <a:solidFill>
                <a:schemeClr val="tx1"/>
              </a:solidFill>
            </a:rPr>
          </a:br>
          <a:r>
            <a:rPr lang="es-EC" sz="1300" kern="1200" smtClean="0">
              <a:solidFill>
                <a:schemeClr val="tx1"/>
              </a:solidFill>
            </a:rPr>
            <a:t>(la fiesta del agua)</a:t>
          </a:r>
          <a:endParaRPr lang="es-ES" sz="1300" kern="1200">
            <a:solidFill>
              <a:schemeClr val="tx1"/>
            </a:solidFill>
          </a:endParaRPr>
        </a:p>
      </dsp:txBody>
      <dsp:txXfrm>
        <a:off x="1786811" y="2364735"/>
        <a:ext cx="1622514" cy="973508"/>
      </dsp:txXfrm>
    </dsp:sp>
    <dsp:sp modelId="{20DD2E91-5D0A-4292-83A4-DD45986B68D0}">
      <dsp:nvSpPr>
        <dsp:cNvPr id="0" name=""/>
        <dsp:cNvSpPr/>
      </dsp:nvSpPr>
      <dsp:spPr>
        <a:xfrm>
          <a:off x="3571577" y="2364735"/>
          <a:ext cx="1622514" cy="973508"/>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smtClean="0">
              <a:solidFill>
                <a:schemeClr val="tx1"/>
              </a:solidFill>
            </a:rPr>
            <a:t>Noviembre</a:t>
          </a:r>
          <a:br>
            <a:rPr lang="es-EC" sz="1300" b="1" kern="1200" smtClean="0">
              <a:solidFill>
                <a:schemeClr val="tx1"/>
              </a:solidFill>
            </a:rPr>
          </a:br>
          <a:r>
            <a:rPr lang="es-EC" sz="1300" kern="1200" smtClean="0">
              <a:solidFill>
                <a:schemeClr val="tx1"/>
              </a:solidFill>
            </a:rPr>
            <a:t>“</a:t>
          </a:r>
          <a:r>
            <a:rPr lang="es-EC" sz="1300" kern="1200" dirty="0" err="1" smtClean="0">
              <a:solidFill>
                <a:schemeClr val="tx1"/>
              </a:solidFill>
            </a:rPr>
            <a:t>Aya</a:t>
          </a:r>
          <a:r>
            <a:rPr lang="es-EC" sz="1300" kern="1200" dirty="0" smtClean="0">
              <a:solidFill>
                <a:schemeClr val="tx1"/>
              </a:solidFill>
            </a:rPr>
            <a:t> Marca” </a:t>
          </a:r>
          <a:br>
            <a:rPr lang="es-EC" sz="1300" kern="1200" dirty="0" smtClean="0">
              <a:solidFill>
                <a:schemeClr val="tx1"/>
              </a:solidFill>
            </a:rPr>
          </a:br>
          <a:r>
            <a:rPr lang="es-EC" sz="1300" kern="1200" dirty="0" smtClean="0">
              <a:solidFill>
                <a:schemeClr val="tx1"/>
              </a:solidFill>
            </a:rPr>
            <a:t>(la procesión en honor de los difuntos)</a:t>
          </a:r>
          <a:endParaRPr lang="es-ES" sz="1300" kern="1200">
            <a:solidFill>
              <a:schemeClr val="tx1"/>
            </a:solidFill>
          </a:endParaRPr>
        </a:p>
      </dsp:txBody>
      <dsp:txXfrm>
        <a:off x="3571577" y="2364735"/>
        <a:ext cx="1622514" cy="973508"/>
      </dsp:txXfrm>
    </dsp:sp>
    <dsp:sp modelId="{56B5721E-1AA0-4F77-BF03-972700121F99}">
      <dsp:nvSpPr>
        <dsp:cNvPr id="0" name=""/>
        <dsp:cNvSpPr/>
      </dsp:nvSpPr>
      <dsp:spPr>
        <a:xfrm>
          <a:off x="5356343" y="2364735"/>
          <a:ext cx="1622514" cy="973508"/>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smtClean="0">
              <a:solidFill>
                <a:schemeClr val="tx1"/>
              </a:solidFill>
            </a:rPr>
            <a:t>Diciembre</a:t>
          </a:r>
          <a:br>
            <a:rPr lang="es-EC" sz="1300" b="1" kern="1200" smtClean="0">
              <a:solidFill>
                <a:schemeClr val="tx1"/>
              </a:solidFill>
            </a:rPr>
          </a:br>
          <a:r>
            <a:rPr lang="es-EC" sz="1300" kern="1200" smtClean="0">
              <a:solidFill>
                <a:schemeClr val="tx1"/>
              </a:solidFill>
            </a:rPr>
            <a:t>“Cápac </a:t>
          </a:r>
          <a:r>
            <a:rPr lang="es-EC" sz="1300" kern="1200" dirty="0" err="1" smtClean="0">
              <a:solidFill>
                <a:schemeClr val="tx1"/>
              </a:solidFill>
            </a:rPr>
            <a:t>Raymi</a:t>
          </a:r>
          <a:r>
            <a:rPr lang="es-EC" sz="1300" kern="1200" dirty="0" smtClean="0">
              <a:solidFill>
                <a:schemeClr val="tx1"/>
              </a:solidFill>
            </a:rPr>
            <a:t>” (fiesta del pueblo Inca)</a:t>
          </a:r>
          <a:endParaRPr lang="es-ES" sz="1300" kern="1200">
            <a:solidFill>
              <a:schemeClr val="tx1"/>
            </a:solidFill>
          </a:endParaRPr>
        </a:p>
      </dsp:txBody>
      <dsp:txXfrm>
        <a:off x="5356343" y="2364735"/>
        <a:ext cx="1622514" cy="9735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9230944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9219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0115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6055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8167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918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8536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9C7DEB2C-B110-4C37-9EF9-F9E3482E86BB}" type="datetimeFigureOut">
              <a:rPr lang="es-EC" smtClean="0"/>
              <a:t>26/8/2021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‹Nº›</a:t>
            </a:fld>
            <a:endParaRPr lang="es-EC"/>
          </a:p>
        </p:txBody>
      </p:sp>
    </p:spTree>
    <p:extLst>
      <p:ext uri="{BB962C8B-B14F-4D97-AF65-F5344CB8AC3E}">
        <p14:creationId xmlns:p14="http://schemas.microsoft.com/office/powerpoint/2010/main" val="2794459040"/>
      </p:ext>
    </p:extLst>
  </p:cSld>
  <p:clrMapOvr>
    <a:masterClrMapping/>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C7DEB2C-B110-4C37-9EF9-F9E3482E86BB}" type="datetimeFigureOut">
              <a:rPr lang="es-EC" smtClean="0"/>
              <a:t>26/8/2021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‹Nº›</a:t>
            </a:fld>
            <a:endParaRPr lang="es-EC"/>
          </a:p>
        </p:txBody>
      </p:sp>
    </p:spTree>
    <p:extLst>
      <p:ext uri="{BB962C8B-B14F-4D97-AF65-F5344CB8AC3E}">
        <p14:creationId xmlns:p14="http://schemas.microsoft.com/office/powerpoint/2010/main" val="1232190966"/>
      </p:ext>
    </p:extLst>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C7DEB2C-B110-4C37-9EF9-F9E3482E86BB}" type="datetimeFigureOut">
              <a:rPr lang="es-EC" smtClean="0"/>
              <a:t>26/8/2021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‹Nº›</a:t>
            </a:fld>
            <a:endParaRPr lang="es-EC"/>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050" dirty="0">
              <a:solidFill>
                <a:schemeClr val="accent1">
                  <a:lumMod val="60000"/>
                  <a:lumOff val="40000"/>
                </a:schemeClr>
              </a:solidFill>
              <a:latin typeface="Arial"/>
            </a:endParaRPr>
          </a:p>
        </p:txBody>
      </p:sp>
    </p:spTree>
    <p:extLst>
      <p:ext uri="{BB962C8B-B14F-4D97-AF65-F5344CB8AC3E}">
        <p14:creationId xmlns:p14="http://schemas.microsoft.com/office/powerpoint/2010/main" val="3842813716"/>
      </p:ext>
    </p:extLst>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C7DEB2C-B110-4C37-9EF9-F9E3482E86BB}" type="datetimeFigureOut">
              <a:rPr lang="es-EC" smtClean="0"/>
              <a:t>26/8/2021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‹Nº›</a:t>
            </a:fld>
            <a:endParaRPr lang="es-EC"/>
          </a:p>
        </p:txBody>
      </p:sp>
    </p:spTree>
    <p:extLst>
      <p:ext uri="{BB962C8B-B14F-4D97-AF65-F5344CB8AC3E}">
        <p14:creationId xmlns:p14="http://schemas.microsoft.com/office/powerpoint/2010/main" val="2752104009"/>
      </p:ext>
    </p:extLst>
  </p:cSld>
  <p:clrMapOvr>
    <a:masterClrMapping/>
  </p:clrMapOvr>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C7DEB2C-B110-4C37-9EF9-F9E3482E86BB}" type="datetimeFigureOut">
              <a:rPr lang="es-EC" smtClean="0"/>
              <a:t>26/8/2021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‹Nº›</a:t>
            </a:fld>
            <a:endParaRPr lang="es-EC"/>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21454752"/>
      </p:ext>
    </p:extLst>
  </p:cSld>
  <p:clrMapOvr>
    <a:masterClrMapping/>
  </p:clrMapOvr>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C7DEB2C-B110-4C37-9EF9-F9E3482E86BB}" type="datetimeFigureOut">
              <a:rPr lang="es-EC" smtClean="0"/>
              <a:t>26/8/2021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‹Nº›</a:t>
            </a:fld>
            <a:endParaRPr lang="es-EC"/>
          </a:p>
        </p:txBody>
      </p:sp>
    </p:spTree>
    <p:extLst>
      <p:ext uri="{BB962C8B-B14F-4D97-AF65-F5344CB8AC3E}">
        <p14:creationId xmlns:p14="http://schemas.microsoft.com/office/powerpoint/2010/main" val="1202649190"/>
      </p:ext>
    </p:extLst>
  </p:cSld>
  <p:clrMapOvr>
    <a:masterClrMapping/>
  </p:clrMapOvr>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C7DEB2C-B110-4C37-9EF9-F9E3482E86BB}" type="datetimeFigureOut">
              <a:rPr lang="es-EC" smtClean="0"/>
              <a:t>26/8/2021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‹Nº›</a:t>
            </a:fld>
            <a:endParaRPr lang="es-EC"/>
          </a:p>
        </p:txBody>
      </p:sp>
    </p:spTree>
    <p:extLst>
      <p:ext uri="{BB962C8B-B14F-4D97-AF65-F5344CB8AC3E}">
        <p14:creationId xmlns:p14="http://schemas.microsoft.com/office/powerpoint/2010/main" val="2348286039"/>
      </p:ext>
    </p:extLst>
  </p:cSld>
  <p:clrMapOvr>
    <a:masterClrMapping/>
  </p:clrMapOvr>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C7DEB2C-B110-4C37-9EF9-F9E3482E86BB}" type="datetimeFigureOut">
              <a:rPr lang="es-EC" smtClean="0"/>
              <a:t>26/8/2021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‹Nº›</a:t>
            </a:fld>
            <a:endParaRPr lang="es-EC"/>
          </a:p>
        </p:txBody>
      </p:sp>
    </p:spTree>
    <p:extLst>
      <p:ext uri="{BB962C8B-B14F-4D97-AF65-F5344CB8AC3E}">
        <p14:creationId xmlns:p14="http://schemas.microsoft.com/office/powerpoint/2010/main" val="1519670065"/>
      </p:ext>
    </p:extLst>
  </p:cSld>
  <p:clrMapOvr>
    <a:masterClrMapping/>
  </p:clrMapOvr>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9" name="Google Shape;19;p2"/>
          <p:cNvSpPr txBox="1">
            <a:spLocks noGrp="1"/>
          </p:cNvSpPr>
          <p:nvPr>
            <p:ph type="ctrTitle"/>
          </p:nvPr>
        </p:nvSpPr>
        <p:spPr>
          <a:xfrm>
            <a:off x="457200" y="799275"/>
            <a:ext cx="5486400" cy="3182100"/>
          </a:xfrm>
          <a:prstGeom prst="rect">
            <a:avLst/>
          </a:prstGeom>
        </p:spPr>
        <p:txBody>
          <a:bodyPr spcFirstLastPara="1" wrap="square" lIns="0" tIns="0" rIns="0" bIns="0" anchor="t" anchorCtr="0">
            <a:noAutofit/>
          </a:bodyPr>
          <a:lstStyle>
            <a:lvl1pPr lvl="0">
              <a:spcBef>
                <a:spcPts val="0"/>
              </a:spcBef>
              <a:spcAft>
                <a:spcPts val="0"/>
              </a:spcAft>
              <a:buSzPts val="5800"/>
              <a:buNone/>
              <a:defRPr sz="5800"/>
            </a:lvl1pPr>
            <a:lvl2pPr lvl="1">
              <a:spcBef>
                <a:spcPts val="0"/>
              </a:spcBef>
              <a:spcAft>
                <a:spcPts val="0"/>
              </a:spcAft>
              <a:buSzPts val="5800"/>
              <a:buNone/>
              <a:defRPr sz="5800"/>
            </a:lvl2pPr>
            <a:lvl3pPr lvl="2">
              <a:spcBef>
                <a:spcPts val="0"/>
              </a:spcBef>
              <a:spcAft>
                <a:spcPts val="0"/>
              </a:spcAft>
              <a:buSzPts val="5800"/>
              <a:buNone/>
              <a:defRPr sz="5800"/>
            </a:lvl3pPr>
            <a:lvl4pPr lvl="3">
              <a:spcBef>
                <a:spcPts val="0"/>
              </a:spcBef>
              <a:spcAft>
                <a:spcPts val="0"/>
              </a:spcAft>
              <a:buSzPts val="5800"/>
              <a:buNone/>
              <a:defRPr sz="5800"/>
            </a:lvl4pPr>
            <a:lvl5pPr lvl="4">
              <a:spcBef>
                <a:spcPts val="0"/>
              </a:spcBef>
              <a:spcAft>
                <a:spcPts val="0"/>
              </a:spcAft>
              <a:buSzPts val="5800"/>
              <a:buNone/>
              <a:defRPr sz="5800"/>
            </a:lvl5pPr>
            <a:lvl6pPr lvl="5">
              <a:spcBef>
                <a:spcPts val="0"/>
              </a:spcBef>
              <a:spcAft>
                <a:spcPts val="0"/>
              </a:spcAft>
              <a:buSzPts val="5800"/>
              <a:buNone/>
              <a:defRPr sz="5800"/>
            </a:lvl6pPr>
            <a:lvl7pPr lvl="6">
              <a:spcBef>
                <a:spcPts val="0"/>
              </a:spcBef>
              <a:spcAft>
                <a:spcPts val="0"/>
              </a:spcAft>
              <a:buSzPts val="5800"/>
              <a:buNone/>
              <a:defRPr sz="5800"/>
            </a:lvl7pPr>
            <a:lvl8pPr lvl="7">
              <a:spcBef>
                <a:spcPts val="0"/>
              </a:spcBef>
              <a:spcAft>
                <a:spcPts val="0"/>
              </a:spcAft>
              <a:buSzPts val="5800"/>
              <a:buNone/>
              <a:defRPr sz="5800"/>
            </a:lvl8pPr>
            <a:lvl9pPr lvl="8">
              <a:spcBef>
                <a:spcPts val="0"/>
              </a:spcBef>
              <a:spcAft>
                <a:spcPts val="0"/>
              </a:spcAft>
              <a:buSzPts val="5800"/>
              <a:buNone/>
              <a:defRPr sz="5800"/>
            </a:lvl9pPr>
          </a:lstStyle>
          <a:p>
            <a:endParaRPr/>
          </a:p>
        </p:txBody>
      </p:sp>
    </p:spTree>
    <p:extLst>
      <p:ext uri="{BB962C8B-B14F-4D97-AF65-F5344CB8AC3E}">
        <p14:creationId xmlns:p14="http://schemas.microsoft.com/office/powerpoint/2010/main" val="2119021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71"/>
        <p:cNvGrpSpPr/>
        <p:nvPr/>
      </p:nvGrpSpPr>
      <p:grpSpPr>
        <a:xfrm>
          <a:off x="0" y="0"/>
          <a:ext cx="0" cy="0"/>
          <a:chOff x="0" y="0"/>
          <a:chExt cx="0" cy="0"/>
        </a:xfrm>
      </p:grpSpPr>
      <p:sp>
        <p:nvSpPr>
          <p:cNvPr id="79" name="Google Shape;79;p7"/>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80" name="Google Shape;80;p7"/>
          <p:cNvSpPr txBox="1">
            <a:spLocks noGrp="1"/>
          </p:cNvSpPr>
          <p:nvPr>
            <p:ph type="body" idx="1"/>
          </p:nvPr>
        </p:nvSpPr>
        <p:spPr>
          <a:xfrm>
            <a:off x="3200375" y="1909300"/>
            <a:ext cx="2493600" cy="30165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81" name="Google Shape;81;p7"/>
          <p:cNvSpPr txBox="1">
            <a:spLocks noGrp="1"/>
          </p:cNvSpPr>
          <p:nvPr>
            <p:ph type="body" idx="2"/>
          </p:nvPr>
        </p:nvSpPr>
        <p:spPr>
          <a:xfrm>
            <a:off x="6193205" y="1909300"/>
            <a:ext cx="2493600" cy="30165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82" name="Google Shape;82;p7"/>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‹Nº›</a:t>
            </a:fld>
            <a:endParaRPr/>
          </a:p>
        </p:txBody>
      </p:sp>
    </p:spTree>
    <p:extLst>
      <p:ext uri="{BB962C8B-B14F-4D97-AF65-F5344CB8AC3E}">
        <p14:creationId xmlns:p14="http://schemas.microsoft.com/office/powerpoint/2010/main" val="1071946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7"/>
        <p:cNvGrpSpPr/>
        <p:nvPr/>
      </p:nvGrpSpPr>
      <p:grpSpPr>
        <a:xfrm>
          <a:off x="0" y="0"/>
          <a:ext cx="0" cy="0"/>
          <a:chOff x="0" y="0"/>
          <a:chExt cx="0" cy="0"/>
        </a:xfrm>
      </p:grpSpPr>
      <p:sp>
        <p:nvSpPr>
          <p:cNvPr id="55" name="Google Shape;55;p5"/>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6" name="Google Shape;56;p5"/>
          <p:cNvSpPr txBox="1">
            <a:spLocks noGrp="1"/>
          </p:cNvSpPr>
          <p:nvPr>
            <p:ph type="body" idx="1"/>
          </p:nvPr>
        </p:nvSpPr>
        <p:spPr>
          <a:xfrm>
            <a:off x="3200400" y="1909300"/>
            <a:ext cx="5486400" cy="27648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57" name="Google Shape;57;p5"/>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‹Nº›</a:t>
            </a:fld>
            <a:endParaRPr/>
          </a:p>
        </p:txBody>
      </p:sp>
    </p:spTree>
    <p:extLst>
      <p:ext uri="{BB962C8B-B14F-4D97-AF65-F5344CB8AC3E}">
        <p14:creationId xmlns:p14="http://schemas.microsoft.com/office/powerpoint/2010/main" val="3244701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C7DEB2C-B110-4C37-9EF9-F9E3482E86BB}" type="datetimeFigureOut">
              <a:rPr lang="es-EC" smtClean="0"/>
              <a:t>26/8/2021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‹Nº›</a:t>
            </a:fld>
            <a:endParaRPr lang="es-EC"/>
          </a:p>
        </p:txBody>
      </p:sp>
    </p:spTree>
    <p:extLst>
      <p:ext uri="{BB962C8B-B14F-4D97-AF65-F5344CB8AC3E}">
        <p14:creationId xmlns:p14="http://schemas.microsoft.com/office/powerpoint/2010/main" val="78751452"/>
      </p:ext>
    </p:extLst>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C7DEB2C-B110-4C37-9EF9-F9E3482E86BB}" type="datetimeFigureOut">
              <a:rPr lang="es-EC" smtClean="0"/>
              <a:t>26/8/2021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‹Nº›</a:t>
            </a:fld>
            <a:endParaRPr lang="es-EC"/>
          </a:p>
        </p:txBody>
      </p:sp>
    </p:spTree>
    <p:extLst>
      <p:ext uri="{BB962C8B-B14F-4D97-AF65-F5344CB8AC3E}">
        <p14:creationId xmlns:p14="http://schemas.microsoft.com/office/powerpoint/2010/main" val="122857273"/>
      </p:ext>
    </p:extLst>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C7DEB2C-B110-4C37-9EF9-F9E3482E86BB}" type="datetimeFigureOut">
              <a:rPr lang="es-EC" smtClean="0"/>
              <a:t>26/8/2021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‹Nº›</a:t>
            </a:fld>
            <a:endParaRPr lang="es-EC"/>
          </a:p>
        </p:txBody>
      </p:sp>
    </p:spTree>
    <p:extLst>
      <p:ext uri="{BB962C8B-B14F-4D97-AF65-F5344CB8AC3E}">
        <p14:creationId xmlns:p14="http://schemas.microsoft.com/office/powerpoint/2010/main" val="3154997916"/>
      </p:ext>
    </p:extLst>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C7DEB2C-B110-4C37-9EF9-F9E3482E86BB}" type="datetimeFigureOut">
              <a:rPr lang="es-EC" smtClean="0"/>
              <a:t>26/8/2021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‹Nº›</a:t>
            </a:fld>
            <a:endParaRPr lang="es-EC"/>
          </a:p>
        </p:txBody>
      </p:sp>
    </p:spTree>
    <p:extLst>
      <p:ext uri="{BB962C8B-B14F-4D97-AF65-F5344CB8AC3E}">
        <p14:creationId xmlns:p14="http://schemas.microsoft.com/office/powerpoint/2010/main" val="2526457932"/>
      </p:ext>
    </p:extLst>
  </p:cSld>
  <p:clrMapOvr>
    <a:masterClrMapping/>
  </p:clrMapOvr>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9C7DEB2C-B110-4C37-9EF9-F9E3482E86BB}" type="datetimeFigureOut">
              <a:rPr lang="es-EC" smtClean="0"/>
              <a:t>26/8/2021</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‹Nº›</a:t>
            </a:fld>
            <a:endParaRPr lang="es-EC"/>
          </a:p>
        </p:txBody>
      </p:sp>
    </p:spTree>
    <p:extLst>
      <p:ext uri="{BB962C8B-B14F-4D97-AF65-F5344CB8AC3E}">
        <p14:creationId xmlns:p14="http://schemas.microsoft.com/office/powerpoint/2010/main" val="291076716"/>
      </p:ext>
    </p:extLst>
  </p:cSld>
  <p:clrMapOvr>
    <a:masterClrMapping/>
  </p:clrMapOvr>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7DEB2C-B110-4C37-9EF9-F9E3482E86BB}" type="datetimeFigureOut">
              <a:rPr lang="es-EC" smtClean="0"/>
              <a:t>26/8/2021</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‹Nº›</a:t>
            </a:fld>
            <a:endParaRPr lang="es-EC"/>
          </a:p>
        </p:txBody>
      </p:sp>
    </p:spTree>
    <p:extLst>
      <p:ext uri="{BB962C8B-B14F-4D97-AF65-F5344CB8AC3E}">
        <p14:creationId xmlns:p14="http://schemas.microsoft.com/office/powerpoint/2010/main" val="892907890"/>
      </p:ext>
    </p:extLst>
  </p:cSld>
  <p:clrMapOvr>
    <a:masterClrMapping/>
  </p:clrMapOvr>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C7DEB2C-B110-4C37-9EF9-F9E3482E86BB}" type="datetimeFigureOut">
              <a:rPr lang="es-EC" smtClean="0"/>
              <a:t>26/8/2021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‹Nº›</a:t>
            </a:fld>
            <a:endParaRPr lang="es-EC"/>
          </a:p>
        </p:txBody>
      </p:sp>
    </p:spTree>
    <p:extLst>
      <p:ext uri="{BB962C8B-B14F-4D97-AF65-F5344CB8AC3E}">
        <p14:creationId xmlns:p14="http://schemas.microsoft.com/office/powerpoint/2010/main" val="1262164452"/>
      </p:ext>
    </p:extLst>
  </p:cSld>
  <p:clrMapOvr>
    <a:masterClrMapping/>
  </p:clrMapOvr>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C7DEB2C-B110-4C37-9EF9-F9E3482E86BB}" type="datetimeFigureOut">
              <a:rPr lang="es-EC" smtClean="0"/>
              <a:t>26/8/2021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‹Nº›</a:t>
            </a:fld>
            <a:endParaRPr lang="es-EC"/>
          </a:p>
        </p:txBody>
      </p:sp>
    </p:spTree>
    <p:extLst>
      <p:ext uri="{BB962C8B-B14F-4D97-AF65-F5344CB8AC3E}">
        <p14:creationId xmlns:p14="http://schemas.microsoft.com/office/powerpoint/2010/main" val="3520964006"/>
      </p:ext>
    </p:extLst>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9C7DEB2C-B110-4C37-9EF9-F9E3482E86BB}" type="datetimeFigureOut">
              <a:rPr lang="es-EC" smtClean="0"/>
              <a:t>26/8/2021</a:t>
            </a:fld>
            <a:endParaRPr lang="es-EC"/>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marL="0" lvl="0" indent="0" algn="l" rtl="0">
              <a:spcBef>
                <a:spcPts val="0"/>
              </a:spcBef>
              <a:spcAft>
                <a:spcPts val="0"/>
              </a:spcAft>
              <a:buNone/>
            </a:pPr>
            <a:fld id="{00000000-1234-1234-1234-123412341234}" type="slidenum">
              <a:rPr lang="es-EC" smtClean="0"/>
              <a:t>‹Nº›</a:t>
            </a:fld>
            <a:endParaRPr lang="es-EC"/>
          </a:p>
        </p:txBody>
      </p:sp>
    </p:spTree>
    <p:extLst>
      <p:ext uri="{BB962C8B-B14F-4D97-AF65-F5344CB8AC3E}">
        <p14:creationId xmlns:p14="http://schemas.microsoft.com/office/powerpoint/2010/main" val="140406266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Lst>
  <p:transition>
    <p:fade thruBlk="1"/>
  </p:transition>
  <p:timing>
    <p:tnLst>
      <p:par>
        <p:cTn id="1" dur="indefinite" restart="never" nodeType="tmRoot"/>
      </p:par>
    </p:tnLst>
  </p:timing>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19.xml"/><Relationship Id="rId6" Type="http://schemas.openxmlformats.org/officeDocument/2006/relationships/diagramColors" Target="../diagrams/colors6.xml"/><Relationship Id="rId11" Type="http://schemas.openxmlformats.org/officeDocument/2006/relationships/image" Target="../media/image23.jpeg"/><Relationship Id="rId5" Type="http://schemas.openxmlformats.org/officeDocument/2006/relationships/diagramQuickStyle" Target="../diagrams/quickStyle6.xml"/><Relationship Id="rId10" Type="http://schemas.openxmlformats.org/officeDocument/2006/relationships/image" Target="../media/image22.jpeg"/><Relationship Id="rId4" Type="http://schemas.openxmlformats.org/officeDocument/2006/relationships/diagramLayout" Target="../diagrams/layout6.xml"/><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Layout" Target="../diagrams/layout7.xml"/><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diagramData" Target="../diagrams/data7.xml"/><Relationship Id="rId1" Type="http://schemas.openxmlformats.org/officeDocument/2006/relationships/slideLayout" Target="../slideLayouts/slideLayout19.xml"/><Relationship Id="rId6" Type="http://schemas.microsoft.com/office/2007/relationships/diagramDrawing" Target="../diagrams/drawing7.xml"/><Relationship Id="rId11" Type="http://schemas.openxmlformats.org/officeDocument/2006/relationships/image" Target="../media/image25.png"/><Relationship Id="rId5" Type="http://schemas.openxmlformats.org/officeDocument/2006/relationships/diagramColors" Target="../diagrams/colors7.xml"/><Relationship Id="rId10" Type="http://schemas.openxmlformats.org/officeDocument/2006/relationships/image" Target="../media/image24.jpeg"/><Relationship Id="rId4" Type="http://schemas.openxmlformats.org/officeDocument/2006/relationships/diagramQuickStyle" Target="../diagrams/quickStyle7.xml"/><Relationship Id="rId9" Type="http://schemas.openxmlformats.org/officeDocument/2006/relationships/image" Target="../media/image23.jpeg"/></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Layout" Target="../diagrams/layout8.xml"/><Relationship Id="rId7" Type="http://schemas.openxmlformats.org/officeDocument/2006/relationships/image" Target="../media/image27.jpeg"/><Relationship Id="rId2" Type="http://schemas.openxmlformats.org/officeDocument/2006/relationships/diagramData" Target="../diagrams/data8.xml"/><Relationship Id="rId1" Type="http://schemas.openxmlformats.org/officeDocument/2006/relationships/slideLayout" Target="../slideLayouts/slideLayout19.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30.jpeg"/><Relationship Id="rId4" Type="http://schemas.openxmlformats.org/officeDocument/2006/relationships/diagramQuickStyle" Target="../diagrams/quickStyle8.xml"/><Relationship Id="rId9"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1.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46.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image" Target="../media/image60.png"/><Relationship Id="rId7" Type="http://schemas.openxmlformats.org/officeDocument/2006/relationships/diagramLayout" Target="../diagrams/layout15.xml"/><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diagramData" Target="../diagrams/data15.xml"/><Relationship Id="rId5" Type="http://schemas.openxmlformats.org/officeDocument/2006/relationships/image" Target="../media/image62.png"/><Relationship Id="rId10" Type="http://schemas.microsoft.com/office/2007/relationships/diagramDrawing" Target="../diagrams/drawing15.xml"/><Relationship Id="rId4" Type="http://schemas.openxmlformats.org/officeDocument/2006/relationships/image" Target="../media/image61.png"/><Relationship Id="rId9" Type="http://schemas.openxmlformats.org/officeDocument/2006/relationships/diagramColors" Target="../diagrams/colors1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63.jpe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jpeg"/><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diagramColors" Target="../diagrams/colors2.xml"/><Relationship Id="rId5" Type="http://schemas.openxmlformats.org/officeDocument/2006/relationships/image" Target="../media/image9.png"/><Relationship Id="rId10" Type="http://schemas.openxmlformats.org/officeDocument/2006/relationships/diagramQuickStyle" Target="../diagrams/quickStyle2.xml"/><Relationship Id="rId4" Type="http://schemas.microsoft.com/office/2007/relationships/hdphoto" Target="../media/hdphoto1.wdp"/><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openxmlformats.org/officeDocument/2006/relationships/image" Target="../media/image16.jpeg"/><Relationship Id="rId5" Type="http://schemas.openxmlformats.org/officeDocument/2006/relationships/diagramQuickStyle" Target="../diagrams/quickStyle4.xml"/><Relationship Id="rId10" Type="http://schemas.openxmlformats.org/officeDocument/2006/relationships/image" Target="../media/image15.jpeg"/><Relationship Id="rId4" Type="http://schemas.openxmlformats.org/officeDocument/2006/relationships/diagramLayout" Target="../diagrams/layout4.xml"/><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0;p13"/>
          <p:cNvSpPr txBox="1">
            <a:spLocks/>
          </p:cNvSpPr>
          <p:nvPr/>
        </p:nvSpPr>
        <p:spPr>
          <a:xfrm>
            <a:off x="200494" y="1072896"/>
            <a:ext cx="8692896" cy="3779520"/>
          </a:xfrm>
          <a:prstGeom prst="rect">
            <a:avLst/>
          </a:prstGeom>
        </p:spPr>
        <p:txBody>
          <a:bodyPr spcFirstLastPara="1" vert="horz" wrap="square" lIns="0" tIns="0" rIns="0" bIns="0" rtlCol="0" anchor="t" anchorCtr="0">
            <a:noAutofit/>
          </a:bodyPr>
          <a:lstStyle>
            <a:lvl1pPr lvl="0" algn="l" defTabSz="342900" rtl="0" eaLnBrk="1" latinLnBrk="0" hangingPunct="1">
              <a:spcBef>
                <a:spcPts val="0"/>
              </a:spcBef>
              <a:spcAft>
                <a:spcPts val="0"/>
              </a:spcAft>
              <a:buSzPts val="5800"/>
              <a:buNone/>
              <a:defRPr sz="5800" kern="1200">
                <a:solidFill>
                  <a:schemeClr val="accent1"/>
                </a:solidFill>
                <a:latin typeface="+mj-lt"/>
                <a:ea typeface="+mj-ea"/>
                <a:cs typeface="+mj-cs"/>
              </a:defRPr>
            </a:lvl1pPr>
            <a:lvl2pPr lvl="1" eaLnBrk="1" hangingPunct="1">
              <a:spcBef>
                <a:spcPts val="0"/>
              </a:spcBef>
              <a:spcAft>
                <a:spcPts val="0"/>
              </a:spcAft>
              <a:buSzPts val="5800"/>
              <a:buNone/>
              <a:defRPr sz="5800">
                <a:solidFill>
                  <a:schemeClr val="tx2"/>
                </a:solidFill>
              </a:defRPr>
            </a:lvl2pPr>
            <a:lvl3pPr lvl="2" eaLnBrk="1" hangingPunct="1">
              <a:spcBef>
                <a:spcPts val="0"/>
              </a:spcBef>
              <a:spcAft>
                <a:spcPts val="0"/>
              </a:spcAft>
              <a:buSzPts val="5800"/>
              <a:buNone/>
              <a:defRPr sz="5800">
                <a:solidFill>
                  <a:schemeClr val="tx2"/>
                </a:solidFill>
              </a:defRPr>
            </a:lvl3pPr>
            <a:lvl4pPr lvl="3" eaLnBrk="1" hangingPunct="1">
              <a:spcBef>
                <a:spcPts val="0"/>
              </a:spcBef>
              <a:spcAft>
                <a:spcPts val="0"/>
              </a:spcAft>
              <a:buSzPts val="5800"/>
              <a:buNone/>
              <a:defRPr sz="5800">
                <a:solidFill>
                  <a:schemeClr val="tx2"/>
                </a:solidFill>
              </a:defRPr>
            </a:lvl4pPr>
            <a:lvl5pPr lvl="4" eaLnBrk="1" hangingPunct="1">
              <a:spcBef>
                <a:spcPts val="0"/>
              </a:spcBef>
              <a:spcAft>
                <a:spcPts val="0"/>
              </a:spcAft>
              <a:buSzPts val="5800"/>
              <a:buNone/>
              <a:defRPr sz="5800">
                <a:solidFill>
                  <a:schemeClr val="tx2"/>
                </a:solidFill>
              </a:defRPr>
            </a:lvl5pPr>
            <a:lvl6pPr lvl="5" eaLnBrk="1" hangingPunct="1">
              <a:spcBef>
                <a:spcPts val="0"/>
              </a:spcBef>
              <a:spcAft>
                <a:spcPts val="0"/>
              </a:spcAft>
              <a:buSzPts val="5800"/>
              <a:buNone/>
              <a:defRPr sz="5800">
                <a:solidFill>
                  <a:schemeClr val="tx2"/>
                </a:solidFill>
              </a:defRPr>
            </a:lvl6pPr>
            <a:lvl7pPr lvl="6" eaLnBrk="1" hangingPunct="1">
              <a:spcBef>
                <a:spcPts val="0"/>
              </a:spcBef>
              <a:spcAft>
                <a:spcPts val="0"/>
              </a:spcAft>
              <a:buSzPts val="5800"/>
              <a:buNone/>
              <a:defRPr sz="5800">
                <a:solidFill>
                  <a:schemeClr val="tx2"/>
                </a:solidFill>
              </a:defRPr>
            </a:lvl7pPr>
            <a:lvl8pPr lvl="7" eaLnBrk="1" hangingPunct="1">
              <a:spcBef>
                <a:spcPts val="0"/>
              </a:spcBef>
              <a:spcAft>
                <a:spcPts val="0"/>
              </a:spcAft>
              <a:buSzPts val="5800"/>
              <a:buNone/>
              <a:defRPr sz="5800">
                <a:solidFill>
                  <a:schemeClr val="tx2"/>
                </a:solidFill>
              </a:defRPr>
            </a:lvl8pPr>
            <a:lvl9pPr lvl="8" eaLnBrk="1" hangingPunct="1">
              <a:spcBef>
                <a:spcPts val="0"/>
              </a:spcBef>
              <a:spcAft>
                <a:spcPts val="0"/>
              </a:spcAft>
              <a:buSzPts val="5800"/>
              <a:buNone/>
              <a:defRPr sz="5800">
                <a:solidFill>
                  <a:schemeClr val="tx2"/>
                </a:solidFill>
              </a:defRPr>
            </a:lvl9pPr>
          </a:lstStyle>
          <a:p>
            <a:pPr algn="ctr">
              <a:lnSpc>
                <a:spcPct val="115000"/>
              </a:lnSpc>
              <a:buClrTx/>
              <a:buFontTx/>
            </a:pPr>
            <a:r>
              <a:rPr lang="es-EC" sz="1600" dirty="0" smtClean="0">
                <a:solidFill>
                  <a:schemeClr val="dk1"/>
                </a:solidFill>
              </a:rPr>
              <a:t>Departamento de Ciencias Económicas Administrativas y del Comercio</a:t>
            </a:r>
            <a:br>
              <a:rPr lang="es-EC" sz="1600" dirty="0" smtClean="0">
                <a:solidFill>
                  <a:schemeClr val="dk1"/>
                </a:solidFill>
              </a:rPr>
            </a:br>
            <a:r>
              <a:rPr lang="es-EC" sz="1600" dirty="0" smtClean="0">
                <a:solidFill>
                  <a:schemeClr val="dk1"/>
                </a:solidFill>
              </a:rPr>
              <a:t/>
            </a:r>
            <a:br>
              <a:rPr lang="es-EC" sz="1600" dirty="0" smtClean="0">
                <a:solidFill>
                  <a:schemeClr val="dk1"/>
                </a:solidFill>
              </a:rPr>
            </a:br>
            <a:r>
              <a:rPr lang="es-EC" sz="1600" dirty="0" smtClean="0">
                <a:solidFill>
                  <a:schemeClr val="dk1"/>
                </a:solidFill>
              </a:rPr>
              <a:t>Carrera de Administración Turística y Hotelera</a:t>
            </a:r>
            <a:br>
              <a:rPr lang="es-EC" sz="1600" dirty="0" smtClean="0">
                <a:solidFill>
                  <a:schemeClr val="dk1"/>
                </a:solidFill>
              </a:rPr>
            </a:br>
            <a:r>
              <a:rPr lang="es-EC" sz="1600" dirty="0" smtClean="0">
                <a:solidFill>
                  <a:schemeClr val="dk1"/>
                </a:solidFill>
              </a:rPr>
              <a:t/>
            </a:r>
            <a:br>
              <a:rPr lang="es-EC" sz="1600" dirty="0" smtClean="0">
                <a:solidFill>
                  <a:schemeClr val="dk1"/>
                </a:solidFill>
              </a:rPr>
            </a:br>
            <a:r>
              <a:rPr lang="es-EC" sz="1600" dirty="0" smtClean="0">
                <a:solidFill>
                  <a:schemeClr val="tx1"/>
                </a:solidFill>
              </a:rPr>
              <a:t>Intervención del turismo cultural dentro del complejo Arqueológico Rumicucho como aporte local de la parroquia San Antonio de Pichincha</a:t>
            </a:r>
            <a:r>
              <a:rPr lang="es-EC" sz="1600" dirty="0" smtClean="0"/>
              <a:t/>
            </a:r>
            <a:br>
              <a:rPr lang="es-EC" sz="1600" dirty="0" smtClean="0"/>
            </a:br>
            <a:r>
              <a:rPr lang="es-EC" sz="1600" dirty="0" smtClean="0">
                <a:solidFill>
                  <a:schemeClr val="dk1"/>
                </a:solidFill>
              </a:rPr>
              <a:t/>
            </a:r>
            <a:br>
              <a:rPr lang="es-EC" sz="1600" dirty="0" smtClean="0">
                <a:solidFill>
                  <a:schemeClr val="dk1"/>
                </a:solidFill>
              </a:rPr>
            </a:br>
            <a:r>
              <a:rPr lang="es-EC" sz="1600" dirty="0" smtClean="0">
                <a:solidFill>
                  <a:schemeClr val="dk1"/>
                </a:solidFill>
              </a:rPr>
              <a:t>Autores:	        	Barahona Cabascango Julio Alexander</a:t>
            </a:r>
            <a:br>
              <a:rPr lang="es-EC" sz="1600" dirty="0" smtClean="0">
                <a:solidFill>
                  <a:schemeClr val="dk1"/>
                </a:solidFill>
              </a:rPr>
            </a:br>
            <a:r>
              <a:rPr lang="es-EC" sz="1600" dirty="0" smtClean="0">
                <a:solidFill>
                  <a:schemeClr val="dk1"/>
                </a:solidFill>
              </a:rPr>
              <a:t>			    Pantoja Valencia Lenin Fernando</a:t>
            </a:r>
            <a:br>
              <a:rPr lang="es-EC" sz="1600" dirty="0" smtClean="0">
                <a:solidFill>
                  <a:schemeClr val="dk1"/>
                </a:solidFill>
              </a:rPr>
            </a:br>
            <a:r>
              <a:rPr lang="es-EC" sz="1600" dirty="0" smtClean="0">
                <a:solidFill>
                  <a:schemeClr val="dk1"/>
                </a:solidFill>
              </a:rPr>
              <a:t/>
            </a:r>
            <a:br>
              <a:rPr lang="es-EC" sz="1600" dirty="0" smtClean="0">
                <a:solidFill>
                  <a:schemeClr val="dk1"/>
                </a:solidFill>
              </a:rPr>
            </a:br>
            <a:r>
              <a:rPr lang="es-EC" sz="1600" dirty="0" smtClean="0">
                <a:solidFill>
                  <a:schemeClr val="dk1"/>
                </a:solidFill>
              </a:rPr>
              <a:t>Director:       Ing. Gustavo Paladines PhD.</a:t>
            </a:r>
            <a:br>
              <a:rPr lang="es-EC" sz="1600" dirty="0" smtClean="0">
                <a:solidFill>
                  <a:schemeClr val="dk1"/>
                </a:solidFill>
              </a:rPr>
            </a:br>
            <a:r>
              <a:rPr lang="es-EC" sz="1600" dirty="0" smtClean="0">
                <a:solidFill>
                  <a:schemeClr val="dk1"/>
                </a:solidFill>
              </a:rPr>
              <a:t/>
            </a:r>
            <a:br>
              <a:rPr lang="es-EC" sz="1600" dirty="0" smtClean="0">
                <a:solidFill>
                  <a:schemeClr val="dk1"/>
                </a:solidFill>
              </a:rPr>
            </a:br>
            <a:r>
              <a:rPr lang="es-EC" sz="1600" dirty="0" smtClean="0">
                <a:solidFill>
                  <a:schemeClr val="dk1"/>
                </a:solidFill>
              </a:rPr>
              <a:t>Sangolquí, 2021</a:t>
            </a:r>
            <a:endParaRPr lang="es-EC" sz="1600" dirty="0">
              <a:solidFill>
                <a:schemeClr val="dk1"/>
              </a:solidFill>
            </a:endParaRPr>
          </a:p>
        </p:txBody>
      </p:sp>
      <p:pic>
        <p:nvPicPr>
          <p:cNvPr id="4" name="Picture 2" descr="http://mercadotecnia.espe.edu.ec/wp-content/uploads/tmp/LOGO-PRINCIPAL-ESPE2.png">
            <a:extLst>
              <a:ext uri="{FF2B5EF4-FFF2-40B4-BE49-F238E27FC236}">
                <a16:creationId xmlns:a16="http://schemas.microsoft.com/office/drawing/2014/main" id="{C6A85D6E-FD8E-4D84-AC36-0270B8C60A6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50284" y="243222"/>
            <a:ext cx="2793315" cy="72142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53980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8"/>
          <p:cNvSpPr txBox="1">
            <a:spLocks noGrp="1"/>
          </p:cNvSpPr>
          <p:nvPr>
            <p:ph type="title"/>
          </p:nvPr>
        </p:nvSpPr>
        <p:spPr>
          <a:xfrm>
            <a:off x="200025" y="0"/>
            <a:ext cx="7329488" cy="1228825"/>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s-EC" dirty="0"/>
              <a:t>DESARROLLO METODOLÓGICO</a:t>
            </a:r>
          </a:p>
        </p:txBody>
      </p:sp>
      <p:sp>
        <p:nvSpPr>
          <p:cNvPr id="175" name="Google Shape;175;p18"/>
          <p:cNvSpPr txBox="1">
            <a:spLocks noGrp="1"/>
          </p:cNvSpPr>
          <p:nvPr>
            <p:ph type="sldNum" idx="12"/>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10</a:t>
            </a:fld>
            <a:endParaRPr/>
          </a:p>
        </p:txBody>
      </p:sp>
      <p:graphicFrame>
        <p:nvGraphicFramePr>
          <p:cNvPr id="4" name="Diagrama 3">
            <a:extLst>
              <a:ext uri="{FF2B5EF4-FFF2-40B4-BE49-F238E27FC236}">
                <a16:creationId xmlns:a16="http://schemas.microsoft.com/office/drawing/2014/main" id="{9EC4BFA2-FDAC-4986-8FF7-E167B726BB0A}"/>
              </a:ext>
            </a:extLst>
          </p:cNvPr>
          <p:cNvGraphicFramePr/>
          <p:nvPr>
            <p:extLst>
              <p:ext uri="{D42A27DB-BD31-4B8C-83A1-F6EECF244321}">
                <p14:modId xmlns:p14="http://schemas.microsoft.com/office/powerpoint/2010/main" val="812417017"/>
              </p:ext>
            </p:extLst>
          </p:nvPr>
        </p:nvGraphicFramePr>
        <p:xfrm>
          <a:off x="950076" y="1308953"/>
          <a:ext cx="7429588" cy="3307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6772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AA669D-7C2D-4524-86CD-D5044E3659F9}"/>
              </a:ext>
            </a:extLst>
          </p:cNvPr>
          <p:cNvSpPr>
            <a:spLocks noGrp="1"/>
          </p:cNvSpPr>
          <p:nvPr>
            <p:ph type="title"/>
          </p:nvPr>
        </p:nvSpPr>
        <p:spPr>
          <a:xfrm>
            <a:off x="457200" y="188344"/>
            <a:ext cx="5486400" cy="1045051"/>
          </a:xfrm>
        </p:spPr>
        <p:txBody>
          <a:bodyPr/>
          <a:lstStyle/>
          <a:p>
            <a:r>
              <a:rPr lang="es-EC" sz="3000" dirty="0"/>
              <a:t>COBERTURA DE LAS UNIDADES DE ANÁLISIS:</a:t>
            </a:r>
            <a:r>
              <a:rPr lang="es-EC" sz="3000" dirty="0">
                <a:effectLst/>
                <a:latin typeface="Arial" panose="020B0604020202020204" pitchFamily="34" charset="0"/>
                <a:ea typeface="Calibri" panose="020F0502020204030204" pitchFamily="34" charset="0"/>
                <a:cs typeface="Times New Roman" panose="02020603050405020304" pitchFamily="18" charset="0"/>
              </a:rPr>
              <a:t> </a:t>
            </a:r>
            <a:r>
              <a:rPr lang="es-EC" sz="3000" dirty="0"/>
              <a:t>MUESTRA</a:t>
            </a:r>
          </a:p>
        </p:txBody>
      </p:sp>
      <p:sp>
        <p:nvSpPr>
          <p:cNvPr id="4" name="Marcador de número de diapositiva 3">
            <a:extLst>
              <a:ext uri="{FF2B5EF4-FFF2-40B4-BE49-F238E27FC236}">
                <a16:creationId xmlns:a16="http://schemas.microsoft.com/office/drawing/2014/main" id="{65E27007-9E3E-4355-A511-9EB86CB7ABB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s-EC" smtClean="0"/>
              <a:t>11</a:t>
            </a:fld>
            <a:endParaRPr lang="es-EC"/>
          </a:p>
        </p:txBody>
      </p:sp>
      <p:sp>
        <p:nvSpPr>
          <p:cNvPr id="17" name="Marcador de texto 2">
            <a:extLst>
              <a:ext uri="{FF2B5EF4-FFF2-40B4-BE49-F238E27FC236}">
                <a16:creationId xmlns:a16="http://schemas.microsoft.com/office/drawing/2014/main" id="{2DF91171-3CED-4857-89AE-8C57B909448F}"/>
              </a:ext>
            </a:extLst>
          </p:cNvPr>
          <p:cNvSpPr txBox="1">
            <a:spLocks/>
          </p:cNvSpPr>
          <p:nvPr/>
        </p:nvSpPr>
        <p:spPr>
          <a:xfrm>
            <a:off x="740725" y="2519363"/>
            <a:ext cx="1503418" cy="45910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600"/>
              </a:spcBef>
              <a:spcAft>
                <a:spcPts val="0"/>
              </a:spcAft>
              <a:buClr>
                <a:schemeClr val="accent1"/>
              </a:buClr>
              <a:buSzPts val="2400"/>
              <a:buFont typeface="Chivo"/>
              <a:buChar char="▰"/>
              <a:defRPr sz="2400" b="0" i="0" u="none" strike="noStrike" cap="none">
                <a:solidFill>
                  <a:schemeClr val="dk1"/>
                </a:solidFill>
                <a:latin typeface="Chivo"/>
                <a:ea typeface="Chivo"/>
                <a:cs typeface="Chivo"/>
                <a:sym typeface="Chivo"/>
              </a:defRPr>
            </a:lvl1pPr>
            <a:lvl2pPr marL="914400" marR="0" lvl="1" indent="-381000" algn="l" rtl="0">
              <a:lnSpc>
                <a:spcPct val="115000"/>
              </a:lnSpc>
              <a:spcBef>
                <a:spcPts val="0"/>
              </a:spcBef>
              <a:spcAft>
                <a:spcPts val="0"/>
              </a:spcAft>
              <a:buClr>
                <a:schemeClr val="accent5"/>
              </a:buClr>
              <a:buSzPts val="2400"/>
              <a:buFont typeface="Chivo"/>
              <a:buChar char="▰"/>
              <a:defRPr sz="2400" b="0" i="0" u="none" strike="noStrike" cap="none">
                <a:solidFill>
                  <a:schemeClr val="dk1"/>
                </a:solidFill>
                <a:latin typeface="Chivo"/>
                <a:ea typeface="Chivo"/>
                <a:cs typeface="Chivo"/>
                <a:sym typeface="Chivo"/>
              </a:defRPr>
            </a:lvl2pPr>
            <a:lvl3pPr marL="1371600" marR="0" lvl="2" indent="-381000" algn="l" rtl="0">
              <a:lnSpc>
                <a:spcPct val="115000"/>
              </a:lnSpc>
              <a:spcBef>
                <a:spcPts val="0"/>
              </a:spcBef>
              <a:spcAft>
                <a:spcPts val="0"/>
              </a:spcAft>
              <a:buClr>
                <a:schemeClr val="accent5"/>
              </a:buClr>
              <a:buSzPts val="2400"/>
              <a:buFont typeface="Chivo"/>
              <a:buChar char="▰"/>
              <a:defRPr sz="2400" b="0" i="0" u="none" strike="noStrike" cap="none">
                <a:solidFill>
                  <a:schemeClr val="dk1"/>
                </a:solidFill>
                <a:latin typeface="Chivo"/>
                <a:ea typeface="Chivo"/>
                <a:cs typeface="Chivo"/>
                <a:sym typeface="Chivo"/>
              </a:defRPr>
            </a:lvl3pPr>
            <a:lvl4pPr marL="1828800" marR="0" lvl="3" indent="-381000" algn="l" rtl="0">
              <a:lnSpc>
                <a:spcPct val="115000"/>
              </a:lnSpc>
              <a:spcBef>
                <a:spcPts val="0"/>
              </a:spcBef>
              <a:spcAft>
                <a:spcPts val="0"/>
              </a:spcAft>
              <a:buClr>
                <a:schemeClr val="dk1"/>
              </a:buClr>
              <a:buSzPts val="2400"/>
              <a:buFont typeface="Chivo"/>
              <a:buChar char="▰"/>
              <a:defRPr sz="2400" b="0" i="0" u="none" strike="noStrike" cap="none">
                <a:solidFill>
                  <a:schemeClr val="dk1"/>
                </a:solidFill>
                <a:latin typeface="Chivo"/>
                <a:ea typeface="Chivo"/>
                <a:cs typeface="Chivo"/>
                <a:sym typeface="Chivo"/>
              </a:defRPr>
            </a:lvl4pPr>
            <a:lvl5pPr marL="2286000" marR="0" lvl="4" indent="-381000" algn="l" rtl="0">
              <a:lnSpc>
                <a:spcPct val="115000"/>
              </a:lnSpc>
              <a:spcBef>
                <a:spcPts val="0"/>
              </a:spcBef>
              <a:spcAft>
                <a:spcPts val="0"/>
              </a:spcAft>
              <a:buClr>
                <a:schemeClr val="dk1"/>
              </a:buClr>
              <a:buSzPts val="2400"/>
              <a:buFont typeface="Chivo"/>
              <a:buChar char="▰"/>
              <a:defRPr sz="2400" b="0" i="0" u="none" strike="noStrike" cap="none">
                <a:solidFill>
                  <a:schemeClr val="dk1"/>
                </a:solidFill>
                <a:latin typeface="Chivo"/>
                <a:ea typeface="Chivo"/>
                <a:cs typeface="Chivo"/>
                <a:sym typeface="Chivo"/>
              </a:defRPr>
            </a:lvl5pPr>
            <a:lvl6pPr marL="2743200" marR="0" lvl="5" indent="-381000" algn="l" rtl="0">
              <a:lnSpc>
                <a:spcPct val="115000"/>
              </a:lnSpc>
              <a:spcBef>
                <a:spcPts val="0"/>
              </a:spcBef>
              <a:spcAft>
                <a:spcPts val="0"/>
              </a:spcAft>
              <a:buClr>
                <a:schemeClr val="dk1"/>
              </a:buClr>
              <a:buSzPts val="2400"/>
              <a:buFont typeface="Chivo"/>
              <a:buChar char="▰"/>
              <a:defRPr sz="2400" b="0" i="0" u="none" strike="noStrike" cap="none">
                <a:solidFill>
                  <a:schemeClr val="dk1"/>
                </a:solidFill>
                <a:latin typeface="Chivo"/>
                <a:ea typeface="Chivo"/>
                <a:cs typeface="Chivo"/>
                <a:sym typeface="Chivo"/>
              </a:defRPr>
            </a:lvl6pPr>
            <a:lvl7pPr marL="3200400" marR="0" lvl="6" indent="-381000" algn="l" rtl="0">
              <a:lnSpc>
                <a:spcPct val="115000"/>
              </a:lnSpc>
              <a:spcBef>
                <a:spcPts val="0"/>
              </a:spcBef>
              <a:spcAft>
                <a:spcPts val="0"/>
              </a:spcAft>
              <a:buClr>
                <a:schemeClr val="dk1"/>
              </a:buClr>
              <a:buSzPts val="2400"/>
              <a:buFont typeface="Chivo"/>
              <a:buChar char="▰"/>
              <a:defRPr sz="2400" b="0" i="0" u="none" strike="noStrike" cap="none">
                <a:solidFill>
                  <a:schemeClr val="dk1"/>
                </a:solidFill>
                <a:latin typeface="Chivo"/>
                <a:ea typeface="Chivo"/>
                <a:cs typeface="Chivo"/>
                <a:sym typeface="Chivo"/>
              </a:defRPr>
            </a:lvl7pPr>
            <a:lvl8pPr marL="3657600" marR="0" lvl="7" indent="-381000" algn="l" rtl="0">
              <a:lnSpc>
                <a:spcPct val="115000"/>
              </a:lnSpc>
              <a:spcBef>
                <a:spcPts val="0"/>
              </a:spcBef>
              <a:spcAft>
                <a:spcPts val="0"/>
              </a:spcAft>
              <a:buClr>
                <a:schemeClr val="dk1"/>
              </a:buClr>
              <a:buSzPts val="2400"/>
              <a:buFont typeface="Chivo"/>
              <a:buChar char="▰"/>
              <a:defRPr sz="2400" b="0" i="0" u="none" strike="noStrike" cap="none">
                <a:solidFill>
                  <a:schemeClr val="dk1"/>
                </a:solidFill>
                <a:latin typeface="Chivo"/>
                <a:ea typeface="Chivo"/>
                <a:cs typeface="Chivo"/>
                <a:sym typeface="Chivo"/>
              </a:defRPr>
            </a:lvl8pPr>
            <a:lvl9pPr marL="4114800" marR="0" lvl="8" indent="-381000" algn="l" rtl="0">
              <a:lnSpc>
                <a:spcPct val="115000"/>
              </a:lnSpc>
              <a:spcBef>
                <a:spcPts val="0"/>
              </a:spcBef>
              <a:spcAft>
                <a:spcPts val="0"/>
              </a:spcAft>
              <a:buClr>
                <a:schemeClr val="dk1"/>
              </a:buClr>
              <a:buSzPts val="2400"/>
              <a:buFont typeface="Chivo"/>
              <a:buChar char="▰"/>
              <a:defRPr sz="2400" b="0" i="0" u="none" strike="noStrike" cap="none">
                <a:solidFill>
                  <a:schemeClr val="dk1"/>
                </a:solidFill>
                <a:latin typeface="Chivo"/>
                <a:ea typeface="Chivo"/>
                <a:cs typeface="Chivo"/>
                <a:sym typeface="Chivo"/>
              </a:defRPr>
            </a:lvl9pPr>
          </a:lstStyle>
          <a:p>
            <a:pPr marL="76200" indent="0">
              <a:buFont typeface="Chivo"/>
              <a:buNone/>
            </a:pPr>
            <a:r>
              <a:rPr lang="es-ES" sz="1600" b="1" dirty="0" smtClean="0">
                <a:latin typeface="Calibri" panose="020F0502020204030204" pitchFamily="34" charset="0"/>
                <a:cs typeface="Calibri" panose="020F0502020204030204" pitchFamily="34" charset="0"/>
              </a:rPr>
              <a:t>Formula</a:t>
            </a:r>
            <a:r>
              <a:rPr lang="es-ES" sz="1600" b="1" dirty="0" smtClean="0"/>
              <a:t> </a:t>
            </a:r>
            <a:r>
              <a:rPr lang="es-ES" sz="1200" b="1" dirty="0" smtClean="0"/>
              <a:t>: </a:t>
            </a:r>
            <a:endParaRPr lang="es-ES" sz="1200" b="1" dirty="0"/>
          </a:p>
          <a:p>
            <a:pPr marL="76200" indent="0">
              <a:buFont typeface="Chivo"/>
              <a:buNone/>
            </a:pPr>
            <a:endParaRPr lang="es-EC" b="1" dirty="0"/>
          </a:p>
        </p:txBody>
      </p:sp>
      <p:sp>
        <p:nvSpPr>
          <p:cNvPr id="7" name="Rectángulo 6"/>
          <p:cNvSpPr/>
          <p:nvPr/>
        </p:nvSpPr>
        <p:spPr>
          <a:xfrm>
            <a:off x="259225" y="1457534"/>
            <a:ext cx="8077379" cy="738664"/>
          </a:xfrm>
          <a:prstGeom prst="rect">
            <a:avLst/>
          </a:prstGeom>
        </p:spPr>
        <p:txBody>
          <a:bodyPr wrap="square">
            <a:spAutoFit/>
          </a:bodyPr>
          <a:lstStyle/>
          <a:p>
            <a:pPr indent="457200" algn="just">
              <a:spcAft>
                <a:spcPts val="1000"/>
              </a:spcAft>
            </a:pPr>
            <a:r>
              <a:rPr lang="es-EC" dirty="0">
                <a:latin typeface="Calibri" panose="020F0502020204030204" pitchFamily="34" charset="0"/>
                <a:ea typeface="Times New Roman" panose="02020603050405020304" pitchFamily="18" charset="0"/>
                <a:cs typeface="Calibri" panose="020F0502020204030204" pitchFamily="34" charset="0"/>
              </a:rPr>
              <a:t>Una vez determinados los parámetros para el cálculo de la muestra para la respectiva encuesta, se procede a su aplicación, en la cual se considera los siguientes datos: N: </a:t>
            </a:r>
            <a:r>
              <a:rPr lang="es-EC" dirty="0">
                <a:highlight>
                  <a:srgbClr val="FFFFFF"/>
                </a:highlight>
                <a:latin typeface="Calibri" panose="020F0502020204030204" pitchFamily="34" charset="0"/>
                <a:ea typeface="Times New Roman" panose="02020603050405020304" pitchFamily="18" charset="0"/>
                <a:cs typeface="Calibri" panose="020F0502020204030204" pitchFamily="34" charset="0"/>
              </a:rPr>
              <a:t>2.781.641</a:t>
            </a:r>
            <a:r>
              <a:rPr lang="es-EC" dirty="0">
                <a:latin typeface="Calibri" panose="020F0502020204030204" pitchFamily="34" charset="0"/>
                <a:ea typeface="Times New Roman" panose="02020603050405020304" pitchFamily="18" charset="0"/>
                <a:cs typeface="Calibri" panose="020F0502020204030204" pitchFamily="34" charset="0"/>
              </a:rPr>
              <a:t> residentes del cantón </a:t>
            </a:r>
            <a:r>
              <a:rPr lang="es-EC" dirty="0" smtClean="0">
                <a:latin typeface="Calibri" panose="020F0502020204030204" pitchFamily="34" charset="0"/>
                <a:ea typeface="Times New Roman" panose="02020603050405020304" pitchFamily="18" charset="0"/>
                <a:cs typeface="Calibri" panose="020F0502020204030204" pitchFamily="34" charset="0"/>
              </a:rPr>
              <a:t>Quito</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566276" y="3202607"/>
            <a:ext cx="4572000" cy="1655261"/>
          </a:xfrm>
          <a:prstGeom prst="rect">
            <a:avLst/>
          </a:prstGeom>
        </p:spPr>
        <p:txBody>
          <a:bodyPr>
            <a:spAutoFit/>
          </a:bodyPr>
          <a:lstStyle/>
          <a:p>
            <a:pPr>
              <a:lnSpc>
                <a:spcPct val="107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N= </a:t>
            </a:r>
            <a:r>
              <a:rPr lang="es-EC" b="1" dirty="0">
                <a:effectLst/>
                <a:latin typeface="Calibri" panose="020F0502020204030204" pitchFamily="34" charset="0"/>
                <a:ea typeface="Calibri" panose="020F0502020204030204" pitchFamily="34" charset="0"/>
                <a:cs typeface="Times New Roman" panose="02020603050405020304" pitchFamily="18" charset="0"/>
              </a:rPr>
              <a:t>2.781.641</a:t>
            </a:r>
            <a:r>
              <a:rPr lang="es-EC" dirty="0">
                <a:effectLst/>
                <a:latin typeface="Calibri" panose="020F0502020204030204" pitchFamily="34" charset="0"/>
                <a:ea typeface="Calibri" panose="020F0502020204030204" pitchFamily="34" charset="0"/>
                <a:cs typeface="Times New Roman" panose="02020603050405020304" pitchFamily="18" charset="0"/>
              </a:rPr>
              <a:t> tamaño de la población	</a:t>
            </a:r>
          </a:p>
          <a:p>
            <a:pPr>
              <a:lnSpc>
                <a:spcPct val="107000"/>
              </a:lnSpc>
              <a:spcAft>
                <a:spcPts val="800"/>
              </a:spcAft>
            </a:pPr>
            <a:r>
              <a:rPr lang="es-EC" dirty="0">
                <a:effectLst/>
                <a:latin typeface="Calibri" panose="020F0502020204030204" pitchFamily="34" charset="0"/>
                <a:ea typeface="Calibri" panose="020F0502020204030204" pitchFamily="34" charset="0"/>
                <a:cs typeface="Times New Roman" panose="02020603050405020304" pitchFamily="18" charset="0"/>
              </a:rPr>
              <a:t>Z= 95% = </a:t>
            </a:r>
            <a:r>
              <a:rPr lang="es-EC" b="1" dirty="0">
                <a:effectLst/>
                <a:latin typeface="Calibri" panose="020F0502020204030204" pitchFamily="34" charset="0"/>
                <a:ea typeface="Calibri" panose="020F0502020204030204" pitchFamily="34" charset="0"/>
                <a:cs typeface="Times New Roman" panose="02020603050405020304" pitchFamily="18" charset="0"/>
              </a:rPr>
              <a:t>1,96</a:t>
            </a:r>
            <a:r>
              <a:rPr lang="es-EC" dirty="0">
                <a:effectLst/>
                <a:latin typeface="Calibri" panose="020F0502020204030204" pitchFamily="34" charset="0"/>
                <a:ea typeface="Calibri" panose="020F0502020204030204" pitchFamily="34" charset="0"/>
                <a:cs typeface="Times New Roman" panose="02020603050405020304" pitchFamily="18" charset="0"/>
              </a:rPr>
              <a:t> nivel de confianza</a:t>
            </a:r>
          </a:p>
          <a:p>
            <a:pPr>
              <a:lnSpc>
                <a:spcPct val="107000"/>
              </a:lnSpc>
              <a:spcAft>
                <a:spcPts val="800"/>
              </a:spcAft>
            </a:pPr>
            <a:r>
              <a:rPr lang="es-EC" dirty="0">
                <a:effectLst/>
                <a:latin typeface="Calibri" panose="020F0502020204030204" pitchFamily="34" charset="0"/>
                <a:ea typeface="Calibri" panose="020F0502020204030204" pitchFamily="34" charset="0"/>
                <a:cs typeface="Times New Roman" panose="02020603050405020304" pitchFamily="18" charset="0"/>
              </a:rPr>
              <a:t>p= 50% = </a:t>
            </a:r>
            <a:r>
              <a:rPr lang="es-EC" b="1" dirty="0">
                <a:effectLst/>
                <a:latin typeface="Calibri" panose="020F0502020204030204" pitchFamily="34" charset="0"/>
                <a:ea typeface="Calibri" panose="020F0502020204030204" pitchFamily="34" charset="0"/>
                <a:cs typeface="Times New Roman" panose="02020603050405020304" pitchFamily="18" charset="0"/>
              </a:rPr>
              <a:t>0,5</a:t>
            </a:r>
            <a:r>
              <a:rPr lang="es-EC" dirty="0">
                <a:effectLst/>
                <a:latin typeface="Calibri" panose="020F0502020204030204" pitchFamily="34" charset="0"/>
                <a:ea typeface="Calibri" panose="020F0502020204030204" pitchFamily="34" charset="0"/>
                <a:cs typeface="Times New Roman" panose="02020603050405020304" pitchFamily="18" charset="0"/>
              </a:rPr>
              <a:t> probabilidad de éxito </a:t>
            </a:r>
          </a:p>
          <a:p>
            <a:pPr>
              <a:lnSpc>
                <a:spcPct val="107000"/>
              </a:lnSpc>
              <a:spcAft>
                <a:spcPts val="800"/>
              </a:spcAft>
            </a:pPr>
            <a:r>
              <a:rPr lang="es-EC" dirty="0">
                <a:effectLst/>
                <a:latin typeface="Calibri" panose="020F0502020204030204" pitchFamily="34" charset="0"/>
                <a:ea typeface="Calibri" panose="020F0502020204030204" pitchFamily="34" charset="0"/>
                <a:cs typeface="Times New Roman" panose="02020603050405020304" pitchFamily="18" charset="0"/>
              </a:rPr>
              <a:t>q= 50% = </a:t>
            </a:r>
            <a:r>
              <a:rPr lang="es-EC" b="1" dirty="0">
                <a:effectLst/>
                <a:latin typeface="Calibri" panose="020F0502020204030204" pitchFamily="34" charset="0"/>
                <a:ea typeface="Calibri" panose="020F0502020204030204" pitchFamily="34" charset="0"/>
                <a:cs typeface="Times New Roman" panose="02020603050405020304" pitchFamily="18" charset="0"/>
              </a:rPr>
              <a:t>0,5</a:t>
            </a:r>
            <a:r>
              <a:rPr lang="es-EC" dirty="0">
                <a:effectLst/>
                <a:latin typeface="Calibri" panose="020F0502020204030204" pitchFamily="34" charset="0"/>
                <a:ea typeface="Calibri" panose="020F0502020204030204" pitchFamily="34" charset="0"/>
                <a:cs typeface="Times New Roman" panose="02020603050405020304" pitchFamily="18" charset="0"/>
              </a:rPr>
              <a:t> probabilidad de fracaso</a:t>
            </a:r>
          </a:p>
          <a:p>
            <a:pPr>
              <a:lnSpc>
                <a:spcPct val="107000"/>
              </a:lnSpc>
              <a:spcAft>
                <a:spcPts val="800"/>
              </a:spcAft>
            </a:pPr>
            <a:r>
              <a:rPr lang="es-EC" dirty="0">
                <a:effectLst/>
                <a:latin typeface="Calibri" panose="020F0502020204030204" pitchFamily="34" charset="0"/>
                <a:ea typeface="Calibri" panose="020F0502020204030204" pitchFamily="34" charset="0"/>
                <a:cs typeface="Times New Roman" panose="02020603050405020304" pitchFamily="18" charset="0"/>
              </a:rPr>
              <a:t>e= 5% = </a:t>
            </a:r>
            <a:r>
              <a:rPr lang="es-EC" b="1" dirty="0">
                <a:effectLst/>
                <a:latin typeface="Calibri" panose="020F0502020204030204" pitchFamily="34" charset="0"/>
                <a:ea typeface="Calibri" panose="020F0502020204030204" pitchFamily="34" charset="0"/>
                <a:cs typeface="Times New Roman" panose="02020603050405020304" pitchFamily="18" charset="0"/>
              </a:rPr>
              <a:t>0,05</a:t>
            </a:r>
            <a:r>
              <a:rPr lang="es-EC" dirty="0">
                <a:effectLst/>
                <a:latin typeface="Calibri" panose="020F0502020204030204" pitchFamily="34" charset="0"/>
                <a:ea typeface="Calibri" panose="020F0502020204030204" pitchFamily="34" charset="0"/>
                <a:cs typeface="Times New Roman" panose="02020603050405020304" pitchFamily="18" charset="0"/>
              </a:rPr>
              <a:t> error máximo </a:t>
            </a:r>
            <a:r>
              <a:rPr lang="es-EC" dirty="0" smtClean="0">
                <a:effectLst/>
                <a:latin typeface="Calibri" panose="020F0502020204030204" pitchFamily="34" charset="0"/>
                <a:ea typeface="Calibri" panose="020F0502020204030204" pitchFamily="34" charset="0"/>
                <a:cs typeface="Times New Roman" panose="02020603050405020304" pitchFamily="18" charset="0"/>
              </a:rPr>
              <a:t>admisible</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Rectángulo 13"/>
              <p:cNvSpPr/>
              <p:nvPr/>
            </p:nvSpPr>
            <p:spPr>
              <a:xfrm>
                <a:off x="4345598" y="3123054"/>
                <a:ext cx="4572000" cy="1699119"/>
              </a:xfrm>
              <a:prstGeom prst="rect">
                <a:avLst/>
              </a:prstGeom>
            </p:spPr>
            <p:txBody>
              <a:bodyPr>
                <a:spAutoFit/>
              </a:bodyPr>
              <a:lstStyle/>
              <a:p>
                <a:pPr>
                  <a:lnSpc>
                    <a:spcPct val="107000"/>
                  </a:lnSpc>
                  <a:spcAft>
                    <a:spcPts val="800"/>
                  </a:spcAft>
                </a:pPr>
                <a:r>
                  <a:rPr lang="es-EC"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highlight>
                            <a:srgbClr val="FFFFFF"/>
                          </a:highlight>
                          <a:latin typeface="Cambria Math" panose="02040503050406030204" pitchFamily="18" charset="0"/>
                          <a:ea typeface="Times New Roman" panose="02020603050405020304" pitchFamily="18" charset="0"/>
                          <a:cs typeface="Calibri" panose="020F0502020204030204" pitchFamily="34" charset="0"/>
                        </a:rPr>
                        <m:t>n</m:t>
                      </m:r>
                      <m:r>
                        <a:rPr lang="es-EC" i="1">
                          <a:effectLst/>
                          <a:highlight>
                            <a:srgbClr val="FFFFFF"/>
                          </a:highlight>
                          <a:latin typeface="Cambria Math" panose="02040503050406030204" pitchFamily="18" charset="0"/>
                          <a:ea typeface="Times New Roman" panose="02020603050405020304" pitchFamily="18" charset="0"/>
                          <a:cs typeface="Calibri" panose="020F0502020204030204" pitchFamily="34" charset="0"/>
                        </a:rPr>
                        <m:t>=</m:t>
                      </m:r>
                      <m:f>
                        <m:fPr>
                          <m:ctrlPr>
                            <a:rPr lang="es-EC" i="1">
                              <a:effectLst/>
                              <a:highlight>
                                <a:srgbClr val="FFFFFF"/>
                              </a:highlight>
                              <a:latin typeface="Cambria Math" panose="02040503050406030204" pitchFamily="18" charset="0"/>
                              <a:ea typeface="Times New Roman" panose="02020603050405020304" pitchFamily="18" charset="0"/>
                              <a:cs typeface="Calibri" panose="020F0502020204030204" pitchFamily="34" charset="0"/>
                            </a:rPr>
                          </m:ctrlPr>
                        </m:fPr>
                        <m:num>
                          <m:r>
                            <a:rPr lang="es-EC">
                              <a:effectLst/>
                              <a:latin typeface="Cambria Math" panose="02040503050406030204" pitchFamily="18" charset="0"/>
                              <a:ea typeface="Calibri" panose="020F0502020204030204" pitchFamily="34" charset="0"/>
                              <a:cs typeface="Times New Roman" panose="02020603050405020304" pitchFamily="18" charset="0"/>
                            </a:rPr>
                            <m:t>2.781.641 </m:t>
                          </m:r>
                          <m:r>
                            <a:rPr lang="es-EC" i="1">
                              <a:effectLst/>
                              <a:highlight>
                                <a:srgbClr val="FFFFFF"/>
                              </a:highlight>
                              <a:latin typeface="Cambria Math" panose="02040503050406030204" pitchFamily="18" charset="0"/>
                              <a:ea typeface="Times New Roman" panose="02020603050405020304" pitchFamily="18" charset="0"/>
                              <a:cs typeface="Calibri" panose="020F0502020204030204" pitchFamily="34" charset="0"/>
                            </a:rPr>
                            <m:t> </m:t>
                          </m:r>
                          <m:r>
                            <a:rPr lang="es-EC" i="1">
                              <a:effectLst/>
                              <a:highlight>
                                <a:srgbClr val="FFFFFF"/>
                              </a:highlight>
                              <a:latin typeface="Cambria Math" panose="02040503050406030204" pitchFamily="18" charset="0"/>
                              <a:ea typeface="Times New Roman" panose="02020603050405020304" pitchFamily="18" charset="0"/>
                              <a:cs typeface="Calibri" panose="020F0502020204030204" pitchFamily="34" charset="0"/>
                            </a:rPr>
                            <m:t>𝑥</m:t>
                          </m:r>
                          <m:r>
                            <a:rPr lang="es-EC" i="1">
                              <a:effectLst/>
                              <a:highlight>
                                <a:srgbClr val="FFFFFF"/>
                              </a:highlight>
                              <a:latin typeface="Cambria Math" panose="02040503050406030204" pitchFamily="18" charset="0"/>
                              <a:ea typeface="Times New Roman" panose="02020603050405020304" pitchFamily="18" charset="0"/>
                              <a:cs typeface="Calibri" panose="020F0502020204030204" pitchFamily="34" charset="0"/>
                            </a:rPr>
                            <m:t> </m:t>
                          </m:r>
                          <m:sSup>
                            <m:sSup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a:effectLst/>
                                  <a:latin typeface="Cambria Math" panose="02040503050406030204" pitchFamily="18" charset="0"/>
                                  <a:ea typeface="Calibri" panose="020F0502020204030204" pitchFamily="34" charset="0"/>
                                  <a:cs typeface="Times New Roman" panose="02020603050405020304" pitchFamily="18" charset="0"/>
                                </a:rPr>
                                <m:t>1,96</m:t>
                              </m:r>
                            </m:e>
                            <m:sup>
                              <m:r>
                                <a:rPr lang="es-EC" i="1">
                                  <a:effectLst/>
                                  <a:latin typeface="Cambria Math" panose="02040503050406030204" pitchFamily="18" charset="0"/>
                                  <a:ea typeface="Calibri" panose="020F0502020204030204" pitchFamily="34" charset="0"/>
                                  <a:cs typeface="Times New Roman" panose="02020603050405020304" pitchFamily="18" charset="0"/>
                                </a:rPr>
                                <m:t>2</m:t>
                              </m:r>
                            </m:sup>
                          </m:sSup>
                          <m:r>
                            <a:rPr lang="es-EC" b="1">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Calibri" panose="020F0502020204030204" pitchFamily="34" charset="0"/>
                            </a:rPr>
                            <m:t>𝑥</m:t>
                          </m:r>
                          <m:r>
                            <a:rPr lang="es-EC" i="1">
                              <a:effectLst/>
                              <a:latin typeface="Cambria Math" panose="02040503050406030204" pitchFamily="18" charset="0"/>
                              <a:ea typeface="Times New Roman" panose="02020603050405020304" pitchFamily="18" charset="0"/>
                              <a:cs typeface="Calibri" panose="020F0502020204030204" pitchFamily="34" charset="0"/>
                            </a:rPr>
                            <m:t> </m:t>
                          </m:r>
                          <m:r>
                            <a:rPr lang="es-EC">
                              <a:effectLst/>
                              <a:latin typeface="Cambria Math" panose="02040503050406030204" pitchFamily="18" charset="0"/>
                              <a:ea typeface="Calibri" panose="020F0502020204030204" pitchFamily="34" charset="0"/>
                              <a:cs typeface="Times New Roman" panose="02020603050405020304" pitchFamily="18" charset="0"/>
                            </a:rPr>
                            <m:t>0,50</m:t>
                          </m:r>
                          <m:r>
                            <a:rPr lang="es-EC" i="1">
                              <a:effectLst/>
                              <a:latin typeface="Cambria Math" panose="02040503050406030204" pitchFamily="18" charset="0"/>
                              <a:ea typeface="Times New Roman" panose="02020603050405020304" pitchFamily="18" charset="0"/>
                              <a:cs typeface="Calibri" panose="020F0502020204030204" pitchFamily="34" charset="0"/>
                            </a:rPr>
                            <m:t> </m:t>
                          </m:r>
                          <m:r>
                            <a:rPr lang="es-EC" i="1">
                              <a:effectLst/>
                              <a:latin typeface="Cambria Math" panose="02040503050406030204" pitchFamily="18" charset="0"/>
                              <a:ea typeface="Times New Roman" panose="02020603050405020304" pitchFamily="18" charset="0"/>
                              <a:cs typeface="Calibri" panose="020F0502020204030204" pitchFamily="34" charset="0"/>
                            </a:rPr>
                            <m:t>𝑥</m:t>
                          </m:r>
                          <m:r>
                            <a:rPr lang="es-EC" i="1">
                              <a:effectLst/>
                              <a:latin typeface="Cambria Math" panose="02040503050406030204" pitchFamily="18" charset="0"/>
                              <a:ea typeface="Times New Roman" panose="02020603050405020304" pitchFamily="18" charset="0"/>
                              <a:cs typeface="Calibri" panose="020F0502020204030204" pitchFamily="34" charset="0"/>
                            </a:rPr>
                            <m:t> </m:t>
                          </m:r>
                          <m:r>
                            <a:rPr lang="es-EC">
                              <a:effectLst/>
                              <a:latin typeface="Cambria Math" panose="02040503050406030204" pitchFamily="18" charset="0"/>
                              <a:ea typeface="Calibri" panose="020F0502020204030204" pitchFamily="34" charset="0"/>
                              <a:cs typeface="Times New Roman" panose="02020603050405020304" pitchFamily="18" charset="0"/>
                            </a:rPr>
                            <m:t>0,50</m:t>
                          </m:r>
                          <m:r>
                            <a:rPr lang="es-EC" i="1">
                              <a:effectLst/>
                              <a:latin typeface="Cambria Math" panose="02040503050406030204" pitchFamily="18" charset="0"/>
                              <a:ea typeface="Times New Roman" panose="02020603050405020304" pitchFamily="18" charset="0"/>
                              <a:cs typeface="Calibri" panose="020F0502020204030204" pitchFamily="34" charset="0"/>
                            </a:rPr>
                            <m:t> </m:t>
                          </m:r>
                        </m:num>
                        <m:den>
                          <m:sSup>
                            <m:sSupPr>
                              <m:ctrlPr>
                                <a:rPr lang="es-EC" i="1">
                                  <a:effectLst/>
                                  <a:latin typeface="Cambria Math" panose="02040503050406030204" pitchFamily="18" charset="0"/>
                                  <a:ea typeface="Times New Roman" panose="02020603050405020304" pitchFamily="18" charset="0"/>
                                  <a:cs typeface="Calibri" panose="020F0502020204030204" pitchFamily="34" charset="0"/>
                                </a:rPr>
                              </m:ctrlPr>
                            </m:sSupPr>
                            <m:e>
                              <m:r>
                                <a:rPr lang="es-EC" i="1">
                                  <a:effectLst/>
                                  <a:latin typeface="Cambria Math" panose="02040503050406030204" pitchFamily="18" charset="0"/>
                                  <a:ea typeface="Times New Roman" panose="02020603050405020304" pitchFamily="18" charset="0"/>
                                  <a:cs typeface="Calibri" panose="020F0502020204030204" pitchFamily="34" charset="0"/>
                                </a:rPr>
                                <m:t>0.05</m:t>
                              </m:r>
                            </m:e>
                            <m:sup>
                              <m:r>
                                <a:rPr lang="es-EC" i="1">
                                  <a:effectLst/>
                                  <a:latin typeface="Cambria Math" panose="02040503050406030204" pitchFamily="18" charset="0"/>
                                  <a:ea typeface="Times New Roman" panose="02020603050405020304" pitchFamily="18" charset="0"/>
                                  <a:cs typeface="Calibri" panose="020F0502020204030204" pitchFamily="34" charset="0"/>
                                </a:rPr>
                                <m:t>2  </m:t>
                              </m:r>
                            </m:sup>
                          </m:sSup>
                          <m:r>
                            <a:rPr lang="es-EC" i="1">
                              <a:effectLst/>
                              <a:latin typeface="Cambria Math" panose="02040503050406030204" pitchFamily="18" charset="0"/>
                              <a:ea typeface="Times New Roman" panose="02020603050405020304" pitchFamily="18" charset="0"/>
                              <a:cs typeface="Calibri" panose="020F0502020204030204" pitchFamily="34" charset="0"/>
                            </a:rPr>
                            <m:t>𝑥</m:t>
                          </m:r>
                          <m:r>
                            <a:rPr lang="es-EC" i="1">
                              <a:effectLst/>
                              <a:latin typeface="Cambria Math" panose="02040503050406030204" pitchFamily="18" charset="0"/>
                              <a:ea typeface="Times New Roman" panose="02020603050405020304" pitchFamily="18" charset="0"/>
                              <a:cs typeface="Calibri" panose="020F0502020204030204" pitchFamily="34" charset="0"/>
                            </a:rPr>
                            <m:t> </m:t>
                          </m:r>
                          <m:d>
                            <m:dPr>
                              <m:ctrlPr>
                                <a:rPr lang="es-EC" i="1">
                                  <a:effectLst/>
                                  <a:latin typeface="Cambria Math" panose="02040503050406030204" pitchFamily="18" charset="0"/>
                                  <a:ea typeface="Times New Roman" panose="02020603050405020304" pitchFamily="18" charset="0"/>
                                  <a:cs typeface="Calibri" panose="020F0502020204030204" pitchFamily="34" charset="0"/>
                                </a:rPr>
                              </m:ctrlPr>
                            </m:dPr>
                            <m:e>
                              <m:r>
                                <a:rPr lang="es-EC">
                                  <a:effectLst/>
                                  <a:latin typeface="Cambria Math" panose="02040503050406030204" pitchFamily="18" charset="0"/>
                                  <a:ea typeface="Calibri" panose="020F0502020204030204" pitchFamily="34" charset="0"/>
                                  <a:cs typeface="Times New Roman" panose="02020603050405020304" pitchFamily="18" charset="0"/>
                                </a:rPr>
                                <m:t>2.781.641</m:t>
                              </m:r>
                              <m:r>
                                <a:rPr lang="es-EC" i="1">
                                  <a:effectLst/>
                                  <a:latin typeface="Cambria Math" panose="02040503050406030204" pitchFamily="18" charset="0"/>
                                  <a:ea typeface="Times New Roman" panose="02020603050405020304" pitchFamily="18" charset="0"/>
                                  <a:cs typeface="Calibri" panose="020F0502020204030204" pitchFamily="34" charset="0"/>
                                </a:rPr>
                                <m:t>−1</m:t>
                              </m:r>
                            </m:e>
                          </m:d>
                          <m:r>
                            <a:rPr lang="es-EC" i="1">
                              <a:effectLst/>
                              <a:latin typeface="Cambria Math" panose="02040503050406030204" pitchFamily="18" charset="0"/>
                              <a:ea typeface="Times New Roman" panose="02020603050405020304" pitchFamily="18" charset="0"/>
                              <a:cs typeface="Calibri" panose="020F0502020204030204" pitchFamily="34" charset="0"/>
                            </a:rPr>
                            <m:t>+ </m:t>
                          </m:r>
                          <m:sSup>
                            <m:sSup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a:effectLst/>
                                  <a:latin typeface="Cambria Math" panose="02040503050406030204" pitchFamily="18" charset="0"/>
                                  <a:ea typeface="Calibri" panose="020F0502020204030204" pitchFamily="34" charset="0"/>
                                  <a:cs typeface="Times New Roman" panose="02020603050405020304" pitchFamily="18" charset="0"/>
                                </a:rPr>
                                <m:t>1,96</m:t>
                              </m:r>
                            </m:e>
                            <m:sup>
                              <m:r>
                                <a:rPr lang="es-EC" i="1">
                                  <a:effectLst/>
                                  <a:latin typeface="Cambria Math" panose="02040503050406030204" pitchFamily="18" charset="0"/>
                                  <a:ea typeface="Calibri" panose="020F0502020204030204" pitchFamily="34" charset="0"/>
                                  <a:cs typeface="Times New Roman" panose="02020603050405020304" pitchFamily="18" charset="0"/>
                                </a:rPr>
                                <m:t>2</m:t>
                              </m:r>
                            </m:sup>
                          </m:sSup>
                          <m:r>
                            <a:rPr lang="es-EC" i="1">
                              <a:effectLst/>
                              <a:latin typeface="Cambria Math" panose="02040503050406030204" pitchFamily="18" charset="0"/>
                              <a:ea typeface="Times New Roman" panose="02020603050405020304" pitchFamily="18" charset="0"/>
                              <a:cs typeface="Calibri" panose="020F0502020204030204" pitchFamily="34" charset="0"/>
                            </a:rPr>
                            <m:t> </m:t>
                          </m:r>
                          <m:r>
                            <a:rPr lang="es-EC" i="1">
                              <a:effectLst/>
                              <a:latin typeface="Cambria Math" panose="02040503050406030204" pitchFamily="18" charset="0"/>
                              <a:ea typeface="Times New Roman" panose="02020603050405020304" pitchFamily="18" charset="0"/>
                              <a:cs typeface="Calibri" panose="020F0502020204030204" pitchFamily="34" charset="0"/>
                            </a:rPr>
                            <m:t>𝑥</m:t>
                          </m:r>
                          <m:r>
                            <a:rPr lang="es-EC" i="1">
                              <a:effectLst/>
                              <a:latin typeface="Cambria Math" panose="02040503050406030204" pitchFamily="18" charset="0"/>
                              <a:ea typeface="Times New Roman" panose="02020603050405020304" pitchFamily="18" charset="0"/>
                              <a:cs typeface="Calibri" panose="020F0502020204030204" pitchFamily="34" charset="0"/>
                            </a:rPr>
                            <m:t> </m:t>
                          </m:r>
                          <m:r>
                            <a:rPr lang="es-EC">
                              <a:effectLst/>
                              <a:latin typeface="Cambria Math" panose="02040503050406030204" pitchFamily="18" charset="0"/>
                              <a:ea typeface="Calibri" panose="020F0502020204030204" pitchFamily="34" charset="0"/>
                              <a:cs typeface="Times New Roman" panose="02020603050405020304" pitchFamily="18" charset="0"/>
                            </a:rPr>
                            <m:t>0,50</m:t>
                          </m:r>
                          <m:r>
                            <a:rPr lang="es-EC" i="1">
                              <a:effectLst/>
                              <a:latin typeface="Cambria Math" panose="02040503050406030204" pitchFamily="18" charset="0"/>
                              <a:ea typeface="Times New Roman" panose="02020603050405020304" pitchFamily="18" charset="0"/>
                              <a:cs typeface="Calibri" panose="020F0502020204030204" pitchFamily="34" charset="0"/>
                            </a:rPr>
                            <m:t>  </m:t>
                          </m:r>
                          <m:r>
                            <a:rPr lang="es-EC" i="1">
                              <a:effectLst/>
                              <a:latin typeface="Cambria Math" panose="02040503050406030204" pitchFamily="18" charset="0"/>
                              <a:ea typeface="Times New Roman" panose="02020603050405020304" pitchFamily="18" charset="0"/>
                              <a:cs typeface="Calibri" panose="020F0502020204030204" pitchFamily="34" charset="0"/>
                            </a:rPr>
                            <m:t>𝑥</m:t>
                          </m:r>
                          <m:r>
                            <a:rPr lang="es-EC" i="1">
                              <a:effectLst/>
                              <a:latin typeface="Cambria Math" panose="02040503050406030204" pitchFamily="18" charset="0"/>
                              <a:ea typeface="Times New Roman" panose="02020603050405020304" pitchFamily="18" charset="0"/>
                              <a:cs typeface="Calibri" panose="020F0502020204030204" pitchFamily="34" charset="0"/>
                            </a:rPr>
                            <m:t> </m:t>
                          </m:r>
                          <m:r>
                            <a:rPr lang="es-EC">
                              <a:effectLst/>
                              <a:latin typeface="Cambria Math" panose="02040503050406030204" pitchFamily="18" charset="0"/>
                              <a:ea typeface="Calibri" panose="020F0502020204030204" pitchFamily="34" charset="0"/>
                              <a:cs typeface="Times New Roman" panose="02020603050405020304" pitchFamily="18" charset="0"/>
                            </a:rPr>
                            <m:t>0,50</m:t>
                          </m:r>
                          <m:r>
                            <a:rPr lang="es-EC" i="1">
                              <a:effectLst/>
                              <a:latin typeface="Cambria Math" panose="02040503050406030204" pitchFamily="18" charset="0"/>
                              <a:ea typeface="Times New Roman" panose="02020603050405020304" pitchFamily="18" charset="0"/>
                              <a:cs typeface="Calibri" panose="020F0502020204030204" pitchFamily="34" charset="0"/>
                            </a:rPr>
                            <m:t> </m:t>
                          </m:r>
                        </m:den>
                      </m:f>
                    </m:oMath>
                  </m:oMathPara>
                </a14:m>
                <a:endParaRPr lang="es-EC"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highlight>
                            <a:srgbClr val="FFFFFF"/>
                          </a:highlight>
                          <a:latin typeface="Cambria Math" panose="02040503050406030204" pitchFamily="18" charset="0"/>
                          <a:ea typeface="Times New Roman" panose="02020603050405020304" pitchFamily="18" charset="0"/>
                          <a:cs typeface="Calibri" panose="020F0502020204030204" pitchFamily="34" charset="0"/>
                        </a:rPr>
                        <m:t>n</m:t>
                      </m:r>
                      <m:r>
                        <a:rPr lang="es-EC" i="1">
                          <a:effectLst/>
                          <a:highlight>
                            <a:srgbClr val="FFFFFF"/>
                          </a:highlight>
                          <a:latin typeface="Cambria Math" panose="02040503050406030204" pitchFamily="18" charset="0"/>
                          <a:ea typeface="Times New Roman" panose="02020603050405020304" pitchFamily="18" charset="0"/>
                          <a:cs typeface="Calibri" panose="020F0502020204030204" pitchFamily="34" charset="0"/>
                        </a:rPr>
                        <m:t>=384,11=</m:t>
                      </m:r>
                      <m:r>
                        <a:rPr lang="es-EC" b="1" i="1">
                          <a:effectLst/>
                          <a:highlight>
                            <a:srgbClr val="FFFFFF"/>
                          </a:highlight>
                          <a:latin typeface="Cambria Math" panose="02040503050406030204" pitchFamily="18" charset="0"/>
                          <a:ea typeface="Times New Roman" panose="02020603050405020304" pitchFamily="18" charset="0"/>
                          <a:cs typeface="Calibri" panose="020F0502020204030204" pitchFamily="34" charset="0"/>
                        </a:rPr>
                        <m:t>𝟑𝟖𝟒</m:t>
                      </m:r>
                    </m:oMath>
                  </m:oMathPara>
                </a14:m>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Rectángulo 13"/>
              <p:cNvSpPr>
                <a:spLocks noRot="1" noChangeAspect="1" noMove="1" noResize="1" noEditPoints="1" noAdjustHandles="1" noChangeArrowheads="1" noChangeShapeType="1" noTextEdit="1"/>
              </p:cNvSpPr>
              <p:nvPr/>
            </p:nvSpPr>
            <p:spPr>
              <a:xfrm>
                <a:off x="4345598" y="3123054"/>
                <a:ext cx="4572000" cy="1699119"/>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1916349" y="1948377"/>
                <a:ext cx="3647872" cy="984629"/>
              </a:xfrm>
              <a:prstGeom prst="rect">
                <a:avLst/>
              </a:prstGeom>
            </p:spPr>
            <p:txBody>
              <a:bodyPr wrap="square">
                <a:spAutoFit/>
              </a:bodyPr>
              <a:lstStyle/>
              <a:p>
                <a:pPr>
                  <a:lnSpc>
                    <a:spcPct val="150000"/>
                  </a:lnSpc>
                  <a:spcAft>
                    <a:spcPts val="1000"/>
                  </a:spcAft>
                </a:pPr>
                <a:r>
                  <a:rPr lang="es-EC" dirty="0">
                    <a:highlight>
                      <a:srgbClr val="FFFFFF"/>
                    </a:highlight>
                    <a:latin typeface="Calibri" panose="020F0502020204030204" pitchFamily="34" charset="0"/>
                    <a:ea typeface="Times New Roman" panose="02020603050405020304" pitchFamily="18" charset="0"/>
                    <a:cs typeface="Calibri" panose="020F0502020204030204" pitchFamily="34" charset="0"/>
                  </a:rPr>
                  <a:t> </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sty m:val="p"/>
                        </m:rPr>
                        <a:rPr lang="es-EC">
                          <a:effectLst/>
                          <a:highlight>
                            <a:srgbClr val="FFFFFF"/>
                          </a:highlight>
                          <a:latin typeface="Cambria Math" panose="02040503050406030204" pitchFamily="18" charset="0"/>
                          <a:ea typeface="Times New Roman" panose="02020603050405020304" pitchFamily="18" charset="0"/>
                          <a:cs typeface="Calibri" panose="020F0502020204030204" pitchFamily="34" charset="0"/>
                        </a:rPr>
                        <m:t>n</m:t>
                      </m:r>
                      <m:r>
                        <a:rPr lang="es-EC" i="1">
                          <a:effectLst/>
                          <a:highlight>
                            <a:srgbClr val="FFFFFF"/>
                          </a:highlight>
                          <a:latin typeface="Cambria Math" panose="02040503050406030204" pitchFamily="18" charset="0"/>
                          <a:ea typeface="Times New Roman" panose="02020603050405020304" pitchFamily="18" charset="0"/>
                          <a:cs typeface="Calibri" panose="020F0502020204030204" pitchFamily="34" charset="0"/>
                        </a:rPr>
                        <m:t>=</m:t>
                      </m:r>
                      <m:f>
                        <m:fPr>
                          <m:ctrlPr>
                            <a:rPr lang="es-EC" i="1">
                              <a:effectLst/>
                              <a:highlight>
                                <a:srgbClr val="FFFFFF"/>
                              </a:highlight>
                              <a:latin typeface="Cambria Math" panose="02040503050406030204" pitchFamily="18" charset="0"/>
                              <a:ea typeface="Times New Roman" panose="02020603050405020304" pitchFamily="18" charset="0"/>
                              <a:cs typeface="Calibri" panose="020F0502020204030204" pitchFamily="34" charset="0"/>
                            </a:rPr>
                          </m:ctrlPr>
                        </m:fPr>
                        <m:num>
                          <m:r>
                            <a:rPr lang="es-EC" i="1">
                              <a:effectLst/>
                              <a:highlight>
                                <a:srgbClr val="FFFFFF"/>
                              </a:highlight>
                              <a:latin typeface="Cambria Math" panose="02040503050406030204" pitchFamily="18" charset="0"/>
                              <a:ea typeface="Times New Roman" panose="02020603050405020304" pitchFamily="18" charset="0"/>
                              <a:cs typeface="Calibri" panose="020F0502020204030204" pitchFamily="34" charset="0"/>
                            </a:rPr>
                            <m:t>𝑁</m:t>
                          </m:r>
                          <m:r>
                            <a:rPr lang="es-EC" i="1">
                              <a:effectLst/>
                              <a:highlight>
                                <a:srgbClr val="FFFFFF"/>
                              </a:highlight>
                              <a:latin typeface="Cambria Math" panose="02040503050406030204" pitchFamily="18" charset="0"/>
                              <a:ea typeface="Times New Roman" panose="02020603050405020304" pitchFamily="18" charset="0"/>
                              <a:cs typeface="Calibri" panose="020F0502020204030204" pitchFamily="34" charset="0"/>
                            </a:rPr>
                            <m:t> </m:t>
                          </m:r>
                          <m:r>
                            <a:rPr lang="es-EC" i="1">
                              <a:effectLst/>
                              <a:highlight>
                                <a:srgbClr val="FFFFFF"/>
                              </a:highlight>
                              <a:latin typeface="Cambria Math" panose="02040503050406030204" pitchFamily="18" charset="0"/>
                              <a:ea typeface="Times New Roman" panose="02020603050405020304" pitchFamily="18" charset="0"/>
                              <a:cs typeface="Calibri" panose="020F0502020204030204" pitchFamily="34" charset="0"/>
                            </a:rPr>
                            <m:t>𝑥</m:t>
                          </m:r>
                          <m:r>
                            <a:rPr lang="es-EC" i="1">
                              <a:effectLst/>
                              <a:highlight>
                                <a:srgbClr val="FFFFFF"/>
                              </a:highlight>
                              <a:latin typeface="Cambria Math" panose="02040503050406030204" pitchFamily="18" charset="0"/>
                              <a:ea typeface="Times New Roman" panose="02020603050405020304" pitchFamily="18" charset="0"/>
                              <a:cs typeface="Calibri" panose="020F0502020204030204" pitchFamily="34" charset="0"/>
                            </a:rPr>
                            <m:t> </m:t>
                          </m:r>
                          <m:sSub>
                            <m:sSubPr>
                              <m:ctrlPr>
                                <a:rPr lang="es-EC" i="1">
                                  <a:effectLst/>
                                  <a:latin typeface="Cambria Math" panose="02040503050406030204" pitchFamily="18" charset="0"/>
                                  <a:ea typeface="Times New Roman" panose="02020603050405020304" pitchFamily="18" charset="0"/>
                                  <a:cs typeface="Calibri" panose="020F0502020204030204" pitchFamily="34" charset="0"/>
                                </a:rPr>
                              </m:ctrlPr>
                            </m:sSubPr>
                            <m:e>
                              <m:r>
                                <a:rPr lang="es-EC" i="1">
                                  <a:effectLst/>
                                  <a:latin typeface="Cambria Math" panose="02040503050406030204" pitchFamily="18" charset="0"/>
                                  <a:ea typeface="Times New Roman" panose="02020603050405020304" pitchFamily="18" charset="0"/>
                                  <a:cs typeface="Calibri" panose="020F0502020204030204" pitchFamily="34" charset="0"/>
                                </a:rPr>
                                <m:t>𝑍</m:t>
                              </m:r>
                            </m:e>
                            <m:sub>
                              <m:sSup>
                                <m:sSupPr>
                                  <m:ctrlPr>
                                    <a:rPr lang="es-EC" i="1">
                                      <a:effectLst/>
                                      <a:latin typeface="Cambria Math" panose="02040503050406030204" pitchFamily="18" charset="0"/>
                                      <a:ea typeface="Times New Roman" panose="02020603050405020304" pitchFamily="18" charset="0"/>
                                      <a:cs typeface="Calibri" panose="020F0502020204030204" pitchFamily="34" charset="0"/>
                                    </a:rPr>
                                  </m:ctrlPr>
                                </m:sSupPr>
                                <m:e>
                                  <m:r>
                                    <a:rPr lang="es-EC" i="1">
                                      <a:effectLst/>
                                      <a:latin typeface="Cambria Math" panose="02040503050406030204" pitchFamily="18" charset="0"/>
                                      <a:ea typeface="Times New Roman" panose="02020603050405020304" pitchFamily="18" charset="0"/>
                                      <a:cs typeface="Calibri" panose="020F0502020204030204" pitchFamily="34" charset="0"/>
                                    </a:rPr>
                                    <m:t>𝑎</m:t>
                                  </m:r>
                                </m:e>
                                <m:sup>
                                  <m:r>
                                    <a:rPr lang="es-EC" i="1">
                                      <a:effectLst/>
                                      <a:latin typeface="Cambria Math" panose="02040503050406030204" pitchFamily="18" charset="0"/>
                                      <a:ea typeface="Times New Roman" panose="02020603050405020304" pitchFamily="18" charset="0"/>
                                      <a:cs typeface="Calibri" panose="020F0502020204030204" pitchFamily="34" charset="0"/>
                                    </a:rPr>
                                    <m:t>2 </m:t>
                                  </m:r>
                                </m:sup>
                              </m:sSup>
                            </m:sub>
                          </m:sSub>
                          <m:r>
                            <a:rPr lang="es-EC" i="1">
                              <a:effectLst/>
                              <a:latin typeface="Cambria Math" panose="02040503050406030204" pitchFamily="18" charset="0"/>
                              <a:ea typeface="Times New Roman" panose="02020603050405020304" pitchFamily="18" charset="0"/>
                              <a:cs typeface="Calibri" panose="020F0502020204030204" pitchFamily="34" charset="0"/>
                            </a:rPr>
                            <m:t>𝑥</m:t>
                          </m:r>
                          <m:r>
                            <a:rPr lang="es-EC" i="1">
                              <a:effectLst/>
                              <a:latin typeface="Cambria Math" panose="02040503050406030204" pitchFamily="18" charset="0"/>
                              <a:ea typeface="Times New Roman" panose="02020603050405020304" pitchFamily="18" charset="0"/>
                              <a:cs typeface="Calibri" panose="020F0502020204030204" pitchFamily="34" charset="0"/>
                            </a:rPr>
                            <m:t> </m:t>
                          </m:r>
                          <m:r>
                            <a:rPr lang="es-EC" i="1">
                              <a:effectLst/>
                              <a:latin typeface="Cambria Math" panose="02040503050406030204" pitchFamily="18" charset="0"/>
                              <a:ea typeface="Times New Roman" panose="02020603050405020304" pitchFamily="18" charset="0"/>
                              <a:cs typeface="Calibri" panose="020F0502020204030204" pitchFamily="34" charset="0"/>
                            </a:rPr>
                            <m:t>𝑝</m:t>
                          </m:r>
                          <m:r>
                            <a:rPr lang="es-EC" i="1">
                              <a:effectLst/>
                              <a:latin typeface="Cambria Math" panose="02040503050406030204" pitchFamily="18" charset="0"/>
                              <a:ea typeface="Times New Roman" panose="02020603050405020304" pitchFamily="18" charset="0"/>
                              <a:cs typeface="Calibri" panose="020F0502020204030204" pitchFamily="34" charset="0"/>
                            </a:rPr>
                            <m:t> </m:t>
                          </m:r>
                          <m:r>
                            <a:rPr lang="es-EC" i="1">
                              <a:effectLst/>
                              <a:latin typeface="Cambria Math" panose="02040503050406030204" pitchFamily="18" charset="0"/>
                              <a:ea typeface="Times New Roman" panose="02020603050405020304" pitchFamily="18" charset="0"/>
                              <a:cs typeface="Calibri" panose="020F0502020204030204" pitchFamily="34" charset="0"/>
                            </a:rPr>
                            <m:t>𝑥</m:t>
                          </m:r>
                          <m:r>
                            <a:rPr lang="es-EC" i="1">
                              <a:effectLst/>
                              <a:latin typeface="Cambria Math" panose="02040503050406030204" pitchFamily="18" charset="0"/>
                              <a:ea typeface="Times New Roman" panose="02020603050405020304" pitchFamily="18" charset="0"/>
                              <a:cs typeface="Calibri" panose="020F0502020204030204" pitchFamily="34" charset="0"/>
                            </a:rPr>
                            <m:t> </m:t>
                          </m:r>
                          <m:r>
                            <a:rPr lang="es-EC" i="1">
                              <a:effectLst/>
                              <a:latin typeface="Cambria Math" panose="02040503050406030204" pitchFamily="18" charset="0"/>
                              <a:ea typeface="Times New Roman" panose="02020603050405020304" pitchFamily="18" charset="0"/>
                              <a:cs typeface="Calibri" panose="020F0502020204030204" pitchFamily="34" charset="0"/>
                            </a:rPr>
                            <m:t>𝑞</m:t>
                          </m:r>
                        </m:num>
                        <m:den>
                          <m:sSup>
                            <m:sSupPr>
                              <m:ctrlPr>
                                <a:rPr lang="es-EC" i="1">
                                  <a:effectLst/>
                                  <a:latin typeface="Cambria Math" panose="02040503050406030204" pitchFamily="18" charset="0"/>
                                  <a:ea typeface="Times New Roman" panose="02020603050405020304" pitchFamily="18" charset="0"/>
                                  <a:cs typeface="Calibri" panose="020F0502020204030204" pitchFamily="34" charset="0"/>
                                </a:rPr>
                              </m:ctrlPr>
                            </m:sSupPr>
                            <m:e>
                              <m:r>
                                <a:rPr lang="es-EC" i="1">
                                  <a:effectLst/>
                                  <a:latin typeface="Cambria Math" panose="02040503050406030204" pitchFamily="18" charset="0"/>
                                  <a:ea typeface="Times New Roman" panose="02020603050405020304" pitchFamily="18" charset="0"/>
                                  <a:cs typeface="Calibri" panose="020F0502020204030204" pitchFamily="34" charset="0"/>
                                </a:rPr>
                                <m:t>𝑑</m:t>
                              </m:r>
                            </m:e>
                            <m:sup>
                              <m:r>
                                <a:rPr lang="es-EC" i="1">
                                  <a:effectLst/>
                                  <a:latin typeface="Cambria Math" panose="02040503050406030204" pitchFamily="18" charset="0"/>
                                  <a:ea typeface="Times New Roman" panose="02020603050405020304" pitchFamily="18" charset="0"/>
                                  <a:cs typeface="Calibri" panose="020F0502020204030204" pitchFamily="34" charset="0"/>
                                </a:rPr>
                                <m:t>2  </m:t>
                              </m:r>
                            </m:sup>
                          </m:sSup>
                          <m:r>
                            <a:rPr lang="es-EC" i="1">
                              <a:effectLst/>
                              <a:latin typeface="Cambria Math" panose="02040503050406030204" pitchFamily="18" charset="0"/>
                              <a:ea typeface="Times New Roman" panose="02020603050405020304" pitchFamily="18" charset="0"/>
                              <a:cs typeface="Calibri" panose="020F0502020204030204" pitchFamily="34" charset="0"/>
                            </a:rPr>
                            <m:t>𝑥</m:t>
                          </m:r>
                          <m:r>
                            <a:rPr lang="es-EC" i="1">
                              <a:effectLst/>
                              <a:latin typeface="Cambria Math" panose="02040503050406030204" pitchFamily="18" charset="0"/>
                              <a:ea typeface="Times New Roman" panose="02020603050405020304" pitchFamily="18" charset="0"/>
                              <a:cs typeface="Calibri" panose="020F0502020204030204" pitchFamily="34" charset="0"/>
                            </a:rPr>
                            <m:t> </m:t>
                          </m:r>
                          <m:d>
                            <m:dPr>
                              <m:ctrlPr>
                                <a:rPr lang="es-EC" i="1">
                                  <a:effectLst/>
                                  <a:latin typeface="Cambria Math" panose="02040503050406030204" pitchFamily="18" charset="0"/>
                                  <a:ea typeface="Times New Roman" panose="02020603050405020304" pitchFamily="18" charset="0"/>
                                  <a:cs typeface="Calibri" panose="020F0502020204030204" pitchFamily="34" charset="0"/>
                                </a:rPr>
                              </m:ctrlPr>
                            </m:dPr>
                            <m:e>
                              <m:r>
                                <a:rPr lang="es-EC" i="1">
                                  <a:effectLst/>
                                  <a:latin typeface="Cambria Math" panose="02040503050406030204" pitchFamily="18" charset="0"/>
                                  <a:ea typeface="Times New Roman" panose="02020603050405020304" pitchFamily="18" charset="0"/>
                                  <a:cs typeface="Calibri" panose="020F0502020204030204" pitchFamily="34" charset="0"/>
                                </a:rPr>
                                <m:t>𝑁</m:t>
                              </m:r>
                              <m:r>
                                <a:rPr lang="es-EC" i="1">
                                  <a:effectLst/>
                                  <a:latin typeface="Cambria Math" panose="02040503050406030204" pitchFamily="18" charset="0"/>
                                  <a:ea typeface="Times New Roman" panose="02020603050405020304" pitchFamily="18" charset="0"/>
                                  <a:cs typeface="Calibri" panose="020F0502020204030204" pitchFamily="34" charset="0"/>
                                </a:rPr>
                                <m:t>−1</m:t>
                              </m:r>
                            </m:e>
                          </m:d>
                          <m:r>
                            <a:rPr lang="es-EC" i="1">
                              <a:effectLst/>
                              <a:latin typeface="Cambria Math" panose="02040503050406030204" pitchFamily="18" charset="0"/>
                              <a:ea typeface="Times New Roman" panose="02020603050405020304" pitchFamily="18" charset="0"/>
                              <a:cs typeface="Calibri" panose="020F0502020204030204" pitchFamily="34" charset="0"/>
                            </a:rPr>
                            <m:t>+ </m:t>
                          </m:r>
                          <m:sSub>
                            <m:sSubPr>
                              <m:ctrlPr>
                                <a:rPr lang="es-EC" i="1">
                                  <a:effectLst/>
                                  <a:latin typeface="Cambria Math" panose="02040503050406030204" pitchFamily="18" charset="0"/>
                                  <a:ea typeface="Times New Roman" panose="02020603050405020304" pitchFamily="18" charset="0"/>
                                  <a:cs typeface="Calibri" panose="020F0502020204030204" pitchFamily="34" charset="0"/>
                                </a:rPr>
                              </m:ctrlPr>
                            </m:sSubPr>
                            <m:e>
                              <m:r>
                                <a:rPr lang="es-EC" i="1">
                                  <a:effectLst/>
                                  <a:latin typeface="Cambria Math" panose="02040503050406030204" pitchFamily="18" charset="0"/>
                                  <a:ea typeface="Times New Roman" panose="02020603050405020304" pitchFamily="18" charset="0"/>
                                  <a:cs typeface="Calibri" panose="020F0502020204030204" pitchFamily="34" charset="0"/>
                                </a:rPr>
                                <m:t>𝑍</m:t>
                              </m:r>
                            </m:e>
                            <m:sub>
                              <m:sSup>
                                <m:sSupPr>
                                  <m:ctrlPr>
                                    <a:rPr lang="es-EC" i="1">
                                      <a:effectLst/>
                                      <a:latin typeface="Cambria Math" panose="02040503050406030204" pitchFamily="18" charset="0"/>
                                      <a:ea typeface="Times New Roman" panose="02020603050405020304" pitchFamily="18" charset="0"/>
                                      <a:cs typeface="Calibri" panose="020F0502020204030204" pitchFamily="34" charset="0"/>
                                    </a:rPr>
                                  </m:ctrlPr>
                                </m:sSupPr>
                                <m:e>
                                  <m:r>
                                    <a:rPr lang="es-EC" i="1">
                                      <a:effectLst/>
                                      <a:latin typeface="Cambria Math" panose="02040503050406030204" pitchFamily="18" charset="0"/>
                                      <a:ea typeface="Times New Roman" panose="02020603050405020304" pitchFamily="18" charset="0"/>
                                      <a:cs typeface="Calibri" panose="020F0502020204030204" pitchFamily="34" charset="0"/>
                                    </a:rPr>
                                    <m:t>𝑎</m:t>
                                  </m:r>
                                </m:e>
                                <m:sup>
                                  <m:r>
                                    <a:rPr lang="es-EC" i="1">
                                      <a:effectLst/>
                                      <a:latin typeface="Cambria Math" panose="02040503050406030204" pitchFamily="18" charset="0"/>
                                      <a:ea typeface="Times New Roman" panose="02020603050405020304" pitchFamily="18" charset="0"/>
                                      <a:cs typeface="Calibri" panose="020F0502020204030204" pitchFamily="34" charset="0"/>
                                    </a:rPr>
                                    <m:t>2</m:t>
                                  </m:r>
                                </m:sup>
                              </m:sSup>
                            </m:sub>
                          </m:sSub>
                          <m:r>
                            <a:rPr lang="es-EC" i="1">
                              <a:effectLst/>
                              <a:latin typeface="Cambria Math" panose="02040503050406030204" pitchFamily="18" charset="0"/>
                              <a:ea typeface="Times New Roman" panose="02020603050405020304" pitchFamily="18" charset="0"/>
                              <a:cs typeface="Calibri" panose="020F0502020204030204" pitchFamily="34" charset="0"/>
                            </a:rPr>
                            <m:t> </m:t>
                          </m:r>
                          <m:r>
                            <a:rPr lang="es-EC" i="1">
                              <a:effectLst/>
                              <a:latin typeface="Cambria Math" panose="02040503050406030204" pitchFamily="18" charset="0"/>
                              <a:ea typeface="Times New Roman" panose="02020603050405020304" pitchFamily="18" charset="0"/>
                              <a:cs typeface="Calibri" panose="020F0502020204030204" pitchFamily="34" charset="0"/>
                            </a:rPr>
                            <m:t>𝑥</m:t>
                          </m:r>
                          <m:r>
                            <a:rPr lang="es-EC" i="1">
                              <a:effectLst/>
                              <a:latin typeface="Cambria Math" panose="02040503050406030204" pitchFamily="18" charset="0"/>
                              <a:ea typeface="Times New Roman" panose="02020603050405020304" pitchFamily="18" charset="0"/>
                              <a:cs typeface="Calibri" panose="020F0502020204030204" pitchFamily="34" charset="0"/>
                            </a:rPr>
                            <m:t> </m:t>
                          </m:r>
                          <m:r>
                            <a:rPr lang="es-EC" i="1">
                              <a:effectLst/>
                              <a:latin typeface="Cambria Math" panose="02040503050406030204" pitchFamily="18" charset="0"/>
                              <a:ea typeface="Times New Roman" panose="02020603050405020304" pitchFamily="18" charset="0"/>
                              <a:cs typeface="Calibri" panose="020F0502020204030204" pitchFamily="34" charset="0"/>
                            </a:rPr>
                            <m:t>𝑝</m:t>
                          </m:r>
                          <m:r>
                            <a:rPr lang="es-EC" i="1">
                              <a:effectLst/>
                              <a:latin typeface="Cambria Math" panose="02040503050406030204" pitchFamily="18" charset="0"/>
                              <a:ea typeface="Times New Roman" panose="02020603050405020304" pitchFamily="18" charset="0"/>
                              <a:cs typeface="Calibri" panose="020F0502020204030204" pitchFamily="34" charset="0"/>
                            </a:rPr>
                            <m:t> </m:t>
                          </m:r>
                          <m:r>
                            <a:rPr lang="es-EC" i="1">
                              <a:effectLst/>
                              <a:latin typeface="Cambria Math" panose="02040503050406030204" pitchFamily="18" charset="0"/>
                              <a:ea typeface="Times New Roman" panose="02020603050405020304" pitchFamily="18" charset="0"/>
                              <a:cs typeface="Calibri" panose="020F0502020204030204" pitchFamily="34" charset="0"/>
                            </a:rPr>
                            <m:t>𝑥</m:t>
                          </m:r>
                          <m:r>
                            <a:rPr lang="es-EC" i="1">
                              <a:effectLst/>
                              <a:latin typeface="Cambria Math" panose="02040503050406030204" pitchFamily="18" charset="0"/>
                              <a:ea typeface="Times New Roman" panose="02020603050405020304" pitchFamily="18" charset="0"/>
                              <a:cs typeface="Calibri" panose="020F0502020204030204" pitchFamily="34" charset="0"/>
                            </a:rPr>
                            <m:t> </m:t>
                          </m:r>
                          <m:r>
                            <a:rPr lang="es-EC" i="1">
                              <a:effectLst/>
                              <a:latin typeface="Cambria Math" panose="02040503050406030204" pitchFamily="18" charset="0"/>
                              <a:ea typeface="Times New Roman" panose="02020603050405020304" pitchFamily="18" charset="0"/>
                              <a:cs typeface="Calibri" panose="020F0502020204030204" pitchFamily="34" charset="0"/>
                            </a:rPr>
                            <m:t>𝑞</m:t>
                          </m:r>
                        </m:den>
                      </m:f>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1916349" y="1948377"/>
                <a:ext cx="3647872" cy="984629"/>
              </a:xfrm>
              <a:prstGeom prst="rect">
                <a:avLst/>
              </a:prstGeom>
              <a:blipFill rotWithShape="0">
                <a:blip r:embed="rId3"/>
                <a:stretch>
                  <a:fillRect b="-621"/>
                </a:stretch>
              </a:blipFill>
            </p:spPr>
            <p:txBody>
              <a:bodyPr/>
              <a:lstStyle/>
              <a:p>
                <a:r>
                  <a:rPr lang="es-EC">
                    <a:noFill/>
                  </a:rPr>
                  <a:t> </a:t>
                </a:r>
              </a:p>
            </p:txBody>
          </p:sp>
        </mc:Fallback>
      </mc:AlternateContent>
    </p:spTree>
    <p:extLst>
      <p:ext uri="{BB962C8B-B14F-4D97-AF65-F5344CB8AC3E}">
        <p14:creationId xmlns:p14="http://schemas.microsoft.com/office/powerpoint/2010/main" val="10055204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0740" y="252821"/>
            <a:ext cx="4143983" cy="931180"/>
          </a:xfrm>
        </p:spPr>
        <p:txBody>
          <a:bodyPr/>
          <a:lstStyle/>
          <a:p>
            <a:pPr algn="ctr"/>
            <a:r>
              <a:rPr lang="es-EC" sz="3200" dirty="0" smtClean="0">
                <a:latin typeface="Calibri" panose="020F0502020204030204" pitchFamily="34" charset="0"/>
                <a:cs typeface="Calibri" panose="020F0502020204030204" pitchFamily="34" charset="0"/>
              </a:rPr>
              <a:t>Diagnostico situacional </a:t>
            </a:r>
            <a:br>
              <a:rPr lang="es-EC" sz="3200" dirty="0" smtClean="0">
                <a:latin typeface="Calibri" panose="020F0502020204030204" pitchFamily="34" charset="0"/>
                <a:cs typeface="Calibri" panose="020F0502020204030204" pitchFamily="34" charset="0"/>
              </a:rPr>
            </a:br>
            <a:r>
              <a:rPr lang="es-EC" sz="3200" dirty="0" smtClean="0">
                <a:latin typeface="Calibri" panose="020F0502020204030204" pitchFamily="34" charset="0"/>
                <a:cs typeface="Calibri" panose="020F0502020204030204" pitchFamily="34" charset="0"/>
              </a:rPr>
              <a:t>Quito</a:t>
            </a:r>
            <a:endParaRPr lang="es-EC" sz="3200" dirty="0">
              <a:latin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s-EC" smtClean="0"/>
              <a:t>12</a:t>
            </a:fld>
            <a:endParaRPr lang="es-EC"/>
          </a:p>
        </p:txBody>
      </p:sp>
      <p:pic>
        <p:nvPicPr>
          <p:cNvPr id="5" name="image13.png"/>
          <p:cNvPicPr/>
          <p:nvPr/>
        </p:nvPicPr>
        <p:blipFill>
          <a:blip r:embed="rId2"/>
          <a:srcRect/>
          <a:stretch>
            <a:fillRect/>
          </a:stretch>
        </p:blipFill>
        <p:spPr>
          <a:xfrm>
            <a:off x="560102" y="1742850"/>
            <a:ext cx="3297600" cy="2726515"/>
          </a:xfrm>
          <a:prstGeom prst="rect">
            <a:avLst/>
          </a:prstGeom>
          <a:ln/>
        </p:spPr>
      </p:pic>
      <p:graphicFrame>
        <p:nvGraphicFramePr>
          <p:cNvPr id="11" name="Diagrama 10"/>
          <p:cNvGraphicFramePr/>
          <p:nvPr>
            <p:extLst>
              <p:ext uri="{D42A27DB-BD31-4B8C-83A1-F6EECF244321}">
                <p14:modId xmlns:p14="http://schemas.microsoft.com/office/powerpoint/2010/main" val="3507326456"/>
              </p:ext>
            </p:extLst>
          </p:nvPr>
        </p:nvGraphicFramePr>
        <p:xfrm>
          <a:off x="4474723" y="252821"/>
          <a:ext cx="4161550" cy="4980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descr="jet news ecuador mapa quito - Jet New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4679" y="283652"/>
            <a:ext cx="1030020" cy="90034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olsas y monedas del dinero. Ilustración del vector. 634362 Vector en  Vecteez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74679" y="1271553"/>
            <a:ext cx="1030019" cy="94259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mistad de nacionalidades, sociedad cosmopolita, ilustración de la comunidad  internacional. | Vector Premiu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74679" y="2301700"/>
            <a:ext cx="1030019" cy="93184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espetuoso del medio ambiente vector, gráfico vectorial, imágenes de  Respetuoso del medio ambiente vectoriales de stock | Depositphotos®"/>
          <p:cNvPicPr>
            <a:picLocks noChangeAspect="1" noChangeArrowheads="1"/>
          </p:cNvPicPr>
          <p:nvPr/>
        </p:nvPicPr>
        <p:blipFill rotWithShape="1">
          <a:blip r:embed="rId11">
            <a:extLst>
              <a:ext uri="{28A0092B-C50C-407E-A947-70E740481C1C}">
                <a14:useLocalDpi xmlns:a14="http://schemas.microsoft.com/office/drawing/2010/main" val="0"/>
              </a:ext>
            </a:extLst>
          </a:blip>
          <a:srcRect b="11709"/>
          <a:stretch/>
        </p:blipFill>
        <p:spPr bwMode="auto">
          <a:xfrm>
            <a:off x="6974679" y="3272459"/>
            <a:ext cx="1030019" cy="90941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Viajes y Turismo ilustración vectorial. Diseño de banner Imagen Vector de  stock - Alamy"/>
          <p:cNvPicPr>
            <a:picLocks noChangeAspect="1" noChangeArrowheads="1"/>
          </p:cNvPicPr>
          <p:nvPr/>
        </p:nvPicPr>
        <p:blipFill rotWithShape="1">
          <a:blip r:embed="rId12">
            <a:extLst>
              <a:ext uri="{28A0092B-C50C-407E-A947-70E740481C1C}">
                <a14:useLocalDpi xmlns:a14="http://schemas.microsoft.com/office/drawing/2010/main" val="0"/>
              </a:ext>
            </a:extLst>
          </a:blip>
          <a:srcRect b="25571"/>
          <a:stretch/>
        </p:blipFill>
        <p:spPr bwMode="auto">
          <a:xfrm>
            <a:off x="6974679" y="4293430"/>
            <a:ext cx="1030019" cy="81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318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0740" y="252821"/>
            <a:ext cx="4046707" cy="1780260"/>
          </a:xfrm>
        </p:spPr>
        <p:txBody>
          <a:bodyPr/>
          <a:lstStyle/>
          <a:p>
            <a:pPr algn="ctr"/>
            <a:r>
              <a:rPr lang="es-EC" sz="3200" dirty="0" smtClean="0">
                <a:latin typeface="Calibri" panose="020F0502020204030204" pitchFamily="34" charset="0"/>
                <a:cs typeface="Calibri" panose="020F0502020204030204" pitchFamily="34" charset="0"/>
              </a:rPr>
              <a:t>Diagnostico situacional </a:t>
            </a:r>
            <a:br>
              <a:rPr lang="es-EC" sz="3200" dirty="0" smtClean="0">
                <a:latin typeface="Calibri" panose="020F0502020204030204" pitchFamily="34" charset="0"/>
                <a:cs typeface="Calibri" panose="020F0502020204030204" pitchFamily="34" charset="0"/>
              </a:rPr>
            </a:br>
            <a:r>
              <a:rPr lang="es-EC" sz="3200" dirty="0" smtClean="0">
                <a:latin typeface="Calibri" panose="020F0502020204030204" pitchFamily="34" charset="0"/>
                <a:cs typeface="Calibri" panose="020F0502020204030204" pitchFamily="34" charset="0"/>
              </a:rPr>
              <a:t>San Antonio de Pichincha </a:t>
            </a:r>
            <a:endParaRPr lang="es-EC" sz="3200" dirty="0">
              <a:latin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s-EC" smtClean="0"/>
              <a:t>13</a:t>
            </a:fld>
            <a:endParaRPr lang="es-EC"/>
          </a:p>
        </p:txBody>
      </p:sp>
      <p:graphicFrame>
        <p:nvGraphicFramePr>
          <p:cNvPr id="11" name="Diagrama 10"/>
          <p:cNvGraphicFramePr/>
          <p:nvPr/>
        </p:nvGraphicFramePr>
        <p:xfrm>
          <a:off x="4474723" y="252821"/>
          <a:ext cx="4161550" cy="4980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8" name="Picture 4" descr="Bolsas y monedas del dinero. Ilustración del vector. 634362 Vector en  Vecteez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4679" y="1271553"/>
            <a:ext cx="1030019" cy="94259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mistad de nacionalidades, sociedad cosmopolita, ilustración de la comunidad  internacional. | Vector Premi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4679" y="2301700"/>
            <a:ext cx="1030019" cy="93184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espetuoso del medio ambiente vector, gráfico vectorial, imágenes de  Respetuoso del medio ambiente vectoriales de stock | Depositphotos®"/>
          <p:cNvPicPr>
            <a:picLocks noChangeAspect="1" noChangeArrowheads="1"/>
          </p:cNvPicPr>
          <p:nvPr/>
        </p:nvPicPr>
        <p:blipFill rotWithShape="1">
          <a:blip r:embed="rId9">
            <a:extLst>
              <a:ext uri="{28A0092B-C50C-407E-A947-70E740481C1C}">
                <a14:useLocalDpi xmlns:a14="http://schemas.microsoft.com/office/drawing/2010/main" val="0"/>
              </a:ext>
            </a:extLst>
          </a:blip>
          <a:srcRect b="11709"/>
          <a:stretch/>
        </p:blipFill>
        <p:spPr bwMode="auto">
          <a:xfrm>
            <a:off x="6974679" y="3272459"/>
            <a:ext cx="1030019" cy="90941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Viajes y Turismo ilustración vectorial. Diseño de banner Imagen Vector de  stock - Alamy"/>
          <p:cNvPicPr>
            <a:picLocks noChangeAspect="1" noChangeArrowheads="1"/>
          </p:cNvPicPr>
          <p:nvPr/>
        </p:nvPicPr>
        <p:blipFill rotWithShape="1">
          <a:blip r:embed="rId10">
            <a:extLst>
              <a:ext uri="{28A0092B-C50C-407E-A947-70E740481C1C}">
                <a14:useLocalDpi xmlns:a14="http://schemas.microsoft.com/office/drawing/2010/main" val="0"/>
              </a:ext>
            </a:extLst>
          </a:blip>
          <a:srcRect b="25571"/>
          <a:stretch/>
        </p:blipFill>
        <p:spPr bwMode="auto">
          <a:xfrm>
            <a:off x="6974679" y="4293430"/>
            <a:ext cx="1030019" cy="81970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1.png"/>
          <p:cNvPicPr/>
          <p:nvPr/>
        </p:nvPicPr>
        <p:blipFill rotWithShape="1">
          <a:blip r:embed="rId11"/>
          <a:srcRect l="16200" t="17782" r="34964" b="5578"/>
          <a:stretch/>
        </p:blipFill>
        <p:spPr>
          <a:xfrm>
            <a:off x="340788" y="2033081"/>
            <a:ext cx="3631619" cy="2988316"/>
          </a:xfrm>
          <a:prstGeom prst="rect">
            <a:avLst/>
          </a:prstGeom>
          <a:ln/>
        </p:spPr>
      </p:pic>
      <p:pic>
        <p:nvPicPr>
          <p:cNvPr id="7170" name="Picture 2" descr="San Antonio de Pichincha - Wikipedia, la enciclopedia libr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856" y="286393"/>
            <a:ext cx="1261664" cy="946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996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0740" y="252820"/>
            <a:ext cx="4455269" cy="836677"/>
          </a:xfrm>
        </p:spPr>
        <p:txBody>
          <a:bodyPr/>
          <a:lstStyle/>
          <a:p>
            <a:r>
              <a:rPr lang="it-IT" sz="3200" dirty="0">
                <a:latin typeface="Calibri" panose="020F0502020204030204" pitchFamily="34" charset="0"/>
                <a:cs typeface="Calibri" panose="020F0502020204030204" pitchFamily="34" charset="0"/>
              </a:rPr>
              <a:t>Micro ambiente San Antonio De Pichincha</a:t>
            </a:r>
            <a:endParaRPr lang="es-EC" sz="3200" dirty="0">
              <a:latin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s-EC" smtClean="0"/>
              <a:t>14</a:t>
            </a:fld>
            <a:endParaRPr lang="es-EC"/>
          </a:p>
        </p:txBody>
      </p:sp>
      <p:graphicFrame>
        <p:nvGraphicFramePr>
          <p:cNvPr id="11" name="Diagrama 10"/>
          <p:cNvGraphicFramePr/>
          <p:nvPr>
            <p:extLst>
              <p:ext uri="{D42A27DB-BD31-4B8C-83A1-F6EECF244321}">
                <p14:modId xmlns:p14="http://schemas.microsoft.com/office/powerpoint/2010/main" val="4218091751"/>
              </p:ext>
            </p:extLst>
          </p:nvPr>
        </p:nvGraphicFramePr>
        <p:xfrm>
          <a:off x="4474723" y="855200"/>
          <a:ext cx="416155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4" name="Picture 4" descr="Pareja de jóvenes turistas Imagen Vector de stock - Alamy"/>
          <p:cNvPicPr>
            <a:picLocks noChangeAspect="1" noChangeArrowheads="1"/>
          </p:cNvPicPr>
          <p:nvPr/>
        </p:nvPicPr>
        <p:blipFill rotWithShape="1">
          <a:blip r:embed="rId7">
            <a:extLst>
              <a:ext uri="{28A0092B-C50C-407E-A947-70E740481C1C}">
                <a14:useLocalDpi xmlns:a14="http://schemas.microsoft.com/office/drawing/2010/main" val="0"/>
              </a:ext>
            </a:extLst>
          </a:blip>
          <a:srcRect b="9129"/>
          <a:stretch/>
        </p:blipFill>
        <p:spPr bwMode="auto">
          <a:xfrm>
            <a:off x="5981327" y="943583"/>
            <a:ext cx="1466244" cy="122062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useo Inti Ñan Mitad del Mundo Quito - Viaje Interminab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1327" y="2324911"/>
            <a:ext cx="1466244" cy="109968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nfo Complejo Arqueológico de Ingapirca | Cañar - Ecuad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1327" y="3739546"/>
            <a:ext cx="1466244" cy="1197618"/>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San Antonio de Pichincha, un singular destino turístico en el centro del  planeta – Ministerio de Turism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3048" y="1794752"/>
            <a:ext cx="3238418"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5082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342660" y="1115538"/>
            <a:ext cx="4131018" cy="3681110"/>
          </a:xfrm>
        </p:spPr>
        <p:txBody>
          <a:bodyPr/>
          <a:lstStyle/>
          <a:p>
            <a:pPr marL="76200" indent="0" algn="just">
              <a:buNone/>
            </a:pPr>
            <a:r>
              <a:rPr lang="es-EC" sz="2000" dirty="0" smtClean="0">
                <a:solidFill>
                  <a:schemeClr val="tx1"/>
                </a:solidFill>
                <a:latin typeface="Calibri" panose="020F0502020204030204" pitchFamily="34" charset="0"/>
                <a:cs typeface="Calibri" panose="020F0502020204030204" pitchFamily="34" charset="0"/>
              </a:rPr>
              <a:t>Se </a:t>
            </a:r>
            <a:r>
              <a:rPr lang="es-EC" sz="2000" dirty="0">
                <a:solidFill>
                  <a:schemeClr val="tx1"/>
                </a:solidFill>
                <a:latin typeface="Calibri" panose="020F0502020204030204" pitchFamily="34" charset="0"/>
                <a:cs typeface="Calibri" panose="020F0502020204030204" pitchFamily="34" charset="0"/>
              </a:rPr>
              <a:t>determinó que existe un desconocimiento por parte del público en general acerca del complejo arqueológico Rumicucho y del patrimonio presente en este lugar, pero de igual manera existe una motivación significativa de poder visitar este sitio y descubrir todos los bines patrimoniales presentes en el Pucara para promover una reactivación post-pandemia en la parroquia de San Antonio de Pichincha.</a:t>
            </a:r>
          </a:p>
          <a:p>
            <a:pPr marL="76200" indent="0">
              <a:buNone/>
            </a:pPr>
            <a:endParaRPr lang="es-EC" dirty="0">
              <a:solidFill>
                <a:schemeClr val="tx1"/>
              </a:solidFill>
            </a:endParaRPr>
          </a:p>
        </p:txBody>
      </p:sp>
      <p:sp>
        <p:nvSpPr>
          <p:cNvPr id="4" name="Marcador de número de diapositiva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s-EC" smtClean="0"/>
              <a:t>15</a:t>
            </a:fld>
            <a:endParaRPr lang="es-EC"/>
          </a:p>
        </p:txBody>
      </p:sp>
      <p:sp>
        <p:nvSpPr>
          <p:cNvPr id="5" name="Google Shape;173;p18"/>
          <p:cNvSpPr txBox="1">
            <a:spLocks noGrp="1"/>
          </p:cNvSpPr>
          <p:nvPr>
            <p:ph type="title"/>
          </p:nvPr>
        </p:nvSpPr>
        <p:spPr>
          <a:xfrm>
            <a:off x="499975" y="277118"/>
            <a:ext cx="5486400" cy="549733"/>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s-EC" sz="2800" dirty="0"/>
              <a:t>RESULTADOS </a:t>
            </a:r>
            <a:r>
              <a:rPr lang="es-EC" sz="2800" dirty="0" smtClean="0"/>
              <a:t>ENCUESTA</a:t>
            </a:r>
            <a:endParaRPr lang="es-EC" sz="2800" dirty="0"/>
          </a:p>
        </p:txBody>
      </p:sp>
      <p:pic>
        <p:nvPicPr>
          <p:cNvPr id="6" name="image16.png"/>
          <p:cNvPicPr/>
          <p:nvPr/>
        </p:nvPicPr>
        <p:blipFill>
          <a:blip r:embed="rId2"/>
          <a:srcRect/>
          <a:stretch>
            <a:fillRect/>
          </a:stretch>
        </p:blipFill>
        <p:spPr>
          <a:xfrm>
            <a:off x="4837849" y="429583"/>
            <a:ext cx="3816052" cy="2136636"/>
          </a:xfrm>
          <a:prstGeom prst="rect">
            <a:avLst/>
          </a:prstGeom>
          <a:ln/>
        </p:spPr>
      </p:pic>
      <p:sp>
        <p:nvSpPr>
          <p:cNvPr id="7" name="Rectángulo 6"/>
          <p:cNvSpPr/>
          <p:nvPr/>
        </p:nvSpPr>
        <p:spPr>
          <a:xfrm>
            <a:off x="5474950" y="87816"/>
            <a:ext cx="2468946" cy="307777"/>
          </a:xfrm>
          <a:prstGeom prst="rect">
            <a:avLst/>
          </a:prstGeom>
        </p:spPr>
        <p:txBody>
          <a:bodyPr wrap="none">
            <a:spAutoFit/>
          </a:bodyPr>
          <a:lstStyle/>
          <a:p>
            <a:r>
              <a:rPr lang="es-EC" dirty="0">
                <a:latin typeface="Calibri" panose="020F0502020204030204" pitchFamily="34" charset="0"/>
                <a:ea typeface="Calibri" panose="020F0502020204030204" pitchFamily="34" charset="0"/>
                <a:cs typeface="Times New Roman" panose="02020603050405020304" pitchFamily="18" charset="0"/>
              </a:rPr>
              <a:t>Visita al complejo arqueológico</a:t>
            </a:r>
            <a:endParaRPr lang="es-EC" dirty="0"/>
          </a:p>
        </p:txBody>
      </p:sp>
      <p:pic>
        <p:nvPicPr>
          <p:cNvPr id="8" name="image3.png"/>
          <p:cNvPicPr/>
          <p:nvPr/>
        </p:nvPicPr>
        <p:blipFill>
          <a:blip r:embed="rId3"/>
          <a:srcRect/>
          <a:stretch>
            <a:fillRect/>
          </a:stretch>
        </p:blipFill>
        <p:spPr>
          <a:xfrm>
            <a:off x="4837849" y="3059977"/>
            <a:ext cx="3816052" cy="1993804"/>
          </a:xfrm>
          <a:prstGeom prst="rect">
            <a:avLst/>
          </a:prstGeom>
          <a:ln/>
        </p:spPr>
      </p:pic>
      <p:sp>
        <p:nvSpPr>
          <p:cNvPr id="9" name="Rectángulo 8"/>
          <p:cNvSpPr/>
          <p:nvPr/>
        </p:nvSpPr>
        <p:spPr>
          <a:xfrm>
            <a:off x="5474950" y="2718684"/>
            <a:ext cx="2172390" cy="307777"/>
          </a:xfrm>
          <a:prstGeom prst="rect">
            <a:avLst/>
          </a:prstGeom>
        </p:spPr>
        <p:txBody>
          <a:bodyPr wrap="none">
            <a:spAutoFit/>
          </a:bodyPr>
          <a:lstStyle/>
          <a:p>
            <a:r>
              <a:rPr lang="es-EC" dirty="0" smtClean="0">
                <a:latin typeface="Calibri" panose="020F0502020204030204" pitchFamily="34" charset="0"/>
                <a:ea typeface="Calibri" panose="020F0502020204030204" pitchFamily="34" charset="0"/>
                <a:cs typeface="Times New Roman" panose="02020603050405020304" pitchFamily="18" charset="0"/>
              </a:rPr>
              <a:t>Deseo de visita </a:t>
            </a:r>
            <a:r>
              <a:rPr lang="es-EC" dirty="0">
                <a:latin typeface="Calibri" panose="020F0502020204030204" pitchFamily="34" charset="0"/>
                <a:ea typeface="Calibri" panose="020F0502020204030204" pitchFamily="34" charset="0"/>
                <a:cs typeface="Times New Roman" panose="02020603050405020304" pitchFamily="18" charset="0"/>
              </a:rPr>
              <a:t>al complejo</a:t>
            </a:r>
            <a:endParaRPr lang="es-EC" dirty="0"/>
          </a:p>
        </p:txBody>
      </p:sp>
    </p:spTree>
    <p:extLst>
      <p:ext uri="{BB962C8B-B14F-4D97-AF65-F5344CB8AC3E}">
        <p14:creationId xmlns:p14="http://schemas.microsoft.com/office/powerpoint/2010/main" val="1916607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259225" y="3767282"/>
            <a:ext cx="8560340" cy="1242463"/>
          </a:xfrm>
        </p:spPr>
        <p:txBody>
          <a:bodyPr/>
          <a:lstStyle/>
          <a:p>
            <a:pPr marL="76200" indent="0" algn="just">
              <a:buNone/>
            </a:pPr>
            <a:r>
              <a:rPr lang="es-EC" sz="1400" dirty="0">
                <a:solidFill>
                  <a:schemeClr val="tx1"/>
                </a:solidFill>
                <a:latin typeface="Calibri" panose="020F0502020204030204" pitchFamily="34" charset="0"/>
                <a:cs typeface="Calibri" panose="020F0502020204030204" pitchFamily="34" charset="0"/>
              </a:rPr>
              <a:t>Entre los servicios que se consideran importantes para visitar cualquier atractivo se detectó que la presencia de alojamiento, museo, precio, guianza y parqueadero son indispensable en cualquier atractivo, y en lo que se refiere a las actividades que gozan de más popularidad son camping, medicina ancestral, ceremonias ancestrales, dramatizaciones de la época y elaboración de artesanías. Estos datos deben ser examinados detenidamente debido a la oportunidad que representan a la hora de poder potencializar la oferta turística del complejo.  </a:t>
            </a:r>
          </a:p>
        </p:txBody>
      </p:sp>
      <p:sp>
        <p:nvSpPr>
          <p:cNvPr id="4" name="Marcador de número de diapositiva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s-EC" smtClean="0"/>
              <a:t>16</a:t>
            </a:fld>
            <a:endParaRPr lang="es-EC"/>
          </a:p>
        </p:txBody>
      </p:sp>
      <p:sp>
        <p:nvSpPr>
          <p:cNvPr id="6" name="Google Shape;173;p18"/>
          <p:cNvSpPr txBox="1">
            <a:spLocks noGrp="1"/>
          </p:cNvSpPr>
          <p:nvPr>
            <p:ph type="title"/>
          </p:nvPr>
        </p:nvSpPr>
        <p:spPr>
          <a:xfrm>
            <a:off x="499975" y="277118"/>
            <a:ext cx="5486400" cy="549733"/>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s-EC" sz="2800" dirty="0"/>
              <a:t>RESULTADOS </a:t>
            </a:r>
            <a:r>
              <a:rPr lang="es-EC" sz="2800" dirty="0" smtClean="0"/>
              <a:t>ENCUESTA</a:t>
            </a:r>
            <a:endParaRPr lang="es-EC" sz="2800" dirty="0"/>
          </a:p>
        </p:txBody>
      </p:sp>
      <p:pic>
        <p:nvPicPr>
          <p:cNvPr id="7" name="image13.png"/>
          <p:cNvPicPr/>
          <p:nvPr/>
        </p:nvPicPr>
        <p:blipFill>
          <a:blip r:embed="rId2"/>
          <a:srcRect/>
          <a:stretch>
            <a:fillRect/>
          </a:stretch>
        </p:blipFill>
        <p:spPr>
          <a:xfrm>
            <a:off x="4539395" y="1206229"/>
            <a:ext cx="4168505" cy="2490484"/>
          </a:xfrm>
          <a:prstGeom prst="rect">
            <a:avLst/>
          </a:prstGeom>
          <a:ln/>
        </p:spPr>
      </p:pic>
      <p:sp>
        <p:nvSpPr>
          <p:cNvPr id="8" name="Rectángulo 7"/>
          <p:cNvSpPr/>
          <p:nvPr/>
        </p:nvSpPr>
        <p:spPr>
          <a:xfrm>
            <a:off x="5054146" y="865126"/>
            <a:ext cx="3139001" cy="307777"/>
          </a:xfrm>
          <a:prstGeom prst="rect">
            <a:avLst/>
          </a:prstGeom>
        </p:spPr>
        <p:txBody>
          <a:bodyPr wrap="none">
            <a:spAutoFit/>
          </a:bodyPr>
          <a:lstStyle/>
          <a:p>
            <a:r>
              <a:rPr lang="es-EC" dirty="0">
                <a:latin typeface="Calibri" panose="020F0502020204030204" pitchFamily="34" charset="0"/>
                <a:ea typeface="Calibri" panose="020F0502020204030204" pitchFamily="34" charset="0"/>
                <a:cs typeface="Times New Roman" panose="02020603050405020304" pitchFamily="18" charset="0"/>
              </a:rPr>
              <a:t>Actividades y servicios complementarios</a:t>
            </a:r>
            <a:endParaRPr lang="es-EC" dirty="0"/>
          </a:p>
        </p:txBody>
      </p:sp>
      <p:pic>
        <p:nvPicPr>
          <p:cNvPr id="9" name="image1.png"/>
          <p:cNvPicPr/>
          <p:nvPr/>
        </p:nvPicPr>
        <p:blipFill>
          <a:blip r:embed="rId3"/>
          <a:srcRect/>
          <a:stretch>
            <a:fillRect/>
          </a:stretch>
        </p:blipFill>
        <p:spPr>
          <a:xfrm>
            <a:off x="113514" y="1206229"/>
            <a:ext cx="4168505" cy="2490484"/>
          </a:xfrm>
          <a:prstGeom prst="rect">
            <a:avLst/>
          </a:prstGeom>
          <a:ln/>
        </p:spPr>
      </p:pic>
      <p:sp>
        <p:nvSpPr>
          <p:cNvPr id="10" name="Rectángulo 9"/>
          <p:cNvSpPr/>
          <p:nvPr/>
        </p:nvSpPr>
        <p:spPr>
          <a:xfrm>
            <a:off x="352549" y="862651"/>
            <a:ext cx="3690434" cy="307777"/>
          </a:xfrm>
          <a:prstGeom prst="rect">
            <a:avLst/>
          </a:prstGeom>
        </p:spPr>
        <p:txBody>
          <a:bodyPr wrap="none">
            <a:spAutoFit/>
          </a:bodyPr>
          <a:lstStyle/>
          <a:p>
            <a:r>
              <a:rPr lang="es-EC" dirty="0">
                <a:latin typeface="Calibri" panose="020F0502020204030204" pitchFamily="34" charset="0"/>
                <a:ea typeface="Calibri" panose="020F0502020204030204" pitchFamily="34" charset="0"/>
                <a:cs typeface="Times New Roman" panose="02020603050405020304" pitchFamily="18" charset="0"/>
              </a:rPr>
              <a:t>Factores a considerar para la visita del complejo</a:t>
            </a:r>
            <a:endParaRPr lang="es-EC" dirty="0"/>
          </a:p>
        </p:txBody>
      </p:sp>
    </p:spTree>
    <p:extLst>
      <p:ext uri="{BB962C8B-B14F-4D97-AF65-F5344CB8AC3E}">
        <p14:creationId xmlns:p14="http://schemas.microsoft.com/office/powerpoint/2010/main" val="9309551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43815" y="0"/>
            <a:ext cx="3348372" cy="5143500"/>
            <a:chOff x="-191647" y="0"/>
            <a:chExt cx="4464496" cy="6858000"/>
          </a:xfrm>
        </p:grpSpPr>
        <p:sp>
          <p:nvSpPr>
            <p:cNvPr id="5" name="Rectangle 4"/>
            <p:cNvSpPr/>
            <p:nvPr/>
          </p:nvSpPr>
          <p:spPr>
            <a:xfrm>
              <a:off x="0" y="0"/>
              <a:ext cx="4139952"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sz="1050"/>
            </a:p>
          </p:txBody>
        </p:sp>
        <p:sp>
          <p:nvSpPr>
            <p:cNvPr id="4" name="TextBox 3"/>
            <p:cNvSpPr txBox="1"/>
            <p:nvPr/>
          </p:nvSpPr>
          <p:spPr>
            <a:xfrm>
              <a:off x="-191647" y="2132856"/>
              <a:ext cx="4464496" cy="1969771"/>
            </a:xfrm>
            <a:prstGeom prst="rect">
              <a:avLst/>
            </a:prstGeom>
            <a:noFill/>
          </p:spPr>
          <p:txBody>
            <a:bodyPr wrap="square" rtlCol="0">
              <a:spAutoFit/>
            </a:bodyPr>
            <a:lstStyle/>
            <a:p>
              <a:pPr algn="ctr"/>
              <a:r>
                <a:rPr lang="es-EC" sz="45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CAPÍTULO</a:t>
              </a:r>
            </a:p>
            <a:p>
              <a:pPr algn="ctr"/>
              <a:r>
                <a:rPr lang="es-EC" sz="45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p>
          </p:txBody>
        </p:sp>
      </p:grpSp>
      <p:sp>
        <p:nvSpPr>
          <p:cNvPr id="7" name="Rectangle 3"/>
          <p:cNvSpPr>
            <a:spLocks noChangeArrowheads="1"/>
          </p:cNvSpPr>
          <p:nvPr/>
        </p:nvSpPr>
        <p:spPr bwMode="auto">
          <a:xfrm>
            <a:off x="4392187" y="1873017"/>
            <a:ext cx="3672407" cy="907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fontAlgn="base">
              <a:lnSpc>
                <a:spcPct val="150000"/>
              </a:lnSpc>
              <a:spcBef>
                <a:spcPct val="0"/>
              </a:spcBef>
              <a:spcAft>
                <a:spcPct val="0"/>
              </a:spcAft>
              <a:buClrTx/>
              <a:tabLst>
                <a:tab pos="628650" algn="l"/>
                <a:tab pos="4452938" algn="r"/>
              </a:tabLst>
            </a:pPr>
            <a:r>
              <a:rPr lang="es-EC" sz="4050" b="1" dirty="0" smtClean="0">
                <a:latin typeface="Calibri" panose="020F0502020204030204" pitchFamily="34" charset="0"/>
                <a:ea typeface="Times New Roman" pitchFamily="18" charset="0"/>
                <a:cs typeface="Calibri" panose="020F0502020204030204" pitchFamily="34" charset="0"/>
              </a:rPr>
              <a:t>Propuesta </a:t>
            </a:r>
            <a:endParaRPr lang="es-EC" sz="405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93720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5574" y="117568"/>
            <a:ext cx="6109928" cy="828368"/>
          </a:xfrm>
        </p:spPr>
        <p:txBody>
          <a:bodyPr/>
          <a:lstStyle/>
          <a:p>
            <a:pPr algn="ctr"/>
            <a:r>
              <a:rPr lang="es-EC" dirty="0" smtClean="0"/>
              <a:t>DESARROLLO DE LA PROPUESTA</a:t>
            </a:r>
            <a:endParaRPr lang="en-US" dirty="0"/>
          </a:p>
        </p:txBody>
      </p:sp>
      <p:sp>
        <p:nvSpPr>
          <p:cNvPr id="3" name="Marcador de contenido 2"/>
          <p:cNvSpPr>
            <a:spLocks noGrp="1"/>
          </p:cNvSpPr>
          <p:nvPr>
            <p:ph idx="1"/>
          </p:nvPr>
        </p:nvSpPr>
        <p:spPr>
          <a:xfrm>
            <a:off x="517833" y="600578"/>
            <a:ext cx="7751096" cy="3646119"/>
          </a:xfrm>
        </p:spPr>
        <p:txBody>
          <a:bodyPr/>
          <a:lstStyle/>
          <a:p>
            <a:pPr marL="0" indent="0">
              <a:buNone/>
            </a:pPr>
            <a:r>
              <a:rPr lang="es-EC" dirty="0" smtClean="0"/>
              <a:t>LIMITADA LLEGADA DE VISITANTES                                 AUMENTO DE LLEGADA DE VISITANTES             </a:t>
            </a:r>
            <a:endParaRPr lang="en-US" dirty="0"/>
          </a:p>
        </p:txBody>
      </p:sp>
      <p:sp>
        <p:nvSpPr>
          <p:cNvPr id="5" name="Flecha derecha 4"/>
          <p:cNvSpPr/>
          <p:nvPr/>
        </p:nvSpPr>
        <p:spPr>
          <a:xfrm>
            <a:off x="3293807" y="596644"/>
            <a:ext cx="1494503" cy="302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p:cNvPicPr>
            <a:picLocks noChangeAspect="1"/>
          </p:cNvPicPr>
          <p:nvPr/>
        </p:nvPicPr>
        <p:blipFill>
          <a:blip r:embed="rId2"/>
          <a:stretch>
            <a:fillRect/>
          </a:stretch>
        </p:blipFill>
        <p:spPr>
          <a:xfrm>
            <a:off x="108714" y="998777"/>
            <a:ext cx="8956629" cy="3749846"/>
          </a:xfrm>
          <a:prstGeom prst="rect">
            <a:avLst/>
          </a:prstGeom>
        </p:spPr>
      </p:pic>
      <p:sp>
        <p:nvSpPr>
          <p:cNvPr id="4" name="CuadroTexto 3"/>
          <p:cNvSpPr txBox="1"/>
          <p:nvPr/>
        </p:nvSpPr>
        <p:spPr>
          <a:xfrm>
            <a:off x="2163096" y="4748623"/>
            <a:ext cx="4679486" cy="307777"/>
          </a:xfrm>
          <a:prstGeom prst="rect">
            <a:avLst/>
          </a:prstGeom>
          <a:noFill/>
        </p:spPr>
        <p:txBody>
          <a:bodyPr wrap="none" rtlCol="0">
            <a:spAutoFit/>
          </a:bodyPr>
          <a:lstStyle/>
          <a:p>
            <a:r>
              <a:rPr lang="es-EC" b="1" dirty="0" smtClean="0"/>
              <a:t>INVERSIÓN TOTAL DE LAS 13 ACCIONES: $3.461,25</a:t>
            </a:r>
            <a:endParaRPr lang="en-US" dirty="0"/>
          </a:p>
        </p:txBody>
      </p:sp>
    </p:spTree>
    <p:extLst>
      <p:ext uri="{BB962C8B-B14F-4D97-AF65-F5344CB8AC3E}">
        <p14:creationId xmlns:p14="http://schemas.microsoft.com/office/powerpoint/2010/main" val="18259194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0541" y="84151"/>
            <a:ext cx="6424560" cy="936523"/>
          </a:xfrm>
        </p:spPr>
        <p:txBody>
          <a:bodyPr/>
          <a:lstStyle/>
          <a:p>
            <a:pPr algn="ctr"/>
            <a:r>
              <a:rPr lang="es-EC" dirty="0" smtClean="0"/>
              <a:t>CAMPING </a:t>
            </a:r>
            <a:endParaRPr lang="en-US" dirty="0"/>
          </a:p>
        </p:txBody>
      </p:sp>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l="432" t="2546" r="8736" b="5581"/>
          <a:stretch/>
        </p:blipFill>
        <p:spPr>
          <a:xfrm>
            <a:off x="56406" y="540775"/>
            <a:ext cx="6324729" cy="4021394"/>
          </a:xfrm>
          <a:prstGeom prst="rect">
            <a:avLst/>
          </a:prstGeom>
        </p:spPr>
      </p:pic>
      <p:sp>
        <p:nvSpPr>
          <p:cNvPr id="9" name="CuadroTexto 8"/>
          <p:cNvSpPr txBox="1"/>
          <p:nvPr/>
        </p:nvSpPr>
        <p:spPr>
          <a:xfrm>
            <a:off x="6434604" y="1008961"/>
            <a:ext cx="2709396" cy="954107"/>
          </a:xfrm>
          <a:prstGeom prst="rect">
            <a:avLst/>
          </a:prstGeom>
          <a:noFill/>
        </p:spPr>
        <p:txBody>
          <a:bodyPr wrap="none" rtlCol="0">
            <a:spAutoFit/>
          </a:bodyPr>
          <a:lstStyle/>
          <a:p>
            <a:pPr algn="ctr"/>
            <a:r>
              <a:rPr lang="es-EC" dirty="0" smtClean="0"/>
              <a:t>ALQUILER DE CARPAS</a:t>
            </a:r>
          </a:p>
          <a:p>
            <a:pPr marL="285750" indent="-285750">
              <a:buFont typeface="Arial" panose="020B0604020202020204" pitchFamily="34" charset="0"/>
              <a:buChar char="•"/>
            </a:pPr>
            <a:r>
              <a:rPr lang="es-EC" dirty="0" smtClean="0"/>
              <a:t>PARA 2 PERSONAS: $3,00</a:t>
            </a:r>
          </a:p>
          <a:p>
            <a:pPr marL="285750" indent="-285750">
              <a:buFont typeface="Arial" panose="020B0604020202020204" pitchFamily="34" charset="0"/>
              <a:buChar char="•"/>
            </a:pPr>
            <a:r>
              <a:rPr lang="es-EC" dirty="0" smtClean="0"/>
              <a:t>PARA 3 PERSONAS: $4,50</a:t>
            </a:r>
          </a:p>
          <a:p>
            <a:pPr marL="285750" indent="-285750">
              <a:buFont typeface="Arial" panose="020B0604020202020204" pitchFamily="34" charset="0"/>
              <a:buChar char="•"/>
            </a:pPr>
            <a:r>
              <a:rPr lang="es-EC" dirty="0" smtClean="0"/>
              <a:t>PARA </a:t>
            </a:r>
            <a:r>
              <a:rPr lang="es-EC" smtClean="0"/>
              <a:t>4 PERSONAS: $6,00</a:t>
            </a:r>
            <a:endParaRPr lang="en-US"/>
          </a:p>
        </p:txBody>
      </p:sp>
      <p:sp>
        <p:nvSpPr>
          <p:cNvPr id="10" name="CuadroTexto 9"/>
          <p:cNvSpPr txBox="1"/>
          <p:nvPr/>
        </p:nvSpPr>
        <p:spPr>
          <a:xfrm>
            <a:off x="56406" y="4620280"/>
            <a:ext cx="6147749" cy="523220"/>
          </a:xfrm>
          <a:prstGeom prst="rect">
            <a:avLst/>
          </a:prstGeom>
          <a:noFill/>
        </p:spPr>
        <p:txBody>
          <a:bodyPr wrap="square" rtlCol="0">
            <a:spAutoFit/>
          </a:bodyPr>
          <a:lstStyle/>
          <a:p>
            <a:pPr lvl="0"/>
            <a:r>
              <a:rPr lang="es-EC" b="1"/>
              <a:t>Precio para poder realizar la actividad de </a:t>
            </a:r>
            <a:r>
              <a:rPr lang="es-EC" b="1" smtClean="0"/>
              <a:t>camping</a:t>
            </a:r>
            <a:r>
              <a:rPr lang="en-US" smtClean="0"/>
              <a:t>: </a:t>
            </a:r>
            <a:r>
              <a:rPr lang="es-EC" b="1" smtClean="0"/>
              <a:t>$1.00 por persona</a:t>
            </a:r>
            <a:endParaRPr lang="en-US" b="1"/>
          </a:p>
          <a:p>
            <a:endParaRPr lang="en-US" dirty="0"/>
          </a:p>
        </p:txBody>
      </p:sp>
      <p:pic>
        <p:nvPicPr>
          <p:cNvPr id="11" name="Imagen 10" descr="Ley antitabaco - Wikipedia, la enciclopedia libr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8361" y="2699556"/>
            <a:ext cx="1115060" cy="995024"/>
          </a:xfrm>
          <a:prstGeom prst="rect">
            <a:avLst/>
          </a:prstGeom>
          <a:noFill/>
          <a:ln>
            <a:noFill/>
          </a:ln>
        </p:spPr>
      </p:pic>
      <p:pic>
        <p:nvPicPr>
          <p:cNvPr id="12" name="Imagen 11"/>
          <p:cNvPicPr/>
          <p:nvPr/>
        </p:nvPicPr>
        <p:blipFill rotWithShape="1">
          <a:blip r:embed="rId4"/>
          <a:srcRect l="53971" t="35017" r="31602" b="39626"/>
          <a:stretch/>
        </p:blipFill>
        <p:spPr bwMode="auto">
          <a:xfrm>
            <a:off x="7707811" y="2699557"/>
            <a:ext cx="1253005" cy="995023"/>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5"/>
          <a:srcRect l="30550" t="33508" r="55194" b="41437"/>
          <a:stretch/>
        </p:blipFill>
        <p:spPr bwMode="auto">
          <a:xfrm>
            <a:off x="6381135" y="3886963"/>
            <a:ext cx="1149513" cy="1062048"/>
          </a:xfrm>
          <a:prstGeom prst="rect">
            <a:avLst/>
          </a:prstGeom>
          <a:ln>
            <a:noFill/>
          </a:ln>
          <a:extLst>
            <a:ext uri="{53640926-AAD7-44D8-BBD7-CCE9431645EC}">
              <a14:shadowObscured xmlns:a14="http://schemas.microsoft.com/office/drawing/2010/main"/>
            </a:ext>
          </a:extLst>
        </p:spPr>
      </p:pic>
      <p:pic>
        <p:nvPicPr>
          <p:cNvPr id="14" name="Imagen 13"/>
          <p:cNvPicPr/>
          <p:nvPr/>
        </p:nvPicPr>
        <p:blipFill rotWithShape="1">
          <a:blip r:embed="rId6"/>
          <a:srcRect l="53971" t="41658" r="31773" b="33588"/>
          <a:stretch/>
        </p:blipFill>
        <p:spPr bwMode="auto">
          <a:xfrm>
            <a:off x="7708489" y="3886963"/>
            <a:ext cx="1253005" cy="1097935"/>
          </a:xfrm>
          <a:prstGeom prst="rect">
            <a:avLst/>
          </a:prstGeom>
          <a:ln>
            <a:noFill/>
          </a:ln>
          <a:extLst>
            <a:ext uri="{53640926-AAD7-44D8-BBD7-CCE9431645EC}">
              <a14:shadowObscured xmlns:a14="http://schemas.microsoft.com/office/drawing/2010/main"/>
            </a:ext>
          </a:extLst>
        </p:spPr>
      </p:pic>
      <p:sp>
        <p:nvSpPr>
          <p:cNvPr id="15" name="CuadroTexto 14"/>
          <p:cNvSpPr txBox="1"/>
          <p:nvPr/>
        </p:nvSpPr>
        <p:spPr>
          <a:xfrm>
            <a:off x="6971071" y="2295587"/>
            <a:ext cx="1622560" cy="307777"/>
          </a:xfrm>
          <a:prstGeom prst="rect">
            <a:avLst/>
          </a:prstGeom>
          <a:noFill/>
        </p:spPr>
        <p:txBody>
          <a:bodyPr wrap="none" rtlCol="0">
            <a:spAutoFit/>
          </a:bodyPr>
          <a:lstStyle/>
          <a:p>
            <a:r>
              <a:rPr lang="es-EC" b="1" smtClean="0"/>
              <a:t>PROHIBICIONES</a:t>
            </a:r>
            <a:endParaRPr lang="en-US" b="1"/>
          </a:p>
        </p:txBody>
      </p:sp>
    </p:spTree>
    <p:extLst>
      <p:ext uri="{BB962C8B-B14F-4D97-AF65-F5344CB8AC3E}">
        <p14:creationId xmlns:p14="http://schemas.microsoft.com/office/powerpoint/2010/main" val="9691052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4"/>
          <p:cNvSpPr txBox="1">
            <a:spLocks noGrp="1"/>
          </p:cNvSpPr>
          <p:nvPr>
            <p:ph type="title"/>
          </p:nvPr>
        </p:nvSpPr>
        <p:spPr>
          <a:xfrm>
            <a:off x="740724" y="401935"/>
            <a:ext cx="3258519" cy="768726"/>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s-EC" sz="4400" dirty="0">
                <a:latin typeface="Calibri" panose="020F0502020204030204" pitchFamily="34" charset="0"/>
                <a:cs typeface="Calibri" panose="020F0502020204030204" pitchFamily="34" charset="0"/>
              </a:rPr>
              <a:t>PROBLEMA</a:t>
            </a:r>
            <a:endParaRPr lang="es-EC" dirty="0">
              <a:latin typeface="Calibri" panose="020F0502020204030204" pitchFamily="34" charset="0"/>
              <a:cs typeface="Calibri" panose="020F0502020204030204" pitchFamily="34" charset="0"/>
            </a:endParaRPr>
          </a:p>
        </p:txBody>
      </p:sp>
      <p:sp>
        <p:nvSpPr>
          <p:cNvPr id="7" name="Marcador de texto 6">
            <a:extLst>
              <a:ext uri="{FF2B5EF4-FFF2-40B4-BE49-F238E27FC236}">
                <a16:creationId xmlns:a16="http://schemas.microsoft.com/office/drawing/2014/main" id="{996ADED3-22BF-4FDB-879A-7DF025184409}"/>
              </a:ext>
            </a:extLst>
          </p:cNvPr>
          <p:cNvSpPr>
            <a:spLocks noGrp="1"/>
          </p:cNvSpPr>
          <p:nvPr>
            <p:ph type="body" idx="1"/>
          </p:nvPr>
        </p:nvSpPr>
        <p:spPr>
          <a:xfrm>
            <a:off x="740725" y="1349718"/>
            <a:ext cx="5930560" cy="1102080"/>
          </a:xfrm>
        </p:spPr>
        <p:txBody>
          <a:bodyPr/>
          <a:lstStyle/>
          <a:p>
            <a:pPr marL="114300" indent="0" algn="just">
              <a:buNone/>
            </a:pPr>
            <a:r>
              <a:rPr lang="es-EC" dirty="0" smtClean="0">
                <a:solidFill>
                  <a:schemeClr val="tx1"/>
                </a:solidFill>
                <a:latin typeface="Calibri" panose="020F0502020204030204" pitchFamily="34" charset="0"/>
                <a:cs typeface="Calibri" panose="020F0502020204030204" pitchFamily="34" charset="0"/>
              </a:rPr>
              <a:t>El complejo Arqueológico Rumicucho como </a:t>
            </a:r>
            <a:r>
              <a:rPr lang="es-EC" dirty="0">
                <a:solidFill>
                  <a:schemeClr val="tx1"/>
                </a:solidFill>
                <a:latin typeface="Calibri" panose="020F0502020204030204" pitchFamily="34" charset="0"/>
                <a:cs typeface="Calibri" panose="020F0502020204030204" pitchFamily="34" charset="0"/>
              </a:rPr>
              <a:t>producto </a:t>
            </a:r>
            <a:r>
              <a:rPr lang="es-EC" dirty="0" smtClean="0">
                <a:solidFill>
                  <a:schemeClr val="tx1"/>
                </a:solidFill>
                <a:latin typeface="Calibri" panose="020F0502020204030204" pitchFamily="34" charset="0"/>
                <a:cs typeface="Calibri" panose="020F0502020204030204" pitchFamily="34" charset="0"/>
              </a:rPr>
              <a:t>turístico cuenta con deficiencias, </a:t>
            </a:r>
            <a:r>
              <a:rPr lang="es-EC" dirty="0">
                <a:solidFill>
                  <a:schemeClr val="tx1"/>
                </a:solidFill>
                <a:latin typeface="Calibri" panose="020F0502020204030204" pitchFamily="34" charset="0"/>
                <a:cs typeface="Calibri" panose="020F0502020204030204" pitchFamily="34" charset="0"/>
              </a:rPr>
              <a:t>en el manejo adecuado de la </a:t>
            </a:r>
            <a:r>
              <a:rPr lang="es-EC" dirty="0" smtClean="0">
                <a:solidFill>
                  <a:schemeClr val="tx1"/>
                </a:solidFill>
                <a:latin typeface="Calibri" panose="020F0502020204030204" pitchFamily="34" charset="0"/>
                <a:cs typeface="Calibri" panose="020F0502020204030204" pitchFamily="34" charset="0"/>
              </a:rPr>
              <a:t>actividad turística por lo que el </a:t>
            </a:r>
            <a:r>
              <a:rPr lang="es-EC" dirty="0">
                <a:solidFill>
                  <a:schemeClr val="tx1"/>
                </a:solidFill>
                <a:latin typeface="Calibri" panose="020F0502020204030204" pitchFamily="34" charset="0"/>
                <a:cs typeface="Calibri" panose="020F0502020204030204" pitchFamily="34" charset="0"/>
              </a:rPr>
              <a:t>sitio ha perdido interés en los turistas </a:t>
            </a:r>
            <a:r>
              <a:rPr lang="es-EC" dirty="0" smtClean="0">
                <a:solidFill>
                  <a:schemeClr val="tx1"/>
                </a:solidFill>
                <a:latin typeface="Calibri" panose="020F0502020204030204" pitchFamily="34" charset="0"/>
                <a:cs typeface="Calibri" panose="020F0502020204030204" pitchFamily="34" charset="0"/>
              </a:rPr>
              <a:t>nacionales e internacionales. </a:t>
            </a:r>
            <a:endParaRPr lang="es-EC" dirty="0">
              <a:solidFill>
                <a:schemeClr val="tx1"/>
              </a:solidFill>
              <a:latin typeface="Calibri" panose="020F0502020204030204" pitchFamily="34" charset="0"/>
              <a:cs typeface="Calibri" panose="020F0502020204030204" pitchFamily="34" charset="0"/>
            </a:endParaRPr>
          </a:p>
        </p:txBody>
      </p:sp>
      <p:sp>
        <p:nvSpPr>
          <p:cNvPr id="149" name="Google Shape;149;p14"/>
          <p:cNvSpPr txBox="1">
            <a:spLocks noGrp="1"/>
          </p:cNvSpPr>
          <p:nvPr>
            <p:ph type="sldNum" idx="12"/>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2</a:t>
            </a:fld>
            <a:endParaRPr/>
          </a:p>
        </p:txBody>
      </p:sp>
      <p:pic>
        <p:nvPicPr>
          <p:cNvPr id="3" name="Imagen 2"/>
          <p:cNvPicPr>
            <a:picLocks noChangeAspect="1"/>
          </p:cNvPicPr>
          <p:nvPr/>
        </p:nvPicPr>
        <p:blipFill>
          <a:blip r:embed="rId3"/>
          <a:stretch>
            <a:fillRect/>
          </a:stretch>
        </p:blipFill>
        <p:spPr>
          <a:xfrm>
            <a:off x="0" y="2906600"/>
            <a:ext cx="2158118" cy="1409385"/>
          </a:xfrm>
          <a:prstGeom prst="rect">
            <a:avLst/>
          </a:prstGeom>
        </p:spPr>
      </p:pic>
      <p:pic>
        <p:nvPicPr>
          <p:cNvPr id="4" name="Imagen 3"/>
          <p:cNvPicPr>
            <a:picLocks noChangeAspect="1"/>
          </p:cNvPicPr>
          <p:nvPr/>
        </p:nvPicPr>
        <p:blipFill rotWithShape="1">
          <a:blip r:embed="rId4"/>
          <a:srcRect l="15427" t="32665" r="40676" b="22469"/>
          <a:stretch/>
        </p:blipFill>
        <p:spPr>
          <a:xfrm>
            <a:off x="4766419" y="2906147"/>
            <a:ext cx="2159351" cy="1425128"/>
          </a:xfrm>
          <a:prstGeom prst="rect">
            <a:avLst/>
          </a:prstGeom>
        </p:spPr>
      </p:pic>
      <p:pic>
        <p:nvPicPr>
          <p:cNvPr id="6" name="Picture 4" descr="Ruta De Viaje, Ruta, Carrera, Turismo PNG y Vector para Descargar Gratis |  Pngtree"/>
          <p:cNvPicPr>
            <a:picLocks noChangeAspect="1" noChangeArrowheads="1"/>
          </p:cNvPicPr>
          <p:nvPr/>
        </p:nvPicPr>
        <p:blipFill rotWithShape="1">
          <a:blip r:embed="rId5">
            <a:extLst>
              <a:ext uri="{28A0092B-C50C-407E-A947-70E740481C1C}">
                <a14:useLocalDpi xmlns:a14="http://schemas.microsoft.com/office/drawing/2010/main" val="0"/>
              </a:ext>
            </a:extLst>
          </a:blip>
          <a:srcRect t="18726" b="20689"/>
          <a:stretch/>
        </p:blipFill>
        <p:spPr bwMode="auto">
          <a:xfrm>
            <a:off x="2415570" y="2940267"/>
            <a:ext cx="2093397" cy="13958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eñaletica - Posts | Face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9620" y="3028315"/>
            <a:ext cx="1983606" cy="13029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onjunto De Emociones Negativas De Mujer Turista. Señora Triste Con Vuelo  Retrasado, Olvidando El Pasaporte, Problemas De Viaje O Contratiempos,  Barrera Idiomática. Vector Ilustración De Dibujos Animados De Estilo Plano,  Aislado, Fondo"/>
          <p:cNvPicPr>
            <a:picLocks noChangeAspect="1" noChangeArrowheads="1"/>
          </p:cNvPicPr>
          <p:nvPr/>
        </p:nvPicPr>
        <p:blipFill rotWithShape="1">
          <a:blip r:embed="rId7">
            <a:extLst>
              <a:ext uri="{28A0092B-C50C-407E-A947-70E740481C1C}">
                <a14:useLocalDpi xmlns:a14="http://schemas.microsoft.com/office/drawing/2010/main" val="0"/>
              </a:ext>
            </a:extLst>
          </a:blip>
          <a:srcRect l="46176" t="1" b="-2291"/>
          <a:stretch/>
        </p:blipFill>
        <p:spPr bwMode="auto">
          <a:xfrm>
            <a:off x="7355393" y="922516"/>
            <a:ext cx="1737745" cy="18200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p:cNvSpPr/>
          <p:nvPr/>
        </p:nvSpPr>
        <p:spPr>
          <a:xfrm>
            <a:off x="279000" y="4331274"/>
            <a:ext cx="1620957" cy="523220"/>
          </a:xfrm>
          <a:prstGeom prst="rect">
            <a:avLst/>
          </a:prstGeom>
        </p:spPr>
        <p:txBody>
          <a:bodyPr wrap="none">
            <a:spAutoFit/>
          </a:bodyPr>
          <a:lstStyle/>
          <a:p>
            <a:r>
              <a:rPr lang="es-EC" dirty="0" smtClean="0">
                <a:solidFill>
                  <a:schemeClr val="tx1"/>
                </a:solidFill>
                <a:latin typeface="Calibri" panose="020F0502020204030204" pitchFamily="34" charset="0"/>
                <a:ea typeface="Calibri" panose="020F0502020204030204" pitchFamily="34" charset="0"/>
              </a:rPr>
              <a:t>Contaminación </a:t>
            </a:r>
            <a:r>
              <a:rPr lang="es-EC" dirty="0">
                <a:solidFill>
                  <a:schemeClr val="tx1"/>
                </a:solidFill>
                <a:latin typeface="Calibri" panose="020F0502020204030204" pitchFamily="34" charset="0"/>
                <a:ea typeface="Calibri" panose="020F0502020204030204" pitchFamily="34" charset="0"/>
              </a:rPr>
              <a:t>por </a:t>
            </a:r>
            <a:r>
              <a:rPr lang="es-EC" dirty="0" smtClean="0">
                <a:solidFill>
                  <a:schemeClr val="tx1"/>
                </a:solidFill>
                <a:latin typeface="Calibri" panose="020F0502020204030204" pitchFamily="34" charset="0"/>
                <a:ea typeface="Calibri" panose="020F0502020204030204" pitchFamily="34" charset="0"/>
              </a:rPr>
              <a:t/>
            </a:r>
            <a:br>
              <a:rPr lang="es-EC" dirty="0" smtClean="0">
                <a:solidFill>
                  <a:schemeClr val="tx1"/>
                </a:solidFill>
                <a:latin typeface="Calibri" panose="020F0502020204030204" pitchFamily="34" charset="0"/>
                <a:ea typeface="Calibri" panose="020F0502020204030204" pitchFamily="34" charset="0"/>
              </a:rPr>
            </a:br>
            <a:r>
              <a:rPr lang="es-EC" dirty="0" smtClean="0">
                <a:solidFill>
                  <a:schemeClr val="tx1"/>
                </a:solidFill>
                <a:latin typeface="Calibri" panose="020F0502020204030204" pitchFamily="34" charset="0"/>
                <a:ea typeface="Calibri" panose="020F0502020204030204" pitchFamily="34" charset="0"/>
              </a:rPr>
              <a:t>canteras </a:t>
            </a:r>
            <a:endParaRPr lang="es-EC" dirty="0">
              <a:solidFill>
                <a:schemeClr val="tx1"/>
              </a:solidFill>
            </a:endParaRPr>
          </a:p>
        </p:txBody>
      </p:sp>
      <p:sp>
        <p:nvSpPr>
          <p:cNvPr id="13" name="Rectángulo 12"/>
          <p:cNvSpPr/>
          <p:nvPr/>
        </p:nvSpPr>
        <p:spPr>
          <a:xfrm>
            <a:off x="4959377" y="4412490"/>
            <a:ext cx="1762021" cy="523220"/>
          </a:xfrm>
          <a:prstGeom prst="rect">
            <a:avLst/>
          </a:prstGeom>
        </p:spPr>
        <p:txBody>
          <a:bodyPr wrap="none">
            <a:spAutoFit/>
          </a:bodyPr>
          <a:lstStyle/>
          <a:p>
            <a:r>
              <a:rPr lang="es-EC" dirty="0">
                <a:solidFill>
                  <a:schemeClr val="tx1"/>
                </a:solidFill>
                <a:latin typeface="Calibri" panose="020F0502020204030204" pitchFamily="34" charset="0"/>
                <a:ea typeface="Calibri" panose="020F0502020204030204" pitchFamily="34" charset="0"/>
              </a:rPr>
              <a:t>P</a:t>
            </a:r>
            <a:r>
              <a:rPr lang="es-EC" dirty="0" smtClean="0">
                <a:solidFill>
                  <a:schemeClr val="tx1"/>
                </a:solidFill>
                <a:latin typeface="Calibri" panose="020F0502020204030204" pitchFamily="34" charset="0"/>
                <a:ea typeface="Calibri" panose="020F0502020204030204" pitchFamily="34" charset="0"/>
              </a:rPr>
              <a:t>romoción escasa </a:t>
            </a:r>
            <a:r>
              <a:rPr lang="es-EC" dirty="0">
                <a:solidFill>
                  <a:schemeClr val="tx1"/>
                </a:solidFill>
                <a:latin typeface="Calibri" panose="020F0502020204030204" pitchFamily="34" charset="0"/>
                <a:ea typeface="Calibri" panose="020F0502020204030204" pitchFamily="34" charset="0"/>
              </a:rPr>
              <a:t>en </a:t>
            </a:r>
            <a:r>
              <a:rPr lang="es-EC" dirty="0" smtClean="0">
                <a:solidFill>
                  <a:schemeClr val="tx1"/>
                </a:solidFill>
                <a:latin typeface="Calibri" panose="020F0502020204030204" pitchFamily="34" charset="0"/>
                <a:ea typeface="Calibri" panose="020F0502020204030204" pitchFamily="34" charset="0"/>
              </a:rPr>
              <a:t/>
            </a:r>
            <a:br>
              <a:rPr lang="es-EC" dirty="0" smtClean="0">
                <a:solidFill>
                  <a:schemeClr val="tx1"/>
                </a:solidFill>
                <a:latin typeface="Calibri" panose="020F0502020204030204" pitchFamily="34" charset="0"/>
                <a:ea typeface="Calibri" panose="020F0502020204030204" pitchFamily="34" charset="0"/>
              </a:rPr>
            </a:br>
            <a:r>
              <a:rPr lang="es-EC" dirty="0" smtClean="0">
                <a:solidFill>
                  <a:schemeClr val="tx1"/>
                </a:solidFill>
                <a:latin typeface="Calibri" panose="020F0502020204030204" pitchFamily="34" charset="0"/>
                <a:ea typeface="Calibri" panose="020F0502020204030204" pitchFamily="34" charset="0"/>
              </a:rPr>
              <a:t>redes </a:t>
            </a:r>
            <a:r>
              <a:rPr lang="es-EC" dirty="0">
                <a:solidFill>
                  <a:schemeClr val="tx1"/>
                </a:solidFill>
                <a:latin typeface="Calibri" panose="020F0502020204030204" pitchFamily="34" charset="0"/>
                <a:ea typeface="Calibri" panose="020F0502020204030204" pitchFamily="34" charset="0"/>
              </a:rPr>
              <a:t>sociales</a:t>
            </a:r>
            <a:endParaRPr lang="es-EC" dirty="0">
              <a:solidFill>
                <a:schemeClr val="tx1"/>
              </a:solidFill>
            </a:endParaRPr>
          </a:p>
        </p:txBody>
      </p:sp>
      <p:sp>
        <p:nvSpPr>
          <p:cNvPr id="14" name="Rectángulo 13"/>
          <p:cNvSpPr/>
          <p:nvPr/>
        </p:nvSpPr>
        <p:spPr>
          <a:xfrm>
            <a:off x="2648583" y="4390751"/>
            <a:ext cx="1627369" cy="523220"/>
          </a:xfrm>
          <a:prstGeom prst="rect">
            <a:avLst/>
          </a:prstGeom>
        </p:spPr>
        <p:txBody>
          <a:bodyPr wrap="none">
            <a:spAutoFit/>
          </a:bodyPr>
          <a:lstStyle/>
          <a:p>
            <a:r>
              <a:rPr lang="es-EC" dirty="0" smtClean="0">
                <a:solidFill>
                  <a:schemeClr val="tx1"/>
                </a:solidFill>
                <a:latin typeface="Calibri" panose="020F0502020204030204" pitchFamily="34" charset="0"/>
                <a:ea typeface="Calibri" panose="020F0502020204030204" pitchFamily="34" charset="0"/>
              </a:rPr>
              <a:t>Poca incorporación </a:t>
            </a:r>
            <a:br>
              <a:rPr lang="es-EC" dirty="0" smtClean="0">
                <a:solidFill>
                  <a:schemeClr val="tx1"/>
                </a:solidFill>
                <a:latin typeface="Calibri" panose="020F0502020204030204" pitchFamily="34" charset="0"/>
                <a:ea typeface="Calibri" panose="020F0502020204030204" pitchFamily="34" charset="0"/>
              </a:rPr>
            </a:br>
            <a:r>
              <a:rPr lang="es-EC" dirty="0" smtClean="0">
                <a:solidFill>
                  <a:schemeClr val="tx1"/>
                </a:solidFill>
                <a:latin typeface="Calibri" panose="020F0502020204030204" pitchFamily="34" charset="0"/>
                <a:ea typeface="Calibri" panose="020F0502020204030204" pitchFamily="34" charset="0"/>
              </a:rPr>
              <a:t>en </a:t>
            </a:r>
            <a:r>
              <a:rPr lang="es-EC" dirty="0">
                <a:solidFill>
                  <a:schemeClr val="tx1"/>
                </a:solidFill>
                <a:latin typeface="Calibri" panose="020F0502020204030204" pitchFamily="34" charset="0"/>
                <a:ea typeface="Calibri" panose="020F0502020204030204" pitchFamily="34" charset="0"/>
              </a:rPr>
              <a:t>rutas turísticas</a:t>
            </a:r>
            <a:endParaRPr lang="es-EC" dirty="0">
              <a:solidFill>
                <a:schemeClr val="tx1"/>
              </a:solidFill>
            </a:endParaRPr>
          </a:p>
        </p:txBody>
      </p:sp>
      <p:sp>
        <p:nvSpPr>
          <p:cNvPr id="15" name="Rectángulo 14"/>
          <p:cNvSpPr/>
          <p:nvPr/>
        </p:nvSpPr>
        <p:spPr>
          <a:xfrm>
            <a:off x="6889707" y="4412490"/>
            <a:ext cx="2203431" cy="523220"/>
          </a:xfrm>
          <a:prstGeom prst="rect">
            <a:avLst/>
          </a:prstGeom>
        </p:spPr>
        <p:txBody>
          <a:bodyPr wrap="square">
            <a:spAutoFit/>
          </a:bodyPr>
          <a:lstStyle/>
          <a:p>
            <a:r>
              <a:rPr lang="es-EC" dirty="0" smtClean="0">
                <a:solidFill>
                  <a:schemeClr val="tx1"/>
                </a:solidFill>
                <a:latin typeface="Calibri" panose="020F0502020204030204" pitchFamily="34" charset="0"/>
                <a:ea typeface="Calibri" panose="020F0502020204030204" pitchFamily="34" charset="0"/>
              </a:rPr>
              <a:t>Deficiencias </a:t>
            </a:r>
            <a:r>
              <a:rPr lang="es-EC" dirty="0">
                <a:solidFill>
                  <a:schemeClr val="tx1"/>
                </a:solidFill>
                <a:latin typeface="Calibri" panose="020F0502020204030204" pitchFamily="34" charset="0"/>
                <a:ea typeface="Calibri" panose="020F0502020204030204" pitchFamily="34" charset="0"/>
              </a:rPr>
              <a:t>en el manejo </a:t>
            </a:r>
            <a:r>
              <a:rPr lang="es-EC" dirty="0" smtClean="0">
                <a:solidFill>
                  <a:schemeClr val="tx1"/>
                </a:solidFill>
                <a:latin typeface="Calibri" panose="020F0502020204030204" pitchFamily="34" charset="0"/>
                <a:ea typeface="Calibri" panose="020F0502020204030204" pitchFamily="34" charset="0"/>
              </a:rPr>
              <a:t/>
            </a:r>
            <a:br>
              <a:rPr lang="es-EC" dirty="0" smtClean="0">
                <a:solidFill>
                  <a:schemeClr val="tx1"/>
                </a:solidFill>
                <a:latin typeface="Calibri" panose="020F0502020204030204" pitchFamily="34" charset="0"/>
                <a:ea typeface="Calibri" panose="020F0502020204030204" pitchFamily="34" charset="0"/>
              </a:rPr>
            </a:br>
            <a:r>
              <a:rPr lang="es-EC" dirty="0" smtClean="0">
                <a:solidFill>
                  <a:schemeClr val="tx1"/>
                </a:solidFill>
                <a:latin typeface="Calibri" panose="020F0502020204030204" pitchFamily="34" charset="0"/>
                <a:ea typeface="Calibri" panose="020F0502020204030204" pitchFamily="34" charset="0"/>
              </a:rPr>
              <a:t>de señalización </a:t>
            </a:r>
            <a:r>
              <a:rPr lang="es-EC" dirty="0">
                <a:solidFill>
                  <a:schemeClr val="tx1"/>
                </a:solidFill>
                <a:latin typeface="Calibri" panose="020F0502020204030204" pitchFamily="34" charset="0"/>
                <a:ea typeface="Calibri" panose="020F0502020204030204" pitchFamily="34" charset="0"/>
              </a:rPr>
              <a:t>y señalética</a:t>
            </a:r>
            <a:endParaRPr lang="es-EC"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8001" y="103238"/>
            <a:ext cx="6649883" cy="990600"/>
          </a:xfrm>
        </p:spPr>
        <p:txBody>
          <a:bodyPr/>
          <a:lstStyle/>
          <a:p>
            <a:r>
              <a:rPr lang="es-EC" smtClean="0"/>
              <a:t>ACTIVIDAD DE CEREMONIAS ANCESTRALES</a:t>
            </a:r>
            <a:endParaRPr lang="en-US"/>
          </a:p>
        </p:txBody>
      </p:sp>
      <p:graphicFrame>
        <p:nvGraphicFramePr>
          <p:cNvPr id="5" name="Diagrama 4"/>
          <p:cNvGraphicFramePr/>
          <p:nvPr>
            <p:extLst>
              <p:ext uri="{D42A27DB-BD31-4B8C-83A1-F6EECF244321}">
                <p14:modId xmlns:p14="http://schemas.microsoft.com/office/powerpoint/2010/main" val="2652576561"/>
              </p:ext>
            </p:extLst>
          </p:nvPr>
        </p:nvGraphicFramePr>
        <p:xfrm>
          <a:off x="78658" y="884902"/>
          <a:ext cx="6980903" cy="3431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descr="C:\Users\usuario\Downloads\14c7dbfb1606ceb13d0e69095c1e020c.jpg"/>
          <p:cNvPicPr/>
          <p:nvPr/>
        </p:nvPicPr>
        <p:blipFill rotWithShape="1">
          <a:blip r:embed="rId7" cstate="print">
            <a:extLst>
              <a:ext uri="{28A0092B-C50C-407E-A947-70E740481C1C}">
                <a14:useLocalDpi xmlns:a14="http://schemas.microsoft.com/office/drawing/2010/main" val="0"/>
              </a:ext>
            </a:extLst>
          </a:blip>
          <a:srcRect t="6451"/>
          <a:stretch/>
        </p:blipFill>
        <p:spPr bwMode="auto">
          <a:xfrm>
            <a:off x="7157883" y="965165"/>
            <a:ext cx="1877961" cy="2554783"/>
          </a:xfrm>
          <a:prstGeom prst="rect">
            <a:avLst/>
          </a:prstGeom>
          <a:noFill/>
          <a:ln>
            <a:noFill/>
          </a:ln>
          <a:extLst>
            <a:ext uri="{53640926-AAD7-44D8-BBD7-CCE9431645EC}">
              <a14:shadowObscured xmlns:a14="http://schemas.microsoft.com/office/drawing/2010/main"/>
            </a:ext>
          </a:extLst>
        </p:spPr>
      </p:pic>
      <p:sp>
        <p:nvSpPr>
          <p:cNvPr id="8" name="CuadroTexto 7"/>
          <p:cNvSpPr txBox="1"/>
          <p:nvPr/>
        </p:nvSpPr>
        <p:spPr>
          <a:xfrm>
            <a:off x="7108721" y="3519948"/>
            <a:ext cx="1976283" cy="523220"/>
          </a:xfrm>
          <a:prstGeom prst="rect">
            <a:avLst/>
          </a:prstGeom>
          <a:noFill/>
        </p:spPr>
        <p:txBody>
          <a:bodyPr wrap="square" rtlCol="0">
            <a:spAutoFit/>
          </a:bodyPr>
          <a:lstStyle/>
          <a:p>
            <a:pPr algn="ctr"/>
            <a:r>
              <a:rPr lang="es-EC" b="1"/>
              <a:t>A</a:t>
            </a:r>
            <a:r>
              <a:rPr lang="es-EC" b="1" smtClean="0"/>
              <a:t>tuendo </a:t>
            </a:r>
            <a:r>
              <a:rPr lang="es-EC" b="1"/>
              <a:t>ceremonial del Villac Umu </a:t>
            </a:r>
            <a:endParaRPr lang="en-US" b="1"/>
          </a:p>
        </p:txBody>
      </p:sp>
      <p:sp>
        <p:nvSpPr>
          <p:cNvPr id="9" name="CuadroTexto 8"/>
          <p:cNvSpPr txBox="1"/>
          <p:nvPr/>
        </p:nvSpPr>
        <p:spPr>
          <a:xfrm>
            <a:off x="363794" y="4313983"/>
            <a:ext cx="2998838" cy="738664"/>
          </a:xfrm>
          <a:prstGeom prst="rect">
            <a:avLst/>
          </a:prstGeom>
          <a:noFill/>
        </p:spPr>
        <p:txBody>
          <a:bodyPr wrap="square" rtlCol="0">
            <a:spAutoFit/>
          </a:bodyPr>
          <a:lstStyle/>
          <a:p>
            <a:pPr marL="285750" indent="-285750">
              <a:buFont typeface="Arial" panose="020B0604020202020204" pitchFamily="34" charset="0"/>
              <a:buChar char="•"/>
            </a:pPr>
            <a:r>
              <a:rPr lang="es-EC" dirty="0" smtClean="0"/>
              <a:t>Se realizará en la </a:t>
            </a:r>
            <a:r>
              <a:rPr lang="es-EC" smtClean="0"/>
              <a:t>5ta terraza                         </a:t>
            </a:r>
            <a:endParaRPr lang="es-EC" dirty="0" smtClean="0"/>
          </a:p>
          <a:p>
            <a:pPr marL="285750" indent="-285750">
              <a:buFont typeface="Arial" panose="020B0604020202020204" pitchFamily="34" charset="0"/>
              <a:buChar char="•"/>
            </a:pPr>
            <a:r>
              <a:rPr lang="es-EC" dirty="0" smtClean="0"/>
              <a:t>Bajo reservas</a:t>
            </a:r>
          </a:p>
          <a:p>
            <a:pPr marL="285750" indent="-285750">
              <a:buFont typeface="Arial" panose="020B0604020202020204" pitchFamily="34" charset="0"/>
              <a:buChar char="•"/>
            </a:pPr>
            <a:r>
              <a:rPr lang="es-EC" dirty="0" smtClean="0"/>
              <a:t>Duración: 30min</a:t>
            </a:r>
            <a:endParaRPr lang="en-US"/>
          </a:p>
        </p:txBody>
      </p:sp>
      <p:sp>
        <p:nvSpPr>
          <p:cNvPr id="10" name="CuadroTexto 9"/>
          <p:cNvSpPr txBox="1"/>
          <p:nvPr/>
        </p:nvSpPr>
        <p:spPr>
          <a:xfrm>
            <a:off x="3459315" y="4381875"/>
            <a:ext cx="426884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smtClean="0"/>
              <a:t>Vestimenta - Quena de madera – Tambor – Arreglos florales – Vasijas/Jarra de barro - Chicha</a:t>
            </a:r>
            <a:endParaRPr lang="en-US" dirty="0"/>
          </a:p>
        </p:txBody>
      </p:sp>
    </p:spTree>
    <p:extLst>
      <p:ext uri="{BB962C8B-B14F-4D97-AF65-F5344CB8AC3E}">
        <p14:creationId xmlns:p14="http://schemas.microsoft.com/office/powerpoint/2010/main" val="14092731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5318" y="0"/>
            <a:ext cx="6447501" cy="990600"/>
          </a:xfrm>
        </p:spPr>
        <p:txBody>
          <a:bodyPr/>
          <a:lstStyle/>
          <a:p>
            <a:pPr algn="ctr"/>
            <a:r>
              <a:rPr lang="es-EC" dirty="0" smtClean="0"/>
              <a:t>ACTIVIDAD DE DARAMATIZACIÓN</a:t>
            </a:r>
            <a:endParaRPr lang="en-US" dirty="0"/>
          </a:p>
        </p:txBody>
      </p:sp>
      <p:sp>
        <p:nvSpPr>
          <p:cNvPr id="4" name="Marcador de número de diapositiva 3"/>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21</a:t>
            </a:fld>
            <a:endParaRPr lang="es-EC"/>
          </a:p>
        </p:txBody>
      </p:sp>
      <p:graphicFrame>
        <p:nvGraphicFramePr>
          <p:cNvPr id="5" name="Diagrama 4"/>
          <p:cNvGraphicFramePr/>
          <p:nvPr>
            <p:extLst>
              <p:ext uri="{D42A27DB-BD31-4B8C-83A1-F6EECF244321}">
                <p14:modId xmlns:p14="http://schemas.microsoft.com/office/powerpoint/2010/main" val="284858259"/>
              </p:ext>
            </p:extLst>
          </p:nvPr>
        </p:nvGraphicFramePr>
        <p:xfrm>
          <a:off x="314632" y="521110"/>
          <a:ext cx="7354529" cy="4622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7334866" y="2428568"/>
            <a:ext cx="1740310"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C" b="1" dirty="0" smtClean="0"/>
              <a:t>GUIANZA PERSONALIZADA</a:t>
            </a:r>
            <a:endParaRPr lang="en-US" b="1" dirty="0"/>
          </a:p>
        </p:txBody>
      </p:sp>
    </p:spTree>
    <p:extLst>
      <p:ext uri="{BB962C8B-B14F-4D97-AF65-F5344CB8AC3E}">
        <p14:creationId xmlns:p14="http://schemas.microsoft.com/office/powerpoint/2010/main" val="38732002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8001" y="0"/>
            <a:ext cx="6447501" cy="990600"/>
          </a:xfrm>
        </p:spPr>
        <p:txBody>
          <a:bodyPr/>
          <a:lstStyle/>
          <a:p>
            <a:pPr algn="ctr"/>
            <a:r>
              <a:rPr lang="es-EC" smtClean="0"/>
              <a:t>EVENTOS AUDIOVISUALES</a:t>
            </a:r>
            <a:endParaRPr lang="en-US"/>
          </a:p>
        </p:txBody>
      </p:sp>
      <p:sp>
        <p:nvSpPr>
          <p:cNvPr id="4" name="Marcador de número de diapositiva 3"/>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22</a:t>
            </a:fld>
            <a:endParaRPr lang="es-EC"/>
          </a:p>
        </p:txBody>
      </p:sp>
      <p:pic>
        <p:nvPicPr>
          <p:cNvPr id="5" name="Imagen 4"/>
          <p:cNvPicPr/>
          <p:nvPr/>
        </p:nvPicPr>
        <p:blipFill>
          <a:blip r:embed="rId2">
            <a:extLst>
              <a:ext uri="{28A0092B-C50C-407E-A947-70E740481C1C}">
                <a14:useLocalDpi xmlns:a14="http://schemas.microsoft.com/office/drawing/2010/main" val="0"/>
              </a:ext>
            </a:extLst>
          </a:blip>
          <a:stretch>
            <a:fillRect/>
          </a:stretch>
        </p:blipFill>
        <p:spPr>
          <a:xfrm>
            <a:off x="88491" y="504316"/>
            <a:ext cx="6867011" cy="4300550"/>
          </a:xfrm>
          <a:prstGeom prst="rect">
            <a:avLst/>
          </a:prstGeom>
        </p:spPr>
      </p:pic>
      <p:sp>
        <p:nvSpPr>
          <p:cNvPr id="6" name="CuadroTexto 5"/>
          <p:cNvSpPr txBox="1"/>
          <p:nvPr/>
        </p:nvSpPr>
        <p:spPr>
          <a:xfrm>
            <a:off x="6955502" y="504316"/>
            <a:ext cx="2188498" cy="446276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lvl="0"/>
            <a:r>
              <a:rPr lang="es-EC" b="1" smtClean="0"/>
              <a:t>Películas/cortometrajes</a:t>
            </a:r>
          </a:p>
          <a:p>
            <a:pPr lvl="0"/>
            <a:endParaRPr lang="en-US" b="1" smtClean="0"/>
          </a:p>
          <a:p>
            <a:r>
              <a:rPr lang="es-EC" sz="1600" smtClean="0"/>
              <a:t>- </a:t>
            </a:r>
            <a:r>
              <a:rPr lang="es-EC" sz="1600" dirty="0" smtClean="0"/>
              <a:t>1h40min:</a:t>
            </a:r>
            <a:r>
              <a:rPr lang="en-US" sz="1600" dirty="0" smtClean="0"/>
              <a:t> </a:t>
            </a:r>
            <a:r>
              <a:rPr lang="es-EC" sz="1600" dirty="0" smtClean="0"/>
              <a:t>El </a:t>
            </a:r>
            <a:r>
              <a:rPr lang="es-EC" sz="1600" dirty="0"/>
              <a:t>secreto de los </a:t>
            </a:r>
            <a:r>
              <a:rPr lang="es-EC" sz="1600" dirty="0" smtClean="0"/>
              <a:t>incas.</a:t>
            </a:r>
          </a:p>
          <a:p>
            <a:r>
              <a:rPr lang="es-EC" sz="1600" dirty="0" smtClean="0"/>
              <a:t>- 1h05min</a:t>
            </a:r>
            <a:r>
              <a:rPr lang="en-US" sz="1600" dirty="0"/>
              <a:t>: </a:t>
            </a:r>
            <a:r>
              <a:rPr lang="es-EC" sz="1600" dirty="0" smtClean="0"/>
              <a:t>Atahualpa</a:t>
            </a:r>
            <a:endParaRPr lang="es-EC" sz="1600" dirty="0"/>
          </a:p>
          <a:p>
            <a:r>
              <a:rPr lang="es-EC" sz="1600" dirty="0" smtClean="0"/>
              <a:t>- 54min: La </a:t>
            </a:r>
            <a:r>
              <a:rPr lang="es-EC" sz="1600" dirty="0"/>
              <a:t>caída del imperio </a:t>
            </a:r>
            <a:r>
              <a:rPr lang="es-EC" sz="1600" dirty="0" smtClean="0"/>
              <a:t>inca</a:t>
            </a:r>
          </a:p>
          <a:p>
            <a:r>
              <a:rPr lang="es-EC" sz="1600" dirty="0" smtClean="0"/>
              <a:t>- 1h05min</a:t>
            </a:r>
            <a:r>
              <a:rPr lang="en-US" sz="1600" dirty="0" smtClean="0"/>
              <a:t>: </a:t>
            </a:r>
            <a:r>
              <a:rPr lang="es-EC" sz="1600" dirty="0" smtClean="0"/>
              <a:t>Sansón </a:t>
            </a:r>
            <a:r>
              <a:rPr lang="es-EC" sz="1600" dirty="0"/>
              <a:t>y el tesoro de los Incas</a:t>
            </a:r>
            <a:r>
              <a:rPr lang="es-EC" sz="1600" dirty="0" smtClean="0"/>
              <a:t>.</a:t>
            </a:r>
          </a:p>
          <a:p>
            <a:r>
              <a:rPr lang="es-EC" sz="1600" dirty="0" smtClean="0"/>
              <a:t>-1h15min: </a:t>
            </a:r>
            <a:r>
              <a:rPr lang="es-EC" sz="1600" dirty="0" err="1" smtClean="0"/>
              <a:t>Pachamama</a:t>
            </a:r>
            <a:r>
              <a:rPr lang="es-EC" sz="1600" dirty="0" smtClean="0"/>
              <a:t> </a:t>
            </a:r>
            <a:r>
              <a:rPr lang="es-EC" sz="1600" dirty="0"/>
              <a:t>y la cultura inca, película animada. </a:t>
            </a:r>
            <a:endParaRPr lang="es-EC" sz="1600" dirty="0" smtClean="0"/>
          </a:p>
          <a:p>
            <a:r>
              <a:rPr lang="es-EC" sz="1600" dirty="0" smtClean="0"/>
              <a:t>- 1h40min: </a:t>
            </a:r>
            <a:r>
              <a:rPr lang="es-EC" sz="1600" dirty="0" err="1" smtClean="0"/>
              <a:t>Kayara</a:t>
            </a:r>
            <a:r>
              <a:rPr lang="es-EC" sz="1600" dirty="0"/>
              <a:t>, película animada. </a:t>
            </a:r>
            <a:endParaRPr lang="es-EC" sz="1600" dirty="0" smtClean="0"/>
          </a:p>
          <a:p>
            <a:r>
              <a:rPr lang="es-EC" sz="1600" dirty="0" smtClean="0"/>
              <a:t>- Cortometraje </a:t>
            </a:r>
            <a:r>
              <a:rPr lang="es-EC" sz="1600" dirty="0"/>
              <a:t>de la historia de </a:t>
            </a:r>
            <a:r>
              <a:rPr lang="es-EC" sz="1600" dirty="0" err="1" smtClean="0"/>
              <a:t>Rumicucho</a:t>
            </a:r>
            <a:endParaRPr lang="en-US" sz="1600"/>
          </a:p>
        </p:txBody>
      </p:sp>
    </p:spTree>
    <p:extLst>
      <p:ext uri="{BB962C8B-B14F-4D97-AF65-F5344CB8AC3E}">
        <p14:creationId xmlns:p14="http://schemas.microsoft.com/office/powerpoint/2010/main" val="17731382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0685" y="0"/>
            <a:ext cx="7239818" cy="990600"/>
          </a:xfrm>
        </p:spPr>
        <p:txBody>
          <a:bodyPr/>
          <a:lstStyle/>
          <a:p>
            <a:r>
              <a:rPr lang="es-EC" smtClean="0"/>
              <a:t>ACTIVIDAD DE ELABORACIÓN DE ARTESANÍAS</a:t>
            </a:r>
            <a:endParaRPr lang="en-US"/>
          </a:p>
        </p:txBody>
      </p:sp>
      <p:graphicFrame>
        <p:nvGraphicFramePr>
          <p:cNvPr id="5" name="Diagrama 4"/>
          <p:cNvGraphicFramePr/>
          <p:nvPr>
            <p:extLst>
              <p:ext uri="{D42A27DB-BD31-4B8C-83A1-F6EECF244321}">
                <p14:modId xmlns:p14="http://schemas.microsoft.com/office/powerpoint/2010/main" val="92718305"/>
              </p:ext>
            </p:extLst>
          </p:nvPr>
        </p:nvGraphicFramePr>
        <p:xfrm>
          <a:off x="501446" y="86941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2792361" y="500083"/>
            <a:ext cx="1685077" cy="369332"/>
          </a:xfrm>
          <a:prstGeom prst="rect">
            <a:avLst/>
          </a:prstGeom>
          <a:noFill/>
        </p:spPr>
        <p:txBody>
          <a:bodyPr wrap="none" rtlCol="0">
            <a:spAutoFit/>
          </a:bodyPr>
          <a:lstStyle/>
          <a:p>
            <a:r>
              <a:rPr lang="es-EC" sz="1800" b="1" smtClean="0"/>
              <a:t>MATERIALES</a:t>
            </a:r>
            <a:endParaRPr lang="en-US" sz="1800" b="1"/>
          </a:p>
        </p:txBody>
      </p:sp>
      <p:sp>
        <p:nvSpPr>
          <p:cNvPr id="11" name="Elipse 10"/>
          <p:cNvSpPr/>
          <p:nvPr/>
        </p:nvSpPr>
        <p:spPr>
          <a:xfrm>
            <a:off x="6869952" y="1606180"/>
            <a:ext cx="1805040" cy="135931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C" smtClean="0"/>
              <a:t>FINALIZANDO EL RECORRIDO</a:t>
            </a:r>
            <a:endParaRPr lang="en-US"/>
          </a:p>
        </p:txBody>
      </p:sp>
      <p:sp>
        <p:nvSpPr>
          <p:cNvPr id="12" name="Elipse 11"/>
          <p:cNvSpPr/>
          <p:nvPr/>
        </p:nvSpPr>
        <p:spPr>
          <a:xfrm>
            <a:off x="6919114" y="3244315"/>
            <a:ext cx="1805040" cy="135931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C" smtClean="0"/>
              <a:t>DURACIÓN: 15MIN</a:t>
            </a:r>
            <a:endParaRPr lang="en-US"/>
          </a:p>
        </p:txBody>
      </p:sp>
      <p:pic>
        <p:nvPicPr>
          <p:cNvPr id="13" name="Imagen 12" descr="Artesanias Del Ecuador: imágenes, fotos de stock y vectores | Shutterstock"/>
          <p:cNvPicPr/>
          <p:nvPr/>
        </p:nvPicPr>
        <p:blipFill rotWithShape="1">
          <a:blip r:embed="rId7">
            <a:extLst>
              <a:ext uri="{28A0092B-C50C-407E-A947-70E740481C1C}">
                <a14:useLocalDpi xmlns:a14="http://schemas.microsoft.com/office/drawing/2010/main" val="0"/>
              </a:ext>
            </a:extLst>
          </a:blip>
          <a:srcRect r="3590" b="11429"/>
          <a:stretch/>
        </p:blipFill>
        <p:spPr bwMode="auto">
          <a:xfrm>
            <a:off x="2605548" y="3581070"/>
            <a:ext cx="3991898" cy="144321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6789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8000" y="113071"/>
            <a:ext cx="6447501" cy="990600"/>
          </a:xfrm>
        </p:spPr>
        <p:txBody>
          <a:bodyPr/>
          <a:lstStyle/>
          <a:p>
            <a:pPr algn="ctr"/>
            <a:r>
              <a:rPr lang="es-EC" smtClean="0"/>
              <a:t>CICLORUTA </a:t>
            </a:r>
            <a:endParaRPr lang="en-US"/>
          </a:p>
        </p:txBody>
      </p:sp>
      <p:sp>
        <p:nvSpPr>
          <p:cNvPr id="4" name="Marcador de número de diapositiva 3"/>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24</a:t>
            </a:fld>
            <a:endParaRPr lang="es-EC"/>
          </a:p>
        </p:txBody>
      </p:sp>
      <p:pic>
        <p:nvPicPr>
          <p:cNvPr id="5" name="Imagen 4"/>
          <p:cNvPicPr/>
          <p:nvPr/>
        </p:nvPicPr>
        <p:blipFill rotWithShape="1">
          <a:blip r:embed="rId2"/>
          <a:srcRect l="15625" t="9397" r="11979" b="5517"/>
          <a:stretch/>
        </p:blipFill>
        <p:spPr bwMode="auto">
          <a:xfrm>
            <a:off x="108973" y="608371"/>
            <a:ext cx="6714613" cy="4366752"/>
          </a:xfrm>
          <a:prstGeom prst="rect">
            <a:avLst/>
          </a:prstGeom>
          <a:ln>
            <a:noFill/>
          </a:ln>
          <a:extLst>
            <a:ext uri="{53640926-AAD7-44D8-BBD7-CCE9431645EC}">
              <a14:shadowObscured xmlns:a14="http://schemas.microsoft.com/office/drawing/2010/main"/>
            </a:ext>
          </a:extLst>
        </p:spPr>
      </p:pic>
      <p:sp>
        <p:nvSpPr>
          <p:cNvPr id="6" name="CuadroTexto 5"/>
          <p:cNvSpPr txBox="1"/>
          <p:nvPr/>
        </p:nvSpPr>
        <p:spPr>
          <a:xfrm>
            <a:off x="6823587" y="678426"/>
            <a:ext cx="2320414" cy="4401205"/>
          </a:xfrm>
          <a:prstGeom prst="rect">
            <a:avLst/>
          </a:prstGeom>
          <a:noFill/>
        </p:spPr>
        <p:txBody>
          <a:bodyPr wrap="square" rtlCol="0">
            <a:spAutoFit/>
          </a:bodyPr>
          <a:lstStyle/>
          <a:p>
            <a:pPr lvl="0" algn="ctr"/>
            <a:r>
              <a:rPr lang="es-EC" b="1" dirty="0"/>
              <a:t>Costo de alquiler de bicicletas y medio de transporte (</a:t>
            </a:r>
            <a:r>
              <a:rPr lang="es-EC" b="1" dirty="0" err="1"/>
              <a:t>tricimoto</a:t>
            </a:r>
            <a:r>
              <a:rPr lang="es-EC" b="1" dirty="0" smtClean="0"/>
              <a:t>)</a:t>
            </a:r>
          </a:p>
          <a:p>
            <a:pPr lvl="0"/>
            <a:endParaRPr lang="es-EC" b="1" dirty="0"/>
          </a:p>
          <a:p>
            <a:pPr marL="285750" lvl="0" indent="-285750">
              <a:buFont typeface="Arial" panose="020B0604020202020204" pitchFamily="34" charset="0"/>
              <a:buChar char="•"/>
            </a:pPr>
            <a:r>
              <a:rPr lang="es-EC" dirty="0"/>
              <a:t>Alquiler de bicicletas full </a:t>
            </a:r>
            <a:r>
              <a:rPr lang="es-EC" dirty="0" err="1" smtClean="0"/>
              <a:t>day</a:t>
            </a:r>
            <a:r>
              <a:rPr lang="es-EC"/>
              <a:t> </a:t>
            </a:r>
            <a:r>
              <a:rPr lang="es-EC" smtClean="0"/>
              <a:t>para adultos </a:t>
            </a:r>
            <a:r>
              <a:rPr lang="es-EC" dirty="0"/>
              <a:t>$15.00 ida y regreso -  </a:t>
            </a:r>
            <a:r>
              <a:rPr lang="es-EC"/>
              <a:t>cédula/pasaporte</a:t>
            </a:r>
            <a:r>
              <a:rPr lang="es-EC" smtClean="0"/>
              <a:t>.</a:t>
            </a:r>
          </a:p>
          <a:p>
            <a:pPr marL="285750" lvl="0" indent="-285750">
              <a:buFont typeface="Arial" panose="020B0604020202020204" pitchFamily="34" charset="0"/>
              <a:buChar char="•"/>
            </a:pPr>
            <a:endParaRPr lang="en-US"/>
          </a:p>
          <a:p>
            <a:pPr marL="285750" lvl="0" indent="-285750">
              <a:buFont typeface="Arial" panose="020B0604020202020204" pitchFamily="34" charset="0"/>
              <a:buChar char="•"/>
            </a:pPr>
            <a:r>
              <a:rPr lang="es-EC"/>
              <a:t>Alquiler de bicicletas full day para niños: $10.00 ida y regreso - cédula/pasaporte</a:t>
            </a:r>
            <a:r>
              <a:rPr lang="es-EC" smtClean="0"/>
              <a:t>.</a:t>
            </a:r>
          </a:p>
          <a:p>
            <a:pPr marL="285750" lvl="0" indent="-285750">
              <a:buFont typeface="Arial" panose="020B0604020202020204" pitchFamily="34" charset="0"/>
              <a:buChar char="•"/>
            </a:pPr>
            <a:endParaRPr lang="en-US"/>
          </a:p>
          <a:p>
            <a:pPr marL="285750" lvl="0" indent="-285750">
              <a:buFont typeface="Arial" panose="020B0604020202020204" pitchFamily="34" charset="0"/>
              <a:buChar char="•"/>
            </a:pPr>
            <a:r>
              <a:rPr lang="es-EC"/>
              <a:t>Pasaje de tricimoto: </a:t>
            </a:r>
            <a:r>
              <a:rPr lang="es-EC" smtClean="0"/>
              <a:t>$</a:t>
            </a:r>
            <a:r>
              <a:rPr lang="es-EC"/>
              <a:t>1.00 por persona ida - $1.00 por persona regreso.</a:t>
            </a:r>
            <a:endParaRPr lang="en-US"/>
          </a:p>
          <a:p>
            <a:pPr marL="285750" lvl="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1369940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6659" y="73742"/>
            <a:ext cx="6447501" cy="555523"/>
          </a:xfrm>
        </p:spPr>
        <p:txBody>
          <a:bodyPr/>
          <a:lstStyle/>
          <a:p>
            <a:pPr algn="ctr"/>
            <a:r>
              <a:rPr lang="es-EC" smtClean="0"/>
              <a:t>ACTIVIDAD DE MEDICINA ANCESTRAL</a:t>
            </a:r>
            <a:endParaRPr lang="en-US"/>
          </a:p>
        </p:txBody>
      </p:sp>
      <p:sp>
        <p:nvSpPr>
          <p:cNvPr id="4" name="Marcador de número de diapositiva 3"/>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25</a:t>
            </a:fld>
            <a:endParaRPr lang="es-EC"/>
          </a:p>
        </p:txBody>
      </p:sp>
      <p:pic>
        <p:nvPicPr>
          <p:cNvPr id="5" name="Imagen 4" descr="C:\Users\usuario\Downloads\14c7dbfb1606ceb13d0e69095c1e020c.jpg"/>
          <p:cNvPicPr/>
          <p:nvPr/>
        </p:nvPicPr>
        <p:blipFill rotWithShape="1">
          <a:blip r:embed="rId2" cstate="print">
            <a:extLst>
              <a:ext uri="{28A0092B-C50C-407E-A947-70E740481C1C}">
                <a14:useLocalDpi xmlns:a14="http://schemas.microsoft.com/office/drawing/2010/main" val="0"/>
              </a:ext>
            </a:extLst>
          </a:blip>
          <a:srcRect t="6451"/>
          <a:stretch/>
        </p:blipFill>
        <p:spPr bwMode="auto">
          <a:xfrm>
            <a:off x="304799" y="788184"/>
            <a:ext cx="2458066" cy="3390526"/>
          </a:xfrm>
          <a:prstGeom prst="rect">
            <a:avLst/>
          </a:prstGeom>
          <a:noFill/>
          <a:ln>
            <a:noFill/>
          </a:ln>
          <a:extLst>
            <a:ext uri="{53640926-AAD7-44D8-BBD7-CCE9431645EC}">
              <a14:shadowObscured xmlns:a14="http://schemas.microsoft.com/office/drawing/2010/main"/>
            </a:ext>
          </a:extLst>
        </p:spPr>
      </p:pic>
      <p:sp>
        <p:nvSpPr>
          <p:cNvPr id="6" name="Rectángulo 5"/>
          <p:cNvSpPr/>
          <p:nvPr/>
        </p:nvSpPr>
        <p:spPr>
          <a:xfrm>
            <a:off x="958193" y="4178710"/>
            <a:ext cx="1151277" cy="307777"/>
          </a:xfrm>
          <a:prstGeom prst="rect">
            <a:avLst/>
          </a:prstGeom>
        </p:spPr>
        <p:txBody>
          <a:bodyPr wrap="none">
            <a:spAutoFit/>
          </a:bodyPr>
          <a:lstStyle/>
          <a:p>
            <a:r>
              <a:rPr lang="es-EC" b="1"/>
              <a:t>Villac Umu </a:t>
            </a:r>
            <a:endParaRPr lang="en-US"/>
          </a:p>
        </p:txBody>
      </p:sp>
      <p:graphicFrame>
        <p:nvGraphicFramePr>
          <p:cNvPr id="7" name="Diagrama 6"/>
          <p:cNvGraphicFramePr/>
          <p:nvPr>
            <p:extLst>
              <p:ext uri="{D42A27DB-BD31-4B8C-83A1-F6EECF244321}">
                <p14:modId xmlns:p14="http://schemas.microsoft.com/office/powerpoint/2010/main" val="1632974289"/>
              </p:ext>
            </p:extLst>
          </p:nvPr>
        </p:nvGraphicFramePr>
        <p:xfrm>
          <a:off x="2507225" y="1135910"/>
          <a:ext cx="4670323" cy="3532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p:cNvSpPr txBox="1"/>
          <p:nvPr/>
        </p:nvSpPr>
        <p:spPr>
          <a:xfrm>
            <a:off x="4084807" y="757839"/>
            <a:ext cx="1515158" cy="338554"/>
          </a:xfrm>
          <a:prstGeom prst="rect">
            <a:avLst/>
          </a:prstGeom>
          <a:noFill/>
        </p:spPr>
        <p:txBody>
          <a:bodyPr wrap="none" rtlCol="0">
            <a:spAutoFit/>
          </a:bodyPr>
          <a:lstStyle/>
          <a:p>
            <a:r>
              <a:rPr lang="es-EC" sz="1600" b="1" smtClean="0"/>
              <a:t>MATERIALES</a:t>
            </a:r>
            <a:endParaRPr lang="en-US" sz="1600" b="1"/>
          </a:p>
        </p:txBody>
      </p:sp>
      <p:sp>
        <p:nvSpPr>
          <p:cNvPr id="9" name="Elipse 8"/>
          <p:cNvSpPr/>
          <p:nvPr/>
        </p:nvSpPr>
        <p:spPr>
          <a:xfrm>
            <a:off x="7398774" y="1135910"/>
            <a:ext cx="1641988" cy="150433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mtClean="0"/>
              <a:t>SE REALIZARÁ EN LA 5TA TERRAZA</a:t>
            </a:r>
            <a:endParaRPr lang="en-US"/>
          </a:p>
        </p:txBody>
      </p:sp>
      <p:sp>
        <p:nvSpPr>
          <p:cNvPr id="10" name="Elipse 9"/>
          <p:cNvSpPr/>
          <p:nvPr/>
        </p:nvSpPr>
        <p:spPr>
          <a:xfrm>
            <a:off x="7398774" y="2866102"/>
            <a:ext cx="1641988" cy="150433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mtClean="0"/>
              <a:t>DURACIÓN: 5MIN</a:t>
            </a:r>
            <a:endParaRPr lang="en-US"/>
          </a:p>
        </p:txBody>
      </p:sp>
      <p:sp>
        <p:nvSpPr>
          <p:cNvPr id="12" name="Rectángulo 11"/>
          <p:cNvSpPr/>
          <p:nvPr/>
        </p:nvSpPr>
        <p:spPr>
          <a:xfrm>
            <a:off x="4925961" y="3618270"/>
            <a:ext cx="2330245" cy="139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C" b="1">
                <a:solidFill>
                  <a:schemeClr val="tx1"/>
                </a:solidFill>
              </a:rPr>
              <a:t>Costo</a:t>
            </a:r>
            <a:endParaRPr lang="en-US">
              <a:solidFill>
                <a:schemeClr val="tx1"/>
              </a:solidFill>
            </a:endParaRPr>
          </a:p>
          <a:p>
            <a:pPr marL="285750" lvl="0" indent="-285750">
              <a:buFont typeface="Arial" panose="020B0604020202020204" pitchFamily="34" charset="0"/>
              <a:buChar char="•"/>
            </a:pPr>
            <a:r>
              <a:rPr lang="es-EC">
                <a:solidFill>
                  <a:schemeClr val="tx1"/>
                </a:solidFill>
              </a:rPr>
              <a:t>Adultos $5,00 </a:t>
            </a:r>
            <a:endParaRPr lang="en-US">
              <a:solidFill>
                <a:schemeClr val="tx1"/>
              </a:solidFill>
            </a:endParaRPr>
          </a:p>
          <a:p>
            <a:pPr marL="285750" lvl="0" indent="-285750">
              <a:buFont typeface="Arial" panose="020B0604020202020204" pitchFamily="34" charset="0"/>
              <a:buChar char="•"/>
            </a:pPr>
            <a:r>
              <a:rPr lang="es-EC">
                <a:solidFill>
                  <a:schemeClr val="tx1"/>
                </a:solidFill>
              </a:rPr>
              <a:t>Niños, personas con discapacidad y tercera edad: $3,00 </a:t>
            </a:r>
            <a:endParaRPr lang="en-US">
              <a:solidFill>
                <a:schemeClr val="tx1"/>
              </a:solidFill>
            </a:endParaRPr>
          </a:p>
        </p:txBody>
      </p:sp>
    </p:spTree>
    <p:extLst>
      <p:ext uri="{BB962C8B-B14F-4D97-AF65-F5344CB8AC3E}">
        <p14:creationId xmlns:p14="http://schemas.microsoft.com/office/powerpoint/2010/main" val="2181805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8001" y="0"/>
            <a:ext cx="6447501" cy="360109"/>
          </a:xfrm>
        </p:spPr>
        <p:txBody>
          <a:bodyPr>
            <a:normAutofit fontScale="90000"/>
          </a:bodyPr>
          <a:lstStyle/>
          <a:p>
            <a:pPr algn="ctr"/>
            <a:r>
              <a:rPr lang="es-EC" smtClean="0"/>
              <a:t>RUTA TURÍSTICA</a:t>
            </a:r>
            <a:endParaRPr lang="en-US"/>
          </a:p>
        </p:txBody>
      </p:sp>
      <p:pic>
        <p:nvPicPr>
          <p:cNvPr id="5" name="image4.png"/>
          <p:cNvPicPr/>
          <p:nvPr/>
        </p:nvPicPr>
        <p:blipFill>
          <a:blip r:embed="rId2"/>
          <a:srcRect l="17774" t="24483" r="35880" b="14454"/>
          <a:stretch>
            <a:fillRect/>
          </a:stretch>
        </p:blipFill>
        <p:spPr>
          <a:xfrm>
            <a:off x="117915" y="430476"/>
            <a:ext cx="6577853" cy="4109884"/>
          </a:xfrm>
          <a:prstGeom prst="rect">
            <a:avLst/>
          </a:prstGeom>
          <a:ln/>
        </p:spPr>
      </p:pic>
      <p:sp>
        <p:nvSpPr>
          <p:cNvPr id="7" name="Flecha abajo 6"/>
          <p:cNvSpPr/>
          <p:nvPr/>
        </p:nvSpPr>
        <p:spPr>
          <a:xfrm>
            <a:off x="6695769" y="147484"/>
            <a:ext cx="2218198" cy="7964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mtClean="0"/>
              <a:t>Panecillo</a:t>
            </a:r>
            <a:endParaRPr lang="en-US"/>
          </a:p>
        </p:txBody>
      </p:sp>
      <p:sp>
        <p:nvSpPr>
          <p:cNvPr id="8" name="Flecha abajo 7"/>
          <p:cNvSpPr/>
          <p:nvPr/>
        </p:nvSpPr>
        <p:spPr>
          <a:xfrm>
            <a:off x="6695768" y="1058196"/>
            <a:ext cx="2341100" cy="841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t>Basílica del Voto Nacional </a:t>
            </a:r>
            <a:endParaRPr lang="en-US"/>
          </a:p>
        </p:txBody>
      </p:sp>
      <p:sp>
        <p:nvSpPr>
          <p:cNvPr id="12" name="Flecha abajo 11"/>
          <p:cNvSpPr/>
          <p:nvPr/>
        </p:nvSpPr>
        <p:spPr>
          <a:xfrm>
            <a:off x="6695768" y="2030361"/>
            <a:ext cx="2326556" cy="841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t>Cerro Catequilla</a:t>
            </a:r>
            <a:endParaRPr lang="en-US"/>
          </a:p>
        </p:txBody>
      </p:sp>
      <p:sp>
        <p:nvSpPr>
          <p:cNvPr id="13" name="Flecha abajo 12"/>
          <p:cNvSpPr/>
          <p:nvPr/>
        </p:nvSpPr>
        <p:spPr>
          <a:xfrm>
            <a:off x="6695768" y="2986548"/>
            <a:ext cx="2341100" cy="8357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t>la Ciudad Mitad del Mundo</a:t>
            </a:r>
            <a:endParaRPr lang="en-US"/>
          </a:p>
        </p:txBody>
      </p:sp>
      <p:sp>
        <p:nvSpPr>
          <p:cNvPr id="14" name="Flecha abajo 13"/>
          <p:cNvSpPr/>
          <p:nvPr/>
        </p:nvSpPr>
        <p:spPr>
          <a:xfrm>
            <a:off x="6695768" y="3914463"/>
            <a:ext cx="2448232" cy="1149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t>Complejo Arqueológico Rumicucho</a:t>
            </a:r>
            <a:endParaRPr lang="en-US"/>
          </a:p>
        </p:txBody>
      </p:sp>
      <p:sp>
        <p:nvSpPr>
          <p:cNvPr id="16" name="Rectángulo 15"/>
          <p:cNvSpPr/>
          <p:nvPr/>
        </p:nvSpPr>
        <p:spPr>
          <a:xfrm>
            <a:off x="1258530" y="4457069"/>
            <a:ext cx="5437238" cy="738664"/>
          </a:xfrm>
          <a:prstGeom prst="rect">
            <a:avLst/>
          </a:prstGeom>
        </p:spPr>
        <p:txBody>
          <a:bodyPr wrap="square">
            <a:spAutoFit/>
          </a:bodyPr>
          <a:lstStyle/>
          <a:p>
            <a:pPr marL="342900" lvl="0" indent="-342900">
              <a:lnSpc>
                <a:spcPct val="150000"/>
              </a:lnSpc>
              <a:buFont typeface="Symbol" panose="05050102010706020507" pitchFamily="18" charset="2"/>
              <a:buChar char=""/>
            </a:pPr>
            <a:r>
              <a:rPr lang="es-EC" dirty="0" smtClean="0">
                <a:latin typeface="Calibri" panose="020F0502020204030204" pitchFamily="34" charset="0"/>
                <a:ea typeface="Times New Roman" panose="02020603050405020304" pitchFamily="18" charset="0"/>
                <a:cs typeface="Calibri" panose="020F0502020204030204" pitchFamily="34" charset="0"/>
              </a:rPr>
              <a:t>Adultos </a:t>
            </a:r>
            <a:r>
              <a:rPr lang="es-EC" dirty="0">
                <a:latin typeface="Calibri" panose="020F0502020204030204" pitchFamily="34" charset="0"/>
                <a:ea typeface="Times New Roman" panose="02020603050405020304" pitchFamily="18" charset="0"/>
                <a:cs typeface="Calibri" panose="020F0502020204030204" pitchFamily="34" charset="0"/>
              </a:rPr>
              <a:t>$15,00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s-EC">
                <a:latin typeface="Calibri" panose="020F0502020204030204" pitchFamily="34" charset="0"/>
                <a:ea typeface="Times New Roman" panose="02020603050405020304" pitchFamily="18" charset="0"/>
                <a:cs typeface="Calibri" panose="020F0502020204030204" pitchFamily="34" charset="0"/>
              </a:rPr>
              <a:t>Niños, personas con discapacidad y tercera edad: $13,00</a:t>
            </a: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17" name="CuadroTexto 16"/>
          <p:cNvSpPr txBox="1"/>
          <p:nvPr/>
        </p:nvSpPr>
        <p:spPr>
          <a:xfrm>
            <a:off x="386175" y="4672512"/>
            <a:ext cx="872355" cy="307777"/>
          </a:xfrm>
          <a:prstGeom prst="rect">
            <a:avLst/>
          </a:prstGeom>
          <a:noFill/>
        </p:spPr>
        <p:txBody>
          <a:bodyPr wrap="none" rtlCol="0">
            <a:spAutoFit/>
          </a:bodyPr>
          <a:lstStyle/>
          <a:p>
            <a:r>
              <a:rPr lang="es-EC" smtClean="0"/>
              <a:t>COSTO:</a:t>
            </a:r>
            <a:endParaRPr lang="en-US"/>
          </a:p>
        </p:txBody>
      </p:sp>
    </p:spTree>
    <p:extLst>
      <p:ext uri="{BB962C8B-B14F-4D97-AF65-F5344CB8AC3E}">
        <p14:creationId xmlns:p14="http://schemas.microsoft.com/office/powerpoint/2010/main" val="7195358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046" y="93405"/>
            <a:ext cx="6860456" cy="990600"/>
          </a:xfrm>
        </p:spPr>
        <p:txBody>
          <a:bodyPr/>
          <a:lstStyle/>
          <a:p>
            <a:pPr algn="ctr"/>
            <a:r>
              <a:rPr lang="es-EC" b="1"/>
              <a:t>Mejoramiento de la señalización y señalética turística</a:t>
            </a:r>
            <a:endParaRPr lang="en-US"/>
          </a:p>
        </p:txBody>
      </p:sp>
      <p:graphicFrame>
        <p:nvGraphicFramePr>
          <p:cNvPr id="5" name="Diagrama 4"/>
          <p:cNvGraphicFramePr/>
          <p:nvPr>
            <p:extLst>
              <p:ext uri="{D42A27DB-BD31-4B8C-83A1-F6EECF244321}">
                <p14:modId xmlns:p14="http://schemas.microsoft.com/office/powerpoint/2010/main" val="151098567"/>
              </p:ext>
            </p:extLst>
          </p:nvPr>
        </p:nvGraphicFramePr>
        <p:xfrm>
          <a:off x="216309" y="1084004"/>
          <a:ext cx="8780207" cy="3959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56431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8000" y="191729"/>
            <a:ext cx="6447501" cy="990600"/>
          </a:xfrm>
        </p:spPr>
        <p:txBody>
          <a:bodyPr>
            <a:normAutofit fontScale="90000"/>
          </a:bodyPr>
          <a:lstStyle/>
          <a:p>
            <a:r>
              <a:rPr lang="es-EC" i="1"/>
              <a:t>Capacitación al personal del complejo arqueológico Rumicucho en el área turística</a:t>
            </a:r>
            <a:r>
              <a:rPr lang="en-US" i="1"/>
              <a:t/>
            </a:r>
            <a:br>
              <a:rPr lang="en-US" i="1"/>
            </a:br>
            <a:endParaRPr lang="en-US"/>
          </a:p>
        </p:txBody>
      </p:sp>
      <p:graphicFrame>
        <p:nvGraphicFramePr>
          <p:cNvPr id="8" name="Diagrama 7"/>
          <p:cNvGraphicFramePr/>
          <p:nvPr>
            <p:extLst>
              <p:ext uri="{D42A27DB-BD31-4B8C-83A1-F6EECF244321}">
                <p14:modId xmlns:p14="http://schemas.microsoft.com/office/powerpoint/2010/main" val="411166452"/>
              </p:ext>
            </p:extLst>
          </p:nvPr>
        </p:nvGraphicFramePr>
        <p:xfrm>
          <a:off x="88489" y="1022555"/>
          <a:ext cx="8986685" cy="4031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21829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8001" y="1283110"/>
            <a:ext cx="6447501" cy="990600"/>
          </a:xfrm>
        </p:spPr>
        <p:txBody>
          <a:bodyPr>
            <a:noAutofit/>
          </a:bodyPr>
          <a:lstStyle/>
          <a:p>
            <a:pPr algn="ctr"/>
            <a:r>
              <a:rPr lang="es-EC" sz="6600"/>
              <a:t>Diseño de página web</a:t>
            </a:r>
            <a:endParaRPr lang="en-US" sz="6600"/>
          </a:p>
        </p:txBody>
      </p:sp>
      <p:sp>
        <p:nvSpPr>
          <p:cNvPr id="4" name="Marcador de número de diapositiva 3"/>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29</a:t>
            </a:fld>
            <a:endParaRPr lang="es-EC"/>
          </a:p>
        </p:txBody>
      </p:sp>
    </p:spTree>
    <p:extLst>
      <p:ext uri="{BB962C8B-B14F-4D97-AF65-F5344CB8AC3E}">
        <p14:creationId xmlns:p14="http://schemas.microsoft.com/office/powerpoint/2010/main" val="9044867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4"/>
          <p:cNvSpPr txBox="1">
            <a:spLocks noGrp="1"/>
          </p:cNvSpPr>
          <p:nvPr>
            <p:ph type="title"/>
          </p:nvPr>
        </p:nvSpPr>
        <p:spPr>
          <a:xfrm>
            <a:off x="821112" y="311399"/>
            <a:ext cx="2778369" cy="894403"/>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s-EC" dirty="0"/>
              <a:t>OBJETIVOS</a:t>
            </a:r>
            <a:endParaRPr dirty="0"/>
          </a:p>
        </p:txBody>
      </p:sp>
      <p:sp>
        <p:nvSpPr>
          <p:cNvPr id="149" name="Google Shape;149;p14"/>
          <p:cNvSpPr txBox="1">
            <a:spLocks noGrp="1"/>
          </p:cNvSpPr>
          <p:nvPr>
            <p:ph type="sldNum" idx="12"/>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3</a:t>
            </a:fld>
            <a:endParaRPr/>
          </a:p>
        </p:txBody>
      </p:sp>
      <p:sp>
        <p:nvSpPr>
          <p:cNvPr id="3" name="Rectángulo 2"/>
          <p:cNvSpPr/>
          <p:nvPr/>
        </p:nvSpPr>
        <p:spPr>
          <a:xfrm>
            <a:off x="259225" y="1833768"/>
            <a:ext cx="2293056" cy="2210862"/>
          </a:xfrm>
          <a:prstGeom prst="rect">
            <a:avLst/>
          </a:prstGeom>
          <a:solidFill>
            <a:schemeClr val="accent2">
              <a:lumMod val="40000"/>
              <a:lumOff val="60000"/>
            </a:schemeClr>
          </a:solidFill>
          <a:ln>
            <a:solidFill>
              <a:schemeClr val="accent2"/>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spcBef>
                <a:spcPts val="200"/>
              </a:spcBef>
              <a:spcAft>
                <a:spcPts val="1200"/>
              </a:spcAft>
            </a:pPr>
            <a:r>
              <a:rPr lang="es-EC" b="1" dirty="0">
                <a:latin typeface="Calibri" panose="020F0502020204030204" pitchFamily="34" charset="0"/>
                <a:ea typeface="Times New Roman" panose="02020603050405020304" pitchFamily="18" charset="0"/>
                <a:cs typeface="Times New Roman" panose="02020603050405020304" pitchFamily="18" charset="0"/>
              </a:rPr>
              <a:t>Objetivo </a:t>
            </a:r>
            <a:r>
              <a:rPr lang="es-EC" b="1" dirty="0" smtClean="0">
                <a:latin typeface="Calibri" panose="020F0502020204030204" pitchFamily="34" charset="0"/>
                <a:ea typeface="Times New Roman" panose="02020603050405020304" pitchFamily="18" charset="0"/>
                <a:cs typeface="Times New Roman" panose="02020603050405020304" pitchFamily="18" charset="0"/>
              </a:rPr>
              <a:t>general</a:t>
            </a:r>
            <a:endParaRPr lang="es-EC" sz="1600" b="1" dirty="0" smtClean="0">
              <a:solidFill>
                <a:srgbClr val="1F4D78"/>
              </a:solidFill>
              <a:latin typeface="Calibri Light" panose="020F0302020204030204" pitchFamily="34" charset="0"/>
              <a:ea typeface="Times New Roman" panose="02020603050405020304" pitchFamily="18" charset="0"/>
              <a:cs typeface="Times New Roman" panose="02020603050405020304" pitchFamily="18" charset="0"/>
            </a:endParaRPr>
          </a:p>
          <a:p>
            <a:pPr>
              <a:spcBef>
                <a:spcPts val="200"/>
              </a:spcBef>
              <a:spcAft>
                <a:spcPts val="1200"/>
              </a:spcAft>
            </a:pPr>
            <a:r>
              <a:rPr lang="es-EC" dirty="0" smtClean="0">
                <a:latin typeface="Calibri" panose="020F0502020204030204" pitchFamily="34" charset="0"/>
                <a:ea typeface="Calibri" panose="020F0502020204030204" pitchFamily="34" charset="0"/>
                <a:cs typeface="Calibri" panose="020F0502020204030204" pitchFamily="34" charset="0"/>
              </a:rPr>
              <a:t>Analizar </a:t>
            </a:r>
            <a:r>
              <a:rPr lang="es-EC" dirty="0">
                <a:latin typeface="Calibri" panose="020F0502020204030204" pitchFamily="34" charset="0"/>
                <a:ea typeface="Calibri" panose="020F0502020204030204" pitchFamily="34" charset="0"/>
                <a:cs typeface="Calibri" panose="020F0502020204030204" pitchFamily="34" charset="0"/>
              </a:rPr>
              <a:t>el impacto del turismo cultural dentro del complejo arqueológico Rumicucho por medio de una investigación in situ como aporte al fortalecimiento del producto turístico de la parroquia.</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Diagrama 5"/>
          <p:cNvGraphicFramePr/>
          <p:nvPr>
            <p:extLst>
              <p:ext uri="{D42A27DB-BD31-4B8C-83A1-F6EECF244321}">
                <p14:modId xmlns:p14="http://schemas.microsoft.com/office/powerpoint/2010/main" val="3191954743"/>
              </p:ext>
            </p:extLst>
          </p:nvPr>
        </p:nvGraphicFramePr>
        <p:xfrm>
          <a:off x="2954258" y="906220"/>
          <a:ext cx="5878243" cy="3915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93836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115271" y="0"/>
            <a:ext cx="7694043" cy="786581"/>
          </a:xfrm>
          <a:prstGeom prst="rect">
            <a:avLst/>
          </a:prstGeom>
        </p:spPr>
        <p:txBody>
          <a:bodyPr vert="horz" lIns="91440" tIns="45720" rIns="91440" bIns="45720" rtlCol="0" anchor="t">
            <a:normAutofit fontScale="85000" lnSpcReduction="10000"/>
          </a:bodyPr>
          <a:lst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uClrTx/>
              <a:buFontTx/>
            </a:pPr>
            <a:r>
              <a:rPr lang="es-EC" dirty="0"/>
              <a:t>Aumento de publicidad en redes sociales (Facebook – Instagram), través de la incorporación de un código QR</a:t>
            </a:r>
            <a:endParaRPr lang="en-US" dirty="0"/>
          </a:p>
        </p:txBody>
      </p:sp>
      <p:pic>
        <p:nvPicPr>
          <p:cNvPr id="6" name="Imagen 5"/>
          <p:cNvPicPr/>
          <p:nvPr/>
        </p:nvPicPr>
        <p:blipFill rotWithShape="1">
          <a:blip r:embed="rId2"/>
          <a:srcRect t="8669" r="1793" b="4324"/>
          <a:stretch/>
        </p:blipFill>
        <p:spPr bwMode="auto">
          <a:xfrm>
            <a:off x="139469" y="719602"/>
            <a:ext cx="4373537" cy="2017760"/>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3"/>
          <a:srcRect l="13540" t="9631" r="15694" b="7855"/>
          <a:stretch/>
        </p:blipFill>
        <p:spPr bwMode="auto">
          <a:xfrm>
            <a:off x="139469" y="2737362"/>
            <a:ext cx="4373537" cy="2347452"/>
          </a:xfrm>
          <a:prstGeom prst="rect">
            <a:avLst/>
          </a:prstGeom>
          <a:ln>
            <a:noFill/>
          </a:ln>
          <a:extLst>
            <a:ext uri="{53640926-AAD7-44D8-BBD7-CCE9431645EC}">
              <a14:shadowObscured xmlns:a14="http://schemas.microsoft.com/office/drawing/2010/main"/>
            </a:ext>
          </a:extLst>
        </p:spPr>
      </p:pic>
      <p:pic>
        <p:nvPicPr>
          <p:cNvPr id="8" name="Imagen 7" descr="C:\Users\user\Downloads\qr-code (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0321" y="948201"/>
            <a:ext cx="1976285" cy="15605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Imagen 8" descr="C:\Users\user\Downloads\qr-code (1).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0320" y="2980864"/>
            <a:ext cx="1976285" cy="1860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0" name="Diagrama 9"/>
          <p:cNvGraphicFramePr/>
          <p:nvPr>
            <p:extLst>
              <p:ext uri="{D42A27DB-BD31-4B8C-83A1-F6EECF244321}">
                <p14:modId xmlns:p14="http://schemas.microsoft.com/office/powerpoint/2010/main" val="243102081"/>
              </p:ext>
            </p:extLst>
          </p:nvPr>
        </p:nvGraphicFramePr>
        <p:xfrm>
          <a:off x="6803918" y="719603"/>
          <a:ext cx="2231927" cy="43652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6916408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8658" y="132736"/>
            <a:ext cx="8190271" cy="990600"/>
          </a:xfrm>
        </p:spPr>
        <p:txBody>
          <a:bodyPr/>
          <a:lstStyle/>
          <a:p>
            <a:pPr algn="ctr"/>
            <a:r>
              <a:rPr lang="es-EC"/>
              <a:t>Gestión de convenios con instituciones académicas</a:t>
            </a:r>
            <a:r>
              <a:rPr lang="es-EC" b="1"/>
              <a:t> </a:t>
            </a:r>
            <a:endParaRPr lang="en-US"/>
          </a:p>
        </p:txBody>
      </p:sp>
      <p:graphicFrame>
        <p:nvGraphicFramePr>
          <p:cNvPr id="5" name="Diagrama 4"/>
          <p:cNvGraphicFramePr/>
          <p:nvPr>
            <p:extLst>
              <p:ext uri="{D42A27DB-BD31-4B8C-83A1-F6EECF244321}">
                <p14:modId xmlns:p14="http://schemas.microsoft.com/office/powerpoint/2010/main" val="3410118575"/>
              </p:ext>
            </p:extLst>
          </p:nvPr>
        </p:nvGraphicFramePr>
        <p:xfrm>
          <a:off x="78658" y="796413"/>
          <a:ext cx="636434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45,800 Guia De Turismo Imágenes y Fotos - 123R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9985" y="1474567"/>
            <a:ext cx="2906867" cy="2092944"/>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6158476" y="3641133"/>
            <a:ext cx="2818376" cy="523220"/>
          </a:xfrm>
          <a:prstGeom prst="rect">
            <a:avLst/>
          </a:prstGeom>
          <a:noFill/>
        </p:spPr>
        <p:txBody>
          <a:bodyPr wrap="square" rtlCol="0">
            <a:spAutoFit/>
          </a:bodyPr>
          <a:lstStyle/>
          <a:p>
            <a:pPr algn="ctr"/>
            <a:r>
              <a:rPr lang="es-EC" b="1" smtClean="0"/>
              <a:t>INDISPENSABLE</a:t>
            </a:r>
          </a:p>
          <a:p>
            <a:pPr algn="ctr"/>
            <a:r>
              <a:rPr lang="es-EC" b="1" dirty="0" smtClean="0"/>
              <a:t>SUFICIENCIA DE INGLÉS</a:t>
            </a:r>
            <a:endParaRPr lang="en-US" b="1"/>
          </a:p>
        </p:txBody>
      </p:sp>
      <p:sp>
        <p:nvSpPr>
          <p:cNvPr id="8" name="CuadroTexto 7"/>
          <p:cNvSpPr txBox="1"/>
          <p:nvPr/>
        </p:nvSpPr>
        <p:spPr>
          <a:xfrm>
            <a:off x="7045726" y="1145063"/>
            <a:ext cx="1043876" cy="307777"/>
          </a:xfrm>
          <a:prstGeom prst="rect">
            <a:avLst/>
          </a:prstGeom>
          <a:noFill/>
        </p:spPr>
        <p:txBody>
          <a:bodyPr wrap="none" rtlCol="0">
            <a:spAutoFit/>
          </a:bodyPr>
          <a:lstStyle/>
          <a:p>
            <a:r>
              <a:rPr lang="es-EC" b="1" smtClean="0"/>
              <a:t>PASANTE</a:t>
            </a:r>
            <a:endParaRPr lang="en-US" b="1"/>
          </a:p>
        </p:txBody>
      </p:sp>
    </p:spTree>
    <p:extLst>
      <p:ext uri="{BB962C8B-B14F-4D97-AF65-F5344CB8AC3E}">
        <p14:creationId xmlns:p14="http://schemas.microsoft.com/office/powerpoint/2010/main" val="6564319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1394" y="0"/>
            <a:ext cx="6447501" cy="990600"/>
          </a:xfrm>
        </p:spPr>
        <p:txBody>
          <a:bodyPr/>
          <a:lstStyle/>
          <a:p>
            <a:pPr algn="ctr"/>
            <a:r>
              <a:rPr lang="es-EC" smtClean="0"/>
              <a:t>CONCLUSIONES</a:t>
            </a:r>
            <a:endParaRPr lang="en-US"/>
          </a:p>
        </p:txBody>
      </p:sp>
      <p:sp>
        <p:nvSpPr>
          <p:cNvPr id="3" name="Marcador de contenido 2"/>
          <p:cNvSpPr>
            <a:spLocks noGrp="1"/>
          </p:cNvSpPr>
          <p:nvPr>
            <p:ph idx="1"/>
          </p:nvPr>
        </p:nvSpPr>
        <p:spPr>
          <a:xfrm>
            <a:off x="88490" y="501445"/>
            <a:ext cx="8957187" cy="4552336"/>
          </a:xfrm>
        </p:spPr>
        <p:txBody>
          <a:bodyPr>
            <a:normAutofit fontScale="92500"/>
          </a:bodyPr>
          <a:lstStyle/>
          <a:p>
            <a:pPr lvl="0"/>
            <a:r>
              <a:rPr lang="es-EC"/>
              <a:t>El turismo cultural dentro de la parroquia de San Antonio de Pichincha será impulsado a través de las diversas actividades con intervención turística que se proponen realizar dentro del complejo arqueológico Rumicucho, beneficiando a toda la comunidad de dicha parroquia y a la vez al complejo para que puede ser reconocido a nivel nacional como internacional.</a:t>
            </a:r>
            <a:endParaRPr lang="en-US"/>
          </a:p>
          <a:p>
            <a:pPr lvl="0"/>
            <a:r>
              <a:rPr lang="es-EC"/>
              <a:t>El complejo arqueológico Rumicucho es poco visitado a nivel local, por lo que según la encuesta realizada reflejó como resultado que un 95% está dispuesto a visitar el complejo arqueológico para poder realizar las diversas actividades de intervención turística y a la vez apreciar el patrimonio cultural inca, en consecuencia, los ingresos económicos del complejo se verán incrementados, así como la afluencia de visitantes.</a:t>
            </a:r>
            <a:endParaRPr lang="en-US"/>
          </a:p>
          <a:p>
            <a:pPr lvl="0"/>
            <a:r>
              <a:rPr lang="es-EC"/>
              <a:t>La salvaguarda de los bienes patrimoniales del complejo arqueológico Rumicucho es deficiente, debido a que no existe un presupuesto destinado al mantenimiento, por lo que el aumento del costo de entrada al complejo será beneficioso para poder cubrir los costos en el ámbito de conservación y preservación.</a:t>
            </a:r>
            <a:endParaRPr lang="en-US"/>
          </a:p>
          <a:p>
            <a:pPr lvl="0"/>
            <a:r>
              <a:rPr lang="es-EC"/>
              <a:t>La presente investigación permitió determinar que el modelo de desarrollo local de Alburquerque fue indispensable para poder realizar las diferentes actividades de intervención turística dentro del complejo, entre ellos se toma en consideración el factor económico, ambiental, social y político-administrativo.</a:t>
            </a:r>
            <a:endParaRPr lang="en-US"/>
          </a:p>
          <a:p>
            <a:pPr lvl="0"/>
            <a:r>
              <a:rPr lang="es-EC"/>
              <a:t>Con una correcta administración en lo que se refiere a señalización dentro de la parroquia San Antonio de Pichincha, beneficiará a la comunidad, principalmente a los prestadores de servicios turísticos como restaurantes, hoteles y demás atractivos turísticos. </a:t>
            </a:r>
            <a:r>
              <a:rPr lang="es-EC" dirty="0"/>
              <a:t>Mientras que una correcta administración en la señalética turística dentro del complejo arqueológico </a:t>
            </a:r>
            <a:r>
              <a:rPr lang="es-EC" dirty="0" err="1"/>
              <a:t>Rumicucho</a:t>
            </a:r>
            <a:r>
              <a:rPr lang="es-EC" dirty="0"/>
              <a:t> mejorará la experiencia de los visitantes.</a:t>
            </a:r>
            <a:endParaRPr lang="en-US"/>
          </a:p>
          <a:p>
            <a:pPr lvl="0"/>
            <a:r>
              <a:rPr lang="es-EC"/>
              <a:t>Con una adecuada administración de la inversión, el complejo arqueológico Rumicucho podrá generar mayor número de visitantes y relevancia tanto en el ámbito nacional como internacional, fomentando a que la parroquia San Antonio de Pichincha crezca como producto turístico, generando mayores plazas de trabajo y aumentando su productividad en el sector turístico, logrando mayores ingresos económicos</a:t>
            </a:r>
            <a:r>
              <a:rPr lang="es-EC" smtClean="0"/>
              <a:t>.</a:t>
            </a:r>
            <a:endParaRPr lang="en-US"/>
          </a:p>
        </p:txBody>
      </p:sp>
      <p:sp>
        <p:nvSpPr>
          <p:cNvPr id="4" name="Marcador de número de diapositiva 3"/>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32</a:t>
            </a:fld>
            <a:endParaRPr lang="es-EC"/>
          </a:p>
        </p:txBody>
      </p:sp>
    </p:spTree>
    <p:extLst>
      <p:ext uri="{BB962C8B-B14F-4D97-AF65-F5344CB8AC3E}">
        <p14:creationId xmlns:p14="http://schemas.microsoft.com/office/powerpoint/2010/main" val="4117851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09214" y="0"/>
            <a:ext cx="6447501" cy="990600"/>
          </a:xfrm>
        </p:spPr>
        <p:txBody>
          <a:bodyPr/>
          <a:lstStyle/>
          <a:p>
            <a:pPr algn="ctr"/>
            <a:r>
              <a:rPr lang="es-EC" smtClean="0"/>
              <a:t>RECOMENDACIONES</a:t>
            </a:r>
            <a:endParaRPr lang="en-US"/>
          </a:p>
        </p:txBody>
      </p:sp>
      <p:sp>
        <p:nvSpPr>
          <p:cNvPr id="3" name="Marcador de contenido 2"/>
          <p:cNvSpPr>
            <a:spLocks noGrp="1"/>
          </p:cNvSpPr>
          <p:nvPr>
            <p:ph idx="1"/>
          </p:nvPr>
        </p:nvSpPr>
        <p:spPr>
          <a:xfrm>
            <a:off x="68826" y="471949"/>
            <a:ext cx="9006347" cy="4591664"/>
          </a:xfrm>
        </p:spPr>
        <p:txBody>
          <a:bodyPr>
            <a:normAutofit fontScale="92500" lnSpcReduction="10000"/>
          </a:bodyPr>
          <a:lstStyle/>
          <a:p>
            <a:pPr lvl="0"/>
            <a:r>
              <a:rPr lang="es-EC"/>
              <a:t>Dentro de la presente investigación, se evidenció que la afluencia de visitantes aumentará dentro del complejo arqueológico Rumicucho implementado algunas actividades de intervención turística, se recomienda incorporar las siguientes actividades: camping, ceremonias ancestrales, dramatización de la época, eventos audiovisuales, medicina ancestral, ruta turística, elaboración de artesanías y cicloruta, con el fin de aumentar la afluencia de visitantes tanto nacionales como internacionales.</a:t>
            </a:r>
            <a:endParaRPr lang="en-US"/>
          </a:p>
          <a:p>
            <a:pPr lvl="0"/>
            <a:r>
              <a:rPr lang="es-EC"/>
              <a:t>Se recomienda aumentar el precio del boleto de entrada de $1.00 público general a $2, con el fin de que los visitantes puedan realizas las diversas actividades de intervención turística aparte de la guianza dentro del complejo arqueológico Rumicucho, con el fin de poder abarcar los costos de las actividades y generar ganancia hacia la comunidad.</a:t>
            </a:r>
            <a:endParaRPr lang="en-US"/>
          </a:p>
          <a:p>
            <a:pPr lvl="0"/>
            <a:r>
              <a:rPr lang="es-EC"/>
              <a:t>En la actualidad los visitantes desean conocer más sobre un atractivo turístico por medio de las redes sociales, se recomienda aumentar la publicidad en redes sociales en las páginas más populares, entre ellas Facebook e Instagram, adicionalmente se recomienda incorporar las nuevas tecnologías como el código QR, con el fin de que las personas puedan escanear dicho código ubicado en sitios estratégicos para que se dirijan a las redes sociales del complejo arqueológico Rumicucho.</a:t>
            </a:r>
            <a:endParaRPr lang="en-US"/>
          </a:p>
          <a:p>
            <a:pPr lvl="0"/>
            <a:r>
              <a:rPr lang="es-EC"/>
              <a:t>Dentro del complejo arqueológico Rumicucho no existe un guía que hable otro idioma, por lo que las visitas de extranjeros son escasas, se recomienda generar convenios con la academia, con el fin de que estudiantes puedan realizar prácticas de guianza dentro del complejo arqueológico, pero con un perfil de suficiencia en otro idioma, de preferencia el inglés para que los visitantes extranjeros puedan tener una mejor experiencia de su visita.</a:t>
            </a:r>
            <a:endParaRPr lang="en-US"/>
          </a:p>
          <a:p>
            <a:pPr lvl="0"/>
            <a:r>
              <a:rPr lang="es-EC"/>
              <a:t>Se evidenció que el complejo arqueológico Rumicucho no consta actualmente con una página web, por lo que se recomienda la aplicación de esta herramienta, que permita que los visitantes logren tener una mayor información sobre la historia del complejo y sus terrazas, valores corporativos, las diversas actividades que se puede realizar y aportar con comentarios, sugerencias y reservas.</a:t>
            </a:r>
            <a:endParaRPr lang="en-US"/>
          </a:p>
          <a:p>
            <a:pPr lvl="0"/>
            <a:r>
              <a:rPr lang="es-EC"/>
              <a:t>Se recomienda que exista el trabajo en conjunto con la comunidad de la parroquia de San Antonio de Pichincha, GAD parroquial, el complejo arqueológico Rumicucho y demás factores sociales para beneficio de toda la comunidad, fomentando el turismo cultural para generar mayores ingresos económicos en toda la parroquia.</a:t>
            </a:r>
            <a:endParaRPr lang="en-US"/>
          </a:p>
          <a:p>
            <a:endParaRPr lang="en-US" dirty="0"/>
          </a:p>
        </p:txBody>
      </p:sp>
    </p:spTree>
    <p:extLst>
      <p:ext uri="{BB962C8B-B14F-4D97-AF65-F5344CB8AC3E}">
        <p14:creationId xmlns:p14="http://schemas.microsoft.com/office/powerpoint/2010/main" val="19586417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34</a:t>
            </a:fld>
            <a:endParaRPr lang="es-EC"/>
          </a:p>
        </p:txBody>
      </p:sp>
      <p:sp>
        <p:nvSpPr>
          <p:cNvPr id="5" name="Título 1"/>
          <p:cNvSpPr>
            <a:spLocks noGrp="1"/>
          </p:cNvSpPr>
          <p:nvPr>
            <p:ph type="title"/>
          </p:nvPr>
        </p:nvSpPr>
        <p:spPr>
          <a:xfrm>
            <a:off x="443320" y="1418026"/>
            <a:ext cx="7127518" cy="3386840"/>
          </a:xfrm>
        </p:spPr>
        <p:txBody>
          <a:bodyPr>
            <a:normAutofit/>
          </a:bodyPr>
          <a:lstStyle/>
          <a:p>
            <a:pPr algn="ctr"/>
            <a:r>
              <a:rPr lang="es-EC" sz="6000" b="1" dirty="0" smtClean="0">
                <a:solidFill>
                  <a:schemeClr val="tx1">
                    <a:lumMod val="50000"/>
                    <a:lumOff val="50000"/>
                  </a:schemeClr>
                </a:solidFill>
              </a:rPr>
              <a:t>GRACIAS POR SU ATENCIÓN</a:t>
            </a:r>
            <a:endParaRPr lang="es-EC" sz="6000" b="1" dirty="0">
              <a:solidFill>
                <a:schemeClr val="tx1">
                  <a:lumMod val="50000"/>
                  <a:lumOff val="50000"/>
                </a:schemeClr>
              </a:solidFill>
            </a:endParaRPr>
          </a:p>
        </p:txBody>
      </p:sp>
    </p:spTree>
    <p:extLst>
      <p:ext uri="{BB962C8B-B14F-4D97-AF65-F5344CB8AC3E}">
        <p14:creationId xmlns:p14="http://schemas.microsoft.com/office/powerpoint/2010/main" val="41771165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000" y="0"/>
            <a:ext cx="3104964" cy="51435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sz="1050"/>
          </a:p>
        </p:txBody>
      </p:sp>
      <p:sp>
        <p:nvSpPr>
          <p:cNvPr id="4" name="TextBox 3"/>
          <p:cNvSpPr txBox="1"/>
          <p:nvPr/>
        </p:nvSpPr>
        <p:spPr>
          <a:xfrm>
            <a:off x="999265" y="1599642"/>
            <a:ext cx="3348372" cy="1754326"/>
          </a:xfrm>
          <a:prstGeom prst="rect">
            <a:avLst/>
          </a:prstGeom>
          <a:noFill/>
        </p:spPr>
        <p:txBody>
          <a:bodyPr wrap="square" rtlCol="0">
            <a:spAutoFit/>
          </a:bodyPr>
          <a:lstStyle/>
          <a:p>
            <a:pPr algn="ctr"/>
            <a:r>
              <a:rPr lang="es-EC"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CAPÍTULO 1</a:t>
            </a:r>
          </a:p>
        </p:txBody>
      </p:sp>
      <p:sp>
        <p:nvSpPr>
          <p:cNvPr id="7" name="Rectangle 3"/>
          <p:cNvSpPr>
            <a:spLocks noChangeArrowheads="1"/>
          </p:cNvSpPr>
          <p:nvPr/>
        </p:nvSpPr>
        <p:spPr bwMode="auto">
          <a:xfrm>
            <a:off x="4486201" y="907145"/>
            <a:ext cx="3672407" cy="283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fontAlgn="base">
              <a:lnSpc>
                <a:spcPct val="150000"/>
              </a:lnSpc>
              <a:spcBef>
                <a:spcPct val="0"/>
              </a:spcBef>
              <a:spcAft>
                <a:spcPct val="0"/>
              </a:spcAft>
              <a:buClrTx/>
              <a:tabLst>
                <a:tab pos="628650" algn="l"/>
                <a:tab pos="4452938" algn="r"/>
              </a:tabLst>
            </a:pPr>
            <a:r>
              <a:rPr lang="es-ES" sz="3000" b="1" dirty="0">
                <a:latin typeface="Calibri" panose="020F0502020204030204" pitchFamily="34" charset="0"/>
                <a:ea typeface="Times New Roman" pitchFamily="18" charset="0"/>
                <a:cs typeface="Calibri" panose="020F0502020204030204" pitchFamily="34" charset="0"/>
              </a:rPr>
              <a:t>Marco </a:t>
            </a:r>
            <a:r>
              <a:rPr lang="es-ES" sz="3000" b="1" dirty="0" smtClean="0">
                <a:latin typeface="Calibri" panose="020F0502020204030204" pitchFamily="34" charset="0"/>
                <a:ea typeface="Times New Roman" pitchFamily="18" charset="0"/>
                <a:cs typeface="Calibri" panose="020F0502020204030204" pitchFamily="34" charset="0"/>
              </a:rPr>
              <a:t>Teórico</a:t>
            </a:r>
          </a:p>
          <a:p>
            <a:pPr defTabSz="685800" fontAlgn="base">
              <a:lnSpc>
                <a:spcPct val="150000"/>
              </a:lnSpc>
              <a:spcBef>
                <a:spcPct val="0"/>
              </a:spcBef>
              <a:spcAft>
                <a:spcPct val="0"/>
              </a:spcAft>
              <a:buClrTx/>
              <a:tabLst>
                <a:tab pos="628650" algn="l"/>
                <a:tab pos="4452938" algn="r"/>
              </a:tabLst>
            </a:pPr>
            <a:r>
              <a:rPr lang="es-ES" sz="3000" b="1" dirty="0" smtClean="0">
                <a:solidFill>
                  <a:schemeClr val="tx1"/>
                </a:solidFill>
                <a:latin typeface="Calibri" panose="020F0502020204030204" pitchFamily="34" charset="0"/>
                <a:cs typeface="Calibri" panose="020F0502020204030204" pitchFamily="34" charset="0"/>
              </a:rPr>
              <a:t>Marco Referencial </a:t>
            </a:r>
            <a:endParaRPr lang="es-EC" sz="3000" b="1" dirty="0">
              <a:solidFill>
                <a:schemeClr val="tx1"/>
              </a:solidFill>
              <a:latin typeface="Calibri" panose="020F0502020204030204" pitchFamily="34" charset="0"/>
              <a:cs typeface="Calibri" panose="020F0502020204030204" pitchFamily="34" charset="0"/>
            </a:endParaRPr>
          </a:p>
          <a:p>
            <a:pPr defTabSz="685800" eaLnBrk="0" fontAlgn="base" hangingPunct="0">
              <a:lnSpc>
                <a:spcPct val="150000"/>
              </a:lnSpc>
              <a:spcBef>
                <a:spcPct val="0"/>
              </a:spcBef>
              <a:spcAft>
                <a:spcPct val="0"/>
              </a:spcAft>
              <a:buClrTx/>
              <a:tabLst>
                <a:tab pos="628650" algn="l"/>
                <a:tab pos="4452938" algn="r"/>
              </a:tabLst>
            </a:pPr>
            <a:r>
              <a:rPr lang="es-ES" sz="3000" b="1" dirty="0">
                <a:latin typeface="Calibri" panose="020F0502020204030204" pitchFamily="34" charset="0"/>
                <a:ea typeface="Times New Roman" pitchFamily="18" charset="0"/>
                <a:cs typeface="Calibri" panose="020F0502020204030204" pitchFamily="34" charset="0"/>
              </a:rPr>
              <a:t>Marco C</a:t>
            </a:r>
            <a:r>
              <a:rPr lang="es-ES" sz="3000" b="1" dirty="0" smtClean="0">
                <a:latin typeface="Calibri" panose="020F0502020204030204" pitchFamily="34" charset="0"/>
                <a:ea typeface="Times New Roman" pitchFamily="18" charset="0"/>
                <a:cs typeface="Calibri" panose="020F0502020204030204" pitchFamily="34" charset="0"/>
              </a:rPr>
              <a:t>onceptual</a:t>
            </a:r>
          </a:p>
          <a:p>
            <a:pPr defTabSz="685800" eaLnBrk="0" fontAlgn="base" hangingPunct="0">
              <a:lnSpc>
                <a:spcPct val="150000"/>
              </a:lnSpc>
              <a:spcBef>
                <a:spcPct val="0"/>
              </a:spcBef>
              <a:spcAft>
                <a:spcPct val="0"/>
              </a:spcAft>
              <a:buClrTx/>
              <a:tabLst>
                <a:tab pos="628650" algn="l"/>
                <a:tab pos="4452938" algn="r"/>
              </a:tabLst>
            </a:pPr>
            <a:r>
              <a:rPr lang="es-ES" sz="3000" b="1" dirty="0" smtClean="0">
                <a:solidFill>
                  <a:schemeClr val="tx1"/>
                </a:solidFill>
                <a:latin typeface="Calibri" panose="020F0502020204030204" pitchFamily="34" charset="0"/>
                <a:ea typeface="Calibri" pitchFamily="34" charset="0"/>
                <a:cs typeface="Calibri" panose="020F0502020204030204" pitchFamily="34" charset="0"/>
              </a:rPr>
              <a:t>Marco Legal </a:t>
            </a:r>
            <a:r>
              <a:rPr lang="es-ES" sz="3000" dirty="0">
                <a:solidFill>
                  <a:schemeClr val="tx1"/>
                </a:solidFill>
                <a:latin typeface="Calibri" panose="020F0502020204030204" pitchFamily="34" charset="0"/>
                <a:ea typeface="Calibri" pitchFamily="34" charset="0"/>
                <a:cs typeface="Calibri" panose="020F0502020204030204" pitchFamily="34" charset="0"/>
              </a:rPr>
              <a:t>	</a:t>
            </a:r>
            <a:r>
              <a:rPr lang="es-EC" sz="3000"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3353886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8002" y="457200"/>
            <a:ext cx="3130144" cy="642026"/>
          </a:xfrm>
        </p:spPr>
        <p:txBody>
          <a:bodyPr/>
          <a:lstStyle/>
          <a:p>
            <a:r>
              <a:rPr lang="es-EC"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Teoría de </a:t>
            </a:r>
            <a:r>
              <a:rPr lang="es-EC" sz="28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soporte</a:t>
            </a:r>
            <a:endParaRPr lang="es-EC" dirty="0"/>
          </a:p>
        </p:txBody>
      </p:sp>
      <p:sp>
        <p:nvSpPr>
          <p:cNvPr id="3" name="Marcador de contenido 2"/>
          <p:cNvSpPr>
            <a:spLocks noGrp="1"/>
          </p:cNvSpPr>
          <p:nvPr>
            <p:ph idx="1"/>
          </p:nvPr>
        </p:nvSpPr>
        <p:spPr>
          <a:xfrm>
            <a:off x="137157" y="1201712"/>
            <a:ext cx="3871834" cy="792458"/>
          </a:xfrm>
        </p:spPr>
        <p:txBody>
          <a:bodyPr>
            <a:normAutofit/>
          </a:bodyPr>
          <a:lstStyle/>
          <a:p>
            <a:pPr marL="0" indent="0" algn="ctr">
              <a:buNone/>
            </a:pPr>
            <a:r>
              <a:rPr lang="es-EC" sz="1800" b="1" dirty="0" smtClean="0">
                <a:solidFill>
                  <a:schemeClr val="tx1"/>
                </a:solidFill>
                <a:latin typeface="Calibri" panose="020F0502020204030204" pitchFamily="34" charset="0"/>
                <a:cs typeface="Calibri" panose="020F0502020204030204" pitchFamily="34" charset="0"/>
              </a:rPr>
              <a:t>Teoría de Desarrollo </a:t>
            </a:r>
            <a:r>
              <a:rPr lang="es-EC" sz="1800" b="1" dirty="0">
                <a:solidFill>
                  <a:schemeClr val="tx1"/>
                </a:solidFill>
                <a:latin typeface="Calibri" panose="020F0502020204030204" pitchFamily="34" charset="0"/>
                <a:cs typeface="Calibri" panose="020F0502020204030204" pitchFamily="34" charset="0"/>
              </a:rPr>
              <a:t>L</a:t>
            </a:r>
            <a:r>
              <a:rPr lang="es-EC" sz="1800" b="1" dirty="0" smtClean="0">
                <a:solidFill>
                  <a:schemeClr val="tx1"/>
                </a:solidFill>
                <a:latin typeface="Calibri" panose="020F0502020204030204" pitchFamily="34" charset="0"/>
                <a:cs typeface="Calibri" panose="020F0502020204030204" pitchFamily="34" charset="0"/>
              </a:rPr>
              <a:t>ocal </a:t>
            </a:r>
            <a:br>
              <a:rPr lang="es-EC" sz="1800" b="1" dirty="0" smtClean="0">
                <a:solidFill>
                  <a:schemeClr val="tx1"/>
                </a:solidFill>
                <a:latin typeface="Calibri" panose="020F0502020204030204" pitchFamily="34" charset="0"/>
                <a:cs typeface="Calibri" panose="020F0502020204030204" pitchFamily="34" charset="0"/>
              </a:rPr>
            </a:br>
            <a:r>
              <a:rPr lang="es-EC" sz="1800" b="1" dirty="0" smtClean="0">
                <a:solidFill>
                  <a:schemeClr val="tx1"/>
                </a:solidFill>
                <a:latin typeface="Calibri" panose="020F0502020204030204" pitchFamily="34" charset="0"/>
                <a:cs typeface="Calibri" panose="020F0502020204030204" pitchFamily="34" charset="0"/>
              </a:rPr>
              <a:t>Alburquerque </a:t>
            </a:r>
            <a:endParaRPr lang="es-EC" sz="1800" b="1" dirty="0">
              <a:solidFill>
                <a:schemeClr val="tx1"/>
              </a:solidFill>
              <a:latin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EC" smtClean="0"/>
              <a:t>5</a:t>
            </a:fld>
            <a:endParaRPr lang="es-EC"/>
          </a:p>
        </p:txBody>
      </p:sp>
      <p:pic>
        <p:nvPicPr>
          <p:cNvPr id="5" name="Imagen 4"/>
          <p:cNvPicPr/>
          <p:nvPr/>
        </p:nvPicPr>
        <p:blipFill rotWithShape="1">
          <a:blip r:embed="rId2"/>
          <a:srcRect l="30035" t="57431" r="34549" b="19103"/>
          <a:stretch/>
        </p:blipFill>
        <p:spPr bwMode="auto">
          <a:xfrm>
            <a:off x="179581" y="2260140"/>
            <a:ext cx="3786985" cy="1769180"/>
          </a:xfrm>
          <a:prstGeom prst="rect">
            <a:avLst/>
          </a:prstGeom>
          <a:ln>
            <a:noFill/>
          </a:ln>
          <a:extLst>
            <a:ext uri="{53640926-AAD7-44D8-BBD7-CCE9431645EC}">
              <a14:shadowObscured xmlns:a14="http://schemas.microsoft.com/office/drawing/2010/main"/>
            </a:ext>
          </a:extLst>
        </p:spPr>
      </p:pic>
      <p:sp>
        <p:nvSpPr>
          <p:cNvPr id="6" name="Marcador de contenido 2"/>
          <p:cNvSpPr txBox="1">
            <a:spLocks/>
          </p:cNvSpPr>
          <p:nvPr/>
        </p:nvSpPr>
        <p:spPr>
          <a:xfrm>
            <a:off x="4149827" y="227245"/>
            <a:ext cx="4555328" cy="1124899"/>
          </a:xfrm>
          <a:prstGeom prst="rect">
            <a:avLst/>
          </a:prstGeom>
        </p:spPr>
        <p:txBody>
          <a:bodyPr vert="horz" lIns="91440" tIns="45720" rIns="91440" bIns="45720" rtlCol="0">
            <a:no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0" indent="0" algn="just">
              <a:buFont typeface="Wingdings 3" charset="2"/>
              <a:buNone/>
            </a:pPr>
            <a:r>
              <a:rPr lang="es-EC" sz="1400" dirty="0" smtClean="0">
                <a:solidFill>
                  <a:schemeClr val="tx1"/>
                </a:solidFill>
                <a:latin typeface="Calibri" panose="020F0502020204030204" pitchFamily="34" charset="0"/>
                <a:cs typeface="Calibri" panose="020F0502020204030204" pitchFamily="34" charset="0"/>
              </a:rPr>
              <a:t>La dimensión económica busca un proceso de desarrollo participativo que incentiva la colaboración entre los principales actores de un territorio posibilitando la aplicación de varias estrategias de desarrollo común enfocado en la economía.</a:t>
            </a:r>
            <a:endParaRPr lang="es-EC" sz="1400" dirty="0">
              <a:solidFill>
                <a:schemeClr val="tx1"/>
              </a:solidFill>
              <a:latin typeface="Calibri" panose="020F0502020204030204" pitchFamily="34" charset="0"/>
              <a:cs typeface="Calibri" panose="020F0502020204030204" pitchFamily="34" charset="0"/>
            </a:endParaRPr>
          </a:p>
        </p:txBody>
      </p:sp>
      <p:sp>
        <p:nvSpPr>
          <p:cNvPr id="7" name="Marcador de contenido 2"/>
          <p:cNvSpPr txBox="1">
            <a:spLocks/>
          </p:cNvSpPr>
          <p:nvPr/>
        </p:nvSpPr>
        <p:spPr>
          <a:xfrm>
            <a:off x="4186298" y="2580247"/>
            <a:ext cx="4518857" cy="11289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C" sz="1400" dirty="0" smtClean="0">
                <a:latin typeface="Calibri" panose="020F0502020204030204" pitchFamily="34" charset="0"/>
                <a:cs typeface="Calibri" panose="020F0502020204030204" pitchFamily="34" charset="0"/>
              </a:rPr>
              <a:t>Dimensión ambiental trata temas de sustentabilidad en procesos de producción y la preservación de los recursos, es decir la relación del ser humano con el medio ambiente, es así como nace el desarrollo local que se enfoca a la sostenibilidad con la idea de que el territorio local debe gestionarse y planificarse de manera sostenible.</a:t>
            </a:r>
            <a:endParaRPr lang="es-EC" sz="1400" dirty="0">
              <a:latin typeface="Calibri" panose="020F0502020204030204" pitchFamily="34" charset="0"/>
              <a:cs typeface="Calibri" panose="020F0502020204030204" pitchFamily="34" charset="0"/>
            </a:endParaRPr>
          </a:p>
        </p:txBody>
      </p:sp>
      <p:sp>
        <p:nvSpPr>
          <p:cNvPr id="8" name="Marcador de contenido 2"/>
          <p:cNvSpPr txBox="1">
            <a:spLocks/>
          </p:cNvSpPr>
          <p:nvPr/>
        </p:nvSpPr>
        <p:spPr>
          <a:xfrm>
            <a:off x="4186298" y="3825976"/>
            <a:ext cx="4518857" cy="11113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C" sz="1400" dirty="0" smtClean="0">
                <a:latin typeface="Calibri" panose="020F0502020204030204" pitchFamily="34" charset="0"/>
                <a:cs typeface="Calibri" panose="020F0502020204030204" pitchFamily="34" charset="0"/>
              </a:rPr>
              <a:t>Dimensión socio-cultural está establecida por la población, principalmente en la cultura, rasgos físicos y biológicos. Los recursos que tiene una comunidad deben intervenir la población, debido a que, con la aplicación de estrategias para generar un bienestar en su calidad de vida</a:t>
            </a:r>
            <a:endParaRPr lang="es-EC" sz="1400" dirty="0">
              <a:latin typeface="Calibri" panose="020F0502020204030204" pitchFamily="34" charset="0"/>
              <a:cs typeface="Calibri" panose="020F0502020204030204" pitchFamily="34" charset="0"/>
            </a:endParaRPr>
          </a:p>
        </p:txBody>
      </p:sp>
      <p:sp>
        <p:nvSpPr>
          <p:cNvPr id="9" name="Marcador de contenido 2"/>
          <p:cNvSpPr txBox="1">
            <a:spLocks/>
          </p:cNvSpPr>
          <p:nvPr/>
        </p:nvSpPr>
        <p:spPr>
          <a:xfrm>
            <a:off x="4149827" y="1465167"/>
            <a:ext cx="4555328" cy="10020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C" sz="1400" dirty="0" smtClean="0">
                <a:latin typeface="Calibri" panose="020F0502020204030204" pitchFamily="34" charset="0"/>
                <a:cs typeface="Calibri" panose="020F0502020204030204" pitchFamily="34" charset="0"/>
              </a:rPr>
              <a:t>La dimensión político-administrativo debe de ser destinada principalmente al Estado o a entidades gubernamentales, que con la ayuda de la comunidad puedan trabajar en estrategias, programas y planes de manejo para una mejora mutua en el sector económico social</a:t>
            </a:r>
            <a:endParaRPr lang="es-EC"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8378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4"/>
          <p:cNvSpPr txBox="1">
            <a:spLocks noGrp="1"/>
          </p:cNvSpPr>
          <p:nvPr>
            <p:ph type="title"/>
          </p:nvPr>
        </p:nvSpPr>
        <p:spPr>
          <a:xfrm>
            <a:off x="2647672" y="268973"/>
            <a:ext cx="2966937" cy="836679"/>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s-EC" sz="3200" dirty="0">
                <a:latin typeface="Calibri" panose="020F0502020204030204" pitchFamily="34" charset="0"/>
                <a:cs typeface="Calibri" panose="020F0502020204030204" pitchFamily="34" charset="0"/>
              </a:rPr>
              <a:t>MARCO TEÓRICO </a:t>
            </a:r>
          </a:p>
        </p:txBody>
      </p:sp>
      <p:sp>
        <p:nvSpPr>
          <p:cNvPr id="149" name="Google Shape;149;p14"/>
          <p:cNvSpPr txBox="1">
            <a:spLocks noGrp="1"/>
          </p:cNvSpPr>
          <p:nvPr>
            <p:ph type="sldNum" idx="12"/>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6</a:t>
            </a:fld>
            <a:endParaRPr/>
          </a:p>
        </p:txBody>
      </p:sp>
      <p:pic>
        <p:nvPicPr>
          <p:cNvPr id="5" name="Imagen 4"/>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9111" l="0" r="99556">
                        <a14:foregroundMark x1="28889" y1="2667" x2="0" y2="31111"/>
                        <a14:foregroundMark x1="80444" y1="8889" x2="99556" y2="28444"/>
                        <a14:foregroundMark x1="12444" y1="28444" x2="4000" y2="56000"/>
                        <a14:foregroundMark x1="29778" y1="11111" x2="48889" y2="2222"/>
                        <a14:foregroundMark x1="52444" y1="5333" x2="84000" y2="16889"/>
                        <a14:foregroundMark x1="84444" y1="23556" x2="96000" y2="55111"/>
                        <a14:foregroundMark x1="84444" y1="23556" x2="96889" y2="40000"/>
                        <a14:foregroundMark x1="95556" y1="53333" x2="85333" y2="78222"/>
                        <a14:foregroundMark x1="73778" y1="30222" x2="79556" y2="40000"/>
                        <a14:foregroundMark x1="48889" y1="77333" x2="92000" y2="65778"/>
                        <a14:foregroundMark x1="84444" y1="78222" x2="59556" y2="95556"/>
                        <a14:foregroundMark x1="10667" y1="28444" x2="2667" y2="56889"/>
                        <a14:foregroundMark x1="4000" y1="56889" x2="18222" y2="84000"/>
                        <a14:foregroundMark x1="18222" y1="83111" x2="51556" y2="96444"/>
                        <a14:foregroundMark x1="22667" y1="87556" x2="47111" y2="99111"/>
                      </a14:backgroundRemoval>
                    </a14:imgEffect>
                  </a14:imgLayer>
                </a14:imgProps>
              </a:ext>
            </a:extLst>
          </a:blip>
          <a:srcRect r="1168" b="-1484"/>
          <a:stretch/>
        </p:blipFill>
        <p:spPr>
          <a:xfrm rot="21205871">
            <a:off x="1278592" y="8609566"/>
            <a:ext cx="1373924" cy="1410777"/>
          </a:xfrm>
          <a:prstGeom prst="rect">
            <a:avLst/>
          </a:prstGeom>
        </p:spPr>
      </p:pic>
      <p:pic>
        <p:nvPicPr>
          <p:cNvPr id="4" name="Picture 2" descr="Unesco - Wikipedia, la enciclopedia lib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2407" y="3814054"/>
            <a:ext cx="1348947" cy="10075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stituto Nacional de Patrimonio Cultural INPC, Ecuador | Linked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1966" y="2635999"/>
            <a:ext cx="1044150" cy="10441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iceministra de Cultura y Patrimonio mantendrá agenda de reuniones en  Washington – Ministerio de Cultura y Patrimonio"/>
          <p:cNvPicPr>
            <a:picLocks noChangeAspect="1" noChangeArrowheads="1"/>
          </p:cNvPicPr>
          <p:nvPr/>
        </p:nvPicPr>
        <p:blipFill rotWithShape="1">
          <a:blip r:embed="rId7">
            <a:extLst>
              <a:ext uri="{28A0092B-C50C-407E-A947-70E740481C1C}">
                <a14:useLocalDpi xmlns:a14="http://schemas.microsoft.com/office/drawing/2010/main" val="0"/>
              </a:ext>
            </a:extLst>
          </a:blip>
          <a:srcRect l="5326" t="20512" r="11805" b="21568"/>
          <a:stretch/>
        </p:blipFill>
        <p:spPr bwMode="auto">
          <a:xfrm>
            <a:off x="980236" y="1608921"/>
            <a:ext cx="1807611" cy="8931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a 6"/>
          <p:cNvGraphicFramePr/>
          <p:nvPr>
            <p:extLst>
              <p:ext uri="{D42A27DB-BD31-4B8C-83A1-F6EECF244321}">
                <p14:modId xmlns:p14="http://schemas.microsoft.com/office/powerpoint/2010/main" val="4216986991"/>
              </p:ext>
            </p:extLst>
          </p:nvPr>
        </p:nvGraphicFramePr>
        <p:xfrm>
          <a:off x="3764604" y="1168094"/>
          <a:ext cx="5003260" cy="34072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056" name="Picture 8" descr="COMUNICADO OFICIAL – Ministerio de Turism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9925" y="952941"/>
            <a:ext cx="1988235" cy="793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0201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8"/>
          <p:cNvSpPr txBox="1">
            <a:spLocks noGrp="1"/>
          </p:cNvSpPr>
          <p:nvPr>
            <p:ph type="title"/>
          </p:nvPr>
        </p:nvSpPr>
        <p:spPr>
          <a:xfrm>
            <a:off x="612843" y="243092"/>
            <a:ext cx="3579779" cy="681036"/>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s-EC" sz="2800" dirty="0">
                <a:latin typeface="Calibri" panose="020F0502020204030204" pitchFamily="34" charset="0"/>
                <a:cs typeface="Calibri" panose="020F0502020204030204" pitchFamily="34" charset="0"/>
              </a:rPr>
              <a:t>MARCO REFERENCIAL</a:t>
            </a:r>
          </a:p>
        </p:txBody>
      </p:sp>
      <p:sp>
        <p:nvSpPr>
          <p:cNvPr id="175" name="Google Shape;175;p18"/>
          <p:cNvSpPr txBox="1">
            <a:spLocks noGrp="1"/>
          </p:cNvSpPr>
          <p:nvPr>
            <p:ph type="sldNum" idx="12"/>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7</a:t>
            </a:fld>
            <a:endParaRPr/>
          </a:p>
        </p:txBody>
      </p:sp>
      <p:graphicFrame>
        <p:nvGraphicFramePr>
          <p:cNvPr id="5" name="Diagrama 4"/>
          <p:cNvGraphicFramePr/>
          <p:nvPr>
            <p:extLst>
              <p:ext uri="{D42A27DB-BD31-4B8C-83A1-F6EECF244321}">
                <p14:modId xmlns:p14="http://schemas.microsoft.com/office/powerpoint/2010/main" val="1014193354"/>
              </p:ext>
            </p:extLst>
          </p:nvPr>
        </p:nvGraphicFramePr>
        <p:xfrm>
          <a:off x="740725" y="405930"/>
          <a:ext cx="7586152" cy="4766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736192928"/>
              </p:ext>
            </p:extLst>
          </p:nvPr>
        </p:nvGraphicFramePr>
        <p:xfrm>
          <a:off x="2373269" y="919752"/>
          <a:ext cx="3767099" cy="27682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8" name="Google Shape;288;p29"/>
          <p:cNvSpPr txBox="1">
            <a:spLocks noGrp="1"/>
          </p:cNvSpPr>
          <p:nvPr>
            <p:ph type="title"/>
          </p:nvPr>
        </p:nvSpPr>
        <p:spPr>
          <a:xfrm>
            <a:off x="521959" y="210721"/>
            <a:ext cx="2417115" cy="719847"/>
          </a:xfrm>
          <a:prstGeom prst="rect">
            <a:avLst/>
          </a:prstGeom>
        </p:spPr>
        <p:txBody>
          <a:bodyPr spcFirstLastPara="1" wrap="square" lIns="0" tIns="0" rIns="0" bIns="0" anchor="ctr" anchorCtr="0">
            <a:noAutofit/>
          </a:bodyPr>
          <a:lstStyle/>
          <a:p>
            <a:pPr lvl="0">
              <a:spcBef>
                <a:spcPts val="0"/>
              </a:spcBef>
            </a:pPr>
            <a:r>
              <a:rPr lang="es-EC" sz="3200" dirty="0">
                <a:latin typeface="Calibri" panose="020F0502020204030204" pitchFamily="34" charset="0"/>
                <a:cs typeface="Calibri" panose="020F0502020204030204" pitchFamily="34" charset="0"/>
              </a:rPr>
              <a:t>Marco Legal </a:t>
            </a:r>
            <a:endParaRPr sz="3200" dirty="0">
              <a:latin typeface="Calibri" panose="020F0502020204030204" pitchFamily="34" charset="0"/>
              <a:cs typeface="Calibri" panose="020F0502020204030204" pitchFamily="34" charset="0"/>
            </a:endParaRPr>
          </a:p>
        </p:txBody>
      </p:sp>
      <p:sp>
        <p:nvSpPr>
          <p:cNvPr id="289" name="Google Shape;289;p29"/>
          <p:cNvSpPr txBox="1">
            <a:spLocks noGrp="1"/>
          </p:cNvSpPr>
          <p:nvPr>
            <p:ph type="sldNum" sz="quarter" idx="12"/>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
              <a:t>8</a:t>
            </a:fld>
            <a:endParaRPr/>
          </a:p>
        </p:txBody>
      </p:sp>
      <p:grpSp>
        <p:nvGrpSpPr>
          <p:cNvPr id="290" name="Google Shape;290;p29"/>
          <p:cNvGrpSpPr/>
          <p:nvPr/>
        </p:nvGrpSpPr>
        <p:grpSpPr>
          <a:xfrm>
            <a:off x="4726792" y="1236456"/>
            <a:ext cx="2469661" cy="1384500"/>
            <a:chOff x="6038025" y="2598925"/>
            <a:chExt cx="2469661" cy="1384500"/>
          </a:xfrm>
        </p:grpSpPr>
        <p:cxnSp>
          <p:nvCxnSpPr>
            <p:cNvPr id="291" name="Google Shape;291;p29"/>
            <p:cNvCxnSpPr/>
            <p:nvPr/>
          </p:nvCxnSpPr>
          <p:spPr>
            <a:xfrm>
              <a:off x="6038025" y="3312550"/>
              <a:ext cx="582000" cy="0"/>
            </a:xfrm>
            <a:prstGeom prst="straightConnector1">
              <a:avLst/>
            </a:prstGeom>
            <a:noFill/>
            <a:ln w="9525" cap="flat" cmpd="sng">
              <a:solidFill>
                <a:srgbClr val="9EB3C2"/>
              </a:solidFill>
              <a:prstDash val="solid"/>
              <a:round/>
              <a:headEnd type="none" w="sm" len="sm"/>
              <a:tailEnd type="none" w="sm" len="sm"/>
            </a:ln>
          </p:spPr>
        </p:cxnSp>
        <p:sp>
          <p:nvSpPr>
            <p:cNvPr id="292" name="Google Shape;292;p29"/>
            <p:cNvSpPr txBox="1"/>
            <p:nvPr/>
          </p:nvSpPr>
          <p:spPr>
            <a:xfrm>
              <a:off x="6640486" y="2598925"/>
              <a:ext cx="1867200" cy="1384500"/>
            </a:xfrm>
            <a:prstGeom prst="rect">
              <a:avLst/>
            </a:prstGeom>
            <a:noFill/>
            <a:ln>
              <a:noFill/>
            </a:ln>
          </p:spPr>
          <p:txBody>
            <a:bodyPr spcFirstLastPara="1" wrap="square" lIns="91425" tIns="91425" rIns="91425" bIns="91425" anchor="ctr" anchorCtr="0">
              <a:noAutofit/>
            </a:bodyPr>
            <a:lstStyle/>
            <a:p>
              <a:pPr lvl="0"/>
              <a:r>
                <a:rPr lang="es-EC" dirty="0">
                  <a:latin typeface="Calibri" panose="020F0502020204030204" pitchFamily="34" charset="0"/>
                  <a:cs typeface="Calibri" panose="020F0502020204030204" pitchFamily="34" charset="0"/>
                </a:rPr>
                <a:t>Ley de Patrimonio Cultural</a:t>
              </a:r>
            </a:p>
          </p:txBody>
        </p:sp>
        <p:sp>
          <p:nvSpPr>
            <p:cNvPr id="293" name="Google Shape;293;p29"/>
            <p:cNvSpPr/>
            <p:nvPr/>
          </p:nvSpPr>
          <p:spPr>
            <a:xfrm>
              <a:off x="6424027" y="3212150"/>
              <a:ext cx="198600" cy="198300"/>
            </a:xfrm>
            <a:prstGeom prst="ellipse">
              <a:avLst/>
            </a:prstGeom>
            <a:solidFill>
              <a:srgbClr val="A6D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Calibri" panose="020F0502020204030204" pitchFamily="34" charset="0"/>
                <a:cs typeface="Calibri" panose="020F0502020204030204" pitchFamily="34" charset="0"/>
              </a:endParaRPr>
            </a:p>
          </p:txBody>
        </p:sp>
        <p:sp>
          <p:nvSpPr>
            <p:cNvPr id="294" name="Google Shape;294;p29"/>
            <p:cNvSpPr txBox="1"/>
            <p:nvPr/>
          </p:nvSpPr>
          <p:spPr>
            <a:xfrm>
              <a:off x="6399017" y="315610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900" b="1">
                  <a:solidFill>
                    <a:srgbClr val="FFFFFF"/>
                  </a:solidFill>
                  <a:latin typeface="Calibri" panose="020F0502020204030204" pitchFamily="34" charset="0"/>
                  <a:ea typeface="Roboto Slab"/>
                  <a:cs typeface="Calibri" panose="020F0502020204030204" pitchFamily="34" charset="0"/>
                  <a:sym typeface="Roboto Slab"/>
                </a:rPr>
                <a:t>3</a:t>
              </a:r>
              <a:endParaRPr sz="900" b="1">
                <a:solidFill>
                  <a:srgbClr val="FFFFFF"/>
                </a:solidFill>
                <a:latin typeface="Calibri" panose="020F0502020204030204" pitchFamily="34" charset="0"/>
                <a:ea typeface="Roboto Slab"/>
                <a:cs typeface="Calibri" panose="020F0502020204030204" pitchFamily="34" charset="0"/>
                <a:sym typeface="Roboto Slab"/>
              </a:endParaRPr>
            </a:p>
          </p:txBody>
        </p:sp>
      </p:grpSp>
      <p:grpSp>
        <p:nvGrpSpPr>
          <p:cNvPr id="295" name="Google Shape;295;p29"/>
          <p:cNvGrpSpPr/>
          <p:nvPr/>
        </p:nvGrpSpPr>
        <p:grpSpPr>
          <a:xfrm>
            <a:off x="633169" y="1928706"/>
            <a:ext cx="2994729" cy="1384500"/>
            <a:chOff x="636321" y="1844098"/>
            <a:chExt cx="2994729" cy="1384500"/>
          </a:xfrm>
        </p:grpSpPr>
        <p:sp>
          <p:nvSpPr>
            <p:cNvPr id="296" name="Google Shape;296;p29"/>
            <p:cNvSpPr txBox="1"/>
            <p:nvPr/>
          </p:nvSpPr>
          <p:spPr>
            <a:xfrm>
              <a:off x="636321" y="1844098"/>
              <a:ext cx="1867200" cy="1384500"/>
            </a:xfrm>
            <a:prstGeom prst="rect">
              <a:avLst/>
            </a:prstGeom>
            <a:noFill/>
            <a:ln>
              <a:noFill/>
            </a:ln>
          </p:spPr>
          <p:txBody>
            <a:bodyPr spcFirstLastPara="1" wrap="square" lIns="91425" tIns="91425" rIns="91425" bIns="91425" anchor="ctr" anchorCtr="0">
              <a:noAutofit/>
            </a:bodyPr>
            <a:lstStyle/>
            <a:p>
              <a:pPr lvl="0" algn="ctr"/>
              <a:r>
                <a:rPr lang="es-EC" dirty="0" smtClean="0">
                  <a:latin typeface="Calibri" panose="020F0502020204030204" pitchFamily="34" charset="0"/>
                  <a:cs typeface="Calibri" panose="020F0502020204030204" pitchFamily="34" charset="0"/>
                </a:rPr>
                <a:t>Ley </a:t>
              </a:r>
              <a:r>
                <a:rPr lang="es-EC" dirty="0">
                  <a:latin typeface="Calibri" panose="020F0502020204030204" pitchFamily="34" charset="0"/>
                  <a:cs typeface="Calibri" panose="020F0502020204030204" pitchFamily="34" charset="0"/>
                </a:rPr>
                <a:t>de Turismo</a:t>
              </a:r>
            </a:p>
          </p:txBody>
        </p:sp>
        <p:cxnSp>
          <p:nvCxnSpPr>
            <p:cNvPr id="297" name="Google Shape;297;p29"/>
            <p:cNvCxnSpPr/>
            <p:nvPr/>
          </p:nvCxnSpPr>
          <p:spPr>
            <a:xfrm rot="10800000">
              <a:off x="2587350" y="2536350"/>
              <a:ext cx="1043700" cy="0"/>
            </a:xfrm>
            <a:prstGeom prst="straightConnector1">
              <a:avLst/>
            </a:prstGeom>
            <a:noFill/>
            <a:ln w="9525" cap="flat" cmpd="sng">
              <a:solidFill>
                <a:srgbClr val="9EB3C2"/>
              </a:solidFill>
              <a:prstDash val="solid"/>
              <a:round/>
              <a:headEnd type="none" w="sm" len="sm"/>
              <a:tailEnd type="none" w="sm" len="sm"/>
            </a:ln>
          </p:spPr>
        </p:cxnSp>
        <p:sp>
          <p:nvSpPr>
            <p:cNvPr id="298" name="Google Shape;298;p29"/>
            <p:cNvSpPr/>
            <p:nvPr/>
          </p:nvSpPr>
          <p:spPr>
            <a:xfrm>
              <a:off x="2523501" y="2431050"/>
              <a:ext cx="198600" cy="198300"/>
            </a:xfrm>
            <a:prstGeom prst="ellipse">
              <a:avLst/>
            </a:prstGeom>
            <a:solidFill>
              <a:srgbClr val="2C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txBox="1"/>
            <p:nvPr/>
          </p:nvSpPr>
          <p:spPr>
            <a:xfrm>
              <a:off x="2498491" y="237375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b="1">
                  <a:solidFill>
                    <a:srgbClr val="FFFFFF"/>
                  </a:solidFill>
                  <a:latin typeface="Roboto Slab"/>
                  <a:ea typeface="Roboto Slab"/>
                  <a:cs typeface="Roboto Slab"/>
                  <a:sym typeface="Roboto Slab"/>
                </a:rPr>
                <a:t>2</a:t>
              </a:r>
              <a:endParaRPr sz="800" b="1">
                <a:solidFill>
                  <a:srgbClr val="FFFFFF"/>
                </a:solidFill>
                <a:latin typeface="Roboto Slab"/>
                <a:ea typeface="Roboto Slab"/>
                <a:cs typeface="Roboto Slab"/>
                <a:sym typeface="Roboto Slab"/>
              </a:endParaRPr>
            </a:p>
          </p:txBody>
        </p:sp>
      </p:grpSp>
      <p:grpSp>
        <p:nvGrpSpPr>
          <p:cNvPr id="300" name="Google Shape;300;p29"/>
          <p:cNvGrpSpPr/>
          <p:nvPr/>
        </p:nvGrpSpPr>
        <p:grpSpPr>
          <a:xfrm>
            <a:off x="4699377" y="2694344"/>
            <a:ext cx="3652145" cy="1384500"/>
            <a:chOff x="4908100" y="936294"/>
            <a:chExt cx="3652145" cy="1384500"/>
          </a:xfrm>
        </p:grpSpPr>
        <p:cxnSp>
          <p:nvCxnSpPr>
            <p:cNvPr id="301" name="Google Shape;301;p29"/>
            <p:cNvCxnSpPr/>
            <p:nvPr/>
          </p:nvCxnSpPr>
          <p:spPr>
            <a:xfrm>
              <a:off x="4908100" y="1593250"/>
              <a:ext cx="1715100" cy="0"/>
            </a:xfrm>
            <a:prstGeom prst="straightConnector1">
              <a:avLst/>
            </a:prstGeom>
            <a:noFill/>
            <a:ln w="9525" cap="flat" cmpd="sng">
              <a:solidFill>
                <a:srgbClr val="9EB3C2"/>
              </a:solidFill>
              <a:prstDash val="solid"/>
              <a:round/>
              <a:headEnd type="none" w="sm" len="sm"/>
              <a:tailEnd type="none" w="sm" len="sm"/>
            </a:ln>
          </p:spPr>
        </p:cxnSp>
        <p:sp>
          <p:nvSpPr>
            <p:cNvPr id="302" name="Google Shape;302;p29"/>
            <p:cNvSpPr txBox="1"/>
            <p:nvPr/>
          </p:nvSpPr>
          <p:spPr>
            <a:xfrm>
              <a:off x="6693045" y="936294"/>
              <a:ext cx="1867200" cy="1384500"/>
            </a:xfrm>
            <a:prstGeom prst="rect">
              <a:avLst/>
            </a:prstGeom>
            <a:noFill/>
            <a:ln>
              <a:noFill/>
            </a:ln>
          </p:spPr>
          <p:txBody>
            <a:bodyPr spcFirstLastPara="1" wrap="square" lIns="91425" tIns="91425" rIns="91425" bIns="91425" anchor="ctr" anchorCtr="0">
              <a:noAutofit/>
            </a:bodyPr>
            <a:lstStyle/>
            <a:p>
              <a:pPr lvl="0" algn="ctr"/>
              <a:r>
                <a:rPr lang="es-EC" dirty="0">
                  <a:latin typeface="Calibri" panose="020F0502020204030204" pitchFamily="34" charset="0"/>
                  <a:cs typeface="Calibri" panose="020F0502020204030204" pitchFamily="34" charset="0"/>
                </a:rPr>
                <a:t>Constitución de la República del Ecuador </a:t>
              </a:r>
            </a:p>
          </p:txBody>
        </p:sp>
        <p:sp>
          <p:nvSpPr>
            <p:cNvPr id="303" name="Google Shape;303;p29"/>
            <p:cNvSpPr/>
            <p:nvPr/>
          </p:nvSpPr>
          <p:spPr>
            <a:xfrm>
              <a:off x="6427830" y="1493307"/>
              <a:ext cx="198600" cy="198300"/>
            </a:xfrm>
            <a:prstGeom prst="ellipse">
              <a:avLst/>
            </a:prstGeom>
            <a:solidFill>
              <a:srgbClr val="A6D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txBox="1"/>
            <p:nvPr/>
          </p:nvSpPr>
          <p:spPr>
            <a:xfrm>
              <a:off x="6402820" y="1436790"/>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b="1">
                  <a:solidFill>
                    <a:srgbClr val="FFFFFF"/>
                  </a:solidFill>
                  <a:latin typeface="Roboto Slab"/>
                  <a:ea typeface="Roboto Slab"/>
                  <a:cs typeface="Roboto Slab"/>
                  <a:sym typeface="Roboto Slab"/>
                </a:rPr>
                <a:t>1</a:t>
              </a:r>
              <a:endParaRPr sz="800" b="1">
                <a:solidFill>
                  <a:srgbClr val="FFFFFF"/>
                </a:solidFill>
                <a:latin typeface="Roboto Slab"/>
                <a:ea typeface="Roboto Slab"/>
                <a:cs typeface="Roboto Slab"/>
                <a:sym typeface="Roboto Slab"/>
              </a:endParaRPr>
            </a:p>
          </p:txBody>
        </p:sp>
      </p:grpSp>
      <p:grpSp>
        <p:nvGrpSpPr>
          <p:cNvPr id="29" name="Google Shape;295;p29"/>
          <p:cNvGrpSpPr/>
          <p:nvPr/>
        </p:nvGrpSpPr>
        <p:grpSpPr>
          <a:xfrm>
            <a:off x="1196934" y="663644"/>
            <a:ext cx="2994729" cy="1384500"/>
            <a:chOff x="636321" y="1844098"/>
            <a:chExt cx="2994729" cy="1384500"/>
          </a:xfrm>
        </p:grpSpPr>
        <p:sp>
          <p:nvSpPr>
            <p:cNvPr id="30" name="Google Shape;296;p29"/>
            <p:cNvSpPr txBox="1"/>
            <p:nvPr/>
          </p:nvSpPr>
          <p:spPr>
            <a:xfrm>
              <a:off x="636321" y="1844098"/>
              <a:ext cx="1867200" cy="1384500"/>
            </a:xfrm>
            <a:prstGeom prst="rect">
              <a:avLst/>
            </a:prstGeom>
            <a:noFill/>
            <a:ln>
              <a:noFill/>
            </a:ln>
          </p:spPr>
          <p:txBody>
            <a:bodyPr spcFirstLastPara="1" wrap="square" lIns="91425" tIns="91425" rIns="91425" bIns="91425" anchor="ctr" anchorCtr="0">
              <a:noAutofit/>
            </a:bodyPr>
            <a:lstStyle/>
            <a:p>
              <a:pPr lvl="0"/>
              <a:r>
                <a:rPr lang="es-EC" dirty="0">
                  <a:latin typeface="Calibri" panose="020F0502020204030204" pitchFamily="34" charset="0"/>
                  <a:cs typeface="Calibri" panose="020F0502020204030204" pitchFamily="34" charset="0"/>
                </a:rPr>
                <a:t>Ley de Orgánica de Cultura</a:t>
              </a:r>
            </a:p>
          </p:txBody>
        </p:sp>
        <p:cxnSp>
          <p:nvCxnSpPr>
            <p:cNvPr id="31" name="Google Shape;297;p29"/>
            <p:cNvCxnSpPr/>
            <p:nvPr/>
          </p:nvCxnSpPr>
          <p:spPr>
            <a:xfrm rot="10800000">
              <a:off x="2587350" y="2536350"/>
              <a:ext cx="1043700" cy="0"/>
            </a:xfrm>
            <a:prstGeom prst="straightConnector1">
              <a:avLst/>
            </a:prstGeom>
            <a:noFill/>
            <a:ln w="9525" cap="flat" cmpd="sng">
              <a:solidFill>
                <a:srgbClr val="9EB3C2"/>
              </a:solidFill>
              <a:prstDash val="solid"/>
              <a:round/>
              <a:headEnd type="none" w="sm" len="sm"/>
              <a:tailEnd type="none" w="sm" len="sm"/>
            </a:ln>
          </p:spPr>
        </p:cxnSp>
        <p:sp>
          <p:nvSpPr>
            <p:cNvPr id="32" name="Google Shape;298;p29"/>
            <p:cNvSpPr/>
            <p:nvPr/>
          </p:nvSpPr>
          <p:spPr>
            <a:xfrm>
              <a:off x="2523501" y="2431050"/>
              <a:ext cx="198600" cy="198300"/>
            </a:xfrm>
            <a:prstGeom prst="ellipse">
              <a:avLst/>
            </a:prstGeom>
            <a:solidFill>
              <a:srgbClr val="2C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9;p29"/>
            <p:cNvSpPr txBox="1"/>
            <p:nvPr/>
          </p:nvSpPr>
          <p:spPr>
            <a:xfrm>
              <a:off x="2498491" y="237375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b="1" dirty="0">
                  <a:solidFill>
                    <a:srgbClr val="FFFFFF"/>
                  </a:solidFill>
                  <a:latin typeface="Roboto Slab"/>
                  <a:ea typeface="Roboto Slab"/>
                  <a:cs typeface="Roboto Slab"/>
                  <a:sym typeface="Roboto Slab"/>
                </a:rPr>
                <a:t>4</a:t>
              </a:r>
              <a:endParaRPr sz="800" b="1" dirty="0">
                <a:solidFill>
                  <a:srgbClr val="FFFFFF"/>
                </a:solidFill>
                <a:latin typeface="Roboto Slab"/>
                <a:ea typeface="Roboto Slab"/>
                <a:cs typeface="Roboto Slab"/>
                <a:sym typeface="Roboto Slab"/>
              </a:endParaRPr>
            </a:p>
          </p:txBody>
        </p:sp>
      </p:grpSp>
      <p:pic>
        <p:nvPicPr>
          <p:cNvPr id="4098" name="Picture 2" descr="Ecuador aprueba una nueva constitución que integra la economía social y  solidaria - economiasolidaria.org"/>
          <p:cNvPicPr>
            <a:picLocks noChangeAspect="1" noChangeArrowheads="1"/>
          </p:cNvPicPr>
          <p:nvPr/>
        </p:nvPicPr>
        <p:blipFill rotWithShape="1">
          <a:blip r:embed="rId8">
            <a:extLst>
              <a:ext uri="{28A0092B-C50C-407E-A947-70E740481C1C}">
                <a14:useLocalDpi xmlns:a14="http://schemas.microsoft.com/office/drawing/2010/main" val="0"/>
              </a:ext>
            </a:extLst>
          </a:blip>
          <a:srcRect t="8839" b="9562"/>
          <a:stretch/>
        </p:blipFill>
        <p:spPr bwMode="auto">
          <a:xfrm>
            <a:off x="759285" y="3872970"/>
            <a:ext cx="1243509" cy="11235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Evolución de la Legislación Turística a nivel mundial | Sutori"/>
          <p:cNvPicPr>
            <a:picLocks noChangeAspect="1" noChangeArrowheads="1"/>
          </p:cNvPicPr>
          <p:nvPr/>
        </p:nvPicPr>
        <p:blipFill rotWithShape="1">
          <a:blip r:embed="rId9">
            <a:extLst>
              <a:ext uri="{28A0092B-C50C-407E-A947-70E740481C1C}">
                <a14:useLocalDpi xmlns:a14="http://schemas.microsoft.com/office/drawing/2010/main" val="0"/>
              </a:ext>
            </a:extLst>
          </a:blip>
          <a:srcRect b="13089"/>
          <a:stretch/>
        </p:blipFill>
        <p:spPr bwMode="auto">
          <a:xfrm>
            <a:off x="2847483" y="3836145"/>
            <a:ext cx="1156819" cy="12064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2" name="Picture 6" descr="Ley Patrimonio Cultural (@Ley_patrimonioc) | Twitter"/>
          <p:cNvPicPr>
            <a:picLocks noChangeAspect="1" noChangeArrowheads="1"/>
          </p:cNvPicPr>
          <p:nvPr/>
        </p:nvPicPr>
        <p:blipFill rotWithShape="1">
          <a:blip r:embed="rId10">
            <a:extLst>
              <a:ext uri="{28A0092B-C50C-407E-A947-70E740481C1C}">
                <a14:useLocalDpi xmlns:a14="http://schemas.microsoft.com/office/drawing/2010/main" val="0"/>
              </a:ext>
            </a:extLst>
          </a:blip>
          <a:srcRect l="5462" r="4382" b="18621"/>
          <a:stretch/>
        </p:blipFill>
        <p:spPr bwMode="auto">
          <a:xfrm>
            <a:off x="4848990" y="3872971"/>
            <a:ext cx="1218101" cy="112356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ien claves sobre el proyecto by Karla Armas - issuu"/>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80154" y="3836146"/>
            <a:ext cx="1083656" cy="119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3002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43815" y="0"/>
            <a:ext cx="3348372" cy="5143500"/>
            <a:chOff x="-191647" y="0"/>
            <a:chExt cx="4464496" cy="6858000"/>
          </a:xfrm>
        </p:grpSpPr>
        <p:sp>
          <p:nvSpPr>
            <p:cNvPr id="5" name="Rectangle 4"/>
            <p:cNvSpPr/>
            <p:nvPr/>
          </p:nvSpPr>
          <p:spPr>
            <a:xfrm>
              <a:off x="0" y="0"/>
              <a:ext cx="4139952"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sz="1050"/>
            </a:p>
          </p:txBody>
        </p:sp>
        <p:sp>
          <p:nvSpPr>
            <p:cNvPr id="4" name="TextBox 3"/>
            <p:cNvSpPr txBox="1"/>
            <p:nvPr/>
          </p:nvSpPr>
          <p:spPr>
            <a:xfrm>
              <a:off x="-191647" y="2132856"/>
              <a:ext cx="4464496" cy="1969771"/>
            </a:xfrm>
            <a:prstGeom prst="rect">
              <a:avLst/>
            </a:prstGeom>
            <a:noFill/>
          </p:spPr>
          <p:txBody>
            <a:bodyPr wrap="square" rtlCol="0">
              <a:spAutoFit/>
            </a:bodyPr>
            <a:lstStyle/>
            <a:p>
              <a:pPr algn="ctr"/>
              <a:r>
                <a:rPr lang="es-EC" sz="45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CAPÍTULO</a:t>
              </a:r>
            </a:p>
            <a:p>
              <a:pPr algn="ctr"/>
              <a:r>
                <a:rPr lang="es-EC" sz="45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p>
          </p:txBody>
        </p:sp>
      </p:grpSp>
      <p:sp>
        <p:nvSpPr>
          <p:cNvPr id="7" name="Rectangle 3"/>
          <p:cNvSpPr>
            <a:spLocks noChangeArrowheads="1"/>
          </p:cNvSpPr>
          <p:nvPr/>
        </p:nvSpPr>
        <p:spPr bwMode="auto">
          <a:xfrm>
            <a:off x="4392187" y="1824703"/>
            <a:ext cx="3672407" cy="1004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fontAlgn="base">
              <a:lnSpc>
                <a:spcPct val="150000"/>
              </a:lnSpc>
              <a:spcBef>
                <a:spcPct val="0"/>
              </a:spcBef>
              <a:spcAft>
                <a:spcPct val="0"/>
              </a:spcAft>
              <a:buClrTx/>
              <a:tabLst>
                <a:tab pos="628650" algn="l"/>
                <a:tab pos="4452938" algn="r"/>
              </a:tabLst>
            </a:pPr>
            <a:r>
              <a:rPr lang="es-EC" sz="4050" b="1" dirty="0">
                <a:latin typeface="Calibri" panose="020F0502020204030204" pitchFamily="34" charset="0"/>
                <a:ea typeface="Times New Roman" pitchFamily="18" charset="0"/>
                <a:cs typeface="Calibri" panose="020F0502020204030204" pitchFamily="34" charset="0"/>
              </a:rPr>
              <a:t>Metodología</a:t>
            </a:r>
            <a:endParaRPr lang="es-EC" sz="405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718279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Rojo naranja">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3393</TotalTime>
  <Words>2232</Words>
  <Application>Microsoft Office PowerPoint</Application>
  <PresentationFormat>Presentación en pantalla (16:9)</PresentationFormat>
  <Paragraphs>278</Paragraphs>
  <Slides>34</Slides>
  <Notes>6</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34</vt:i4>
      </vt:variant>
    </vt:vector>
  </HeadingPairs>
  <TitlesOfParts>
    <vt:vector size="45" baseType="lpstr">
      <vt:lpstr>Wingdings 3</vt:lpstr>
      <vt:lpstr>Cambria Math</vt:lpstr>
      <vt:lpstr>Arial</vt:lpstr>
      <vt:lpstr>Roboto Slab</vt:lpstr>
      <vt:lpstr>Times New Roman</vt:lpstr>
      <vt:lpstr>Symbol</vt:lpstr>
      <vt:lpstr>Trebuchet MS</vt:lpstr>
      <vt:lpstr>Calibri Light</vt:lpstr>
      <vt:lpstr>Calibri</vt:lpstr>
      <vt:lpstr>Chivo</vt:lpstr>
      <vt:lpstr>Faceta</vt:lpstr>
      <vt:lpstr>Presentación de PowerPoint</vt:lpstr>
      <vt:lpstr>PROBLEMA</vt:lpstr>
      <vt:lpstr>OBJETIVOS</vt:lpstr>
      <vt:lpstr>Presentación de PowerPoint</vt:lpstr>
      <vt:lpstr>Teoría de soporte</vt:lpstr>
      <vt:lpstr>MARCO TEÓRICO </vt:lpstr>
      <vt:lpstr>MARCO REFERENCIAL</vt:lpstr>
      <vt:lpstr>Marco Legal </vt:lpstr>
      <vt:lpstr>Presentación de PowerPoint</vt:lpstr>
      <vt:lpstr>DESARROLLO METODOLÓGICO</vt:lpstr>
      <vt:lpstr>COBERTURA DE LAS UNIDADES DE ANÁLISIS: MUESTRA</vt:lpstr>
      <vt:lpstr>Diagnostico situacional  Quito</vt:lpstr>
      <vt:lpstr>Diagnostico situacional  San Antonio de Pichincha </vt:lpstr>
      <vt:lpstr>Micro ambiente San Antonio De Pichincha</vt:lpstr>
      <vt:lpstr>RESULTADOS ENCUESTA</vt:lpstr>
      <vt:lpstr>RESULTADOS ENCUESTA</vt:lpstr>
      <vt:lpstr>Presentación de PowerPoint</vt:lpstr>
      <vt:lpstr>DESARROLLO DE LA PROPUESTA</vt:lpstr>
      <vt:lpstr>CAMPING </vt:lpstr>
      <vt:lpstr>ACTIVIDAD DE CEREMONIAS ANCESTRALES</vt:lpstr>
      <vt:lpstr>ACTIVIDAD DE DARAMATIZACIÓN</vt:lpstr>
      <vt:lpstr>EVENTOS AUDIOVISUALES</vt:lpstr>
      <vt:lpstr>ACTIVIDAD DE ELABORACIÓN DE ARTESANÍAS</vt:lpstr>
      <vt:lpstr>CICLORUTA </vt:lpstr>
      <vt:lpstr>ACTIVIDAD DE MEDICINA ANCESTRAL</vt:lpstr>
      <vt:lpstr>RUTA TURÍSTICA</vt:lpstr>
      <vt:lpstr>Mejoramiento de la señalización y señalética turística</vt:lpstr>
      <vt:lpstr>Capacitación al personal del complejo arqueológico Rumicucho en el área turística </vt:lpstr>
      <vt:lpstr>Diseño de página web</vt:lpstr>
      <vt:lpstr>Presentación de PowerPoint</vt:lpstr>
      <vt:lpstr>Gestión de convenios con instituciones académicas </vt:lpstr>
      <vt:lpstr>CONCLUSIONES</vt:lpstr>
      <vt:lpstr>RECOMENDACIONES</vt:lpstr>
      <vt:lpstr>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ECONÓMICAS, ADMINISTRATIVAS Y DE COMERCIO  CARRERA DE LICENCIATURA EN ADMINISTRACIÓN TURÍSTICA Y HOTELERA  TRABAJO DE TITULACIÓN, PREVIO A LA OBTENCIÓN DEL TÍTULO DE LICENCIATURA EN ADMINISTRACIÓN TURÍSTICA Y HOTELERA  “LA GESTIÓN DE CENTROS DE MANEJO DE FAUNA SILVESTRE EN QUITO Y CAYAMBE COMO APORTE AL DESARROLLO TURÍSTICO”  Guthemberg Arévalo Lizeth Carolina Sosa Proaño Solange Anahi  DIRECTOR: PhD. LUIS HUARACA  SALGOLQUÍ, 2020</dc:title>
  <dc:creator>Lenovo</dc:creator>
  <cp:lastModifiedBy>user</cp:lastModifiedBy>
  <cp:revision>180</cp:revision>
  <dcterms:modified xsi:type="dcterms:W3CDTF">2021-08-27T02:38:01Z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28407169</vt:lpwstr>
  </property>
  <property fmtid="{D5CDD505-2E9C-101B-9397-08002B2CF9AE}" pid="3" name="NXPowerLiteSettings">
    <vt:lpwstr>C7000400038000</vt:lpwstr>
  </property>
  <property fmtid="{D5CDD505-2E9C-101B-9397-08002B2CF9AE}" pid="4" name="NXPowerLiteVersion">
    <vt:lpwstr>S9.0.1</vt:lpwstr>
  </property>
</Properties>
</file>